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27186-FD48-4CE3-917A-591CA71EC9AF}" v="25" dt="2021-01-30T07:53:39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ama amro" userId="0d241074f5ebfa64" providerId="LiveId" clId="{14B27186-FD48-4CE3-917A-591CA71EC9AF}"/>
    <pc:docChg chg="custSel modSld">
      <pc:chgData name="osama amro" userId="0d241074f5ebfa64" providerId="LiveId" clId="{14B27186-FD48-4CE3-917A-591CA71EC9AF}" dt="2021-01-30T07:53:39.107" v="69" actId="339"/>
      <pc:docMkLst>
        <pc:docMk/>
      </pc:docMkLst>
      <pc:sldChg chg="modSp mod modAnim">
        <pc:chgData name="osama amro" userId="0d241074f5ebfa64" providerId="LiveId" clId="{14B27186-FD48-4CE3-917A-591CA71EC9AF}" dt="2021-01-30T07:48:33.238" v="17"/>
        <pc:sldMkLst>
          <pc:docMk/>
          <pc:sldMk cId="657256986" sldId="259"/>
        </pc:sldMkLst>
        <pc:spChg chg="mod">
          <ac:chgData name="osama amro" userId="0d241074f5ebfa64" providerId="LiveId" clId="{14B27186-FD48-4CE3-917A-591CA71EC9AF}" dt="2021-01-30T07:48:11.797" v="13" actId="339"/>
          <ac:spMkLst>
            <pc:docMk/>
            <pc:sldMk cId="657256986" sldId="259"/>
            <ac:spMk id="2" creationId="{00000000-0000-0000-0000-000000000000}"/>
          </ac:spMkLst>
        </pc:spChg>
        <pc:spChg chg="mod">
          <ac:chgData name="osama amro" userId="0d241074f5ebfa64" providerId="LiveId" clId="{14B27186-FD48-4CE3-917A-591CA71EC9AF}" dt="2021-01-30T07:48:20.604" v="15" actId="339"/>
          <ac:spMkLst>
            <pc:docMk/>
            <pc:sldMk cId="657256986" sldId="259"/>
            <ac:spMk id="10" creationId="{00000000-0000-0000-0000-000000000000}"/>
          </ac:spMkLst>
        </pc:spChg>
      </pc:sldChg>
      <pc:sldChg chg="modSp">
        <pc:chgData name="osama amro" userId="0d241074f5ebfa64" providerId="LiveId" clId="{14B27186-FD48-4CE3-917A-591CA71EC9AF}" dt="2021-01-30T07:48:55.775" v="19" actId="339"/>
        <pc:sldMkLst>
          <pc:docMk/>
          <pc:sldMk cId="4069611439" sldId="260"/>
        </pc:sldMkLst>
        <pc:spChg chg="mod">
          <ac:chgData name="osama amro" userId="0d241074f5ebfa64" providerId="LiveId" clId="{14B27186-FD48-4CE3-917A-591CA71EC9AF}" dt="2021-01-30T07:48:49.638" v="18" actId="339"/>
          <ac:spMkLst>
            <pc:docMk/>
            <pc:sldMk cId="4069611439" sldId="260"/>
            <ac:spMk id="2" creationId="{00000000-0000-0000-0000-000000000000}"/>
          </ac:spMkLst>
        </pc:spChg>
        <pc:spChg chg="mod">
          <ac:chgData name="osama amro" userId="0d241074f5ebfa64" providerId="LiveId" clId="{14B27186-FD48-4CE3-917A-591CA71EC9AF}" dt="2021-01-30T07:48:55.775" v="19" actId="339"/>
          <ac:spMkLst>
            <pc:docMk/>
            <pc:sldMk cId="4069611439" sldId="260"/>
            <ac:spMk id="9" creationId="{00000000-0000-0000-0000-000000000000}"/>
          </ac:spMkLst>
        </pc:spChg>
      </pc:sldChg>
      <pc:sldChg chg="modSp">
        <pc:chgData name="osama amro" userId="0d241074f5ebfa64" providerId="LiveId" clId="{14B27186-FD48-4CE3-917A-591CA71EC9AF}" dt="2021-01-30T07:49:50.702" v="20" actId="339"/>
        <pc:sldMkLst>
          <pc:docMk/>
          <pc:sldMk cId="389916772" sldId="261"/>
        </pc:sldMkLst>
        <pc:spChg chg="mod">
          <ac:chgData name="osama amro" userId="0d241074f5ebfa64" providerId="LiveId" clId="{14B27186-FD48-4CE3-917A-591CA71EC9AF}" dt="2021-01-30T07:49:50.702" v="20" actId="339"/>
          <ac:spMkLst>
            <pc:docMk/>
            <pc:sldMk cId="389916772" sldId="261"/>
            <ac:spMk id="3" creationId="{00000000-0000-0000-0000-000000000000}"/>
          </ac:spMkLst>
        </pc:spChg>
      </pc:sldChg>
      <pc:sldChg chg="modSp">
        <pc:chgData name="osama amro" userId="0d241074f5ebfa64" providerId="LiveId" clId="{14B27186-FD48-4CE3-917A-591CA71EC9AF}" dt="2021-01-30T07:49:59.324" v="21" actId="339"/>
        <pc:sldMkLst>
          <pc:docMk/>
          <pc:sldMk cId="1685662335" sldId="262"/>
        </pc:sldMkLst>
        <pc:spChg chg="mod">
          <ac:chgData name="osama amro" userId="0d241074f5ebfa64" providerId="LiveId" clId="{14B27186-FD48-4CE3-917A-591CA71EC9AF}" dt="2021-01-30T07:49:59.324" v="21" actId="339"/>
          <ac:spMkLst>
            <pc:docMk/>
            <pc:sldMk cId="1685662335" sldId="262"/>
            <ac:spMk id="3" creationId="{00000000-0000-0000-0000-000000000000}"/>
          </ac:spMkLst>
        </pc:spChg>
      </pc:sldChg>
      <pc:sldChg chg="modSp mod">
        <pc:chgData name="osama amro" userId="0d241074f5ebfa64" providerId="LiveId" clId="{14B27186-FD48-4CE3-917A-591CA71EC9AF}" dt="2021-01-30T07:50:03.837" v="22" actId="1076"/>
        <pc:sldMkLst>
          <pc:docMk/>
          <pc:sldMk cId="3293689733" sldId="263"/>
        </pc:sldMkLst>
        <pc:spChg chg="mod">
          <ac:chgData name="osama amro" userId="0d241074f5ebfa64" providerId="LiveId" clId="{14B27186-FD48-4CE3-917A-591CA71EC9AF}" dt="2021-01-30T07:50:03.837" v="22" actId="1076"/>
          <ac:spMkLst>
            <pc:docMk/>
            <pc:sldMk cId="3293689733" sldId="263"/>
            <ac:spMk id="6" creationId="{00000000-0000-0000-0000-000000000000}"/>
          </ac:spMkLst>
        </pc:spChg>
      </pc:sldChg>
      <pc:sldChg chg="modSp mod">
        <pc:chgData name="osama amro" userId="0d241074f5ebfa64" providerId="LiveId" clId="{14B27186-FD48-4CE3-917A-591CA71EC9AF}" dt="2021-01-30T07:50:10.130" v="23" actId="1076"/>
        <pc:sldMkLst>
          <pc:docMk/>
          <pc:sldMk cId="2416818543" sldId="264"/>
        </pc:sldMkLst>
        <pc:spChg chg="mod">
          <ac:chgData name="osama amro" userId="0d241074f5ebfa64" providerId="LiveId" clId="{14B27186-FD48-4CE3-917A-591CA71EC9AF}" dt="2021-01-30T07:50:10.130" v="23" actId="1076"/>
          <ac:spMkLst>
            <pc:docMk/>
            <pc:sldMk cId="2416818543" sldId="264"/>
            <ac:spMk id="6" creationId="{00000000-0000-0000-0000-000000000000}"/>
          </ac:spMkLst>
        </pc:spChg>
      </pc:sldChg>
      <pc:sldChg chg="modSp">
        <pc:chgData name="osama amro" userId="0d241074f5ebfa64" providerId="LiveId" clId="{14B27186-FD48-4CE3-917A-591CA71EC9AF}" dt="2021-01-30T07:50:24.295" v="24" actId="339"/>
        <pc:sldMkLst>
          <pc:docMk/>
          <pc:sldMk cId="301493193" sldId="267"/>
        </pc:sldMkLst>
        <pc:spChg chg="mod">
          <ac:chgData name="osama amro" userId="0d241074f5ebfa64" providerId="LiveId" clId="{14B27186-FD48-4CE3-917A-591CA71EC9AF}" dt="2021-01-30T07:50:24.295" v="24" actId="339"/>
          <ac:spMkLst>
            <pc:docMk/>
            <pc:sldMk cId="301493193" sldId="267"/>
            <ac:spMk id="19" creationId="{00000000-0000-0000-0000-000000000000}"/>
          </ac:spMkLst>
        </pc:spChg>
      </pc:sldChg>
      <pc:sldChg chg="modSp">
        <pc:chgData name="osama amro" userId="0d241074f5ebfa64" providerId="LiveId" clId="{14B27186-FD48-4CE3-917A-591CA71EC9AF}" dt="2021-01-30T07:50:35.457" v="25" actId="339"/>
        <pc:sldMkLst>
          <pc:docMk/>
          <pc:sldMk cId="378597620" sldId="268"/>
        </pc:sldMkLst>
        <pc:spChg chg="mod">
          <ac:chgData name="osama amro" userId="0d241074f5ebfa64" providerId="LiveId" clId="{14B27186-FD48-4CE3-917A-591CA71EC9AF}" dt="2021-01-30T07:50:35.457" v="25" actId="339"/>
          <ac:spMkLst>
            <pc:docMk/>
            <pc:sldMk cId="378597620" sldId="268"/>
            <ac:spMk id="19" creationId="{00000000-0000-0000-0000-000000000000}"/>
          </ac:spMkLst>
        </pc:spChg>
      </pc:sldChg>
      <pc:sldChg chg="modSp mod">
        <pc:chgData name="osama amro" userId="0d241074f5ebfa64" providerId="LiveId" clId="{14B27186-FD48-4CE3-917A-591CA71EC9AF}" dt="2021-01-30T07:51:13.586" v="35" actId="14100"/>
        <pc:sldMkLst>
          <pc:docMk/>
          <pc:sldMk cId="1780698530" sldId="269"/>
        </pc:sldMkLst>
        <pc:spChg chg="mod">
          <ac:chgData name="osama amro" userId="0d241074f5ebfa64" providerId="LiveId" clId="{14B27186-FD48-4CE3-917A-591CA71EC9AF}" dt="2021-01-30T07:51:13.586" v="35" actId="14100"/>
          <ac:spMkLst>
            <pc:docMk/>
            <pc:sldMk cId="1780698530" sldId="269"/>
            <ac:spMk id="5" creationId="{00000000-0000-0000-0000-000000000000}"/>
          </ac:spMkLst>
        </pc:spChg>
        <pc:spChg chg="mod">
          <ac:chgData name="osama amro" userId="0d241074f5ebfa64" providerId="LiveId" clId="{14B27186-FD48-4CE3-917A-591CA71EC9AF}" dt="2021-01-30T07:50:58.997" v="31" actId="339"/>
          <ac:spMkLst>
            <pc:docMk/>
            <pc:sldMk cId="1780698530" sldId="269"/>
            <ac:spMk id="10" creationId="{00000000-0000-0000-0000-000000000000}"/>
          </ac:spMkLst>
        </pc:spChg>
        <pc:spChg chg="mod">
          <ac:chgData name="osama amro" userId="0d241074f5ebfa64" providerId="LiveId" clId="{14B27186-FD48-4CE3-917A-591CA71EC9AF}" dt="2021-01-30T07:51:03.764" v="32" actId="339"/>
          <ac:spMkLst>
            <pc:docMk/>
            <pc:sldMk cId="1780698530" sldId="269"/>
            <ac:spMk id="11" creationId="{00000000-0000-0000-0000-000000000000}"/>
          </ac:spMkLst>
        </pc:spChg>
      </pc:sldChg>
      <pc:sldChg chg="modSp mod">
        <pc:chgData name="osama amro" userId="0d241074f5ebfa64" providerId="LiveId" clId="{14B27186-FD48-4CE3-917A-591CA71EC9AF}" dt="2021-01-30T07:51:32.866" v="40" actId="339"/>
        <pc:sldMkLst>
          <pc:docMk/>
          <pc:sldMk cId="1667582709" sldId="270"/>
        </pc:sldMkLst>
        <pc:spChg chg="mod">
          <ac:chgData name="osama amro" userId="0d241074f5ebfa64" providerId="LiveId" clId="{14B27186-FD48-4CE3-917A-591CA71EC9AF}" dt="2021-01-30T07:51:32.866" v="40" actId="339"/>
          <ac:spMkLst>
            <pc:docMk/>
            <pc:sldMk cId="1667582709" sldId="270"/>
            <ac:spMk id="5" creationId="{00000000-0000-0000-0000-000000000000}"/>
          </ac:spMkLst>
        </pc:spChg>
      </pc:sldChg>
      <pc:sldChg chg="modSp mod">
        <pc:chgData name="osama amro" userId="0d241074f5ebfa64" providerId="LiveId" clId="{14B27186-FD48-4CE3-917A-591CA71EC9AF}" dt="2021-01-30T07:51:54.048" v="44" actId="339"/>
        <pc:sldMkLst>
          <pc:docMk/>
          <pc:sldMk cId="3510120558" sldId="271"/>
        </pc:sldMkLst>
        <pc:spChg chg="mod">
          <ac:chgData name="osama amro" userId="0d241074f5ebfa64" providerId="LiveId" clId="{14B27186-FD48-4CE3-917A-591CA71EC9AF}" dt="2021-01-30T07:51:54.048" v="44" actId="339"/>
          <ac:spMkLst>
            <pc:docMk/>
            <pc:sldMk cId="3510120558" sldId="271"/>
            <ac:spMk id="5" creationId="{00000000-0000-0000-0000-000000000000}"/>
          </ac:spMkLst>
        </pc:spChg>
      </pc:sldChg>
      <pc:sldChg chg="modSp mod">
        <pc:chgData name="osama amro" userId="0d241074f5ebfa64" providerId="LiveId" clId="{14B27186-FD48-4CE3-917A-591CA71EC9AF}" dt="2021-01-30T07:52:09.081" v="48" actId="339"/>
        <pc:sldMkLst>
          <pc:docMk/>
          <pc:sldMk cId="4026959369" sldId="272"/>
        </pc:sldMkLst>
        <pc:spChg chg="mod">
          <ac:chgData name="osama amro" userId="0d241074f5ebfa64" providerId="LiveId" clId="{14B27186-FD48-4CE3-917A-591CA71EC9AF}" dt="2021-01-30T07:52:09.081" v="48" actId="339"/>
          <ac:spMkLst>
            <pc:docMk/>
            <pc:sldMk cId="4026959369" sldId="272"/>
            <ac:spMk id="5" creationId="{00000000-0000-0000-0000-000000000000}"/>
          </ac:spMkLst>
        </pc:spChg>
      </pc:sldChg>
      <pc:sldChg chg="modSp mod">
        <pc:chgData name="osama amro" userId="0d241074f5ebfa64" providerId="LiveId" clId="{14B27186-FD48-4CE3-917A-591CA71EC9AF}" dt="2021-01-30T07:52:22.750" v="50" actId="339"/>
        <pc:sldMkLst>
          <pc:docMk/>
          <pc:sldMk cId="4241470776" sldId="273"/>
        </pc:sldMkLst>
        <pc:spChg chg="mod">
          <ac:chgData name="osama amro" userId="0d241074f5ebfa64" providerId="LiveId" clId="{14B27186-FD48-4CE3-917A-591CA71EC9AF}" dt="2021-01-30T07:52:22.750" v="50" actId="339"/>
          <ac:spMkLst>
            <pc:docMk/>
            <pc:sldMk cId="4241470776" sldId="273"/>
            <ac:spMk id="5" creationId="{00000000-0000-0000-0000-000000000000}"/>
          </ac:spMkLst>
        </pc:spChg>
      </pc:sldChg>
      <pc:sldChg chg="modSp mod">
        <pc:chgData name="osama amro" userId="0d241074f5ebfa64" providerId="LiveId" clId="{14B27186-FD48-4CE3-917A-591CA71EC9AF}" dt="2021-01-30T07:52:39.525" v="54" actId="14100"/>
        <pc:sldMkLst>
          <pc:docMk/>
          <pc:sldMk cId="3937720814" sldId="274"/>
        </pc:sldMkLst>
        <pc:spChg chg="mod">
          <ac:chgData name="osama amro" userId="0d241074f5ebfa64" providerId="LiveId" clId="{14B27186-FD48-4CE3-917A-591CA71EC9AF}" dt="2021-01-30T07:52:39.525" v="54" actId="14100"/>
          <ac:spMkLst>
            <pc:docMk/>
            <pc:sldMk cId="3937720814" sldId="274"/>
            <ac:spMk id="5" creationId="{00000000-0000-0000-0000-000000000000}"/>
          </ac:spMkLst>
        </pc:spChg>
      </pc:sldChg>
      <pc:sldChg chg="modSp mod">
        <pc:chgData name="osama amro" userId="0d241074f5ebfa64" providerId="LiveId" clId="{14B27186-FD48-4CE3-917A-591CA71EC9AF}" dt="2021-01-30T07:52:58.983" v="58" actId="339"/>
        <pc:sldMkLst>
          <pc:docMk/>
          <pc:sldMk cId="1824895370" sldId="275"/>
        </pc:sldMkLst>
        <pc:spChg chg="mod">
          <ac:chgData name="osama amro" userId="0d241074f5ebfa64" providerId="LiveId" clId="{14B27186-FD48-4CE3-917A-591CA71EC9AF}" dt="2021-01-30T07:52:58.983" v="58" actId="339"/>
          <ac:spMkLst>
            <pc:docMk/>
            <pc:sldMk cId="1824895370" sldId="275"/>
            <ac:spMk id="5" creationId="{00000000-0000-0000-0000-000000000000}"/>
          </ac:spMkLst>
        </pc:spChg>
      </pc:sldChg>
      <pc:sldChg chg="modSp mod">
        <pc:chgData name="osama amro" userId="0d241074f5ebfa64" providerId="LiveId" clId="{14B27186-FD48-4CE3-917A-591CA71EC9AF}" dt="2021-01-30T07:53:13.677" v="62" actId="339"/>
        <pc:sldMkLst>
          <pc:docMk/>
          <pc:sldMk cId="3526681269" sldId="276"/>
        </pc:sldMkLst>
        <pc:spChg chg="mod">
          <ac:chgData name="osama amro" userId="0d241074f5ebfa64" providerId="LiveId" clId="{14B27186-FD48-4CE3-917A-591CA71EC9AF}" dt="2021-01-30T07:53:13.677" v="62" actId="339"/>
          <ac:spMkLst>
            <pc:docMk/>
            <pc:sldMk cId="3526681269" sldId="276"/>
            <ac:spMk id="5" creationId="{00000000-0000-0000-0000-000000000000}"/>
          </ac:spMkLst>
        </pc:spChg>
      </pc:sldChg>
      <pc:sldChg chg="modSp mod">
        <pc:chgData name="osama amro" userId="0d241074f5ebfa64" providerId="LiveId" clId="{14B27186-FD48-4CE3-917A-591CA71EC9AF}" dt="2021-01-30T07:53:26.327" v="65" actId="339"/>
        <pc:sldMkLst>
          <pc:docMk/>
          <pc:sldMk cId="2125773052" sldId="277"/>
        </pc:sldMkLst>
        <pc:spChg chg="mod">
          <ac:chgData name="osama amro" userId="0d241074f5ebfa64" providerId="LiveId" clId="{14B27186-FD48-4CE3-917A-591CA71EC9AF}" dt="2021-01-30T07:53:26.327" v="65" actId="339"/>
          <ac:spMkLst>
            <pc:docMk/>
            <pc:sldMk cId="2125773052" sldId="277"/>
            <ac:spMk id="5" creationId="{00000000-0000-0000-0000-000000000000}"/>
          </ac:spMkLst>
        </pc:spChg>
      </pc:sldChg>
      <pc:sldChg chg="modSp mod">
        <pc:chgData name="osama amro" userId="0d241074f5ebfa64" providerId="LiveId" clId="{14B27186-FD48-4CE3-917A-591CA71EC9AF}" dt="2021-01-30T07:53:39.107" v="69" actId="339"/>
        <pc:sldMkLst>
          <pc:docMk/>
          <pc:sldMk cId="1218239465" sldId="278"/>
        </pc:sldMkLst>
        <pc:spChg chg="mod">
          <ac:chgData name="osama amro" userId="0d241074f5ebfa64" providerId="LiveId" clId="{14B27186-FD48-4CE3-917A-591CA71EC9AF}" dt="2021-01-30T07:53:39.107" v="69" actId="339"/>
          <ac:spMkLst>
            <pc:docMk/>
            <pc:sldMk cId="1218239465" sldId="278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5.wav"/><Relationship Id="rId7" Type="http://schemas.microsoft.com/office/2007/relationships/hdphoto" Target="../media/hdphoto8.wdp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openxmlformats.org/officeDocument/2006/relationships/slide" Target="slide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2.xml"/><Relationship Id="rId7" Type="http://schemas.openxmlformats.org/officeDocument/2006/relationships/image" Target="../media/image3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3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33.xml"/><Relationship Id="rId7" Type="http://schemas.openxmlformats.org/officeDocument/2006/relationships/image" Target="../media/image3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microsoft.com/office/2007/relationships/hdphoto" Target="../media/hdphoto10.wdp"/><Relationship Id="rId10" Type="http://schemas.openxmlformats.org/officeDocument/2006/relationships/image" Target="../media/image4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4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edunet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audio" Target="../media/audio8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2.wdp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4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5.wav"/><Relationship Id="rId7" Type="http://schemas.microsoft.com/office/2007/relationships/hdphoto" Target="../media/hdphoto6.wdp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6810" y="1932461"/>
            <a:ext cx="5790064" cy="235479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rtl="1"/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</a:t>
            </a:r>
            <a:br>
              <a:rPr lang="en-US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التي تقدم للمسافرين</a:t>
            </a:r>
            <a:b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 الثامن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5053613"/>
            <a:ext cx="4384084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مقرر</a:t>
            </a:r>
            <a:r>
              <a:rPr lang="en-GB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السفر والسياحة سفر 324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9520" y="6099316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الفصل: الدراسي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(اختياري) 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الصف: الثاني أو الثالث     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الصفحة: 8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-93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2104941" y="1792625"/>
            <a:ext cx="2665776" cy="3105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168275"/>
            <a:ext cx="7162800" cy="118221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051440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09348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019799" y="505183"/>
            <a:ext cx="4267948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رابعا: </a:t>
            </a:r>
            <a:r>
              <a:rPr lang="en-GB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خدمات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المسافر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 الوصول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86594" y="2157008"/>
            <a:ext cx="38239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الانتظار في الطائرة ومواصلة الرحلة. </a:t>
            </a:r>
          </a:p>
          <a:p>
            <a:pPr algn="r" rtl="1"/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Low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الانتظار في صالة مكتب تحويل الرحلات، وقد يرحل إلى فندق المطار أو خارجه. </a:t>
            </a:r>
          </a:p>
          <a:p>
            <a:pPr algn="r" rtl="1"/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05001" y="2335010"/>
            <a:ext cx="8161609" cy="1284096"/>
            <a:chOff x="-1643394" y="3413044"/>
            <a:chExt cx="8161609" cy="128409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643394" y="3413044"/>
              <a:ext cx="2062406" cy="1216841"/>
            </a:xfrm>
            <a:prstGeom prst="rect">
              <a:avLst/>
            </a:prstGeom>
            <a:scene3d>
              <a:camera prst="perspectiveContrastingRightFacing"/>
              <a:lightRig rig="threePt" dir="t"/>
            </a:scene3d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52606" y="3428966"/>
              <a:ext cx="2065609" cy="1268174"/>
            </a:xfrm>
            <a:prstGeom prst="rect">
              <a:avLst/>
            </a:prstGeom>
            <a:scene3d>
              <a:camera prst="perspectiveHeroicExtremeLeftFacing"/>
              <a:lightRig rig="threePt" dir="t"/>
            </a:scene3d>
          </p:spPr>
        </p:pic>
      </p:grpSp>
      <p:sp>
        <p:nvSpPr>
          <p:cNvPr id="2" name="Rectangle 1"/>
          <p:cNvSpPr/>
          <p:nvPr/>
        </p:nvSpPr>
        <p:spPr>
          <a:xfrm>
            <a:off x="4923554" y="1265400"/>
            <a:ext cx="219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المسافر العابر/ترانزيت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6975" y="1118102"/>
            <a:ext cx="7928882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en-GB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التي يمكن للمسافر الحصول عليها في بلد المغادرة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282987" y="2110613"/>
            <a:ext cx="528054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مكاتب مراجعة وسط المدينة.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4487880" y="3054149"/>
            <a:ext cx="536133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سيارات نقل المسافرين إلى المطار.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3544067" y="4046540"/>
            <a:ext cx="542372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نقل أمتعة المسافرين لصالة المغادرة.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2608303" y="5032754"/>
            <a:ext cx="52805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كل ما ذكر صحيح.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49483" y="180877"/>
            <a:ext cx="1575567" cy="612102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192" y="256096"/>
            <a:ext cx="4267199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اختار الإجابة الصحيحة فقط في ما يلي: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9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181601" y="1482392"/>
            <a:ext cx="525917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التقدم إلى منضدة شركة الطيران .</a:t>
            </a: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3674315" y="2472146"/>
            <a:ext cx="6150069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وزن الحقائب واستلام بطاقة دخول الطائرة.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2971800" y="3513611"/>
            <a:ext cx="594593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التوجه إلى مكتب الهجرة والجوازات.</a:t>
            </a: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2209801" y="4443525"/>
            <a:ext cx="564137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التوجه إلى البوابة الإلكترونية </a:t>
            </a:r>
            <a:r>
              <a:rPr lang="en-US" sz="2800" b="1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eGate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1" y="705159"/>
            <a:ext cx="8040478" cy="44627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</a:t>
            </a:r>
            <a:r>
              <a:rPr lang="en-US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 الإجراءات الحديثة التي يمكن أن يقوم بها المسافر عند المغادرة من مملكة البحرين: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638801" y="1482392"/>
            <a:ext cx="480197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التأكد من صلاحية جواز السفر .</a:t>
            </a: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3886201" y="2423679"/>
            <a:ext cx="6150069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الحصول على التأشيرات لبعض الدول.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3176863" y="3542482"/>
            <a:ext cx="524342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التأكد من صلاحية تذكرة السفر.</a:t>
            </a: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2743201" y="4587147"/>
            <a:ext cx="487937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كل ما ذكر صحيح.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9850" y="701046"/>
            <a:ext cx="7648573" cy="44627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</a:t>
            </a:r>
            <a:r>
              <a:rPr lang="en-US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 النصائح والإرشادات التي تقدمها للمسافر: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12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6553200" y="1482392"/>
            <a:ext cx="388757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مكاتب سيارات الأجرة.</a:t>
            </a: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5798575" y="2447048"/>
            <a:ext cx="3873409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مركز تصليح السيارات.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5257801" y="3488513"/>
            <a:ext cx="361734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مركز اسعافات أولية.</a:t>
            </a: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4268401" y="4453169"/>
            <a:ext cx="358277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مكاتب شركات التأمين.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8574" y="623852"/>
            <a:ext cx="6331975" cy="44627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كل مما يأتي من خدمات المطار عدا: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5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6858000" y="1482392"/>
            <a:ext cx="358277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مكاتب السفر.</a:t>
            </a: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6107497" y="2481790"/>
            <a:ext cx="3564487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السوق الحرة.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5257801" y="3488513"/>
            <a:ext cx="361734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مركز الأعمال.</a:t>
            </a: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4268401" y="4453169"/>
            <a:ext cx="358277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صالة كبار الشخصيات.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35522" y="244051"/>
            <a:ext cx="8743950" cy="800219"/>
            <a:chOff x="207400" y="230103"/>
            <a:chExt cx="8743950" cy="800219"/>
          </a:xfrm>
        </p:grpSpPr>
        <p:sp>
          <p:nvSpPr>
            <p:cNvPr id="5" name="TextBox 4"/>
            <p:cNvSpPr txBox="1"/>
            <p:nvPr/>
          </p:nvSpPr>
          <p:spPr>
            <a:xfrm>
              <a:off x="207400" y="230103"/>
              <a:ext cx="8743950" cy="8002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3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5. يرمز الشكل</a:t>
              </a:r>
              <a:r>
                <a:rPr lang="en-US" sz="23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</a:t>
              </a:r>
              <a:r>
                <a:rPr lang="ar-BH" sz="23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في المطار إلى :</a:t>
              </a:r>
            </a:p>
            <a:p>
              <a:pPr algn="r" rtl="1"/>
              <a:endParaRPr lang="en-US" sz="23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96632" y="255780"/>
              <a:ext cx="735685" cy="644673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7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4268401" y="4453169"/>
            <a:ext cx="358277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كل ما ذكر صحيح.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7524" y="588336"/>
            <a:ext cx="7126091" cy="44627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6. الشكل التالي يرمز  في المطار إلى تأجير السيارات: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8000" y="1509688"/>
            <a:ext cx="3582777" cy="820800"/>
            <a:chOff x="5333999" y="1509688"/>
            <a:chExt cx="3582777" cy="820800"/>
          </a:xfrm>
        </p:grpSpPr>
        <p:sp>
          <p:nvSpPr>
            <p:cNvPr id="6" name="Flowchart: Terminator 5">
              <a:hlinkClick r:id="rId3" action="ppaction://hlinksldjump"/>
            </p:cNvPr>
            <p:cNvSpPr/>
            <p:nvPr/>
          </p:nvSpPr>
          <p:spPr>
            <a:xfrm>
              <a:off x="5333999" y="1509688"/>
              <a:ext cx="3582777" cy="820800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 algn="r" rtl="1">
                <a:buAutoNum type="arabic1Minus"/>
              </a:pPr>
              <a:r>
                <a:rPr lang="ar-BH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3424" y="1511426"/>
              <a:ext cx="885825" cy="8001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257801" y="3488513"/>
            <a:ext cx="3617349" cy="820800"/>
            <a:chOff x="3733800" y="3488513"/>
            <a:chExt cx="3617349" cy="820800"/>
          </a:xfrm>
        </p:grpSpPr>
        <p:sp>
          <p:nvSpPr>
            <p:cNvPr id="41" name="Flowchart: Terminator 40">
              <a:hlinkClick r:id="rId5" action="ppaction://hlinksldjump"/>
            </p:cNvPr>
            <p:cNvSpPr/>
            <p:nvPr/>
          </p:nvSpPr>
          <p:spPr>
            <a:xfrm>
              <a:off x="3733800" y="3488513"/>
              <a:ext cx="3617349" cy="820800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ج-        .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44548" y="3492498"/>
              <a:ext cx="780610" cy="79591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107497" y="2478330"/>
            <a:ext cx="3564487" cy="898399"/>
            <a:chOff x="4583496" y="2478329"/>
            <a:chExt cx="3564487" cy="898399"/>
          </a:xfrm>
        </p:grpSpPr>
        <p:sp>
          <p:nvSpPr>
            <p:cNvPr id="32" name="Flowchart: Terminator 31">
              <a:hlinkClick r:id="rId3" action="ppaction://hlinksldjump"/>
            </p:cNvPr>
            <p:cNvSpPr/>
            <p:nvPr/>
          </p:nvSpPr>
          <p:spPr>
            <a:xfrm>
              <a:off x="4583496" y="2481790"/>
              <a:ext cx="3564487" cy="894938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ب-        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10117" y="2478329"/>
              <a:ext cx="926721" cy="89362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7075" y="667403"/>
            <a:ext cx="7173702" cy="44627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7. الشكل الذي يرمز إلى مركز الأعمال: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0" y="1482392"/>
            <a:ext cx="3582777" cy="820800"/>
            <a:chOff x="5333999" y="1482392"/>
            <a:chExt cx="3582777" cy="820800"/>
          </a:xfrm>
        </p:grpSpPr>
        <p:sp>
          <p:nvSpPr>
            <p:cNvPr id="6" name="Flowchart: Terminator 5">
              <a:hlinkClick r:id="rId3" action="ppaction://hlinksldjump"/>
            </p:cNvPr>
            <p:cNvSpPr/>
            <p:nvPr/>
          </p:nvSpPr>
          <p:spPr>
            <a:xfrm>
              <a:off x="5333999" y="1482392"/>
              <a:ext cx="3582777" cy="820800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 algn="r" rtl="1">
                <a:buAutoNum type="arabic1Minus"/>
              </a:pPr>
              <a:r>
                <a:rPr lang="ar-BH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18934" y="1482392"/>
              <a:ext cx="651350" cy="79938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107497" y="2481790"/>
            <a:ext cx="3564487" cy="894938"/>
            <a:chOff x="4583496" y="2481790"/>
            <a:chExt cx="3564487" cy="894938"/>
          </a:xfrm>
        </p:grpSpPr>
        <p:sp>
          <p:nvSpPr>
            <p:cNvPr id="32" name="Flowchart: Terminator 31">
              <a:hlinkClick r:id="rId6" action="ppaction://hlinksldjump"/>
            </p:cNvPr>
            <p:cNvSpPr/>
            <p:nvPr/>
          </p:nvSpPr>
          <p:spPr>
            <a:xfrm>
              <a:off x="4583496" y="2481790"/>
              <a:ext cx="3564487" cy="894938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ب-   .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75909" y="2543905"/>
              <a:ext cx="1343025" cy="69532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257801" y="3488513"/>
            <a:ext cx="3617349" cy="820800"/>
            <a:chOff x="3733800" y="3488513"/>
            <a:chExt cx="3617349" cy="820800"/>
          </a:xfrm>
        </p:grpSpPr>
        <p:sp>
          <p:nvSpPr>
            <p:cNvPr id="41" name="Flowchart: Terminator 40">
              <a:hlinkClick r:id="rId6" action="ppaction://hlinksldjump"/>
            </p:cNvPr>
            <p:cNvSpPr/>
            <p:nvPr/>
          </p:nvSpPr>
          <p:spPr>
            <a:xfrm>
              <a:off x="3733800" y="3488513"/>
              <a:ext cx="3617349" cy="820800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ج-      .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9800" y="3515122"/>
              <a:ext cx="593161" cy="76467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268401" y="4453169"/>
            <a:ext cx="3582776" cy="820800"/>
            <a:chOff x="2744401" y="4453169"/>
            <a:chExt cx="3582776" cy="820800"/>
          </a:xfrm>
        </p:grpSpPr>
        <p:sp>
          <p:nvSpPr>
            <p:cNvPr id="42" name="Flowchart: Terminator 41">
              <a:hlinkClick r:id="rId6" action="ppaction://hlinksldjump"/>
            </p:cNvPr>
            <p:cNvSpPr/>
            <p:nvPr/>
          </p:nvSpPr>
          <p:spPr>
            <a:xfrm>
              <a:off x="2744401" y="4453169"/>
              <a:ext cx="3582776" cy="820800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د-      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11123" y="4536518"/>
              <a:ext cx="733425" cy="619125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486400" y="1466433"/>
            <a:ext cx="464220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الوجبات.</a:t>
            </a: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5105400" y="2454052"/>
            <a:ext cx="4758618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السوق الحرة على الطائرة.</a:t>
            </a: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4375771" y="3488513"/>
            <a:ext cx="493879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حقيبة صغيرة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Amenity Kit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3581401" y="4448836"/>
            <a:ext cx="477690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وسائل الاتصال.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623852"/>
            <a:ext cx="6810373" cy="44627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8. من الخدمات التي تقدم لركاب الدرجة الأولى ودرجة رجال الأعمال: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486400" y="1538087"/>
            <a:ext cx="464220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المسار الأحمر.</a:t>
            </a: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5105400" y="2454052"/>
            <a:ext cx="4758618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المسار الأخضر.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4375771" y="3488513"/>
            <a:ext cx="493879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المسار الأصفر.</a:t>
            </a: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3581401" y="4448836"/>
            <a:ext cx="477690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المسار الأزرق.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7879" y="543558"/>
            <a:ext cx="8743950" cy="80021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9. يتوجه المسافر القادم إلى مملكة البحرين عبر مطار البحرين الدولي في حالة عدم حمله لأي بضائع خاضعة للجمارك عبر المسار 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7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7401" y="2350173"/>
            <a:ext cx="7976393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دراستك لهذه الوحدة ينبغي أن تكون قادرًا على أن</a:t>
            </a:r>
            <a:r>
              <a:rPr lang="en-GB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67000" y="1460017"/>
            <a:ext cx="7539352" cy="736642"/>
            <a:chOff x="1143000" y="1460017"/>
            <a:chExt cx="7539352" cy="736642"/>
          </a:xfrm>
        </p:grpSpPr>
        <p:sp>
          <p:nvSpPr>
            <p:cNvPr id="2" name="TextBox 1"/>
            <p:cNvSpPr txBox="1"/>
            <p:nvPr/>
          </p:nvSpPr>
          <p:spPr>
            <a:xfrm>
              <a:off x="1143000" y="1460017"/>
              <a:ext cx="6464733" cy="7078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err="1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</a:t>
              </a:r>
              <a:r>
                <a:rPr lang="ar-BH" sz="4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en-GB" sz="4000" b="1" dirty="0" err="1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هداف</a:t>
              </a:r>
              <a:r>
                <a:rPr lang="en-GB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3355">
              <a:off x="7633128" y="1517749"/>
              <a:ext cx="1049224" cy="6789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276902" y="3066737"/>
            <a:ext cx="58336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يناقش الخدمات التي يمكن للمسافر ان يحصل عليها من بلد المغادرة.</a:t>
            </a:r>
            <a:endParaRPr lang="ar-BH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44060" y="3568031"/>
            <a:ext cx="28664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يعدد الخدمات المتوفرة بالمطار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5095" y="4069325"/>
            <a:ext cx="27238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يفسر رموز  وارشادات المطار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9177" y="4497703"/>
            <a:ext cx="42146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يناقش الخدمات التي تقدم للراكب على الطائرة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67881" y="4976494"/>
            <a:ext cx="42659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الخدمات التي تقدم للمسافر عند الوصول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08607" y="5458054"/>
            <a:ext cx="30251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200" b="1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2200" b="1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يميز بين أنواع مسافرين الترانزيت</a:t>
            </a:r>
            <a:endParaRPr lang="ar-BH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6" grpId="0"/>
      <p:bldP spid="7" grpId="0"/>
      <p:bldP spid="8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798574" y="1482392"/>
            <a:ext cx="464220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المسافر القادم .</a:t>
            </a: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5105400" y="2454052"/>
            <a:ext cx="4758618" cy="894938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المسافر العابر.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4375771" y="3488513"/>
            <a:ext cx="493879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المسافر العابر إلى مطار الوسيط .</a:t>
            </a: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3581401" y="4448836"/>
            <a:ext cx="477690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كل ما ذكر صحيح.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0825" y="698791"/>
            <a:ext cx="7551004" cy="44627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10.مسافر لا ينزل من الطائرة، ينتظر مواصلة الطائرة سيرها إلى بلد المقصد: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3581400" y="1143000"/>
            <a:ext cx="2133600" cy="2311066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81200" y="1637648"/>
            <a:ext cx="7170686" cy="3682380"/>
            <a:chOff x="457200" y="1637648"/>
            <a:chExt cx="7170686" cy="3682380"/>
          </a:xfrm>
        </p:grpSpPr>
        <p:grpSp>
          <p:nvGrpSpPr>
            <p:cNvPr id="2" name="Group 1"/>
            <p:cNvGrpSpPr/>
            <p:nvPr/>
          </p:nvGrpSpPr>
          <p:grpSpPr>
            <a:xfrm>
              <a:off x="457200" y="4085251"/>
              <a:ext cx="3429000" cy="1234777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5355" y="1637648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1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381001"/>
            <a:ext cx="6172200" cy="5849363"/>
            <a:chOff x="609600" y="381000"/>
            <a:chExt cx="6172200" cy="5849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676400" y="381000"/>
              <a:ext cx="5105400" cy="42672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18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3886201" y="1447801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619131" y="4100828"/>
            <a:ext cx="2743200" cy="1143000"/>
            <a:chOff x="685800" y="4958693"/>
            <a:chExt cx="2743200" cy="1143000"/>
          </a:xfrm>
        </p:grpSpPr>
        <p:sp>
          <p:nvSpPr>
            <p:cNvPr id="7" name="Action Button: Back or Previous 6">
              <a:hlinkClick r:id="rId3" action="ppaction://hlinksldjump" highlightClick="1"/>
            </p:cNvPr>
            <p:cNvSpPr/>
            <p:nvPr/>
          </p:nvSpPr>
          <p:spPr>
            <a:xfrm>
              <a:off x="685800" y="4958693"/>
              <a:ext cx="1371600" cy="1143000"/>
            </a:xfrm>
            <a:prstGeom prst="actionButtonBackPrevious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5"/>
            <p:cNvSpPr/>
            <p:nvPr/>
          </p:nvSpPr>
          <p:spPr>
            <a:xfrm flipH="1">
              <a:off x="2057400" y="4958693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tx1"/>
                  </a:solidFill>
                </a:rPr>
                <a:t>أضغط  على السهم للانتقال إلى السؤال التالي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356" y="1637649"/>
            <a:ext cx="2182531" cy="236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381001"/>
            <a:ext cx="6172200" cy="5849363"/>
            <a:chOff x="609600" y="381000"/>
            <a:chExt cx="6172200" cy="5849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676400" y="381000"/>
              <a:ext cx="5105400" cy="42672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35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3657601" y="1447801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0" y="1738917"/>
            <a:ext cx="6408686" cy="3696352"/>
            <a:chOff x="1219200" y="1637648"/>
            <a:chExt cx="6408686" cy="3696352"/>
          </a:xfrm>
        </p:grpSpPr>
        <p:grpSp>
          <p:nvGrpSpPr>
            <p:cNvPr id="2" name="Group 1"/>
            <p:cNvGrpSpPr/>
            <p:nvPr/>
          </p:nvGrpSpPr>
          <p:grpSpPr>
            <a:xfrm>
              <a:off x="1219200" y="4191000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5355" y="1637648"/>
              <a:ext cx="2182531" cy="2369195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7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2133600" y="5087363"/>
            <a:ext cx="1371600" cy="1143000"/>
          </a:xfrm>
          <a:prstGeom prst="actionButtonBackPrevio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 flipH="1">
            <a:off x="3505200" y="5080554"/>
            <a:ext cx="1600200" cy="1143000"/>
          </a:xfrm>
          <a:prstGeom prst="homePlate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sz="2000" b="1" dirty="0">
              <a:solidFill>
                <a:schemeClr val="bg1"/>
              </a:solidFill>
            </a:endParaRPr>
          </a:p>
          <a:p>
            <a:pPr algn="ctr"/>
            <a:r>
              <a:rPr lang="ar-BH" sz="2000" b="1" dirty="0">
                <a:solidFill>
                  <a:schemeClr val="bg1"/>
                </a:solidFill>
              </a:rPr>
              <a:t>أضغط على السهم  للرجوع إلى السؤال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1" name="Smiley Face 10"/>
          <p:cNvSpPr/>
          <p:nvPr/>
        </p:nvSpPr>
        <p:spPr>
          <a:xfrm>
            <a:off x="3200400" y="381000"/>
            <a:ext cx="5105400" cy="426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24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3886201" y="1524001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695331" y="4177028"/>
            <a:ext cx="2743200" cy="1143000"/>
            <a:chOff x="685800" y="4958693"/>
            <a:chExt cx="2743200" cy="1143000"/>
          </a:xfrm>
        </p:grpSpPr>
        <p:sp>
          <p:nvSpPr>
            <p:cNvPr id="7" name="Action Button: Back or Previous 6">
              <a:hlinkClick r:id="rId3" action="ppaction://hlinksldjump" highlightClick="1"/>
            </p:cNvPr>
            <p:cNvSpPr/>
            <p:nvPr/>
          </p:nvSpPr>
          <p:spPr>
            <a:xfrm>
              <a:off x="685800" y="4958693"/>
              <a:ext cx="1371600" cy="1143000"/>
            </a:xfrm>
            <a:prstGeom prst="actionButtonBackPrevious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5"/>
            <p:cNvSpPr/>
            <p:nvPr/>
          </p:nvSpPr>
          <p:spPr>
            <a:xfrm flipH="1">
              <a:off x="2057400" y="4958693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tx1"/>
                  </a:solidFill>
                </a:rPr>
                <a:t>أضغط  على السهم للانتقال إلى السؤال التالي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356" y="1637649"/>
            <a:ext cx="2182531" cy="23691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7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381001"/>
            <a:ext cx="6172200" cy="5849363"/>
            <a:chOff x="609600" y="381000"/>
            <a:chExt cx="6172200" cy="5849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676400" y="381000"/>
              <a:ext cx="5105400" cy="42672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00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3810001" y="1295401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2743200" y="4253228"/>
            <a:ext cx="1371600" cy="1143000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flipH="1">
            <a:off x="4114800" y="4253228"/>
            <a:ext cx="1371600" cy="1143000"/>
          </a:xfrm>
          <a:prstGeom prst="homePlate">
            <a:avLst>
              <a:gd name="adj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>
                <a:solidFill>
                  <a:schemeClr val="tx1"/>
                </a:solidFill>
              </a:rPr>
              <a:t>أضغط  على السهم للانتقال إلى السؤال التالي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32" y="1600201"/>
            <a:ext cx="2182531" cy="236919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1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8648" y="286275"/>
            <a:ext cx="5691561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الثامن : الخدمات التي تقدم للمسافر في المطار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 rot="21391561">
            <a:off x="6636395" y="1006479"/>
            <a:ext cx="4374208" cy="523220"/>
          </a:xfrm>
          <a:prstGeom prst="rect">
            <a:avLst/>
          </a:prstGeo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أولا : خدمات بلد المغادرة: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4507" y="2997391"/>
            <a:ext cx="5903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سيارات تابعة لشركة الطيران لنقل المسافرين من وسط المدنية 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0079" y="973740"/>
            <a:ext cx="2508834" cy="187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4216797" y="2181689"/>
            <a:ext cx="59035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إنهاء إجراءات المغادرة من خلال مكاتب وسط المدينة.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4506" y="3827589"/>
            <a:ext cx="5903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وجود أماكن مخصصة لوقوف السيارات أمام مبنى المغادرة.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010679" y="3223521"/>
            <a:ext cx="2087471" cy="25148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381001"/>
            <a:ext cx="6172200" cy="5849363"/>
            <a:chOff x="609600" y="381000"/>
            <a:chExt cx="6172200" cy="5849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676400" y="381000"/>
              <a:ext cx="5105400" cy="42672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25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4159054" y="1447801"/>
            <a:ext cx="2089347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2771531" y="4177028"/>
            <a:ext cx="1371600" cy="1143000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flipH="1">
            <a:off x="4134032" y="4191489"/>
            <a:ext cx="1371600" cy="1143000"/>
          </a:xfrm>
          <a:prstGeom prst="homePlate">
            <a:avLst>
              <a:gd name="adj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>
                <a:solidFill>
                  <a:schemeClr val="tx1"/>
                </a:solidFill>
              </a:rPr>
              <a:t>أضغط  على السهم للانتقال إلى السؤال التالي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356" y="1637649"/>
            <a:ext cx="2182531" cy="236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1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381001"/>
            <a:ext cx="6172200" cy="5849363"/>
            <a:chOff x="609600" y="381000"/>
            <a:chExt cx="6172200" cy="5849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676400" y="381000"/>
              <a:ext cx="5105400" cy="42672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96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3733801" y="1447801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33600" y="1637648"/>
            <a:ext cx="7018286" cy="3758580"/>
            <a:chOff x="609600" y="1637648"/>
            <a:chExt cx="7018286" cy="3758580"/>
          </a:xfrm>
        </p:grpSpPr>
        <p:grpSp>
          <p:nvGrpSpPr>
            <p:cNvPr id="2" name="Group 1"/>
            <p:cNvGrpSpPr/>
            <p:nvPr/>
          </p:nvGrpSpPr>
          <p:grpSpPr>
            <a:xfrm>
              <a:off x="609600" y="4253228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5355" y="1637648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381001"/>
            <a:ext cx="6172200" cy="5849363"/>
            <a:chOff x="609600" y="381000"/>
            <a:chExt cx="6172200" cy="5849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676400" y="381000"/>
              <a:ext cx="5105400" cy="42672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3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4114801" y="1295401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95600" y="1637648"/>
            <a:ext cx="6256286" cy="3705796"/>
            <a:chOff x="1371600" y="1637648"/>
            <a:chExt cx="6256286" cy="3705796"/>
          </a:xfrm>
        </p:grpSpPr>
        <p:grpSp>
          <p:nvGrpSpPr>
            <p:cNvPr id="2" name="Group 1"/>
            <p:cNvGrpSpPr/>
            <p:nvPr/>
          </p:nvGrpSpPr>
          <p:grpSpPr>
            <a:xfrm>
              <a:off x="1371600" y="42004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5355" y="1637648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2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381001"/>
            <a:ext cx="6172200" cy="5849363"/>
            <a:chOff x="609600" y="381000"/>
            <a:chExt cx="6172200" cy="5849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676400" y="381000"/>
              <a:ext cx="5105400" cy="42672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2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3810000" y="1143000"/>
            <a:ext cx="2743200" cy="259080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33600" y="1637648"/>
            <a:ext cx="7018286" cy="3781996"/>
            <a:chOff x="609600" y="1637648"/>
            <a:chExt cx="7018286" cy="3781996"/>
          </a:xfrm>
        </p:grpSpPr>
        <p:grpSp>
          <p:nvGrpSpPr>
            <p:cNvPr id="2" name="Group 1"/>
            <p:cNvGrpSpPr/>
            <p:nvPr/>
          </p:nvGrpSpPr>
          <p:grpSpPr>
            <a:xfrm>
              <a:off x="6096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5355" y="1637648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2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381001"/>
            <a:ext cx="6172200" cy="5849363"/>
            <a:chOff x="609600" y="381000"/>
            <a:chExt cx="6172200" cy="5849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676400" y="381000"/>
              <a:ext cx="5105400" cy="42672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14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iley Face 9"/>
          <p:cNvSpPr/>
          <p:nvPr/>
        </p:nvSpPr>
        <p:spPr>
          <a:xfrm>
            <a:off x="4191001" y="1447801"/>
            <a:ext cx="2466731" cy="2139293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514600" y="1637648"/>
            <a:ext cx="6637286" cy="3606180"/>
            <a:chOff x="990600" y="1637648"/>
            <a:chExt cx="6637286" cy="3606180"/>
          </a:xfrm>
        </p:grpSpPr>
        <p:grpSp>
          <p:nvGrpSpPr>
            <p:cNvPr id="2" name="Group 1"/>
            <p:cNvGrpSpPr/>
            <p:nvPr/>
          </p:nvGrpSpPr>
          <p:grpSpPr>
            <a:xfrm>
              <a:off x="990600" y="4100828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الشريحة التالية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5355" y="1637648"/>
              <a:ext cx="2182531" cy="236919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5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7388" y="184486"/>
            <a:ext cx="5691561" cy="60016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الثامن : الخدمات التي </a:t>
            </a:r>
            <a:r>
              <a:rPr lang="ar-BH" sz="3300" b="1" dirty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تقدم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للمسافر في المطار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8148" y="2292639"/>
            <a:ext cx="6400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تقديم الجواز والتأشيرة مع نسخة من التذكرة لمنضدة شركة الطيران 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1311" y="4280095"/>
            <a:ext cx="2677319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 wrap="square">
            <a:spAutoFit/>
          </a:bodyPr>
          <a:lstStyle/>
          <a:p>
            <a:pPr algn="r"/>
            <a:r>
              <a:rPr lang="ar-BH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نصائح وإرشادات للسفر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التأكد من تذكرة السفر.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التأكد من سريان جواز السفر. 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التأكد من تأشيرة المرافقين.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وجود التأشيرات المطلوبة.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205707" y="2048163"/>
            <a:ext cx="1855791" cy="217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477000" y="1153605"/>
            <a:ext cx="4434348" cy="523220"/>
          </a:xfrm>
          <a:prstGeom prst="rect">
            <a:avLst/>
          </a:prstGeo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إجراءات المسافر عند المغادرة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8562" y="2910418"/>
            <a:ext cx="6400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دفع أجرة الوزن الزائد واستلام بطاقة دخول الطائرة.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1" y="3448240"/>
            <a:ext cx="6400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أنهاء إجراءات مكتب الهجرة والجوازات.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6600" y="3901076"/>
            <a:ext cx="6400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عدم حمل الممنوعات والمحظورات.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  <p:bldP spid="17" grpId="0" animBg="1"/>
      <p:bldP spid="18" grpId="0"/>
      <p:bldP spid="22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381001"/>
            <a:ext cx="6172200" cy="5849363"/>
            <a:chOff x="609600" y="381000"/>
            <a:chExt cx="6172200" cy="5849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676400" y="381000"/>
              <a:ext cx="5105400" cy="42672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01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2099442" y="0"/>
            <a:ext cx="7543800" cy="5550133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0015" y="768294"/>
            <a:ext cx="525138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 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خدمات 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 تقدم للمسافرين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شكرا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والنجاح</a:t>
            </a:r>
          </a:p>
          <a:p>
            <a:pPr algn="r"/>
            <a:endParaRPr lang="ar-BH" sz="24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5232064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4"/>
              </a:rPr>
              <a:t>www.Edunet.com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زيارة البوابة التعليمية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حل أسئلة وأنشطة الكتاب المدرسي.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801" y="838200"/>
            <a:ext cx="521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dirty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49446" y="444591"/>
            <a:ext cx="3200400" cy="523220"/>
          </a:xfrm>
          <a:prstGeom prst="rect">
            <a:avLst/>
          </a:prstGeo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رموز وإرشادات المطار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317" y="1555116"/>
            <a:ext cx="1771650" cy="1695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512" y="4069733"/>
            <a:ext cx="1716577" cy="1795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324" y="1620406"/>
            <a:ext cx="1743238" cy="19235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87" y="3964307"/>
            <a:ext cx="1692260" cy="190053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542154" y="14486"/>
            <a:ext cx="1526131" cy="1467039"/>
            <a:chOff x="228601" y="304801"/>
            <a:chExt cx="1804987" cy="193180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601" y="304801"/>
              <a:ext cx="1325880" cy="1143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600" y="1079322"/>
              <a:ext cx="1423988" cy="115728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3038" y="1498840"/>
            <a:ext cx="1504950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6118" y="4243826"/>
            <a:ext cx="2476500" cy="172402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8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70788" y="516740"/>
            <a:ext cx="3200400" cy="523220"/>
          </a:xfrm>
          <a:prstGeom prst="rect">
            <a:avLst/>
          </a:prstGeo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رموز وإرشادات المطار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2509" y="56156"/>
            <a:ext cx="1456976" cy="10635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414" y="587918"/>
            <a:ext cx="1828800" cy="165735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002" y="2077033"/>
            <a:ext cx="1419405" cy="143640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4375" y="3311018"/>
            <a:ext cx="1828800" cy="157799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827" y="4691668"/>
            <a:ext cx="1933239" cy="156749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0494" y="3749905"/>
            <a:ext cx="2073540" cy="182289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3144" y="1397479"/>
            <a:ext cx="2134860" cy="177905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" name="Rectangle 14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35355">
            <a:off x="5525913" y="569888"/>
            <a:ext cx="5106148" cy="523220"/>
          </a:xfrm>
          <a:prstGeom prst="rect">
            <a:avLst/>
          </a:prstGeo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ثالثا: </a:t>
            </a:r>
            <a:r>
              <a:rPr lang="en-GB" dirty="0" err="1"/>
              <a:t>الخدمات</a:t>
            </a:r>
            <a:r>
              <a:rPr lang="en-GB" dirty="0"/>
              <a:t> </a:t>
            </a:r>
            <a:r>
              <a:rPr lang="en-GB" dirty="0" err="1"/>
              <a:t>التي</a:t>
            </a:r>
            <a:r>
              <a:rPr lang="en-GB" dirty="0"/>
              <a:t> </a:t>
            </a:r>
            <a:r>
              <a:rPr lang="en-GB" dirty="0" err="1"/>
              <a:t>تقدم</a:t>
            </a:r>
            <a:r>
              <a:rPr lang="en-GB" dirty="0"/>
              <a:t> </a:t>
            </a:r>
            <a:r>
              <a:rPr lang="en-GB" dirty="0" err="1"/>
              <a:t>للراكب</a:t>
            </a:r>
            <a:r>
              <a:rPr lang="en-GB" dirty="0"/>
              <a:t> في الطائرة </a:t>
            </a:r>
            <a:endParaRPr lang="en-US" dirty="0"/>
          </a:p>
        </p:txBody>
      </p:sp>
      <p:sp>
        <p:nvSpPr>
          <p:cNvPr id="13" name="Flowchart: Terminator 12"/>
          <p:cNvSpPr/>
          <p:nvPr/>
        </p:nvSpPr>
        <p:spPr>
          <a:xfrm>
            <a:off x="5191442" y="4402033"/>
            <a:ext cx="2027034" cy="897049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GB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مقاعد مريحة 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1902183" y="1160369"/>
            <a:ext cx="1854745" cy="88546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HeroicExtremeRigh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وسائل الأتصال </a:t>
            </a:r>
            <a:r>
              <a:rPr lang="en-GB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2202886" y="3072363"/>
            <a:ext cx="2886697" cy="88232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HeroicExtremeRigh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وسائل ترفيه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على الطائرة </a:t>
            </a:r>
            <a:r>
              <a:rPr lang="en-GB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7795705" y="1420247"/>
            <a:ext cx="2026194" cy="868108"/>
          </a:xfrm>
          <a:prstGeom prst="flowChartTerminator">
            <a:avLst/>
          </a:prstGeom>
          <a:solidFill>
            <a:srgbClr val="FF99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HeroicExtremeLef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GB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الوجبات </a:t>
            </a:r>
            <a:endParaRPr lang="en-US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7218477" y="3072303"/>
            <a:ext cx="2618171" cy="836912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HeroicExtremeLef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GB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 حرة على الطائرة</a:t>
            </a:r>
            <a:endParaRPr lang="en-US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5125012" y="1232169"/>
            <a:ext cx="2278803" cy="2654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26338">
            <a:off x="5269531" y="685800"/>
            <a:ext cx="5353268" cy="523220"/>
          </a:xfrm>
          <a:prstGeom prst="rect">
            <a:avLst/>
          </a:prstGeo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خدمات ركاب الدرجة الأولى و رجال الأعمال</a:t>
            </a:r>
            <a:endParaRPr lang="en-US" dirty="0"/>
          </a:p>
        </p:txBody>
      </p:sp>
      <p:sp>
        <p:nvSpPr>
          <p:cNvPr id="18" name="Flowchart: Terminator 17"/>
          <p:cNvSpPr/>
          <p:nvPr/>
        </p:nvSpPr>
        <p:spPr>
          <a:xfrm>
            <a:off x="5849203" y="4558101"/>
            <a:ext cx="2096963" cy="6477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وسائل ترفيهه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6523664" y="3501691"/>
            <a:ext cx="2424199" cy="6477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طعام فاخرة </a:t>
            </a:r>
            <a:r>
              <a:rPr lang="en-GB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7315200" y="2569027"/>
            <a:ext cx="2193300" cy="666666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حقيبة صغيرة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7718266" y="1723671"/>
            <a:ext cx="2381468" cy="5620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المقاعد مريحة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50923" y="496007"/>
            <a:ext cx="2808812" cy="3979868"/>
            <a:chOff x="1215832" y="1326344"/>
            <a:chExt cx="2808812" cy="3979868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911327">
              <a:off x="1755175" y="3036744"/>
              <a:ext cx="1730125" cy="28088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98406">
              <a:off x="1427310" y="1326344"/>
              <a:ext cx="2039135" cy="26336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Rectangle 14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7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095626" y="625266"/>
            <a:ext cx="4267948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رابعا: </a:t>
            </a:r>
            <a:r>
              <a:rPr lang="en-GB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خدمات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المسافر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 الوصول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814067" y="3099860"/>
            <a:ext cx="8747718" cy="1751324"/>
            <a:chOff x="1446056" y="4103781"/>
            <a:chExt cx="7083061" cy="199978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46056" y="4103781"/>
              <a:ext cx="2243744" cy="1999784"/>
            </a:xfrm>
            <a:prstGeom prst="rect">
              <a:avLst/>
            </a:prstGeom>
            <a:scene3d>
              <a:camera prst="perspectiveContrastingRightFacing"/>
              <a:lightRig rig="threePt" dir="t"/>
            </a:scene3d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50100" y="4211478"/>
              <a:ext cx="2079017" cy="1846168"/>
            </a:xfrm>
            <a:prstGeom prst="rect">
              <a:avLst/>
            </a:prstGeom>
            <a:scene3d>
              <a:camera prst="perspectiveHeroicExtremeLeftFacing"/>
              <a:lightRig rig="threePt" dir="t"/>
            </a:scene3d>
          </p:spPr>
        </p:pic>
      </p:grpSp>
      <p:sp>
        <p:nvSpPr>
          <p:cNvPr id="31" name="Rectangle 30"/>
          <p:cNvSpPr/>
          <p:nvPr/>
        </p:nvSpPr>
        <p:spPr>
          <a:xfrm>
            <a:off x="3657600" y="227643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التوجه إلى قسم الهجرة والجوازات لختم الجواز .</a:t>
            </a:r>
          </a:p>
          <a:p>
            <a:pPr marL="285750" indent="-28575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استلام الحقائب من صالة الجمارك.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خدمات المطاعم وسيارات الأجرة والبنوك .</a:t>
            </a:r>
          </a:p>
          <a:p>
            <a:pPr marL="342900" indent="-342900" algn="ctr" rtl="1">
              <a:buFont typeface="Wingdings" panose="05000000000000000000" pitchFamily="2" charset="2"/>
              <a:buChar char="v"/>
            </a:pP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59961" y="1613473"/>
            <a:ext cx="1895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المسافر القادم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9652" y="640007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التي تقدم للمسافرين                                                       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26</TotalTime>
  <Words>1620</Words>
  <Application>Microsoft Office PowerPoint</Application>
  <PresentationFormat>Widescreen</PresentationFormat>
  <Paragraphs>229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Sakkal Majalla</vt:lpstr>
      <vt:lpstr>Wingdings</vt:lpstr>
      <vt:lpstr>Office Theme</vt:lpstr>
      <vt:lpstr>الوحدة الثالثة  الخدمات التي تقدم للمسافرين الفصل  الثامن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osama amro</cp:lastModifiedBy>
  <cp:revision>5</cp:revision>
  <cp:lastPrinted>2021-01-17T11:49:49Z</cp:lastPrinted>
  <dcterms:created xsi:type="dcterms:W3CDTF">2020-03-04T10:47:58Z</dcterms:created>
  <dcterms:modified xsi:type="dcterms:W3CDTF">2021-01-30T07:53:52Z</dcterms:modified>
</cp:coreProperties>
</file>