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92824-AD6C-4BB3-8073-DB815F00BCEA}" v="10" dt="2021-01-29T10:22:21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ama amro" userId="0d241074f5ebfa64" providerId="LiveId" clId="{8D092824-AD6C-4BB3-8073-DB815F00BCEA}"/>
    <pc:docChg chg="modSld">
      <pc:chgData name="osama amro" userId="0d241074f5ebfa64" providerId="LiveId" clId="{8D092824-AD6C-4BB3-8073-DB815F00BCEA}" dt="2021-01-29T10:22:21.339" v="16" actId="339"/>
      <pc:docMkLst>
        <pc:docMk/>
      </pc:docMkLst>
      <pc:sldChg chg="modSp mod">
        <pc:chgData name="osama amro" userId="0d241074f5ebfa64" providerId="LiveId" clId="{8D092824-AD6C-4BB3-8073-DB815F00BCEA}" dt="2021-01-29T10:20:57.820" v="7" actId="339"/>
        <pc:sldMkLst>
          <pc:docMk/>
          <pc:sldMk cId="1642642335" sldId="259"/>
        </pc:sldMkLst>
        <pc:spChg chg="mod">
          <ac:chgData name="osama amro" userId="0d241074f5ebfa64" providerId="LiveId" clId="{8D092824-AD6C-4BB3-8073-DB815F00BCEA}" dt="2021-01-29T10:20:52.953" v="6" actId="339"/>
          <ac:spMkLst>
            <pc:docMk/>
            <pc:sldMk cId="1642642335" sldId="259"/>
            <ac:spMk id="2" creationId="{00000000-0000-0000-0000-000000000000}"/>
          </ac:spMkLst>
        </pc:spChg>
        <pc:spChg chg="mod">
          <ac:chgData name="osama amro" userId="0d241074f5ebfa64" providerId="LiveId" clId="{8D092824-AD6C-4BB3-8073-DB815F00BCEA}" dt="2021-01-29T10:20:57.820" v="7" actId="339"/>
          <ac:spMkLst>
            <pc:docMk/>
            <pc:sldMk cId="1642642335" sldId="259"/>
            <ac:spMk id="10" creationId="{00000000-0000-0000-0000-000000000000}"/>
          </ac:spMkLst>
        </pc:spChg>
      </pc:sldChg>
      <pc:sldChg chg="modSp">
        <pc:chgData name="osama amro" userId="0d241074f5ebfa64" providerId="LiveId" clId="{8D092824-AD6C-4BB3-8073-DB815F00BCEA}" dt="2021-01-29T10:21:20.178" v="9" actId="339"/>
        <pc:sldMkLst>
          <pc:docMk/>
          <pc:sldMk cId="1162206141" sldId="260"/>
        </pc:sldMkLst>
        <pc:spChg chg="mod">
          <ac:chgData name="osama amro" userId="0d241074f5ebfa64" providerId="LiveId" clId="{8D092824-AD6C-4BB3-8073-DB815F00BCEA}" dt="2021-01-29T10:21:20.178" v="9" actId="339"/>
          <ac:spMkLst>
            <pc:docMk/>
            <pc:sldMk cId="1162206141" sldId="260"/>
            <ac:spMk id="9" creationId="{00000000-0000-0000-0000-000000000000}"/>
          </ac:spMkLst>
        </pc:spChg>
        <pc:grpChg chg="mod">
          <ac:chgData name="osama amro" userId="0d241074f5ebfa64" providerId="LiveId" clId="{8D092824-AD6C-4BB3-8073-DB815F00BCEA}" dt="2021-01-29T10:21:15.319" v="8" actId="339"/>
          <ac:grpSpMkLst>
            <pc:docMk/>
            <pc:sldMk cId="1162206141" sldId="260"/>
            <ac:grpSpMk id="5" creationId="{00000000-0000-0000-0000-000000000000}"/>
          </ac:grpSpMkLst>
        </pc:grpChg>
      </pc:sldChg>
      <pc:sldChg chg="modSp mod">
        <pc:chgData name="osama amro" userId="0d241074f5ebfa64" providerId="LiveId" clId="{8D092824-AD6C-4BB3-8073-DB815F00BCEA}" dt="2021-01-29T10:21:56.454" v="14" actId="339"/>
        <pc:sldMkLst>
          <pc:docMk/>
          <pc:sldMk cId="2675753697" sldId="261"/>
        </pc:sldMkLst>
        <pc:spChg chg="mod">
          <ac:chgData name="osama amro" userId="0d241074f5ebfa64" providerId="LiveId" clId="{8D092824-AD6C-4BB3-8073-DB815F00BCEA}" dt="2021-01-29T10:21:32.999" v="11" actId="339"/>
          <ac:spMkLst>
            <pc:docMk/>
            <pc:sldMk cId="2675753697" sldId="261"/>
            <ac:spMk id="2" creationId="{00000000-0000-0000-0000-000000000000}"/>
          </ac:spMkLst>
        </pc:spChg>
        <pc:spChg chg="mod">
          <ac:chgData name="osama amro" userId="0d241074f5ebfa64" providerId="LiveId" clId="{8D092824-AD6C-4BB3-8073-DB815F00BCEA}" dt="2021-01-29T10:21:27.455" v="10" actId="339"/>
          <ac:spMkLst>
            <pc:docMk/>
            <pc:sldMk cId="2675753697" sldId="261"/>
            <ac:spMk id="3" creationId="{00000000-0000-0000-0000-000000000000}"/>
          </ac:spMkLst>
        </pc:spChg>
        <pc:spChg chg="mod">
          <ac:chgData name="osama amro" userId="0d241074f5ebfa64" providerId="LiveId" clId="{8D092824-AD6C-4BB3-8073-DB815F00BCEA}" dt="2021-01-29T10:21:56.454" v="14" actId="339"/>
          <ac:spMkLst>
            <pc:docMk/>
            <pc:sldMk cId="2675753697" sldId="261"/>
            <ac:spMk id="22" creationId="{00000000-0000-0000-0000-000000000000}"/>
          </ac:spMkLst>
        </pc:spChg>
      </pc:sldChg>
      <pc:sldChg chg="modSp">
        <pc:chgData name="osama amro" userId="0d241074f5ebfa64" providerId="LiveId" clId="{8D092824-AD6C-4BB3-8073-DB815F00BCEA}" dt="2021-01-29T10:22:21.339" v="16" actId="339"/>
        <pc:sldMkLst>
          <pc:docMk/>
          <pc:sldMk cId="1295435752" sldId="262"/>
        </pc:sldMkLst>
        <pc:spChg chg="mod">
          <ac:chgData name="osama amro" userId="0d241074f5ebfa64" providerId="LiveId" clId="{8D092824-AD6C-4BB3-8073-DB815F00BCEA}" dt="2021-01-29T10:22:15.448" v="15" actId="339"/>
          <ac:spMkLst>
            <pc:docMk/>
            <pc:sldMk cId="1295435752" sldId="262"/>
            <ac:spMk id="3" creationId="{00000000-0000-0000-0000-000000000000}"/>
          </ac:spMkLst>
        </pc:spChg>
        <pc:spChg chg="mod">
          <ac:chgData name="osama amro" userId="0d241074f5ebfa64" providerId="LiveId" clId="{8D092824-AD6C-4BB3-8073-DB815F00BCEA}" dt="2021-01-29T10:22:21.339" v="16" actId="339"/>
          <ac:spMkLst>
            <pc:docMk/>
            <pc:sldMk cId="1295435752" sldId="262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edune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7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6.wav"/><Relationship Id="rId7" Type="http://schemas.microsoft.com/office/2007/relationships/hdphoto" Target="../media/hdphoto2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9088" y="1548380"/>
            <a:ext cx="5014140" cy="282950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</a:t>
            </a:r>
            <a:b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التوقيت العالمي  </a:t>
            </a:r>
            <a:b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السابع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5200005"/>
            <a:ext cx="4384084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</a:t>
            </a:r>
            <a:r>
              <a:rPr lang="en-GB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641" y="6126065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الفصل: الدراسي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(اختياري)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الصف: الثاني أو الثالث   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الصفحة: 68-79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778903" y="1683812"/>
            <a:ext cx="2366884" cy="289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205125"/>
            <a:ext cx="7162800" cy="11822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088290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13033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050" y="1271757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en-GB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يهدف التوقيت العالمي في الطيران إلى: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7168549" y="2124461"/>
            <a:ext cx="321739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تحديد مدة الرحلة.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2" action="ppaction://hlinksldjump"/>
          </p:cNvPr>
          <p:cNvSpPr/>
          <p:nvPr/>
        </p:nvSpPr>
        <p:spPr>
          <a:xfrm>
            <a:off x="4351191" y="3073997"/>
            <a:ext cx="463049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تحديد موعد الوصول والمغادرة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3509086" y="4023533"/>
            <a:ext cx="33605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تحديد وقت الرحلة.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2696602" y="4984563"/>
            <a:ext cx="32993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31309" y="29020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5774" y="632561"/>
            <a:ext cx="4267199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050" y="1271757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عند تحويل الساعة 09:10 </a:t>
            </a:r>
            <a:r>
              <a:rPr lang="en-US" sz="23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AM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إلى نظام 24 ساعة تصبح 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7168549" y="2124461"/>
            <a:ext cx="321739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أ- 21.10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2" action="ppaction://hlinksldjump"/>
          </p:cNvPr>
          <p:cNvSpPr/>
          <p:nvPr/>
        </p:nvSpPr>
        <p:spPr>
          <a:xfrm>
            <a:off x="5447103" y="3059382"/>
            <a:ext cx="329818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ب- 09.10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PM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962400" y="3997248"/>
            <a:ext cx="33605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ج- 09:10 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2" action="ppaction://hlinksldjump"/>
          </p:cNvPr>
          <p:cNvSpPr/>
          <p:nvPr/>
        </p:nvSpPr>
        <p:spPr>
          <a:xfrm>
            <a:off x="2696602" y="4984563"/>
            <a:ext cx="32993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د- 09.10 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7517" y="1159615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عند تحويل الساعة 22:10  إلى  نظام 12 ساعة تصبح 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7168549" y="2124461"/>
            <a:ext cx="329818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10:10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AM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5798574" y="3093599"/>
            <a:ext cx="329818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ب- 10.10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PM</a:t>
            </a: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4598216" y="4086933"/>
            <a:ext cx="33605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ج- 22:10 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2" action="ppaction://hlinksldjump"/>
          </p:cNvPr>
          <p:cNvSpPr/>
          <p:nvPr/>
        </p:nvSpPr>
        <p:spPr>
          <a:xfrm>
            <a:off x="3276600" y="5051601"/>
            <a:ext cx="32173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د- 10:10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5334001" y="2667000"/>
            <a:ext cx="509185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01:00   الثلاثاء 5 يوليو 2020م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2" action="ppaction://hlinksldjump"/>
          </p:cNvPr>
          <p:cNvSpPr/>
          <p:nvPr/>
        </p:nvSpPr>
        <p:spPr>
          <a:xfrm>
            <a:off x="4495800" y="3581400"/>
            <a:ext cx="511015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ب- 22:00   الثلاثاء 6 يوليو 2020م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3602979" y="4495800"/>
            <a:ext cx="514134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ج- 20:00   الثلاثاء 6 يوليو 2020م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2057400" y="5427600"/>
            <a:ext cx="52176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د- 01:00   الثلاثاء 6 يوليو 2020م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7697" y="316346"/>
            <a:ext cx="8888259" cy="2303854"/>
            <a:chOff x="89248" y="449213"/>
            <a:chExt cx="8888259" cy="2303854"/>
          </a:xfrm>
        </p:grpSpPr>
        <p:sp>
          <p:nvSpPr>
            <p:cNvPr id="5" name="TextBox 4"/>
            <p:cNvSpPr txBox="1"/>
            <p:nvPr/>
          </p:nvSpPr>
          <p:spPr>
            <a:xfrm>
              <a:off x="89248" y="449213"/>
              <a:ext cx="8888259" cy="800219"/>
            </a:xfrm>
            <a:prstGeom prst="rect">
              <a:avLst/>
            </a:prstGeom>
            <a:solidFill>
              <a:srgbClr val="FFC000"/>
            </a:solidFill>
            <a:effectLst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4.إذا كان فارق الوقت بين البحرين وجرنيتش 3+ فأن الوقت والتاريخ في مملكة البحرين:</a:t>
              </a:r>
            </a:p>
            <a:p>
              <a:pPr algn="r" rtl="1"/>
              <a:endPara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3137" y="916741"/>
              <a:ext cx="4920718" cy="1836326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4729232" y="2474389"/>
            <a:ext cx="577315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10:15 في لندن، و05:15 في نيويورك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941222" y="3378712"/>
            <a:ext cx="579433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ب- 16:15 في لندن، و11:15 في نيويورك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259285" y="4255788"/>
            <a:ext cx="58046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ج- 13:15 في لندن، و18:15 في نيويورك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1731399" y="5160111"/>
            <a:ext cx="576078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د- 10:15 في لندن، و15:15 في نيويورك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1013" y="330742"/>
            <a:ext cx="10011038" cy="2429145"/>
            <a:chOff x="-1352987" y="330742"/>
            <a:chExt cx="10011038" cy="2429145"/>
          </a:xfrm>
        </p:grpSpPr>
        <p:sp>
          <p:nvSpPr>
            <p:cNvPr id="5" name="TextBox 4"/>
            <p:cNvSpPr txBox="1"/>
            <p:nvPr/>
          </p:nvSpPr>
          <p:spPr>
            <a:xfrm>
              <a:off x="-85899" y="330742"/>
              <a:ext cx="8743950" cy="800219"/>
            </a:xfrm>
            <a:prstGeom prst="rect">
              <a:avLst/>
            </a:prstGeom>
            <a:solidFill>
              <a:srgbClr val="FFC000"/>
            </a:solidFill>
            <a:effectLst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5.إذا كان الوقت في مملكة البحرين 13:15، فأن الوقت في لندن (جرنيتش) ونيويورك:</a:t>
              </a:r>
            </a:p>
            <a:p>
              <a:pPr algn="r" rtl="1"/>
              <a:endPara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52987" y="1130772"/>
              <a:ext cx="4440778" cy="1629115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4729232" y="2474389"/>
            <a:ext cx="577315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12:45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941222" y="3378712"/>
            <a:ext cx="579433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ب- 13:45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259285" y="4255788"/>
            <a:ext cx="58046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12:45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PM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1731399" y="5160111"/>
            <a:ext cx="576078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د- 10:45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7824" y="1053681"/>
            <a:ext cx="874395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6.إذا كان وقت اقلاع رحلتك من مطار البحرين الدولي الساعة 11.45 حسب نظام 24 ساعة، وتأخر إقلاع الطائرة لمدة ساعة كاملة، فأن وقت الإقلاع سوف يكون: 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4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3860" y="1050585"/>
            <a:ext cx="2667217" cy="461665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marL="342900" indent="-342900" algn="ctr" rtl="1"/>
            <a:r>
              <a:rPr lang="ar-BH" sz="24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التوقيت للطيران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0224" y="1697849"/>
            <a:ext cx="3987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# تحديد مدة الرحلة.</a:t>
            </a:r>
          </a:p>
          <a:p>
            <a:pPr algn="r" rtl="1">
              <a:lnSpc>
                <a:spcPct val="150000"/>
              </a:lnSpc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#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موعد الوصول والمغادرة.</a:t>
            </a:r>
          </a:p>
          <a:p>
            <a:pPr algn="r" rtl="1">
              <a:lnSpc>
                <a:spcPct val="150000"/>
              </a:lnSpc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#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وقت الطيران.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6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6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Flowchart: Terminator 8">
            <a:hlinkClick r:id="rId4" action="ppaction://hlinksldjump"/>
          </p:cNvPr>
          <p:cNvSpPr/>
          <p:nvPr/>
        </p:nvSpPr>
        <p:spPr>
          <a:xfrm>
            <a:off x="2133600" y="2590800"/>
            <a:ext cx="33605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ج- 09:10 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4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1201" y="2350173"/>
            <a:ext cx="8052593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دراستك لهذه الوحدة ينبغي أن تكون قادرًا على أن</a:t>
            </a:r>
            <a:r>
              <a:rPr lang="en-GB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67000" y="1460017"/>
            <a:ext cx="7539352" cy="736642"/>
            <a:chOff x="1143000" y="1460017"/>
            <a:chExt cx="7539352" cy="73664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TextBox 1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هداف</a:t>
              </a:r>
              <a:r>
                <a:rPr lang="en-GB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5594902" y="4178572"/>
            <a:ext cx="45704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يحول نظام الوقت من 12 ساعة إلى نظام 24 ساعة 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52434" y="3647661"/>
            <a:ext cx="49856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يقسم التوقيت العالمية لنظام 24 ساعة و نظام 12 ساعة.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8730" y="3189416"/>
            <a:ext cx="3759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يعدد أهداف التوقيت العالمي في الطيران 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63034" y="4713889"/>
            <a:ext cx="56060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يحدد تاريخ تحويل  نظام الوقت من 24 ساعة إلى نظام 12 ساعة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4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9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Flowchart: Terminator 8">
            <a:hlinkClick r:id="rId4" action="ppaction://hlinksldjump"/>
          </p:cNvPr>
          <p:cNvSpPr/>
          <p:nvPr/>
        </p:nvSpPr>
        <p:spPr>
          <a:xfrm>
            <a:off x="2057400" y="1964689"/>
            <a:ext cx="329818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ب- 10.10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PM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1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76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Flowchart: Terminator 8">
            <a:hlinkClick r:id="rId4" action="ppaction://hlinksldjump"/>
          </p:cNvPr>
          <p:cNvSpPr/>
          <p:nvPr/>
        </p:nvSpPr>
        <p:spPr>
          <a:xfrm>
            <a:off x="1587090" y="1447800"/>
            <a:ext cx="453417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د- 01:00   الثلاثاء 6 يوليو 2020م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47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0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Flowchart: Terminator 8">
            <a:hlinkClick r:id="rId4" action="ppaction://hlinksldjump"/>
          </p:cNvPr>
          <p:cNvSpPr/>
          <p:nvPr/>
        </p:nvSpPr>
        <p:spPr>
          <a:xfrm>
            <a:off x="1698435" y="838200"/>
            <a:ext cx="473670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10:15 في لندن، و05:15 في نيويورك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89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48" y="304800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22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Flowchart: Terminator 8">
            <a:hlinkClick r:id="rId4" action="ppaction://hlinksldjump"/>
          </p:cNvPr>
          <p:cNvSpPr/>
          <p:nvPr/>
        </p:nvSpPr>
        <p:spPr>
          <a:xfrm>
            <a:off x="2438400" y="2438400"/>
            <a:ext cx="19812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12:45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26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133600" y="40116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603" y="768294"/>
            <a:ext cx="49717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التوقيت العالمي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والنجاح</a:t>
            </a:r>
          </a:p>
          <a:p>
            <a:pPr algn="r"/>
            <a:endParaRPr lang="ar-BH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حل أسئلة وأنشطة الكتاب المدرسي.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4962" y="321811"/>
            <a:ext cx="4520895" cy="60016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33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الفصل السابع : التوقيت العالمي </a:t>
            </a:r>
            <a:endParaRPr lang="en-US" sz="33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5419" y="1381134"/>
            <a:ext cx="4012182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Below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 : نظام الأربع والعشرين ساعة 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1" y="2131434"/>
            <a:ext cx="6864553" cy="140353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  <a:scene3d>
            <a:camera prst="perspectiveHeroicExtremeLeftFacing">
              <a:rot lat="487347" lon="600000" rev="21425485"/>
            </a:camera>
            <a:lightRig rig="threePt" dir="t"/>
          </a:scene3d>
        </p:spPr>
      </p:pic>
      <p:sp>
        <p:nvSpPr>
          <p:cNvPr id="2" name="Rectangle 1"/>
          <p:cNvSpPr/>
          <p:nvPr/>
        </p:nvSpPr>
        <p:spPr>
          <a:xfrm>
            <a:off x="6977902" y="3994126"/>
            <a:ext cx="2667217" cy="461665"/>
          </a:xfrm>
          <a:prstGeom prst="rect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 algn="ctr" rtl="1"/>
            <a:r>
              <a:rPr lang="ar-BH" sz="24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التوقيت للطيران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14751" y="4522463"/>
            <a:ext cx="398795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# تحديد مدة الرحلة.</a:t>
            </a:r>
          </a:p>
          <a:p>
            <a:pPr algn="r" rtl="1">
              <a:lnSpc>
                <a:spcPct val="150000"/>
              </a:lnSpc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#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موعد الوصول والمغادرة.</a:t>
            </a:r>
          </a:p>
          <a:p>
            <a:pPr algn="r" rtl="1">
              <a:lnSpc>
                <a:spcPct val="150000"/>
              </a:lnSpc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#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وقت الطيران.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8573" y="283749"/>
            <a:ext cx="4520895" cy="60016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33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الفصل السابع : التوقيت العالمي </a:t>
            </a:r>
            <a:endParaRPr lang="en-US" sz="33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799" y="2663818"/>
            <a:ext cx="5982737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r" rtl="1"/>
            <a:endParaRPr lang="en-US" sz="1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23:15  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11.15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PM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Notched Right Arrow 24"/>
          <p:cNvSpPr/>
          <p:nvPr/>
        </p:nvSpPr>
        <p:spPr>
          <a:xfrm rot="10800000" flipV="1">
            <a:off x="5883866" y="2450539"/>
            <a:ext cx="1812334" cy="425274"/>
          </a:xfrm>
          <a:prstGeom prst="notchedRightArrow">
            <a:avLst>
              <a:gd name="adj1" fmla="val 100000"/>
              <a:gd name="adj2" fmla="val 274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23:15 – 12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9072" y="990552"/>
            <a:ext cx="6035627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: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ما يلي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حوّل الوقت من نظام 24 ساعة إلى نظام 12 ساعة.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8652" y="4924197"/>
            <a:ext cx="581103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06:30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06:30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AM</a:t>
            </a:r>
            <a:endParaRPr lang="ar-BH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5" name="Curved Up Arrow 4"/>
          <p:cNvSpPr/>
          <p:nvPr/>
        </p:nvSpPr>
        <p:spPr>
          <a:xfrm flipH="1" flipV="1">
            <a:off x="4800600" y="1693997"/>
            <a:ext cx="3455156" cy="10539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Notched Right Arrow 22"/>
          <p:cNvSpPr/>
          <p:nvPr/>
        </p:nvSpPr>
        <p:spPr>
          <a:xfrm rot="10800000" flipV="1">
            <a:off x="5798574" y="4697331"/>
            <a:ext cx="1556918" cy="425274"/>
          </a:xfrm>
          <a:prstGeom prst="notchedRightArrow">
            <a:avLst>
              <a:gd name="adj1" fmla="val 100000"/>
              <a:gd name="adj2" fmla="val 274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Curved Up Arrow 23"/>
          <p:cNvSpPr/>
          <p:nvPr/>
        </p:nvSpPr>
        <p:spPr>
          <a:xfrm flipH="1" flipV="1">
            <a:off x="4681805" y="3870233"/>
            <a:ext cx="3455156" cy="10539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129609" y="263261"/>
            <a:ext cx="1190797" cy="145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4" grpId="0"/>
      <p:bldP spid="22" grpId="0" animBg="1"/>
      <p:bldP spid="5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4962" y="300073"/>
            <a:ext cx="4520895" cy="6001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33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الفصل السابع : التوقيت العالمي </a:t>
            </a:r>
            <a:endParaRPr lang="en-US" sz="33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2460" y="1017398"/>
            <a:ext cx="3754045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Below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أولا : نظام الأربع والعشرين ساعة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06092" y="5023752"/>
            <a:ext cx="5576109" cy="869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r" rtl="1"/>
            <a:endParaRPr lang="en-US" sz="105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01:30 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PM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                    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         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      13:30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ar-BH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823248" y="626252"/>
            <a:ext cx="1571797" cy="191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793239" y="1586242"/>
            <a:ext cx="6035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: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ما يلي حوّل الوقت من نظام 12 ساعة إلى نظام 24 ساعة.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7601" y="2988947"/>
            <a:ext cx="5576109" cy="869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r" rtl="1"/>
            <a:endParaRPr lang="en-US" sz="105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03:15 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AM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03.15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Curved Up Arrow 23"/>
          <p:cNvSpPr/>
          <p:nvPr/>
        </p:nvSpPr>
        <p:spPr>
          <a:xfrm flipH="1" flipV="1">
            <a:off x="4673844" y="2103111"/>
            <a:ext cx="3455156" cy="1053965"/>
          </a:xfrm>
          <a:prstGeom prst="curvedUp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 flipH="1" flipV="1">
            <a:off x="4673844" y="4120476"/>
            <a:ext cx="3455156" cy="1053965"/>
          </a:xfrm>
          <a:prstGeom prst="curvedUp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Notched Right Arrow 26"/>
          <p:cNvSpPr/>
          <p:nvPr/>
        </p:nvSpPr>
        <p:spPr>
          <a:xfrm rot="10800000" flipV="1">
            <a:off x="5518840" y="4809344"/>
            <a:ext cx="1796360" cy="425274"/>
          </a:xfrm>
          <a:prstGeom prst="notchedRightArrow">
            <a:avLst>
              <a:gd name="adj1" fmla="val 100000"/>
              <a:gd name="adj2" fmla="val 274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01:30 + 12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Notched Right Arrow 27"/>
          <p:cNvSpPr/>
          <p:nvPr/>
        </p:nvSpPr>
        <p:spPr>
          <a:xfrm rot="10800000" flipV="1">
            <a:off x="5518841" y="2733270"/>
            <a:ext cx="1350610" cy="425274"/>
          </a:xfrm>
          <a:prstGeom prst="notchedRightArrow">
            <a:avLst>
              <a:gd name="adj1" fmla="val 100000"/>
              <a:gd name="adj2" fmla="val 274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90658" y="358499"/>
            <a:ext cx="35051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 : توقيت جرينيتش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(GMT)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9395" y="1187127"/>
            <a:ext cx="7176462" cy="800219"/>
          </a:xfrm>
          <a:prstGeom prst="rect">
            <a:avLst/>
          </a:prstGeom>
          <a:solidFill>
            <a:srgbClr val="FF99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التحويل من توقيت جرينتش الذي يمر ببلدة جرينتش القريبة من لندن (00:00) الى التوقيت المحلي للدول تراعى إشارة فارق التوقيت + أو - . </a:t>
            </a:r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7762" y="3297821"/>
            <a:ext cx="4948417" cy="22380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38400" y="1998996"/>
            <a:ext cx="7538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الوقت في لندن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07:00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يوم الأحد، وفارق الوقت عن مملكة البحرين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+3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فأن الوقت في مملكة البحرين  </a:t>
            </a:r>
            <a:r>
              <a:rPr lang="ar-BH" sz="24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10:00- الأحد.</a:t>
            </a:r>
            <a:endParaRPr lang="en-US" sz="2400" dirty="0">
              <a:solidFill>
                <a:srgbClr val="6029F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669" y="277782"/>
            <a:ext cx="2667182" cy="850704"/>
          </a:xfrm>
          <a:prstGeom prst="rect">
            <a:avLst/>
          </a:prstGeom>
          <a:effectLst>
            <a:glow rad="101600">
              <a:srgbClr val="FF99CC">
                <a:alpha val="60000"/>
              </a:srgb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421348" y="2443582"/>
            <a:ext cx="1089825" cy="1143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4585" y="381679"/>
            <a:ext cx="35051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 : توقيت جرينيتش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(GMT)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24" y="2523759"/>
            <a:ext cx="5116049" cy="24284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90800" y="1210138"/>
            <a:ext cx="7394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الوقت في لندن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02:00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يوم الأربعاء، وفارق الوقت عن نيويورك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-5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فأن الوقت في نيويورك  </a:t>
            </a:r>
            <a:r>
              <a:rPr lang="ar-BH" sz="24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21:00 – الثلاثاء.</a:t>
            </a:r>
            <a:endParaRPr lang="en-US" sz="2400" dirty="0">
              <a:solidFill>
                <a:srgbClr val="6029F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236389" y="1753181"/>
            <a:ext cx="1089825" cy="1143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0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5233" y="402468"/>
            <a:ext cx="35051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 : توقيت جرينيتش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(GMT)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789" y="2640997"/>
            <a:ext cx="5144044" cy="236222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71801" y="1179422"/>
            <a:ext cx="6934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إذا كان الوقت في لندن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15:00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وفارق الوقت عن نيويورك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-5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فأن الوقت  في نيويورك  10:00</a:t>
            </a:r>
            <a:r>
              <a:rPr lang="ar-BH" sz="24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الأربعاء.</a:t>
            </a:r>
            <a:endParaRPr lang="en-US" sz="2400" dirty="0">
              <a:solidFill>
                <a:srgbClr val="6029F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083989" y="1524585"/>
            <a:ext cx="1089825" cy="1143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90658" y="461284"/>
            <a:ext cx="35051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 : توقيت جرينيتش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(GMT)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25" y="2882082"/>
            <a:ext cx="5339779" cy="229951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76601" y="1371601"/>
            <a:ext cx="6194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b="1" dirty="0"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إذا كان الوقت في لندن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19:00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وفارق الوقت عن الصين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+8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فأن الوقت  في الصين  </a:t>
            </a:r>
            <a:r>
              <a:rPr lang="ar-BH" sz="24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03:00 – الخميس.</a:t>
            </a:r>
            <a:endParaRPr lang="en-US" sz="2400" dirty="0">
              <a:solidFill>
                <a:srgbClr val="6029F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128343" y="1497413"/>
            <a:ext cx="1089825" cy="1143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27517" y="63648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التوقيت العالمي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المقرر: السفر والسياحة       سفر</a:t>
            </a:r>
            <a:r>
              <a:rPr lang="ar-BH" sz="1400" b="1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4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15</TotalTime>
  <Words>1145</Words>
  <Application>Microsoft Office PowerPoint</Application>
  <PresentationFormat>Widescreen</PresentationFormat>
  <Paragraphs>164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Sakkal Majalla</vt:lpstr>
      <vt:lpstr>Wingdings</vt:lpstr>
      <vt:lpstr>Office Theme</vt:lpstr>
      <vt:lpstr>الوحدة الثانية  التوقيت العالمي   الفصل السابع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osama amro</cp:lastModifiedBy>
  <cp:revision>4</cp:revision>
  <cp:lastPrinted>2021-01-17T11:49:49Z</cp:lastPrinted>
  <dcterms:created xsi:type="dcterms:W3CDTF">2020-03-04T10:47:58Z</dcterms:created>
  <dcterms:modified xsi:type="dcterms:W3CDTF">2021-01-29T10:22:43Z</dcterms:modified>
</cp:coreProperties>
</file>