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AC69A-04CC-4D27-9232-5149AE4A9040}" v="52" dt="2021-01-29T10:06:05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ama amro" userId="0d241074f5ebfa64" providerId="LiveId" clId="{382AC69A-04CC-4D27-9232-5149AE4A9040}"/>
    <pc:docChg chg="undo custSel delSld modSld">
      <pc:chgData name="osama amro" userId="0d241074f5ebfa64" providerId="LiveId" clId="{382AC69A-04CC-4D27-9232-5149AE4A9040}" dt="2021-01-29T10:06:45.821" v="99" actId="47"/>
      <pc:docMkLst>
        <pc:docMk/>
      </pc:docMkLst>
      <pc:sldChg chg="del">
        <pc:chgData name="osama amro" userId="0d241074f5ebfa64" providerId="LiveId" clId="{382AC69A-04CC-4D27-9232-5149AE4A9040}" dt="2021-01-29T10:06:42.823" v="98" actId="47"/>
        <pc:sldMkLst>
          <pc:docMk/>
          <pc:sldMk cId="1056518713" sldId="257"/>
        </pc:sldMkLst>
      </pc:sldChg>
      <pc:sldChg chg="del">
        <pc:chgData name="osama amro" userId="0d241074f5ebfa64" providerId="LiveId" clId="{382AC69A-04CC-4D27-9232-5149AE4A9040}" dt="2021-01-29T10:06:45.821" v="99" actId="47"/>
        <pc:sldMkLst>
          <pc:docMk/>
          <pc:sldMk cId="2818966086" sldId="258"/>
        </pc:sldMkLst>
      </pc:sldChg>
      <pc:sldChg chg="addSp delSp modSp mod addAnim delAnim modAnim">
        <pc:chgData name="osama amro" userId="0d241074f5ebfa64" providerId="LiveId" clId="{382AC69A-04CC-4D27-9232-5149AE4A9040}" dt="2021-01-29T09:55:15.236" v="25"/>
        <pc:sldMkLst>
          <pc:docMk/>
          <pc:sldMk cId="1585143646" sldId="259"/>
        </pc:sldMkLst>
        <pc:spChg chg="add del mod">
          <ac:chgData name="osama amro" userId="0d241074f5ebfa64" providerId="LiveId" clId="{382AC69A-04CC-4D27-9232-5149AE4A9040}" dt="2021-01-29T09:54:51.709" v="21" actId="339"/>
          <ac:spMkLst>
            <pc:docMk/>
            <pc:sldMk cId="1585143646" sldId="259"/>
            <ac:spMk id="2" creationId="{00000000-0000-0000-0000-000000000000}"/>
          </ac:spMkLst>
        </pc:spChg>
        <pc:spChg chg="add del mod">
          <ac:chgData name="osama amro" userId="0d241074f5ebfa64" providerId="LiveId" clId="{382AC69A-04CC-4D27-9232-5149AE4A9040}" dt="2021-01-29T09:53:35.865" v="2" actId="478"/>
          <ac:spMkLst>
            <pc:docMk/>
            <pc:sldMk cId="1585143646" sldId="259"/>
            <ac:spMk id="8" creationId="{3E74123A-51E4-42A9-A18A-2208ACB4C001}"/>
          </ac:spMkLst>
        </pc:spChg>
        <pc:spChg chg="mod">
          <ac:chgData name="osama amro" userId="0d241074f5ebfa64" providerId="LiveId" clId="{382AC69A-04CC-4D27-9232-5149AE4A9040}" dt="2021-01-29T09:54:59.150" v="22" actId="339"/>
          <ac:spMkLst>
            <pc:docMk/>
            <pc:sldMk cId="1585143646" sldId="259"/>
            <ac:spMk id="10" creationId="{00000000-0000-0000-0000-000000000000}"/>
          </ac:spMkLst>
        </pc:spChg>
      </pc:sldChg>
      <pc:sldChg chg="modSp modAnim">
        <pc:chgData name="osama amro" userId="0d241074f5ebfa64" providerId="LiveId" clId="{382AC69A-04CC-4D27-9232-5149AE4A9040}" dt="2021-01-29T09:55:39.753" v="29" actId="339"/>
        <pc:sldMkLst>
          <pc:docMk/>
          <pc:sldMk cId="2518843213" sldId="260"/>
        </pc:sldMkLst>
        <pc:spChg chg="mod">
          <ac:chgData name="osama amro" userId="0d241074f5ebfa64" providerId="LiveId" clId="{382AC69A-04CC-4D27-9232-5149AE4A9040}" dt="2021-01-29T09:55:39.753" v="29" actId="339"/>
          <ac:spMkLst>
            <pc:docMk/>
            <pc:sldMk cId="2518843213" sldId="260"/>
            <ac:spMk id="9" creationId="{00000000-0000-0000-0000-000000000000}"/>
          </ac:spMkLst>
        </pc:spChg>
        <pc:grpChg chg="mod">
          <ac:chgData name="osama amro" userId="0d241074f5ebfa64" providerId="LiveId" clId="{382AC69A-04CC-4D27-9232-5149AE4A9040}" dt="2021-01-29T09:55:35.105" v="28" actId="339"/>
          <ac:grpSpMkLst>
            <pc:docMk/>
            <pc:sldMk cId="2518843213" sldId="260"/>
            <ac:grpSpMk id="5" creationId="{00000000-0000-0000-0000-000000000000}"/>
          </ac:grpSpMkLst>
        </pc:grpChg>
      </pc:sldChg>
      <pc:sldChg chg="modSp mod">
        <pc:chgData name="osama amro" userId="0d241074f5ebfa64" providerId="LiveId" clId="{382AC69A-04CC-4D27-9232-5149AE4A9040}" dt="2021-01-29T09:57:47.706" v="43" actId="339"/>
        <pc:sldMkLst>
          <pc:docMk/>
          <pc:sldMk cId="3630545605" sldId="261"/>
        </pc:sldMkLst>
        <pc:spChg chg="mod">
          <ac:chgData name="osama amro" userId="0d241074f5ebfa64" providerId="LiveId" clId="{382AC69A-04CC-4D27-9232-5149AE4A9040}" dt="2021-01-29T09:57:09.081" v="35" actId="339"/>
          <ac:spMkLst>
            <pc:docMk/>
            <pc:sldMk cId="3630545605" sldId="261"/>
            <ac:spMk id="5" creationId="{00000000-0000-0000-0000-000000000000}"/>
          </ac:spMkLst>
        </pc:spChg>
        <pc:spChg chg="mod">
          <ac:chgData name="osama amro" userId="0d241074f5ebfa64" providerId="LiveId" clId="{382AC69A-04CC-4D27-9232-5149AE4A9040}" dt="2021-01-29T09:57:14.334" v="36" actId="339"/>
          <ac:spMkLst>
            <pc:docMk/>
            <pc:sldMk cId="3630545605" sldId="261"/>
            <ac:spMk id="12" creationId="{00000000-0000-0000-0000-000000000000}"/>
          </ac:spMkLst>
        </pc:spChg>
        <pc:spChg chg="mod">
          <ac:chgData name="osama amro" userId="0d241074f5ebfa64" providerId="LiveId" clId="{382AC69A-04CC-4D27-9232-5149AE4A9040}" dt="2021-01-29T09:57:32.972" v="40" actId="14100"/>
          <ac:spMkLst>
            <pc:docMk/>
            <pc:sldMk cId="3630545605" sldId="261"/>
            <ac:spMk id="13" creationId="{00000000-0000-0000-0000-000000000000}"/>
          </ac:spMkLst>
        </pc:spChg>
        <pc:spChg chg="mod">
          <ac:chgData name="osama amro" userId="0d241074f5ebfa64" providerId="LiveId" clId="{382AC69A-04CC-4D27-9232-5149AE4A9040}" dt="2021-01-29T09:57:38.746" v="41" actId="14100"/>
          <ac:spMkLst>
            <pc:docMk/>
            <pc:sldMk cId="3630545605" sldId="261"/>
            <ac:spMk id="15" creationId="{00000000-0000-0000-0000-000000000000}"/>
          </ac:spMkLst>
        </pc:spChg>
        <pc:spChg chg="mod">
          <ac:chgData name="osama amro" userId="0d241074f5ebfa64" providerId="LiveId" clId="{382AC69A-04CC-4D27-9232-5149AE4A9040}" dt="2021-01-29T09:57:00.261" v="34" actId="339"/>
          <ac:spMkLst>
            <pc:docMk/>
            <pc:sldMk cId="3630545605" sldId="261"/>
            <ac:spMk id="16" creationId="{00000000-0000-0000-0000-000000000000}"/>
          </ac:spMkLst>
        </pc:spChg>
        <pc:spChg chg="mod">
          <ac:chgData name="osama amro" userId="0d241074f5ebfa64" providerId="LiveId" clId="{382AC69A-04CC-4D27-9232-5149AE4A9040}" dt="2021-01-29T09:57:47.706" v="43" actId="339"/>
          <ac:spMkLst>
            <pc:docMk/>
            <pc:sldMk cId="3630545605" sldId="261"/>
            <ac:spMk id="20" creationId="{00000000-0000-0000-0000-000000000000}"/>
          </ac:spMkLst>
        </pc:spChg>
      </pc:sldChg>
      <pc:sldChg chg="modSp">
        <pc:chgData name="osama amro" userId="0d241074f5ebfa64" providerId="LiveId" clId="{382AC69A-04CC-4D27-9232-5149AE4A9040}" dt="2021-01-29T09:58:49.225" v="49" actId="339"/>
        <pc:sldMkLst>
          <pc:docMk/>
          <pc:sldMk cId="2712930220" sldId="262"/>
        </pc:sldMkLst>
        <pc:spChg chg="mod">
          <ac:chgData name="osama amro" userId="0d241074f5ebfa64" providerId="LiveId" clId="{382AC69A-04CC-4D27-9232-5149AE4A9040}" dt="2021-01-29T09:58:31.232" v="45" actId="339"/>
          <ac:spMkLst>
            <pc:docMk/>
            <pc:sldMk cId="2712930220" sldId="262"/>
            <ac:spMk id="15" creationId="{00000000-0000-0000-0000-000000000000}"/>
          </ac:spMkLst>
        </pc:spChg>
        <pc:spChg chg="mod">
          <ac:chgData name="osama amro" userId="0d241074f5ebfa64" providerId="LiveId" clId="{382AC69A-04CC-4D27-9232-5149AE4A9040}" dt="2021-01-29T09:58:27.616" v="44" actId="339"/>
          <ac:spMkLst>
            <pc:docMk/>
            <pc:sldMk cId="2712930220" sldId="262"/>
            <ac:spMk id="17" creationId="{00000000-0000-0000-0000-000000000000}"/>
          </ac:spMkLst>
        </pc:spChg>
        <pc:spChg chg="mod">
          <ac:chgData name="osama amro" userId="0d241074f5ebfa64" providerId="LiveId" clId="{382AC69A-04CC-4D27-9232-5149AE4A9040}" dt="2021-01-29T09:58:35.496" v="46" actId="339"/>
          <ac:spMkLst>
            <pc:docMk/>
            <pc:sldMk cId="2712930220" sldId="262"/>
            <ac:spMk id="20" creationId="{00000000-0000-0000-0000-000000000000}"/>
          </ac:spMkLst>
        </pc:spChg>
        <pc:spChg chg="mod">
          <ac:chgData name="osama amro" userId="0d241074f5ebfa64" providerId="LiveId" clId="{382AC69A-04CC-4D27-9232-5149AE4A9040}" dt="2021-01-29T09:58:39.865" v="47" actId="339"/>
          <ac:spMkLst>
            <pc:docMk/>
            <pc:sldMk cId="2712930220" sldId="262"/>
            <ac:spMk id="21" creationId="{00000000-0000-0000-0000-000000000000}"/>
          </ac:spMkLst>
        </pc:spChg>
        <pc:spChg chg="mod">
          <ac:chgData name="osama amro" userId="0d241074f5ebfa64" providerId="LiveId" clId="{382AC69A-04CC-4D27-9232-5149AE4A9040}" dt="2021-01-29T09:58:44.552" v="48" actId="339"/>
          <ac:spMkLst>
            <pc:docMk/>
            <pc:sldMk cId="2712930220" sldId="262"/>
            <ac:spMk id="22" creationId="{00000000-0000-0000-0000-000000000000}"/>
          </ac:spMkLst>
        </pc:spChg>
        <pc:spChg chg="mod">
          <ac:chgData name="osama amro" userId="0d241074f5ebfa64" providerId="LiveId" clId="{382AC69A-04CC-4D27-9232-5149AE4A9040}" dt="2021-01-29T09:58:49.225" v="49" actId="339"/>
          <ac:spMkLst>
            <pc:docMk/>
            <pc:sldMk cId="2712930220" sldId="262"/>
            <ac:spMk id="23" creationId="{00000000-0000-0000-0000-000000000000}"/>
          </ac:spMkLst>
        </pc:spChg>
      </pc:sldChg>
      <pc:sldChg chg="modSp mod">
        <pc:chgData name="osama amro" userId="0d241074f5ebfa64" providerId="LiveId" clId="{382AC69A-04CC-4D27-9232-5149AE4A9040}" dt="2021-01-29T10:00:25.340" v="66" actId="339"/>
        <pc:sldMkLst>
          <pc:docMk/>
          <pc:sldMk cId="442842253" sldId="263"/>
        </pc:sldMkLst>
        <pc:spChg chg="mod">
          <ac:chgData name="osama amro" userId="0d241074f5ebfa64" providerId="LiveId" clId="{382AC69A-04CC-4D27-9232-5149AE4A9040}" dt="2021-01-29T09:59:11.239" v="50" actId="339"/>
          <ac:spMkLst>
            <pc:docMk/>
            <pc:sldMk cId="442842253" sldId="263"/>
            <ac:spMk id="4" creationId="{00000000-0000-0000-0000-000000000000}"/>
          </ac:spMkLst>
        </pc:spChg>
        <pc:spChg chg="mod">
          <ac:chgData name="osama amro" userId="0d241074f5ebfa64" providerId="LiveId" clId="{382AC69A-04CC-4D27-9232-5149AE4A9040}" dt="2021-01-29T09:59:46.646" v="57" actId="14100"/>
          <ac:spMkLst>
            <pc:docMk/>
            <pc:sldMk cId="442842253" sldId="263"/>
            <ac:spMk id="6" creationId="{00000000-0000-0000-0000-000000000000}"/>
          </ac:spMkLst>
        </pc:spChg>
        <pc:spChg chg="mod">
          <ac:chgData name="osama amro" userId="0d241074f5ebfa64" providerId="LiveId" clId="{382AC69A-04CC-4D27-9232-5149AE4A9040}" dt="2021-01-29T09:59:43.003" v="56" actId="14100"/>
          <ac:spMkLst>
            <pc:docMk/>
            <pc:sldMk cId="442842253" sldId="263"/>
            <ac:spMk id="8" creationId="{00000000-0000-0000-0000-000000000000}"/>
          </ac:spMkLst>
        </pc:spChg>
        <pc:spChg chg="mod">
          <ac:chgData name="osama amro" userId="0d241074f5ebfa64" providerId="LiveId" clId="{382AC69A-04CC-4D27-9232-5149AE4A9040}" dt="2021-01-29T09:59:37.203" v="55" actId="14100"/>
          <ac:spMkLst>
            <pc:docMk/>
            <pc:sldMk cId="442842253" sldId="263"/>
            <ac:spMk id="9" creationId="{00000000-0000-0000-0000-000000000000}"/>
          </ac:spMkLst>
        </pc:spChg>
        <pc:spChg chg="mod">
          <ac:chgData name="osama amro" userId="0d241074f5ebfa64" providerId="LiveId" clId="{382AC69A-04CC-4D27-9232-5149AE4A9040}" dt="2021-01-29T09:59:15.913" v="51" actId="339"/>
          <ac:spMkLst>
            <pc:docMk/>
            <pc:sldMk cId="442842253" sldId="263"/>
            <ac:spMk id="10" creationId="{00000000-0000-0000-0000-000000000000}"/>
          </ac:spMkLst>
        </pc:spChg>
        <pc:spChg chg="mod">
          <ac:chgData name="osama amro" userId="0d241074f5ebfa64" providerId="LiveId" clId="{382AC69A-04CC-4D27-9232-5149AE4A9040}" dt="2021-01-29T10:00:16.218" v="64" actId="339"/>
          <ac:spMkLst>
            <pc:docMk/>
            <pc:sldMk cId="442842253" sldId="263"/>
            <ac:spMk id="11" creationId="{00000000-0000-0000-0000-000000000000}"/>
          </ac:spMkLst>
        </pc:spChg>
        <pc:spChg chg="mod">
          <ac:chgData name="osama amro" userId="0d241074f5ebfa64" providerId="LiveId" clId="{382AC69A-04CC-4D27-9232-5149AE4A9040}" dt="2021-01-29T10:00:20.465" v="65" actId="339"/>
          <ac:spMkLst>
            <pc:docMk/>
            <pc:sldMk cId="442842253" sldId="263"/>
            <ac:spMk id="12" creationId="{00000000-0000-0000-0000-000000000000}"/>
          </ac:spMkLst>
        </pc:spChg>
        <pc:spChg chg="mod">
          <ac:chgData name="osama amro" userId="0d241074f5ebfa64" providerId="LiveId" clId="{382AC69A-04CC-4D27-9232-5149AE4A9040}" dt="2021-01-29T10:00:25.340" v="66" actId="339"/>
          <ac:spMkLst>
            <pc:docMk/>
            <pc:sldMk cId="442842253" sldId="263"/>
            <ac:spMk id="13" creationId="{00000000-0000-0000-0000-000000000000}"/>
          </ac:spMkLst>
        </pc:spChg>
      </pc:sldChg>
      <pc:sldChg chg="modSp mod">
        <pc:chgData name="osama amro" userId="0d241074f5ebfa64" providerId="LiveId" clId="{382AC69A-04CC-4D27-9232-5149AE4A9040}" dt="2021-01-29T10:01:44.903" v="77" actId="339"/>
        <pc:sldMkLst>
          <pc:docMk/>
          <pc:sldMk cId="291222044" sldId="264"/>
        </pc:sldMkLst>
        <pc:spChg chg="mod">
          <ac:chgData name="osama amro" userId="0d241074f5ebfa64" providerId="LiveId" clId="{382AC69A-04CC-4D27-9232-5149AE4A9040}" dt="2021-01-29T10:01:01.394" v="68" actId="339"/>
          <ac:spMkLst>
            <pc:docMk/>
            <pc:sldMk cId="291222044" sldId="264"/>
            <ac:spMk id="4" creationId="{00000000-0000-0000-0000-000000000000}"/>
          </ac:spMkLst>
        </pc:spChg>
        <pc:spChg chg="mod">
          <ac:chgData name="osama amro" userId="0d241074f5ebfa64" providerId="LiveId" clId="{382AC69A-04CC-4D27-9232-5149AE4A9040}" dt="2021-01-29T10:01:15.813" v="71" actId="339"/>
          <ac:spMkLst>
            <pc:docMk/>
            <pc:sldMk cId="291222044" sldId="264"/>
            <ac:spMk id="22" creationId="{00000000-0000-0000-0000-000000000000}"/>
          </ac:spMkLst>
        </pc:spChg>
        <pc:spChg chg="mod">
          <ac:chgData name="osama amro" userId="0d241074f5ebfa64" providerId="LiveId" clId="{382AC69A-04CC-4D27-9232-5149AE4A9040}" dt="2021-01-29T10:01:20.322" v="72" actId="339"/>
          <ac:spMkLst>
            <pc:docMk/>
            <pc:sldMk cId="291222044" sldId="264"/>
            <ac:spMk id="23" creationId="{00000000-0000-0000-0000-000000000000}"/>
          </ac:spMkLst>
        </pc:spChg>
        <pc:spChg chg="mod">
          <ac:chgData name="osama amro" userId="0d241074f5ebfa64" providerId="LiveId" clId="{382AC69A-04CC-4D27-9232-5149AE4A9040}" dt="2021-01-29T10:01:24.427" v="73" actId="339"/>
          <ac:spMkLst>
            <pc:docMk/>
            <pc:sldMk cId="291222044" sldId="264"/>
            <ac:spMk id="24" creationId="{00000000-0000-0000-0000-000000000000}"/>
          </ac:spMkLst>
        </pc:spChg>
        <pc:spChg chg="mod">
          <ac:chgData name="osama amro" userId="0d241074f5ebfa64" providerId="LiveId" clId="{382AC69A-04CC-4D27-9232-5149AE4A9040}" dt="2021-01-29T10:01:28.426" v="74" actId="339"/>
          <ac:spMkLst>
            <pc:docMk/>
            <pc:sldMk cId="291222044" sldId="264"/>
            <ac:spMk id="25" creationId="{00000000-0000-0000-0000-000000000000}"/>
          </ac:spMkLst>
        </pc:spChg>
        <pc:spChg chg="mod">
          <ac:chgData name="osama amro" userId="0d241074f5ebfa64" providerId="LiveId" clId="{382AC69A-04CC-4D27-9232-5149AE4A9040}" dt="2021-01-29T10:01:33.090" v="75" actId="339"/>
          <ac:spMkLst>
            <pc:docMk/>
            <pc:sldMk cId="291222044" sldId="264"/>
            <ac:spMk id="26" creationId="{00000000-0000-0000-0000-000000000000}"/>
          </ac:spMkLst>
        </pc:spChg>
        <pc:spChg chg="mod">
          <ac:chgData name="osama amro" userId="0d241074f5ebfa64" providerId="LiveId" clId="{382AC69A-04CC-4D27-9232-5149AE4A9040}" dt="2021-01-29T10:01:38.939" v="76" actId="339"/>
          <ac:spMkLst>
            <pc:docMk/>
            <pc:sldMk cId="291222044" sldId="264"/>
            <ac:spMk id="27" creationId="{00000000-0000-0000-0000-000000000000}"/>
          </ac:spMkLst>
        </pc:spChg>
        <pc:spChg chg="mod">
          <ac:chgData name="osama amro" userId="0d241074f5ebfa64" providerId="LiveId" clId="{382AC69A-04CC-4D27-9232-5149AE4A9040}" dt="2021-01-29T10:01:44.903" v="77" actId="339"/>
          <ac:spMkLst>
            <pc:docMk/>
            <pc:sldMk cId="291222044" sldId="264"/>
            <ac:spMk id="28" creationId="{00000000-0000-0000-0000-000000000000}"/>
          </ac:spMkLst>
        </pc:spChg>
        <pc:spChg chg="mod">
          <ac:chgData name="osama amro" userId="0d241074f5ebfa64" providerId="LiveId" clId="{382AC69A-04CC-4D27-9232-5149AE4A9040}" dt="2021-01-29T10:01:10.866" v="70" actId="1076"/>
          <ac:spMkLst>
            <pc:docMk/>
            <pc:sldMk cId="291222044" sldId="264"/>
            <ac:spMk id="39" creationId="{00000000-0000-0000-0000-000000000000}"/>
          </ac:spMkLst>
        </pc:spChg>
      </pc:sldChg>
      <pc:sldChg chg="modSp mod">
        <pc:chgData name="osama amro" userId="0d241074f5ebfa64" providerId="LiveId" clId="{382AC69A-04CC-4D27-9232-5149AE4A9040}" dt="2021-01-29T10:03:14.144" v="91" actId="339"/>
        <pc:sldMkLst>
          <pc:docMk/>
          <pc:sldMk cId="4165541409" sldId="265"/>
        </pc:sldMkLst>
        <pc:spChg chg="mod">
          <ac:chgData name="osama amro" userId="0d241074f5ebfa64" providerId="LiveId" clId="{382AC69A-04CC-4D27-9232-5149AE4A9040}" dt="2021-01-29T10:02:16.200" v="79" actId="339"/>
          <ac:spMkLst>
            <pc:docMk/>
            <pc:sldMk cId="4165541409" sldId="265"/>
            <ac:spMk id="5" creationId="{00000000-0000-0000-0000-000000000000}"/>
          </ac:spMkLst>
        </pc:spChg>
        <pc:spChg chg="mod">
          <ac:chgData name="osama amro" userId="0d241074f5ebfa64" providerId="LiveId" clId="{382AC69A-04CC-4D27-9232-5149AE4A9040}" dt="2021-01-29T10:02:20.234" v="80" actId="339"/>
          <ac:spMkLst>
            <pc:docMk/>
            <pc:sldMk cId="4165541409" sldId="265"/>
            <ac:spMk id="6" creationId="{00000000-0000-0000-0000-000000000000}"/>
          </ac:spMkLst>
        </pc:spChg>
        <pc:spChg chg="mod">
          <ac:chgData name="osama amro" userId="0d241074f5ebfa64" providerId="LiveId" clId="{382AC69A-04CC-4D27-9232-5149AE4A9040}" dt="2021-01-29T10:02:43.837" v="86" actId="1076"/>
          <ac:spMkLst>
            <pc:docMk/>
            <pc:sldMk cId="4165541409" sldId="265"/>
            <ac:spMk id="7" creationId="{00000000-0000-0000-0000-000000000000}"/>
          </ac:spMkLst>
        </pc:spChg>
        <pc:spChg chg="mod">
          <ac:chgData name="osama amro" userId="0d241074f5ebfa64" providerId="LiveId" clId="{382AC69A-04CC-4D27-9232-5149AE4A9040}" dt="2021-01-29T10:03:00.199" v="89" actId="339"/>
          <ac:spMkLst>
            <pc:docMk/>
            <pc:sldMk cId="4165541409" sldId="265"/>
            <ac:spMk id="8" creationId="{00000000-0000-0000-0000-000000000000}"/>
          </ac:spMkLst>
        </pc:spChg>
        <pc:spChg chg="mod">
          <ac:chgData name="osama amro" userId="0d241074f5ebfa64" providerId="LiveId" clId="{382AC69A-04CC-4D27-9232-5149AE4A9040}" dt="2021-01-29T10:03:06.509" v="90" actId="339"/>
          <ac:spMkLst>
            <pc:docMk/>
            <pc:sldMk cId="4165541409" sldId="265"/>
            <ac:spMk id="9" creationId="{00000000-0000-0000-0000-000000000000}"/>
          </ac:spMkLst>
        </pc:spChg>
        <pc:spChg chg="mod">
          <ac:chgData name="osama amro" userId="0d241074f5ebfa64" providerId="LiveId" clId="{382AC69A-04CC-4D27-9232-5149AE4A9040}" dt="2021-01-29T10:03:14.144" v="91" actId="339"/>
          <ac:spMkLst>
            <pc:docMk/>
            <pc:sldMk cId="4165541409" sldId="265"/>
            <ac:spMk id="10" creationId="{00000000-0000-0000-0000-000000000000}"/>
          </ac:spMkLst>
        </pc:spChg>
        <pc:spChg chg="mod">
          <ac:chgData name="osama amro" userId="0d241074f5ebfa64" providerId="LiveId" clId="{382AC69A-04CC-4D27-9232-5149AE4A9040}" dt="2021-01-29T10:02:12.068" v="78" actId="339"/>
          <ac:spMkLst>
            <pc:docMk/>
            <pc:sldMk cId="4165541409" sldId="265"/>
            <ac:spMk id="12" creationId="{00000000-0000-0000-0000-000000000000}"/>
          </ac:spMkLst>
        </pc:spChg>
      </pc:sldChg>
      <pc:sldChg chg="modSp mod">
        <pc:chgData name="osama amro" userId="0d241074f5ebfa64" providerId="LiveId" clId="{382AC69A-04CC-4D27-9232-5149AE4A9040}" dt="2021-01-29T10:04:10.868" v="95" actId="14100"/>
        <pc:sldMkLst>
          <pc:docMk/>
          <pc:sldMk cId="3991760576" sldId="266"/>
        </pc:sldMkLst>
        <pc:spChg chg="mod">
          <ac:chgData name="osama amro" userId="0d241074f5ebfa64" providerId="LiveId" clId="{382AC69A-04CC-4D27-9232-5149AE4A9040}" dt="2021-01-29T10:04:10.868" v="95" actId="14100"/>
          <ac:spMkLst>
            <pc:docMk/>
            <pc:sldMk cId="3991760576" sldId="266"/>
            <ac:spMk id="5" creationId="{00000000-0000-0000-0000-000000000000}"/>
          </ac:spMkLst>
        </pc:spChg>
      </pc:sldChg>
      <pc:sldChg chg="modSp">
        <pc:chgData name="osama amro" userId="0d241074f5ebfa64" providerId="LiveId" clId="{382AC69A-04CC-4D27-9232-5149AE4A9040}" dt="2021-01-29T10:03:34.023" v="92" actId="339"/>
        <pc:sldMkLst>
          <pc:docMk/>
          <pc:sldMk cId="1362938281" sldId="267"/>
        </pc:sldMkLst>
        <pc:spChg chg="mod">
          <ac:chgData name="osama amro" userId="0d241074f5ebfa64" providerId="LiveId" clId="{382AC69A-04CC-4D27-9232-5149AE4A9040}" dt="2021-01-29T10:03:34.023" v="92" actId="339"/>
          <ac:spMkLst>
            <pc:docMk/>
            <pc:sldMk cId="1362938281" sldId="267"/>
            <ac:spMk id="5" creationId="{00000000-0000-0000-0000-000000000000}"/>
          </ac:spMkLst>
        </pc:spChg>
      </pc:sldChg>
      <pc:sldChg chg="modSp mod">
        <pc:chgData name="osama amro" userId="0d241074f5ebfa64" providerId="LiveId" clId="{382AC69A-04CC-4D27-9232-5149AE4A9040}" dt="2021-01-29T10:06:05.009" v="97" actId="339"/>
        <pc:sldMkLst>
          <pc:docMk/>
          <pc:sldMk cId="3322925051" sldId="270"/>
        </pc:sldMkLst>
        <pc:spChg chg="mod">
          <ac:chgData name="osama amro" userId="0d241074f5ebfa64" providerId="LiveId" clId="{382AC69A-04CC-4D27-9232-5149AE4A9040}" dt="2021-01-29T10:06:05.009" v="97" actId="339"/>
          <ac:spMkLst>
            <pc:docMk/>
            <pc:sldMk cId="3322925051" sldId="270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edune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0870" y="2166621"/>
            <a:ext cx="5075230" cy="2394513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الثانية</a:t>
            </a:r>
            <a:b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b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وكالات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السفر 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السياحة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(1)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79517" y="5044670"/>
            <a:ext cx="4384084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مقرر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السفر والسياحة سفر 324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031" y="6177328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الفصل: الدراسي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(اختياري)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الصف: الثاني أو الثالث    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الصفحة: 46-54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57401" y="1913045"/>
            <a:ext cx="3217719" cy="3296793"/>
            <a:chOff x="533400" y="2292103"/>
            <a:chExt cx="3217719" cy="32967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1494047" y="1860604"/>
              <a:ext cx="1825573" cy="2688571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3697513"/>
              <a:ext cx="3129782" cy="1891383"/>
            </a:xfrm>
            <a:prstGeom prst="rect">
              <a:avLst/>
            </a:prstGeom>
            <a:scene3d>
              <a:camera prst="perspectiveHeroicExtremeRightFacing"/>
              <a:lightRig rig="threePt" dir="t"/>
            </a:scene3d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45669" y="206810"/>
            <a:ext cx="7162800" cy="118221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7910" y="608997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56752" y="613201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4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7824" y="1118243"/>
            <a:ext cx="8743950" cy="600164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endParaRPr lang="ar-SA" sz="9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يقع المكتب الرئيسي للمنظمة العالمية للنقل الجوي (</a:t>
            </a:r>
            <a:r>
              <a:rPr lang="en-US" sz="24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IATA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في مدينة :</a:t>
            </a:r>
          </a:p>
        </p:txBody>
      </p:sp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7239001" y="2124461"/>
            <a:ext cx="31469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مونتريال.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6082915" y="3033492"/>
            <a:ext cx="329818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جنيف.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5029200" y="3942523"/>
            <a:ext cx="336057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بروكسل.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3586264" y="4851554"/>
            <a:ext cx="321739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واشنطن.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907" y="1166181"/>
            <a:ext cx="8743950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endParaRPr lang="ar-SA" sz="9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من المهارات المهنية للعاملين في مكاتب السفر والسياحة :</a:t>
            </a:r>
          </a:p>
        </p:txBody>
      </p:sp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6019801" y="2124461"/>
            <a:ext cx="43661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الالتزام وحسن المظهر.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4724400" y="3040700"/>
            <a:ext cx="466761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استخراج معلومات التأشيرات.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2" action="ppaction://hlinksldjump"/>
          </p:cNvPr>
          <p:cNvSpPr/>
          <p:nvPr/>
        </p:nvSpPr>
        <p:spPr>
          <a:xfrm>
            <a:off x="3696010" y="3956939"/>
            <a:ext cx="450932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الكياسة واللباقة في التحدث.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2" action="ppaction://hlinksldjump"/>
          </p:cNvPr>
          <p:cNvSpPr/>
          <p:nvPr/>
        </p:nvSpPr>
        <p:spPr>
          <a:xfrm>
            <a:off x="2802404" y="4873178"/>
            <a:ext cx="436614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إجادة اللغات الأجنبية.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9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1650" y="1123889"/>
            <a:ext cx="8377358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 rtl="1"/>
            <a:endParaRPr lang="ar-SA" sz="9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أهداف المنظمة العالمية للنقل الجوي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2057401" y="4744817"/>
            <a:ext cx="73379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وضع القوانين وتنظيم الاتفاقات المتعلقة بالنواحي الخاصة بالطيران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2849635" y="3733892"/>
            <a:ext cx="685773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ب- دراسة الطلب ومعاينته ومؤهلات الموظفين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6658628" y="1797277"/>
            <a:ext cx="382406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ج- دفع الضمان المصرفي 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4495801" y="2722967"/>
            <a:ext cx="565320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ar-SA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د- المساعدة في تأجير السيارات السياحية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71" y="1007289"/>
            <a:ext cx="4953000" cy="4875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53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1"/>
            <a:ext cx="4414614" cy="52062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7400" y="1804072"/>
            <a:ext cx="3565200" cy="238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Font typeface="+mj-lt"/>
              <a:buAutoNum type="arabicPeriod"/>
            </a:pPr>
            <a:r>
              <a:rPr lang="ar-SA" dirty="0"/>
              <a:t>بيع تذاكر سفر ووسائل النقل المختلفة.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SA" dirty="0"/>
              <a:t>حجز غرف الفنادق والشقق والمطاعم.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SA" dirty="0"/>
              <a:t>عمل تأمين السفر والحصول على الفيزا.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SA" dirty="0"/>
              <a:t>الترتيب لرحلات جماعية أو فردية.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SA" dirty="0"/>
              <a:t>تزويد العملاء بمنشورات وهدايا سياحية.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SA" dirty="0"/>
              <a:t>المساعدة في تأجير السيارات السياحية.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21292966">
            <a:off x="1589817" y="1010607"/>
            <a:ext cx="4513571" cy="53045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Lef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3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أهم أعمال وكيل السفر والسياحة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4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12" y="1268068"/>
            <a:ext cx="4953000" cy="4875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56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1"/>
            <a:ext cx="4414614" cy="5206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3078" t="46512" r="14444" b="19506"/>
          <a:stretch/>
        </p:blipFill>
        <p:spPr>
          <a:xfrm>
            <a:off x="1524000" y="1219200"/>
            <a:ext cx="4572000" cy="2286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49348" y="2378725"/>
            <a:ext cx="4105525" cy="533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5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25" y="1003567"/>
            <a:ext cx="4953000" cy="487587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91" y="6315435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6484839"/>
            <a:ext cx="5840414" cy="339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>
                <a:solidFill>
                  <a:schemeClr val="tx1"/>
                </a:solidFill>
              </a:rPr>
              <a:t>الدرس: السياحة </a:t>
            </a:r>
            <a:r>
              <a:rPr lang="ar-SA" b="1" dirty="0">
                <a:solidFill>
                  <a:schemeClr val="tx1"/>
                </a:solidFill>
              </a:rPr>
              <a:t>     </a:t>
            </a:r>
            <a:r>
              <a:rPr lang="ar-BH" b="1" dirty="0">
                <a:solidFill>
                  <a:schemeClr val="tx1"/>
                </a:solidFill>
              </a:rPr>
              <a:t>المقرر: السفر والسياحة    سفر 324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30225" y="6469769"/>
            <a:ext cx="3204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b="1" dirty="0"/>
              <a:t>وزارة التربية والتعليم – </a:t>
            </a:r>
            <a:r>
              <a:rPr lang="ar-SA" b="1" dirty="0"/>
              <a:t>2020-2021م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8201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71" y="914401"/>
            <a:ext cx="4091545" cy="48252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2242" t="49655" r="13792" b="20000"/>
          <a:stretch/>
        </p:blipFill>
        <p:spPr>
          <a:xfrm>
            <a:off x="1531757" y="1396876"/>
            <a:ext cx="5240768" cy="24893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667001" y="2209800"/>
            <a:ext cx="4105525" cy="533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11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12" y="1007289"/>
            <a:ext cx="4953000" cy="4875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8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81201" y="2350173"/>
            <a:ext cx="8052593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دراستك لهذه الوحدة ينبغي أن تكون قادرًا على أن</a:t>
            </a:r>
            <a:r>
              <a:rPr lang="en-GB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67851" y="4926081"/>
            <a:ext cx="2961068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r" rtl="1">
              <a:defRPr b="1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2200" dirty="0"/>
              <a:t>5- </a:t>
            </a:r>
            <a:r>
              <a:rPr lang="ar-SA" sz="2200" dirty="0"/>
              <a:t>يذكر المكاتب الرئيسية للمنظمة</a:t>
            </a:r>
            <a:r>
              <a:rPr lang="ar-BH" sz="2200" dirty="0"/>
              <a:t>.</a:t>
            </a:r>
            <a:endParaRPr lang="en-US" sz="2200" dirty="0"/>
          </a:p>
        </p:txBody>
      </p:sp>
      <p:grpSp>
        <p:nvGrpSpPr>
          <p:cNvPr id="5" name="Group 4"/>
          <p:cNvGrpSpPr/>
          <p:nvPr/>
        </p:nvGrpSpPr>
        <p:grpSpPr>
          <a:xfrm>
            <a:off x="2667000" y="1460017"/>
            <a:ext cx="7539352" cy="736642"/>
            <a:chOff x="1143000" y="1460017"/>
            <a:chExt cx="7539352" cy="73664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TextBox 1"/>
            <p:cNvSpPr txBox="1"/>
            <p:nvPr/>
          </p:nvSpPr>
          <p:spPr>
            <a:xfrm>
              <a:off x="1143000" y="1460017"/>
              <a:ext cx="6464733" cy="7078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err="1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</a:t>
              </a:r>
              <a:r>
                <a:rPr lang="ar-BH" sz="4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en-GB" sz="4000" b="1" dirty="0" err="1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هداف</a:t>
              </a:r>
              <a:r>
                <a:rPr lang="en-GB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3355">
              <a:off x="7633128" y="1517749"/>
              <a:ext cx="1049224" cy="67891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13" y="115643"/>
            <a:ext cx="1674971" cy="12902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4668" y="3066737"/>
            <a:ext cx="27558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يعرف وكالة السفر والسياحة.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7464" y="3568031"/>
            <a:ext cx="42530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 كيفية الحصول على اعتماد لوكالة السفر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3253" y="4069325"/>
            <a:ext cx="47756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يعدد أهم الاعمال التي يقوم بها وكيل السفر والسياحة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4205" y="4497703"/>
            <a:ext cx="38795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يعدد أهداف المنظمة العالمية للنقل الجوي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8275" y="5367136"/>
            <a:ext cx="42306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6- </a:t>
            </a:r>
            <a:r>
              <a:rPr lang="ar-SA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يميز صفات العاملين في وكالات السفر والسياحة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649394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وكالات السفر السياحة </a:t>
            </a:r>
            <a:r>
              <a:rPr lang="ar-SA" sz="1400" b="1" dirty="0"/>
              <a:t>(1)                       </a:t>
            </a:r>
            <a:r>
              <a:rPr lang="ar-BH" sz="1400" b="1" dirty="0"/>
              <a:t>المقرر: السفر والسياحة    سفر 324 </a:t>
            </a:r>
            <a:endParaRPr lang="en-US" sz="1400" b="1" dirty="0"/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6841686" y="6478558"/>
            <a:ext cx="37850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BH" sz="1600" dirty="0"/>
              <a:t>وزارة التربية والتعليم –</a:t>
            </a:r>
            <a:r>
              <a:rPr lang="ar-SA" sz="1600" dirty="0"/>
              <a:t>2021/2020م</a:t>
            </a:r>
            <a:endParaRPr lang="en-US" sz="16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6272315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8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  <p:bldP spid="6" grpId="0"/>
      <p:bldP spid="7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842" y="1475136"/>
            <a:ext cx="4156159" cy="4901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981" t="26536" r="14449" b="19449"/>
          <a:stretch/>
        </p:blipFill>
        <p:spPr>
          <a:xfrm>
            <a:off x="1600861" y="744031"/>
            <a:ext cx="5181600" cy="347616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819401" y="3670274"/>
            <a:ext cx="4105525" cy="533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19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5">
            <a:hlinkClick r:id="rId2" action="ppaction://hlinksldjump"/>
          </p:cNvPr>
          <p:cNvSpPr/>
          <p:nvPr/>
        </p:nvSpPr>
        <p:spPr>
          <a:xfrm>
            <a:off x="2133600" y="4648201"/>
            <a:ext cx="1556080" cy="795249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38" y="1268068"/>
            <a:ext cx="4953000" cy="4875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31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hlinkClick r:id="rId2" action="ppaction://hlinksldjump"/>
          </p:cNvPr>
          <p:cNvSpPr/>
          <p:nvPr/>
        </p:nvSpPr>
        <p:spPr>
          <a:xfrm>
            <a:off x="2362200" y="5099651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8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86" y="914401"/>
            <a:ext cx="4414614" cy="52062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9120" t="23532" r="13677" b="48496"/>
          <a:stretch/>
        </p:blipFill>
        <p:spPr>
          <a:xfrm>
            <a:off x="1587091" y="1447800"/>
            <a:ext cx="4937757" cy="18288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170440" y="1828800"/>
            <a:ext cx="4105525" cy="533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83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2133600" y="40116"/>
            <a:ext cx="7543800" cy="5550133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5987" y="1189044"/>
            <a:ext cx="497179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 وكالة السفر والسياحة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شكرا </a:t>
            </a: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والنجاح</a:t>
            </a:r>
          </a:p>
          <a:p>
            <a:pPr algn="r"/>
            <a:endParaRPr lang="ar-BH" sz="24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5232064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4"/>
              </a:rPr>
              <a:t>www.Edunet.com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زيارة البوابة التعليمية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حل أسئلة وأنشطة الكتاب المدرسي.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0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826660" y="396970"/>
            <a:ext cx="5395415" cy="778862"/>
          </a:xfr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 :وكالة السفر والسياحة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 rot="21173609">
            <a:off x="7969274" y="1480845"/>
            <a:ext cx="3304272" cy="51471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Lef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وكالة السفر والسياحة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2060" y="2121704"/>
            <a:ext cx="7910015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المكان الذي يمكن للشخص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الحصول على المعلومات أو الاستشارات وعمل الترتيبات اللازمة للسفر برا وجوا وبحرا إلى أي مكان ، وتضم موظفون ما بين (2-12) شخص.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924" y="397946"/>
            <a:ext cx="1868324" cy="1340257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54648" y="3148046"/>
            <a:ext cx="5624015" cy="4746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كيفية الحصول على اعتماد لوكالة سفريات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3300" y="3679107"/>
            <a:ext cx="7035362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التقدم بطلب فتح المكتب لدى مكتب المنظمة العالمية للنقل الجوي «</a:t>
            </a:r>
            <a:r>
              <a:rPr lang="ar-BH" sz="2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الأياتا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».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3300" y="4202997"/>
            <a:ext cx="7021004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دراسة الطلب ومعاينته ومؤهلات الموظفين.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8941" y="4775257"/>
            <a:ext cx="7035363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دفع الضمان المصرفي الذي يبلغ 100000 دولار أمريكي .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264" y="3602702"/>
            <a:ext cx="1836368" cy="24562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4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5" grpId="0"/>
      <p:bldP spid="12" grpId="0" animBg="1"/>
      <p:bldP spid="13" grpId="0" animBg="1"/>
      <p:bldP spid="15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81713" y="1614997"/>
            <a:ext cx="3977837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 بيع تذاكر سفر و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سائل النقل المختلفة.                  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 rot="21292966">
            <a:off x="6092697" y="657435"/>
            <a:ext cx="4513571" cy="53045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Lef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3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أهم أعمال وكيل السفر والسياحة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9893" y="2241977"/>
            <a:ext cx="3946426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حجز غرف الفنادق والشقق والمطاعم.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1" y="2868957"/>
            <a:ext cx="4144913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عمل تأمين السفر والحصول على الفيزا.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1542" y="3430110"/>
            <a:ext cx="4154012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الترتيب لرحلات جماعية أو فردية.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8200" y="4057091"/>
            <a:ext cx="435770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 تزويد العملاء بمنشورات وهدايا سياحية.               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6200" y="4684070"/>
            <a:ext cx="4708426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6-  المساعدة في تأجير السيارات السياحية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502" y="1143001"/>
            <a:ext cx="3596905" cy="2173674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13" name="Rectangle 12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3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87684" y="1239418"/>
            <a:ext cx="5624015" cy="4746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المنظمة العالمية للنقل الجوي 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2700" y="1804048"/>
            <a:ext cx="7506521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وضع القوانين وتنظيم الاتفاقات المتعلقة بالنواحي الخاصة بالطيران.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2701" y="2452574"/>
            <a:ext cx="752208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تلجأ إليها شركات الطيران العالمية للتزود بالمعلومات والخبرات.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2700" y="3145759"/>
            <a:ext cx="750652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أما  بالنسبة  إلى الجمهور فهي أساس الثقة بشركات الطيران (الخدمات والأسعار).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87684" y="3791448"/>
            <a:ext cx="5624015" cy="4746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المكاتب الرئيسية للمنظمة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75" y="4484633"/>
            <a:ext cx="764591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المكتب الرئيسي بمدينة مونتريال بكندا.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74" y="5083580"/>
            <a:ext cx="7645915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المكتب التنفيذي الرئيسي في جنيف.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74" y="5682527"/>
            <a:ext cx="7645911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مكاتب إقليمية في : عمان, بروكسل , دكار, لندن, ريو دي جانيرو, سنغافورة, واشنطن.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81223" y="273432"/>
            <a:ext cx="6234202" cy="806256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الصفات الواجب توافرها في العاملين لدى مكاتب السفر والسياحة: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4467" y="1969309"/>
            <a:ext cx="872293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الالتزام وحسن المظهر والنظافة الشخصية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10264" y="2536296"/>
            <a:ext cx="875139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إجادة اللغة الأجنبية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44467" y="3127839"/>
            <a:ext cx="874607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الكياسة واللباقة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32895" y="3684016"/>
            <a:ext cx="874607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 بروح الجماعة.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6039" y="4265021"/>
            <a:ext cx="872293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الرغبة في التعلم والبحث والمعرفة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44467" y="4834916"/>
            <a:ext cx="872293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القدرة على تحمل ضغوط العمل والاحتفاظ بهدوء الأعصاب في المواقف الصعبة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4467" y="5404811"/>
            <a:ext cx="874607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القدرة على الحفاظ على سرية المعلومات الخاصة بعملاء المكتب.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17504" y="1390044"/>
            <a:ext cx="4183310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أولاً : الصفات والقدرات الشخصية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1600200"/>
            <a:ext cx="879885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القدرة التنظيمية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1" y="2159998"/>
            <a:ext cx="8805883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الحرص على احترام المواعيد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2714735"/>
            <a:ext cx="8798852" cy="15696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الحرص على اكتساب المهارات اللازمة للعمل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إتقان برامج الكمبيوتر المختلفة وتطبيقاته.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القدرة على التعامل مع وسائل ونظم تكنلوجيا الاتصال والحجز وتبادل المعلومات الحديثة المطبقة في مجال السياحة مثل أنظمة الحجز الإلكترونية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CRS 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9974" y="4394672"/>
            <a:ext cx="8785081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ضرورة الإلمام بالقدر الكافي من المعلومات السياحية.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9973" y="4987590"/>
            <a:ext cx="8785081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لديه معرفة بوكالات السفر الأخرى وفروع شركات الطيران الموجودة بالدولة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9974" y="5546692"/>
            <a:ext cx="8805883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معرفة كيفية استخراج  المعلومات الخاصة بتأشيرات الدخول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05239" y="876032"/>
            <a:ext cx="2984083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ثانياً : المهارات المهنية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7975" y="1160783"/>
            <a:ext cx="7620000" cy="61555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900" b="1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endParaRPr lang="ar-SA" dirty="0"/>
          </a:p>
          <a:p>
            <a:r>
              <a:rPr lang="ar-SA" sz="2400" dirty="0"/>
              <a:t>1</a:t>
            </a:r>
            <a:r>
              <a:rPr lang="ar-BH" sz="2400" dirty="0"/>
              <a:t>. أهم الأعمال التي يقوم بها وكيل السفر والسياحة:</a:t>
            </a:r>
          </a:p>
        </p:txBody>
      </p:sp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6490359" y="1942241"/>
            <a:ext cx="41375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بيع التذاكر و حجز الفنادق.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2" action="ppaction://hlinksldjump"/>
          </p:cNvPr>
          <p:cNvSpPr/>
          <p:nvPr/>
        </p:nvSpPr>
        <p:spPr>
          <a:xfrm>
            <a:off x="4724400" y="2876758"/>
            <a:ext cx="547762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ترتيب الرحلات الجماعية والفردية.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2" action="ppaction://hlinksldjump"/>
          </p:cNvPr>
          <p:cNvSpPr/>
          <p:nvPr/>
        </p:nvSpPr>
        <p:spPr>
          <a:xfrm>
            <a:off x="3720355" y="3811275"/>
            <a:ext cx="554000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تأمين السفر واستخراج الفيزا.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3076260" y="4745792"/>
            <a:ext cx="544462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كل ما ذكر صحيح.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7824" y="1213271"/>
            <a:ext cx="8743950" cy="61555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 rtl="1"/>
            <a:endParaRPr lang="ar-SA" sz="9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مقدار الضمان المصرفي المقدم عند الموافقة على مزاولة نشاط وكالة السفريات:</a:t>
            </a:r>
          </a:p>
        </p:txBody>
      </p:sp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6561879" y="2124461"/>
            <a:ext cx="382406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أ- 100000 </a:t>
            </a:r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$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5700668" y="3126056"/>
            <a:ext cx="382406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ب- 100000 د.ب 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4953001" y="4067260"/>
            <a:ext cx="382406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ج- 10000 </a:t>
            </a:r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 $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3886541" y="5008464"/>
            <a:ext cx="382406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د- 10000  د.ب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0264" y="6342818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وكالات السفر السياحة </a:t>
            </a:r>
            <a:r>
              <a:rPr lang="ar-S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                                           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المقرر: السفر والسياحة    سفر 324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33</TotalTime>
  <Words>1189</Words>
  <Application>Microsoft Office PowerPoint</Application>
  <PresentationFormat>Widescreen</PresentationFormat>
  <Paragraphs>158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Sakkal Majalla</vt:lpstr>
      <vt:lpstr>Office Theme</vt:lpstr>
      <vt:lpstr>الوحدة الثانية الفصل الخامس وكالات السفر والسياحة (1)</vt:lpstr>
      <vt:lpstr>PowerPoint Presentation</vt:lpstr>
      <vt:lpstr>الفصل الخامس :وكالة السفر والسياحة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osama amro</cp:lastModifiedBy>
  <cp:revision>7</cp:revision>
  <cp:lastPrinted>2021-01-17T11:49:49Z</cp:lastPrinted>
  <dcterms:created xsi:type="dcterms:W3CDTF">2020-03-04T10:47:58Z</dcterms:created>
  <dcterms:modified xsi:type="dcterms:W3CDTF">2021-01-29T10:06:49Z</dcterms:modified>
</cp:coreProperties>
</file>