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F0B29-E96C-4C17-9F0E-D5D546726103}" v="138" dt="2021-01-29T09:49:24.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ama amro" userId="0d241074f5ebfa64" providerId="LiveId" clId="{534F0B29-E96C-4C17-9F0E-D5D546726103}"/>
    <pc:docChg chg="undo custSel modSld">
      <pc:chgData name="osama amro" userId="0d241074f5ebfa64" providerId="LiveId" clId="{534F0B29-E96C-4C17-9F0E-D5D546726103}" dt="2021-01-29T09:49:24.144" v="200" actId="339"/>
      <pc:docMkLst>
        <pc:docMk/>
      </pc:docMkLst>
      <pc:sldChg chg="modSp mod modAnim">
        <pc:chgData name="osama amro" userId="0d241074f5ebfa64" providerId="LiveId" clId="{534F0B29-E96C-4C17-9F0E-D5D546726103}" dt="2021-01-29T08:55:16.505" v="10"/>
        <pc:sldMkLst>
          <pc:docMk/>
          <pc:sldMk cId="1517356893" sldId="259"/>
        </pc:sldMkLst>
        <pc:spChg chg="mod">
          <ac:chgData name="osama amro" userId="0d241074f5ebfa64" providerId="LiveId" clId="{534F0B29-E96C-4C17-9F0E-D5D546726103}" dt="2021-01-29T08:54:53.332" v="6" actId="339"/>
          <ac:spMkLst>
            <pc:docMk/>
            <pc:sldMk cId="1517356893" sldId="259"/>
            <ac:spMk id="2" creationId="{00000000-0000-0000-0000-000000000000}"/>
          </ac:spMkLst>
        </pc:spChg>
        <pc:spChg chg="mod">
          <ac:chgData name="osama amro" userId="0d241074f5ebfa64" providerId="LiveId" clId="{534F0B29-E96C-4C17-9F0E-D5D546726103}" dt="2021-01-29T08:55:03.213" v="7" actId="339"/>
          <ac:spMkLst>
            <pc:docMk/>
            <pc:sldMk cId="1517356893" sldId="259"/>
            <ac:spMk id="4" creationId="{00000000-0000-0000-0000-000000000000}"/>
          </ac:spMkLst>
        </pc:spChg>
      </pc:sldChg>
      <pc:sldChg chg="modSp mod modAnim">
        <pc:chgData name="osama amro" userId="0d241074f5ebfa64" providerId="LiveId" clId="{534F0B29-E96C-4C17-9F0E-D5D546726103}" dt="2021-01-29T09:09:50.958" v="25" actId="339"/>
        <pc:sldMkLst>
          <pc:docMk/>
          <pc:sldMk cId="1851534179" sldId="260"/>
        </pc:sldMkLst>
        <pc:spChg chg="mod">
          <ac:chgData name="osama amro" userId="0d241074f5ebfa64" providerId="LiveId" clId="{534F0B29-E96C-4C17-9F0E-D5D546726103}" dt="2021-01-29T09:08:09.320" v="17" actId="1076"/>
          <ac:spMkLst>
            <pc:docMk/>
            <pc:sldMk cId="1851534179" sldId="260"/>
            <ac:spMk id="2" creationId="{00000000-0000-0000-0000-000000000000}"/>
          </ac:spMkLst>
        </pc:spChg>
        <pc:spChg chg="mod">
          <ac:chgData name="osama amro" userId="0d241074f5ebfa64" providerId="LiveId" clId="{534F0B29-E96C-4C17-9F0E-D5D546726103}" dt="2021-01-29T09:08:14.921" v="19" actId="339"/>
          <ac:spMkLst>
            <pc:docMk/>
            <pc:sldMk cId="1851534179" sldId="260"/>
            <ac:spMk id="9" creationId="{00000000-0000-0000-0000-000000000000}"/>
          </ac:spMkLst>
        </pc:spChg>
        <pc:spChg chg="mod">
          <ac:chgData name="osama amro" userId="0d241074f5ebfa64" providerId="LiveId" clId="{534F0B29-E96C-4C17-9F0E-D5D546726103}" dt="2021-01-29T09:09:37.041" v="23" actId="339"/>
          <ac:spMkLst>
            <pc:docMk/>
            <pc:sldMk cId="1851534179" sldId="260"/>
            <ac:spMk id="11" creationId="{00000000-0000-0000-0000-000000000000}"/>
          </ac:spMkLst>
        </pc:spChg>
        <pc:spChg chg="mod">
          <ac:chgData name="osama amro" userId="0d241074f5ebfa64" providerId="LiveId" clId="{534F0B29-E96C-4C17-9F0E-D5D546726103}" dt="2021-01-29T09:09:42.617" v="24" actId="339"/>
          <ac:spMkLst>
            <pc:docMk/>
            <pc:sldMk cId="1851534179" sldId="260"/>
            <ac:spMk id="12" creationId="{00000000-0000-0000-0000-000000000000}"/>
          </ac:spMkLst>
        </pc:spChg>
        <pc:spChg chg="mod">
          <ac:chgData name="osama amro" userId="0d241074f5ebfa64" providerId="LiveId" clId="{534F0B29-E96C-4C17-9F0E-D5D546726103}" dt="2021-01-29T09:09:50.958" v="25" actId="339"/>
          <ac:spMkLst>
            <pc:docMk/>
            <pc:sldMk cId="1851534179" sldId="260"/>
            <ac:spMk id="13" creationId="{00000000-0000-0000-0000-000000000000}"/>
          </ac:spMkLst>
        </pc:spChg>
      </pc:sldChg>
      <pc:sldChg chg="modSp mod modAnim">
        <pc:chgData name="osama amro" userId="0d241074f5ebfa64" providerId="LiveId" clId="{534F0B29-E96C-4C17-9F0E-D5D546726103}" dt="2021-01-29T09:18:00.712" v="39" actId="339"/>
        <pc:sldMkLst>
          <pc:docMk/>
          <pc:sldMk cId="2987901303" sldId="261"/>
        </pc:sldMkLst>
        <pc:spChg chg="mod">
          <ac:chgData name="osama amro" userId="0d241074f5ebfa64" providerId="LiveId" clId="{534F0B29-E96C-4C17-9F0E-D5D546726103}" dt="2021-01-29T09:17:56.543" v="38" actId="339"/>
          <ac:spMkLst>
            <pc:docMk/>
            <pc:sldMk cId="2987901303" sldId="261"/>
            <ac:spMk id="4" creationId="{00000000-0000-0000-0000-000000000000}"/>
          </ac:spMkLst>
        </pc:spChg>
        <pc:spChg chg="mod">
          <ac:chgData name="osama amro" userId="0d241074f5ebfa64" providerId="LiveId" clId="{534F0B29-E96C-4C17-9F0E-D5D546726103}" dt="2021-01-29T09:18:00.712" v="39" actId="339"/>
          <ac:spMkLst>
            <pc:docMk/>
            <pc:sldMk cId="2987901303" sldId="261"/>
            <ac:spMk id="21" creationId="{00000000-0000-0000-0000-000000000000}"/>
          </ac:spMkLst>
        </pc:spChg>
        <pc:spChg chg="mod">
          <ac:chgData name="osama amro" userId="0d241074f5ebfa64" providerId="LiveId" clId="{534F0B29-E96C-4C17-9F0E-D5D546726103}" dt="2021-01-29T09:17:51.376" v="37" actId="339"/>
          <ac:spMkLst>
            <pc:docMk/>
            <pc:sldMk cId="2987901303" sldId="261"/>
            <ac:spMk id="36" creationId="{00000000-0000-0000-0000-000000000000}"/>
          </ac:spMkLst>
        </pc:spChg>
      </pc:sldChg>
      <pc:sldChg chg="modSp mod modAnim">
        <pc:chgData name="osama amro" userId="0d241074f5ebfa64" providerId="LiveId" clId="{534F0B29-E96C-4C17-9F0E-D5D546726103}" dt="2021-01-29T09:21:54.795" v="63"/>
        <pc:sldMkLst>
          <pc:docMk/>
          <pc:sldMk cId="1028920275" sldId="262"/>
        </pc:sldMkLst>
        <pc:spChg chg="mod">
          <ac:chgData name="osama amro" userId="0d241074f5ebfa64" providerId="LiveId" clId="{534F0B29-E96C-4C17-9F0E-D5D546726103}" dt="2021-01-29T09:18:22.461" v="40" actId="339"/>
          <ac:spMkLst>
            <pc:docMk/>
            <pc:sldMk cId="1028920275" sldId="262"/>
            <ac:spMk id="4" creationId="{00000000-0000-0000-0000-000000000000}"/>
          </ac:spMkLst>
        </pc:spChg>
        <pc:spChg chg="mod">
          <ac:chgData name="osama amro" userId="0d241074f5ebfa64" providerId="LiveId" clId="{534F0B29-E96C-4C17-9F0E-D5D546726103}" dt="2021-01-29T09:20:06.854" v="51" actId="339"/>
          <ac:spMkLst>
            <pc:docMk/>
            <pc:sldMk cId="1028920275" sldId="262"/>
            <ac:spMk id="9" creationId="{00000000-0000-0000-0000-000000000000}"/>
          </ac:spMkLst>
        </pc:spChg>
        <pc:spChg chg="mod">
          <ac:chgData name="osama amro" userId="0d241074f5ebfa64" providerId="LiveId" clId="{534F0B29-E96C-4C17-9F0E-D5D546726103}" dt="2021-01-29T09:20:11.933" v="52" actId="339"/>
          <ac:spMkLst>
            <pc:docMk/>
            <pc:sldMk cId="1028920275" sldId="262"/>
            <ac:spMk id="10" creationId="{00000000-0000-0000-0000-000000000000}"/>
          </ac:spMkLst>
        </pc:spChg>
        <pc:spChg chg="mod">
          <ac:chgData name="osama amro" userId="0d241074f5ebfa64" providerId="LiveId" clId="{534F0B29-E96C-4C17-9F0E-D5D546726103}" dt="2021-01-29T09:20:19.120" v="53" actId="339"/>
          <ac:spMkLst>
            <pc:docMk/>
            <pc:sldMk cId="1028920275" sldId="262"/>
            <ac:spMk id="11" creationId="{00000000-0000-0000-0000-000000000000}"/>
          </ac:spMkLst>
        </pc:spChg>
        <pc:spChg chg="mod">
          <ac:chgData name="osama amro" userId="0d241074f5ebfa64" providerId="LiveId" clId="{534F0B29-E96C-4C17-9F0E-D5D546726103}" dt="2021-01-29T09:20:24.373" v="54" actId="339"/>
          <ac:spMkLst>
            <pc:docMk/>
            <pc:sldMk cId="1028920275" sldId="262"/>
            <ac:spMk id="12" creationId="{00000000-0000-0000-0000-000000000000}"/>
          </ac:spMkLst>
        </pc:spChg>
        <pc:spChg chg="mod">
          <ac:chgData name="osama amro" userId="0d241074f5ebfa64" providerId="LiveId" clId="{534F0B29-E96C-4C17-9F0E-D5D546726103}" dt="2021-01-29T09:20:29.355" v="55" actId="339"/>
          <ac:spMkLst>
            <pc:docMk/>
            <pc:sldMk cId="1028920275" sldId="262"/>
            <ac:spMk id="13" creationId="{00000000-0000-0000-0000-000000000000}"/>
          </ac:spMkLst>
        </pc:spChg>
        <pc:spChg chg="mod">
          <ac:chgData name="osama amro" userId="0d241074f5ebfa64" providerId="LiveId" clId="{534F0B29-E96C-4C17-9F0E-D5D546726103}" dt="2021-01-29T09:20:37.133" v="56" actId="339"/>
          <ac:spMkLst>
            <pc:docMk/>
            <pc:sldMk cId="1028920275" sldId="262"/>
            <ac:spMk id="14" creationId="{00000000-0000-0000-0000-000000000000}"/>
          </ac:spMkLst>
        </pc:spChg>
        <pc:spChg chg="mod">
          <ac:chgData name="osama amro" userId="0d241074f5ebfa64" providerId="LiveId" clId="{534F0B29-E96C-4C17-9F0E-D5D546726103}" dt="2021-01-29T09:20:42.501" v="57" actId="339"/>
          <ac:spMkLst>
            <pc:docMk/>
            <pc:sldMk cId="1028920275" sldId="262"/>
            <ac:spMk id="15" creationId="{00000000-0000-0000-0000-000000000000}"/>
          </ac:spMkLst>
        </pc:spChg>
        <pc:spChg chg="mod">
          <ac:chgData name="osama amro" userId="0d241074f5ebfa64" providerId="LiveId" clId="{534F0B29-E96C-4C17-9F0E-D5D546726103}" dt="2021-01-29T09:18:27.580" v="41" actId="339"/>
          <ac:spMkLst>
            <pc:docMk/>
            <pc:sldMk cId="1028920275" sldId="262"/>
            <ac:spMk id="20" creationId="{00000000-0000-0000-0000-000000000000}"/>
          </ac:spMkLst>
        </pc:spChg>
        <pc:spChg chg="mod">
          <ac:chgData name="osama amro" userId="0d241074f5ebfa64" providerId="LiveId" clId="{534F0B29-E96C-4C17-9F0E-D5D546726103}" dt="2021-01-29T09:18:33.340" v="42" actId="339"/>
          <ac:spMkLst>
            <pc:docMk/>
            <pc:sldMk cId="1028920275" sldId="262"/>
            <ac:spMk id="21" creationId="{00000000-0000-0000-0000-000000000000}"/>
          </ac:spMkLst>
        </pc:spChg>
      </pc:sldChg>
      <pc:sldChg chg="modSp mod modAnim">
        <pc:chgData name="osama amro" userId="0d241074f5ebfa64" providerId="LiveId" clId="{534F0B29-E96C-4C17-9F0E-D5D546726103}" dt="2021-01-29T09:27:06.907" v="101" actId="207"/>
        <pc:sldMkLst>
          <pc:docMk/>
          <pc:sldMk cId="2028010089" sldId="263"/>
        </pc:sldMkLst>
        <pc:spChg chg="mod">
          <ac:chgData name="osama amro" userId="0d241074f5ebfa64" providerId="LiveId" clId="{534F0B29-E96C-4C17-9F0E-D5D546726103}" dt="2021-01-29T09:22:18.554" v="64" actId="339"/>
          <ac:spMkLst>
            <pc:docMk/>
            <pc:sldMk cId="2028010089" sldId="263"/>
            <ac:spMk id="4" creationId="{00000000-0000-0000-0000-000000000000}"/>
          </ac:spMkLst>
        </pc:spChg>
        <pc:spChg chg="mod">
          <ac:chgData name="osama amro" userId="0d241074f5ebfa64" providerId="LiveId" clId="{534F0B29-E96C-4C17-9F0E-D5D546726103}" dt="2021-01-29T09:27:03.070" v="100" actId="207"/>
          <ac:spMkLst>
            <pc:docMk/>
            <pc:sldMk cId="2028010089" sldId="263"/>
            <ac:spMk id="5" creationId="{00000000-0000-0000-0000-000000000000}"/>
          </ac:spMkLst>
        </pc:spChg>
        <pc:spChg chg="mod">
          <ac:chgData name="osama amro" userId="0d241074f5ebfa64" providerId="LiveId" clId="{534F0B29-E96C-4C17-9F0E-D5D546726103}" dt="2021-01-29T09:22:32.770" v="68" actId="339"/>
          <ac:spMkLst>
            <pc:docMk/>
            <pc:sldMk cId="2028010089" sldId="263"/>
            <ac:spMk id="6" creationId="{00000000-0000-0000-0000-000000000000}"/>
          </ac:spMkLst>
        </pc:spChg>
        <pc:spChg chg="mod">
          <ac:chgData name="osama amro" userId="0d241074f5ebfa64" providerId="LiveId" clId="{534F0B29-E96C-4C17-9F0E-D5D546726103}" dt="2021-01-29T09:24:50.044" v="83" actId="339"/>
          <ac:spMkLst>
            <pc:docMk/>
            <pc:sldMk cId="2028010089" sldId="263"/>
            <ac:spMk id="7" creationId="{00000000-0000-0000-0000-000000000000}"/>
          </ac:spMkLst>
        </pc:spChg>
        <pc:spChg chg="mod">
          <ac:chgData name="osama amro" userId="0d241074f5ebfa64" providerId="LiveId" clId="{534F0B29-E96C-4C17-9F0E-D5D546726103}" dt="2021-01-29T09:25:43.484" v="91" actId="1076"/>
          <ac:spMkLst>
            <pc:docMk/>
            <pc:sldMk cId="2028010089" sldId="263"/>
            <ac:spMk id="8" creationId="{00000000-0000-0000-0000-000000000000}"/>
          </ac:spMkLst>
        </pc:spChg>
        <pc:spChg chg="mod">
          <ac:chgData name="osama amro" userId="0d241074f5ebfa64" providerId="LiveId" clId="{534F0B29-E96C-4C17-9F0E-D5D546726103}" dt="2021-01-29T09:24:35.628" v="82" actId="339"/>
          <ac:spMkLst>
            <pc:docMk/>
            <pc:sldMk cId="2028010089" sldId="263"/>
            <ac:spMk id="9" creationId="{00000000-0000-0000-0000-000000000000}"/>
          </ac:spMkLst>
        </pc:spChg>
        <pc:spChg chg="mod">
          <ac:chgData name="osama amro" userId="0d241074f5ebfa64" providerId="LiveId" clId="{534F0B29-E96C-4C17-9F0E-D5D546726103}" dt="2021-01-29T09:24:55.960" v="84" actId="339"/>
          <ac:spMkLst>
            <pc:docMk/>
            <pc:sldMk cId="2028010089" sldId="263"/>
            <ac:spMk id="10" creationId="{00000000-0000-0000-0000-000000000000}"/>
          </ac:spMkLst>
        </pc:spChg>
        <pc:spChg chg="mod">
          <ac:chgData name="osama amro" userId="0d241074f5ebfa64" providerId="LiveId" clId="{534F0B29-E96C-4C17-9F0E-D5D546726103}" dt="2021-01-29T09:27:06.907" v="101" actId="207"/>
          <ac:spMkLst>
            <pc:docMk/>
            <pc:sldMk cId="2028010089" sldId="263"/>
            <ac:spMk id="14" creationId="{00000000-0000-0000-0000-000000000000}"/>
          </ac:spMkLst>
        </pc:spChg>
      </pc:sldChg>
      <pc:sldChg chg="modSp mod modAnim">
        <pc:chgData name="osama amro" userId="0d241074f5ebfa64" providerId="LiveId" clId="{534F0B29-E96C-4C17-9F0E-D5D546726103}" dt="2021-01-29T09:34:44.294" v="140"/>
        <pc:sldMkLst>
          <pc:docMk/>
          <pc:sldMk cId="3328987165" sldId="264"/>
        </pc:sldMkLst>
        <pc:spChg chg="mod">
          <ac:chgData name="osama amro" userId="0d241074f5ebfa64" providerId="LiveId" clId="{534F0B29-E96C-4C17-9F0E-D5D546726103}" dt="2021-01-29T09:31:56.039" v="122" actId="339"/>
          <ac:spMkLst>
            <pc:docMk/>
            <pc:sldMk cId="3328987165" sldId="264"/>
            <ac:spMk id="9" creationId="{00000000-0000-0000-0000-000000000000}"/>
          </ac:spMkLst>
        </pc:spChg>
        <pc:spChg chg="mod">
          <ac:chgData name="osama amro" userId="0d241074f5ebfa64" providerId="LiveId" clId="{534F0B29-E96C-4C17-9F0E-D5D546726103}" dt="2021-01-29T09:30:14.664" v="104" actId="339"/>
          <ac:spMkLst>
            <pc:docMk/>
            <pc:sldMk cId="3328987165" sldId="264"/>
            <ac:spMk id="13" creationId="{00000000-0000-0000-0000-000000000000}"/>
          </ac:spMkLst>
        </pc:spChg>
        <pc:spChg chg="mod">
          <ac:chgData name="osama amro" userId="0d241074f5ebfa64" providerId="LiveId" clId="{534F0B29-E96C-4C17-9F0E-D5D546726103}" dt="2021-01-29T09:30:10.452" v="103" actId="339"/>
          <ac:spMkLst>
            <pc:docMk/>
            <pc:sldMk cId="3328987165" sldId="264"/>
            <ac:spMk id="14" creationId="{00000000-0000-0000-0000-000000000000}"/>
          </ac:spMkLst>
        </pc:spChg>
        <pc:spChg chg="mod">
          <ac:chgData name="osama amro" userId="0d241074f5ebfa64" providerId="LiveId" clId="{534F0B29-E96C-4C17-9F0E-D5D546726103}" dt="2021-01-29T09:33:20.568" v="133" actId="1076"/>
          <ac:spMkLst>
            <pc:docMk/>
            <pc:sldMk cId="3328987165" sldId="264"/>
            <ac:spMk id="17" creationId="{00000000-0000-0000-0000-000000000000}"/>
          </ac:spMkLst>
        </pc:spChg>
        <pc:spChg chg="mod">
          <ac:chgData name="osama amro" userId="0d241074f5ebfa64" providerId="LiveId" clId="{534F0B29-E96C-4C17-9F0E-D5D546726103}" dt="2021-01-29T09:31:36.435" v="120" actId="339"/>
          <ac:spMkLst>
            <pc:docMk/>
            <pc:sldMk cId="3328987165" sldId="264"/>
            <ac:spMk id="19" creationId="{00000000-0000-0000-0000-000000000000}"/>
          </ac:spMkLst>
        </pc:spChg>
        <pc:spChg chg="mod">
          <ac:chgData name="osama amro" userId="0d241074f5ebfa64" providerId="LiveId" clId="{534F0B29-E96C-4C17-9F0E-D5D546726103}" dt="2021-01-29T09:31:42.858" v="121" actId="339"/>
          <ac:spMkLst>
            <pc:docMk/>
            <pc:sldMk cId="3328987165" sldId="264"/>
            <ac:spMk id="20" creationId="{00000000-0000-0000-0000-000000000000}"/>
          </ac:spMkLst>
        </pc:spChg>
        <pc:spChg chg="mod">
          <ac:chgData name="osama amro" userId="0d241074f5ebfa64" providerId="LiveId" clId="{534F0B29-E96C-4C17-9F0E-D5D546726103}" dt="2021-01-29T09:32:08.669" v="124" actId="339"/>
          <ac:spMkLst>
            <pc:docMk/>
            <pc:sldMk cId="3328987165" sldId="264"/>
            <ac:spMk id="22" creationId="{00000000-0000-0000-0000-000000000000}"/>
          </ac:spMkLst>
        </pc:spChg>
        <pc:spChg chg="mod">
          <ac:chgData name="osama amro" userId="0d241074f5ebfa64" providerId="LiveId" clId="{534F0B29-E96C-4C17-9F0E-D5D546726103}" dt="2021-01-29T09:32:13.734" v="125" actId="339"/>
          <ac:spMkLst>
            <pc:docMk/>
            <pc:sldMk cId="3328987165" sldId="264"/>
            <ac:spMk id="23" creationId="{00000000-0000-0000-0000-000000000000}"/>
          </ac:spMkLst>
        </pc:spChg>
        <pc:spChg chg="mod">
          <ac:chgData name="osama amro" userId="0d241074f5ebfa64" providerId="LiveId" clId="{534F0B29-E96C-4C17-9F0E-D5D546726103}" dt="2021-01-29T09:32:47.034" v="127" actId="339"/>
          <ac:spMkLst>
            <pc:docMk/>
            <pc:sldMk cId="3328987165" sldId="264"/>
            <ac:spMk id="24" creationId="{00000000-0000-0000-0000-000000000000}"/>
          </ac:spMkLst>
        </pc:spChg>
        <pc:spChg chg="mod">
          <ac:chgData name="osama amro" userId="0d241074f5ebfa64" providerId="LiveId" clId="{534F0B29-E96C-4C17-9F0E-D5D546726103}" dt="2021-01-29T09:32:54.504" v="128" actId="339"/>
          <ac:spMkLst>
            <pc:docMk/>
            <pc:sldMk cId="3328987165" sldId="264"/>
            <ac:spMk id="25" creationId="{00000000-0000-0000-0000-000000000000}"/>
          </ac:spMkLst>
        </pc:spChg>
        <pc:picChg chg="mod">
          <ac:chgData name="osama amro" userId="0d241074f5ebfa64" providerId="LiveId" clId="{534F0B29-E96C-4C17-9F0E-D5D546726103}" dt="2021-01-29T09:33:07.120" v="131" actId="1440"/>
          <ac:picMkLst>
            <pc:docMk/>
            <pc:sldMk cId="3328987165" sldId="264"/>
            <ac:picMk id="15" creationId="{00000000-0000-0000-0000-000000000000}"/>
          </ac:picMkLst>
        </pc:picChg>
      </pc:sldChg>
      <pc:sldChg chg="modSp mod modAnim">
        <pc:chgData name="osama amro" userId="0d241074f5ebfa64" providerId="LiveId" clId="{534F0B29-E96C-4C17-9F0E-D5D546726103}" dt="2021-01-29T09:41:47.601" v="179"/>
        <pc:sldMkLst>
          <pc:docMk/>
          <pc:sldMk cId="1952533259" sldId="265"/>
        </pc:sldMkLst>
        <pc:spChg chg="mod">
          <ac:chgData name="osama amro" userId="0d241074f5ebfa64" providerId="LiveId" clId="{534F0B29-E96C-4C17-9F0E-D5D546726103}" dt="2021-01-29T09:38:09.969" v="152" actId="339"/>
          <ac:spMkLst>
            <pc:docMk/>
            <pc:sldMk cId="1952533259" sldId="265"/>
            <ac:spMk id="4" creationId="{00000000-0000-0000-0000-000000000000}"/>
          </ac:spMkLst>
        </pc:spChg>
        <pc:spChg chg="mod">
          <ac:chgData name="osama amro" userId="0d241074f5ebfa64" providerId="LiveId" clId="{534F0B29-E96C-4C17-9F0E-D5D546726103}" dt="2021-01-29T09:37:29.052" v="150" actId="207"/>
          <ac:spMkLst>
            <pc:docMk/>
            <pc:sldMk cId="1952533259" sldId="265"/>
            <ac:spMk id="9" creationId="{00000000-0000-0000-0000-000000000000}"/>
          </ac:spMkLst>
        </pc:spChg>
        <pc:spChg chg="mod">
          <ac:chgData name="osama amro" userId="0d241074f5ebfa64" providerId="LiveId" clId="{534F0B29-E96C-4C17-9F0E-D5D546726103}" dt="2021-01-29T09:39:22.093" v="156" actId="207"/>
          <ac:spMkLst>
            <pc:docMk/>
            <pc:sldMk cId="1952533259" sldId="265"/>
            <ac:spMk id="16" creationId="{00000000-0000-0000-0000-000000000000}"/>
          </ac:spMkLst>
        </pc:spChg>
        <pc:spChg chg="mod">
          <ac:chgData name="osama amro" userId="0d241074f5ebfa64" providerId="LiveId" clId="{534F0B29-E96C-4C17-9F0E-D5D546726103}" dt="2021-01-29T09:39:42.346" v="158" actId="207"/>
          <ac:spMkLst>
            <pc:docMk/>
            <pc:sldMk cId="1952533259" sldId="265"/>
            <ac:spMk id="20" creationId="{00000000-0000-0000-0000-000000000000}"/>
          </ac:spMkLst>
        </pc:spChg>
        <pc:spChg chg="mod">
          <ac:chgData name="osama amro" userId="0d241074f5ebfa64" providerId="LiveId" clId="{534F0B29-E96C-4C17-9F0E-D5D546726103}" dt="2021-01-29T09:39:50.780" v="161" actId="207"/>
          <ac:spMkLst>
            <pc:docMk/>
            <pc:sldMk cId="1952533259" sldId="265"/>
            <ac:spMk id="21" creationId="{00000000-0000-0000-0000-000000000000}"/>
          </ac:spMkLst>
        </pc:spChg>
      </pc:sldChg>
      <pc:sldChg chg="modSp modAnim">
        <pc:chgData name="osama amro" userId="0d241074f5ebfa64" providerId="LiveId" clId="{534F0B29-E96C-4C17-9F0E-D5D546726103}" dt="2021-01-29T09:43:01.362" v="185" actId="339"/>
        <pc:sldMkLst>
          <pc:docMk/>
          <pc:sldMk cId="289371860" sldId="266"/>
        </pc:sldMkLst>
        <pc:spChg chg="mod">
          <ac:chgData name="osama amro" userId="0d241074f5ebfa64" providerId="LiveId" clId="{534F0B29-E96C-4C17-9F0E-D5D546726103}" dt="2021-01-29T09:42:52.438" v="183" actId="339"/>
          <ac:spMkLst>
            <pc:docMk/>
            <pc:sldMk cId="289371860" sldId="266"/>
            <ac:spMk id="5" creationId="{00000000-0000-0000-0000-000000000000}"/>
          </ac:spMkLst>
        </pc:spChg>
        <pc:spChg chg="mod">
          <ac:chgData name="osama amro" userId="0d241074f5ebfa64" providerId="LiveId" clId="{534F0B29-E96C-4C17-9F0E-D5D546726103}" dt="2021-01-29T09:42:56.781" v="184" actId="339"/>
          <ac:spMkLst>
            <pc:docMk/>
            <pc:sldMk cId="289371860" sldId="266"/>
            <ac:spMk id="15" creationId="{00000000-0000-0000-0000-000000000000}"/>
          </ac:spMkLst>
        </pc:spChg>
        <pc:spChg chg="mod">
          <ac:chgData name="osama amro" userId="0d241074f5ebfa64" providerId="LiveId" clId="{534F0B29-E96C-4C17-9F0E-D5D546726103}" dt="2021-01-29T09:43:01.362" v="185" actId="339"/>
          <ac:spMkLst>
            <pc:docMk/>
            <pc:sldMk cId="289371860" sldId="266"/>
            <ac:spMk id="16" creationId="{00000000-0000-0000-0000-000000000000}"/>
          </ac:spMkLst>
        </pc:spChg>
      </pc:sldChg>
      <pc:sldChg chg="modSp mod modAnim">
        <pc:chgData name="osama amro" userId="0d241074f5ebfa64" providerId="LiveId" clId="{534F0B29-E96C-4C17-9F0E-D5D546726103}" dt="2021-01-29T09:44:08.026" v="197"/>
        <pc:sldMkLst>
          <pc:docMk/>
          <pc:sldMk cId="1634084911" sldId="267"/>
        </pc:sldMkLst>
        <pc:spChg chg="mod">
          <ac:chgData name="osama amro" userId="0d241074f5ebfa64" providerId="LiveId" clId="{534F0B29-E96C-4C17-9F0E-D5D546726103}" dt="2021-01-29T09:43:27.317" v="187" actId="339"/>
          <ac:spMkLst>
            <pc:docMk/>
            <pc:sldMk cId="1634084911" sldId="267"/>
            <ac:spMk id="5" creationId="{00000000-0000-0000-0000-000000000000}"/>
          </ac:spMkLst>
        </pc:spChg>
      </pc:sldChg>
      <pc:sldChg chg="modSp">
        <pc:chgData name="osama amro" userId="0d241074f5ebfa64" providerId="LiveId" clId="{534F0B29-E96C-4C17-9F0E-D5D546726103}" dt="2021-01-29T09:44:44.308" v="198" actId="339"/>
        <pc:sldMkLst>
          <pc:docMk/>
          <pc:sldMk cId="1168391572" sldId="268"/>
        </pc:sldMkLst>
        <pc:spChg chg="mod">
          <ac:chgData name="osama amro" userId="0d241074f5ebfa64" providerId="LiveId" clId="{534F0B29-E96C-4C17-9F0E-D5D546726103}" dt="2021-01-29T09:44:44.308" v="198" actId="339"/>
          <ac:spMkLst>
            <pc:docMk/>
            <pc:sldMk cId="1168391572" sldId="268"/>
            <ac:spMk id="5" creationId="{00000000-0000-0000-0000-000000000000}"/>
          </ac:spMkLst>
        </pc:spChg>
      </pc:sldChg>
      <pc:sldChg chg="modSp mod">
        <pc:chgData name="osama amro" userId="0d241074f5ebfa64" providerId="LiveId" clId="{534F0B29-E96C-4C17-9F0E-D5D546726103}" dt="2021-01-29T09:49:24.144" v="200" actId="339"/>
        <pc:sldMkLst>
          <pc:docMk/>
          <pc:sldMk cId="2315638729" sldId="269"/>
        </pc:sldMkLst>
        <pc:spChg chg="mod">
          <ac:chgData name="osama amro" userId="0d241074f5ebfa64" providerId="LiveId" clId="{534F0B29-E96C-4C17-9F0E-D5D546726103}" dt="2021-01-29T09:49:24.144" v="200" actId="339"/>
          <ac:spMkLst>
            <pc:docMk/>
            <pc:sldMk cId="2315638729" sldId="269"/>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BD93CFB-3B85-4C9C-83F8-81D2D0449655}" type="datetimeFigureOut">
              <a:rPr lang="en-US" smtClean="0"/>
              <a:t>1/29/2021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D1594A4-0EF3-4798-9983-D70FEAFF1D00}" type="slidenum">
              <a:rPr lang="en-US" smtClean="0"/>
              <a:t>‹#›</a:t>
            </a:fld>
            <a:endParaRPr lang="en-US"/>
          </a:p>
        </p:txBody>
      </p:sp>
    </p:spTree>
    <p:extLst>
      <p:ext uri="{BB962C8B-B14F-4D97-AF65-F5344CB8AC3E}">
        <p14:creationId xmlns:p14="http://schemas.microsoft.com/office/powerpoint/2010/main" val="223632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8D5CB-3F95-4902-ACA3-A3C1D4A530E2}" type="slidenum">
              <a:rPr lang="en-US" smtClean="0"/>
              <a:t>8</a:t>
            </a:fld>
            <a:endParaRPr lang="en-US"/>
          </a:p>
        </p:txBody>
      </p:sp>
    </p:spTree>
    <p:extLst>
      <p:ext uri="{BB962C8B-B14F-4D97-AF65-F5344CB8AC3E}">
        <p14:creationId xmlns:p14="http://schemas.microsoft.com/office/powerpoint/2010/main" val="88701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8D5CB-3F95-4902-ACA3-A3C1D4A530E2}" type="slidenum">
              <a:rPr lang="en-US" smtClean="0"/>
              <a:t>9</a:t>
            </a:fld>
            <a:endParaRPr lang="en-US"/>
          </a:p>
        </p:txBody>
      </p:sp>
    </p:spTree>
    <p:extLst>
      <p:ext uri="{BB962C8B-B14F-4D97-AF65-F5344CB8AC3E}">
        <p14:creationId xmlns:p14="http://schemas.microsoft.com/office/powerpoint/2010/main" val="172873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8D5CB-3F95-4902-ACA3-A3C1D4A530E2}" type="slidenum">
              <a:rPr lang="en-US" smtClean="0"/>
              <a:t>10</a:t>
            </a:fld>
            <a:endParaRPr lang="en-US"/>
          </a:p>
        </p:txBody>
      </p:sp>
    </p:spTree>
    <p:extLst>
      <p:ext uri="{BB962C8B-B14F-4D97-AF65-F5344CB8AC3E}">
        <p14:creationId xmlns:p14="http://schemas.microsoft.com/office/powerpoint/2010/main" val="223898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8D5CB-3F95-4902-ACA3-A3C1D4A530E2}" type="slidenum">
              <a:rPr lang="en-US" smtClean="0"/>
              <a:t>11</a:t>
            </a:fld>
            <a:endParaRPr lang="en-US"/>
          </a:p>
        </p:txBody>
      </p:sp>
    </p:spTree>
    <p:extLst>
      <p:ext uri="{BB962C8B-B14F-4D97-AF65-F5344CB8AC3E}">
        <p14:creationId xmlns:p14="http://schemas.microsoft.com/office/powerpoint/2010/main" val="121835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6.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edunet.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0356" y="2024175"/>
            <a:ext cx="5796005" cy="2142985"/>
          </a:xfr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ar-BH" sz="4800" b="1" dirty="0">
                <a:latin typeface="Sakkal Majalla" panose="02000000000000000000" pitchFamily="2" charset="-78"/>
                <a:cs typeface="Sakkal Majalla" panose="02000000000000000000" pitchFamily="2" charset="-78"/>
              </a:rPr>
              <a:t>الوحدة</a:t>
            </a:r>
            <a:r>
              <a:rPr lang="en-US" sz="4800" b="1" dirty="0">
                <a:latin typeface="Sakkal Majalla" panose="02000000000000000000" pitchFamily="2" charset="-78"/>
                <a:cs typeface="Sakkal Majalla" panose="02000000000000000000" pitchFamily="2" charset="-78"/>
              </a:rPr>
              <a:t> </a:t>
            </a:r>
            <a:r>
              <a:rPr lang="ar-BH" sz="4800" b="1" dirty="0">
                <a:latin typeface="Sakkal Majalla" panose="02000000000000000000" pitchFamily="2" charset="-78"/>
                <a:cs typeface="Sakkal Majalla" panose="02000000000000000000" pitchFamily="2" charset="-78"/>
              </a:rPr>
              <a:t>الأولى</a:t>
            </a:r>
            <a:br>
              <a:rPr lang="en-US" sz="4800" b="1" dirty="0">
                <a:latin typeface="Sakkal Majalla" panose="02000000000000000000" pitchFamily="2" charset="-78"/>
                <a:cs typeface="Sakkal Majalla" panose="02000000000000000000" pitchFamily="2" charset="-78"/>
              </a:rPr>
            </a:br>
            <a:r>
              <a:rPr lang="ar-BH" sz="4800" b="1" dirty="0">
                <a:solidFill>
                  <a:srgbClr val="FF0000"/>
                </a:solidFill>
                <a:latin typeface="Sakkal Majalla" panose="02000000000000000000" pitchFamily="2" charset="-78"/>
                <a:cs typeface="Sakkal Majalla" panose="02000000000000000000" pitchFamily="2" charset="-78"/>
              </a:rPr>
              <a:t>العوامل المؤثرة  في السياحة </a:t>
            </a:r>
            <a:br>
              <a:rPr lang="ar-BH" sz="4800" b="1" dirty="0">
                <a:solidFill>
                  <a:srgbClr val="FF0000"/>
                </a:solidFill>
                <a:latin typeface="Sakkal Majalla" panose="02000000000000000000" pitchFamily="2" charset="-78"/>
                <a:cs typeface="Sakkal Majalla" panose="02000000000000000000" pitchFamily="2" charset="-78"/>
              </a:rPr>
            </a:br>
            <a:r>
              <a:rPr lang="ar-BH" sz="3600" b="1" dirty="0">
                <a:latin typeface="Sakkal Majalla" panose="02000000000000000000" pitchFamily="2" charset="-78"/>
                <a:cs typeface="Sakkal Majalla" panose="02000000000000000000" pitchFamily="2" charset="-78"/>
              </a:rPr>
              <a:t>الفصل الرابع</a:t>
            </a:r>
            <a:endParaRPr lang="en-US" sz="3600" b="1" dirty="0">
              <a:latin typeface="Sakkal Majalla" panose="02000000000000000000" pitchFamily="2" charset="-78"/>
              <a:cs typeface="Sakkal Majalla" panose="02000000000000000000" pitchFamily="2" charset="-78"/>
            </a:endParaRPr>
          </a:p>
        </p:txBody>
      </p:sp>
      <p:sp>
        <p:nvSpPr>
          <p:cNvPr id="4" name="TextBox 3"/>
          <p:cNvSpPr txBox="1"/>
          <p:nvPr/>
        </p:nvSpPr>
        <p:spPr>
          <a:xfrm>
            <a:off x="5414921" y="4628126"/>
            <a:ext cx="4038600" cy="52322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800" b="1" dirty="0">
                <a:solidFill>
                  <a:schemeClr val="bg1"/>
                </a:solidFill>
                <a:latin typeface="Sakkal Majalla" panose="02000000000000000000" pitchFamily="2" charset="-78"/>
                <a:cs typeface="Sakkal Majalla" panose="02000000000000000000" pitchFamily="2" charset="-78"/>
              </a:rPr>
              <a:t>السفر والسياحة - سفر 324</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5" name="AutoShape 2" descr="Image result for شعار علم البحرين"/>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70641" y="6246912"/>
            <a:ext cx="875415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dirty="0">
                <a:solidFill>
                  <a:schemeClr val="tx1"/>
                </a:solidFill>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الفصل: الدراسي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الثاني</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(اختياري)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الصف: الثاني أو الثالث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الصفحة: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38</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42</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grpSp>
        <p:nvGrpSpPr>
          <p:cNvPr id="6" name="Group 5"/>
          <p:cNvGrpSpPr/>
          <p:nvPr/>
        </p:nvGrpSpPr>
        <p:grpSpPr>
          <a:xfrm>
            <a:off x="1685244" y="3276703"/>
            <a:ext cx="3335112" cy="2768181"/>
            <a:chOff x="320025" y="1938338"/>
            <a:chExt cx="3335112" cy="2768181"/>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161525" y="2367126"/>
              <a:ext cx="1493612" cy="2339393"/>
            </a:xfrm>
            <a:prstGeom prst="rect">
              <a:avLst/>
            </a:prstGeom>
          </p:spPr>
        </p:pic>
        <p:pic>
          <p:nvPicPr>
            <p:cNvPr id="3" name="Picture 2"/>
            <p:cNvPicPr>
              <a:picLocks noChangeAspect="1"/>
            </p:cNvPicPr>
            <p:nvPr/>
          </p:nvPicPr>
          <p:blipFill>
            <a:blip r:embed="rId4"/>
            <a:stretch>
              <a:fillRect/>
            </a:stretch>
          </p:blipFill>
          <p:spPr>
            <a:xfrm>
              <a:off x="320025" y="1938338"/>
              <a:ext cx="1953576" cy="2608489"/>
            </a:xfrm>
            <a:prstGeom prst="rect">
              <a:avLst/>
            </a:prstGeom>
          </p:spPr>
        </p:pic>
      </p:grpSp>
      <p:pic>
        <p:nvPicPr>
          <p:cNvPr id="11" name="Picture 10"/>
          <p:cNvPicPr>
            <a:picLocks noChangeAspect="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73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7053" y="803994"/>
            <a:ext cx="7604780" cy="954107"/>
          </a:xfrm>
          <a:prstGeom prst="rect">
            <a:avLst/>
          </a:prstGeom>
          <a:solidFill>
            <a:srgbClr val="FFC0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SA" sz="2800" b="1" dirty="0">
                <a:latin typeface="Sakkal Majalla" panose="02000000000000000000" pitchFamily="2" charset="-78"/>
                <a:cs typeface="Sakkal Majalla" panose="02000000000000000000" pitchFamily="2" charset="-78"/>
              </a:rPr>
              <a:t>3</a:t>
            </a:r>
            <a:r>
              <a:rPr lang="ar-BH" sz="2800" b="1"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تؤثر كل من طبيعة الأرض من جبال و هضاب ووديان وأنواع الشواطئ في اختيار أماكن المشاريع السياحية، حيث يطلق عليها:</a:t>
            </a:r>
            <a:endParaRPr lang="en-US" sz="2800" b="1" dirty="0">
              <a:latin typeface="Sakkal Majalla" panose="02000000000000000000" pitchFamily="2" charset="-78"/>
              <a:cs typeface="Sakkal Majalla" panose="02000000000000000000" pitchFamily="2" charset="-78"/>
            </a:endParaRPr>
          </a:p>
        </p:txBody>
      </p:sp>
      <p:sp>
        <p:nvSpPr>
          <p:cNvPr id="15" name="Flowchart: Terminator 14">
            <a:hlinkClick r:id="rId4" action="ppaction://hlinksldjump"/>
          </p:cNvPr>
          <p:cNvSpPr/>
          <p:nvPr/>
        </p:nvSpPr>
        <p:spPr>
          <a:xfrm>
            <a:off x="6367538" y="2608076"/>
            <a:ext cx="3734611" cy="841149"/>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أ- الموقع الجغرافي.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15">
            <a:hlinkClick r:id="rId4" action="ppaction://hlinksldjump"/>
          </p:cNvPr>
          <p:cNvSpPr/>
          <p:nvPr/>
        </p:nvSpPr>
        <p:spPr>
          <a:xfrm>
            <a:off x="2127054" y="2648581"/>
            <a:ext cx="3799063" cy="833205"/>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المناخ والطقس.</a:t>
            </a:r>
            <a:r>
              <a:rPr lang="ar-BH" sz="3600" b="1" dirty="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7" name="Flowchart: Terminator 16">
            <a:hlinkClick r:id="rId5" action="ppaction://hlinksldjump"/>
          </p:cNvPr>
          <p:cNvSpPr/>
          <p:nvPr/>
        </p:nvSpPr>
        <p:spPr>
          <a:xfrm>
            <a:off x="6367538" y="4128893"/>
            <a:ext cx="387932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الطبوغرافيا.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8" name="Flowchart: Terminator 17">
            <a:hlinkClick r:id="rId4" action="ppaction://hlinksldjump"/>
          </p:cNvPr>
          <p:cNvSpPr/>
          <p:nvPr/>
        </p:nvSpPr>
        <p:spPr>
          <a:xfrm>
            <a:off x="2127054" y="4119794"/>
            <a:ext cx="379906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الموضع الجغرافي.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3" name="Rectangle 12"/>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9" name="Straight Connector 1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39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67275" y="803993"/>
            <a:ext cx="4864558" cy="523220"/>
          </a:xfrm>
          <a:prstGeom prst="rect">
            <a:avLst/>
          </a:prstGeom>
          <a:solidFill>
            <a:srgbClr val="FFC0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SA" sz="2800" b="1" dirty="0">
                <a:latin typeface="Sakkal Majalla" panose="02000000000000000000" pitchFamily="2" charset="-78"/>
                <a:cs typeface="Sakkal Majalla" panose="02000000000000000000" pitchFamily="2" charset="-78"/>
              </a:rPr>
              <a:t>4</a:t>
            </a:r>
            <a:r>
              <a:rPr lang="ar-BH" sz="2800" b="1"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من العوامل المؤثرة في صناعة السياحة:</a:t>
            </a:r>
            <a:r>
              <a:rPr lang="ar-BH" sz="2800" b="1" dirty="0">
                <a:latin typeface="Sakkal Majalla" panose="02000000000000000000" pitchFamily="2" charset="-78"/>
                <a:cs typeface="Sakkal Majalla" panose="02000000000000000000" pitchFamily="2" charset="-78"/>
              </a:rPr>
              <a:t>  </a:t>
            </a:r>
            <a:endParaRPr lang="en-US" sz="2800" b="1" dirty="0">
              <a:latin typeface="Sakkal Majalla" panose="02000000000000000000" pitchFamily="2" charset="-78"/>
              <a:cs typeface="Sakkal Majalla" panose="02000000000000000000" pitchFamily="2" charset="-78"/>
            </a:endParaRPr>
          </a:p>
        </p:txBody>
      </p:sp>
      <p:sp>
        <p:nvSpPr>
          <p:cNvPr id="15" name="Flowchart: Terminator 14">
            <a:hlinkClick r:id="rId4" action="ppaction://hlinksldjump"/>
          </p:cNvPr>
          <p:cNvSpPr/>
          <p:nvPr/>
        </p:nvSpPr>
        <p:spPr>
          <a:xfrm>
            <a:off x="6425913" y="2538287"/>
            <a:ext cx="3734611" cy="841149"/>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أ- </a:t>
            </a:r>
            <a:r>
              <a:rPr lang="ar-SA" sz="2800" b="1" dirty="0">
                <a:solidFill>
                  <a:schemeClr val="bg1"/>
                </a:solidFill>
                <a:latin typeface="Sakkal Majalla" panose="02000000000000000000" pitchFamily="2" charset="-78"/>
                <a:cs typeface="Sakkal Majalla" panose="02000000000000000000" pitchFamily="2" charset="-78"/>
              </a:rPr>
              <a:t>القدرات الشخصية</a:t>
            </a:r>
            <a:r>
              <a:rPr lang="ar-BH" sz="2800" b="1" dirty="0">
                <a:solidFill>
                  <a:schemeClr val="bg1"/>
                </a:solidFill>
                <a:latin typeface="Sakkal Majalla" panose="02000000000000000000" pitchFamily="2" charset="-78"/>
                <a:cs typeface="Sakkal Majalla" panose="02000000000000000000" pitchFamily="2" charset="-78"/>
              </a:rPr>
              <a:t>.</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15">
            <a:hlinkClick r:id="rId4" action="ppaction://hlinksldjump"/>
          </p:cNvPr>
          <p:cNvSpPr/>
          <p:nvPr/>
        </p:nvSpPr>
        <p:spPr>
          <a:xfrm>
            <a:off x="1981201" y="2648581"/>
            <a:ext cx="3944916" cy="833205"/>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SA" sz="2800" b="1" dirty="0">
                <a:solidFill>
                  <a:schemeClr val="bg1"/>
                </a:solidFill>
                <a:latin typeface="Sakkal Majalla" panose="02000000000000000000" pitchFamily="2" charset="-78"/>
                <a:cs typeface="Sakkal Majalla" panose="02000000000000000000" pitchFamily="2" charset="-78"/>
              </a:rPr>
              <a:t>التسويق السياحي</a:t>
            </a:r>
            <a:r>
              <a:rPr lang="ar-BH" sz="2800" b="1" dirty="0">
                <a:solidFill>
                  <a:schemeClr val="bg1"/>
                </a:solidFill>
                <a:latin typeface="Sakkal Majalla" panose="02000000000000000000" pitchFamily="2" charset="-78"/>
                <a:cs typeface="Sakkal Majalla" panose="02000000000000000000" pitchFamily="2" charset="-78"/>
              </a:rPr>
              <a:t>.</a:t>
            </a:r>
            <a:r>
              <a:rPr lang="ar-BH" sz="3600" b="1" dirty="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7" name="Flowchart: Terminator 16">
            <a:hlinkClick r:id="rId4" action="ppaction://hlinksldjump"/>
          </p:cNvPr>
          <p:cNvSpPr/>
          <p:nvPr/>
        </p:nvSpPr>
        <p:spPr>
          <a:xfrm>
            <a:off x="6324600" y="4128893"/>
            <a:ext cx="39222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الخدمات الصحية والأمنية.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8" name="Flowchart: Terminator 17">
            <a:hlinkClick r:id="rId5" action="ppaction://hlinksldjump"/>
          </p:cNvPr>
          <p:cNvSpPr/>
          <p:nvPr/>
        </p:nvSpPr>
        <p:spPr>
          <a:xfrm>
            <a:off x="2127054" y="4119794"/>
            <a:ext cx="379906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كل ما ذكر صحيح.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3" name="Rectangle 12"/>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9" name="Straight Connector 1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56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48" y="304800"/>
            <a:ext cx="4953000" cy="4875876"/>
          </a:xfrm>
          <a:prstGeom prst="rect">
            <a:avLst/>
          </a:prstGeom>
        </p:spPr>
      </p:pic>
      <p:sp>
        <p:nvSpPr>
          <p:cNvPr id="9" name="Rectangle 8"/>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166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33401"/>
            <a:ext cx="4414614" cy="5206217"/>
          </a:xfrm>
          <a:prstGeom prst="rect">
            <a:avLst/>
          </a:prstGeom>
        </p:spPr>
      </p:pic>
      <p:pic>
        <p:nvPicPr>
          <p:cNvPr id="9" name="Picture 8"/>
          <p:cNvPicPr/>
          <p:nvPr/>
        </p:nvPicPr>
        <p:blipFill rotWithShape="1">
          <a:blip r:embed="rId4"/>
          <a:srcRect l="51247" t="43237" r="17191" b="28497"/>
          <a:stretch/>
        </p:blipFill>
        <p:spPr bwMode="auto">
          <a:xfrm>
            <a:off x="2676597" y="1219200"/>
            <a:ext cx="2539207" cy="22860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327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48" y="304800"/>
            <a:ext cx="4953000" cy="4875876"/>
          </a:xfrm>
          <a:prstGeom prst="rect">
            <a:avLst/>
          </a:prstGeom>
        </p:spPr>
      </p:pic>
      <p:sp>
        <p:nvSpPr>
          <p:cNvPr id="9" name="Rectangle 8"/>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321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33401"/>
            <a:ext cx="4414614" cy="5206217"/>
          </a:xfrm>
          <a:prstGeom prst="rect">
            <a:avLst/>
          </a:prstGeom>
        </p:spPr>
      </p:pic>
      <p:sp>
        <p:nvSpPr>
          <p:cNvPr id="9" name="TextBox 8"/>
          <p:cNvSpPr txBox="1"/>
          <p:nvPr/>
        </p:nvSpPr>
        <p:spPr>
          <a:xfrm>
            <a:off x="2828800" y="533400"/>
            <a:ext cx="2039900" cy="400110"/>
          </a:xfrm>
          <a:prstGeom prst="rect">
            <a:avLst/>
          </a:prstGeom>
          <a:solidFill>
            <a:srgbClr val="FF0000"/>
          </a:solidFill>
        </p:spPr>
        <p:txBody>
          <a:bodyPr wrap="square" rtlCol="0">
            <a:spAutoFit/>
          </a:bodyPr>
          <a:lstStyle/>
          <a:p>
            <a:pPr algn="ctr"/>
            <a:r>
              <a:rPr lang="ar-BH" sz="2000" b="1" dirty="0">
                <a:solidFill>
                  <a:schemeClr val="bg1"/>
                </a:solidFill>
                <a:latin typeface="Sakkal Majalla" panose="02000000000000000000" pitchFamily="2" charset="-78"/>
                <a:cs typeface="Sakkal Majalla" panose="02000000000000000000" pitchFamily="2" charset="-78"/>
              </a:rPr>
              <a:t>العوامل البشرية</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10" name="Down Arrow 9"/>
          <p:cNvSpPr/>
          <p:nvPr/>
        </p:nvSpPr>
        <p:spPr>
          <a:xfrm>
            <a:off x="3848751" y="951845"/>
            <a:ext cx="2059319" cy="1230591"/>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050" b="1" dirty="0">
              <a:solidFill>
                <a:schemeClr val="bg1"/>
              </a:solidFill>
              <a:latin typeface="Sakkal Majalla" panose="02000000000000000000" pitchFamily="2" charset="-78"/>
              <a:cs typeface="Sakkal Majalla" panose="02000000000000000000" pitchFamily="2" charset="-78"/>
            </a:endParaRPr>
          </a:p>
          <a:p>
            <a:pPr algn="ctr"/>
            <a:r>
              <a:rPr lang="ar-BH" sz="2000" b="1" dirty="0">
                <a:solidFill>
                  <a:schemeClr val="bg1"/>
                </a:solidFill>
                <a:latin typeface="Sakkal Majalla" panose="02000000000000000000" pitchFamily="2" charset="-78"/>
                <a:cs typeface="Sakkal Majalla" panose="02000000000000000000" pitchFamily="2" charset="-78"/>
              </a:rPr>
              <a:t>خدمات البنية الأساسية </a:t>
            </a:r>
            <a:endParaRPr lang="en-US" sz="2000" b="1" dirty="0">
              <a:solidFill>
                <a:schemeClr val="bg1"/>
              </a:solidFill>
              <a:latin typeface="Sakkal Majalla" panose="02000000000000000000" pitchFamily="2" charset="-78"/>
              <a:cs typeface="Sakkal Majalla" panose="02000000000000000000" pitchFamily="2" charset="-78"/>
            </a:endParaRPr>
          </a:p>
        </p:txBody>
      </p:sp>
      <p:sp>
        <p:nvSpPr>
          <p:cNvPr id="11" name="Down Arrow 10"/>
          <p:cNvSpPr/>
          <p:nvPr/>
        </p:nvSpPr>
        <p:spPr>
          <a:xfrm>
            <a:off x="1739837" y="948581"/>
            <a:ext cx="2059319" cy="128109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050" b="1" dirty="0">
              <a:solidFill>
                <a:schemeClr val="bg1"/>
              </a:solidFill>
              <a:latin typeface="Sakkal Majalla" panose="02000000000000000000" pitchFamily="2" charset="-78"/>
              <a:cs typeface="Sakkal Majalla" panose="02000000000000000000" pitchFamily="2" charset="-78"/>
            </a:endParaRPr>
          </a:p>
          <a:p>
            <a:pPr algn="ctr"/>
            <a:r>
              <a:rPr lang="ar-BH" sz="2000" b="1" dirty="0">
                <a:solidFill>
                  <a:schemeClr val="bg1"/>
                </a:solidFill>
                <a:latin typeface="Sakkal Majalla" panose="02000000000000000000" pitchFamily="2" charset="-78"/>
                <a:cs typeface="Sakkal Majalla" panose="02000000000000000000" pitchFamily="2" charset="-78"/>
              </a:rPr>
              <a:t>خدمات البنية الفوقية</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833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48" y="304800"/>
            <a:ext cx="4953000" cy="4875876"/>
          </a:xfrm>
          <a:prstGeom prst="rect">
            <a:avLst/>
          </a:prstGeom>
        </p:spPr>
      </p:pic>
      <p:sp>
        <p:nvSpPr>
          <p:cNvPr id="9" name="Rectangle 8"/>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985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33401"/>
            <a:ext cx="4414614" cy="5206217"/>
          </a:xfrm>
          <a:prstGeom prst="rect">
            <a:avLst/>
          </a:prstGeom>
        </p:spPr>
      </p:pic>
      <p:pic>
        <p:nvPicPr>
          <p:cNvPr id="9" name="Picture 8"/>
          <p:cNvPicPr>
            <a:picLocks noChangeAspect="1"/>
          </p:cNvPicPr>
          <p:nvPr/>
        </p:nvPicPr>
        <p:blipFill>
          <a:blip r:embed="rId4"/>
          <a:stretch>
            <a:fillRect/>
          </a:stretch>
        </p:blipFill>
        <p:spPr>
          <a:xfrm>
            <a:off x="1676400" y="2209800"/>
            <a:ext cx="1865070" cy="1813832"/>
          </a:xfrm>
          <a:prstGeom prst="rect">
            <a:avLst/>
          </a:prstGeom>
        </p:spPr>
      </p:pic>
      <p:sp>
        <p:nvSpPr>
          <p:cNvPr id="10" name="Cloud Callout 9"/>
          <p:cNvSpPr/>
          <p:nvPr/>
        </p:nvSpPr>
        <p:spPr>
          <a:xfrm>
            <a:off x="3543786" y="986154"/>
            <a:ext cx="2376969" cy="2463349"/>
          </a:xfrm>
          <a:prstGeom prst="cloudCallout">
            <a:avLst>
              <a:gd name="adj1" fmla="val -57860"/>
              <a:gd name="adj2" fmla="val 27451"/>
            </a:avLst>
          </a:prstGeom>
        </p:spPr>
        <p:style>
          <a:lnRef idx="2">
            <a:schemeClr val="accent1"/>
          </a:lnRef>
          <a:fillRef idx="1">
            <a:schemeClr val="lt1"/>
          </a:fillRef>
          <a:effectRef idx="0">
            <a:schemeClr val="accent1"/>
          </a:effectRef>
          <a:fontRef idx="minor">
            <a:schemeClr val="dk1"/>
          </a:fontRef>
        </p:style>
        <p:txBody>
          <a:bodyPr rtlCol="0" anchor="ctr"/>
          <a:lstStyle/>
          <a:p>
            <a:pPr algn="r" defTabSz="1289050" rtl="1">
              <a:lnSpc>
                <a:spcPct val="90000"/>
              </a:lnSpc>
              <a:spcBef>
                <a:spcPct val="0"/>
              </a:spcBef>
              <a:spcAft>
                <a:spcPct val="35000"/>
              </a:spcAft>
            </a:pPr>
            <a:endParaRPr lang="ar-BH" b="1" dirty="0">
              <a:solidFill>
                <a:schemeClr val="tx1"/>
              </a:solidFill>
              <a:latin typeface="Sakkal Majalla" panose="02000000000000000000" pitchFamily="2" charset="-78"/>
              <a:cs typeface="Sakkal Majalla" panose="02000000000000000000" pitchFamily="2" charset="-78"/>
            </a:endParaRPr>
          </a:p>
          <a:p>
            <a:pPr algn="justLow" defTabSz="1289050" rtl="1">
              <a:lnSpc>
                <a:spcPct val="90000"/>
              </a:lnSpc>
              <a:spcBef>
                <a:spcPct val="0"/>
              </a:spcBef>
              <a:spcAft>
                <a:spcPct val="35000"/>
              </a:spcAft>
            </a:pPr>
            <a:r>
              <a:rPr lang="ar-BH" sz="1600" b="1" dirty="0">
                <a:solidFill>
                  <a:schemeClr val="tx1"/>
                </a:solidFill>
                <a:latin typeface="Sakkal Majalla" panose="02000000000000000000" pitchFamily="2" charset="-78"/>
                <a:cs typeface="Sakkal Majalla" panose="02000000000000000000" pitchFamily="2" charset="-78"/>
              </a:rPr>
              <a:t>تعني طبيعة الأرض من جبال وهضاب ووديان، وطبيعة التربة والشواطئ وظاهرة المد والجزر، التي تشجيع على إقامة المشاريع السياحية.</a:t>
            </a:r>
          </a:p>
          <a:p>
            <a:pPr algn="ctr"/>
            <a:endParaRPr lang="en-US" sz="1600" dirty="0">
              <a:latin typeface="Sakkal Majalla" panose="02000000000000000000" pitchFamily="2" charset="-78"/>
              <a:cs typeface="Sakkal Majalla" panose="02000000000000000000" pitchFamily="2" charset="-78"/>
            </a:endParaRPr>
          </a:p>
        </p:txBody>
      </p:sp>
      <p:sp>
        <p:nvSpPr>
          <p:cNvPr id="11" name="Rectangle 10"/>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280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hlinkClick r:id="rId2" action="ppaction://hlinksldjump"/>
              </a:rPr>
              <a:t>Next</a:t>
            </a:r>
            <a:endParaRPr lang="en-US" sz="3600" b="1" dirty="0">
              <a:solidFill>
                <a:schemeClr val="bg1"/>
              </a:solidFill>
            </a:endParaRP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48" y="304800"/>
            <a:ext cx="4953000" cy="4875876"/>
          </a:xfrm>
          <a:prstGeom prst="rect">
            <a:avLst/>
          </a:prstGeom>
        </p:spPr>
      </p:pic>
      <p:sp>
        <p:nvSpPr>
          <p:cNvPr id="9" name="Rectangle 8"/>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378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3"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1" y="685800"/>
            <a:ext cx="4157949" cy="4903528"/>
          </a:xfrm>
          <a:prstGeom prst="rect">
            <a:avLst/>
          </a:prstGeom>
        </p:spPr>
      </p:pic>
      <p:sp>
        <p:nvSpPr>
          <p:cNvPr id="10" name="Cloud Callout 9"/>
          <p:cNvSpPr/>
          <p:nvPr/>
        </p:nvSpPr>
        <p:spPr>
          <a:xfrm>
            <a:off x="3575836" y="152400"/>
            <a:ext cx="3098055" cy="3419188"/>
          </a:xfrm>
          <a:prstGeom prst="cloudCallout">
            <a:avLst>
              <a:gd name="adj1" fmla="val -57860"/>
              <a:gd name="adj2" fmla="val 27451"/>
            </a:avLst>
          </a:prstGeom>
        </p:spPr>
        <p:style>
          <a:lnRef idx="2">
            <a:schemeClr val="accent1"/>
          </a:lnRef>
          <a:fillRef idx="1">
            <a:schemeClr val="lt1"/>
          </a:fillRef>
          <a:effectRef idx="0">
            <a:schemeClr val="accent1"/>
          </a:effectRef>
          <a:fontRef idx="minor">
            <a:schemeClr val="dk1"/>
          </a:fontRef>
        </p:style>
        <p:txBody>
          <a:bodyPr rtlCol="0" anchor="ctr"/>
          <a:lstStyle/>
          <a:p>
            <a:pPr algn="r" defTabSz="1289050" rtl="1">
              <a:lnSpc>
                <a:spcPct val="90000"/>
              </a:lnSpc>
              <a:spcBef>
                <a:spcPct val="0"/>
              </a:spcBef>
              <a:spcAft>
                <a:spcPct val="35000"/>
              </a:spcAft>
            </a:pPr>
            <a:endParaRPr lang="ar-BH" b="1" dirty="0">
              <a:solidFill>
                <a:schemeClr val="tx1"/>
              </a:solidFill>
              <a:latin typeface="Sakkal Majalla" panose="02000000000000000000" pitchFamily="2" charset="-78"/>
              <a:cs typeface="Sakkal Majalla" panose="02000000000000000000" pitchFamily="2" charset="-78"/>
            </a:endParaRP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1-العوامل الطبيعية.</a:t>
            </a: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2-العوامل البشرية.</a:t>
            </a: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3-العوامل البيئية.</a:t>
            </a: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4-العوامل الاجتماعية.</a:t>
            </a: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5-العوامل الاقتصادية.</a:t>
            </a: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6-العوامل السياسية.</a:t>
            </a:r>
          </a:p>
          <a:p>
            <a:pPr algn="justLow" defTabSz="1289050" rtl="1">
              <a:lnSpc>
                <a:spcPct val="90000"/>
              </a:lnSpc>
              <a:spcBef>
                <a:spcPct val="0"/>
              </a:spcBef>
              <a:spcAft>
                <a:spcPct val="35000"/>
              </a:spcAft>
            </a:pPr>
            <a:r>
              <a:rPr lang="ar-SA" sz="1600" b="1" dirty="0">
                <a:solidFill>
                  <a:schemeClr val="tx1"/>
                </a:solidFill>
                <a:latin typeface="Sakkal Majalla" panose="02000000000000000000" pitchFamily="2" charset="-78"/>
                <a:cs typeface="Sakkal Majalla" panose="02000000000000000000" pitchFamily="2" charset="-78"/>
              </a:rPr>
              <a:t>7-الخدمات الأمنية والصحية.</a:t>
            </a:r>
          </a:p>
          <a:p>
            <a:pPr algn="justLow" defTabSz="1289050" rtl="1">
              <a:lnSpc>
                <a:spcPct val="90000"/>
              </a:lnSpc>
              <a:spcBef>
                <a:spcPct val="0"/>
              </a:spcBef>
              <a:spcAft>
                <a:spcPct val="35000"/>
              </a:spcAft>
            </a:pPr>
            <a:endParaRPr lang="ar-BH" sz="1600" b="1" dirty="0">
              <a:solidFill>
                <a:schemeClr val="tx1"/>
              </a:solidFill>
              <a:latin typeface="Sakkal Majalla" panose="02000000000000000000" pitchFamily="2" charset="-78"/>
              <a:cs typeface="Sakkal Majalla" panose="02000000000000000000" pitchFamily="2" charset="-78"/>
            </a:endParaRPr>
          </a:p>
          <a:p>
            <a:pPr algn="ctr"/>
            <a:endParaRPr lang="en-US" sz="1600" dirty="0">
              <a:latin typeface="Sakkal Majalla" panose="02000000000000000000" pitchFamily="2" charset="-78"/>
              <a:cs typeface="Sakkal Majalla" panose="02000000000000000000" pitchFamily="2" charset="-78"/>
            </a:endParaRPr>
          </a:p>
        </p:txBody>
      </p:sp>
      <p:sp>
        <p:nvSpPr>
          <p:cNvPr id="2" name="Oval 1"/>
          <p:cNvSpPr/>
          <p:nvPr/>
        </p:nvSpPr>
        <p:spPr>
          <a:xfrm>
            <a:off x="1905000" y="2675458"/>
            <a:ext cx="176571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العوامل المؤثرة في صناعة السياحة</a:t>
            </a:r>
            <a:endParaRPr lang="en-US" dirty="0"/>
          </a:p>
        </p:txBody>
      </p:sp>
      <p:sp>
        <p:nvSpPr>
          <p:cNvPr id="9" name="Rectangle 8"/>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48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7432" y="1041608"/>
            <a:ext cx="6464733" cy="70788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err="1">
                <a:solidFill>
                  <a:schemeClr val="bg1"/>
                </a:solidFill>
                <a:latin typeface="Sakkal Majalla" panose="02000000000000000000" pitchFamily="2" charset="-78"/>
                <a:cs typeface="Sakkal Majalla" panose="02000000000000000000" pitchFamily="2" charset="-78"/>
              </a:rPr>
              <a:t>الأهداف</a:t>
            </a:r>
            <a:r>
              <a:rPr lang="en-GB" sz="3200" b="1" dirty="0">
                <a:solidFill>
                  <a:schemeClr val="bg1"/>
                </a:solidFill>
                <a:latin typeface="Sakkal Majalla" panose="02000000000000000000" pitchFamily="2" charset="-78"/>
                <a:cs typeface="Sakkal Majalla" panose="02000000000000000000" pitchFamily="2" charset="-78"/>
              </a:rPr>
              <a:t> </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2387627" y="2033083"/>
            <a:ext cx="7671593" cy="615553"/>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3400" b="1" u="sng" dirty="0">
                <a:latin typeface="Sakkal Majalla" panose="02000000000000000000" pitchFamily="2" charset="-78"/>
                <a:cs typeface="Sakkal Majalla" panose="02000000000000000000" pitchFamily="2" charset="-78"/>
              </a:rPr>
              <a:t>بعد دراستك لهذه الوحدة ينبغي أن تكون قادرًا على أن</a:t>
            </a:r>
            <a:r>
              <a:rPr lang="en-GB" sz="3400" b="1" u="sng" dirty="0">
                <a:latin typeface="Sakkal Majalla" panose="02000000000000000000" pitchFamily="2" charset="-78"/>
                <a:cs typeface="Sakkal Majalla" panose="02000000000000000000" pitchFamily="2" charset="-78"/>
              </a:rPr>
              <a:t>:</a:t>
            </a:r>
          </a:p>
        </p:txBody>
      </p:sp>
      <p:sp>
        <p:nvSpPr>
          <p:cNvPr id="11" name="TextBox 10"/>
          <p:cNvSpPr txBox="1"/>
          <p:nvPr/>
        </p:nvSpPr>
        <p:spPr>
          <a:xfrm>
            <a:off x="4044189" y="3118338"/>
            <a:ext cx="5965721" cy="46166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1-  </a:t>
            </a:r>
            <a:r>
              <a:rPr lang="ar-SA" sz="2400" b="1" dirty="0">
                <a:latin typeface="Sakkal Majalla" panose="02000000000000000000" pitchFamily="2" charset="-78"/>
                <a:cs typeface="Sakkal Majalla" panose="02000000000000000000" pitchFamily="2" charset="-78"/>
              </a:rPr>
              <a:t>يعدد العوامل المؤثرة في صناعة السياحة.</a:t>
            </a:r>
            <a:endParaRPr lang="en-US" sz="2400" dirty="0">
              <a:latin typeface="Sakkal Majalla" panose="02000000000000000000" pitchFamily="2" charset="-78"/>
              <a:cs typeface="Sakkal Majalla" panose="02000000000000000000" pitchFamily="2" charset="-78"/>
            </a:endParaRPr>
          </a:p>
        </p:txBody>
      </p:sp>
      <p:sp>
        <p:nvSpPr>
          <p:cNvPr id="12" name="TextBox 11"/>
          <p:cNvSpPr txBox="1"/>
          <p:nvPr/>
        </p:nvSpPr>
        <p:spPr>
          <a:xfrm>
            <a:off x="2051266" y="3664043"/>
            <a:ext cx="7696200" cy="46166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2- </a:t>
            </a:r>
            <a:r>
              <a:rPr lang="ar-SA" sz="2400" b="1" dirty="0">
                <a:latin typeface="Sakkal Majalla" panose="02000000000000000000" pitchFamily="2" charset="-78"/>
                <a:cs typeface="Sakkal Majalla" panose="02000000000000000000" pitchFamily="2" charset="-78"/>
              </a:rPr>
              <a:t>يقارن بين خدمات البنية الأساسية وخدمات البنية الفوقية</a:t>
            </a:r>
            <a:r>
              <a:rPr lang="ar-BH" sz="2400" b="1" dirty="0">
                <a:latin typeface="Sakkal Majalla" panose="02000000000000000000" pitchFamily="2" charset="-78"/>
                <a:cs typeface="Sakkal Majalla" panose="02000000000000000000" pitchFamily="2" charset="-78"/>
              </a:rPr>
              <a:t>.</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1676400" y="4247542"/>
            <a:ext cx="7696200" cy="46166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latin typeface="Sakkal Majalla" panose="02000000000000000000" pitchFamily="2" charset="-78"/>
                <a:cs typeface="Sakkal Majalla" panose="02000000000000000000" pitchFamily="2" charset="-78"/>
              </a:rPr>
              <a:t>3- </a:t>
            </a:r>
            <a:r>
              <a:rPr lang="ar-SA" sz="2400" b="1" dirty="0">
                <a:latin typeface="Sakkal Majalla" panose="02000000000000000000" pitchFamily="2" charset="-78"/>
                <a:cs typeface="Sakkal Majalla" panose="02000000000000000000" pitchFamily="2" charset="-78"/>
              </a:rPr>
              <a:t>يحدد العوامل الاقتصادية المؤثرة في صناعة السياحة</a:t>
            </a:r>
            <a:r>
              <a:rPr lang="en-GB" sz="2400" b="1" dirty="0">
                <a:latin typeface="Sakkal Majalla" panose="02000000000000000000" pitchFamily="2" charset="-78"/>
                <a:cs typeface="Sakkal Majalla" panose="02000000000000000000" pitchFamily="2" charset="-78"/>
              </a:rPr>
              <a:t>.</a:t>
            </a:r>
            <a:endParaRPr lang="en-US" sz="2400" b="1" dirty="0">
              <a:latin typeface="Sakkal Majalla" panose="02000000000000000000" pitchFamily="2" charset="-78"/>
              <a:cs typeface="Sakkal Majalla" panose="02000000000000000000" pitchFamily="2" charset="-78"/>
            </a:endParaRPr>
          </a:p>
        </p:txBody>
      </p:sp>
      <p:sp>
        <p:nvSpPr>
          <p:cNvPr id="14" name="Rectangle 13"/>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15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2375693" y="536860"/>
            <a:ext cx="7543800" cy="5550133"/>
          </a:xfrm>
          <a:prstGeom prst="smileyFac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5400" dirty="0"/>
              <a:t> </a:t>
            </a:r>
            <a:endParaRPr lang="en-US" sz="5400" dirty="0">
              <a:latin typeface="Sakkal Majalla"/>
            </a:endParaRPr>
          </a:p>
        </p:txBody>
      </p:sp>
      <p:sp>
        <p:nvSpPr>
          <p:cNvPr id="4" name="Rectangle 3"/>
          <p:cNvSpPr/>
          <p:nvPr/>
        </p:nvSpPr>
        <p:spPr>
          <a:xfrm>
            <a:off x="3096981" y="1216695"/>
            <a:ext cx="5973509" cy="3416320"/>
          </a:xfrm>
          <a:prstGeom prst="rect">
            <a:avLst/>
          </a:prstGeom>
        </p:spPr>
        <p:txBody>
          <a:bodyPr wrap="square">
            <a:spAutoFit/>
          </a:bodyPr>
          <a:lstStyle/>
          <a:p>
            <a:pPr algn="ctr"/>
            <a:r>
              <a:rPr lang="ar-BH" sz="3200" b="1" dirty="0">
                <a:latin typeface="Sakkal Majalla" panose="02000000000000000000" pitchFamily="2" charset="-78"/>
                <a:cs typeface="Sakkal Majalla" panose="02000000000000000000" pitchFamily="2" charset="-78"/>
              </a:rPr>
              <a:t>انتهى الدرس </a:t>
            </a:r>
          </a:p>
          <a:p>
            <a:pPr algn="ctr"/>
            <a:r>
              <a:rPr lang="ar-BH" sz="3200" b="1" dirty="0">
                <a:latin typeface="Sakkal Majalla" panose="02000000000000000000" pitchFamily="2" charset="-78"/>
                <a:cs typeface="Sakkal Majalla" panose="02000000000000000000" pitchFamily="2" charset="-78"/>
              </a:rPr>
              <a:t>آملين  </a:t>
            </a:r>
          </a:p>
          <a:p>
            <a:pPr algn="ctr"/>
            <a:r>
              <a:rPr lang="ar-BH" sz="3200" b="1" dirty="0">
                <a:latin typeface="Sakkal Majalla" panose="02000000000000000000" pitchFamily="2" charset="-78"/>
                <a:cs typeface="Sakkal Majalla" panose="02000000000000000000" pitchFamily="2" charset="-78"/>
              </a:rPr>
              <a:t>تحقيق </a:t>
            </a:r>
          </a:p>
          <a:p>
            <a:pPr algn="ctr"/>
            <a:r>
              <a:rPr lang="ar-BH" sz="3200" b="1" dirty="0">
                <a:latin typeface="Sakkal Majalla" panose="02000000000000000000" pitchFamily="2" charset="-78"/>
                <a:cs typeface="Sakkal Majalla" panose="02000000000000000000" pitchFamily="2" charset="-78"/>
              </a:rPr>
              <a:t>أهدف درس العوامل المؤثرة في </a:t>
            </a:r>
            <a:r>
              <a:rPr lang="ar-SA" sz="3200" b="1" dirty="0">
                <a:latin typeface="Sakkal Majalla" panose="02000000000000000000" pitchFamily="2" charset="-78"/>
                <a:cs typeface="Sakkal Majalla" panose="02000000000000000000" pitchFamily="2" charset="-78"/>
              </a:rPr>
              <a:t>صناعة </a:t>
            </a:r>
            <a:r>
              <a:rPr lang="ar-BH" sz="3200" b="1" dirty="0">
                <a:latin typeface="Sakkal Majalla" panose="02000000000000000000" pitchFamily="2" charset="-78"/>
                <a:cs typeface="Sakkal Majalla" panose="02000000000000000000" pitchFamily="2" charset="-78"/>
              </a:rPr>
              <a:t>السياحة </a:t>
            </a:r>
          </a:p>
          <a:p>
            <a:pPr algn="ctr"/>
            <a:r>
              <a:rPr lang="ar-BH" sz="3200" b="1" dirty="0">
                <a:latin typeface="Sakkal Majalla" panose="02000000000000000000" pitchFamily="2" charset="-78"/>
                <a:cs typeface="Sakkal Majalla" panose="02000000000000000000" pitchFamily="2" charset="-78"/>
              </a:rPr>
              <a:t>شكرا مع التوفيق والنجاح</a:t>
            </a:r>
          </a:p>
          <a:p>
            <a:pPr algn="r"/>
            <a:endParaRPr lang="ar-BH" sz="2400" b="1" u="sng" dirty="0">
              <a:solidFill>
                <a:srgbClr val="FF0000"/>
              </a:solidFill>
              <a:latin typeface="Sakkal Majalla"/>
            </a:endParaRPr>
          </a:p>
          <a:p>
            <a:pPr algn="ctr"/>
            <a:r>
              <a:rPr lang="ar-BH" sz="3200" b="1" dirty="0">
                <a:latin typeface="Sakkal Majalla"/>
              </a:rPr>
              <a:t> </a:t>
            </a:r>
            <a:endParaRPr lang="en-US" sz="3200" b="1" dirty="0">
              <a:latin typeface="Sakkal Majalla"/>
            </a:endParaRPr>
          </a:p>
        </p:txBody>
      </p:sp>
      <p:sp>
        <p:nvSpPr>
          <p:cNvPr id="14" name="Rectangle 13"/>
          <p:cNvSpPr/>
          <p:nvPr/>
        </p:nvSpPr>
        <p:spPr>
          <a:xfrm>
            <a:off x="2667000" y="4240661"/>
            <a:ext cx="6248400" cy="1938992"/>
          </a:xfrm>
          <a:prstGeom prst="rect">
            <a:avLst/>
          </a:prstGeom>
        </p:spPr>
        <p:txBody>
          <a:bodyPr wrap="square">
            <a:spAutoFit/>
          </a:bodyPr>
          <a:lstStyle/>
          <a:p>
            <a:pPr algn="ctr"/>
            <a:r>
              <a:rPr lang="ar-BH" sz="2400" b="1" u="sng" dirty="0">
                <a:solidFill>
                  <a:srgbClr val="FF0000"/>
                </a:solidFill>
                <a:latin typeface="Sakkal Majalla"/>
              </a:rPr>
              <a:t>لمزيد من المعلومات:</a:t>
            </a:r>
            <a:endParaRPr lang="en-US" sz="2400" b="1" dirty="0">
              <a:solidFill>
                <a:srgbClr val="FF0000"/>
              </a:solidFill>
              <a:latin typeface="Sakkal Majalla"/>
              <a:cs typeface="Arial" panose="020B0604020202020204" pitchFamily="34" charset="0"/>
            </a:endParaRPr>
          </a:p>
          <a:p>
            <a:endParaRPr lang="en-US" sz="2400" b="1" dirty="0">
              <a:solidFill>
                <a:srgbClr val="FF0000"/>
              </a:solidFill>
              <a:latin typeface="Sakkal Majalla"/>
              <a:cs typeface="Arial" panose="020B0604020202020204" pitchFamily="34" charset="0"/>
            </a:endParaRPr>
          </a:p>
          <a:p>
            <a:pPr algn="r"/>
            <a:r>
              <a:rPr lang="en-US" sz="2000" b="1" dirty="0">
                <a:solidFill>
                  <a:srgbClr val="FF0000"/>
                </a:solidFill>
                <a:latin typeface="Sakkal Majalla"/>
                <a:cs typeface="Arial" panose="020B0604020202020204" pitchFamily="34" charset="0"/>
                <a:hlinkClick r:id="rId4"/>
              </a:rPr>
              <a:t>www.Edunet.com</a:t>
            </a:r>
            <a:r>
              <a:rPr lang="ar-BH" sz="2000" b="1" dirty="0">
                <a:solidFill>
                  <a:srgbClr val="FF0000"/>
                </a:solidFill>
                <a:latin typeface="Sakkal Majalla"/>
                <a:cs typeface="Arial" panose="020B0604020202020204" pitchFamily="34" charset="0"/>
              </a:rPr>
              <a:t>       </a:t>
            </a:r>
            <a:r>
              <a:rPr lang="ar-BH" sz="2000" b="1" dirty="0">
                <a:latin typeface="Sakkal Majalla" panose="02000000000000000000" pitchFamily="2" charset="-78"/>
                <a:cs typeface="Sakkal Majalla" panose="02000000000000000000" pitchFamily="2" charset="-78"/>
              </a:rPr>
              <a:t>1-</a:t>
            </a:r>
            <a:r>
              <a:rPr lang="ar-BH" sz="2000" b="1" dirty="0">
                <a:latin typeface="Sakkal Majalla"/>
              </a:rPr>
              <a:t> </a:t>
            </a:r>
            <a:r>
              <a:rPr lang="ar-BH" sz="2000" b="1" dirty="0">
                <a:latin typeface="Sakkal Majalla" panose="02000000000000000000" pitchFamily="2" charset="-78"/>
                <a:cs typeface="Sakkal Majalla" panose="02000000000000000000" pitchFamily="2" charset="-78"/>
              </a:rPr>
              <a:t>زيارة البوابة التعليمية </a:t>
            </a:r>
            <a:endParaRPr lang="en-US" sz="2000" b="1" dirty="0">
              <a:latin typeface="Sakkal Majalla" panose="02000000000000000000" pitchFamily="2" charset="-78"/>
              <a:cs typeface="Sakkal Majalla" panose="02000000000000000000" pitchFamily="2" charset="-78"/>
            </a:endParaRPr>
          </a:p>
          <a:p>
            <a:pPr algn="r"/>
            <a:r>
              <a:rPr lang="ar-BH" sz="2000" b="1" dirty="0">
                <a:latin typeface="Sakkal Majalla" panose="02000000000000000000" pitchFamily="2" charset="-78"/>
                <a:cs typeface="Sakkal Majalla" panose="02000000000000000000" pitchFamily="2" charset="-78"/>
              </a:rPr>
              <a:t>               2- حل أسئلة وأنشطة الكتاب المدرسي.</a:t>
            </a:r>
            <a:endParaRPr lang="en-US" sz="2000" b="1" dirty="0">
              <a:latin typeface="Sakkal Majalla" panose="02000000000000000000" pitchFamily="2" charset="-78"/>
              <a:cs typeface="Sakkal Majalla" panose="02000000000000000000" pitchFamily="2" charset="-78"/>
            </a:endParaRPr>
          </a:p>
          <a:p>
            <a:pPr algn="ctr"/>
            <a:r>
              <a:rPr lang="ar-BH" sz="3200" b="1" dirty="0">
                <a:latin typeface="Sakkal Majalla"/>
              </a:rPr>
              <a:t> </a:t>
            </a:r>
            <a:endParaRPr lang="en-US" sz="3200" b="1" dirty="0">
              <a:latin typeface="Sakkal Majalla"/>
            </a:endParaRPr>
          </a:p>
        </p:txBody>
      </p:sp>
      <p:sp>
        <p:nvSpPr>
          <p:cNvPr id="2" name="Rectangle 1"/>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56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62526" y="296033"/>
            <a:ext cx="6130636" cy="741577"/>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dirty="0">
                <a:solidFill>
                  <a:schemeClr val="bg1"/>
                </a:solidFill>
                <a:latin typeface="Sakkal Majalla" panose="02000000000000000000" pitchFamily="2" charset="-78"/>
                <a:cs typeface="Sakkal Majalla" panose="02000000000000000000" pitchFamily="2" charset="-78"/>
              </a:rPr>
              <a:t>العوامل المؤثرة في صناعة السياحة </a:t>
            </a:r>
            <a:endParaRPr lang="en-US" dirty="0">
              <a:solidFill>
                <a:schemeClr val="bg1"/>
              </a:solidFill>
              <a:latin typeface="Sakkal Majalla" panose="02000000000000000000" pitchFamily="2" charset="-78"/>
              <a:cs typeface="Sakkal Majalla" panose="02000000000000000000" pitchFamily="2" charset="-78"/>
            </a:endParaRPr>
          </a:p>
        </p:txBody>
      </p:sp>
      <p:sp>
        <p:nvSpPr>
          <p:cNvPr id="21" name="TextBox 20"/>
          <p:cNvSpPr txBox="1"/>
          <p:nvPr/>
        </p:nvSpPr>
        <p:spPr>
          <a:xfrm>
            <a:off x="4372137" y="1418610"/>
            <a:ext cx="3456709"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أولا: العوامل الطبيعية</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29" name="Picture 28"/>
          <p:cNvPicPr>
            <a:picLocks noChangeAspect="1"/>
          </p:cNvPicPr>
          <p:nvPr/>
        </p:nvPicPr>
        <p:blipFill>
          <a:blip r:embed="rId3"/>
          <a:stretch>
            <a:fillRect/>
          </a:stretch>
        </p:blipFill>
        <p:spPr>
          <a:xfrm>
            <a:off x="5792763" y="2035279"/>
            <a:ext cx="2104701" cy="2127830"/>
          </a:xfrm>
          <a:prstGeom prst="rect">
            <a:avLst/>
          </a:prstGeom>
        </p:spPr>
      </p:pic>
      <p:pic>
        <p:nvPicPr>
          <p:cNvPr id="30" name="Picture 29"/>
          <p:cNvPicPr>
            <a:picLocks noChangeAspect="1"/>
          </p:cNvPicPr>
          <p:nvPr/>
        </p:nvPicPr>
        <p:blipFill>
          <a:blip r:embed="rId4"/>
          <a:stretch>
            <a:fillRect/>
          </a:stretch>
        </p:blipFill>
        <p:spPr>
          <a:xfrm>
            <a:off x="3647341" y="2015798"/>
            <a:ext cx="2133600" cy="2099002"/>
          </a:xfrm>
          <a:prstGeom prst="rect">
            <a:avLst/>
          </a:prstGeom>
        </p:spPr>
      </p:pic>
      <p:pic>
        <p:nvPicPr>
          <p:cNvPr id="31" name="Picture 30"/>
          <p:cNvPicPr>
            <a:picLocks noChangeAspect="1"/>
          </p:cNvPicPr>
          <p:nvPr/>
        </p:nvPicPr>
        <p:blipFill>
          <a:blip r:embed="rId5"/>
          <a:stretch>
            <a:fillRect/>
          </a:stretch>
        </p:blipFill>
        <p:spPr>
          <a:xfrm>
            <a:off x="5782187" y="4121779"/>
            <a:ext cx="2104700" cy="2046879"/>
          </a:xfrm>
          <a:prstGeom prst="rect">
            <a:avLst/>
          </a:prstGeom>
        </p:spPr>
      </p:pic>
      <p:pic>
        <p:nvPicPr>
          <p:cNvPr id="32" name="Picture 31"/>
          <p:cNvPicPr>
            <a:picLocks noChangeAspect="1"/>
          </p:cNvPicPr>
          <p:nvPr/>
        </p:nvPicPr>
        <p:blipFill rotWithShape="1">
          <a:blip r:embed="rId6"/>
          <a:srcRect r="2378"/>
          <a:stretch/>
        </p:blipFill>
        <p:spPr>
          <a:xfrm>
            <a:off x="3818649" y="4131067"/>
            <a:ext cx="1972551" cy="1965988"/>
          </a:xfrm>
          <a:prstGeom prst="rect">
            <a:avLst/>
          </a:prstGeom>
        </p:spPr>
      </p:pic>
      <p:sp>
        <p:nvSpPr>
          <p:cNvPr id="35" name="Rounded Rectangle 4"/>
          <p:cNvSpPr/>
          <p:nvPr/>
        </p:nvSpPr>
        <p:spPr>
          <a:xfrm>
            <a:off x="7309681" y="3657601"/>
            <a:ext cx="2988843" cy="278603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92452" tIns="0" rIns="292452" bIns="0" numCol="1" spcCol="1270" anchor="ctr" anchorCtr="0">
            <a:noAutofit/>
          </a:bodyPr>
          <a:lstStyle/>
          <a:p>
            <a:pPr algn="r" defTabSz="1289050" rtl="1">
              <a:lnSpc>
                <a:spcPct val="90000"/>
              </a:lnSpc>
              <a:spcBef>
                <a:spcPct val="0"/>
              </a:spcBef>
              <a:spcAft>
                <a:spcPct val="35000"/>
              </a:spcAft>
            </a:pPr>
            <a:endParaRPr lang="ar-BH" sz="2900" dirty="0">
              <a:solidFill>
                <a:schemeClr val="tx1"/>
              </a:solidFill>
            </a:endParaRPr>
          </a:p>
        </p:txBody>
      </p:sp>
      <p:sp>
        <p:nvSpPr>
          <p:cNvPr id="36" name="Cloud Callout 35"/>
          <p:cNvSpPr/>
          <p:nvPr/>
        </p:nvSpPr>
        <p:spPr>
          <a:xfrm>
            <a:off x="7828845" y="2460585"/>
            <a:ext cx="3817899" cy="3126965"/>
          </a:xfrm>
          <a:prstGeom prst="cloudCallout">
            <a:avLst>
              <a:gd name="adj1" fmla="val -57860"/>
              <a:gd name="adj2" fmla="val 2745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r" defTabSz="1289050" rtl="1">
              <a:lnSpc>
                <a:spcPct val="90000"/>
              </a:lnSpc>
              <a:spcBef>
                <a:spcPct val="0"/>
              </a:spcBef>
              <a:spcAft>
                <a:spcPct val="35000"/>
              </a:spcAft>
            </a:pPr>
            <a:endParaRPr lang="ar-BH" sz="2400" b="1" dirty="0">
              <a:solidFill>
                <a:schemeClr val="tx1"/>
              </a:solidFill>
              <a:latin typeface="Sakkal Majalla" panose="02000000000000000000" pitchFamily="2" charset="-78"/>
              <a:cs typeface="Sakkal Majalla" panose="02000000000000000000" pitchFamily="2" charset="-78"/>
            </a:endParaRPr>
          </a:p>
          <a:p>
            <a:pPr algn="justLow" defTabSz="1289050" rtl="1">
              <a:lnSpc>
                <a:spcPct val="90000"/>
              </a:lnSpc>
              <a:spcBef>
                <a:spcPct val="0"/>
              </a:spcBef>
              <a:spcAft>
                <a:spcPct val="35000"/>
              </a:spcAft>
            </a:pPr>
            <a:r>
              <a:rPr lang="ar-BH" sz="2000" b="1" dirty="0">
                <a:solidFill>
                  <a:schemeClr val="tx1"/>
                </a:solidFill>
                <a:latin typeface="Sakkal Majalla" panose="02000000000000000000" pitchFamily="2" charset="-78"/>
                <a:cs typeface="Sakkal Majalla" panose="02000000000000000000" pitchFamily="2" charset="-78"/>
              </a:rPr>
              <a:t>تعني طبيعة الأرض من جبال وهضاب ووديان، وطبيعة التربة والشواطئ وظاهرة المد والجزر، التي تشجيع على إقامة المشاريع السياحية.</a:t>
            </a:r>
          </a:p>
          <a:p>
            <a:pPr algn="ctr"/>
            <a:endParaRPr lang="en-US" sz="2000" dirty="0">
              <a:latin typeface="Sakkal Majalla" panose="02000000000000000000" pitchFamily="2" charset="-78"/>
              <a:cs typeface="Sakkal Majalla" panose="02000000000000000000" pitchFamily="2" charset="-78"/>
            </a:endParaRPr>
          </a:p>
        </p:txBody>
      </p:sp>
      <p:pic>
        <p:nvPicPr>
          <p:cNvPr id="37" name="Picture 36"/>
          <p:cNvPicPr/>
          <p:nvPr/>
        </p:nvPicPr>
        <p:blipFill>
          <a:blip r:embed="rId7">
            <a:extLst>
              <a:ext uri="{28A0092B-C50C-407E-A947-70E740481C1C}">
                <a14:useLocalDpi xmlns:a14="http://schemas.microsoft.com/office/drawing/2010/main" val="0"/>
              </a:ext>
            </a:extLst>
          </a:blip>
          <a:srcRect/>
          <a:stretch>
            <a:fillRect/>
          </a:stretch>
        </p:blipFill>
        <p:spPr bwMode="auto">
          <a:xfrm>
            <a:off x="2168434" y="1524000"/>
            <a:ext cx="1468331" cy="1985554"/>
          </a:xfrm>
          <a:prstGeom prst="rect">
            <a:avLst/>
          </a:prstGeom>
          <a:ln>
            <a:noFill/>
          </a:ln>
          <a:effectLst>
            <a:softEdge rad="112500"/>
          </a:effectLst>
        </p:spPr>
      </p:pic>
      <p:pic>
        <p:nvPicPr>
          <p:cNvPr id="38" name="Picture 37"/>
          <p:cNvPicPr/>
          <p:nvPr/>
        </p:nvPicPr>
        <p:blipFill>
          <a:blip r:embed="rId8">
            <a:extLst>
              <a:ext uri="{28A0092B-C50C-407E-A947-70E740481C1C}">
                <a14:useLocalDpi xmlns:a14="http://schemas.microsoft.com/office/drawing/2010/main" val="0"/>
              </a:ext>
            </a:extLst>
          </a:blip>
          <a:srcRect/>
          <a:stretch>
            <a:fillRect/>
          </a:stretch>
        </p:blipFill>
        <p:spPr bwMode="auto">
          <a:xfrm rot="1227452">
            <a:off x="10419764" y="1421505"/>
            <a:ext cx="1381213" cy="1041011"/>
          </a:xfrm>
          <a:prstGeom prst="rect">
            <a:avLst/>
          </a:prstGeom>
          <a:ln>
            <a:noFill/>
          </a:ln>
          <a:effectLst>
            <a:outerShdw blurRad="292100" dist="139700" dir="2700000" algn="tl" rotWithShape="0">
              <a:srgbClr val="333333">
                <a:alpha val="65000"/>
              </a:srgbClr>
            </a:outerShdw>
          </a:effectLst>
        </p:spPr>
      </p:pic>
      <p:pic>
        <p:nvPicPr>
          <p:cNvPr id="40" name="Picture 39"/>
          <p:cNvPicPr/>
          <p:nvPr/>
        </p:nvPicPr>
        <p:blipFill>
          <a:blip r:embed="rId9">
            <a:extLst>
              <a:ext uri="{28A0092B-C50C-407E-A947-70E740481C1C}">
                <a14:useLocalDpi xmlns:a14="http://schemas.microsoft.com/office/drawing/2010/main" val="0"/>
              </a:ext>
            </a:extLst>
          </a:blip>
          <a:srcRect/>
          <a:stretch>
            <a:fillRect/>
          </a:stretch>
        </p:blipFill>
        <p:spPr bwMode="auto">
          <a:xfrm>
            <a:off x="2095660" y="3809586"/>
            <a:ext cx="1139825" cy="1184855"/>
          </a:xfrm>
          <a:prstGeom prst="rect">
            <a:avLst/>
          </a:prstGeom>
          <a:ln>
            <a:noFill/>
          </a:ln>
          <a:effectLst>
            <a:outerShdw blurRad="292100" dist="139700" dir="2700000" algn="tl" rotWithShape="0">
              <a:srgbClr val="333333">
                <a:alpha val="65000"/>
              </a:srgbClr>
            </a:outerShdw>
          </a:effectLst>
        </p:spPr>
      </p:pic>
      <p:pic>
        <p:nvPicPr>
          <p:cNvPr id="41" name="Picture 40"/>
          <p:cNvPicPr>
            <a:picLocks noChangeAspect="1"/>
          </p:cNvPicPr>
          <p:nvPr/>
        </p:nvPicPr>
        <p:blipFill>
          <a:blip r:embed="rId10"/>
          <a:stretch>
            <a:fillRect/>
          </a:stretch>
        </p:blipFill>
        <p:spPr>
          <a:xfrm>
            <a:off x="2662843" y="5060971"/>
            <a:ext cx="1154243" cy="974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2" name="Straight Connector 2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79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bomb.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bomb.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8532" y="1159795"/>
            <a:ext cx="3456709" cy="707886"/>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4000" b="1" dirty="0">
                <a:solidFill>
                  <a:schemeClr val="bg1"/>
                </a:solidFill>
                <a:latin typeface="Sakkal Majalla" panose="02000000000000000000" pitchFamily="2" charset="-78"/>
                <a:cs typeface="Sakkal Majalla" panose="02000000000000000000" pitchFamily="2" charset="-78"/>
              </a:rPr>
              <a:t>ثانيا: العوامل البشرية</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5514095" y="3779306"/>
            <a:ext cx="4391892"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خطوط الاتصال كالمطارات والموانئ. إلخ.</a:t>
            </a:r>
          </a:p>
        </p:txBody>
      </p:sp>
      <p:sp>
        <p:nvSpPr>
          <p:cNvPr id="10" name="TextBox 9"/>
          <p:cNvSpPr txBox="1"/>
          <p:nvPr/>
        </p:nvSpPr>
        <p:spPr>
          <a:xfrm>
            <a:off x="6302553" y="4335767"/>
            <a:ext cx="3731059"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الطرق والشوارع، وخدمات النقل المختلفة.</a:t>
            </a:r>
          </a:p>
        </p:txBody>
      </p:sp>
      <p:sp>
        <p:nvSpPr>
          <p:cNvPr id="11" name="TextBox 10"/>
          <p:cNvSpPr txBox="1"/>
          <p:nvPr/>
        </p:nvSpPr>
        <p:spPr>
          <a:xfrm>
            <a:off x="5604152" y="4851770"/>
            <a:ext cx="4301835"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الإضاءة والتدفئة والطاقة والمياه والصرف.</a:t>
            </a:r>
          </a:p>
        </p:txBody>
      </p:sp>
      <p:sp>
        <p:nvSpPr>
          <p:cNvPr id="12" name="TextBox 11"/>
          <p:cNvSpPr txBox="1"/>
          <p:nvPr/>
        </p:nvSpPr>
        <p:spPr>
          <a:xfrm>
            <a:off x="2615032" y="3827314"/>
            <a:ext cx="2590802"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محطات سفر الركاب.</a:t>
            </a:r>
          </a:p>
        </p:txBody>
      </p:sp>
      <p:sp>
        <p:nvSpPr>
          <p:cNvPr id="13" name="TextBox 12"/>
          <p:cNvSpPr txBox="1"/>
          <p:nvPr/>
        </p:nvSpPr>
        <p:spPr>
          <a:xfrm>
            <a:off x="3070585" y="4268696"/>
            <a:ext cx="2133600"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الفنادق والمطاعم.</a:t>
            </a:r>
          </a:p>
        </p:txBody>
      </p:sp>
      <p:sp>
        <p:nvSpPr>
          <p:cNvPr id="14" name="TextBox 13"/>
          <p:cNvSpPr txBox="1"/>
          <p:nvPr/>
        </p:nvSpPr>
        <p:spPr>
          <a:xfrm>
            <a:off x="3300833" y="4714568"/>
            <a:ext cx="1905000"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أماكن الترفيه.</a:t>
            </a:r>
          </a:p>
        </p:txBody>
      </p:sp>
      <p:sp>
        <p:nvSpPr>
          <p:cNvPr id="15" name="TextBox 14"/>
          <p:cNvSpPr txBox="1"/>
          <p:nvPr/>
        </p:nvSpPr>
        <p:spPr>
          <a:xfrm>
            <a:off x="2100689" y="5203901"/>
            <a:ext cx="3103496" cy="40011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latin typeface="Sakkal Majalla" panose="02000000000000000000" pitchFamily="2" charset="-78"/>
                <a:cs typeface="Sakkal Majalla" panose="02000000000000000000" pitchFamily="2" charset="-78"/>
              </a:rPr>
              <a:t>تسهيلات التسويق وما يماثلها.</a:t>
            </a:r>
          </a:p>
        </p:txBody>
      </p:sp>
      <p:sp>
        <p:nvSpPr>
          <p:cNvPr id="20" name="Down Arrow 19"/>
          <p:cNvSpPr/>
          <p:nvPr/>
        </p:nvSpPr>
        <p:spPr>
          <a:xfrm>
            <a:off x="6302553" y="2817168"/>
            <a:ext cx="3489616" cy="858077"/>
          </a:xfrm>
          <a:prstGeom prst="downArrow">
            <a:avLst>
              <a:gd name="adj1" fmla="val 100000"/>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400" b="1" dirty="0">
              <a:solidFill>
                <a:schemeClr val="bg1"/>
              </a:solidFill>
              <a:latin typeface="Sakkal Majalla" panose="02000000000000000000" pitchFamily="2" charset="-78"/>
              <a:cs typeface="Sakkal Majalla" panose="02000000000000000000" pitchFamily="2" charset="-78"/>
            </a:endParaRPr>
          </a:p>
          <a:p>
            <a:pPr algn="ctr"/>
            <a:r>
              <a:rPr lang="ar-BH" sz="3200" b="1" dirty="0">
                <a:solidFill>
                  <a:schemeClr val="bg1"/>
                </a:solidFill>
                <a:latin typeface="Sakkal Majalla" panose="02000000000000000000" pitchFamily="2" charset="-78"/>
                <a:cs typeface="Sakkal Majalla" panose="02000000000000000000" pitchFamily="2" charset="-78"/>
              </a:rPr>
              <a:t>خدمات البنية الأساسية </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21" name="Down Arrow 20"/>
          <p:cNvSpPr/>
          <p:nvPr/>
        </p:nvSpPr>
        <p:spPr>
          <a:xfrm>
            <a:off x="2165625" y="2776135"/>
            <a:ext cx="3489616" cy="893291"/>
          </a:xfrm>
          <a:prstGeom prst="downArrow">
            <a:avLst>
              <a:gd name="adj1" fmla="val 100000"/>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400" b="1" dirty="0">
              <a:solidFill>
                <a:schemeClr val="bg1"/>
              </a:solidFill>
              <a:latin typeface="Sakkal Majalla" panose="02000000000000000000" pitchFamily="2" charset="-78"/>
              <a:cs typeface="Sakkal Majalla" panose="02000000000000000000" pitchFamily="2" charset="-78"/>
            </a:endParaRPr>
          </a:p>
          <a:p>
            <a:pPr algn="ctr"/>
            <a:r>
              <a:rPr lang="ar-BH" sz="3200" b="1" dirty="0">
                <a:solidFill>
                  <a:schemeClr val="bg1"/>
                </a:solidFill>
                <a:latin typeface="Sakkal Majalla" panose="02000000000000000000" pitchFamily="2" charset="-78"/>
                <a:cs typeface="Sakkal Majalla" panose="02000000000000000000" pitchFamily="2" charset="-78"/>
              </a:rPr>
              <a:t>خدمات البنية الفوقية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2" name="Straight Connector 2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89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anim calcmode="lin" valueType="num">
                                      <p:cBhvr>
                                        <p:cTn id="15" dur="2000" fill="hold"/>
                                        <p:tgtEl>
                                          <p:spTgt spid="20"/>
                                        </p:tgtEl>
                                        <p:attrNameLst>
                                          <p:attrName>ppt_w</p:attrName>
                                        </p:attrNameLst>
                                      </p:cBhvr>
                                      <p:tavLst>
                                        <p:tav tm="0" fmla="#ppt_w*sin(2.5*pi*$)">
                                          <p:val>
                                            <p:fltVal val="0"/>
                                          </p:val>
                                        </p:tav>
                                        <p:tav tm="100000">
                                          <p:val>
                                            <p:fltVal val="1"/>
                                          </p:val>
                                        </p:tav>
                                      </p:tavLst>
                                    </p:anim>
                                    <p:anim calcmode="lin" valueType="num">
                                      <p:cBhvr>
                                        <p:cTn id="16" dur="2000" fill="hold"/>
                                        <p:tgtEl>
                                          <p:spTgt spid="2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camera.wav"/>
                                        </p:tgtEl>
                                      </p:cMediaNode>
                                    </p:audio>
                                  </p:sub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anim calcmode="lin" valueType="num">
                                      <p:cBhvr>
                                        <p:cTn id="22" dur="2000" fill="hold"/>
                                        <p:tgtEl>
                                          <p:spTgt spid="21"/>
                                        </p:tgtEl>
                                        <p:attrNameLst>
                                          <p:attrName>ppt_w</p:attrName>
                                        </p:attrNameLst>
                                      </p:cBhvr>
                                      <p:tavLst>
                                        <p:tav tm="0" fmla="#ppt_w*sin(2.5*pi*$)">
                                          <p:val>
                                            <p:fltVal val="0"/>
                                          </p:val>
                                        </p:tav>
                                        <p:tav tm="100000">
                                          <p:val>
                                            <p:fltVal val="1"/>
                                          </p:val>
                                        </p:tav>
                                      </p:tavLst>
                                    </p:anim>
                                    <p:anim calcmode="lin" valueType="num">
                                      <p:cBhvr>
                                        <p:cTn id="23" dur="20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type.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type.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animBg="1"/>
      <p:bldP spid="13" grpId="0" animBg="1"/>
      <p:bldP spid="14" grpId="0" animBg="1"/>
      <p:bldP spid="15"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2308" y="481805"/>
            <a:ext cx="3456709"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ثالثا: العوامل البيئية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1660105" y="1366380"/>
            <a:ext cx="8291945" cy="46166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أن البيئة السليمة تعني سياحة ناجحة، وهي تعتبر من أهم عوامل الجذب السياحي.</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3999225" y="2699864"/>
            <a:ext cx="375804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200" b="1" dirty="0">
                <a:solidFill>
                  <a:schemeClr val="bg1"/>
                </a:solidFill>
              </a:rPr>
              <a:t>رابعًا: العوامل الاجتماعية</a:t>
            </a:r>
            <a:endParaRPr lang="en-US" sz="2800" b="1" dirty="0">
              <a:solidFill>
                <a:schemeClr val="bg1"/>
              </a:solidFill>
            </a:endParaRPr>
          </a:p>
        </p:txBody>
      </p:sp>
      <p:sp>
        <p:nvSpPr>
          <p:cNvPr id="7" name="TextBox 6"/>
          <p:cNvSpPr txBox="1"/>
          <p:nvPr/>
        </p:nvSpPr>
        <p:spPr>
          <a:xfrm>
            <a:off x="8143465" y="5112290"/>
            <a:ext cx="1646959"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اللغة والدين.</a:t>
            </a:r>
          </a:p>
        </p:txBody>
      </p:sp>
      <p:sp>
        <p:nvSpPr>
          <p:cNvPr id="8" name="TextBox 7"/>
          <p:cNvSpPr txBox="1"/>
          <p:nvPr/>
        </p:nvSpPr>
        <p:spPr>
          <a:xfrm>
            <a:off x="2851634" y="4980929"/>
            <a:ext cx="1655617"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وقت الفراغ.</a:t>
            </a:r>
          </a:p>
        </p:txBody>
      </p:sp>
      <p:sp>
        <p:nvSpPr>
          <p:cNvPr id="9" name="TextBox 8"/>
          <p:cNvSpPr txBox="1"/>
          <p:nvPr/>
        </p:nvSpPr>
        <p:spPr>
          <a:xfrm>
            <a:off x="7911403" y="4491377"/>
            <a:ext cx="1879021"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ثقافة السائح.</a:t>
            </a:r>
          </a:p>
        </p:txBody>
      </p:sp>
      <p:sp>
        <p:nvSpPr>
          <p:cNvPr id="10" name="TextBox 9"/>
          <p:cNvSpPr txBox="1"/>
          <p:nvPr/>
        </p:nvSpPr>
        <p:spPr>
          <a:xfrm>
            <a:off x="1755355" y="4495800"/>
            <a:ext cx="2734121"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العادات والتقاليد الموروثة.</a:t>
            </a:r>
          </a:p>
        </p:txBody>
      </p:sp>
      <p:sp>
        <p:nvSpPr>
          <p:cNvPr id="14" name="TextBox 13"/>
          <p:cNvSpPr txBox="1"/>
          <p:nvPr/>
        </p:nvSpPr>
        <p:spPr>
          <a:xfrm>
            <a:off x="1732276" y="3466061"/>
            <a:ext cx="8291945" cy="83099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2400" b="1" dirty="0">
                <a:solidFill>
                  <a:srgbClr val="002060"/>
                </a:solidFill>
                <a:latin typeface="Sakkal Majalla" panose="02000000000000000000" pitchFamily="2" charset="-78"/>
                <a:cs typeface="Sakkal Majalla" panose="02000000000000000000" pitchFamily="2" charset="-78"/>
              </a:rPr>
              <a:t>للعوامل الاجتماعية تأثيراً على السياحة, حيث أنها تساعد على إيجاد الدوافع السياحية التي لولاها لما قامت الحركة السياحية, وهذه العوامل هي</a:t>
            </a:r>
            <a:r>
              <a:rPr lang="ar-BH" sz="2400" b="1" dirty="0">
                <a:solidFill>
                  <a:srgbClr val="002060"/>
                </a:solidFill>
                <a:latin typeface="Sakkal Majalla" panose="02000000000000000000" pitchFamily="2" charset="-78"/>
                <a:cs typeface="Sakkal Majalla" panose="02000000000000000000" pitchFamily="2" charset="-78"/>
              </a:rPr>
              <a:t>.</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15" name="Rectangle 14"/>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7" name="Straight Connector 1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80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38400" y="2127845"/>
            <a:ext cx="3124200"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اقتصاد الدولة.</a:t>
            </a:r>
          </a:p>
        </p:txBody>
      </p:sp>
      <p:sp>
        <p:nvSpPr>
          <p:cNvPr id="13" name="Down Arrow 12"/>
          <p:cNvSpPr/>
          <p:nvPr/>
        </p:nvSpPr>
        <p:spPr>
          <a:xfrm>
            <a:off x="2643620" y="1345642"/>
            <a:ext cx="2713760" cy="744563"/>
          </a:xfrm>
          <a:prstGeom prst="downArrow">
            <a:avLst>
              <a:gd name="adj1" fmla="val 100000"/>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b="1" dirty="0">
              <a:solidFill>
                <a:schemeClr val="bg1"/>
              </a:solidFill>
            </a:endParaRPr>
          </a:p>
          <a:p>
            <a:pPr algn="ctr"/>
            <a:r>
              <a:rPr lang="ar-BH" sz="3200" b="1" dirty="0">
                <a:solidFill>
                  <a:schemeClr val="bg1"/>
                </a:solidFill>
              </a:rPr>
              <a:t>للدولة </a:t>
            </a:r>
            <a:endParaRPr lang="en-US" sz="3200" b="1" dirty="0">
              <a:solidFill>
                <a:schemeClr val="bg1"/>
              </a:solidFill>
            </a:endParaRPr>
          </a:p>
        </p:txBody>
      </p:sp>
      <p:sp>
        <p:nvSpPr>
          <p:cNvPr id="14" name="Down Arrow 13"/>
          <p:cNvSpPr/>
          <p:nvPr/>
        </p:nvSpPr>
        <p:spPr>
          <a:xfrm>
            <a:off x="6655374" y="1349064"/>
            <a:ext cx="2713760" cy="744563"/>
          </a:xfrm>
          <a:prstGeom prst="downArrow">
            <a:avLst>
              <a:gd name="adj1" fmla="val 100000"/>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400" b="1" dirty="0">
              <a:solidFill>
                <a:schemeClr val="bg1"/>
              </a:solidFill>
            </a:endParaRPr>
          </a:p>
          <a:p>
            <a:pPr algn="ctr"/>
            <a:r>
              <a:rPr lang="ar-BH" sz="3200" b="1" dirty="0">
                <a:solidFill>
                  <a:schemeClr val="bg1"/>
                </a:solidFill>
              </a:rPr>
              <a:t>للسائح </a:t>
            </a:r>
            <a:endParaRPr lang="en-US" sz="3200" b="1" dirty="0">
              <a:solidFill>
                <a:schemeClr val="bg1"/>
              </a:solidFill>
            </a:endParaRPr>
          </a:p>
        </p:txBody>
      </p:sp>
      <p:sp>
        <p:nvSpPr>
          <p:cNvPr id="17" name="TextBox 16"/>
          <p:cNvSpPr txBox="1"/>
          <p:nvPr/>
        </p:nvSpPr>
        <p:spPr>
          <a:xfrm>
            <a:off x="4128667" y="542075"/>
            <a:ext cx="375804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200" b="1" dirty="0">
                <a:solidFill>
                  <a:schemeClr val="bg1"/>
                </a:solidFill>
              </a:rPr>
              <a:t>خامسًا: العوامل الاقتصادية</a:t>
            </a:r>
            <a:endParaRPr lang="en-US" sz="2800" b="1" dirty="0">
              <a:solidFill>
                <a:schemeClr val="bg1"/>
              </a:solidFill>
            </a:endParaRPr>
          </a:p>
        </p:txBody>
      </p:sp>
      <p:sp>
        <p:nvSpPr>
          <p:cNvPr id="19" name="TextBox 18"/>
          <p:cNvSpPr txBox="1"/>
          <p:nvPr/>
        </p:nvSpPr>
        <p:spPr>
          <a:xfrm>
            <a:off x="6934201" y="2246434"/>
            <a:ext cx="2434935"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متوسط دخل الفرد.</a:t>
            </a:r>
          </a:p>
        </p:txBody>
      </p:sp>
      <p:sp>
        <p:nvSpPr>
          <p:cNvPr id="20" name="TextBox 19"/>
          <p:cNvSpPr txBox="1"/>
          <p:nvPr/>
        </p:nvSpPr>
        <p:spPr>
          <a:xfrm>
            <a:off x="6896101" y="2721298"/>
            <a:ext cx="2511134"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سوق العملة.</a:t>
            </a:r>
          </a:p>
        </p:txBody>
      </p:sp>
      <p:sp>
        <p:nvSpPr>
          <p:cNvPr id="22" name="TextBox 21"/>
          <p:cNvSpPr txBox="1"/>
          <p:nvPr/>
        </p:nvSpPr>
        <p:spPr>
          <a:xfrm>
            <a:off x="1905000" y="2657141"/>
            <a:ext cx="3657600"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استقرار الأسعار، وتقليل معدل الضخم.</a:t>
            </a:r>
          </a:p>
        </p:txBody>
      </p:sp>
      <p:sp>
        <p:nvSpPr>
          <p:cNvPr id="23" name="TextBox 22"/>
          <p:cNvSpPr txBox="1"/>
          <p:nvPr/>
        </p:nvSpPr>
        <p:spPr>
          <a:xfrm>
            <a:off x="1524001" y="3150771"/>
            <a:ext cx="4038599" cy="4001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r" rtl="1">
              <a:buFont typeface="Wingdings" panose="05000000000000000000" pitchFamily="2" charset="2"/>
              <a:buChar char="q"/>
            </a:pPr>
            <a:r>
              <a:rPr lang="ar-BH" sz="2000" b="1" dirty="0"/>
              <a:t>استقرار الناتج الإجمالي وانخفاض الباطلة.</a:t>
            </a:r>
          </a:p>
        </p:txBody>
      </p:sp>
      <p:sp>
        <p:nvSpPr>
          <p:cNvPr id="24" name="TextBox 23"/>
          <p:cNvSpPr txBox="1"/>
          <p:nvPr/>
        </p:nvSpPr>
        <p:spPr>
          <a:xfrm>
            <a:off x="3948559" y="3653127"/>
            <a:ext cx="375804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200" b="1" dirty="0">
                <a:solidFill>
                  <a:schemeClr val="bg1"/>
                </a:solidFill>
              </a:rPr>
              <a:t>سادسًا: العوامل السياسية</a:t>
            </a:r>
            <a:endParaRPr lang="en-US" sz="2800" b="1" dirty="0">
              <a:solidFill>
                <a:schemeClr val="bg1"/>
              </a:solidFill>
            </a:endParaRPr>
          </a:p>
        </p:txBody>
      </p:sp>
      <p:sp>
        <p:nvSpPr>
          <p:cNvPr id="25" name="TextBox 24"/>
          <p:cNvSpPr txBox="1"/>
          <p:nvPr/>
        </p:nvSpPr>
        <p:spPr>
          <a:xfrm>
            <a:off x="1979632" y="4322082"/>
            <a:ext cx="7848600" cy="4616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400" b="1" dirty="0">
                <a:solidFill>
                  <a:schemeClr val="bg1"/>
                </a:solidFill>
              </a:rPr>
              <a:t>إن الاستقرار السياسي والأمان من أهم مصادر الجذب السياحي. </a:t>
            </a:r>
            <a:endParaRPr lang="en-US" sz="2400" b="1" dirty="0">
              <a:solidFill>
                <a:schemeClr val="bg1"/>
              </a:solidFill>
            </a:endParaRPr>
          </a:p>
        </p:txBody>
      </p:sp>
      <p:pic>
        <p:nvPicPr>
          <p:cNvPr id="15" name="Picture 14"/>
          <p:cNvPicPr/>
          <p:nvPr/>
        </p:nvPicPr>
        <p:blipFill rotWithShape="1">
          <a:blip r:embed="rId4"/>
          <a:srcRect l="22482" t="45377" r="20936" b="35994"/>
          <a:stretch/>
        </p:blipFill>
        <p:spPr bwMode="auto">
          <a:xfrm>
            <a:off x="2438400" y="4759665"/>
            <a:ext cx="6769183" cy="146568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8" name="Rectangle 17"/>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8" name="Straight Connector 2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89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arrow.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arrow.wav"/>
                                        </p:tgtEl>
                                      </p:cMediaNode>
                                    </p:audio>
                                  </p:sub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2000"/>
                                        <p:tgtEl>
                                          <p:spTgt spid="25"/>
                                        </p:tgtEl>
                                      </p:cBhvr>
                                    </p:animEffect>
                                    <p:anim calcmode="lin" valueType="num">
                                      <p:cBhvr>
                                        <p:cTn id="70" dur="2000" fill="hold"/>
                                        <p:tgtEl>
                                          <p:spTgt spid="25"/>
                                        </p:tgtEl>
                                        <p:attrNameLst>
                                          <p:attrName>ppt_w</p:attrName>
                                        </p:attrNameLst>
                                      </p:cBhvr>
                                      <p:tavLst>
                                        <p:tav tm="0" fmla="#ppt_w*sin(2.5*pi*$)">
                                          <p:val>
                                            <p:fltVal val="0"/>
                                          </p:val>
                                        </p:tav>
                                        <p:tav tm="100000">
                                          <p:val>
                                            <p:fltVal val="1"/>
                                          </p:val>
                                        </p:tav>
                                      </p:tavLst>
                                    </p:anim>
                                    <p:anim calcmode="lin" valueType="num">
                                      <p:cBhvr>
                                        <p:cTn id="71" dur="2000" fill="hold"/>
                                        <p:tgtEl>
                                          <p:spTgt spid="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chimes.wav"/>
                                        </p:tgtEl>
                                      </p:cMediaNode>
                                    </p:audio>
                                  </p:sub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7" grpId="0" animBg="1"/>
      <p:bldP spid="19" grpId="0" animBg="1"/>
      <p:bldP spid="20" grpId="0" animBg="1"/>
      <p:bldP spid="22" grpId="0"/>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8774" y="359899"/>
            <a:ext cx="459624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سابعًا: الخدمات الأمنية والصحية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5745044" y="4307380"/>
            <a:ext cx="4391892" cy="523220"/>
          </a:xfrm>
          <a:prstGeom prst="rect">
            <a:avLst/>
          </a:prstGeom>
          <a:noFill/>
        </p:spPr>
        <p:txBody>
          <a:bodyPr wrap="square" rtlCol="0">
            <a:spAutoFit/>
          </a:bodyPr>
          <a:lstStyle/>
          <a:p>
            <a:pPr marL="342900" indent="-342900" algn="r" rtl="1">
              <a:buFont typeface="Wingdings" panose="05000000000000000000" pitchFamily="2" charset="2"/>
              <a:buChar char="q"/>
            </a:pPr>
            <a:r>
              <a:rPr lang="ar-BH" sz="2800" b="1" dirty="0">
                <a:latin typeface="Sakkal Majalla" panose="02000000000000000000" pitchFamily="2" charset="-78"/>
                <a:cs typeface="Sakkal Majalla" panose="02000000000000000000" pitchFamily="2" charset="-78"/>
              </a:rPr>
              <a:t>إجراءات الدخول والخروج.</a:t>
            </a:r>
          </a:p>
        </p:txBody>
      </p:sp>
      <p:sp>
        <p:nvSpPr>
          <p:cNvPr id="10" name="TextBox 9"/>
          <p:cNvSpPr txBox="1"/>
          <p:nvPr/>
        </p:nvSpPr>
        <p:spPr>
          <a:xfrm>
            <a:off x="6064686" y="4750786"/>
            <a:ext cx="4084185" cy="523220"/>
          </a:xfrm>
          <a:prstGeom prst="rect">
            <a:avLst/>
          </a:prstGeom>
          <a:noFill/>
        </p:spPr>
        <p:txBody>
          <a:bodyPr wrap="square" rtlCol="0">
            <a:spAutoFit/>
          </a:bodyPr>
          <a:lstStyle/>
          <a:p>
            <a:pPr marL="342900" indent="-342900" algn="r" rtl="1">
              <a:buFont typeface="Wingdings" panose="05000000000000000000" pitchFamily="2" charset="2"/>
              <a:buChar char="q"/>
            </a:pPr>
            <a:r>
              <a:rPr lang="ar-BH" sz="2800" b="1" dirty="0">
                <a:latin typeface="Sakkal Majalla" panose="02000000000000000000" pitchFamily="2" charset="-78"/>
                <a:cs typeface="Sakkal Majalla" panose="02000000000000000000" pitchFamily="2" charset="-78"/>
              </a:rPr>
              <a:t>التأشيرات والإقامة.</a:t>
            </a:r>
          </a:p>
        </p:txBody>
      </p:sp>
      <p:sp>
        <p:nvSpPr>
          <p:cNvPr id="11" name="TextBox 10"/>
          <p:cNvSpPr txBox="1"/>
          <p:nvPr/>
        </p:nvSpPr>
        <p:spPr>
          <a:xfrm>
            <a:off x="5835935" y="5140113"/>
            <a:ext cx="4301835" cy="523220"/>
          </a:xfrm>
          <a:prstGeom prst="rect">
            <a:avLst/>
          </a:prstGeom>
          <a:noFill/>
        </p:spPr>
        <p:txBody>
          <a:bodyPr wrap="square" rtlCol="0">
            <a:spAutoFit/>
          </a:bodyPr>
          <a:lstStyle/>
          <a:p>
            <a:pPr marL="342900" indent="-342900" algn="r" rtl="1">
              <a:buFont typeface="Wingdings" panose="05000000000000000000" pitchFamily="2" charset="2"/>
              <a:buChar char="q"/>
            </a:pPr>
            <a:r>
              <a:rPr lang="ar-BH" sz="2800" b="1" dirty="0">
                <a:latin typeface="Sakkal Majalla" panose="02000000000000000000" pitchFamily="2" charset="-78"/>
                <a:cs typeface="Sakkal Majalla" panose="02000000000000000000" pitchFamily="2" charset="-78"/>
              </a:rPr>
              <a:t>أنظمة النقد والجمارك والضرائب.</a:t>
            </a:r>
          </a:p>
        </p:txBody>
      </p:sp>
      <p:sp>
        <p:nvSpPr>
          <p:cNvPr id="12" name="TextBox 11"/>
          <p:cNvSpPr txBox="1"/>
          <p:nvPr/>
        </p:nvSpPr>
        <p:spPr>
          <a:xfrm>
            <a:off x="1524001" y="4285356"/>
            <a:ext cx="4301835" cy="461665"/>
          </a:xfrm>
          <a:prstGeom prst="rect">
            <a:avLst/>
          </a:prstGeom>
          <a:noFill/>
        </p:spPr>
        <p:txBody>
          <a:bodyPr wrap="square" rtlCol="0">
            <a:spAutoFit/>
          </a:bodyPr>
          <a:lstStyle/>
          <a:p>
            <a:pPr marL="342900" indent="-342900" algn="r" rtl="1">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توافر المستشفيات والعيادات الحديثة.</a:t>
            </a:r>
          </a:p>
        </p:txBody>
      </p:sp>
      <p:sp>
        <p:nvSpPr>
          <p:cNvPr id="13" name="TextBox 12"/>
          <p:cNvSpPr txBox="1"/>
          <p:nvPr/>
        </p:nvSpPr>
        <p:spPr>
          <a:xfrm>
            <a:off x="1537857" y="4724411"/>
            <a:ext cx="4301835" cy="461665"/>
          </a:xfrm>
          <a:prstGeom prst="rect">
            <a:avLst/>
          </a:prstGeom>
          <a:noFill/>
        </p:spPr>
        <p:txBody>
          <a:bodyPr wrap="square" rtlCol="0">
            <a:spAutoFit/>
          </a:bodyPr>
          <a:lstStyle/>
          <a:p>
            <a:pPr marL="342900" indent="-342900" algn="r" rtl="1">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توافر الكوادر الطبية والتمريضية.</a:t>
            </a:r>
          </a:p>
        </p:txBody>
      </p:sp>
      <p:sp>
        <p:nvSpPr>
          <p:cNvPr id="20" name="Down Arrow 19"/>
          <p:cNvSpPr/>
          <p:nvPr/>
        </p:nvSpPr>
        <p:spPr>
          <a:xfrm>
            <a:off x="6400800" y="3028223"/>
            <a:ext cx="3489616" cy="1199069"/>
          </a:xfrm>
          <a:prstGeom prst="downArrow">
            <a:avLst>
              <a:gd name="adj1" fmla="val 100000"/>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000" b="1" dirty="0">
              <a:solidFill>
                <a:srgbClr val="FFFF00"/>
              </a:solidFill>
              <a:latin typeface="Sakkal Majalla" panose="02000000000000000000" pitchFamily="2" charset="-78"/>
              <a:cs typeface="Sakkal Majalla" panose="02000000000000000000" pitchFamily="2" charset="-78"/>
            </a:endParaRPr>
          </a:p>
          <a:p>
            <a:pPr algn="ctr"/>
            <a:r>
              <a:rPr lang="ar-BH" sz="3200" b="1" dirty="0">
                <a:solidFill>
                  <a:srgbClr val="FFFF00"/>
                </a:solidFill>
                <a:latin typeface="Sakkal Majalla" panose="02000000000000000000" pitchFamily="2" charset="-78"/>
                <a:cs typeface="Sakkal Majalla" panose="02000000000000000000" pitchFamily="2" charset="-78"/>
              </a:rPr>
              <a:t>الخدمات الأمنية</a:t>
            </a:r>
            <a:endParaRPr lang="en-US" sz="3200" b="1" dirty="0">
              <a:solidFill>
                <a:srgbClr val="FFFF00"/>
              </a:solidFill>
              <a:latin typeface="Sakkal Majalla" panose="02000000000000000000" pitchFamily="2" charset="-78"/>
              <a:cs typeface="Sakkal Majalla" panose="02000000000000000000" pitchFamily="2" charset="-78"/>
            </a:endParaRPr>
          </a:p>
        </p:txBody>
      </p:sp>
      <p:sp>
        <p:nvSpPr>
          <p:cNvPr id="21" name="Down Arrow 20"/>
          <p:cNvSpPr/>
          <p:nvPr/>
        </p:nvSpPr>
        <p:spPr>
          <a:xfrm>
            <a:off x="2204602" y="3042911"/>
            <a:ext cx="3489616" cy="1184380"/>
          </a:xfrm>
          <a:prstGeom prst="downArrow">
            <a:avLst>
              <a:gd name="adj1" fmla="val 100000"/>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000" b="1" dirty="0">
              <a:solidFill>
                <a:srgbClr val="FFFF00"/>
              </a:solidFill>
              <a:latin typeface="Sakkal Majalla" panose="02000000000000000000" pitchFamily="2" charset="-78"/>
              <a:cs typeface="Sakkal Majalla" panose="02000000000000000000" pitchFamily="2" charset="-78"/>
            </a:endParaRPr>
          </a:p>
          <a:p>
            <a:pPr algn="ctr"/>
            <a:r>
              <a:rPr lang="ar-BH" sz="3200" b="1" dirty="0">
                <a:solidFill>
                  <a:srgbClr val="FFFF00"/>
                </a:solidFill>
                <a:latin typeface="Sakkal Majalla" panose="02000000000000000000" pitchFamily="2" charset="-78"/>
                <a:cs typeface="Sakkal Majalla" panose="02000000000000000000" pitchFamily="2" charset="-78"/>
              </a:rPr>
              <a:t>الخدمات الصحية</a:t>
            </a:r>
            <a:endParaRPr lang="en-US" sz="2800" b="1" dirty="0">
              <a:solidFill>
                <a:srgbClr val="FFFF00"/>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5815822" y="5536779"/>
            <a:ext cx="4301835" cy="523220"/>
          </a:xfrm>
          <a:prstGeom prst="rect">
            <a:avLst/>
          </a:prstGeom>
          <a:noFill/>
        </p:spPr>
        <p:txBody>
          <a:bodyPr wrap="square" rtlCol="0">
            <a:spAutoFit/>
          </a:bodyPr>
          <a:lstStyle/>
          <a:p>
            <a:pPr marL="342900" indent="-342900" algn="r" rtl="1">
              <a:buFont typeface="Wingdings" panose="05000000000000000000" pitchFamily="2" charset="2"/>
              <a:buChar char="q"/>
            </a:pPr>
            <a:r>
              <a:rPr lang="ar-BH" sz="2800" b="1" dirty="0">
                <a:latin typeface="Sakkal Majalla" panose="02000000000000000000" pitchFamily="2" charset="-78"/>
                <a:cs typeface="Sakkal Majalla" panose="02000000000000000000" pitchFamily="2" charset="-78"/>
              </a:rPr>
              <a:t>قواعد وتصاريح تشغيل الفنادق.</a:t>
            </a:r>
          </a:p>
        </p:txBody>
      </p:sp>
      <p:sp>
        <p:nvSpPr>
          <p:cNvPr id="16" name="TextBox 15"/>
          <p:cNvSpPr txBox="1"/>
          <p:nvPr/>
        </p:nvSpPr>
        <p:spPr>
          <a:xfrm>
            <a:off x="1929247" y="1191331"/>
            <a:ext cx="7848600" cy="156966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400" b="1" dirty="0">
                <a:solidFill>
                  <a:srgbClr val="002060"/>
                </a:solidFill>
              </a:rPr>
              <a:t>إن </a:t>
            </a:r>
            <a:r>
              <a:rPr lang="ar-SA" sz="2400" b="1" dirty="0">
                <a:solidFill>
                  <a:srgbClr val="002060"/>
                </a:solidFill>
              </a:rPr>
              <a:t>السلامة والأمان تعدان من الشروط الأساسية لنجاح السياحة في أي دولة, لأنها تمنح السائح ما يريده ويتمناه, وهو الاطمئنان والأمان والسكينة. ولكل دولة قوانين وسياسات وإجراءات تتبع مع المسافرين والوافدين إليها, من أجل الحفاظ على الأمن والنظام وحقوق وواجبات الأفراد مثل:</a:t>
            </a:r>
            <a:r>
              <a:rPr lang="ar-BH" sz="2400" b="1" dirty="0">
                <a:solidFill>
                  <a:srgbClr val="002060"/>
                </a:solidFill>
              </a:rPr>
              <a:t> </a:t>
            </a:r>
            <a:endParaRPr lang="en-US" sz="2400" b="1" dirty="0">
              <a:solidFill>
                <a:srgbClr val="002060"/>
              </a:solidFill>
            </a:endParaRPr>
          </a:p>
        </p:txBody>
      </p:sp>
      <p:sp>
        <p:nvSpPr>
          <p:cNvPr id="18" name="Rectangle 17"/>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2" name="Straight Connector 2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253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20" grpId="0" animBg="1"/>
      <p:bldP spid="21" grpId="0" animBg="1"/>
      <p:bldP spid="17"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3159" y="803993"/>
            <a:ext cx="7248674" cy="892552"/>
          </a:xfrm>
          <a:prstGeom prst="rect">
            <a:avLst/>
          </a:prstGeom>
          <a:solidFill>
            <a:srgbClr val="FFC0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SA" sz="2800" b="1" dirty="0">
                <a:latin typeface="Sakkal Majalla" panose="02000000000000000000" pitchFamily="2" charset="-78"/>
                <a:cs typeface="Sakkal Majalla" panose="02000000000000000000" pitchFamily="2" charset="-78"/>
              </a:rPr>
              <a:t>1</a:t>
            </a:r>
            <a:r>
              <a:rPr lang="ar-BH" sz="2800" b="1"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يعتبر الطبوغرافيا من العوامل الطبيعية في صناعة السياحة</a:t>
            </a:r>
            <a:endParaRPr lang="ar-BH" sz="2800" b="1" dirty="0">
              <a:latin typeface="Sakkal Majalla" panose="02000000000000000000" pitchFamily="2" charset="-78"/>
              <a:cs typeface="Sakkal Majalla" panose="02000000000000000000" pitchFamily="2" charset="-78"/>
            </a:endParaRPr>
          </a:p>
          <a:p>
            <a:pPr algn="r" rtl="1"/>
            <a:r>
              <a:rPr lang="ar-BH" sz="2400" b="1" dirty="0">
                <a:latin typeface="Sakkal Majalla" panose="02000000000000000000" pitchFamily="2" charset="-78"/>
                <a:cs typeface="Sakkal Majalla" panose="02000000000000000000" pitchFamily="2" charset="-78"/>
              </a:rPr>
              <a:t>  </a:t>
            </a:r>
            <a:endParaRPr lang="en-US" sz="2400" b="1" dirty="0">
              <a:latin typeface="Sakkal Majalla" panose="02000000000000000000" pitchFamily="2" charset="-78"/>
              <a:cs typeface="Sakkal Majalla" panose="02000000000000000000" pitchFamily="2" charset="-78"/>
            </a:endParaRPr>
          </a:p>
        </p:txBody>
      </p:sp>
      <p:sp>
        <p:nvSpPr>
          <p:cNvPr id="15" name="Flowchart: Terminator 14">
            <a:hlinkClick r:id="rId3" action="ppaction://hlinksldjump"/>
          </p:cNvPr>
          <p:cNvSpPr/>
          <p:nvPr/>
        </p:nvSpPr>
        <p:spPr>
          <a:xfrm>
            <a:off x="6367538" y="2608076"/>
            <a:ext cx="3734611" cy="841149"/>
          </a:xfrm>
          <a:prstGeom prst="flowChartTermina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2800" b="1" dirty="0">
                <a:solidFill>
                  <a:schemeClr val="bg1"/>
                </a:solidFill>
                <a:latin typeface="Sakkal Majalla" panose="02000000000000000000" pitchFamily="2" charset="-78"/>
                <a:cs typeface="Sakkal Majalla" panose="02000000000000000000" pitchFamily="2" charset="-78"/>
              </a:rPr>
              <a:t>صح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15">
            <a:hlinkClick r:id="rId4" action="ppaction://hlinksldjump"/>
          </p:cNvPr>
          <p:cNvSpPr/>
          <p:nvPr/>
        </p:nvSpPr>
        <p:spPr>
          <a:xfrm>
            <a:off x="2127054" y="2648581"/>
            <a:ext cx="3799063" cy="833205"/>
          </a:xfrm>
          <a:prstGeom prst="flowChartTermina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2800" b="1" dirty="0">
                <a:solidFill>
                  <a:schemeClr val="bg1"/>
                </a:solidFill>
                <a:latin typeface="Sakkal Majalla" panose="02000000000000000000" pitchFamily="2" charset="-78"/>
                <a:cs typeface="Sakkal Majalla" panose="02000000000000000000" pitchFamily="2" charset="-78"/>
              </a:rPr>
              <a:t>خطأ</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3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7537" y="803993"/>
            <a:ext cx="3364295" cy="523220"/>
          </a:xfrm>
          <a:prstGeom prst="rect">
            <a:avLst/>
          </a:prstGeom>
          <a:solidFill>
            <a:srgbClr val="FFC0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SA" sz="2800" b="1" dirty="0">
                <a:latin typeface="Sakkal Majalla" panose="02000000000000000000" pitchFamily="2" charset="-78"/>
                <a:cs typeface="Sakkal Majalla" panose="02000000000000000000" pitchFamily="2" charset="-78"/>
              </a:rPr>
              <a:t>2</a:t>
            </a:r>
            <a:r>
              <a:rPr lang="ar-BH"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العوامل البشرية</a:t>
            </a:r>
            <a:r>
              <a:rPr lang="ar-BH" sz="2800"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endParaRPr lang="en-US" sz="2800" b="1" dirty="0">
              <a:latin typeface="Sakkal Majalla" panose="02000000000000000000" pitchFamily="2" charset="-78"/>
              <a:cs typeface="Sakkal Majalla" panose="02000000000000000000" pitchFamily="2" charset="-78"/>
            </a:endParaRPr>
          </a:p>
        </p:txBody>
      </p:sp>
      <p:sp>
        <p:nvSpPr>
          <p:cNvPr id="15" name="Flowchart: Terminator 14">
            <a:hlinkClick r:id="rId3" action="ppaction://hlinksldjump"/>
          </p:cNvPr>
          <p:cNvSpPr/>
          <p:nvPr/>
        </p:nvSpPr>
        <p:spPr>
          <a:xfrm>
            <a:off x="6367538" y="2608076"/>
            <a:ext cx="3734611" cy="841149"/>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أ- </a:t>
            </a:r>
            <a:r>
              <a:rPr lang="ar-SA" sz="2800" b="1" dirty="0">
                <a:solidFill>
                  <a:schemeClr val="bg1"/>
                </a:solidFill>
                <a:latin typeface="Sakkal Majalla" panose="02000000000000000000" pitchFamily="2" charset="-78"/>
                <a:cs typeface="Sakkal Majalla" panose="02000000000000000000" pitchFamily="2" charset="-78"/>
              </a:rPr>
              <a:t>الخدمات الصحية</a:t>
            </a:r>
            <a:r>
              <a:rPr lang="ar-BH" sz="2800" b="1" dirty="0">
                <a:solidFill>
                  <a:schemeClr val="bg1"/>
                </a:solidFill>
                <a:latin typeface="Sakkal Majalla" panose="02000000000000000000" pitchFamily="2" charset="-78"/>
                <a:cs typeface="Sakkal Majalla" panose="02000000000000000000" pitchFamily="2" charset="-78"/>
              </a:rPr>
              <a:t>.</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15">
            <a:hlinkClick r:id="rId4" action="ppaction://hlinksldjump"/>
          </p:cNvPr>
          <p:cNvSpPr/>
          <p:nvPr/>
        </p:nvSpPr>
        <p:spPr>
          <a:xfrm>
            <a:off x="2127054" y="2648581"/>
            <a:ext cx="3799063" cy="833205"/>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SA" sz="2800" b="1" dirty="0">
                <a:solidFill>
                  <a:schemeClr val="bg1"/>
                </a:solidFill>
                <a:latin typeface="Sakkal Majalla" panose="02000000000000000000" pitchFamily="2" charset="-78"/>
                <a:cs typeface="Sakkal Majalla" panose="02000000000000000000" pitchFamily="2" charset="-78"/>
              </a:rPr>
              <a:t>خدمات البنية الفوقية</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7" name="Flowchart: Terminator 16">
            <a:hlinkClick r:id="rId3" action="ppaction://hlinksldjump"/>
          </p:cNvPr>
          <p:cNvSpPr/>
          <p:nvPr/>
        </p:nvSpPr>
        <p:spPr>
          <a:xfrm>
            <a:off x="5954832" y="4128893"/>
            <a:ext cx="429203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SA" sz="2800" b="1" dirty="0">
                <a:solidFill>
                  <a:schemeClr val="bg1"/>
                </a:solidFill>
                <a:latin typeface="Sakkal Majalla" panose="02000000000000000000" pitchFamily="2" charset="-78"/>
                <a:cs typeface="Sakkal Majalla" panose="02000000000000000000" pitchFamily="2" charset="-78"/>
              </a:rPr>
              <a:t>خدمات النقل</a:t>
            </a:r>
            <a:r>
              <a:rPr lang="ar-BH" sz="2800" b="1" dirty="0">
                <a:solidFill>
                  <a:schemeClr val="bg1"/>
                </a:solidFill>
                <a:latin typeface="Sakkal Majalla" panose="02000000000000000000" pitchFamily="2" charset="-78"/>
                <a:cs typeface="Sakkal Majalla" panose="02000000000000000000" pitchFamily="2" charset="-78"/>
              </a:rPr>
              <a:t>.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8" name="Flowchart: Terminator 17">
            <a:hlinkClick r:id="rId3" action="ppaction://hlinksldjump"/>
          </p:cNvPr>
          <p:cNvSpPr/>
          <p:nvPr/>
        </p:nvSpPr>
        <p:spPr>
          <a:xfrm>
            <a:off x="2127054" y="4119794"/>
            <a:ext cx="379906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SA" sz="2800" b="1" dirty="0">
                <a:solidFill>
                  <a:schemeClr val="bg1"/>
                </a:solidFill>
                <a:latin typeface="Sakkal Majalla" panose="02000000000000000000" pitchFamily="2" charset="-78"/>
                <a:cs typeface="Sakkal Majalla" panose="02000000000000000000" pitchFamily="2" charset="-78"/>
              </a:rPr>
              <a:t>الخدمات الامنية</a:t>
            </a:r>
            <a:r>
              <a:rPr lang="ar-BH" sz="2800" b="1" dirty="0">
                <a:solidFill>
                  <a:schemeClr val="bg1"/>
                </a:solidFill>
                <a:latin typeface="Sakkal Majalla" panose="02000000000000000000" pitchFamily="2" charset="-78"/>
                <a:cs typeface="Sakkal Majalla" panose="02000000000000000000" pitchFamily="2" charset="-78"/>
              </a:rPr>
              <a:t>.</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3" name="Rectangle 12"/>
          <p:cNvSpPr/>
          <p:nvPr/>
        </p:nvSpPr>
        <p:spPr>
          <a:xfrm>
            <a:off x="1333512" y="6376090"/>
            <a:ext cx="6553200"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عوامل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مؤثرة في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صناعة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9" name="Straight Connector 1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40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76</TotalTime>
  <Words>989</Words>
  <Application>Microsoft Office PowerPoint</Application>
  <PresentationFormat>Widescreen</PresentationFormat>
  <Paragraphs>155</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Sakkal Majalla</vt:lpstr>
      <vt:lpstr>Wingdings</vt:lpstr>
      <vt:lpstr>Office Theme</vt:lpstr>
      <vt:lpstr>الوحدة الأولى العوامل المؤثرة  في السياحة  الفصل الرابع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osama amro</cp:lastModifiedBy>
  <cp:revision>5</cp:revision>
  <cp:lastPrinted>2021-01-17T11:49:49Z</cp:lastPrinted>
  <dcterms:created xsi:type="dcterms:W3CDTF">2020-03-04T10:47:58Z</dcterms:created>
  <dcterms:modified xsi:type="dcterms:W3CDTF">2021-01-29T09:49:50Z</dcterms:modified>
</cp:coreProperties>
</file>