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305" r:id="rId3"/>
    <p:sldId id="333" r:id="rId4"/>
    <p:sldId id="340" r:id="rId5"/>
    <p:sldId id="366" r:id="rId6"/>
    <p:sldId id="363" r:id="rId7"/>
    <p:sldId id="367" r:id="rId8"/>
    <p:sldId id="368" r:id="rId9"/>
    <p:sldId id="359" r:id="rId10"/>
    <p:sldId id="369" r:id="rId11"/>
    <p:sldId id="370" r:id="rId12"/>
    <p:sldId id="371" r:id="rId13"/>
    <p:sldId id="31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4553"/>
    <a:srgbClr val="FFFF66"/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6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2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4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6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0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3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9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1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2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/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6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5FEC52-9DEB-4428-8327-046A2FEE6CA1}"/>
              </a:ext>
            </a:extLst>
          </p:cNvPr>
          <p:cNvSpPr/>
          <p:nvPr/>
        </p:nvSpPr>
        <p:spPr>
          <a:xfrm>
            <a:off x="533452" y="5877169"/>
            <a:ext cx="3142207" cy="461665"/>
          </a:xfrm>
          <a:prstGeom prst="rect">
            <a:avLst/>
          </a:prstGeom>
          <a:solidFill>
            <a:srgbClr val="C0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PT Bold Heading" panose="02010400000000000000" pitchFamily="2" charset="-78"/>
              </a:rPr>
              <a:t>Second Semester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-23932" y="6541028"/>
            <a:ext cx="12192000" cy="384957"/>
            <a:chOff x="0" y="6498164"/>
            <a:chExt cx="12192000" cy="384957"/>
          </a:xfrm>
        </p:grpSpPr>
        <p:cxnSp>
          <p:nvCxnSpPr>
            <p:cNvPr id="34" name="Straight Connector 33"/>
            <p:cNvCxnSpPr/>
            <p:nvPr/>
          </p:nvCxnSpPr>
          <p:spPr>
            <a:xfrm flipV="1">
              <a:off x="0" y="6498164"/>
              <a:ext cx="12192000" cy="52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943286" y="6550223"/>
              <a:ext cx="39966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/>
              <a:r>
                <a:rPr lang="ar-BH" sz="1400" b="1" dirty="0"/>
                <a:t>المرحلة الثانوية - المستوى </a:t>
              </a:r>
              <a:r>
                <a:rPr lang="ar-SA" sz="1400" b="1" dirty="0"/>
                <a:t>الثا</a:t>
              </a:r>
              <a:r>
                <a:rPr lang="ar-BH" sz="1400" b="1" dirty="0"/>
                <a:t>لث</a:t>
              </a:r>
              <a:r>
                <a:rPr lang="ar-SA" sz="1400" b="1" dirty="0"/>
                <a:t> (توحيد ) – الثالث (فني ومهني)</a:t>
              </a:r>
              <a:endParaRPr lang="ar-BH" sz="1400" b="1" dirty="0"/>
            </a:p>
          </p:txBody>
        </p:sp>
        <p:sp>
          <p:nvSpPr>
            <p:cNvPr id="36" name="Rectangle 35"/>
            <p:cNvSpPr>
              <a:spLocks/>
            </p:cNvSpPr>
            <p:nvPr/>
          </p:nvSpPr>
          <p:spPr>
            <a:xfrm>
              <a:off x="7703229" y="6502121"/>
              <a:ext cx="4106028" cy="3810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ar-BH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Sakkal Majalla" panose="02000000000000000000" pitchFamily="2" charset="-78"/>
                </a:rPr>
                <a:t>وزارة التربية والتعليم –</a:t>
              </a:r>
              <a:r>
                <a:rPr lang="ar-SA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Sakkal Majalla" panose="02000000000000000000" pitchFamily="2" charset="-78"/>
                </a:rPr>
                <a:t>العام الدراسي </a:t>
              </a:r>
              <a:r>
                <a:rPr lang="ar-BH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Sakkal Majalla" panose="02000000000000000000" pitchFamily="2" charset="-78"/>
                </a:rPr>
                <a:t>2023-2024م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4" name="Table 8">
            <a:extLst>
              <a:ext uri="{FF2B5EF4-FFF2-40B4-BE49-F238E27FC236}">
                <a16:creationId xmlns:a16="http://schemas.microsoft.com/office/drawing/2014/main" id="{62132F14-90F2-64FD-2925-1B5F1CF239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303774"/>
              </p:ext>
            </p:extLst>
          </p:nvPr>
        </p:nvGraphicFramePr>
        <p:xfrm>
          <a:off x="244973" y="2215341"/>
          <a:ext cx="8530046" cy="350496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700298">
                  <a:extLst>
                    <a:ext uri="{9D8B030D-6E8A-4147-A177-3AD203B41FA5}">
                      <a16:colId xmlns:a16="http://schemas.microsoft.com/office/drawing/2014/main" val="1153488245"/>
                    </a:ext>
                  </a:extLst>
                </a:gridCol>
                <a:gridCol w="6829748">
                  <a:extLst>
                    <a:ext uri="{9D8B030D-6E8A-4147-A177-3AD203B41FA5}">
                      <a16:colId xmlns:a16="http://schemas.microsoft.com/office/drawing/2014/main" val="2424581035"/>
                    </a:ext>
                  </a:extLst>
                </a:gridCol>
              </a:tblGrid>
              <a:tr h="97186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Commercial Subjects Group </a:t>
                      </a:r>
                    </a:p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3</a:t>
                      </a:r>
                      <a:endParaRPr lang="en-GB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585072"/>
                  </a:ext>
                </a:extLst>
              </a:tr>
              <a:tr h="7410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</a:t>
                      </a:r>
                      <a:endParaRPr lang="en-GB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Mathematics 2 – (Fin 316/806)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090189103"/>
                  </a:ext>
                </a:extLst>
              </a:tr>
              <a:tr h="10509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Chapter</a:t>
                      </a:r>
                      <a:endParaRPr lang="en-GB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1</a:t>
                      </a:r>
                      <a:endParaRPr lang="en-GB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244890864"/>
                  </a:ext>
                </a:extLst>
              </a:tr>
              <a:tr h="7410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lang="en-GB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Compound Interest – </a:t>
                      </a:r>
                      <a:r>
                        <a:rPr lang="en-GB" sz="24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 3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216000624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B81452C6-11E3-011B-EBFE-6603F75E6B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90888">
            <a:off x="8544435" y="2351667"/>
            <a:ext cx="3079042" cy="38572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A49C5AB-5BEC-440B-A1DB-C149F618A5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328" y="308804"/>
            <a:ext cx="6897479" cy="107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2116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262496" y="1231416"/>
            <a:ext cx="9613408" cy="5031327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266700" rtl="1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rtl="1"/>
            <a:r>
              <a:rPr 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1-5-5:</a:t>
            </a:r>
          </a:p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1200"/>
              <a:buFont typeface="Times New Roman" panose="02020603050405020304" pitchFamily="18" charset="0"/>
              <a:buChar char="►"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Mahmood deposited BD3000 in the bank, if the amount at the end of 6 years was BD5031.300 – Find the interest rate.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u="sng" dirty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114300" algn="r"/>
              </a:tabLst>
            </a:pPr>
            <a:r>
              <a:rPr lang="en-US" sz="2000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(1+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)</a:t>
            </a:r>
            <a:r>
              <a:rPr lang="en-US" sz="2000" b="1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=    FV         </a:t>
            </a:r>
            <a:r>
              <a:rPr lang="ar-SA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÷        PV        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114300" algn="r"/>
              </a:tabLst>
            </a:pPr>
            <a:r>
              <a:rPr lang="ar-SA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(1+i%)</a:t>
            </a:r>
            <a:r>
              <a:rPr lang="en-US" sz="2000" b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lang="en-US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=  5031.300 ÷ 3000 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= </a:t>
            </a:r>
            <a:r>
              <a:rPr lang="en-US" sz="20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1.6771   </a:t>
            </a:r>
            <a:r>
              <a:rPr lang="en-US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finding the time by two ways.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114300" algn="r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</a:t>
            </a:r>
            <a:r>
              <a:rPr lang="en-US" sz="20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 = 9% Annually.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262496" y="229278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0" y="1862449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283764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75904" y="528418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551093" y="426776"/>
            <a:ext cx="9159547" cy="53174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4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Finding the interest rate.</a:t>
            </a:r>
            <a:endParaRPr lang="en-US" sz="24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D4D78D7-EE5C-D2AA-2672-D6D87BFC456D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A5CA4D5-9FF0-D341-33EA-F1017DA63585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D22E9F8-AEE2-A6AA-3033-4170304CD1BB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2BCBCF4D-804C-8F5A-BB22-800F881AFB3C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EF9E61C-9AE6-3F4D-5831-2CAA7A098DC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2023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38921" y="440495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11" name="Text Box 1525532398">
            <a:extLst>
              <a:ext uri="{FF2B5EF4-FFF2-40B4-BE49-F238E27FC236}">
                <a16:creationId xmlns:a16="http://schemas.microsoft.com/office/drawing/2014/main" id="{6612EF42-3950-04E2-5672-57D7FA849CB2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262496" y="1339315"/>
            <a:ext cx="3289300" cy="3778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n w="9525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D) Finding the interest rate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Line Callout 2 1525532343">
            <a:extLst>
              <a:ext uri="{FF2B5EF4-FFF2-40B4-BE49-F238E27FC236}">
                <a16:creationId xmlns:a16="http://schemas.microsoft.com/office/drawing/2014/main" id="{321AC7F3-0672-CB88-74FA-3DCE7539A26A}"/>
              </a:ext>
            </a:extLst>
          </p:cNvPr>
          <p:cNvSpPr>
            <a:spLocks/>
          </p:cNvSpPr>
          <p:nvPr/>
        </p:nvSpPr>
        <p:spPr bwMode="auto">
          <a:xfrm>
            <a:off x="6898743" y="3489196"/>
            <a:ext cx="2857500" cy="2228850"/>
          </a:xfrm>
          <a:prstGeom prst="borderCallout2">
            <a:avLst>
              <a:gd name="adj1" fmla="val 7227"/>
              <a:gd name="adj2" fmla="val 102667"/>
              <a:gd name="adj3" fmla="val 7227"/>
              <a:gd name="adj4" fmla="val 103579"/>
              <a:gd name="adj5" fmla="val -34763"/>
              <a:gd name="adj6" fmla="val 100356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By using calculator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Press  </a:t>
            </a:r>
            <a:r>
              <a:rPr lang="en-US" sz="14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 x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effectLst/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√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1.6771 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1.08999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=1.80999 –1= 0.8999 x 100 = 9%     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80909961-8739-A6AA-DC3C-5488A142A4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181920"/>
              </p:ext>
            </p:extLst>
          </p:nvPr>
        </p:nvGraphicFramePr>
        <p:xfrm>
          <a:off x="475486" y="4980958"/>
          <a:ext cx="5138504" cy="1177818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{BDBED569-4797-4DF1-A0F4-6AAB3CD982D8}</a:tableStyleId>
              </a:tblPr>
              <a:tblGrid>
                <a:gridCol w="1247586">
                  <a:extLst>
                    <a:ext uri="{9D8B030D-6E8A-4147-A177-3AD203B41FA5}">
                      <a16:colId xmlns:a16="http://schemas.microsoft.com/office/drawing/2014/main" val="924710270"/>
                    </a:ext>
                  </a:extLst>
                </a:gridCol>
                <a:gridCol w="1118242">
                  <a:extLst>
                    <a:ext uri="{9D8B030D-6E8A-4147-A177-3AD203B41FA5}">
                      <a16:colId xmlns:a16="http://schemas.microsoft.com/office/drawing/2014/main" val="4196557351"/>
                    </a:ext>
                  </a:extLst>
                </a:gridCol>
                <a:gridCol w="1118242">
                  <a:extLst>
                    <a:ext uri="{9D8B030D-6E8A-4147-A177-3AD203B41FA5}">
                      <a16:colId xmlns:a16="http://schemas.microsoft.com/office/drawing/2014/main" val="1281405421"/>
                    </a:ext>
                  </a:extLst>
                </a:gridCol>
                <a:gridCol w="1118242">
                  <a:extLst>
                    <a:ext uri="{9D8B030D-6E8A-4147-A177-3AD203B41FA5}">
                      <a16:colId xmlns:a16="http://schemas.microsoft.com/office/drawing/2014/main" val="2618260189"/>
                    </a:ext>
                  </a:extLst>
                </a:gridCol>
                <a:gridCol w="536192">
                  <a:extLst>
                    <a:ext uri="{9D8B030D-6E8A-4147-A177-3AD203B41FA5}">
                      <a16:colId xmlns:a16="http://schemas.microsoft.com/office/drawing/2014/main" val="2677604179"/>
                    </a:ext>
                  </a:extLst>
                </a:gridCol>
              </a:tblGrid>
              <a:tr h="19630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9.25%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9%</a:t>
                      </a:r>
                      <a:endParaRPr lang="en-US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8.5%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8.75%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8370685"/>
                  </a:ext>
                </a:extLst>
              </a:tr>
              <a:tr h="19630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1.3040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1.2950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1.2861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1.2773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BH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102783"/>
                  </a:ext>
                </a:extLst>
              </a:tr>
              <a:tr h="19630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1.4246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1.4116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1.3987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1.3859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BH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1174487"/>
                  </a:ext>
                </a:extLst>
              </a:tr>
              <a:tr h="19630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1.5563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1.5386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1.5211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1.5037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1638629"/>
                  </a:ext>
                </a:extLst>
              </a:tr>
              <a:tr h="19630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1.7003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1.6771</a:t>
                      </a:r>
                      <a:endParaRPr lang="en-US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1.6542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1.6315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6</a:t>
                      </a:r>
                      <a:endParaRPr lang="en-US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3457682"/>
                  </a:ext>
                </a:extLst>
              </a:tr>
              <a:tr h="19630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1.8576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1.8280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1.7989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1.7701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6685694"/>
                  </a:ext>
                </a:extLst>
              </a:tr>
            </a:tbl>
          </a:graphicData>
        </a:graphic>
      </p:graphicFrame>
      <p:sp>
        <p:nvSpPr>
          <p:cNvPr id="25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57412" y="362130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336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262496" y="1448579"/>
            <a:ext cx="9286322" cy="4948543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266700" rtl="1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rtl="1"/>
            <a:r>
              <a:rPr lang="en-US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1-4-1:</a:t>
            </a:r>
          </a:p>
          <a:p>
            <a:pPr marL="0" marR="342265" algn="justLow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228600" algn="r"/>
                <a:tab pos="342900" algn="r"/>
                <a:tab pos="5143500" algn="r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loan of BD2,000 amounted to BD3591.713. Find the borrowing.</a:t>
            </a:r>
            <a:r>
              <a:rPr lang="ar-S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period if the interest rate was 5% annually.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>
              <a:lnSpc>
                <a:spcPct val="130000"/>
              </a:lnSpc>
            </a:pP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Answer: </a:t>
            </a: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114300" algn="r"/>
              </a:tabLst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(1+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)</a:t>
            </a:r>
            <a:r>
              <a:rPr lang="en-US" sz="2400" b="1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=    FV         </a:t>
            </a:r>
            <a:r>
              <a:rPr lang="ar-SA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÷        PV        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(1+5%)</a:t>
            </a:r>
            <a:r>
              <a:rPr lang="en-US" sz="2400" b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= 3591.713</a:t>
            </a:r>
            <a:r>
              <a:rPr lang="ar-SA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÷ 2000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</a:t>
            </a:r>
            <a:r>
              <a:rPr lang="en-US" sz="2400" b="1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= 1.7959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Log 1.7959 ÷ Log 1.05 =  12 years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941705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399185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576425" y="1861875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576424" y="2852453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592941" y="5323833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342690" y="649331"/>
            <a:ext cx="2699570" cy="53174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4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EVALUATION</a:t>
            </a:r>
            <a:endParaRPr lang="en-US" sz="24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D4D78D7-EE5C-D2AA-2672-D6D87BFC456D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A5CA4D5-9FF0-D341-33EA-F1017DA63585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D22E9F8-AEE2-A6AA-3033-4170304CD1BB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2BCBCF4D-804C-8F5A-BB22-800F881AFB3C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EF9E61C-9AE6-3F4D-5831-2CAA7A098DC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592941" y="4420126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11" name="Groupe 1253">
            <a:extLst>
              <a:ext uri="{FF2B5EF4-FFF2-40B4-BE49-F238E27FC236}">
                <a16:creationId xmlns:a16="http://schemas.microsoft.com/office/drawing/2014/main" id="{F7124842-07C4-7549-6FFF-DC216ED61831}"/>
              </a:ext>
            </a:extLst>
          </p:cNvPr>
          <p:cNvGrpSpPr/>
          <p:nvPr/>
        </p:nvGrpSpPr>
        <p:grpSpPr>
          <a:xfrm>
            <a:off x="7796950" y="4791109"/>
            <a:ext cx="1400691" cy="1451745"/>
            <a:chOff x="-35651" y="0"/>
            <a:chExt cx="1400691" cy="1451745"/>
          </a:xfrm>
        </p:grpSpPr>
        <p:cxnSp>
          <p:nvCxnSpPr>
            <p:cNvPr id="12" name="Line 187">
              <a:extLst>
                <a:ext uri="{FF2B5EF4-FFF2-40B4-BE49-F238E27FC236}">
                  <a16:creationId xmlns:a16="http://schemas.microsoft.com/office/drawing/2014/main" id="{EC934B7F-DD3E-D372-DBED-2FD0C68104F7}"/>
                </a:ext>
              </a:extLst>
            </p:cNvPr>
            <p:cNvCxnSpPr/>
            <p:nvPr/>
          </p:nvCxnSpPr>
          <p:spPr bwMode="auto">
            <a:xfrm flipH="1">
              <a:off x="1321854" y="91874"/>
              <a:ext cx="0" cy="0"/>
            </a:xfrm>
            <a:prstGeom prst="line">
              <a:avLst/>
            </a:pr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Freeform 1525532530">
              <a:extLst>
                <a:ext uri="{FF2B5EF4-FFF2-40B4-BE49-F238E27FC236}">
                  <a16:creationId xmlns:a16="http://schemas.microsoft.com/office/drawing/2014/main" id="{84DCBA1D-9666-B826-A4A7-8BB841CAB9E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795"/>
              <a:ext cx="721334" cy="683721"/>
            </a:xfrm>
            <a:custGeom>
              <a:avLst/>
              <a:gdLst>
                <a:gd name="T0" fmla="*/ 287 w 5278"/>
                <a:gd name="T1" fmla="*/ 3 h 3975"/>
                <a:gd name="T2" fmla="*/ 1167 w 5278"/>
                <a:gd name="T3" fmla="*/ 1 h 3975"/>
                <a:gd name="T4" fmla="*/ 2052 w 5278"/>
                <a:gd name="T5" fmla="*/ 18 h 3975"/>
                <a:gd name="T6" fmla="*/ 2512 w 5278"/>
                <a:gd name="T7" fmla="*/ 34 h 3975"/>
                <a:gd name="T8" fmla="*/ 2986 w 5278"/>
                <a:gd name="T9" fmla="*/ 55 h 3975"/>
                <a:gd name="T10" fmla="*/ 3422 w 5278"/>
                <a:gd name="T11" fmla="*/ 83 h 3975"/>
                <a:gd name="T12" fmla="*/ 3817 w 5278"/>
                <a:gd name="T13" fmla="*/ 114 h 3975"/>
                <a:gd name="T14" fmla="*/ 4168 w 5278"/>
                <a:gd name="T15" fmla="*/ 149 h 3975"/>
                <a:gd name="T16" fmla="*/ 4477 w 5278"/>
                <a:gd name="T17" fmla="*/ 187 h 3975"/>
                <a:gd name="T18" fmla="*/ 4737 w 5278"/>
                <a:gd name="T19" fmla="*/ 228 h 3975"/>
                <a:gd name="T20" fmla="*/ 4949 w 5278"/>
                <a:gd name="T21" fmla="*/ 272 h 3975"/>
                <a:gd name="T22" fmla="*/ 5111 w 5278"/>
                <a:gd name="T23" fmla="*/ 318 h 3975"/>
                <a:gd name="T24" fmla="*/ 5219 w 5278"/>
                <a:gd name="T25" fmla="*/ 365 h 3975"/>
                <a:gd name="T26" fmla="*/ 5252 w 5278"/>
                <a:gd name="T27" fmla="*/ 389 h 3975"/>
                <a:gd name="T28" fmla="*/ 5272 w 5278"/>
                <a:gd name="T29" fmla="*/ 415 h 3975"/>
                <a:gd name="T30" fmla="*/ 5278 w 5278"/>
                <a:gd name="T31" fmla="*/ 430 h 3975"/>
                <a:gd name="T32" fmla="*/ 5264 w 5278"/>
                <a:gd name="T33" fmla="*/ 458 h 3975"/>
                <a:gd name="T34" fmla="*/ 5234 w 5278"/>
                <a:gd name="T35" fmla="*/ 485 h 3975"/>
                <a:gd name="T36" fmla="*/ 5184 w 5278"/>
                <a:gd name="T37" fmla="*/ 514 h 3975"/>
                <a:gd name="T38" fmla="*/ 5116 w 5278"/>
                <a:gd name="T39" fmla="*/ 541 h 3975"/>
                <a:gd name="T40" fmla="*/ 4993 w 5278"/>
                <a:gd name="T41" fmla="*/ 577 h 3975"/>
                <a:gd name="T42" fmla="*/ 4810 w 5278"/>
                <a:gd name="T43" fmla="*/ 619 h 3975"/>
                <a:gd name="T44" fmla="*/ 4591 w 5278"/>
                <a:gd name="T45" fmla="*/ 658 h 3975"/>
                <a:gd name="T46" fmla="*/ 4335 w 5278"/>
                <a:gd name="T47" fmla="*/ 694 h 3975"/>
                <a:gd name="T48" fmla="*/ 3841 w 5278"/>
                <a:gd name="T49" fmla="*/ 746 h 3975"/>
                <a:gd name="T50" fmla="*/ 3151 w 5278"/>
                <a:gd name="T51" fmla="*/ 797 h 3975"/>
                <a:gd name="T52" fmla="*/ 2378 w 5278"/>
                <a:gd name="T53" fmla="*/ 835 h 3975"/>
                <a:gd name="T54" fmla="*/ 1542 w 5278"/>
                <a:gd name="T55" fmla="*/ 858 h 3975"/>
                <a:gd name="T56" fmla="*/ 1541 w 5278"/>
                <a:gd name="T57" fmla="*/ 1010 h 3975"/>
                <a:gd name="T58" fmla="*/ 1527 w 5278"/>
                <a:gd name="T59" fmla="*/ 1453 h 3975"/>
                <a:gd name="T60" fmla="*/ 1501 w 5278"/>
                <a:gd name="T61" fmla="*/ 1873 h 3975"/>
                <a:gd name="T62" fmla="*/ 1465 w 5278"/>
                <a:gd name="T63" fmla="*/ 2268 h 3975"/>
                <a:gd name="T64" fmla="*/ 1420 w 5278"/>
                <a:gd name="T65" fmla="*/ 2633 h 3975"/>
                <a:gd name="T66" fmla="*/ 1364 w 5278"/>
                <a:gd name="T67" fmla="*/ 2962 h 3975"/>
                <a:gd name="T68" fmla="*/ 1298 w 5278"/>
                <a:gd name="T69" fmla="*/ 3253 h 3975"/>
                <a:gd name="T70" fmla="*/ 1227 w 5278"/>
                <a:gd name="T71" fmla="*/ 3502 h 3975"/>
                <a:gd name="T72" fmla="*/ 1147 w 5278"/>
                <a:gd name="T73" fmla="*/ 3704 h 3975"/>
                <a:gd name="T74" fmla="*/ 1078 w 5278"/>
                <a:gd name="T75" fmla="*/ 3835 h 3975"/>
                <a:gd name="T76" fmla="*/ 1032 w 5278"/>
                <a:gd name="T77" fmla="*/ 3896 h 3975"/>
                <a:gd name="T78" fmla="*/ 987 w 5278"/>
                <a:gd name="T79" fmla="*/ 3943 h 3975"/>
                <a:gd name="T80" fmla="*/ 940 w 5278"/>
                <a:gd name="T81" fmla="*/ 3975 h 3975"/>
                <a:gd name="T82" fmla="*/ 773 w 5278"/>
                <a:gd name="T83" fmla="*/ 3973 h 3975"/>
                <a:gd name="T84" fmla="*/ 740 w 5278"/>
                <a:gd name="T85" fmla="*/ 3950 h 3975"/>
                <a:gd name="T86" fmla="*/ 692 w 5278"/>
                <a:gd name="T87" fmla="*/ 3906 h 3975"/>
                <a:gd name="T88" fmla="*/ 643 w 5278"/>
                <a:gd name="T89" fmla="*/ 3846 h 3975"/>
                <a:gd name="T90" fmla="*/ 580 w 5278"/>
                <a:gd name="T91" fmla="*/ 3746 h 3975"/>
                <a:gd name="T92" fmla="*/ 489 w 5278"/>
                <a:gd name="T93" fmla="*/ 3555 h 3975"/>
                <a:gd name="T94" fmla="*/ 404 w 5278"/>
                <a:gd name="T95" fmla="*/ 3315 h 3975"/>
                <a:gd name="T96" fmla="*/ 325 w 5278"/>
                <a:gd name="T97" fmla="*/ 3035 h 3975"/>
                <a:gd name="T98" fmla="*/ 253 w 5278"/>
                <a:gd name="T99" fmla="*/ 2715 h 3975"/>
                <a:gd name="T100" fmla="*/ 187 w 5278"/>
                <a:gd name="T101" fmla="*/ 2363 h 3975"/>
                <a:gd name="T102" fmla="*/ 130 w 5278"/>
                <a:gd name="T103" fmla="*/ 1982 h 3975"/>
                <a:gd name="T104" fmla="*/ 83 w 5278"/>
                <a:gd name="T105" fmla="*/ 1577 h 3975"/>
                <a:gd name="T106" fmla="*/ 45 w 5278"/>
                <a:gd name="T107" fmla="*/ 1151 h 3975"/>
                <a:gd name="T108" fmla="*/ 27 w 5278"/>
                <a:gd name="T109" fmla="*/ 859 h 3975"/>
                <a:gd name="T110" fmla="*/ 16 w 5278"/>
                <a:gd name="T111" fmla="*/ 648 h 3975"/>
                <a:gd name="T112" fmla="*/ 0 w 5278"/>
                <a:gd name="T113" fmla="*/ 7 h 3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278" h="3975">
                  <a:moveTo>
                    <a:pt x="0" y="7"/>
                  </a:moveTo>
                  <a:lnTo>
                    <a:pt x="0" y="7"/>
                  </a:lnTo>
                  <a:lnTo>
                    <a:pt x="287" y="3"/>
                  </a:lnTo>
                  <a:lnTo>
                    <a:pt x="578" y="0"/>
                  </a:lnTo>
                  <a:lnTo>
                    <a:pt x="872" y="0"/>
                  </a:lnTo>
                  <a:lnTo>
                    <a:pt x="1167" y="1"/>
                  </a:lnTo>
                  <a:lnTo>
                    <a:pt x="1463" y="5"/>
                  </a:lnTo>
                  <a:lnTo>
                    <a:pt x="1759" y="10"/>
                  </a:lnTo>
                  <a:lnTo>
                    <a:pt x="2052" y="18"/>
                  </a:lnTo>
                  <a:lnTo>
                    <a:pt x="2346" y="27"/>
                  </a:lnTo>
                  <a:lnTo>
                    <a:pt x="2346" y="27"/>
                  </a:lnTo>
                  <a:lnTo>
                    <a:pt x="2512" y="34"/>
                  </a:lnTo>
                  <a:lnTo>
                    <a:pt x="2674" y="40"/>
                  </a:lnTo>
                  <a:lnTo>
                    <a:pt x="2832" y="48"/>
                  </a:lnTo>
                  <a:lnTo>
                    <a:pt x="2986" y="55"/>
                  </a:lnTo>
                  <a:lnTo>
                    <a:pt x="3136" y="64"/>
                  </a:lnTo>
                  <a:lnTo>
                    <a:pt x="3281" y="73"/>
                  </a:lnTo>
                  <a:lnTo>
                    <a:pt x="3422" y="83"/>
                  </a:lnTo>
                  <a:lnTo>
                    <a:pt x="3558" y="92"/>
                  </a:lnTo>
                  <a:lnTo>
                    <a:pt x="3690" y="103"/>
                  </a:lnTo>
                  <a:lnTo>
                    <a:pt x="3817" y="114"/>
                  </a:lnTo>
                  <a:lnTo>
                    <a:pt x="3938" y="125"/>
                  </a:lnTo>
                  <a:lnTo>
                    <a:pt x="4056" y="137"/>
                  </a:lnTo>
                  <a:lnTo>
                    <a:pt x="4168" y="149"/>
                  </a:lnTo>
                  <a:lnTo>
                    <a:pt x="4276" y="161"/>
                  </a:lnTo>
                  <a:lnTo>
                    <a:pt x="4379" y="174"/>
                  </a:lnTo>
                  <a:lnTo>
                    <a:pt x="4477" y="187"/>
                  </a:lnTo>
                  <a:lnTo>
                    <a:pt x="4569" y="200"/>
                  </a:lnTo>
                  <a:lnTo>
                    <a:pt x="4656" y="215"/>
                  </a:lnTo>
                  <a:lnTo>
                    <a:pt x="4737" y="228"/>
                  </a:lnTo>
                  <a:lnTo>
                    <a:pt x="4813" y="242"/>
                  </a:lnTo>
                  <a:lnTo>
                    <a:pt x="4884" y="258"/>
                  </a:lnTo>
                  <a:lnTo>
                    <a:pt x="4949" y="272"/>
                  </a:lnTo>
                  <a:lnTo>
                    <a:pt x="5008" y="288"/>
                  </a:lnTo>
                  <a:lnTo>
                    <a:pt x="5063" y="302"/>
                  </a:lnTo>
                  <a:lnTo>
                    <a:pt x="5111" y="318"/>
                  </a:lnTo>
                  <a:lnTo>
                    <a:pt x="5152" y="333"/>
                  </a:lnTo>
                  <a:lnTo>
                    <a:pt x="5189" y="350"/>
                  </a:lnTo>
                  <a:lnTo>
                    <a:pt x="5219" y="365"/>
                  </a:lnTo>
                  <a:lnTo>
                    <a:pt x="5232" y="374"/>
                  </a:lnTo>
                  <a:lnTo>
                    <a:pt x="5243" y="381"/>
                  </a:lnTo>
                  <a:lnTo>
                    <a:pt x="5252" y="389"/>
                  </a:lnTo>
                  <a:lnTo>
                    <a:pt x="5261" y="398"/>
                  </a:lnTo>
                  <a:lnTo>
                    <a:pt x="5267" y="406"/>
                  </a:lnTo>
                  <a:lnTo>
                    <a:pt x="5272" y="415"/>
                  </a:lnTo>
                  <a:lnTo>
                    <a:pt x="5276" y="422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5" y="440"/>
                  </a:lnTo>
                  <a:lnTo>
                    <a:pt x="5272" y="449"/>
                  </a:lnTo>
                  <a:lnTo>
                    <a:pt x="5264" y="458"/>
                  </a:lnTo>
                  <a:lnTo>
                    <a:pt x="5257" y="467"/>
                  </a:lnTo>
                  <a:lnTo>
                    <a:pt x="5246" y="477"/>
                  </a:lnTo>
                  <a:lnTo>
                    <a:pt x="5234" y="485"/>
                  </a:lnTo>
                  <a:lnTo>
                    <a:pt x="5219" y="495"/>
                  </a:lnTo>
                  <a:lnTo>
                    <a:pt x="5202" y="504"/>
                  </a:lnTo>
                  <a:lnTo>
                    <a:pt x="5184" y="514"/>
                  </a:lnTo>
                  <a:lnTo>
                    <a:pt x="5163" y="522"/>
                  </a:lnTo>
                  <a:lnTo>
                    <a:pt x="5140" y="532"/>
                  </a:lnTo>
                  <a:lnTo>
                    <a:pt x="5116" y="541"/>
                  </a:lnTo>
                  <a:lnTo>
                    <a:pt x="5058" y="559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4937" y="592"/>
                  </a:lnTo>
                  <a:lnTo>
                    <a:pt x="4875" y="605"/>
                  </a:lnTo>
                  <a:lnTo>
                    <a:pt x="4810" y="619"/>
                  </a:lnTo>
                  <a:lnTo>
                    <a:pt x="4742" y="633"/>
                  </a:lnTo>
                  <a:lnTo>
                    <a:pt x="4668" y="644"/>
                  </a:lnTo>
                  <a:lnTo>
                    <a:pt x="4591" y="658"/>
                  </a:lnTo>
                  <a:lnTo>
                    <a:pt x="4509" y="670"/>
                  </a:lnTo>
                  <a:lnTo>
                    <a:pt x="4424" y="682"/>
                  </a:lnTo>
                  <a:lnTo>
                    <a:pt x="4335" y="694"/>
                  </a:lnTo>
                  <a:lnTo>
                    <a:pt x="4243" y="704"/>
                  </a:lnTo>
                  <a:lnTo>
                    <a:pt x="4049" y="726"/>
                  </a:lnTo>
                  <a:lnTo>
                    <a:pt x="3841" y="746"/>
                  </a:lnTo>
                  <a:lnTo>
                    <a:pt x="3622" y="764"/>
                  </a:lnTo>
                  <a:lnTo>
                    <a:pt x="3392" y="781"/>
                  </a:lnTo>
                  <a:lnTo>
                    <a:pt x="3151" y="797"/>
                  </a:lnTo>
                  <a:lnTo>
                    <a:pt x="2901" y="811"/>
                  </a:lnTo>
                  <a:lnTo>
                    <a:pt x="2643" y="824"/>
                  </a:lnTo>
                  <a:lnTo>
                    <a:pt x="2378" y="835"/>
                  </a:lnTo>
                  <a:lnTo>
                    <a:pt x="2105" y="844"/>
                  </a:lnTo>
                  <a:lnTo>
                    <a:pt x="1827" y="852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1" y="1010"/>
                  </a:lnTo>
                  <a:lnTo>
                    <a:pt x="1538" y="1159"/>
                  </a:lnTo>
                  <a:lnTo>
                    <a:pt x="1533" y="1308"/>
                  </a:lnTo>
                  <a:lnTo>
                    <a:pt x="1527" y="1453"/>
                  </a:lnTo>
                  <a:lnTo>
                    <a:pt x="1519" y="1595"/>
                  </a:lnTo>
                  <a:lnTo>
                    <a:pt x="1512" y="1737"/>
                  </a:lnTo>
                  <a:lnTo>
                    <a:pt x="1501" y="1873"/>
                  </a:lnTo>
                  <a:lnTo>
                    <a:pt x="1491" y="2009"/>
                  </a:lnTo>
                  <a:lnTo>
                    <a:pt x="1479" y="2140"/>
                  </a:lnTo>
                  <a:lnTo>
                    <a:pt x="1465" y="2268"/>
                  </a:lnTo>
                  <a:lnTo>
                    <a:pt x="1451" y="2393"/>
                  </a:lnTo>
                  <a:lnTo>
                    <a:pt x="1436" y="2514"/>
                  </a:lnTo>
                  <a:lnTo>
                    <a:pt x="1420" y="2633"/>
                  </a:lnTo>
                  <a:lnTo>
                    <a:pt x="1401" y="2746"/>
                  </a:lnTo>
                  <a:lnTo>
                    <a:pt x="1383" y="2856"/>
                  </a:lnTo>
                  <a:lnTo>
                    <a:pt x="1364" y="2962"/>
                  </a:lnTo>
                  <a:lnTo>
                    <a:pt x="1342" y="3064"/>
                  </a:lnTo>
                  <a:lnTo>
                    <a:pt x="1321" y="3161"/>
                  </a:lnTo>
                  <a:lnTo>
                    <a:pt x="1298" y="3253"/>
                  </a:lnTo>
                  <a:lnTo>
                    <a:pt x="1276" y="3342"/>
                  </a:lnTo>
                  <a:lnTo>
                    <a:pt x="1252" y="3424"/>
                  </a:lnTo>
                  <a:lnTo>
                    <a:pt x="1227" y="3502"/>
                  </a:lnTo>
                  <a:lnTo>
                    <a:pt x="1202" y="3575"/>
                  </a:lnTo>
                  <a:lnTo>
                    <a:pt x="1174" y="3642"/>
                  </a:lnTo>
                  <a:lnTo>
                    <a:pt x="1147" y="3704"/>
                  </a:lnTo>
                  <a:lnTo>
                    <a:pt x="1120" y="3762"/>
                  </a:lnTo>
                  <a:lnTo>
                    <a:pt x="1091" y="3812"/>
                  </a:lnTo>
                  <a:lnTo>
                    <a:pt x="1078" y="3835"/>
                  </a:lnTo>
                  <a:lnTo>
                    <a:pt x="1062" y="3858"/>
                  </a:lnTo>
                  <a:lnTo>
                    <a:pt x="1047" y="3877"/>
                  </a:lnTo>
                  <a:lnTo>
                    <a:pt x="1032" y="3896"/>
                  </a:lnTo>
                  <a:lnTo>
                    <a:pt x="1017" y="3913"/>
                  </a:lnTo>
                  <a:lnTo>
                    <a:pt x="1002" y="3928"/>
                  </a:lnTo>
                  <a:lnTo>
                    <a:pt x="987" y="3943"/>
                  </a:lnTo>
                  <a:lnTo>
                    <a:pt x="972" y="3955"/>
                  </a:lnTo>
                  <a:lnTo>
                    <a:pt x="955" y="3967"/>
                  </a:lnTo>
                  <a:lnTo>
                    <a:pt x="940" y="3975"/>
                  </a:lnTo>
                  <a:lnTo>
                    <a:pt x="940" y="3975"/>
                  </a:lnTo>
                  <a:lnTo>
                    <a:pt x="857" y="3974"/>
                  </a:lnTo>
                  <a:lnTo>
                    <a:pt x="773" y="3973"/>
                  </a:lnTo>
                  <a:lnTo>
                    <a:pt x="773" y="3973"/>
                  </a:lnTo>
                  <a:lnTo>
                    <a:pt x="757" y="3962"/>
                  </a:lnTo>
                  <a:lnTo>
                    <a:pt x="740" y="3950"/>
                  </a:lnTo>
                  <a:lnTo>
                    <a:pt x="723" y="3937"/>
                  </a:lnTo>
                  <a:lnTo>
                    <a:pt x="708" y="3922"/>
                  </a:lnTo>
                  <a:lnTo>
                    <a:pt x="692" y="3906"/>
                  </a:lnTo>
                  <a:lnTo>
                    <a:pt x="675" y="3888"/>
                  </a:lnTo>
                  <a:lnTo>
                    <a:pt x="658" y="3867"/>
                  </a:lnTo>
                  <a:lnTo>
                    <a:pt x="643" y="3846"/>
                  </a:lnTo>
                  <a:lnTo>
                    <a:pt x="626" y="3823"/>
                  </a:lnTo>
                  <a:lnTo>
                    <a:pt x="611" y="3799"/>
                  </a:lnTo>
                  <a:lnTo>
                    <a:pt x="580" y="3746"/>
                  </a:lnTo>
                  <a:lnTo>
                    <a:pt x="549" y="3688"/>
                  </a:lnTo>
                  <a:lnTo>
                    <a:pt x="519" y="3623"/>
                  </a:lnTo>
                  <a:lnTo>
                    <a:pt x="489" y="3555"/>
                  </a:lnTo>
                  <a:lnTo>
                    <a:pt x="460" y="3479"/>
                  </a:lnTo>
                  <a:lnTo>
                    <a:pt x="431" y="3400"/>
                  </a:lnTo>
                  <a:lnTo>
                    <a:pt x="404" y="3315"/>
                  </a:lnTo>
                  <a:lnTo>
                    <a:pt x="377" y="3227"/>
                  </a:lnTo>
                  <a:lnTo>
                    <a:pt x="351" y="3132"/>
                  </a:lnTo>
                  <a:lnTo>
                    <a:pt x="325" y="3035"/>
                  </a:lnTo>
                  <a:lnTo>
                    <a:pt x="300" y="2932"/>
                  </a:lnTo>
                  <a:lnTo>
                    <a:pt x="275" y="2825"/>
                  </a:lnTo>
                  <a:lnTo>
                    <a:pt x="253" y="2715"/>
                  </a:lnTo>
                  <a:lnTo>
                    <a:pt x="230" y="2601"/>
                  </a:lnTo>
                  <a:lnTo>
                    <a:pt x="209" y="2484"/>
                  </a:lnTo>
                  <a:lnTo>
                    <a:pt x="187" y="2363"/>
                  </a:lnTo>
                  <a:lnTo>
                    <a:pt x="168" y="2240"/>
                  </a:lnTo>
                  <a:lnTo>
                    <a:pt x="148" y="2113"/>
                  </a:lnTo>
                  <a:lnTo>
                    <a:pt x="130" y="1982"/>
                  </a:lnTo>
                  <a:lnTo>
                    <a:pt x="113" y="1849"/>
                  </a:lnTo>
                  <a:lnTo>
                    <a:pt x="98" y="1714"/>
                  </a:lnTo>
                  <a:lnTo>
                    <a:pt x="83" y="1577"/>
                  </a:lnTo>
                  <a:lnTo>
                    <a:pt x="69" y="1437"/>
                  </a:lnTo>
                  <a:lnTo>
                    <a:pt x="57" y="1295"/>
                  </a:lnTo>
                  <a:lnTo>
                    <a:pt x="45" y="1151"/>
                  </a:lnTo>
                  <a:lnTo>
                    <a:pt x="36" y="1006"/>
                  </a:lnTo>
                  <a:lnTo>
                    <a:pt x="27" y="859"/>
                  </a:lnTo>
                  <a:lnTo>
                    <a:pt x="27" y="859"/>
                  </a:lnTo>
                  <a:lnTo>
                    <a:pt x="26" y="859"/>
                  </a:lnTo>
                  <a:lnTo>
                    <a:pt x="26" y="859"/>
                  </a:lnTo>
                  <a:lnTo>
                    <a:pt x="16" y="648"/>
                  </a:lnTo>
                  <a:lnTo>
                    <a:pt x="7" y="436"/>
                  </a:lnTo>
                  <a:lnTo>
                    <a:pt x="3" y="223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525532531">
              <a:extLst>
                <a:ext uri="{FF2B5EF4-FFF2-40B4-BE49-F238E27FC236}">
                  <a16:creationId xmlns:a16="http://schemas.microsoft.com/office/drawing/2014/main" id="{730C4349-CFF8-9E6D-DB15-45C9901CB7C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106"/>
              <a:ext cx="721334" cy="147619"/>
            </a:xfrm>
            <a:custGeom>
              <a:avLst/>
              <a:gdLst>
                <a:gd name="T0" fmla="*/ 1542 w 5278"/>
                <a:gd name="T1" fmla="*/ 856 h 856"/>
                <a:gd name="T2" fmla="*/ 2105 w 5278"/>
                <a:gd name="T3" fmla="*/ 843 h 856"/>
                <a:gd name="T4" fmla="*/ 2643 w 5278"/>
                <a:gd name="T5" fmla="*/ 823 h 856"/>
                <a:gd name="T6" fmla="*/ 3151 w 5278"/>
                <a:gd name="T7" fmla="*/ 796 h 856"/>
                <a:gd name="T8" fmla="*/ 3622 w 5278"/>
                <a:gd name="T9" fmla="*/ 764 h 856"/>
                <a:gd name="T10" fmla="*/ 4049 w 5278"/>
                <a:gd name="T11" fmla="*/ 724 h 856"/>
                <a:gd name="T12" fmla="*/ 4335 w 5278"/>
                <a:gd name="T13" fmla="*/ 692 h 856"/>
                <a:gd name="T14" fmla="*/ 4509 w 5278"/>
                <a:gd name="T15" fmla="*/ 669 h 856"/>
                <a:gd name="T16" fmla="*/ 4668 w 5278"/>
                <a:gd name="T17" fmla="*/ 644 h 856"/>
                <a:gd name="T18" fmla="*/ 4810 w 5278"/>
                <a:gd name="T19" fmla="*/ 618 h 856"/>
                <a:gd name="T20" fmla="*/ 4937 w 5278"/>
                <a:gd name="T21" fmla="*/ 591 h 856"/>
                <a:gd name="T22" fmla="*/ 4993 w 5278"/>
                <a:gd name="T23" fmla="*/ 577 h 856"/>
                <a:gd name="T24" fmla="*/ 5116 w 5278"/>
                <a:gd name="T25" fmla="*/ 540 h 856"/>
                <a:gd name="T26" fmla="*/ 5163 w 5278"/>
                <a:gd name="T27" fmla="*/ 522 h 856"/>
                <a:gd name="T28" fmla="*/ 5202 w 5278"/>
                <a:gd name="T29" fmla="*/ 503 h 856"/>
                <a:gd name="T30" fmla="*/ 5234 w 5278"/>
                <a:gd name="T31" fmla="*/ 485 h 856"/>
                <a:gd name="T32" fmla="*/ 5257 w 5278"/>
                <a:gd name="T33" fmla="*/ 467 h 856"/>
                <a:gd name="T34" fmla="*/ 5272 w 5278"/>
                <a:gd name="T35" fmla="*/ 448 h 856"/>
                <a:gd name="T36" fmla="*/ 5278 w 5278"/>
                <a:gd name="T37" fmla="*/ 430 h 856"/>
                <a:gd name="T38" fmla="*/ 5276 w 5278"/>
                <a:gd name="T39" fmla="*/ 421 h 856"/>
                <a:gd name="T40" fmla="*/ 5267 w 5278"/>
                <a:gd name="T41" fmla="*/ 405 h 856"/>
                <a:gd name="T42" fmla="*/ 5252 w 5278"/>
                <a:gd name="T43" fmla="*/ 389 h 856"/>
                <a:gd name="T44" fmla="*/ 5232 w 5278"/>
                <a:gd name="T45" fmla="*/ 372 h 856"/>
                <a:gd name="T46" fmla="*/ 5189 w 5278"/>
                <a:gd name="T47" fmla="*/ 348 h 856"/>
                <a:gd name="T48" fmla="*/ 5111 w 5278"/>
                <a:gd name="T49" fmla="*/ 317 h 856"/>
                <a:gd name="T50" fmla="*/ 5008 w 5278"/>
                <a:gd name="T51" fmla="*/ 286 h 856"/>
                <a:gd name="T52" fmla="*/ 4884 w 5278"/>
                <a:gd name="T53" fmla="*/ 256 h 856"/>
                <a:gd name="T54" fmla="*/ 4737 w 5278"/>
                <a:gd name="T55" fmla="*/ 227 h 856"/>
                <a:gd name="T56" fmla="*/ 4569 w 5278"/>
                <a:gd name="T57" fmla="*/ 200 h 856"/>
                <a:gd name="T58" fmla="*/ 4379 w 5278"/>
                <a:gd name="T59" fmla="*/ 173 h 856"/>
                <a:gd name="T60" fmla="*/ 4168 w 5278"/>
                <a:gd name="T61" fmla="*/ 148 h 856"/>
                <a:gd name="T62" fmla="*/ 3938 w 5278"/>
                <a:gd name="T63" fmla="*/ 124 h 856"/>
                <a:gd name="T64" fmla="*/ 3690 w 5278"/>
                <a:gd name="T65" fmla="*/ 102 h 856"/>
                <a:gd name="T66" fmla="*/ 3422 w 5278"/>
                <a:gd name="T67" fmla="*/ 81 h 856"/>
                <a:gd name="T68" fmla="*/ 3136 w 5278"/>
                <a:gd name="T69" fmla="*/ 63 h 856"/>
                <a:gd name="T70" fmla="*/ 2832 w 5278"/>
                <a:gd name="T71" fmla="*/ 46 h 856"/>
                <a:gd name="T72" fmla="*/ 2512 w 5278"/>
                <a:gd name="T73" fmla="*/ 32 h 856"/>
                <a:gd name="T74" fmla="*/ 2346 w 5278"/>
                <a:gd name="T75" fmla="*/ 26 h 856"/>
                <a:gd name="T76" fmla="*/ 1759 w 5278"/>
                <a:gd name="T77" fmla="*/ 9 h 856"/>
                <a:gd name="T78" fmla="*/ 1167 w 5278"/>
                <a:gd name="T79" fmla="*/ 1 h 856"/>
                <a:gd name="T80" fmla="*/ 578 w 5278"/>
                <a:gd name="T81" fmla="*/ 0 h 856"/>
                <a:gd name="T82" fmla="*/ 0 w 5278"/>
                <a:gd name="T83" fmla="*/ 6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278" h="856">
                  <a:moveTo>
                    <a:pt x="1542" y="856"/>
                  </a:moveTo>
                  <a:lnTo>
                    <a:pt x="1542" y="856"/>
                  </a:lnTo>
                  <a:lnTo>
                    <a:pt x="1827" y="850"/>
                  </a:lnTo>
                  <a:lnTo>
                    <a:pt x="2105" y="843"/>
                  </a:lnTo>
                  <a:lnTo>
                    <a:pt x="2378" y="833"/>
                  </a:lnTo>
                  <a:lnTo>
                    <a:pt x="2643" y="823"/>
                  </a:lnTo>
                  <a:lnTo>
                    <a:pt x="2901" y="811"/>
                  </a:lnTo>
                  <a:lnTo>
                    <a:pt x="3151" y="796"/>
                  </a:lnTo>
                  <a:lnTo>
                    <a:pt x="3392" y="781"/>
                  </a:lnTo>
                  <a:lnTo>
                    <a:pt x="3622" y="764"/>
                  </a:lnTo>
                  <a:lnTo>
                    <a:pt x="3841" y="745"/>
                  </a:lnTo>
                  <a:lnTo>
                    <a:pt x="4049" y="724"/>
                  </a:lnTo>
                  <a:lnTo>
                    <a:pt x="4243" y="703"/>
                  </a:lnTo>
                  <a:lnTo>
                    <a:pt x="4335" y="692"/>
                  </a:lnTo>
                  <a:lnTo>
                    <a:pt x="4424" y="680"/>
                  </a:lnTo>
                  <a:lnTo>
                    <a:pt x="4509" y="669"/>
                  </a:lnTo>
                  <a:lnTo>
                    <a:pt x="4591" y="656"/>
                  </a:lnTo>
                  <a:lnTo>
                    <a:pt x="4668" y="644"/>
                  </a:lnTo>
                  <a:lnTo>
                    <a:pt x="4742" y="631"/>
                  </a:lnTo>
                  <a:lnTo>
                    <a:pt x="4810" y="618"/>
                  </a:lnTo>
                  <a:lnTo>
                    <a:pt x="4875" y="605"/>
                  </a:lnTo>
                  <a:lnTo>
                    <a:pt x="4937" y="591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5058" y="559"/>
                  </a:lnTo>
                  <a:lnTo>
                    <a:pt x="5116" y="540"/>
                  </a:lnTo>
                  <a:lnTo>
                    <a:pt x="5140" y="532"/>
                  </a:lnTo>
                  <a:lnTo>
                    <a:pt x="5163" y="522"/>
                  </a:lnTo>
                  <a:lnTo>
                    <a:pt x="5184" y="512"/>
                  </a:lnTo>
                  <a:lnTo>
                    <a:pt x="5202" y="503"/>
                  </a:lnTo>
                  <a:lnTo>
                    <a:pt x="5219" y="494"/>
                  </a:lnTo>
                  <a:lnTo>
                    <a:pt x="5234" y="485"/>
                  </a:lnTo>
                  <a:lnTo>
                    <a:pt x="5246" y="475"/>
                  </a:lnTo>
                  <a:lnTo>
                    <a:pt x="5257" y="467"/>
                  </a:lnTo>
                  <a:lnTo>
                    <a:pt x="5264" y="457"/>
                  </a:lnTo>
                  <a:lnTo>
                    <a:pt x="5272" y="448"/>
                  </a:lnTo>
                  <a:lnTo>
                    <a:pt x="5275" y="439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6" y="421"/>
                  </a:lnTo>
                  <a:lnTo>
                    <a:pt x="5272" y="413"/>
                  </a:lnTo>
                  <a:lnTo>
                    <a:pt x="5267" y="405"/>
                  </a:lnTo>
                  <a:lnTo>
                    <a:pt x="5261" y="397"/>
                  </a:lnTo>
                  <a:lnTo>
                    <a:pt x="5252" y="389"/>
                  </a:lnTo>
                  <a:lnTo>
                    <a:pt x="5243" y="381"/>
                  </a:lnTo>
                  <a:lnTo>
                    <a:pt x="5232" y="372"/>
                  </a:lnTo>
                  <a:lnTo>
                    <a:pt x="5219" y="364"/>
                  </a:lnTo>
                  <a:lnTo>
                    <a:pt x="5189" y="348"/>
                  </a:lnTo>
                  <a:lnTo>
                    <a:pt x="5152" y="333"/>
                  </a:lnTo>
                  <a:lnTo>
                    <a:pt x="5111" y="317"/>
                  </a:lnTo>
                  <a:lnTo>
                    <a:pt x="5063" y="302"/>
                  </a:lnTo>
                  <a:lnTo>
                    <a:pt x="5008" y="286"/>
                  </a:lnTo>
                  <a:lnTo>
                    <a:pt x="4949" y="272"/>
                  </a:lnTo>
                  <a:lnTo>
                    <a:pt x="4884" y="256"/>
                  </a:lnTo>
                  <a:lnTo>
                    <a:pt x="4813" y="242"/>
                  </a:lnTo>
                  <a:lnTo>
                    <a:pt x="4737" y="227"/>
                  </a:lnTo>
                  <a:lnTo>
                    <a:pt x="4656" y="213"/>
                  </a:lnTo>
                  <a:lnTo>
                    <a:pt x="4569" y="200"/>
                  </a:lnTo>
                  <a:lnTo>
                    <a:pt x="4477" y="187"/>
                  </a:lnTo>
                  <a:lnTo>
                    <a:pt x="4379" y="173"/>
                  </a:lnTo>
                  <a:lnTo>
                    <a:pt x="4276" y="160"/>
                  </a:lnTo>
                  <a:lnTo>
                    <a:pt x="4168" y="148"/>
                  </a:lnTo>
                  <a:lnTo>
                    <a:pt x="4056" y="135"/>
                  </a:lnTo>
                  <a:lnTo>
                    <a:pt x="3938" y="124"/>
                  </a:lnTo>
                  <a:lnTo>
                    <a:pt x="3817" y="112"/>
                  </a:lnTo>
                  <a:lnTo>
                    <a:pt x="3690" y="102"/>
                  </a:lnTo>
                  <a:lnTo>
                    <a:pt x="3558" y="92"/>
                  </a:lnTo>
                  <a:lnTo>
                    <a:pt x="3422" y="81"/>
                  </a:lnTo>
                  <a:lnTo>
                    <a:pt x="3281" y="72"/>
                  </a:lnTo>
                  <a:lnTo>
                    <a:pt x="3136" y="63"/>
                  </a:lnTo>
                  <a:lnTo>
                    <a:pt x="2986" y="55"/>
                  </a:lnTo>
                  <a:lnTo>
                    <a:pt x="2832" y="46"/>
                  </a:lnTo>
                  <a:lnTo>
                    <a:pt x="2674" y="39"/>
                  </a:lnTo>
                  <a:lnTo>
                    <a:pt x="2512" y="32"/>
                  </a:lnTo>
                  <a:lnTo>
                    <a:pt x="2346" y="26"/>
                  </a:lnTo>
                  <a:lnTo>
                    <a:pt x="2346" y="26"/>
                  </a:lnTo>
                  <a:lnTo>
                    <a:pt x="2052" y="17"/>
                  </a:lnTo>
                  <a:lnTo>
                    <a:pt x="1759" y="9"/>
                  </a:lnTo>
                  <a:lnTo>
                    <a:pt x="1463" y="5"/>
                  </a:lnTo>
                  <a:lnTo>
                    <a:pt x="1167" y="1"/>
                  </a:lnTo>
                  <a:lnTo>
                    <a:pt x="872" y="0"/>
                  </a:lnTo>
                  <a:lnTo>
                    <a:pt x="578" y="0"/>
                  </a:lnTo>
                  <a:lnTo>
                    <a:pt x="287" y="2"/>
                  </a:lnTo>
                  <a:lnTo>
                    <a:pt x="0" y="6"/>
                  </a:lnTo>
                  <a:lnTo>
                    <a:pt x="1542" y="856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5" name="Line 206">
              <a:extLst>
                <a:ext uri="{FF2B5EF4-FFF2-40B4-BE49-F238E27FC236}">
                  <a16:creationId xmlns:a16="http://schemas.microsoft.com/office/drawing/2014/main" id="{CA3215E2-EAD4-7AD4-B11A-EAB55B807F77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cxnSp>
          <p:nvCxnSpPr>
            <p:cNvPr id="16" name="Line 207">
              <a:extLst>
                <a:ext uri="{FF2B5EF4-FFF2-40B4-BE49-F238E27FC236}">
                  <a16:creationId xmlns:a16="http://schemas.microsoft.com/office/drawing/2014/main" id="{681A1D93-DA79-183D-37FB-5A0B037E5C7E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sp>
          <p:nvSpPr>
            <p:cNvPr id="17" name="Freeform 1525532534">
              <a:extLst>
                <a:ext uri="{FF2B5EF4-FFF2-40B4-BE49-F238E27FC236}">
                  <a16:creationId xmlns:a16="http://schemas.microsoft.com/office/drawing/2014/main" id="{FEF64762-A4E7-B3DB-E227-0D967BD19A3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6" y="838220"/>
              <a:ext cx="721334" cy="613525"/>
            </a:xfrm>
            <a:custGeom>
              <a:avLst/>
              <a:gdLst>
                <a:gd name="T0" fmla="*/ 4157 w 5278"/>
                <a:gd name="T1" fmla="*/ 3561 h 3567"/>
                <a:gd name="T2" fmla="*/ 3887 w 5278"/>
                <a:gd name="T3" fmla="*/ 3538 h 3567"/>
                <a:gd name="T4" fmla="*/ 3521 w 5278"/>
                <a:gd name="T5" fmla="*/ 3482 h 3567"/>
                <a:gd name="T6" fmla="*/ 3274 w 5278"/>
                <a:gd name="T7" fmla="*/ 3435 h 3567"/>
                <a:gd name="T8" fmla="*/ 3081 w 5278"/>
                <a:gd name="T9" fmla="*/ 3386 h 3567"/>
                <a:gd name="T10" fmla="*/ 2749 w 5278"/>
                <a:gd name="T11" fmla="*/ 3288 h 3567"/>
                <a:gd name="T12" fmla="*/ 2512 w 5278"/>
                <a:gd name="T13" fmla="*/ 3203 h 3567"/>
                <a:gd name="T14" fmla="*/ 2304 w 5278"/>
                <a:gd name="T15" fmla="*/ 3111 h 3567"/>
                <a:gd name="T16" fmla="*/ 1885 w 5278"/>
                <a:gd name="T17" fmla="*/ 2905 h 3567"/>
                <a:gd name="T18" fmla="*/ 1682 w 5278"/>
                <a:gd name="T19" fmla="*/ 2782 h 3567"/>
                <a:gd name="T20" fmla="*/ 1417 w 5278"/>
                <a:gd name="T21" fmla="*/ 2602 h 3567"/>
                <a:gd name="T22" fmla="*/ 1281 w 5278"/>
                <a:gd name="T23" fmla="*/ 2491 h 3567"/>
                <a:gd name="T24" fmla="*/ 990 w 5278"/>
                <a:gd name="T25" fmla="*/ 2228 h 3567"/>
                <a:gd name="T26" fmla="*/ 834 w 5278"/>
                <a:gd name="T27" fmla="*/ 2073 h 3567"/>
                <a:gd name="T28" fmla="*/ 686 w 5278"/>
                <a:gd name="T29" fmla="*/ 1895 h 3567"/>
                <a:gd name="T30" fmla="*/ 521 w 5278"/>
                <a:gd name="T31" fmla="*/ 1670 h 3567"/>
                <a:gd name="T32" fmla="*/ 385 w 5278"/>
                <a:gd name="T33" fmla="*/ 1450 h 3567"/>
                <a:gd name="T34" fmla="*/ 293 w 5278"/>
                <a:gd name="T35" fmla="*/ 1270 h 3567"/>
                <a:gd name="T36" fmla="*/ 206 w 5278"/>
                <a:gd name="T37" fmla="*/ 1072 h 3567"/>
                <a:gd name="T38" fmla="*/ 122 w 5278"/>
                <a:gd name="T39" fmla="*/ 835 h 3567"/>
                <a:gd name="T40" fmla="*/ 61 w 5278"/>
                <a:gd name="T41" fmla="*/ 590 h 3567"/>
                <a:gd name="T42" fmla="*/ 32 w 5278"/>
                <a:gd name="T43" fmla="*/ 445 h 3567"/>
                <a:gd name="T44" fmla="*/ 10 w 5278"/>
                <a:gd name="T45" fmla="*/ 229 h 3567"/>
                <a:gd name="T46" fmla="*/ 2 w 5278"/>
                <a:gd name="T47" fmla="*/ 0 h 3567"/>
                <a:gd name="T48" fmla="*/ 11 w 5278"/>
                <a:gd name="T49" fmla="*/ 26 h 3567"/>
                <a:gd name="T50" fmla="*/ 46 w 5278"/>
                <a:gd name="T51" fmla="*/ 58 h 3567"/>
                <a:gd name="T52" fmla="*/ 167 w 5278"/>
                <a:gd name="T53" fmla="*/ 113 h 3567"/>
                <a:gd name="T54" fmla="*/ 392 w 5278"/>
                <a:gd name="T55" fmla="*/ 174 h 3567"/>
                <a:gd name="T56" fmla="*/ 709 w 5278"/>
                <a:gd name="T57" fmla="*/ 232 h 3567"/>
                <a:gd name="T58" fmla="*/ 1108 w 5278"/>
                <a:gd name="T59" fmla="*/ 283 h 3567"/>
                <a:gd name="T60" fmla="*/ 1588 w 5278"/>
                <a:gd name="T61" fmla="*/ 329 h 3567"/>
                <a:gd name="T62" fmla="*/ 2142 w 5278"/>
                <a:gd name="T63" fmla="*/ 368 h 3567"/>
                <a:gd name="T64" fmla="*/ 2767 w 5278"/>
                <a:gd name="T65" fmla="*/ 398 h 3567"/>
                <a:gd name="T66" fmla="*/ 3346 w 5278"/>
                <a:gd name="T67" fmla="*/ 417 h 3567"/>
                <a:gd name="T68" fmla="*/ 3954 w 5278"/>
                <a:gd name="T69" fmla="*/ 428 h 3567"/>
                <a:gd name="T70" fmla="*/ 4717 w 5278"/>
                <a:gd name="T71" fmla="*/ 432 h 3567"/>
                <a:gd name="T72" fmla="*/ 5278 w 5278"/>
                <a:gd name="T73" fmla="*/ 424 h 3567"/>
                <a:gd name="T74" fmla="*/ 5263 w 5278"/>
                <a:gd name="T75" fmla="*/ 1021 h 3567"/>
                <a:gd name="T76" fmla="*/ 5227 w 5278"/>
                <a:gd name="T77" fmla="*/ 1576 h 3567"/>
                <a:gd name="T78" fmla="*/ 5171 w 5278"/>
                <a:gd name="T79" fmla="*/ 2083 h 3567"/>
                <a:gd name="T80" fmla="*/ 5100 w 5278"/>
                <a:gd name="T81" fmla="*/ 2531 h 3567"/>
                <a:gd name="T82" fmla="*/ 5012 w 5278"/>
                <a:gd name="T83" fmla="*/ 2911 h 3567"/>
                <a:gd name="T84" fmla="*/ 4911 w 5278"/>
                <a:gd name="T85" fmla="*/ 3212 h 3567"/>
                <a:gd name="T86" fmla="*/ 4812 w 5278"/>
                <a:gd name="T87" fmla="*/ 3405 h 3567"/>
                <a:gd name="T88" fmla="*/ 4753 w 5278"/>
                <a:gd name="T89" fmla="*/ 3483 h 3567"/>
                <a:gd name="T90" fmla="*/ 4691 w 5278"/>
                <a:gd name="T91" fmla="*/ 3537 h 3567"/>
                <a:gd name="T92" fmla="*/ 4632 w 5278"/>
                <a:gd name="T93" fmla="*/ 3554 h 3567"/>
                <a:gd name="T94" fmla="*/ 4399 w 5278"/>
                <a:gd name="T95" fmla="*/ 3567 h 3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78" h="3567">
                  <a:moveTo>
                    <a:pt x="4302" y="3566"/>
                  </a:moveTo>
                  <a:lnTo>
                    <a:pt x="4302" y="3566"/>
                  </a:lnTo>
                  <a:lnTo>
                    <a:pt x="4228" y="3564"/>
                  </a:lnTo>
                  <a:lnTo>
                    <a:pt x="4157" y="3561"/>
                  </a:lnTo>
                  <a:lnTo>
                    <a:pt x="4086" y="3556"/>
                  </a:lnTo>
                  <a:lnTo>
                    <a:pt x="4018" y="3551"/>
                  </a:lnTo>
                  <a:lnTo>
                    <a:pt x="3951" y="3544"/>
                  </a:lnTo>
                  <a:lnTo>
                    <a:pt x="3887" y="3538"/>
                  </a:lnTo>
                  <a:lnTo>
                    <a:pt x="3771" y="3523"/>
                  </a:lnTo>
                  <a:lnTo>
                    <a:pt x="3672" y="3508"/>
                  </a:lnTo>
                  <a:lnTo>
                    <a:pt x="3595" y="3495"/>
                  </a:lnTo>
                  <a:lnTo>
                    <a:pt x="3521" y="3482"/>
                  </a:lnTo>
                  <a:lnTo>
                    <a:pt x="3521" y="3482"/>
                  </a:lnTo>
                  <a:lnTo>
                    <a:pt x="3448" y="3469"/>
                  </a:lnTo>
                  <a:lnTo>
                    <a:pt x="3364" y="3453"/>
                  </a:lnTo>
                  <a:lnTo>
                    <a:pt x="3274" y="3435"/>
                  </a:lnTo>
                  <a:lnTo>
                    <a:pt x="3231" y="3424"/>
                  </a:lnTo>
                  <a:lnTo>
                    <a:pt x="3187" y="3414"/>
                  </a:lnTo>
                  <a:lnTo>
                    <a:pt x="3187" y="3414"/>
                  </a:lnTo>
                  <a:lnTo>
                    <a:pt x="3081" y="3386"/>
                  </a:lnTo>
                  <a:lnTo>
                    <a:pt x="2966" y="3355"/>
                  </a:lnTo>
                  <a:lnTo>
                    <a:pt x="2854" y="3321"/>
                  </a:lnTo>
                  <a:lnTo>
                    <a:pt x="2799" y="3305"/>
                  </a:lnTo>
                  <a:lnTo>
                    <a:pt x="2749" y="3288"/>
                  </a:lnTo>
                  <a:lnTo>
                    <a:pt x="2749" y="3288"/>
                  </a:lnTo>
                  <a:lnTo>
                    <a:pt x="2673" y="3261"/>
                  </a:lnTo>
                  <a:lnTo>
                    <a:pt x="2593" y="3233"/>
                  </a:lnTo>
                  <a:lnTo>
                    <a:pt x="2512" y="3203"/>
                  </a:lnTo>
                  <a:lnTo>
                    <a:pt x="2474" y="3187"/>
                  </a:lnTo>
                  <a:lnTo>
                    <a:pt x="2439" y="3173"/>
                  </a:lnTo>
                  <a:lnTo>
                    <a:pt x="2439" y="3173"/>
                  </a:lnTo>
                  <a:lnTo>
                    <a:pt x="2304" y="3111"/>
                  </a:lnTo>
                  <a:lnTo>
                    <a:pt x="2159" y="3042"/>
                  </a:lnTo>
                  <a:lnTo>
                    <a:pt x="2017" y="2972"/>
                  </a:lnTo>
                  <a:lnTo>
                    <a:pt x="1948" y="2938"/>
                  </a:lnTo>
                  <a:lnTo>
                    <a:pt x="1885" y="2905"/>
                  </a:lnTo>
                  <a:lnTo>
                    <a:pt x="1885" y="2905"/>
                  </a:lnTo>
                  <a:lnTo>
                    <a:pt x="1823" y="2869"/>
                  </a:lnTo>
                  <a:lnTo>
                    <a:pt x="1761" y="2830"/>
                  </a:lnTo>
                  <a:lnTo>
                    <a:pt x="1682" y="2782"/>
                  </a:lnTo>
                  <a:lnTo>
                    <a:pt x="1596" y="2726"/>
                  </a:lnTo>
                  <a:lnTo>
                    <a:pt x="1506" y="2665"/>
                  </a:lnTo>
                  <a:lnTo>
                    <a:pt x="1461" y="2634"/>
                  </a:lnTo>
                  <a:lnTo>
                    <a:pt x="1417" y="2602"/>
                  </a:lnTo>
                  <a:lnTo>
                    <a:pt x="1375" y="2569"/>
                  </a:lnTo>
                  <a:lnTo>
                    <a:pt x="1335" y="2537"/>
                  </a:lnTo>
                  <a:lnTo>
                    <a:pt x="1335" y="2537"/>
                  </a:lnTo>
                  <a:lnTo>
                    <a:pt x="1281" y="2491"/>
                  </a:lnTo>
                  <a:lnTo>
                    <a:pt x="1223" y="2441"/>
                  </a:lnTo>
                  <a:lnTo>
                    <a:pt x="1164" y="2390"/>
                  </a:lnTo>
                  <a:lnTo>
                    <a:pt x="1105" y="2336"/>
                  </a:lnTo>
                  <a:lnTo>
                    <a:pt x="990" y="2228"/>
                  </a:lnTo>
                  <a:lnTo>
                    <a:pt x="886" y="2127"/>
                  </a:lnTo>
                  <a:lnTo>
                    <a:pt x="886" y="2127"/>
                  </a:lnTo>
                  <a:lnTo>
                    <a:pt x="860" y="2101"/>
                  </a:lnTo>
                  <a:lnTo>
                    <a:pt x="834" y="2073"/>
                  </a:lnTo>
                  <a:lnTo>
                    <a:pt x="783" y="2012"/>
                  </a:lnTo>
                  <a:lnTo>
                    <a:pt x="733" y="1951"/>
                  </a:lnTo>
                  <a:lnTo>
                    <a:pt x="686" y="1895"/>
                  </a:lnTo>
                  <a:lnTo>
                    <a:pt x="686" y="1895"/>
                  </a:lnTo>
                  <a:lnTo>
                    <a:pt x="653" y="1853"/>
                  </a:lnTo>
                  <a:lnTo>
                    <a:pt x="616" y="1805"/>
                  </a:lnTo>
                  <a:lnTo>
                    <a:pt x="573" y="1743"/>
                  </a:lnTo>
                  <a:lnTo>
                    <a:pt x="521" y="1670"/>
                  </a:lnTo>
                  <a:lnTo>
                    <a:pt x="467" y="1586"/>
                  </a:lnTo>
                  <a:lnTo>
                    <a:pt x="439" y="1542"/>
                  </a:lnTo>
                  <a:lnTo>
                    <a:pt x="412" y="1496"/>
                  </a:lnTo>
                  <a:lnTo>
                    <a:pt x="385" y="1450"/>
                  </a:lnTo>
                  <a:lnTo>
                    <a:pt x="359" y="1402"/>
                  </a:lnTo>
                  <a:lnTo>
                    <a:pt x="359" y="1402"/>
                  </a:lnTo>
                  <a:lnTo>
                    <a:pt x="327" y="1339"/>
                  </a:lnTo>
                  <a:lnTo>
                    <a:pt x="293" y="1270"/>
                  </a:lnTo>
                  <a:lnTo>
                    <a:pt x="261" y="1202"/>
                  </a:lnTo>
                  <a:lnTo>
                    <a:pt x="232" y="1137"/>
                  </a:lnTo>
                  <a:lnTo>
                    <a:pt x="232" y="1137"/>
                  </a:lnTo>
                  <a:lnTo>
                    <a:pt x="206" y="1072"/>
                  </a:lnTo>
                  <a:lnTo>
                    <a:pt x="181" y="1003"/>
                  </a:lnTo>
                  <a:lnTo>
                    <a:pt x="134" y="867"/>
                  </a:lnTo>
                  <a:lnTo>
                    <a:pt x="134" y="867"/>
                  </a:lnTo>
                  <a:lnTo>
                    <a:pt x="122" y="835"/>
                  </a:lnTo>
                  <a:lnTo>
                    <a:pt x="112" y="802"/>
                  </a:lnTo>
                  <a:lnTo>
                    <a:pt x="93" y="729"/>
                  </a:lnTo>
                  <a:lnTo>
                    <a:pt x="76" y="657"/>
                  </a:lnTo>
                  <a:lnTo>
                    <a:pt x="61" y="590"/>
                  </a:lnTo>
                  <a:lnTo>
                    <a:pt x="61" y="590"/>
                  </a:lnTo>
                  <a:lnTo>
                    <a:pt x="52" y="556"/>
                  </a:lnTo>
                  <a:lnTo>
                    <a:pt x="46" y="520"/>
                  </a:lnTo>
                  <a:lnTo>
                    <a:pt x="32" y="445"/>
                  </a:lnTo>
                  <a:lnTo>
                    <a:pt x="23" y="369"/>
                  </a:lnTo>
                  <a:lnTo>
                    <a:pt x="16" y="299"/>
                  </a:lnTo>
                  <a:lnTo>
                    <a:pt x="16" y="299"/>
                  </a:lnTo>
                  <a:lnTo>
                    <a:pt x="10" y="229"/>
                  </a:lnTo>
                  <a:lnTo>
                    <a:pt x="6" y="15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9"/>
                  </a:lnTo>
                  <a:lnTo>
                    <a:pt x="6" y="17"/>
                  </a:lnTo>
                  <a:lnTo>
                    <a:pt x="11" y="26"/>
                  </a:lnTo>
                  <a:lnTo>
                    <a:pt x="17" y="34"/>
                  </a:lnTo>
                  <a:lnTo>
                    <a:pt x="26" y="41"/>
                  </a:lnTo>
                  <a:lnTo>
                    <a:pt x="35" y="49"/>
                  </a:lnTo>
                  <a:lnTo>
                    <a:pt x="46" y="58"/>
                  </a:lnTo>
                  <a:lnTo>
                    <a:pt x="59" y="66"/>
                  </a:lnTo>
                  <a:lnTo>
                    <a:pt x="90" y="82"/>
                  </a:lnTo>
                  <a:lnTo>
                    <a:pt x="125" y="97"/>
                  </a:lnTo>
                  <a:lnTo>
                    <a:pt x="167" y="113"/>
                  </a:lnTo>
                  <a:lnTo>
                    <a:pt x="215" y="129"/>
                  </a:lnTo>
                  <a:lnTo>
                    <a:pt x="268" y="144"/>
                  </a:lnTo>
                  <a:lnTo>
                    <a:pt x="327" y="160"/>
                  </a:lnTo>
                  <a:lnTo>
                    <a:pt x="392" y="174"/>
                  </a:lnTo>
                  <a:lnTo>
                    <a:pt x="464" y="188"/>
                  </a:lnTo>
                  <a:lnTo>
                    <a:pt x="539" y="203"/>
                  </a:lnTo>
                  <a:lnTo>
                    <a:pt x="621" y="217"/>
                  </a:lnTo>
                  <a:lnTo>
                    <a:pt x="709" y="232"/>
                  </a:lnTo>
                  <a:lnTo>
                    <a:pt x="800" y="245"/>
                  </a:lnTo>
                  <a:lnTo>
                    <a:pt x="898" y="258"/>
                  </a:lnTo>
                  <a:lnTo>
                    <a:pt x="1001" y="270"/>
                  </a:lnTo>
                  <a:lnTo>
                    <a:pt x="1108" y="283"/>
                  </a:lnTo>
                  <a:lnTo>
                    <a:pt x="1220" y="295"/>
                  </a:lnTo>
                  <a:lnTo>
                    <a:pt x="1338" y="307"/>
                  </a:lnTo>
                  <a:lnTo>
                    <a:pt x="1461" y="318"/>
                  </a:lnTo>
                  <a:lnTo>
                    <a:pt x="1588" y="329"/>
                  </a:lnTo>
                  <a:lnTo>
                    <a:pt x="1720" y="339"/>
                  </a:lnTo>
                  <a:lnTo>
                    <a:pt x="1856" y="349"/>
                  </a:lnTo>
                  <a:lnTo>
                    <a:pt x="1997" y="358"/>
                  </a:lnTo>
                  <a:lnTo>
                    <a:pt x="2142" y="368"/>
                  </a:lnTo>
                  <a:lnTo>
                    <a:pt x="2292" y="376"/>
                  </a:lnTo>
                  <a:lnTo>
                    <a:pt x="2446" y="384"/>
                  </a:lnTo>
                  <a:lnTo>
                    <a:pt x="2604" y="392"/>
                  </a:lnTo>
                  <a:lnTo>
                    <a:pt x="2767" y="398"/>
                  </a:lnTo>
                  <a:lnTo>
                    <a:pt x="2934" y="405"/>
                  </a:lnTo>
                  <a:lnTo>
                    <a:pt x="2934" y="405"/>
                  </a:lnTo>
                  <a:lnTo>
                    <a:pt x="3140" y="411"/>
                  </a:lnTo>
                  <a:lnTo>
                    <a:pt x="3346" y="417"/>
                  </a:lnTo>
                  <a:lnTo>
                    <a:pt x="3554" y="422"/>
                  </a:lnTo>
                  <a:lnTo>
                    <a:pt x="3762" y="426"/>
                  </a:lnTo>
                  <a:lnTo>
                    <a:pt x="3762" y="426"/>
                  </a:lnTo>
                  <a:lnTo>
                    <a:pt x="3954" y="428"/>
                  </a:lnTo>
                  <a:lnTo>
                    <a:pt x="4145" y="430"/>
                  </a:lnTo>
                  <a:lnTo>
                    <a:pt x="4337" y="432"/>
                  </a:lnTo>
                  <a:lnTo>
                    <a:pt x="4526" y="432"/>
                  </a:lnTo>
                  <a:lnTo>
                    <a:pt x="4717" y="432"/>
                  </a:lnTo>
                  <a:lnTo>
                    <a:pt x="4905" y="429"/>
                  </a:lnTo>
                  <a:lnTo>
                    <a:pt x="5092" y="428"/>
                  </a:lnTo>
                  <a:lnTo>
                    <a:pt x="5278" y="424"/>
                  </a:lnTo>
                  <a:lnTo>
                    <a:pt x="5278" y="424"/>
                  </a:lnTo>
                  <a:lnTo>
                    <a:pt x="5277" y="576"/>
                  </a:lnTo>
                  <a:lnTo>
                    <a:pt x="5274" y="727"/>
                  </a:lnTo>
                  <a:lnTo>
                    <a:pt x="5269" y="875"/>
                  </a:lnTo>
                  <a:lnTo>
                    <a:pt x="5263" y="1021"/>
                  </a:lnTo>
                  <a:lnTo>
                    <a:pt x="5256" y="1163"/>
                  </a:lnTo>
                  <a:lnTo>
                    <a:pt x="5248" y="1305"/>
                  </a:lnTo>
                  <a:lnTo>
                    <a:pt x="5238" y="1442"/>
                  </a:lnTo>
                  <a:lnTo>
                    <a:pt x="5227" y="1576"/>
                  </a:lnTo>
                  <a:lnTo>
                    <a:pt x="5215" y="1708"/>
                  </a:lnTo>
                  <a:lnTo>
                    <a:pt x="5201" y="1836"/>
                  </a:lnTo>
                  <a:lnTo>
                    <a:pt x="5188" y="1962"/>
                  </a:lnTo>
                  <a:lnTo>
                    <a:pt x="5171" y="2083"/>
                  </a:lnTo>
                  <a:lnTo>
                    <a:pt x="5156" y="2202"/>
                  </a:lnTo>
                  <a:lnTo>
                    <a:pt x="5138" y="2315"/>
                  </a:lnTo>
                  <a:lnTo>
                    <a:pt x="5120" y="2426"/>
                  </a:lnTo>
                  <a:lnTo>
                    <a:pt x="5100" y="2531"/>
                  </a:lnTo>
                  <a:lnTo>
                    <a:pt x="5079" y="2633"/>
                  </a:lnTo>
                  <a:lnTo>
                    <a:pt x="5057" y="2730"/>
                  </a:lnTo>
                  <a:lnTo>
                    <a:pt x="5035" y="2823"/>
                  </a:lnTo>
                  <a:lnTo>
                    <a:pt x="5012" y="2911"/>
                  </a:lnTo>
                  <a:lnTo>
                    <a:pt x="4988" y="2994"/>
                  </a:lnTo>
                  <a:lnTo>
                    <a:pt x="4962" y="3072"/>
                  </a:lnTo>
                  <a:lnTo>
                    <a:pt x="4938" y="3145"/>
                  </a:lnTo>
                  <a:lnTo>
                    <a:pt x="4911" y="3212"/>
                  </a:lnTo>
                  <a:lnTo>
                    <a:pt x="4883" y="3275"/>
                  </a:lnTo>
                  <a:lnTo>
                    <a:pt x="4856" y="3331"/>
                  </a:lnTo>
                  <a:lnTo>
                    <a:pt x="4827" y="3382"/>
                  </a:lnTo>
                  <a:lnTo>
                    <a:pt x="4812" y="3405"/>
                  </a:lnTo>
                  <a:lnTo>
                    <a:pt x="4799" y="3428"/>
                  </a:lnTo>
                  <a:lnTo>
                    <a:pt x="4783" y="3447"/>
                  </a:lnTo>
                  <a:lnTo>
                    <a:pt x="4768" y="3466"/>
                  </a:lnTo>
                  <a:lnTo>
                    <a:pt x="4753" y="3483"/>
                  </a:lnTo>
                  <a:lnTo>
                    <a:pt x="4738" y="3499"/>
                  </a:lnTo>
                  <a:lnTo>
                    <a:pt x="4723" y="3513"/>
                  </a:lnTo>
                  <a:lnTo>
                    <a:pt x="4708" y="3525"/>
                  </a:lnTo>
                  <a:lnTo>
                    <a:pt x="4691" y="3537"/>
                  </a:lnTo>
                  <a:lnTo>
                    <a:pt x="4676" y="3545"/>
                  </a:lnTo>
                  <a:lnTo>
                    <a:pt x="4676" y="3545"/>
                  </a:lnTo>
                  <a:lnTo>
                    <a:pt x="4658" y="3549"/>
                  </a:lnTo>
                  <a:lnTo>
                    <a:pt x="4632" y="3554"/>
                  </a:lnTo>
                  <a:lnTo>
                    <a:pt x="4594" y="3557"/>
                  </a:lnTo>
                  <a:lnTo>
                    <a:pt x="4544" y="3562"/>
                  </a:lnTo>
                  <a:lnTo>
                    <a:pt x="4479" y="3564"/>
                  </a:lnTo>
                  <a:lnTo>
                    <a:pt x="4399" y="3567"/>
                  </a:lnTo>
                  <a:lnTo>
                    <a:pt x="4302" y="3566"/>
                  </a:lnTo>
                  <a:lnTo>
                    <a:pt x="4302" y="356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CBEC0">
                    <a:tint val="66000"/>
                    <a:satMod val="160000"/>
                  </a:srgbClr>
                </a:gs>
                <a:gs pos="50000">
                  <a:srgbClr val="BCBEC0">
                    <a:tint val="44500"/>
                    <a:satMod val="160000"/>
                  </a:srgbClr>
                </a:gs>
                <a:gs pos="100000">
                  <a:srgbClr val="BCBEC0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PV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Freeform 1525532535">
              <a:extLst>
                <a:ext uri="{FF2B5EF4-FFF2-40B4-BE49-F238E27FC236}">
                  <a16:creationId xmlns:a16="http://schemas.microsoft.com/office/drawing/2014/main" id="{80960C3B-0230-BB49-40AE-F4EE24F9363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7" y="764928"/>
              <a:ext cx="721060" cy="148306"/>
            </a:xfrm>
            <a:custGeom>
              <a:avLst/>
              <a:gdLst>
                <a:gd name="T0" fmla="*/ 283 w 5276"/>
                <a:gd name="T1" fmla="*/ 280 h 861"/>
                <a:gd name="T2" fmla="*/ 401 w 5276"/>
                <a:gd name="T3" fmla="*/ 253 h 861"/>
                <a:gd name="T4" fmla="*/ 536 w 5276"/>
                <a:gd name="T5" fmla="*/ 225 h 861"/>
                <a:gd name="T6" fmla="*/ 686 w 5276"/>
                <a:gd name="T7" fmla="*/ 200 h 861"/>
                <a:gd name="T8" fmla="*/ 852 w 5276"/>
                <a:gd name="T9" fmla="*/ 176 h 861"/>
                <a:gd name="T10" fmla="*/ 1034 w 5276"/>
                <a:gd name="T11" fmla="*/ 153 h 861"/>
                <a:gd name="T12" fmla="*/ 1435 w 5276"/>
                <a:gd name="T13" fmla="*/ 111 h 861"/>
                <a:gd name="T14" fmla="*/ 1884 w 5276"/>
                <a:gd name="T15" fmla="*/ 77 h 861"/>
                <a:gd name="T16" fmla="*/ 2375 w 5276"/>
                <a:gd name="T17" fmla="*/ 47 h 861"/>
                <a:gd name="T18" fmla="*/ 2899 w 5276"/>
                <a:gd name="T19" fmla="*/ 23 h 861"/>
                <a:gd name="T20" fmla="*/ 3451 w 5276"/>
                <a:gd name="T21" fmla="*/ 6 h 861"/>
                <a:gd name="T22" fmla="*/ 5276 w 5276"/>
                <a:gd name="T23" fmla="*/ 850 h 861"/>
                <a:gd name="T24" fmla="*/ 5148 w 5276"/>
                <a:gd name="T25" fmla="*/ 855 h 861"/>
                <a:gd name="T26" fmla="*/ 4871 w 5276"/>
                <a:gd name="T27" fmla="*/ 860 h 861"/>
                <a:gd name="T28" fmla="*/ 4571 w 5276"/>
                <a:gd name="T29" fmla="*/ 861 h 861"/>
                <a:gd name="T30" fmla="*/ 4102 w 5276"/>
                <a:gd name="T31" fmla="*/ 858 h 861"/>
                <a:gd name="T32" fmla="*/ 3481 w 5276"/>
                <a:gd name="T33" fmla="*/ 846 h 861"/>
                <a:gd name="T34" fmla="*/ 2932 w 5276"/>
                <a:gd name="T35" fmla="*/ 831 h 861"/>
                <a:gd name="T36" fmla="*/ 2764 w 5276"/>
                <a:gd name="T37" fmla="*/ 825 h 861"/>
                <a:gd name="T38" fmla="*/ 2444 w 5276"/>
                <a:gd name="T39" fmla="*/ 812 h 861"/>
                <a:gd name="T40" fmla="*/ 2140 w 5276"/>
                <a:gd name="T41" fmla="*/ 796 h 861"/>
                <a:gd name="T42" fmla="*/ 1854 w 5276"/>
                <a:gd name="T43" fmla="*/ 778 h 861"/>
                <a:gd name="T44" fmla="*/ 1585 w 5276"/>
                <a:gd name="T45" fmla="*/ 759 h 861"/>
                <a:gd name="T46" fmla="*/ 1336 w 5276"/>
                <a:gd name="T47" fmla="*/ 737 h 861"/>
                <a:gd name="T48" fmla="*/ 1106 w 5276"/>
                <a:gd name="T49" fmla="*/ 713 h 861"/>
                <a:gd name="T50" fmla="*/ 896 w 5276"/>
                <a:gd name="T51" fmla="*/ 687 h 861"/>
                <a:gd name="T52" fmla="*/ 705 w 5276"/>
                <a:gd name="T53" fmla="*/ 660 h 861"/>
                <a:gd name="T54" fmla="*/ 537 w 5276"/>
                <a:gd name="T55" fmla="*/ 632 h 861"/>
                <a:gd name="T56" fmla="*/ 390 w 5276"/>
                <a:gd name="T57" fmla="*/ 602 h 861"/>
                <a:gd name="T58" fmla="*/ 266 w 5276"/>
                <a:gd name="T59" fmla="*/ 571 h 861"/>
                <a:gd name="T60" fmla="*/ 165 w 5276"/>
                <a:gd name="T61" fmla="*/ 540 h 861"/>
                <a:gd name="T62" fmla="*/ 88 w 5276"/>
                <a:gd name="T63" fmla="*/ 508 h 861"/>
                <a:gd name="T64" fmla="*/ 44 w 5276"/>
                <a:gd name="T65" fmla="*/ 484 h 861"/>
                <a:gd name="T66" fmla="*/ 24 w 5276"/>
                <a:gd name="T67" fmla="*/ 467 h 861"/>
                <a:gd name="T68" fmla="*/ 9 w 5276"/>
                <a:gd name="T69" fmla="*/ 452 h 861"/>
                <a:gd name="T70" fmla="*/ 1 w 5276"/>
                <a:gd name="T71" fmla="*/ 435 h 861"/>
                <a:gd name="T72" fmla="*/ 0 w 5276"/>
                <a:gd name="T73" fmla="*/ 426 h 861"/>
                <a:gd name="T74" fmla="*/ 6 w 5276"/>
                <a:gd name="T75" fmla="*/ 408 h 861"/>
                <a:gd name="T76" fmla="*/ 21 w 5276"/>
                <a:gd name="T77" fmla="*/ 390 h 861"/>
                <a:gd name="T78" fmla="*/ 44 w 5276"/>
                <a:gd name="T79" fmla="*/ 371 h 861"/>
                <a:gd name="T80" fmla="*/ 74 w 5276"/>
                <a:gd name="T81" fmla="*/ 353 h 861"/>
                <a:gd name="T82" fmla="*/ 113 w 5276"/>
                <a:gd name="T83" fmla="*/ 334 h 861"/>
                <a:gd name="T84" fmla="*/ 162 w 5276"/>
                <a:gd name="T85" fmla="*/ 316 h 861"/>
                <a:gd name="T86" fmla="*/ 283 w 5276"/>
                <a:gd name="T87" fmla="*/ 280 h 8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76" h="861">
                  <a:moveTo>
                    <a:pt x="283" y="280"/>
                  </a:moveTo>
                  <a:lnTo>
                    <a:pt x="283" y="280"/>
                  </a:lnTo>
                  <a:lnTo>
                    <a:pt x="339" y="266"/>
                  </a:lnTo>
                  <a:lnTo>
                    <a:pt x="401" y="253"/>
                  </a:lnTo>
                  <a:lnTo>
                    <a:pt x="466" y="238"/>
                  </a:lnTo>
                  <a:lnTo>
                    <a:pt x="536" y="225"/>
                  </a:lnTo>
                  <a:lnTo>
                    <a:pt x="608" y="213"/>
                  </a:lnTo>
                  <a:lnTo>
                    <a:pt x="686" y="200"/>
                  </a:lnTo>
                  <a:lnTo>
                    <a:pt x="767" y="188"/>
                  </a:lnTo>
                  <a:lnTo>
                    <a:pt x="852" y="176"/>
                  </a:lnTo>
                  <a:lnTo>
                    <a:pt x="941" y="164"/>
                  </a:lnTo>
                  <a:lnTo>
                    <a:pt x="1034" y="153"/>
                  </a:lnTo>
                  <a:lnTo>
                    <a:pt x="1227" y="132"/>
                  </a:lnTo>
                  <a:lnTo>
                    <a:pt x="1435" y="111"/>
                  </a:lnTo>
                  <a:lnTo>
                    <a:pt x="1654" y="93"/>
                  </a:lnTo>
                  <a:lnTo>
                    <a:pt x="1884" y="77"/>
                  </a:lnTo>
                  <a:lnTo>
                    <a:pt x="2125" y="61"/>
                  </a:lnTo>
                  <a:lnTo>
                    <a:pt x="2375" y="47"/>
                  </a:lnTo>
                  <a:lnTo>
                    <a:pt x="2634" y="34"/>
                  </a:lnTo>
                  <a:lnTo>
                    <a:pt x="2899" y="23"/>
                  </a:lnTo>
                  <a:lnTo>
                    <a:pt x="3172" y="13"/>
                  </a:lnTo>
                  <a:lnTo>
                    <a:pt x="3451" y="6"/>
                  </a:lnTo>
                  <a:lnTo>
                    <a:pt x="3734" y="0"/>
                  </a:lnTo>
                  <a:lnTo>
                    <a:pt x="5276" y="850"/>
                  </a:lnTo>
                  <a:lnTo>
                    <a:pt x="5276" y="850"/>
                  </a:lnTo>
                  <a:lnTo>
                    <a:pt x="5148" y="855"/>
                  </a:lnTo>
                  <a:lnTo>
                    <a:pt x="5013" y="859"/>
                  </a:lnTo>
                  <a:lnTo>
                    <a:pt x="4871" y="860"/>
                  </a:lnTo>
                  <a:lnTo>
                    <a:pt x="4722" y="861"/>
                  </a:lnTo>
                  <a:lnTo>
                    <a:pt x="4571" y="861"/>
                  </a:lnTo>
                  <a:lnTo>
                    <a:pt x="4417" y="861"/>
                  </a:lnTo>
                  <a:lnTo>
                    <a:pt x="4102" y="858"/>
                  </a:lnTo>
                  <a:lnTo>
                    <a:pt x="3787" y="853"/>
                  </a:lnTo>
                  <a:lnTo>
                    <a:pt x="3481" y="846"/>
                  </a:lnTo>
                  <a:lnTo>
                    <a:pt x="3194" y="838"/>
                  </a:lnTo>
                  <a:lnTo>
                    <a:pt x="2932" y="831"/>
                  </a:lnTo>
                  <a:lnTo>
                    <a:pt x="2932" y="831"/>
                  </a:lnTo>
                  <a:lnTo>
                    <a:pt x="2764" y="825"/>
                  </a:lnTo>
                  <a:lnTo>
                    <a:pt x="2602" y="819"/>
                  </a:lnTo>
                  <a:lnTo>
                    <a:pt x="2444" y="812"/>
                  </a:lnTo>
                  <a:lnTo>
                    <a:pt x="2290" y="805"/>
                  </a:lnTo>
                  <a:lnTo>
                    <a:pt x="2140" y="796"/>
                  </a:lnTo>
                  <a:lnTo>
                    <a:pt x="1995" y="788"/>
                  </a:lnTo>
                  <a:lnTo>
                    <a:pt x="1854" y="778"/>
                  </a:lnTo>
                  <a:lnTo>
                    <a:pt x="1716" y="769"/>
                  </a:lnTo>
                  <a:lnTo>
                    <a:pt x="1585" y="759"/>
                  </a:lnTo>
                  <a:lnTo>
                    <a:pt x="1458" y="749"/>
                  </a:lnTo>
                  <a:lnTo>
                    <a:pt x="1336" y="737"/>
                  </a:lnTo>
                  <a:lnTo>
                    <a:pt x="1218" y="725"/>
                  </a:lnTo>
                  <a:lnTo>
                    <a:pt x="1106" y="713"/>
                  </a:lnTo>
                  <a:lnTo>
                    <a:pt x="997" y="701"/>
                  </a:lnTo>
                  <a:lnTo>
                    <a:pt x="896" y="687"/>
                  </a:lnTo>
                  <a:lnTo>
                    <a:pt x="798" y="674"/>
                  </a:lnTo>
                  <a:lnTo>
                    <a:pt x="705" y="660"/>
                  </a:lnTo>
                  <a:lnTo>
                    <a:pt x="619" y="647"/>
                  </a:lnTo>
                  <a:lnTo>
                    <a:pt x="537" y="632"/>
                  </a:lnTo>
                  <a:lnTo>
                    <a:pt x="462" y="617"/>
                  </a:lnTo>
                  <a:lnTo>
                    <a:pt x="390" y="602"/>
                  </a:lnTo>
                  <a:lnTo>
                    <a:pt x="325" y="587"/>
                  </a:lnTo>
                  <a:lnTo>
                    <a:pt x="266" y="571"/>
                  </a:lnTo>
                  <a:lnTo>
                    <a:pt x="213" y="556"/>
                  </a:lnTo>
                  <a:lnTo>
                    <a:pt x="165" y="540"/>
                  </a:lnTo>
                  <a:lnTo>
                    <a:pt x="123" y="525"/>
                  </a:lnTo>
                  <a:lnTo>
                    <a:pt x="88" y="508"/>
                  </a:lnTo>
                  <a:lnTo>
                    <a:pt x="57" y="492"/>
                  </a:lnTo>
                  <a:lnTo>
                    <a:pt x="44" y="484"/>
                  </a:lnTo>
                  <a:lnTo>
                    <a:pt x="33" y="475"/>
                  </a:lnTo>
                  <a:lnTo>
                    <a:pt x="24" y="467"/>
                  </a:lnTo>
                  <a:lnTo>
                    <a:pt x="15" y="460"/>
                  </a:lnTo>
                  <a:lnTo>
                    <a:pt x="9" y="452"/>
                  </a:lnTo>
                  <a:lnTo>
                    <a:pt x="4" y="443"/>
                  </a:lnTo>
                  <a:lnTo>
                    <a:pt x="1" y="435"/>
                  </a:lnTo>
                  <a:lnTo>
                    <a:pt x="0" y="426"/>
                  </a:lnTo>
                  <a:lnTo>
                    <a:pt x="0" y="426"/>
                  </a:lnTo>
                  <a:lnTo>
                    <a:pt x="1" y="418"/>
                  </a:lnTo>
                  <a:lnTo>
                    <a:pt x="6" y="408"/>
                  </a:lnTo>
                  <a:lnTo>
                    <a:pt x="12" y="399"/>
                  </a:lnTo>
                  <a:lnTo>
                    <a:pt x="21" y="390"/>
                  </a:lnTo>
                  <a:lnTo>
                    <a:pt x="32" y="381"/>
                  </a:lnTo>
                  <a:lnTo>
                    <a:pt x="44" y="371"/>
                  </a:lnTo>
                  <a:lnTo>
                    <a:pt x="57" y="363"/>
                  </a:lnTo>
                  <a:lnTo>
                    <a:pt x="74" y="353"/>
                  </a:lnTo>
                  <a:lnTo>
                    <a:pt x="94" y="344"/>
                  </a:lnTo>
                  <a:lnTo>
                    <a:pt x="113" y="334"/>
                  </a:lnTo>
                  <a:lnTo>
                    <a:pt x="136" y="326"/>
                  </a:lnTo>
                  <a:lnTo>
                    <a:pt x="162" y="316"/>
                  </a:lnTo>
                  <a:lnTo>
                    <a:pt x="218" y="298"/>
                  </a:lnTo>
                  <a:lnTo>
                    <a:pt x="283" y="280"/>
                  </a:lnTo>
                  <a:lnTo>
                    <a:pt x="283" y="280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Freeform 1525532536">
                  <a:extLst>
                    <a:ext uri="{FF2B5EF4-FFF2-40B4-BE49-F238E27FC236}">
                      <a16:creationId xmlns:a16="http://schemas.microsoft.com/office/drawing/2014/main" id="{C0FCA3F2-F988-6777-AFEA-249F7A0ACE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-35651" y="5178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A7A9AC">
                        <a:shade val="30000"/>
                        <a:satMod val="115000"/>
                      </a:srgbClr>
                    </a:gs>
                    <a:gs pos="50000">
                      <a:srgbClr val="A7A9AC">
                        <a:shade val="67500"/>
                        <a:satMod val="115000"/>
                      </a:srgbClr>
                    </a:gs>
                    <a:gs pos="100000">
                      <a:srgbClr val="A7A9AC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algn="ctr" rtl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𝟏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𝒊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𝒏</m:t>
                            </m:r>
                          </m:sup>
                        </m:sSup>
                      </m:oMath>
                    </m:oMathPara>
                  </a14:m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9" name="Freeform 1525532536">
                  <a:extLst>
                    <a:ext uri="{FF2B5EF4-FFF2-40B4-BE49-F238E27FC236}">
                      <a16:creationId xmlns:a16="http://schemas.microsoft.com/office/drawing/2014/main" id="{C0FCA3F2-F988-6777-AFEA-249F7A0ACE6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H="1">
                  <a:off x="-35651" y="5178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blipFill>
                  <a:blip r:embed="rId4"/>
                  <a:stretch>
                    <a:fillRect r="-2115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Freeform 1525532537">
              <a:extLst>
                <a:ext uri="{FF2B5EF4-FFF2-40B4-BE49-F238E27FC236}">
                  <a16:creationId xmlns:a16="http://schemas.microsoft.com/office/drawing/2014/main" id="{9499A49A-BBAC-8C6E-3E92-F822696E6D7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25532538">
              <a:extLst>
                <a:ext uri="{FF2B5EF4-FFF2-40B4-BE49-F238E27FC236}">
                  <a16:creationId xmlns:a16="http://schemas.microsoft.com/office/drawing/2014/main" id="{478704E7-B522-27A3-E841-624D020BAB2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25532539">
              <a:extLst>
                <a:ext uri="{FF2B5EF4-FFF2-40B4-BE49-F238E27FC236}">
                  <a16:creationId xmlns:a16="http://schemas.microsoft.com/office/drawing/2014/main" id="{103E92B3-FC66-F642-7647-8185EFC7758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  <a:gd name="T116" fmla="*/ 2934 w 5280"/>
                <a:gd name="T117" fmla="*/ 3985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  <a:lnTo>
                    <a:pt x="2934" y="39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E1E2D">
                    <a:shade val="30000"/>
                    <a:satMod val="115000"/>
                  </a:srgbClr>
                </a:gs>
                <a:gs pos="50000">
                  <a:srgbClr val="BE1E2D">
                    <a:shade val="67500"/>
                    <a:satMod val="115000"/>
                  </a:srgbClr>
                </a:gs>
                <a:gs pos="100000">
                  <a:srgbClr val="BE1E2D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FV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525532540">
              <a:extLst>
                <a:ext uri="{FF2B5EF4-FFF2-40B4-BE49-F238E27FC236}">
                  <a16:creationId xmlns:a16="http://schemas.microsoft.com/office/drawing/2014/main" id="{355A76BB-E2D7-2016-CA37-26F15BD0628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ext Box 1525532310">
            <a:extLst>
              <a:ext uri="{FF2B5EF4-FFF2-40B4-BE49-F238E27FC236}">
                <a16:creationId xmlns:a16="http://schemas.microsoft.com/office/drawing/2014/main" id="{36FCD80D-E64C-5C16-95DF-3A9521EC079A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400896" y="1537734"/>
            <a:ext cx="2742565" cy="30607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n w="9525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C) Finding the Time/Periods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592941" y="3604824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7506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262496" y="1014087"/>
            <a:ext cx="9286322" cy="5383035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266700" rtl="1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rtl="1">
              <a:lnSpc>
                <a:spcPct val="130000"/>
              </a:lnSpc>
            </a:pPr>
            <a:r>
              <a:rPr lang="en-US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1-4-1:</a:t>
            </a:r>
          </a:p>
          <a:p>
            <a:pPr marL="266700" rtl="1">
              <a:lnSpc>
                <a:spcPct val="130000"/>
              </a:lnSpc>
            </a:pPr>
            <a:r>
              <a:rPr lang="en-US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4-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Jawad borrowed BD8,000 for 4 years. If the compound interest was BD 2,948.800 find the semi-annually interest rate, and the annually interest rate.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>
              <a:lnSpc>
                <a:spcPct val="130000"/>
              </a:lnSpc>
            </a:pP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Answer: </a:t>
            </a:r>
          </a:p>
          <a:p>
            <a:pPr marL="266700" rtl="1">
              <a:lnSpc>
                <a:spcPct val="13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FV = PV + CI </a:t>
            </a:r>
          </a:p>
          <a:p>
            <a:pPr marL="266700" rtl="1">
              <a:lnSpc>
                <a:spcPct val="13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8000 + 2948.800 = BD10948.800</a:t>
            </a: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114300" algn="r"/>
              </a:tabLst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(1+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)</a:t>
            </a:r>
            <a:r>
              <a:rPr lang="en-US" sz="2400" b="1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=    FV         </a:t>
            </a:r>
            <a:r>
              <a:rPr lang="ar-SA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÷        PV        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(1+i%)</a:t>
            </a:r>
            <a:r>
              <a:rPr lang="en-US" sz="2400" b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= 10948.800 ÷ 8000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</a:t>
            </a:r>
            <a:r>
              <a:rPr lang="en-US" sz="2400" b="1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= 1.3686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I = 1.08 – 1 = 8%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941705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124019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576425" y="1861875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576424" y="2852453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592941" y="5323833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491546" y="326622"/>
            <a:ext cx="2699570" cy="53174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4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EVALUATION</a:t>
            </a:r>
            <a:endParaRPr lang="en-US" sz="24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D4D78D7-EE5C-D2AA-2672-D6D87BFC456D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A5CA4D5-9FF0-D341-33EA-F1017DA63585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D22E9F8-AEE2-A6AA-3033-4170304CD1BB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2BCBCF4D-804C-8F5A-BB22-800F881AFB3C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EF9E61C-9AE6-3F4D-5831-2CAA7A098DC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592941" y="4420126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11" name="Groupe 1253">
            <a:extLst>
              <a:ext uri="{FF2B5EF4-FFF2-40B4-BE49-F238E27FC236}">
                <a16:creationId xmlns:a16="http://schemas.microsoft.com/office/drawing/2014/main" id="{F7124842-07C4-7549-6FFF-DC216ED61831}"/>
              </a:ext>
            </a:extLst>
          </p:cNvPr>
          <p:cNvGrpSpPr/>
          <p:nvPr/>
        </p:nvGrpSpPr>
        <p:grpSpPr>
          <a:xfrm>
            <a:off x="7796950" y="4791109"/>
            <a:ext cx="1400691" cy="1451745"/>
            <a:chOff x="-35651" y="0"/>
            <a:chExt cx="1400691" cy="1451745"/>
          </a:xfrm>
        </p:grpSpPr>
        <p:cxnSp>
          <p:nvCxnSpPr>
            <p:cNvPr id="12" name="Line 187">
              <a:extLst>
                <a:ext uri="{FF2B5EF4-FFF2-40B4-BE49-F238E27FC236}">
                  <a16:creationId xmlns:a16="http://schemas.microsoft.com/office/drawing/2014/main" id="{EC934B7F-DD3E-D372-DBED-2FD0C68104F7}"/>
                </a:ext>
              </a:extLst>
            </p:cNvPr>
            <p:cNvCxnSpPr/>
            <p:nvPr/>
          </p:nvCxnSpPr>
          <p:spPr bwMode="auto">
            <a:xfrm flipH="1">
              <a:off x="1321854" y="91874"/>
              <a:ext cx="0" cy="0"/>
            </a:xfrm>
            <a:prstGeom prst="line">
              <a:avLst/>
            </a:pr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Freeform 1525532530">
              <a:extLst>
                <a:ext uri="{FF2B5EF4-FFF2-40B4-BE49-F238E27FC236}">
                  <a16:creationId xmlns:a16="http://schemas.microsoft.com/office/drawing/2014/main" id="{84DCBA1D-9666-B826-A4A7-8BB841CAB9E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795"/>
              <a:ext cx="721334" cy="683721"/>
            </a:xfrm>
            <a:custGeom>
              <a:avLst/>
              <a:gdLst>
                <a:gd name="T0" fmla="*/ 287 w 5278"/>
                <a:gd name="T1" fmla="*/ 3 h 3975"/>
                <a:gd name="T2" fmla="*/ 1167 w 5278"/>
                <a:gd name="T3" fmla="*/ 1 h 3975"/>
                <a:gd name="T4" fmla="*/ 2052 w 5278"/>
                <a:gd name="T5" fmla="*/ 18 h 3975"/>
                <a:gd name="T6" fmla="*/ 2512 w 5278"/>
                <a:gd name="T7" fmla="*/ 34 h 3975"/>
                <a:gd name="T8" fmla="*/ 2986 w 5278"/>
                <a:gd name="T9" fmla="*/ 55 h 3975"/>
                <a:gd name="T10" fmla="*/ 3422 w 5278"/>
                <a:gd name="T11" fmla="*/ 83 h 3975"/>
                <a:gd name="T12" fmla="*/ 3817 w 5278"/>
                <a:gd name="T13" fmla="*/ 114 h 3975"/>
                <a:gd name="T14" fmla="*/ 4168 w 5278"/>
                <a:gd name="T15" fmla="*/ 149 h 3975"/>
                <a:gd name="T16" fmla="*/ 4477 w 5278"/>
                <a:gd name="T17" fmla="*/ 187 h 3975"/>
                <a:gd name="T18" fmla="*/ 4737 w 5278"/>
                <a:gd name="T19" fmla="*/ 228 h 3975"/>
                <a:gd name="T20" fmla="*/ 4949 w 5278"/>
                <a:gd name="T21" fmla="*/ 272 h 3975"/>
                <a:gd name="T22" fmla="*/ 5111 w 5278"/>
                <a:gd name="T23" fmla="*/ 318 h 3975"/>
                <a:gd name="T24" fmla="*/ 5219 w 5278"/>
                <a:gd name="T25" fmla="*/ 365 h 3975"/>
                <a:gd name="T26" fmla="*/ 5252 w 5278"/>
                <a:gd name="T27" fmla="*/ 389 h 3975"/>
                <a:gd name="T28" fmla="*/ 5272 w 5278"/>
                <a:gd name="T29" fmla="*/ 415 h 3975"/>
                <a:gd name="T30" fmla="*/ 5278 w 5278"/>
                <a:gd name="T31" fmla="*/ 430 h 3975"/>
                <a:gd name="T32" fmla="*/ 5264 w 5278"/>
                <a:gd name="T33" fmla="*/ 458 h 3975"/>
                <a:gd name="T34" fmla="*/ 5234 w 5278"/>
                <a:gd name="T35" fmla="*/ 485 h 3975"/>
                <a:gd name="T36" fmla="*/ 5184 w 5278"/>
                <a:gd name="T37" fmla="*/ 514 h 3975"/>
                <a:gd name="T38" fmla="*/ 5116 w 5278"/>
                <a:gd name="T39" fmla="*/ 541 h 3975"/>
                <a:gd name="T40" fmla="*/ 4993 w 5278"/>
                <a:gd name="T41" fmla="*/ 577 h 3975"/>
                <a:gd name="T42" fmla="*/ 4810 w 5278"/>
                <a:gd name="T43" fmla="*/ 619 h 3975"/>
                <a:gd name="T44" fmla="*/ 4591 w 5278"/>
                <a:gd name="T45" fmla="*/ 658 h 3975"/>
                <a:gd name="T46" fmla="*/ 4335 w 5278"/>
                <a:gd name="T47" fmla="*/ 694 h 3975"/>
                <a:gd name="T48" fmla="*/ 3841 w 5278"/>
                <a:gd name="T49" fmla="*/ 746 h 3975"/>
                <a:gd name="T50" fmla="*/ 3151 w 5278"/>
                <a:gd name="T51" fmla="*/ 797 h 3975"/>
                <a:gd name="T52" fmla="*/ 2378 w 5278"/>
                <a:gd name="T53" fmla="*/ 835 h 3975"/>
                <a:gd name="T54" fmla="*/ 1542 w 5278"/>
                <a:gd name="T55" fmla="*/ 858 h 3975"/>
                <a:gd name="T56" fmla="*/ 1541 w 5278"/>
                <a:gd name="T57" fmla="*/ 1010 h 3975"/>
                <a:gd name="T58" fmla="*/ 1527 w 5278"/>
                <a:gd name="T59" fmla="*/ 1453 h 3975"/>
                <a:gd name="T60" fmla="*/ 1501 w 5278"/>
                <a:gd name="T61" fmla="*/ 1873 h 3975"/>
                <a:gd name="T62" fmla="*/ 1465 w 5278"/>
                <a:gd name="T63" fmla="*/ 2268 h 3975"/>
                <a:gd name="T64" fmla="*/ 1420 w 5278"/>
                <a:gd name="T65" fmla="*/ 2633 h 3975"/>
                <a:gd name="T66" fmla="*/ 1364 w 5278"/>
                <a:gd name="T67" fmla="*/ 2962 h 3975"/>
                <a:gd name="T68" fmla="*/ 1298 w 5278"/>
                <a:gd name="T69" fmla="*/ 3253 h 3975"/>
                <a:gd name="T70" fmla="*/ 1227 w 5278"/>
                <a:gd name="T71" fmla="*/ 3502 h 3975"/>
                <a:gd name="T72" fmla="*/ 1147 w 5278"/>
                <a:gd name="T73" fmla="*/ 3704 h 3975"/>
                <a:gd name="T74" fmla="*/ 1078 w 5278"/>
                <a:gd name="T75" fmla="*/ 3835 h 3975"/>
                <a:gd name="T76" fmla="*/ 1032 w 5278"/>
                <a:gd name="T77" fmla="*/ 3896 h 3975"/>
                <a:gd name="T78" fmla="*/ 987 w 5278"/>
                <a:gd name="T79" fmla="*/ 3943 h 3975"/>
                <a:gd name="T80" fmla="*/ 940 w 5278"/>
                <a:gd name="T81" fmla="*/ 3975 h 3975"/>
                <a:gd name="T82" fmla="*/ 773 w 5278"/>
                <a:gd name="T83" fmla="*/ 3973 h 3975"/>
                <a:gd name="T84" fmla="*/ 740 w 5278"/>
                <a:gd name="T85" fmla="*/ 3950 h 3975"/>
                <a:gd name="T86" fmla="*/ 692 w 5278"/>
                <a:gd name="T87" fmla="*/ 3906 h 3975"/>
                <a:gd name="T88" fmla="*/ 643 w 5278"/>
                <a:gd name="T89" fmla="*/ 3846 h 3975"/>
                <a:gd name="T90" fmla="*/ 580 w 5278"/>
                <a:gd name="T91" fmla="*/ 3746 h 3975"/>
                <a:gd name="T92" fmla="*/ 489 w 5278"/>
                <a:gd name="T93" fmla="*/ 3555 h 3975"/>
                <a:gd name="T94" fmla="*/ 404 w 5278"/>
                <a:gd name="T95" fmla="*/ 3315 h 3975"/>
                <a:gd name="T96" fmla="*/ 325 w 5278"/>
                <a:gd name="T97" fmla="*/ 3035 h 3975"/>
                <a:gd name="T98" fmla="*/ 253 w 5278"/>
                <a:gd name="T99" fmla="*/ 2715 h 3975"/>
                <a:gd name="T100" fmla="*/ 187 w 5278"/>
                <a:gd name="T101" fmla="*/ 2363 h 3975"/>
                <a:gd name="T102" fmla="*/ 130 w 5278"/>
                <a:gd name="T103" fmla="*/ 1982 h 3975"/>
                <a:gd name="T104" fmla="*/ 83 w 5278"/>
                <a:gd name="T105" fmla="*/ 1577 h 3975"/>
                <a:gd name="T106" fmla="*/ 45 w 5278"/>
                <a:gd name="T107" fmla="*/ 1151 h 3975"/>
                <a:gd name="T108" fmla="*/ 27 w 5278"/>
                <a:gd name="T109" fmla="*/ 859 h 3975"/>
                <a:gd name="T110" fmla="*/ 16 w 5278"/>
                <a:gd name="T111" fmla="*/ 648 h 3975"/>
                <a:gd name="T112" fmla="*/ 0 w 5278"/>
                <a:gd name="T113" fmla="*/ 7 h 3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278" h="3975">
                  <a:moveTo>
                    <a:pt x="0" y="7"/>
                  </a:moveTo>
                  <a:lnTo>
                    <a:pt x="0" y="7"/>
                  </a:lnTo>
                  <a:lnTo>
                    <a:pt x="287" y="3"/>
                  </a:lnTo>
                  <a:lnTo>
                    <a:pt x="578" y="0"/>
                  </a:lnTo>
                  <a:lnTo>
                    <a:pt x="872" y="0"/>
                  </a:lnTo>
                  <a:lnTo>
                    <a:pt x="1167" y="1"/>
                  </a:lnTo>
                  <a:lnTo>
                    <a:pt x="1463" y="5"/>
                  </a:lnTo>
                  <a:lnTo>
                    <a:pt x="1759" y="10"/>
                  </a:lnTo>
                  <a:lnTo>
                    <a:pt x="2052" y="18"/>
                  </a:lnTo>
                  <a:lnTo>
                    <a:pt x="2346" y="27"/>
                  </a:lnTo>
                  <a:lnTo>
                    <a:pt x="2346" y="27"/>
                  </a:lnTo>
                  <a:lnTo>
                    <a:pt x="2512" y="34"/>
                  </a:lnTo>
                  <a:lnTo>
                    <a:pt x="2674" y="40"/>
                  </a:lnTo>
                  <a:lnTo>
                    <a:pt x="2832" y="48"/>
                  </a:lnTo>
                  <a:lnTo>
                    <a:pt x="2986" y="55"/>
                  </a:lnTo>
                  <a:lnTo>
                    <a:pt x="3136" y="64"/>
                  </a:lnTo>
                  <a:lnTo>
                    <a:pt x="3281" y="73"/>
                  </a:lnTo>
                  <a:lnTo>
                    <a:pt x="3422" y="83"/>
                  </a:lnTo>
                  <a:lnTo>
                    <a:pt x="3558" y="92"/>
                  </a:lnTo>
                  <a:lnTo>
                    <a:pt x="3690" y="103"/>
                  </a:lnTo>
                  <a:lnTo>
                    <a:pt x="3817" y="114"/>
                  </a:lnTo>
                  <a:lnTo>
                    <a:pt x="3938" y="125"/>
                  </a:lnTo>
                  <a:lnTo>
                    <a:pt x="4056" y="137"/>
                  </a:lnTo>
                  <a:lnTo>
                    <a:pt x="4168" y="149"/>
                  </a:lnTo>
                  <a:lnTo>
                    <a:pt x="4276" y="161"/>
                  </a:lnTo>
                  <a:lnTo>
                    <a:pt x="4379" y="174"/>
                  </a:lnTo>
                  <a:lnTo>
                    <a:pt x="4477" y="187"/>
                  </a:lnTo>
                  <a:lnTo>
                    <a:pt x="4569" y="200"/>
                  </a:lnTo>
                  <a:lnTo>
                    <a:pt x="4656" y="215"/>
                  </a:lnTo>
                  <a:lnTo>
                    <a:pt x="4737" y="228"/>
                  </a:lnTo>
                  <a:lnTo>
                    <a:pt x="4813" y="242"/>
                  </a:lnTo>
                  <a:lnTo>
                    <a:pt x="4884" y="258"/>
                  </a:lnTo>
                  <a:lnTo>
                    <a:pt x="4949" y="272"/>
                  </a:lnTo>
                  <a:lnTo>
                    <a:pt x="5008" y="288"/>
                  </a:lnTo>
                  <a:lnTo>
                    <a:pt x="5063" y="302"/>
                  </a:lnTo>
                  <a:lnTo>
                    <a:pt x="5111" y="318"/>
                  </a:lnTo>
                  <a:lnTo>
                    <a:pt x="5152" y="333"/>
                  </a:lnTo>
                  <a:lnTo>
                    <a:pt x="5189" y="350"/>
                  </a:lnTo>
                  <a:lnTo>
                    <a:pt x="5219" y="365"/>
                  </a:lnTo>
                  <a:lnTo>
                    <a:pt x="5232" y="374"/>
                  </a:lnTo>
                  <a:lnTo>
                    <a:pt x="5243" y="381"/>
                  </a:lnTo>
                  <a:lnTo>
                    <a:pt x="5252" y="389"/>
                  </a:lnTo>
                  <a:lnTo>
                    <a:pt x="5261" y="398"/>
                  </a:lnTo>
                  <a:lnTo>
                    <a:pt x="5267" y="406"/>
                  </a:lnTo>
                  <a:lnTo>
                    <a:pt x="5272" y="415"/>
                  </a:lnTo>
                  <a:lnTo>
                    <a:pt x="5276" y="422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5" y="440"/>
                  </a:lnTo>
                  <a:lnTo>
                    <a:pt x="5272" y="449"/>
                  </a:lnTo>
                  <a:lnTo>
                    <a:pt x="5264" y="458"/>
                  </a:lnTo>
                  <a:lnTo>
                    <a:pt x="5257" y="467"/>
                  </a:lnTo>
                  <a:lnTo>
                    <a:pt x="5246" y="477"/>
                  </a:lnTo>
                  <a:lnTo>
                    <a:pt x="5234" y="485"/>
                  </a:lnTo>
                  <a:lnTo>
                    <a:pt x="5219" y="495"/>
                  </a:lnTo>
                  <a:lnTo>
                    <a:pt x="5202" y="504"/>
                  </a:lnTo>
                  <a:lnTo>
                    <a:pt x="5184" y="514"/>
                  </a:lnTo>
                  <a:lnTo>
                    <a:pt x="5163" y="522"/>
                  </a:lnTo>
                  <a:lnTo>
                    <a:pt x="5140" y="532"/>
                  </a:lnTo>
                  <a:lnTo>
                    <a:pt x="5116" y="541"/>
                  </a:lnTo>
                  <a:lnTo>
                    <a:pt x="5058" y="559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4937" y="592"/>
                  </a:lnTo>
                  <a:lnTo>
                    <a:pt x="4875" y="605"/>
                  </a:lnTo>
                  <a:lnTo>
                    <a:pt x="4810" y="619"/>
                  </a:lnTo>
                  <a:lnTo>
                    <a:pt x="4742" y="633"/>
                  </a:lnTo>
                  <a:lnTo>
                    <a:pt x="4668" y="644"/>
                  </a:lnTo>
                  <a:lnTo>
                    <a:pt x="4591" y="658"/>
                  </a:lnTo>
                  <a:lnTo>
                    <a:pt x="4509" y="670"/>
                  </a:lnTo>
                  <a:lnTo>
                    <a:pt x="4424" y="682"/>
                  </a:lnTo>
                  <a:lnTo>
                    <a:pt x="4335" y="694"/>
                  </a:lnTo>
                  <a:lnTo>
                    <a:pt x="4243" y="704"/>
                  </a:lnTo>
                  <a:lnTo>
                    <a:pt x="4049" y="726"/>
                  </a:lnTo>
                  <a:lnTo>
                    <a:pt x="3841" y="746"/>
                  </a:lnTo>
                  <a:lnTo>
                    <a:pt x="3622" y="764"/>
                  </a:lnTo>
                  <a:lnTo>
                    <a:pt x="3392" y="781"/>
                  </a:lnTo>
                  <a:lnTo>
                    <a:pt x="3151" y="797"/>
                  </a:lnTo>
                  <a:lnTo>
                    <a:pt x="2901" y="811"/>
                  </a:lnTo>
                  <a:lnTo>
                    <a:pt x="2643" y="824"/>
                  </a:lnTo>
                  <a:lnTo>
                    <a:pt x="2378" y="835"/>
                  </a:lnTo>
                  <a:lnTo>
                    <a:pt x="2105" y="844"/>
                  </a:lnTo>
                  <a:lnTo>
                    <a:pt x="1827" y="852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1" y="1010"/>
                  </a:lnTo>
                  <a:lnTo>
                    <a:pt x="1538" y="1159"/>
                  </a:lnTo>
                  <a:lnTo>
                    <a:pt x="1533" y="1308"/>
                  </a:lnTo>
                  <a:lnTo>
                    <a:pt x="1527" y="1453"/>
                  </a:lnTo>
                  <a:lnTo>
                    <a:pt x="1519" y="1595"/>
                  </a:lnTo>
                  <a:lnTo>
                    <a:pt x="1512" y="1737"/>
                  </a:lnTo>
                  <a:lnTo>
                    <a:pt x="1501" y="1873"/>
                  </a:lnTo>
                  <a:lnTo>
                    <a:pt x="1491" y="2009"/>
                  </a:lnTo>
                  <a:lnTo>
                    <a:pt x="1479" y="2140"/>
                  </a:lnTo>
                  <a:lnTo>
                    <a:pt x="1465" y="2268"/>
                  </a:lnTo>
                  <a:lnTo>
                    <a:pt x="1451" y="2393"/>
                  </a:lnTo>
                  <a:lnTo>
                    <a:pt x="1436" y="2514"/>
                  </a:lnTo>
                  <a:lnTo>
                    <a:pt x="1420" y="2633"/>
                  </a:lnTo>
                  <a:lnTo>
                    <a:pt x="1401" y="2746"/>
                  </a:lnTo>
                  <a:lnTo>
                    <a:pt x="1383" y="2856"/>
                  </a:lnTo>
                  <a:lnTo>
                    <a:pt x="1364" y="2962"/>
                  </a:lnTo>
                  <a:lnTo>
                    <a:pt x="1342" y="3064"/>
                  </a:lnTo>
                  <a:lnTo>
                    <a:pt x="1321" y="3161"/>
                  </a:lnTo>
                  <a:lnTo>
                    <a:pt x="1298" y="3253"/>
                  </a:lnTo>
                  <a:lnTo>
                    <a:pt x="1276" y="3342"/>
                  </a:lnTo>
                  <a:lnTo>
                    <a:pt x="1252" y="3424"/>
                  </a:lnTo>
                  <a:lnTo>
                    <a:pt x="1227" y="3502"/>
                  </a:lnTo>
                  <a:lnTo>
                    <a:pt x="1202" y="3575"/>
                  </a:lnTo>
                  <a:lnTo>
                    <a:pt x="1174" y="3642"/>
                  </a:lnTo>
                  <a:lnTo>
                    <a:pt x="1147" y="3704"/>
                  </a:lnTo>
                  <a:lnTo>
                    <a:pt x="1120" y="3762"/>
                  </a:lnTo>
                  <a:lnTo>
                    <a:pt x="1091" y="3812"/>
                  </a:lnTo>
                  <a:lnTo>
                    <a:pt x="1078" y="3835"/>
                  </a:lnTo>
                  <a:lnTo>
                    <a:pt x="1062" y="3858"/>
                  </a:lnTo>
                  <a:lnTo>
                    <a:pt x="1047" y="3877"/>
                  </a:lnTo>
                  <a:lnTo>
                    <a:pt x="1032" y="3896"/>
                  </a:lnTo>
                  <a:lnTo>
                    <a:pt x="1017" y="3913"/>
                  </a:lnTo>
                  <a:lnTo>
                    <a:pt x="1002" y="3928"/>
                  </a:lnTo>
                  <a:lnTo>
                    <a:pt x="987" y="3943"/>
                  </a:lnTo>
                  <a:lnTo>
                    <a:pt x="972" y="3955"/>
                  </a:lnTo>
                  <a:lnTo>
                    <a:pt x="955" y="3967"/>
                  </a:lnTo>
                  <a:lnTo>
                    <a:pt x="940" y="3975"/>
                  </a:lnTo>
                  <a:lnTo>
                    <a:pt x="940" y="3975"/>
                  </a:lnTo>
                  <a:lnTo>
                    <a:pt x="857" y="3974"/>
                  </a:lnTo>
                  <a:lnTo>
                    <a:pt x="773" y="3973"/>
                  </a:lnTo>
                  <a:lnTo>
                    <a:pt x="773" y="3973"/>
                  </a:lnTo>
                  <a:lnTo>
                    <a:pt x="757" y="3962"/>
                  </a:lnTo>
                  <a:lnTo>
                    <a:pt x="740" y="3950"/>
                  </a:lnTo>
                  <a:lnTo>
                    <a:pt x="723" y="3937"/>
                  </a:lnTo>
                  <a:lnTo>
                    <a:pt x="708" y="3922"/>
                  </a:lnTo>
                  <a:lnTo>
                    <a:pt x="692" y="3906"/>
                  </a:lnTo>
                  <a:lnTo>
                    <a:pt x="675" y="3888"/>
                  </a:lnTo>
                  <a:lnTo>
                    <a:pt x="658" y="3867"/>
                  </a:lnTo>
                  <a:lnTo>
                    <a:pt x="643" y="3846"/>
                  </a:lnTo>
                  <a:lnTo>
                    <a:pt x="626" y="3823"/>
                  </a:lnTo>
                  <a:lnTo>
                    <a:pt x="611" y="3799"/>
                  </a:lnTo>
                  <a:lnTo>
                    <a:pt x="580" y="3746"/>
                  </a:lnTo>
                  <a:lnTo>
                    <a:pt x="549" y="3688"/>
                  </a:lnTo>
                  <a:lnTo>
                    <a:pt x="519" y="3623"/>
                  </a:lnTo>
                  <a:lnTo>
                    <a:pt x="489" y="3555"/>
                  </a:lnTo>
                  <a:lnTo>
                    <a:pt x="460" y="3479"/>
                  </a:lnTo>
                  <a:lnTo>
                    <a:pt x="431" y="3400"/>
                  </a:lnTo>
                  <a:lnTo>
                    <a:pt x="404" y="3315"/>
                  </a:lnTo>
                  <a:lnTo>
                    <a:pt x="377" y="3227"/>
                  </a:lnTo>
                  <a:lnTo>
                    <a:pt x="351" y="3132"/>
                  </a:lnTo>
                  <a:lnTo>
                    <a:pt x="325" y="3035"/>
                  </a:lnTo>
                  <a:lnTo>
                    <a:pt x="300" y="2932"/>
                  </a:lnTo>
                  <a:lnTo>
                    <a:pt x="275" y="2825"/>
                  </a:lnTo>
                  <a:lnTo>
                    <a:pt x="253" y="2715"/>
                  </a:lnTo>
                  <a:lnTo>
                    <a:pt x="230" y="2601"/>
                  </a:lnTo>
                  <a:lnTo>
                    <a:pt x="209" y="2484"/>
                  </a:lnTo>
                  <a:lnTo>
                    <a:pt x="187" y="2363"/>
                  </a:lnTo>
                  <a:lnTo>
                    <a:pt x="168" y="2240"/>
                  </a:lnTo>
                  <a:lnTo>
                    <a:pt x="148" y="2113"/>
                  </a:lnTo>
                  <a:lnTo>
                    <a:pt x="130" y="1982"/>
                  </a:lnTo>
                  <a:lnTo>
                    <a:pt x="113" y="1849"/>
                  </a:lnTo>
                  <a:lnTo>
                    <a:pt x="98" y="1714"/>
                  </a:lnTo>
                  <a:lnTo>
                    <a:pt x="83" y="1577"/>
                  </a:lnTo>
                  <a:lnTo>
                    <a:pt x="69" y="1437"/>
                  </a:lnTo>
                  <a:lnTo>
                    <a:pt x="57" y="1295"/>
                  </a:lnTo>
                  <a:lnTo>
                    <a:pt x="45" y="1151"/>
                  </a:lnTo>
                  <a:lnTo>
                    <a:pt x="36" y="1006"/>
                  </a:lnTo>
                  <a:lnTo>
                    <a:pt x="27" y="859"/>
                  </a:lnTo>
                  <a:lnTo>
                    <a:pt x="27" y="859"/>
                  </a:lnTo>
                  <a:lnTo>
                    <a:pt x="26" y="859"/>
                  </a:lnTo>
                  <a:lnTo>
                    <a:pt x="26" y="859"/>
                  </a:lnTo>
                  <a:lnTo>
                    <a:pt x="16" y="648"/>
                  </a:lnTo>
                  <a:lnTo>
                    <a:pt x="7" y="436"/>
                  </a:lnTo>
                  <a:lnTo>
                    <a:pt x="3" y="223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525532531">
              <a:extLst>
                <a:ext uri="{FF2B5EF4-FFF2-40B4-BE49-F238E27FC236}">
                  <a16:creationId xmlns:a16="http://schemas.microsoft.com/office/drawing/2014/main" id="{730C4349-CFF8-9E6D-DB15-45C9901CB7C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106"/>
              <a:ext cx="721334" cy="147619"/>
            </a:xfrm>
            <a:custGeom>
              <a:avLst/>
              <a:gdLst>
                <a:gd name="T0" fmla="*/ 1542 w 5278"/>
                <a:gd name="T1" fmla="*/ 856 h 856"/>
                <a:gd name="T2" fmla="*/ 2105 w 5278"/>
                <a:gd name="T3" fmla="*/ 843 h 856"/>
                <a:gd name="T4" fmla="*/ 2643 w 5278"/>
                <a:gd name="T5" fmla="*/ 823 h 856"/>
                <a:gd name="T6" fmla="*/ 3151 w 5278"/>
                <a:gd name="T7" fmla="*/ 796 h 856"/>
                <a:gd name="T8" fmla="*/ 3622 w 5278"/>
                <a:gd name="T9" fmla="*/ 764 h 856"/>
                <a:gd name="T10" fmla="*/ 4049 w 5278"/>
                <a:gd name="T11" fmla="*/ 724 h 856"/>
                <a:gd name="T12" fmla="*/ 4335 w 5278"/>
                <a:gd name="T13" fmla="*/ 692 h 856"/>
                <a:gd name="T14" fmla="*/ 4509 w 5278"/>
                <a:gd name="T15" fmla="*/ 669 h 856"/>
                <a:gd name="T16" fmla="*/ 4668 w 5278"/>
                <a:gd name="T17" fmla="*/ 644 h 856"/>
                <a:gd name="T18" fmla="*/ 4810 w 5278"/>
                <a:gd name="T19" fmla="*/ 618 h 856"/>
                <a:gd name="T20" fmla="*/ 4937 w 5278"/>
                <a:gd name="T21" fmla="*/ 591 h 856"/>
                <a:gd name="T22" fmla="*/ 4993 w 5278"/>
                <a:gd name="T23" fmla="*/ 577 h 856"/>
                <a:gd name="T24" fmla="*/ 5116 w 5278"/>
                <a:gd name="T25" fmla="*/ 540 h 856"/>
                <a:gd name="T26" fmla="*/ 5163 w 5278"/>
                <a:gd name="T27" fmla="*/ 522 h 856"/>
                <a:gd name="T28" fmla="*/ 5202 w 5278"/>
                <a:gd name="T29" fmla="*/ 503 h 856"/>
                <a:gd name="T30" fmla="*/ 5234 w 5278"/>
                <a:gd name="T31" fmla="*/ 485 h 856"/>
                <a:gd name="T32" fmla="*/ 5257 w 5278"/>
                <a:gd name="T33" fmla="*/ 467 h 856"/>
                <a:gd name="T34" fmla="*/ 5272 w 5278"/>
                <a:gd name="T35" fmla="*/ 448 h 856"/>
                <a:gd name="T36" fmla="*/ 5278 w 5278"/>
                <a:gd name="T37" fmla="*/ 430 h 856"/>
                <a:gd name="T38" fmla="*/ 5276 w 5278"/>
                <a:gd name="T39" fmla="*/ 421 h 856"/>
                <a:gd name="T40" fmla="*/ 5267 w 5278"/>
                <a:gd name="T41" fmla="*/ 405 h 856"/>
                <a:gd name="T42" fmla="*/ 5252 w 5278"/>
                <a:gd name="T43" fmla="*/ 389 h 856"/>
                <a:gd name="T44" fmla="*/ 5232 w 5278"/>
                <a:gd name="T45" fmla="*/ 372 h 856"/>
                <a:gd name="T46" fmla="*/ 5189 w 5278"/>
                <a:gd name="T47" fmla="*/ 348 h 856"/>
                <a:gd name="T48" fmla="*/ 5111 w 5278"/>
                <a:gd name="T49" fmla="*/ 317 h 856"/>
                <a:gd name="T50" fmla="*/ 5008 w 5278"/>
                <a:gd name="T51" fmla="*/ 286 h 856"/>
                <a:gd name="T52" fmla="*/ 4884 w 5278"/>
                <a:gd name="T53" fmla="*/ 256 h 856"/>
                <a:gd name="T54" fmla="*/ 4737 w 5278"/>
                <a:gd name="T55" fmla="*/ 227 h 856"/>
                <a:gd name="T56" fmla="*/ 4569 w 5278"/>
                <a:gd name="T57" fmla="*/ 200 h 856"/>
                <a:gd name="T58" fmla="*/ 4379 w 5278"/>
                <a:gd name="T59" fmla="*/ 173 h 856"/>
                <a:gd name="T60" fmla="*/ 4168 w 5278"/>
                <a:gd name="T61" fmla="*/ 148 h 856"/>
                <a:gd name="T62" fmla="*/ 3938 w 5278"/>
                <a:gd name="T63" fmla="*/ 124 h 856"/>
                <a:gd name="T64" fmla="*/ 3690 w 5278"/>
                <a:gd name="T65" fmla="*/ 102 h 856"/>
                <a:gd name="T66" fmla="*/ 3422 w 5278"/>
                <a:gd name="T67" fmla="*/ 81 h 856"/>
                <a:gd name="T68" fmla="*/ 3136 w 5278"/>
                <a:gd name="T69" fmla="*/ 63 h 856"/>
                <a:gd name="T70" fmla="*/ 2832 w 5278"/>
                <a:gd name="T71" fmla="*/ 46 h 856"/>
                <a:gd name="T72" fmla="*/ 2512 w 5278"/>
                <a:gd name="T73" fmla="*/ 32 h 856"/>
                <a:gd name="T74" fmla="*/ 2346 w 5278"/>
                <a:gd name="T75" fmla="*/ 26 h 856"/>
                <a:gd name="T76" fmla="*/ 1759 w 5278"/>
                <a:gd name="T77" fmla="*/ 9 h 856"/>
                <a:gd name="T78" fmla="*/ 1167 w 5278"/>
                <a:gd name="T79" fmla="*/ 1 h 856"/>
                <a:gd name="T80" fmla="*/ 578 w 5278"/>
                <a:gd name="T81" fmla="*/ 0 h 856"/>
                <a:gd name="T82" fmla="*/ 0 w 5278"/>
                <a:gd name="T83" fmla="*/ 6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278" h="856">
                  <a:moveTo>
                    <a:pt x="1542" y="856"/>
                  </a:moveTo>
                  <a:lnTo>
                    <a:pt x="1542" y="856"/>
                  </a:lnTo>
                  <a:lnTo>
                    <a:pt x="1827" y="850"/>
                  </a:lnTo>
                  <a:lnTo>
                    <a:pt x="2105" y="843"/>
                  </a:lnTo>
                  <a:lnTo>
                    <a:pt x="2378" y="833"/>
                  </a:lnTo>
                  <a:lnTo>
                    <a:pt x="2643" y="823"/>
                  </a:lnTo>
                  <a:lnTo>
                    <a:pt x="2901" y="811"/>
                  </a:lnTo>
                  <a:lnTo>
                    <a:pt x="3151" y="796"/>
                  </a:lnTo>
                  <a:lnTo>
                    <a:pt x="3392" y="781"/>
                  </a:lnTo>
                  <a:lnTo>
                    <a:pt x="3622" y="764"/>
                  </a:lnTo>
                  <a:lnTo>
                    <a:pt x="3841" y="745"/>
                  </a:lnTo>
                  <a:lnTo>
                    <a:pt x="4049" y="724"/>
                  </a:lnTo>
                  <a:lnTo>
                    <a:pt x="4243" y="703"/>
                  </a:lnTo>
                  <a:lnTo>
                    <a:pt x="4335" y="692"/>
                  </a:lnTo>
                  <a:lnTo>
                    <a:pt x="4424" y="680"/>
                  </a:lnTo>
                  <a:lnTo>
                    <a:pt x="4509" y="669"/>
                  </a:lnTo>
                  <a:lnTo>
                    <a:pt x="4591" y="656"/>
                  </a:lnTo>
                  <a:lnTo>
                    <a:pt x="4668" y="644"/>
                  </a:lnTo>
                  <a:lnTo>
                    <a:pt x="4742" y="631"/>
                  </a:lnTo>
                  <a:lnTo>
                    <a:pt x="4810" y="618"/>
                  </a:lnTo>
                  <a:lnTo>
                    <a:pt x="4875" y="605"/>
                  </a:lnTo>
                  <a:lnTo>
                    <a:pt x="4937" y="591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5058" y="559"/>
                  </a:lnTo>
                  <a:lnTo>
                    <a:pt x="5116" y="540"/>
                  </a:lnTo>
                  <a:lnTo>
                    <a:pt x="5140" y="532"/>
                  </a:lnTo>
                  <a:lnTo>
                    <a:pt x="5163" y="522"/>
                  </a:lnTo>
                  <a:lnTo>
                    <a:pt x="5184" y="512"/>
                  </a:lnTo>
                  <a:lnTo>
                    <a:pt x="5202" y="503"/>
                  </a:lnTo>
                  <a:lnTo>
                    <a:pt x="5219" y="494"/>
                  </a:lnTo>
                  <a:lnTo>
                    <a:pt x="5234" y="485"/>
                  </a:lnTo>
                  <a:lnTo>
                    <a:pt x="5246" y="475"/>
                  </a:lnTo>
                  <a:lnTo>
                    <a:pt x="5257" y="467"/>
                  </a:lnTo>
                  <a:lnTo>
                    <a:pt x="5264" y="457"/>
                  </a:lnTo>
                  <a:lnTo>
                    <a:pt x="5272" y="448"/>
                  </a:lnTo>
                  <a:lnTo>
                    <a:pt x="5275" y="439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6" y="421"/>
                  </a:lnTo>
                  <a:lnTo>
                    <a:pt x="5272" y="413"/>
                  </a:lnTo>
                  <a:lnTo>
                    <a:pt x="5267" y="405"/>
                  </a:lnTo>
                  <a:lnTo>
                    <a:pt x="5261" y="397"/>
                  </a:lnTo>
                  <a:lnTo>
                    <a:pt x="5252" y="389"/>
                  </a:lnTo>
                  <a:lnTo>
                    <a:pt x="5243" y="381"/>
                  </a:lnTo>
                  <a:lnTo>
                    <a:pt x="5232" y="372"/>
                  </a:lnTo>
                  <a:lnTo>
                    <a:pt x="5219" y="364"/>
                  </a:lnTo>
                  <a:lnTo>
                    <a:pt x="5189" y="348"/>
                  </a:lnTo>
                  <a:lnTo>
                    <a:pt x="5152" y="333"/>
                  </a:lnTo>
                  <a:lnTo>
                    <a:pt x="5111" y="317"/>
                  </a:lnTo>
                  <a:lnTo>
                    <a:pt x="5063" y="302"/>
                  </a:lnTo>
                  <a:lnTo>
                    <a:pt x="5008" y="286"/>
                  </a:lnTo>
                  <a:lnTo>
                    <a:pt x="4949" y="272"/>
                  </a:lnTo>
                  <a:lnTo>
                    <a:pt x="4884" y="256"/>
                  </a:lnTo>
                  <a:lnTo>
                    <a:pt x="4813" y="242"/>
                  </a:lnTo>
                  <a:lnTo>
                    <a:pt x="4737" y="227"/>
                  </a:lnTo>
                  <a:lnTo>
                    <a:pt x="4656" y="213"/>
                  </a:lnTo>
                  <a:lnTo>
                    <a:pt x="4569" y="200"/>
                  </a:lnTo>
                  <a:lnTo>
                    <a:pt x="4477" y="187"/>
                  </a:lnTo>
                  <a:lnTo>
                    <a:pt x="4379" y="173"/>
                  </a:lnTo>
                  <a:lnTo>
                    <a:pt x="4276" y="160"/>
                  </a:lnTo>
                  <a:lnTo>
                    <a:pt x="4168" y="148"/>
                  </a:lnTo>
                  <a:lnTo>
                    <a:pt x="4056" y="135"/>
                  </a:lnTo>
                  <a:lnTo>
                    <a:pt x="3938" y="124"/>
                  </a:lnTo>
                  <a:lnTo>
                    <a:pt x="3817" y="112"/>
                  </a:lnTo>
                  <a:lnTo>
                    <a:pt x="3690" y="102"/>
                  </a:lnTo>
                  <a:lnTo>
                    <a:pt x="3558" y="92"/>
                  </a:lnTo>
                  <a:lnTo>
                    <a:pt x="3422" y="81"/>
                  </a:lnTo>
                  <a:lnTo>
                    <a:pt x="3281" y="72"/>
                  </a:lnTo>
                  <a:lnTo>
                    <a:pt x="3136" y="63"/>
                  </a:lnTo>
                  <a:lnTo>
                    <a:pt x="2986" y="55"/>
                  </a:lnTo>
                  <a:lnTo>
                    <a:pt x="2832" y="46"/>
                  </a:lnTo>
                  <a:lnTo>
                    <a:pt x="2674" y="39"/>
                  </a:lnTo>
                  <a:lnTo>
                    <a:pt x="2512" y="32"/>
                  </a:lnTo>
                  <a:lnTo>
                    <a:pt x="2346" y="26"/>
                  </a:lnTo>
                  <a:lnTo>
                    <a:pt x="2346" y="26"/>
                  </a:lnTo>
                  <a:lnTo>
                    <a:pt x="2052" y="17"/>
                  </a:lnTo>
                  <a:lnTo>
                    <a:pt x="1759" y="9"/>
                  </a:lnTo>
                  <a:lnTo>
                    <a:pt x="1463" y="5"/>
                  </a:lnTo>
                  <a:lnTo>
                    <a:pt x="1167" y="1"/>
                  </a:lnTo>
                  <a:lnTo>
                    <a:pt x="872" y="0"/>
                  </a:lnTo>
                  <a:lnTo>
                    <a:pt x="578" y="0"/>
                  </a:lnTo>
                  <a:lnTo>
                    <a:pt x="287" y="2"/>
                  </a:lnTo>
                  <a:lnTo>
                    <a:pt x="0" y="6"/>
                  </a:lnTo>
                  <a:lnTo>
                    <a:pt x="1542" y="856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5" name="Line 206">
              <a:extLst>
                <a:ext uri="{FF2B5EF4-FFF2-40B4-BE49-F238E27FC236}">
                  <a16:creationId xmlns:a16="http://schemas.microsoft.com/office/drawing/2014/main" id="{CA3215E2-EAD4-7AD4-B11A-EAB55B807F77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cxnSp>
          <p:nvCxnSpPr>
            <p:cNvPr id="16" name="Line 207">
              <a:extLst>
                <a:ext uri="{FF2B5EF4-FFF2-40B4-BE49-F238E27FC236}">
                  <a16:creationId xmlns:a16="http://schemas.microsoft.com/office/drawing/2014/main" id="{681A1D93-DA79-183D-37FB-5A0B037E5C7E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sp>
          <p:nvSpPr>
            <p:cNvPr id="17" name="Freeform 1525532534">
              <a:extLst>
                <a:ext uri="{FF2B5EF4-FFF2-40B4-BE49-F238E27FC236}">
                  <a16:creationId xmlns:a16="http://schemas.microsoft.com/office/drawing/2014/main" id="{FEF64762-A4E7-B3DB-E227-0D967BD19A3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6" y="838220"/>
              <a:ext cx="721334" cy="613525"/>
            </a:xfrm>
            <a:custGeom>
              <a:avLst/>
              <a:gdLst>
                <a:gd name="T0" fmla="*/ 4157 w 5278"/>
                <a:gd name="T1" fmla="*/ 3561 h 3567"/>
                <a:gd name="T2" fmla="*/ 3887 w 5278"/>
                <a:gd name="T3" fmla="*/ 3538 h 3567"/>
                <a:gd name="T4" fmla="*/ 3521 w 5278"/>
                <a:gd name="T5" fmla="*/ 3482 h 3567"/>
                <a:gd name="T6" fmla="*/ 3274 w 5278"/>
                <a:gd name="T7" fmla="*/ 3435 h 3567"/>
                <a:gd name="T8" fmla="*/ 3081 w 5278"/>
                <a:gd name="T9" fmla="*/ 3386 h 3567"/>
                <a:gd name="T10" fmla="*/ 2749 w 5278"/>
                <a:gd name="T11" fmla="*/ 3288 h 3567"/>
                <a:gd name="T12" fmla="*/ 2512 w 5278"/>
                <a:gd name="T13" fmla="*/ 3203 h 3567"/>
                <a:gd name="T14" fmla="*/ 2304 w 5278"/>
                <a:gd name="T15" fmla="*/ 3111 h 3567"/>
                <a:gd name="T16" fmla="*/ 1885 w 5278"/>
                <a:gd name="T17" fmla="*/ 2905 h 3567"/>
                <a:gd name="T18" fmla="*/ 1682 w 5278"/>
                <a:gd name="T19" fmla="*/ 2782 h 3567"/>
                <a:gd name="T20" fmla="*/ 1417 w 5278"/>
                <a:gd name="T21" fmla="*/ 2602 h 3567"/>
                <a:gd name="T22" fmla="*/ 1281 w 5278"/>
                <a:gd name="T23" fmla="*/ 2491 h 3567"/>
                <a:gd name="T24" fmla="*/ 990 w 5278"/>
                <a:gd name="T25" fmla="*/ 2228 h 3567"/>
                <a:gd name="T26" fmla="*/ 834 w 5278"/>
                <a:gd name="T27" fmla="*/ 2073 h 3567"/>
                <a:gd name="T28" fmla="*/ 686 w 5278"/>
                <a:gd name="T29" fmla="*/ 1895 h 3567"/>
                <a:gd name="T30" fmla="*/ 521 w 5278"/>
                <a:gd name="T31" fmla="*/ 1670 h 3567"/>
                <a:gd name="T32" fmla="*/ 385 w 5278"/>
                <a:gd name="T33" fmla="*/ 1450 h 3567"/>
                <a:gd name="T34" fmla="*/ 293 w 5278"/>
                <a:gd name="T35" fmla="*/ 1270 h 3567"/>
                <a:gd name="T36" fmla="*/ 206 w 5278"/>
                <a:gd name="T37" fmla="*/ 1072 h 3567"/>
                <a:gd name="T38" fmla="*/ 122 w 5278"/>
                <a:gd name="T39" fmla="*/ 835 h 3567"/>
                <a:gd name="T40" fmla="*/ 61 w 5278"/>
                <a:gd name="T41" fmla="*/ 590 h 3567"/>
                <a:gd name="T42" fmla="*/ 32 w 5278"/>
                <a:gd name="T43" fmla="*/ 445 h 3567"/>
                <a:gd name="T44" fmla="*/ 10 w 5278"/>
                <a:gd name="T45" fmla="*/ 229 h 3567"/>
                <a:gd name="T46" fmla="*/ 2 w 5278"/>
                <a:gd name="T47" fmla="*/ 0 h 3567"/>
                <a:gd name="T48" fmla="*/ 11 w 5278"/>
                <a:gd name="T49" fmla="*/ 26 h 3567"/>
                <a:gd name="T50" fmla="*/ 46 w 5278"/>
                <a:gd name="T51" fmla="*/ 58 h 3567"/>
                <a:gd name="T52" fmla="*/ 167 w 5278"/>
                <a:gd name="T53" fmla="*/ 113 h 3567"/>
                <a:gd name="T54" fmla="*/ 392 w 5278"/>
                <a:gd name="T55" fmla="*/ 174 h 3567"/>
                <a:gd name="T56" fmla="*/ 709 w 5278"/>
                <a:gd name="T57" fmla="*/ 232 h 3567"/>
                <a:gd name="T58" fmla="*/ 1108 w 5278"/>
                <a:gd name="T59" fmla="*/ 283 h 3567"/>
                <a:gd name="T60" fmla="*/ 1588 w 5278"/>
                <a:gd name="T61" fmla="*/ 329 h 3567"/>
                <a:gd name="T62" fmla="*/ 2142 w 5278"/>
                <a:gd name="T63" fmla="*/ 368 h 3567"/>
                <a:gd name="T64" fmla="*/ 2767 w 5278"/>
                <a:gd name="T65" fmla="*/ 398 h 3567"/>
                <a:gd name="T66" fmla="*/ 3346 w 5278"/>
                <a:gd name="T67" fmla="*/ 417 h 3567"/>
                <a:gd name="T68" fmla="*/ 3954 w 5278"/>
                <a:gd name="T69" fmla="*/ 428 h 3567"/>
                <a:gd name="T70" fmla="*/ 4717 w 5278"/>
                <a:gd name="T71" fmla="*/ 432 h 3567"/>
                <a:gd name="T72" fmla="*/ 5278 w 5278"/>
                <a:gd name="T73" fmla="*/ 424 h 3567"/>
                <a:gd name="T74" fmla="*/ 5263 w 5278"/>
                <a:gd name="T75" fmla="*/ 1021 h 3567"/>
                <a:gd name="T76" fmla="*/ 5227 w 5278"/>
                <a:gd name="T77" fmla="*/ 1576 h 3567"/>
                <a:gd name="T78" fmla="*/ 5171 w 5278"/>
                <a:gd name="T79" fmla="*/ 2083 h 3567"/>
                <a:gd name="T80" fmla="*/ 5100 w 5278"/>
                <a:gd name="T81" fmla="*/ 2531 h 3567"/>
                <a:gd name="T82" fmla="*/ 5012 w 5278"/>
                <a:gd name="T83" fmla="*/ 2911 h 3567"/>
                <a:gd name="T84" fmla="*/ 4911 w 5278"/>
                <a:gd name="T85" fmla="*/ 3212 h 3567"/>
                <a:gd name="T86" fmla="*/ 4812 w 5278"/>
                <a:gd name="T87" fmla="*/ 3405 h 3567"/>
                <a:gd name="T88" fmla="*/ 4753 w 5278"/>
                <a:gd name="T89" fmla="*/ 3483 h 3567"/>
                <a:gd name="T90" fmla="*/ 4691 w 5278"/>
                <a:gd name="T91" fmla="*/ 3537 h 3567"/>
                <a:gd name="T92" fmla="*/ 4632 w 5278"/>
                <a:gd name="T93" fmla="*/ 3554 h 3567"/>
                <a:gd name="T94" fmla="*/ 4399 w 5278"/>
                <a:gd name="T95" fmla="*/ 3567 h 3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78" h="3567">
                  <a:moveTo>
                    <a:pt x="4302" y="3566"/>
                  </a:moveTo>
                  <a:lnTo>
                    <a:pt x="4302" y="3566"/>
                  </a:lnTo>
                  <a:lnTo>
                    <a:pt x="4228" y="3564"/>
                  </a:lnTo>
                  <a:lnTo>
                    <a:pt x="4157" y="3561"/>
                  </a:lnTo>
                  <a:lnTo>
                    <a:pt x="4086" y="3556"/>
                  </a:lnTo>
                  <a:lnTo>
                    <a:pt x="4018" y="3551"/>
                  </a:lnTo>
                  <a:lnTo>
                    <a:pt x="3951" y="3544"/>
                  </a:lnTo>
                  <a:lnTo>
                    <a:pt x="3887" y="3538"/>
                  </a:lnTo>
                  <a:lnTo>
                    <a:pt x="3771" y="3523"/>
                  </a:lnTo>
                  <a:lnTo>
                    <a:pt x="3672" y="3508"/>
                  </a:lnTo>
                  <a:lnTo>
                    <a:pt x="3595" y="3495"/>
                  </a:lnTo>
                  <a:lnTo>
                    <a:pt x="3521" y="3482"/>
                  </a:lnTo>
                  <a:lnTo>
                    <a:pt x="3521" y="3482"/>
                  </a:lnTo>
                  <a:lnTo>
                    <a:pt x="3448" y="3469"/>
                  </a:lnTo>
                  <a:lnTo>
                    <a:pt x="3364" y="3453"/>
                  </a:lnTo>
                  <a:lnTo>
                    <a:pt x="3274" y="3435"/>
                  </a:lnTo>
                  <a:lnTo>
                    <a:pt x="3231" y="3424"/>
                  </a:lnTo>
                  <a:lnTo>
                    <a:pt x="3187" y="3414"/>
                  </a:lnTo>
                  <a:lnTo>
                    <a:pt x="3187" y="3414"/>
                  </a:lnTo>
                  <a:lnTo>
                    <a:pt x="3081" y="3386"/>
                  </a:lnTo>
                  <a:lnTo>
                    <a:pt x="2966" y="3355"/>
                  </a:lnTo>
                  <a:lnTo>
                    <a:pt x="2854" y="3321"/>
                  </a:lnTo>
                  <a:lnTo>
                    <a:pt x="2799" y="3305"/>
                  </a:lnTo>
                  <a:lnTo>
                    <a:pt x="2749" y="3288"/>
                  </a:lnTo>
                  <a:lnTo>
                    <a:pt x="2749" y="3288"/>
                  </a:lnTo>
                  <a:lnTo>
                    <a:pt x="2673" y="3261"/>
                  </a:lnTo>
                  <a:lnTo>
                    <a:pt x="2593" y="3233"/>
                  </a:lnTo>
                  <a:lnTo>
                    <a:pt x="2512" y="3203"/>
                  </a:lnTo>
                  <a:lnTo>
                    <a:pt x="2474" y="3187"/>
                  </a:lnTo>
                  <a:lnTo>
                    <a:pt x="2439" y="3173"/>
                  </a:lnTo>
                  <a:lnTo>
                    <a:pt x="2439" y="3173"/>
                  </a:lnTo>
                  <a:lnTo>
                    <a:pt x="2304" y="3111"/>
                  </a:lnTo>
                  <a:lnTo>
                    <a:pt x="2159" y="3042"/>
                  </a:lnTo>
                  <a:lnTo>
                    <a:pt x="2017" y="2972"/>
                  </a:lnTo>
                  <a:lnTo>
                    <a:pt x="1948" y="2938"/>
                  </a:lnTo>
                  <a:lnTo>
                    <a:pt x="1885" y="2905"/>
                  </a:lnTo>
                  <a:lnTo>
                    <a:pt x="1885" y="2905"/>
                  </a:lnTo>
                  <a:lnTo>
                    <a:pt x="1823" y="2869"/>
                  </a:lnTo>
                  <a:lnTo>
                    <a:pt x="1761" y="2830"/>
                  </a:lnTo>
                  <a:lnTo>
                    <a:pt x="1682" y="2782"/>
                  </a:lnTo>
                  <a:lnTo>
                    <a:pt x="1596" y="2726"/>
                  </a:lnTo>
                  <a:lnTo>
                    <a:pt x="1506" y="2665"/>
                  </a:lnTo>
                  <a:lnTo>
                    <a:pt x="1461" y="2634"/>
                  </a:lnTo>
                  <a:lnTo>
                    <a:pt x="1417" y="2602"/>
                  </a:lnTo>
                  <a:lnTo>
                    <a:pt x="1375" y="2569"/>
                  </a:lnTo>
                  <a:lnTo>
                    <a:pt x="1335" y="2537"/>
                  </a:lnTo>
                  <a:lnTo>
                    <a:pt x="1335" y="2537"/>
                  </a:lnTo>
                  <a:lnTo>
                    <a:pt x="1281" y="2491"/>
                  </a:lnTo>
                  <a:lnTo>
                    <a:pt x="1223" y="2441"/>
                  </a:lnTo>
                  <a:lnTo>
                    <a:pt x="1164" y="2390"/>
                  </a:lnTo>
                  <a:lnTo>
                    <a:pt x="1105" y="2336"/>
                  </a:lnTo>
                  <a:lnTo>
                    <a:pt x="990" y="2228"/>
                  </a:lnTo>
                  <a:lnTo>
                    <a:pt x="886" y="2127"/>
                  </a:lnTo>
                  <a:lnTo>
                    <a:pt x="886" y="2127"/>
                  </a:lnTo>
                  <a:lnTo>
                    <a:pt x="860" y="2101"/>
                  </a:lnTo>
                  <a:lnTo>
                    <a:pt x="834" y="2073"/>
                  </a:lnTo>
                  <a:lnTo>
                    <a:pt x="783" y="2012"/>
                  </a:lnTo>
                  <a:lnTo>
                    <a:pt x="733" y="1951"/>
                  </a:lnTo>
                  <a:lnTo>
                    <a:pt x="686" y="1895"/>
                  </a:lnTo>
                  <a:lnTo>
                    <a:pt x="686" y="1895"/>
                  </a:lnTo>
                  <a:lnTo>
                    <a:pt x="653" y="1853"/>
                  </a:lnTo>
                  <a:lnTo>
                    <a:pt x="616" y="1805"/>
                  </a:lnTo>
                  <a:lnTo>
                    <a:pt x="573" y="1743"/>
                  </a:lnTo>
                  <a:lnTo>
                    <a:pt x="521" y="1670"/>
                  </a:lnTo>
                  <a:lnTo>
                    <a:pt x="467" y="1586"/>
                  </a:lnTo>
                  <a:lnTo>
                    <a:pt x="439" y="1542"/>
                  </a:lnTo>
                  <a:lnTo>
                    <a:pt x="412" y="1496"/>
                  </a:lnTo>
                  <a:lnTo>
                    <a:pt x="385" y="1450"/>
                  </a:lnTo>
                  <a:lnTo>
                    <a:pt x="359" y="1402"/>
                  </a:lnTo>
                  <a:lnTo>
                    <a:pt x="359" y="1402"/>
                  </a:lnTo>
                  <a:lnTo>
                    <a:pt x="327" y="1339"/>
                  </a:lnTo>
                  <a:lnTo>
                    <a:pt x="293" y="1270"/>
                  </a:lnTo>
                  <a:lnTo>
                    <a:pt x="261" y="1202"/>
                  </a:lnTo>
                  <a:lnTo>
                    <a:pt x="232" y="1137"/>
                  </a:lnTo>
                  <a:lnTo>
                    <a:pt x="232" y="1137"/>
                  </a:lnTo>
                  <a:lnTo>
                    <a:pt x="206" y="1072"/>
                  </a:lnTo>
                  <a:lnTo>
                    <a:pt x="181" y="1003"/>
                  </a:lnTo>
                  <a:lnTo>
                    <a:pt x="134" y="867"/>
                  </a:lnTo>
                  <a:lnTo>
                    <a:pt x="134" y="867"/>
                  </a:lnTo>
                  <a:lnTo>
                    <a:pt x="122" y="835"/>
                  </a:lnTo>
                  <a:lnTo>
                    <a:pt x="112" y="802"/>
                  </a:lnTo>
                  <a:lnTo>
                    <a:pt x="93" y="729"/>
                  </a:lnTo>
                  <a:lnTo>
                    <a:pt x="76" y="657"/>
                  </a:lnTo>
                  <a:lnTo>
                    <a:pt x="61" y="590"/>
                  </a:lnTo>
                  <a:lnTo>
                    <a:pt x="61" y="590"/>
                  </a:lnTo>
                  <a:lnTo>
                    <a:pt x="52" y="556"/>
                  </a:lnTo>
                  <a:lnTo>
                    <a:pt x="46" y="520"/>
                  </a:lnTo>
                  <a:lnTo>
                    <a:pt x="32" y="445"/>
                  </a:lnTo>
                  <a:lnTo>
                    <a:pt x="23" y="369"/>
                  </a:lnTo>
                  <a:lnTo>
                    <a:pt x="16" y="299"/>
                  </a:lnTo>
                  <a:lnTo>
                    <a:pt x="16" y="299"/>
                  </a:lnTo>
                  <a:lnTo>
                    <a:pt x="10" y="229"/>
                  </a:lnTo>
                  <a:lnTo>
                    <a:pt x="6" y="15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9"/>
                  </a:lnTo>
                  <a:lnTo>
                    <a:pt x="6" y="17"/>
                  </a:lnTo>
                  <a:lnTo>
                    <a:pt x="11" y="26"/>
                  </a:lnTo>
                  <a:lnTo>
                    <a:pt x="17" y="34"/>
                  </a:lnTo>
                  <a:lnTo>
                    <a:pt x="26" y="41"/>
                  </a:lnTo>
                  <a:lnTo>
                    <a:pt x="35" y="49"/>
                  </a:lnTo>
                  <a:lnTo>
                    <a:pt x="46" y="58"/>
                  </a:lnTo>
                  <a:lnTo>
                    <a:pt x="59" y="66"/>
                  </a:lnTo>
                  <a:lnTo>
                    <a:pt x="90" y="82"/>
                  </a:lnTo>
                  <a:lnTo>
                    <a:pt x="125" y="97"/>
                  </a:lnTo>
                  <a:lnTo>
                    <a:pt x="167" y="113"/>
                  </a:lnTo>
                  <a:lnTo>
                    <a:pt x="215" y="129"/>
                  </a:lnTo>
                  <a:lnTo>
                    <a:pt x="268" y="144"/>
                  </a:lnTo>
                  <a:lnTo>
                    <a:pt x="327" y="160"/>
                  </a:lnTo>
                  <a:lnTo>
                    <a:pt x="392" y="174"/>
                  </a:lnTo>
                  <a:lnTo>
                    <a:pt x="464" y="188"/>
                  </a:lnTo>
                  <a:lnTo>
                    <a:pt x="539" y="203"/>
                  </a:lnTo>
                  <a:lnTo>
                    <a:pt x="621" y="217"/>
                  </a:lnTo>
                  <a:lnTo>
                    <a:pt x="709" y="232"/>
                  </a:lnTo>
                  <a:lnTo>
                    <a:pt x="800" y="245"/>
                  </a:lnTo>
                  <a:lnTo>
                    <a:pt x="898" y="258"/>
                  </a:lnTo>
                  <a:lnTo>
                    <a:pt x="1001" y="270"/>
                  </a:lnTo>
                  <a:lnTo>
                    <a:pt x="1108" y="283"/>
                  </a:lnTo>
                  <a:lnTo>
                    <a:pt x="1220" y="295"/>
                  </a:lnTo>
                  <a:lnTo>
                    <a:pt x="1338" y="307"/>
                  </a:lnTo>
                  <a:lnTo>
                    <a:pt x="1461" y="318"/>
                  </a:lnTo>
                  <a:lnTo>
                    <a:pt x="1588" y="329"/>
                  </a:lnTo>
                  <a:lnTo>
                    <a:pt x="1720" y="339"/>
                  </a:lnTo>
                  <a:lnTo>
                    <a:pt x="1856" y="349"/>
                  </a:lnTo>
                  <a:lnTo>
                    <a:pt x="1997" y="358"/>
                  </a:lnTo>
                  <a:lnTo>
                    <a:pt x="2142" y="368"/>
                  </a:lnTo>
                  <a:lnTo>
                    <a:pt x="2292" y="376"/>
                  </a:lnTo>
                  <a:lnTo>
                    <a:pt x="2446" y="384"/>
                  </a:lnTo>
                  <a:lnTo>
                    <a:pt x="2604" y="392"/>
                  </a:lnTo>
                  <a:lnTo>
                    <a:pt x="2767" y="398"/>
                  </a:lnTo>
                  <a:lnTo>
                    <a:pt x="2934" y="405"/>
                  </a:lnTo>
                  <a:lnTo>
                    <a:pt x="2934" y="405"/>
                  </a:lnTo>
                  <a:lnTo>
                    <a:pt x="3140" y="411"/>
                  </a:lnTo>
                  <a:lnTo>
                    <a:pt x="3346" y="417"/>
                  </a:lnTo>
                  <a:lnTo>
                    <a:pt x="3554" y="422"/>
                  </a:lnTo>
                  <a:lnTo>
                    <a:pt x="3762" y="426"/>
                  </a:lnTo>
                  <a:lnTo>
                    <a:pt x="3762" y="426"/>
                  </a:lnTo>
                  <a:lnTo>
                    <a:pt x="3954" y="428"/>
                  </a:lnTo>
                  <a:lnTo>
                    <a:pt x="4145" y="430"/>
                  </a:lnTo>
                  <a:lnTo>
                    <a:pt x="4337" y="432"/>
                  </a:lnTo>
                  <a:lnTo>
                    <a:pt x="4526" y="432"/>
                  </a:lnTo>
                  <a:lnTo>
                    <a:pt x="4717" y="432"/>
                  </a:lnTo>
                  <a:lnTo>
                    <a:pt x="4905" y="429"/>
                  </a:lnTo>
                  <a:lnTo>
                    <a:pt x="5092" y="428"/>
                  </a:lnTo>
                  <a:lnTo>
                    <a:pt x="5278" y="424"/>
                  </a:lnTo>
                  <a:lnTo>
                    <a:pt x="5278" y="424"/>
                  </a:lnTo>
                  <a:lnTo>
                    <a:pt x="5277" y="576"/>
                  </a:lnTo>
                  <a:lnTo>
                    <a:pt x="5274" y="727"/>
                  </a:lnTo>
                  <a:lnTo>
                    <a:pt x="5269" y="875"/>
                  </a:lnTo>
                  <a:lnTo>
                    <a:pt x="5263" y="1021"/>
                  </a:lnTo>
                  <a:lnTo>
                    <a:pt x="5256" y="1163"/>
                  </a:lnTo>
                  <a:lnTo>
                    <a:pt x="5248" y="1305"/>
                  </a:lnTo>
                  <a:lnTo>
                    <a:pt x="5238" y="1442"/>
                  </a:lnTo>
                  <a:lnTo>
                    <a:pt x="5227" y="1576"/>
                  </a:lnTo>
                  <a:lnTo>
                    <a:pt x="5215" y="1708"/>
                  </a:lnTo>
                  <a:lnTo>
                    <a:pt x="5201" y="1836"/>
                  </a:lnTo>
                  <a:lnTo>
                    <a:pt x="5188" y="1962"/>
                  </a:lnTo>
                  <a:lnTo>
                    <a:pt x="5171" y="2083"/>
                  </a:lnTo>
                  <a:lnTo>
                    <a:pt x="5156" y="2202"/>
                  </a:lnTo>
                  <a:lnTo>
                    <a:pt x="5138" y="2315"/>
                  </a:lnTo>
                  <a:lnTo>
                    <a:pt x="5120" y="2426"/>
                  </a:lnTo>
                  <a:lnTo>
                    <a:pt x="5100" y="2531"/>
                  </a:lnTo>
                  <a:lnTo>
                    <a:pt x="5079" y="2633"/>
                  </a:lnTo>
                  <a:lnTo>
                    <a:pt x="5057" y="2730"/>
                  </a:lnTo>
                  <a:lnTo>
                    <a:pt x="5035" y="2823"/>
                  </a:lnTo>
                  <a:lnTo>
                    <a:pt x="5012" y="2911"/>
                  </a:lnTo>
                  <a:lnTo>
                    <a:pt x="4988" y="2994"/>
                  </a:lnTo>
                  <a:lnTo>
                    <a:pt x="4962" y="3072"/>
                  </a:lnTo>
                  <a:lnTo>
                    <a:pt x="4938" y="3145"/>
                  </a:lnTo>
                  <a:lnTo>
                    <a:pt x="4911" y="3212"/>
                  </a:lnTo>
                  <a:lnTo>
                    <a:pt x="4883" y="3275"/>
                  </a:lnTo>
                  <a:lnTo>
                    <a:pt x="4856" y="3331"/>
                  </a:lnTo>
                  <a:lnTo>
                    <a:pt x="4827" y="3382"/>
                  </a:lnTo>
                  <a:lnTo>
                    <a:pt x="4812" y="3405"/>
                  </a:lnTo>
                  <a:lnTo>
                    <a:pt x="4799" y="3428"/>
                  </a:lnTo>
                  <a:lnTo>
                    <a:pt x="4783" y="3447"/>
                  </a:lnTo>
                  <a:lnTo>
                    <a:pt x="4768" y="3466"/>
                  </a:lnTo>
                  <a:lnTo>
                    <a:pt x="4753" y="3483"/>
                  </a:lnTo>
                  <a:lnTo>
                    <a:pt x="4738" y="3499"/>
                  </a:lnTo>
                  <a:lnTo>
                    <a:pt x="4723" y="3513"/>
                  </a:lnTo>
                  <a:lnTo>
                    <a:pt x="4708" y="3525"/>
                  </a:lnTo>
                  <a:lnTo>
                    <a:pt x="4691" y="3537"/>
                  </a:lnTo>
                  <a:lnTo>
                    <a:pt x="4676" y="3545"/>
                  </a:lnTo>
                  <a:lnTo>
                    <a:pt x="4676" y="3545"/>
                  </a:lnTo>
                  <a:lnTo>
                    <a:pt x="4658" y="3549"/>
                  </a:lnTo>
                  <a:lnTo>
                    <a:pt x="4632" y="3554"/>
                  </a:lnTo>
                  <a:lnTo>
                    <a:pt x="4594" y="3557"/>
                  </a:lnTo>
                  <a:lnTo>
                    <a:pt x="4544" y="3562"/>
                  </a:lnTo>
                  <a:lnTo>
                    <a:pt x="4479" y="3564"/>
                  </a:lnTo>
                  <a:lnTo>
                    <a:pt x="4399" y="3567"/>
                  </a:lnTo>
                  <a:lnTo>
                    <a:pt x="4302" y="3566"/>
                  </a:lnTo>
                  <a:lnTo>
                    <a:pt x="4302" y="356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CBEC0">
                    <a:tint val="66000"/>
                    <a:satMod val="160000"/>
                  </a:srgbClr>
                </a:gs>
                <a:gs pos="50000">
                  <a:srgbClr val="BCBEC0">
                    <a:tint val="44500"/>
                    <a:satMod val="160000"/>
                  </a:srgbClr>
                </a:gs>
                <a:gs pos="100000">
                  <a:srgbClr val="BCBEC0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PV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Freeform 1525532535">
              <a:extLst>
                <a:ext uri="{FF2B5EF4-FFF2-40B4-BE49-F238E27FC236}">
                  <a16:creationId xmlns:a16="http://schemas.microsoft.com/office/drawing/2014/main" id="{80960C3B-0230-BB49-40AE-F4EE24F9363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7" y="764928"/>
              <a:ext cx="721060" cy="148306"/>
            </a:xfrm>
            <a:custGeom>
              <a:avLst/>
              <a:gdLst>
                <a:gd name="T0" fmla="*/ 283 w 5276"/>
                <a:gd name="T1" fmla="*/ 280 h 861"/>
                <a:gd name="T2" fmla="*/ 401 w 5276"/>
                <a:gd name="T3" fmla="*/ 253 h 861"/>
                <a:gd name="T4" fmla="*/ 536 w 5276"/>
                <a:gd name="T5" fmla="*/ 225 h 861"/>
                <a:gd name="T6" fmla="*/ 686 w 5276"/>
                <a:gd name="T7" fmla="*/ 200 h 861"/>
                <a:gd name="T8" fmla="*/ 852 w 5276"/>
                <a:gd name="T9" fmla="*/ 176 h 861"/>
                <a:gd name="T10" fmla="*/ 1034 w 5276"/>
                <a:gd name="T11" fmla="*/ 153 h 861"/>
                <a:gd name="T12" fmla="*/ 1435 w 5276"/>
                <a:gd name="T13" fmla="*/ 111 h 861"/>
                <a:gd name="T14" fmla="*/ 1884 w 5276"/>
                <a:gd name="T15" fmla="*/ 77 h 861"/>
                <a:gd name="T16" fmla="*/ 2375 w 5276"/>
                <a:gd name="T17" fmla="*/ 47 h 861"/>
                <a:gd name="T18" fmla="*/ 2899 w 5276"/>
                <a:gd name="T19" fmla="*/ 23 h 861"/>
                <a:gd name="T20" fmla="*/ 3451 w 5276"/>
                <a:gd name="T21" fmla="*/ 6 h 861"/>
                <a:gd name="T22" fmla="*/ 5276 w 5276"/>
                <a:gd name="T23" fmla="*/ 850 h 861"/>
                <a:gd name="T24" fmla="*/ 5148 w 5276"/>
                <a:gd name="T25" fmla="*/ 855 h 861"/>
                <a:gd name="T26" fmla="*/ 4871 w 5276"/>
                <a:gd name="T27" fmla="*/ 860 h 861"/>
                <a:gd name="T28" fmla="*/ 4571 w 5276"/>
                <a:gd name="T29" fmla="*/ 861 h 861"/>
                <a:gd name="T30" fmla="*/ 4102 w 5276"/>
                <a:gd name="T31" fmla="*/ 858 h 861"/>
                <a:gd name="T32" fmla="*/ 3481 w 5276"/>
                <a:gd name="T33" fmla="*/ 846 h 861"/>
                <a:gd name="T34" fmla="*/ 2932 w 5276"/>
                <a:gd name="T35" fmla="*/ 831 h 861"/>
                <a:gd name="T36" fmla="*/ 2764 w 5276"/>
                <a:gd name="T37" fmla="*/ 825 h 861"/>
                <a:gd name="T38" fmla="*/ 2444 w 5276"/>
                <a:gd name="T39" fmla="*/ 812 h 861"/>
                <a:gd name="T40" fmla="*/ 2140 w 5276"/>
                <a:gd name="T41" fmla="*/ 796 h 861"/>
                <a:gd name="T42" fmla="*/ 1854 w 5276"/>
                <a:gd name="T43" fmla="*/ 778 h 861"/>
                <a:gd name="T44" fmla="*/ 1585 w 5276"/>
                <a:gd name="T45" fmla="*/ 759 h 861"/>
                <a:gd name="T46" fmla="*/ 1336 w 5276"/>
                <a:gd name="T47" fmla="*/ 737 h 861"/>
                <a:gd name="T48" fmla="*/ 1106 w 5276"/>
                <a:gd name="T49" fmla="*/ 713 h 861"/>
                <a:gd name="T50" fmla="*/ 896 w 5276"/>
                <a:gd name="T51" fmla="*/ 687 h 861"/>
                <a:gd name="T52" fmla="*/ 705 w 5276"/>
                <a:gd name="T53" fmla="*/ 660 h 861"/>
                <a:gd name="T54" fmla="*/ 537 w 5276"/>
                <a:gd name="T55" fmla="*/ 632 h 861"/>
                <a:gd name="T56" fmla="*/ 390 w 5276"/>
                <a:gd name="T57" fmla="*/ 602 h 861"/>
                <a:gd name="T58" fmla="*/ 266 w 5276"/>
                <a:gd name="T59" fmla="*/ 571 h 861"/>
                <a:gd name="T60" fmla="*/ 165 w 5276"/>
                <a:gd name="T61" fmla="*/ 540 h 861"/>
                <a:gd name="T62" fmla="*/ 88 w 5276"/>
                <a:gd name="T63" fmla="*/ 508 h 861"/>
                <a:gd name="T64" fmla="*/ 44 w 5276"/>
                <a:gd name="T65" fmla="*/ 484 h 861"/>
                <a:gd name="T66" fmla="*/ 24 w 5276"/>
                <a:gd name="T67" fmla="*/ 467 h 861"/>
                <a:gd name="T68" fmla="*/ 9 w 5276"/>
                <a:gd name="T69" fmla="*/ 452 h 861"/>
                <a:gd name="T70" fmla="*/ 1 w 5276"/>
                <a:gd name="T71" fmla="*/ 435 h 861"/>
                <a:gd name="T72" fmla="*/ 0 w 5276"/>
                <a:gd name="T73" fmla="*/ 426 h 861"/>
                <a:gd name="T74" fmla="*/ 6 w 5276"/>
                <a:gd name="T75" fmla="*/ 408 h 861"/>
                <a:gd name="T76" fmla="*/ 21 w 5276"/>
                <a:gd name="T77" fmla="*/ 390 h 861"/>
                <a:gd name="T78" fmla="*/ 44 w 5276"/>
                <a:gd name="T79" fmla="*/ 371 h 861"/>
                <a:gd name="T80" fmla="*/ 74 w 5276"/>
                <a:gd name="T81" fmla="*/ 353 h 861"/>
                <a:gd name="T82" fmla="*/ 113 w 5276"/>
                <a:gd name="T83" fmla="*/ 334 h 861"/>
                <a:gd name="T84" fmla="*/ 162 w 5276"/>
                <a:gd name="T85" fmla="*/ 316 h 861"/>
                <a:gd name="T86" fmla="*/ 283 w 5276"/>
                <a:gd name="T87" fmla="*/ 280 h 8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76" h="861">
                  <a:moveTo>
                    <a:pt x="283" y="280"/>
                  </a:moveTo>
                  <a:lnTo>
                    <a:pt x="283" y="280"/>
                  </a:lnTo>
                  <a:lnTo>
                    <a:pt x="339" y="266"/>
                  </a:lnTo>
                  <a:lnTo>
                    <a:pt x="401" y="253"/>
                  </a:lnTo>
                  <a:lnTo>
                    <a:pt x="466" y="238"/>
                  </a:lnTo>
                  <a:lnTo>
                    <a:pt x="536" y="225"/>
                  </a:lnTo>
                  <a:lnTo>
                    <a:pt x="608" y="213"/>
                  </a:lnTo>
                  <a:lnTo>
                    <a:pt x="686" y="200"/>
                  </a:lnTo>
                  <a:lnTo>
                    <a:pt x="767" y="188"/>
                  </a:lnTo>
                  <a:lnTo>
                    <a:pt x="852" y="176"/>
                  </a:lnTo>
                  <a:lnTo>
                    <a:pt x="941" y="164"/>
                  </a:lnTo>
                  <a:lnTo>
                    <a:pt x="1034" y="153"/>
                  </a:lnTo>
                  <a:lnTo>
                    <a:pt x="1227" y="132"/>
                  </a:lnTo>
                  <a:lnTo>
                    <a:pt x="1435" y="111"/>
                  </a:lnTo>
                  <a:lnTo>
                    <a:pt x="1654" y="93"/>
                  </a:lnTo>
                  <a:lnTo>
                    <a:pt x="1884" y="77"/>
                  </a:lnTo>
                  <a:lnTo>
                    <a:pt x="2125" y="61"/>
                  </a:lnTo>
                  <a:lnTo>
                    <a:pt x="2375" y="47"/>
                  </a:lnTo>
                  <a:lnTo>
                    <a:pt x="2634" y="34"/>
                  </a:lnTo>
                  <a:lnTo>
                    <a:pt x="2899" y="23"/>
                  </a:lnTo>
                  <a:lnTo>
                    <a:pt x="3172" y="13"/>
                  </a:lnTo>
                  <a:lnTo>
                    <a:pt x="3451" y="6"/>
                  </a:lnTo>
                  <a:lnTo>
                    <a:pt x="3734" y="0"/>
                  </a:lnTo>
                  <a:lnTo>
                    <a:pt x="5276" y="850"/>
                  </a:lnTo>
                  <a:lnTo>
                    <a:pt x="5276" y="850"/>
                  </a:lnTo>
                  <a:lnTo>
                    <a:pt x="5148" y="855"/>
                  </a:lnTo>
                  <a:lnTo>
                    <a:pt x="5013" y="859"/>
                  </a:lnTo>
                  <a:lnTo>
                    <a:pt x="4871" y="860"/>
                  </a:lnTo>
                  <a:lnTo>
                    <a:pt x="4722" y="861"/>
                  </a:lnTo>
                  <a:lnTo>
                    <a:pt x="4571" y="861"/>
                  </a:lnTo>
                  <a:lnTo>
                    <a:pt x="4417" y="861"/>
                  </a:lnTo>
                  <a:lnTo>
                    <a:pt x="4102" y="858"/>
                  </a:lnTo>
                  <a:lnTo>
                    <a:pt x="3787" y="853"/>
                  </a:lnTo>
                  <a:lnTo>
                    <a:pt x="3481" y="846"/>
                  </a:lnTo>
                  <a:lnTo>
                    <a:pt x="3194" y="838"/>
                  </a:lnTo>
                  <a:lnTo>
                    <a:pt x="2932" y="831"/>
                  </a:lnTo>
                  <a:lnTo>
                    <a:pt x="2932" y="831"/>
                  </a:lnTo>
                  <a:lnTo>
                    <a:pt x="2764" y="825"/>
                  </a:lnTo>
                  <a:lnTo>
                    <a:pt x="2602" y="819"/>
                  </a:lnTo>
                  <a:lnTo>
                    <a:pt x="2444" y="812"/>
                  </a:lnTo>
                  <a:lnTo>
                    <a:pt x="2290" y="805"/>
                  </a:lnTo>
                  <a:lnTo>
                    <a:pt x="2140" y="796"/>
                  </a:lnTo>
                  <a:lnTo>
                    <a:pt x="1995" y="788"/>
                  </a:lnTo>
                  <a:lnTo>
                    <a:pt x="1854" y="778"/>
                  </a:lnTo>
                  <a:lnTo>
                    <a:pt x="1716" y="769"/>
                  </a:lnTo>
                  <a:lnTo>
                    <a:pt x="1585" y="759"/>
                  </a:lnTo>
                  <a:lnTo>
                    <a:pt x="1458" y="749"/>
                  </a:lnTo>
                  <a:lnTo>
                    <a:pt x="1336" y="737"/>
                  </a:lnTo>
                  <a:lnTo>
                    <a:pt x="1218" y="725"/>
                  </a:lnTo>
                  <a:lnTo>
                    <a:pt x="1106" y="713"/>
                  </a:lnTo>
                  <a:lnTo>
                    <a:pt x="997" y="701"/>
                  </a:lnTo>
                  <a:lnTo>
                    <a:pt x="896" y="687"/>
                  </a:lnTo>
                  <a:lnTo>
                    <a:pt x="798" y="674"/>
                  </a:lnTo>
                  <a:lnTo>
                    <a:pt x="705" y="660"/>
                  </a:lnTo>
                  <a:lnTo>
                    <a:pt x="619" y="647"/>
                  </a:lnTo>
                  <a:lnTo>
                    <a:pt x="537" y="632"/>
                  </a:lnTo>
                  <a:lnTo>
                    <a:pt x="462" y="617"/>
                  </a:lnTo>
                  <a:lnTo>
                    <a:pt x="390" y="602"/>
                  </a:lnTo>
                  <a:lnTo>
                    <a:pt x="325" y="587"/>
                  </a:lnTo>
                  <a:lnTo>
                    <a:pt x="266" y="571"/>
                  </a:lnTo>
                  <a:lnTo>
                    <a:pt x="213" y="556"/>
                  </a:lnTo>
                  <a:lnTo>
                    <a:pt x="165" y="540"/>
                  </a:lnTo>
                  <a:lnTo>
                    <a:pt x="123" y="525"/>
                  </a:lnTo>
                  <a:lnTo>
                    <a:pt x="88" y="508"/>
                  </a:lnTo>
                  <a:lnTo>
                    <a:pt x="57" y="492"/>
                  </a:lnTo>
                  <a:lnTo>
                    <a:pt x="44" y="484"/>
                  </a:lnTo>
                  <a:lnTo>
                    <a:pt x="33" y="475"/>
                  </a:lnTo>
                  <a:lnTo>
                    <a:pt x="24" y="467"/>
                  </a:lnTo>
                  <a:lnTo>
                    <a:pt x="15" y="460"/>
                  </a:lnTo>
                  <a:lnTo>
                    <a:pt x="9" y="452"/>
                  </a:lnTo>
                  <a:lnTo>
                    <a:pt x="4" y="443"/>
                  </a:lnTo>
                  <a:lnTo>
                    <a:pt x="1" y="435"/>
                  </a:lnTo>
                  <a:lnTo>
                    <a:pt x="0" y="426"/>
                  </a:lnTo>
                  <a:lnTo>
                    <a:pt x="0" y="426"/>
                  </a:lnTo>
                  <a:lnTo>
                    <a:pt x="1" y="418"/>
                  </a:lnTo>
                  <a:lnTo>
                    <a:pt x="6" y="408"/>
                  </a:lnTo>
                  <a:lnTo>
                    <a:pt x="12" y="399"/>
                  </a:lnTo>
                  <a:lnTo>
                    <a:pt x="21" y="390"/>
                  </a:lnTo>
                  <a:lnTo>
                    <a:pt x="32" y="381"/>
                  </a:lnTo>
                  <a:lnTo>
                    <a:pt x="44" y="371"/>
                  </a:lnTo>
                  <a:lnTo>
                    <a:pt x="57" y="363"/>
                  </a:lnTo>
                  <a:lnTo>
                    <a:pt x="74" y="353"/>
                  </a:lnTo>
                  <a:lnTo>
                    <a:pt x="94" y="344"/>
                  </a:lnTo>
                  <a:lnTo>
                    <a:pt x="113" y="334"/>
                  </a:lnTo>
                  <a:lnTo>
                    <a:pt x="136" y="326"/>
                  </a:lnTo>
                  <a:lnTo>
                    <a:pt x="162" y="316"/>
                  </a:lnTo>
                  <a:lnTo>
                    <a:pt x="218" y="298"/>
                  </a:lnTo>
                  <a:lnTo>
                    <a:pt x="283" y="280"/>
                  </a:lnTo>
                  <a:lnTo>
                    <a:pt x="283" y="280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Freeform 1525532536">
                  <a:extLst>
                    <a:ext uri="{FF2B5EF4-FFF2-40B4-BE49-F238E27FC236}">
                      <a16:creationId xmlns:a16="http://schemas.microsoft.com/office/drawing/2014/main" id="{C0FCA3F2-F988-6777-AFEA-249F7A0ACE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-35651" y="5178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A7A9AC">
                        <a:shade val="30000"/>
                        <a:satMod val="115000"/>
                      </a:srgbClr>
                    </a:gs>
                    <a:gs pos="50000">
                      <a:srgbClr val="A7A9AC">
                        <a:shade val="67500"/>
                        <a:satMod val="115000"/>
                      </a:srgbClr>
                    </a:gs>
                    <a:gs pos="100000">
                      <a:srgbClr val="A7A9AC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algn="ctr" rtl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𝟏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𝒊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𝒏</m:t>
                            </m:r>
                          </m:sup>
                        </m:sSup>
                      </m:oMath>
                    </m:oMathPara>
                  </a14:m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9" name="Freeform 1525532536">
                  <a:extLst>
                    <a:ext uri="{FF2B5EF4-FFF2-40B4-BE49-F238E27FC236}">
                      <a16:creationId xmlns:a16="http://schemas.microsoft.com/office/drawing/2014/main" id="{C0FCA3F2-F988-6777-AFEA-249F7A0ACE6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H="1">
                  <a:off x="-35651" y="5178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blipFill>
                  <a:blip r:embed="rId4"/>
                  <a:stretch>
                    <a:fillRect r="-2115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Freeform 1525532537">
              <a:extLst>
                <a:ext uri="{FF2B5EF4-FFF2-40B4-BE49-F238E27FC236}">
                  <a16:creationId xmlns:a16="http://schemas.microsoft.com/office/drawing/2014/main" id="{9499A49A-BBAC-8C6E-3E92-F822696E6D7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25532538">
              <a:extLst>
                <a:ext uri="{FF2B5EF4-FFF2-40B4-BE49-F238E27FC236}">
                  <a16:creationId xmlns:a16="http://schemas.microsoft.com/office/drawing/2014/main" id="{478704E7-B522-27A3-E841-624D020BAB2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25532539">
              <a:extLst>
                <a:ext uri="{FF2B5EF4-FFF2-40B4-BE49-F238E27FC236}">
                  <a16:creationId xmlns:a16="http://schemas.microsoft.com/office/drawing/2014/main" id="{103E92B3-FC66-F642-7647-8185EFC7758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  <a:gd name="T116" fmla="*/ 2934 w 5280"/>
                <a:gd name="T117" fmla="*/ 3985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  <a:lnTo>
                    <a:pt x="2934" y="39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E1E2D">
                    <a:shade val="30000"/>
                    <a:satMod val="115000"/>
                  </a:srgbClr>
                </a:gs>
                <a:gs pos="50000">
                  <a:srgbClr val="BE1E2D">
                    <a:shade val="67500"/>
                    <a:satMod val="115000"/>
                  </a:srgbClr>
                </a:gs>
                <a:gs pos="100000">
                  <a:srgbClr val="BE1E2D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FV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525532540">
              <a:extLst>
                <a:ext uri="{FF2B5EF4-FFF2-40B4-BE49-F238E27FC236}">
                  <a16:creationId xmlns:a16="http://schemas.microsoft.com/office/drawing/2014/main" id="{355A76BB-E2D7-2016-CA37-26F15BD0628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Text Box 1525532398">
            <a:extLst>
              <a:ext uri="{FF2B5EF4-FFF2-40B4-BE49-F238E27FC236}">
                <a16:creationId xmlns:a16="http://schemas.microsoft.com/office/drawing/2014/main" id="{A11BE627-F137-8BC2-7C66-2463D6AFB969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303082" y="1194120"/>
            <a:ext cx="3289300" cy="3778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n w="9525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D) Finding the interest rate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576424" y="3636289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516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amond 12">
            <a:extLst>
              <a:ext uri="{FF2B5EF4-FFF2-40B4-BE49-F238E27FC236}">
                <a16:creationId xmlns:a16="http://schemas.microsoft.com/office/drawing/2014/main" id="{BDD17388-A0DF-412C-A2B4-570FBBC5ACF4}"/>
              </a:ext>
            </a:extLst>
          </p:cNvPr>
          <p:cNvSpPr/>
          <p:nvPr/>
        </p:nvSpPr>
        <p:spPr>
          <a:xfrm>
            <a:off x="6330171" y="3521887"/>
            <a:ext cx="2547047" cy="2534492"/>
          </a:xfrm>
          <a:prstGeom prst="diamond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Diamond 9">
            <a:extLst>
              <a:ext uri="{FF2B5EF4-FFF2-40B4-BE49-F238E27FC236}">
                <a16:creationId xmlns:a16="http://schemas.microsoft.com/office/drawing/2014/main" id="{F4F03380-86CB-4C66-875E-8AA503C599BC}"/>
              </a:ext>
            </a:extLst>
          </p:cNvPr>
          <p:cNvSpPr/>
          <p:nvPr/>
        </p:nvSpPr>
        <p:spPr>
          <a:xfrm>
            <a:off x="5846853" y="1021330"/>
            <a:ext cx="2547047" cy="2534492"/>
          </a:xfrm>
          <a:prstGeom prst="diamond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Diamond 8">
            <a:extLst>
              <a:ext uri="{FF2B5EF4-FFF2-40B4-BE49-F238E27FC236}">
                <a16:creationId xmlns:a16="http://schemas.microsoft.com/office/drawing/2014/main" id="{ADDD23E7-9E9B-4511-8EBE-57ACE20E5DDA}"/>
              </a:ext>
            </a:extLst>
          </p:cNvPr>
          <p:cNvSpPr/>
          <p:nvPr/>
        </p:nvSpPr>
        <p:spPr>
          <a:xfrm>
            <a:off x="2816488" y="2060119"/>
            <a:ext cx="2547047" cy="2534492"/>
          </a:xfrm>
          <a:prstGeom prst="diamond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Diamond 11">
            <a:extLst>
              <a:ext uri="{FF2B5EF4-FFF2-40B4-BE49-F238E27FC236}">
                <a16:creationId xmlns:a16="http://schemas.microsoft.com/office/drawing/2014/main" id="{87DFBFF2-F813-4502-94B7-DD609DA6F5CE}"/>
              </a:ext>
            </a:extLst>
          </p:cNvPr>
          <p:cNvSpPr/>
          <p:nvPr/>
        </p:nvSpPr>
        <p:spPr>
          <a:xfrm>
            <a:off x="5741231" y="131108"/>
            <a:ext cx="684000" cy="684000"/>
          </a:xfrm>
          <a:prstGeom prst="diamond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CFA413BD-DC4E-4AB9-971A-4238138F2EBA}"/>
              </a:ext>
            </a:extLst>
          </p:cNvPr>
          <p:cNvSpPr/>
          <p:nvPr/>
        </p:nvSpPr>
        <p:spPr>
          <a:xfrm>
            <a:off x="3136764" y="394895"/>
            <a:ext cx="5893994" cy="5864941"/>
          </a:xfrm>
          <a:prstGeom prst="diamond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6476A3AB-C9BB-4585-8E4F-1EB85D77CD2A}"/>
              </a:ext>
            </a:extLst>
          </p:cNvPr>
          <p:cNvSpPr/>
          <p:nvPr/>
        </p:nvSpPr>
        <p:spPr>
          <a:xfrm>
            <a:off x="3473034" y="696461"/>
            <a:ext cx="5220395" cy="5194662"/>
          </a:xfrm>
          <a:prstGeom prst="diamond">
            <a:avLst/>
          </a:prstGeom>
          <a:solidFill>
            <a:schemeClr val="bg1"/>
          </a:solidFill>
          <a:ln w="76200"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1375641-91DF-4F61-8B2A-234662AF2201}"/>
              </a:ext>
            </a:extLst>
          </p:cNvPr>
          <p:cNvGrpSpPr/>
          <p:nvPr/>
        </p:nvGrpSpPr>
        <p:grpSpPr>
          <a:xfrm>
            <a:off x="5140851" y="995486"/>
            <a:ext cx="1818511" cy="942048"/>
            <a:chOff x="5140851" y="893888"/>
            <a:chExt cx="1818511" cy="942048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3BEFCC4-CA99-4B3D-AAA0-0F0D9FFD6122}"/>
                </a:ext>
              </a:extLst>
            </p:cNvPr>
            <p:cNvCxnSpPr/>
            <p:nvPr/>
          </p:nvCxnSpPr>
          <p:spPr>
            <a:xfrm flipH="1">
              <a:off x="5140851" y="945807"/>
              <a:ext cx="890129" cy="890129"/>
            </a:xfrm>
            <a:prstGeom prst="line">
              <a:avLst/>
            </a:prstGeom>
            <a:ln w="38100">
              <a:solidFill>
                <a:schemeClr val="accent2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BAE017C-45AC-4E5A-A909-D1A9D66A6A8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069233" y="893888"/>
              <a:ext cx="890129" cy="890129"/>
            </a:xfrm>
            <a:prstGeom prst="line">
              <a:avLst/>
            </a:prstGeom>
            <a:ln w="38100">
              <a:solidFill>
                <a:schemeClr val="accent2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12DF14E-CC8E-4D1D-9C1F-D1ADFFB24A83}"/>
              </a:ext>
            </a:extLst>
          </p:cNvPr>
          <p:cNvGrpSpPr/>
          <p:nvPr/>
        </p:nvGrpSpPr>
        <p:grpSpPr>
          <a:xfrm flipV="1">
            <a:off x="5140851" y="4691354"/>
            <a:ext cx="1818511" cy="942048"/>
            <a:chOff x="5140851" y="893888"/>
            <a:chExt cx="1818511" cy="942048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0371ED2-1A6F-4B25-877C-C7F7F0AFEE7D}"/>
                </a:ext>
              </a:extLst>
            </p:cNvPr>
            <p:cNvCxnSpPr/>
            <p:nvPr/>
          </p:nvCxnSpPr>
          <p:spPr>
            <a:xfrm flipH="1">
              <a:off x="5140851" y="945807"/>
              <a:ext cx="890129" cy="890129"/>
            </a:xfrm>
            <a:prstGeom prst="line">
              <a:avLst/>
            </a:prstGeom>
            <a:ln w="38100">
              <a:solidFill>
                <a:schemeClr val="accent2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DC0024C-2434-4AC8-9949-00B701AED96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069233" y="893888"/>
              <a:ext cx="890129" cy="890129"/>
            </a:xfrm>
            <a:prstGeom prst="line">
              <a:avLst/>
            </a:prstGeom>
            <a:ln w="38100">
              <a:solidFill>
                <a:schemeClr val="accent2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Google Shape;503;p34"/>
          <p:cNvSpPr txBox="1">
            <a:spLocks/>
          </p:cNvSpPr>
          <p:nvPr/>
        </p:nvSpPr>
        <p:spPr>
          <a:xfrm>
            <a:off x="2688047" y="2600635"/>
            <a:ext cx="6762371" cy="1722005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  <a:defRPr/>
            </a:pPr>
            <a:r>
              <a:rPr lang="en-US" sz="4000" dirty="0">
                <a:solidFill>
                  <a:srgbClr val="3C60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PT Bold Heading" panose="02010400000000000000" pitchFamily="2" charset="-78"/>
              </a:rPr>
              <a:t>END OF LESSON</a:t>
            </a:r>
            <a:endParaRPr lang="ar-BH" sz="4000" dirty="0">
              <a:solidFill>
                <a:srgbClr val="3C60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PT Bold Heading" panose="02010400000000000000" pitchFamily="2" charset="-78"/>
            </a:endParaRPr>
          </a:p>
          <a:p>
            <a:pPr algn="ctr" rtl="1">
              <a:lnSpc>
                <a:spcPct val="150000"/>
              </a:lnSpc>
              <a:defRPr/>
            </a:pPr>
            <a:r>
              <a:rPr lang="en-US" sz="4000" dirty="0">
                <a:solidFill>
                  <a:srgbClr val="3C60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PT Bold Heading" panose="02010400000000000000" pitchFamily="2" charset="-78"/>
              </a:rPr>
              <a:t>Thanks</a:t>
            </a:r>
            <a:endParaRPr lang="ar-BH" sz="4000" dirty="0">
              <a:solidFill>
                <a:srgbClr val="3C60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PT Bold Heading" panose="02010400000000000000" pitchFamily="2" charset="-78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9389EC1-9A9F-6557-CAE4-6F4BF3654BDA}"/>
              </a:ext>
            </a:extLst>
          </p:cNvPr>
          <p:cNvGrpSpPr/>
          <p:nvPr/>
        </p:nvGrpSpPr>
        <p:grpSpPr>
          <a:xfrm>
            <a:off x="0" y="6399712"/>
            <a:ext cx="12192000" cy="383348"/>
            <a:chOff x="34867" y="6499773"/>
            <a:chExt cx="12192000" cy="383348"/>
          </a:xfrm>
        </p:grpSpPr>
        <p:sp>
          <p:nvSpPr>
            <p:cNvPr id="17" name="TextBox 20">
              <a:extLst>
                <a:ext uri="{FF2B5EF4-FFF2-40B4-BE49-F238E27FC236}">
                  <a16:creationId xmlns:a16="http://schemas.microsoft.com/office/drawing/2014/main" id="{B02AF472-30F5-4B87-8E68-52F177A24201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4EF361F-0112-1D3C-9568-B96C8AF1DFCE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EAA356A3-4E95-57FD-8521-B5639E81BBF3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60922B09-EC86-7B07-BB25-0ADDA6CBF784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2023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892421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>
        <p15:prstTrans prst="origami"/>
      </p:transition>
    </mc:Choice>
    <mc:Fallback xmlns="">
      <p:transition spd="slow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96387" y="1716487"/>
            <a:ext cx="10052651" cy="4447075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266700" algn="r" rtl="1"/>
            <a:endParaRPr lang="ar-SA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algn="just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this unit, our students will learn:</a:t>
            </a:r>
          </a:p>
          <a:p>
            <a:pPr marL="0" marR="0" algn="just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000" dirty="0">
                <a:solidFill>
                  <a:schemeClr val="tx1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calculation of compound interest for changeable investment/loan.</a:t>
            </a:r>
            <a:endParaRPr lang="en-US" sz="2000" dirty="0">
              <a:solidFill>
                <a:schemeClr val="tx1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000" dirty="0">
                <a:solidFill>
                  <a:schemeClr val="tx1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calculation of the factors of compound interest. </a:t>
            </a:r>
            <a:endParaRPr lang="en-US" sz="2000" dirty="0">
              <a:solidFill>
                <a:schemeClr val="tx1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endParaRPr lang="en-US" sz="2000" dirty="0">
              <a:solidFill>
                <a:schemeClr val="tx1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algn="r" rtl="1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293225" y="531453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10149037" y="2189174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10149037" y="314095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10149037" y="397424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10149037" y="546766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9389EC1-9A9F-6557-CAE4-6F4BF3654BDA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02AF472-30F5-4B87-8E68-52F177A24201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ctangle 23"/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2023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7DA20D5-B771-C839-7343-76EE20AA689B}"/>
              </a:ext>
            </a:extLst>
          </p:cNvPr>
          <p:cNvGrpSpPr/>
          <p:nvPr/>
        </p:nvGrpSpPr>
        <p:grpSpPr>
          <a:xfrm>
            <a:off x="1521443" y="593322"/>
            <a:ext cx="5731388" cy="797718"/>
            <a:chOff x="0" y="1065358"/>
            <a:chExt cx="8153400" cy="1080000"/>
          </a:xfrm>
          <a:solidFill>
            <a:schemeClr val="accent1">
              <a:lumMod val="50000"/>
            </a:schemeClr>
          </a:solidFill>
        </p:grpSpPr>
        <p:sp>
          <p:nvSpPr>
            <p:cNvPr id="7" name="مستطيل مستدير الزوايا 13">
              <a:extLst>
                <a:ext uri="{FF2B5EF4-FFF2-40B4-BE49-F238E27FC236}">
                  <a16:creationId xmlns:a16="http://schemas.microsoft.com/office/drawing/2014/main" id="{A38400FD-02D1-4C38-5589-928AE640C3F6}"/>
                </a:ext>
              </a:extLst>
            </p:cNvPr>
            <p:cNvSpPr/>
            <p:nvPr/>
          </p:nvSpPr>
          <p:spPr>
            <a:xfrm>
              <a:off x="0" y="1065358"/>
              <a:ext cx="8153400" cy="1080000"/>
            </a:xfrm>
            <a:prstGeom prst="roundRect">
              <a:avLst>
                <a:gd name="adj" fmla="val 10356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19808989-D401-6146-6A35-83CB6B3633D5}"/>
                </a:ext>
              </a:extLst>
            </p:cNvPr>
            <p:cNvSpPr/>
            <p:nvPr/>
          </p:nvSpPr>
          <p:spPr>
            <a:xfrm>
              <a:off x="1173790" y="1243827"/>
              <a:ext cx="5805820" cy="707886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/>
              <a:r>
                <a:rPr lang="en-US" sz="4000" b="1" dirty="0">
                  <a:ln w="9525">
                    <a:noFill/>
                    <a:prstDash val="solid"/>
                  </a:ln>
                  <a:solidFill>
                    <a:srgbClr val="FFFF00"/>
                  </a:solidFill>
                  <a:latin typeface="Arial Black" panose="020B0A04020102020204" pitchFamily="34" charset="0"/>
                  <a:cs typeface="PT Bold Heading" panose="02010400000000000000" pitchFamily="2" charset="-78"/>
                </a:rPr>
                <a:t>Learning Objectives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2AA0865C-B79E-9EC2-D4B6-707C6E33AD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838" y="4330315"/>
            <a:ext cx="4015632" cy="1362075"/>
          </a:xfrm>
          <a:prstGeom prst="rect">
            <a:avLst/>
          </a:prstGeom>
        </p:spPr>
      </p:pic>
      <p:sp>
        <p:nvSpPr>
          <p:cNvPr id="4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E0D3078A-0863-9FC3-F5F4-04430A8D8AF2}"/>
              </a:ext>
            </a:extLst>
          </p:cNvPr>
          <p:cNvSpPr/>
          <p:nvPr/>
        </p:nvSpPr>
        <p:spPr>
          <a:xfrm>
            <a:off x="10149037" y="4728945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50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39686" y="1519764"/>
            <a:ext cx="9783220" cy="4666193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0" marR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1571625" algn="l"/>
              </a:tabLst>
            </a:pP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What is the factors of compound interest?</a:t>
            </a:r>
          </a:p>
          <a:p>
            <a:pPr marL="0" marR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1571625" algn="l"/>
              </a:tabLst>
            </a:pP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399185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1" y="195146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D9455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38921" y="2796623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38921" y="3679235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38921" y="528958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01BD7FE-F36D-9C46-D0BA-135DB7A220B3}"/>
              </a:ext>
            </a:extLst>
          </p:cNvPr>
          <p:cNvGrpSpPr/>
          <p:nvPr/>
        </p:nvGrpSpPr>
        <p:grpSpPr>
          <a:xfrm>
            <a:off x="1248409" y="541239"/>
            <a:ext cx="5731388" cy="797718"/>
            <a:chOff x="0" y="1065358"/>
            <a:chExt cx="8153400" cy="1080000"/>
          </a:xfrm>
          <a:solidFill>
            <a:schemeClr val="accent1">
              <a:lumMod val="50000"/>
            </a:schemeClr>
          </a:solidFill>
        </p:grpSpPr>
        <p:sp>
          <p:nvSpPr>
            <p:cNvPr id="7" name="مستطيل مستدير الزوايا 13">
              <a:extLst>
                <a:ext uri="{FF2B5EF4-FFF2-40B4-BE49-F238E27FC236}">
                  <a16:creationId xmlns:a16="http://schemas.microsoft.com/office/drawing/2014/main" id="{1E9DCA5E-249E-7E44-32EC-76189D424B67}"/>
                </a:ext>
              </a:extLst>
            </p:cNvPr>
            <p:cNvSpPr/>
            <p:nvPr/>
          </p:nvSpPr>
          <p:spPr>
            <a:xfrm>
              <a:off x="0" y="1065358"/>
              <a:ext cx="8153400" cy="1080000"/>
            </a:xfrm>
            <a:prstGeom prst="roundRect">
              <a:avLst>
                <a:gd name="adj" fmla="val 10356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604B2B2F-9411-AA9E-A604-4EBD15F18989}"/>
                </a:ext>
              </a:extLst>
            </p:cNvPr>
            <p:cNvSpPr/>
            <p:nvPr/>
          </p:nvSpPr>
          <p:spPr>
            <a:xfrm>
              <a:off x="837291" y="1243827"/>
              <a:ext cx="6478833" cy="708368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 dirty="0">
                  <a:ln w="9525">
                    <a:noFill/>
                    <a:prstDash val="solid"/>
                  </a:ln>
                  <a:solidFill>
                    <a:srgbClr val="FFFF00"/>
                  </a:solidFill>
                  <a:latin typeface="Arial Black" panose="020B0A04020102020204" pitchFamily="34" charset="0"/>
                  <a:cs typeface="PT Bold Heading" panose="02010400000000000000" pitchFamily="2" charset="-78"/>
                </a:rPr>
                <a:t>INATIATION ACTIVITY</a:t>
              </a:r>
            </a:p>
          </p:txBody>
        </p:sp>
      </p:grpSp>
      <p:sp>
        <p:nvSpPr>
          <p:cNvPr id="3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9FF17DDE-1BE0-1AB9-848F-CC26AD7D9EDE}"/>
              </a:ext>
            </a:extLst>
          </p:cNvPr>
          <p:cNvSpPr/>
          <p:nvPr/>
        </p:nvSpPr>
        <p:spPr>
          <a:xfrm>
            <a:off x="9838921" y="4516846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9E855ED-B86C-4064-4057-32B4B74A90EE}"/>
              </a:ext>
            </a:extLst>
          </p:cNvPr>
          <p:cNvGrpSpPr/>
          <p:nvPr/>
        </p:nvGrpSpPr>
        <p:grpSpPr>
          <a:xfrm>
            <a:off x="616293" y="2527467"/>
            <a:ext cx="8503706" cy="3518367"/>
            <a:chOff x="0" y="0"/>
            <a:chExt cx="5010784" cy="311862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60C98719-7BB9-C79D-267D-D45C3AA50217}"/>
                </a:ext>
              </a:extLst>
            </p:cNvPr>
            <p:cNvGrpSpPr/>
            <p:nvPr/>
          </p:nvGrpSpPr>
          <p:grpSpPr>
            <a:xfrm>
              <a:off x="152401" y="0"/>
              <a:ext cx="4858383" cy="2724150"/>
              <a:chOff x="1" y="0"/>
              <a:chExt cx="8476704" cy="5783942"/>
            </a:xfrm>
          </p:grpSpPr>
          <p:sp>
            <p:nvSpPr>
              <p:cNvPr id="44" name="Freeform 77">
                <a:extLst>
                  <a:ext uri="{FF2B5EF4-FFF2-40B4-BE49-F238E27FC236}">
                    <a16:creationId xmlns:a16="http://schemas.microsoft.com/office/drawing/2014/main" id="{48834360-7789-688B-5AD8-8B44777EF5B3}"/>
                  </a:ext>
                </a:extLst>
              </p:cNvPr>
              <p:cNvSpPr/>
              <p:nvPr/>
            </p:nvSpPr>
            <p:spPr>
              <a:xfrm>
                <a:off x="2116781" y="0"/>
                <a:ext cx="4489282" cy="5783942"/>
              </a:xfrm>
              <a:custGeom>
                <a:avLst/>
                <a:gdLst>
                  <a:gd name="connsiteX0" fmla="*/ 323604 w 4522224"/>
                  <a:gd name="connsiteY0" fmla="*/ 6062148 h 6062148"/>
                  <a:gd name="connsiteX1" fmla="*/ 376944 w 4522224"/>
                  <a:gd name="connsiteY1" fmla="*/ 5924988 h 6062148"/>
                  <a:gd name="connsiteX2" fmla="*/ 437904 w 4522224"/>
                  <a:gd name="connsiteY2" fmla="*/ 5780208 h 6062148"/>
                  <a:gd name="connsiteX3" fmla="*/ 468384 w 4522224"/>
                  <a:gd name="connsiteY3" fmla="*/ 5665908 h 6062148"/>
                  <a:gd name="connsiteX4" fmla="*/ 506484 w 4522224"/>
                  <a:gd name="connsiteY4" fmla="*/ 5612568 h 6062148"/>
                  <a:gd name="connsiteX5" fmla="*/ 536964 w 4522224"/>
                  <a:gd name="connsiteY5" fmla="*/ 5521128 h 6062148"/>
                  <a:gd name="connsiteX6" fmla="*/ 559824 w 4522224"/>
                  <a:gd name="connsiteY6" fmla="*/ 5353488 h 6062148"/>
                  <a:gd name="connsiteX7" fmla="*/ 597924 w 4522224"/>
                  <a:gd name="connsiteY7" fmla="*/ 5223948 h 6062148"/>
                  <a:gd name="connsiteX8" fmla="*/ 620784 w 4522224"/>
                  <a:gd name="connsiteY8" fmla="*/ 5178228 h 6062148"/>
                  <a:gd name="connsiteX9" fmla="*/ 696984 w 4522224"/>
                  <a:gd name="connsiteY9" fmla="*/ 5071548 h 6062148"/>
                  <a:gd name="connsiteX10" fmla="*/ 712224 w 4522224"/>
                  <a:gd name="connsiteY10" fmla="*/ 5063928 h 6062148"/>
                  <a:gd name="connsiteX11" fmla="*/ 704604 w 4522224"/>
                  <a:gd name="connsiteY11" fmla="*/ 5025828 h 6062148"/>
                  <a:gd name="connsiteX12" fmla="*/ 696984 w 4522224"/>
                  <a:gd name="connsiteY12" fmla="*/ 5002968 h 6062148"/>
                  <a:gd name="connsiteX13" fmla="*/ 963684 w 4522224"/>
                  <a:gd name="connsiteY13" fmla="*/ 4682928 h 6062148"/>
                  <a:gd name="connsiteX14" fmla="*/ 956064 w 4522224"/>
                  <a:gd name="connsiteY14" fmla="*/ 4644828 h 6062148"/>
                  <a:gd name="connsiteX15" fmla="*/ 1337064 w 4522224"/>
                  <a:gd name="connsiteY15" fmla="*/ 4172388 h 6062148"/>
                  <a:gd name="connsiteX16" fmla="*/ 1253244 w 4522224"/>
                  <a:gd name="connsiteY16" fmla="*/ 4012368 h 6062148"/>
                  <a:gd name="connsiteX17" fmla="*/ 1199904 w 4522224"/>
                  <a:gd name="connsiteY17" fmla="*/ 3928548 h 6062148"/>
                  <a:gd name="connsiteX18" fmla="*/ 1169424 w 4522224"/>
                  <a:gd name="connsiteY18" fmla="*/ 3768528 h 6062148"/>
                  <a:gd name="connsiteX19" fmla="*/ 1146564 w 4522224"/>
                  <a:gd name="connsiteY19" fmla="*/ 3699948 h 6062148"/>
                  <a:gd name="connsiteX20" fmla="*/ 1138944 w 4522224"/>
                  <a:gd name="connsiteY20" fmla="*/ 3669468 h 6062148"/>
                  <a:gd name="connsiteX21" fmla="*/ 1062744 w 4522224"/>
                  <a:gd name="connsiteY21" fmla="*/ 3661848 h 6062148"/>
                  <a:gd name="connsiteX22" fmla="*/ 933204 w 4522224"/>
                  <a:gd name="connsiteY22" fmla="*/ 3669468 h 6062148"/>
                  <a:gd name="connsiteX23" fmla="*/ 826524 w 4522224"/>
                  <a:gd name="connsiteY23" fmla="*/ 3692328 h 6062148"/>
                  <a:gd name="connsiteX24" fmla="*/ 605544 w 4522224"/>
                  <a:gd name="connsiteY24" fmla="*/ 3738048 h 6062148"/>
                  <a:gd name="connsiteX25" fmla="*/ 384564 w 4522224"/>
                  <a:gd name="connsiteY25" fmla="*/ 3638988 h 6062148"/>
                  <a:gd name="connsiteX26" fmla="*/ 376944 w 4522224"/>
                  <a:gd name="connsiteY26" fmla="*/ 3326568 h 6062148"/>
                  <a:gd name="connsiteX27" fmla="*/ 415044 w 4522224"/>
                  <a:gd name="connsiteY27" fmla="*/ 3250368 h 6062148"/>
                  <a:gd name="connsiteX28" fmla="*/ 415044 w 4522224"/>
                  <a:gd name="connsiteY28" fmla="*/ 3227508 h 6062148"/>
                  <a:gd name="connsiteX29" fmla="*/ 384564 w 4522224"/>
                  <a:gd name="connsiteY29" fmla="*/ 3166548 h 6062148"/>
                  <a:gd name="connsiteX30" fmla="*/ 361704 w 4522224"/>
                  <a:gd name="connsiteY30" fmla="*/ 3166548 h 6062148"/>
                  <a:gd name="connsiteX31" fmla="*/ 346464 w 4522224"/>
                  <a:gd name="connsiteY31" fmla="*/ 3105588 h 6062148"/>
                  <a:gd name="connsiteX32" fmla="*/ 392184 w 4522224"/>
                  <a:gd name="connsiteY32" fmla="*/ 3021768 h 6062148"/>
                  <a:gd name="connsiteX33" fmla="*/ 483624 w 4522224"/>
                  <a:gd name="connsiteY33" fmla="*/ 2998908 h 6062148"/>
                  <a:gd name="connsiteX34" fmla="*/ 460764 w 4522224"/>
                  <a:gd name="connsiteY34" fmla="*/ 2930328 h 6062148"/>
                  <a:gd name="connsiteX35" fmla="*/ 430284 w 4522224"/>
                  <a:gd name="connsiteY35" fmla="*/ 2930328 h 6062148"/>
                  <a:gd name="connsiteX36" fmla="*/ 384564 w 4522224"/>
                  <a:gd name="connsiteY36" fmla="*/ 2930328 h 6062148"/>
                  <a:gd name="connsiteX37" fmla="*/ 300744 w 4522224"/>
                  <a:gd name="connsiteY37" fmla="*/ 2876988 h 6062148"/>
                  <a:gd name="connsiteX38" fmla="*/ 315984 w 4522224"/>
                  <a:gd name="connsiteY38" fmla="*/ 2846508 h 6062148"/>
                  <a:gd name="connsiteX39" fmla="*/ 323604 w 4522224"/>
                  <a:gd name="connsiteY39" fmla="*/ 2793168 h 6062148"/>
                  <a:gd name="connsiteX40" fmla="*/ 308364 w 4522224"/>
                  <a:gd name="connsiteY40" fmla="*/ 2732208 h 6062148"/>
                  <a:gd name="connsiteX41" fmla="*/ 262644 w 4522224"/>
                  <a:gd name="connsiteY41" fmla="*/ 2671248 h 6062148"/>
                  <a:gd name="connsiteX42" fmla="*/ 171204 w 4522224"/>
                  <a:gd name="connsiteY42" fmla="*/ 2656008 h 6062148"/>
                  <a:gd name="connsiteX43" fmla="*/ 49284 w 4522224"/>
                  <a:gd name="connsiteY43" fmla="*/ 2610288 h 6062148"/>
                  <a:gd name="connsiteX44" fmla="*/ 18804 w 4522224"/>
                  <a:gd name="connsiteY44" fmla="*/ 2556948 h 6062148"/>
                  <a:gd name="connsiteX45" fmla="*/ 3564 w 4522224"/>
                  <a:gd name="connsiteY45" fmla="*/ 2488368 h 6062148"/>
                  <a:gd name="connsiteX46" fmla="*/ 87384 w 4522224"/>
                  <a:gd name="connsiteY46" fmla="*/ 2335968 h 6062148"/>
                  <a:gd name="connsiteX47" fmla="*/ 216924 w 4522224"/>
                  <a:gd name="connsiteY47" fmla="*/ 2175948 h 6062148"/>
                  <a:gd name="connsiteX48" fmla="*/ 277884 w 4522224"/>
                  <a:gd name="connsiteY48" fmla="*/ 2084508 h 6062148"/>
                  <a:gd name="connsiteX49" fmla="*/ 323604 w 4522224"/>
                  <a:gd name="connsiteY49" fmla="*/ 1977828 h 6062148"/>
                  <a:gd name="connsiteX50" fmla="*/ 354084 w 4522224"/>
                  <a:gd name="connsiteY50" fmla="*/ 1871148 h 6062148"/>
                  <a:gd name="connsiteX51" fmla="*/ 369324 w 4522224"/>
                  <a:gd name="connsiteY51" fmla="*/ 1810188 h 6062148"/>
                  <a:gd name="connsiteX52" fmla="*/ 338844 w 4522224"/>
                  <a:gd name="connsiteY52" fmla="*/ 1756848 h 6062148"/>
                  <a:gd name="connsiteX53" fmla="*/ 323604 w 4522224"/>
                  <a:gd name="connsiteY53" fmla="*/ 1680648 h 6062148"/>
                  <a:gd name="connsiteX54" fmla="*/ 407424 w 4522224"/>
                  <a:gd name="connsiteY54" fmla="*/ 1474908 h 6062148"/>
                  <a:gd name="connsiteX55" fmla="*/ 437904 w 4522224"/>
                  <a:gd name="connsiteY55" fmla="*/ 1307268 h 6062148"/>
                  <a:gd name="connsiteX56" fmla="*/ 460764 w 4522224"/>
                  <a:gd name="connsiteY56" fmla="*/ 1192968 h 6062148"/>
                  <a:gd name="connsiteX57" fmla="*/ 498864 w 4522224"/>
                  <a:gd name="connsiteY57" fmla="*/ 1055808 h 6062148"/>
                  <a:gd name="connsiteX58" fmla="*/ 552204 w 4522224"/>
                  <a:gd name="connsiteY58" fmla="*/ 888168 h 6062148"/>
                  <a:gd name="connsiteX59" fmla="*/ 498864 w 4522224"/>
                  <a:gd name="connsiteY59" fmla="*/ 888168 h 6062148"/>
                  <a:gd name="connsiteX60" fmla="*/ 407424 w 4522224"/>
                  <a:gd name="connsiteY60" fmla="*/ 834828 h 6062148"/>
                  <a:gd name="connsiteX61" fmla="*/ 323604 w 4522224"/>
                  <a:gd name="connsiteY61" fmla="*/ 789108 h 6062148"/>
                  <a:gd name="connsiteX62" fmla="*/ 255024 w 4522224"/>
                  <a:gd name="connsiteY62" fmla="*/ 773868 h 6062148"/>
                  <a:gd name="connsiteX63" fmla="*/ 209304 w 4522224"/>
                  <a:gd name="connsiteY63" fmla="*/ 751008 h 6062148"/>
                  <a:gd name="connsiteX64" fmla="*/ 255024 w 4522224"/>
                  <a:gd name="connsiteY64" fmla="*/ 674808 h 6062148"/>
                  <a:gd name="connsiteX65" fmla="*/ 369324 w 4522224"/>
                  <a:gd name="connsiteY65" fmla="*/ 606228 h 6062148"/>
                  <a:gd name="connsiteX66" fmla="*/ 552204 w 4522224"/>
                  <a:gd name="connsiteY66" fmla="*/ 507168 h 6062148"/>
                  <a:gd name="connsiteX67" fmla="*/ 651264 w 4522224"/>
                  <a:gd name="connsiteY67" fmla="*/ 423348 h 6062148"/>
                  <a:gd name="connsiteX68" fmla="*/ 887484 w 4522224"/>
                  <a:gd name="connsiteY68" fmla="*/ 232848 h 6062148"/>
                  <a:gd name="connsiteX69" fmla="*/ 1169424 w 4522224"/>
                  <a:gd name="connsiteY69" fmla="*/ 80448 h 6062148"/>
                  <a:gd name="connsiteX70" fmla="*/ 1588524 w 4522224"/>
                  <a:gd name="connsiteY70" fmla="*/ 11868 h 6062148"/>
                  <a:gd name="connsiteX71" fmla="*/ 1939044 w 4522224"/>
                  <a:gd name="connsiteY71" fmla="*/ 4248 h 6062148"/>
                  <a:gd name="connsiteX72" fmla="*/ 2167644 w 4522224"/>
                  <a:gd name="connsiteY72" fmla="*/ 4248 h 6062148"/>
                  <a:gd name="connsiteX73" fmla="*/ 2388624 w 4522224"/>
                  <a:gd name="connsiteY73" fmla="*/ 57588 h 6062148"/>
                  <a:gd name="connsiteX74" fmla="*/ 2662944 w 4522224"/>
                  <a:gd name="connsiteY74" fmla="*/ 133788 h 6062148"/>
                  <a:gd name="connsiteX75" fmla="*/ 2815344 w 4522224"/>
                  <a:gd name="connsiteY75" fmla="*/ 202368 h 6062148"/>
                  <a:gd name="connsiteX76" fmla="*/ 3097284 w 4522224"/>
                  <a:gd name="connsiteY76" fmla="*/ 400488 h 6062148"/>
                  <a:gd name="connsiteX77" fmla="*/ 3280164 w 4522224"/>
                  <a:gd name="connsiteY77" fmla="*/ 651948 h 6062148"/>
                  <a:gd name="connsiteX78" fmla="*/ 3402084 w 4522224"/>
                  <a:gd name="connsiteY78" fmla="*/ 918648 h 6062148"/>
                  <a:gd name="connsiteX79" fmla="*/ 3470664 w 4522224"/>
                  <a:gd name="connsiteY79" fmla="*/ 1238688 h 6062148"/>
                  <a:gd name="connsiteX80" fmla="*/ 3501144 w 4522224"/>
                  <a:gd name="connsiteY80" fmla="*/ 1543488 h 6062148"/>
                  <a:gd name="connsiteX81" fmla="*/ 3501144 w 4522224"/>
                  <a:gd name="connsiteY81" fmla="*/ 1962588 h 6062148"/>
                  <a:gd name="connsiteX82" fmla="*/ 3333504 w 4522224"/>
                  <a:gd name="connsiteY82" fmla="*/ 2305488 h 6062148"/>
                  <a:gd name="connsiteX83" fmla="*/ 3249684 w 4522224"/>
                  <a:gd name="connsiteY83" fmla="*/ 2473128 h 6062148"/>
                  <a:gd name="connsiteX84" fmla="*/ 3127764 w 4522224"/>
                  <a:gd name="connsiteY84" fmla="*/ 2663628 h 6062148"/>
                  <a:gd name="connsiteX85" fmla="*/ 3066804 w 4522224"/>
                  <a:gd name="connsiteY85" fmla="*/ 2838888 h 6062148"/>
                  <a:gd name="connsiteX86" fmla="*/ 3059184 w 4522224"/>
                  <a:gd name="connsiteY86" fmla="*/ 2915088 h 6062148"/>
                  <a:gd name="connsiteX87" fmla="*/ 3013464 w 4522224"/>
                  <a:gd name="connsiteY87" fmla="*/ 3014148 h 6062148"/>
                  <a:gd name="connsiteX88" fmla="*/ 2975364 w 4522224"/>
                  <a:gd name="connsiteY88" fmla="*/ 3082728 h 6062148"/>
                  <a:gd name="connsiteX89" fmla="*/ 2952504 w 4522224"/>
                  <a:gd name="connsiteY89" fmla="*/ 3120828 h 6062148"/>
                  <a:gd name="connsiteX90" fmla="*/ 2952504 w 4522224"/>
                  <a:gd name="connsiteY90" fmla="*/ 3555168 h 6062148"/>
                  <a:gd name="connsiteX91" fmla="*/ 2952504 w 4522224"/>
                  <a:gd name="connsiteY91" fmla="*/ 3562788 h 6062148"/>
                  <a:gd name="connsiteX92" fmla="*/ 3005844 w 4522224"/>
                  <a:gd name="connsiteY92" fmla="*/ 3539928 h 6062148"/>
                  <a:gd name="connsiteX93" fmla="*/ 3059184 w 4522224"/>
                  <a:gd name="connsiteY93" fmla="*/ 3562788 h 6062148"/>
                  <a:gd name="connsiteX94" fmla="*/ 3104904 w 4522224"/>
                  <a:gd name="connsiteY94" fmla="*/ 3570408 h 6062148"/>
                  <a:gd name="connsiteX95" fmla="*/ 3135384 w 4522224"/>
                  <a:gd name="connsiteY95" fmla="*/ 3631368 h 6062148"/>
                  <a:gd name="connsiteX96" fmla="*/ 3112524 w 4522224"/>
                  <a:gd name="connsiteY96" fmla="*/ 3738048 h 6062148"/>
                  <a:gd name="connsiteX97" fmla="*/ 3120144 w 4522224"/>
                  <a:gd name="connsiteY97" fmla="*/ 4103808 h 6062148"/>
                  <a:gd name="connsiteX98" fmla="*/ 3112524 w 4522224"/>
                  <a:gd name="connsiteY98" fmla="*/ 4119048 h 6062148"/>
                  <a:gd name="connsiteX99" fmla="*/ 3158244 w 4522224"/>
                  <a:gd name="connsiteY99" fmla="*/ 4157148 h 6062148"/>
                  <a:gd name="connsiteX100" fmla="*/ 3196344 w 4522224"/>
                  <a:gd name="connsiteY100" fmla="*/ 4164768 h 6062148"/>
                  <a:gd name="connsiteX101" fmla="*/ 3226824 w 4522224"/>
                  <a:gd name="connsiteY101" fmla="*/ 4172388 h 6062148"/>
                  <a:gd name="connsiteX102" fmla="*/ 3280164 w 4522224"/>
                  <a:gd name="connsiteY102" fmla="*/ 4294308 h 6062148"/>
                  <a:gd name="connsiteX103" fmla="*/ 3295404 w 4522224"/>
                  <a:gd name="connsiteY103" fmla="*/ 4347648 h 6062148"/>
                  <a:gd name="connsiteX104" fmla="*/ 3325884 w 4522224"/>
                  <a:gd name="connsiteY104" fmla="*/ 4408608 h 6062148"/>
                  <a:gd name="connsiteX105" fmla="*/ 3546864 w 4522224"/>
                  <a:gd name="connsiteY105" fmla="*/ 4644828 h 6062148"/>
                  <a:gd name="connsiteX106" fmla="*/ 3882144 w 4522224"/>
                  <a:gd name="connsiteY106" fmla="*/ 5025828 h 6062148"/>
                  <a:gd name="connsiteX107" fmla="*/ 4095504 w 4522224"/>
                  <a:gd name="connsiteY107" fmla="*/ 5300148 h 6062148"/>
                  <a:gd name="connsiteX108" fmla="*/ 4362204 w 4522224"/>
                  <a:gd name="connsiteY108" fmla="*/ 5726868 h 6062148"/>
                  <a:gd name="connsiteX109" fmla="*/ 4522224 w 4522224"/>
                  <a:gd name="connsiteY109" fmla="*/ 6046908 h 6062148"/>
                  <a:gd name="connsiteX0" fmla="*/ 323604 w 4522224"/>
                  <a:gd name="connsiteY0" fmla="*/ 6062148 h 6062148"/>
                  <a:gd name="connsiteX1" fmla="*/ 376944 w 4522224"/>
                  <a:gd name="connsiteY1" fmla="*/ 5924988 h 6062148"/>
                  <a:gd name="connsiteX2" fmla="*/ 437904 w 4522224"/>
                  <a:gd name="connsiteY2" fmla="*/ 5780208 h 6062148"/>
                  <a:gd name="connsiteX3" fmla="*/ 468384 w 4522224"/>
                  <a:gd name="connsiteY3" fmla="*/ 5665908 h 6062148"/>
                  <a:gd name="connsiteX4" fmla="*/ 506484 w 4522224"/>
                  <a:gd name="connsiteY4" fmla="*/ 5612568 h 6062148"/>
                  <a:gd name="connsiteX5" fmla="*/ 536964 w 4522224"/>
                  <a:gd name="connsiteY5" fmla="*/ 5521128 h 6062148"/>
                  <a:gd name="connsiteX6" fmla="*/ 559824 w 4522224"/>
                  <a:gd name="connsiteY6" fmla="*/ 5353488 h 6062148"/>
                  <a:gd name="connsiteX7" fmla="*/ 597924 w 4522224"/>
                  <a:gd name="connsiteY7" fmla="*/ 5223948 h 6062148"/>
                  <a:gd name="connsiteX8" fmla="*/ 620784 w 4522224"/>
                  <a:gd name="connsiteY8" fmla="*/ 5178228 h 6062148"/>
                  <a:gd name="connsiteX9" fmla="*/ 696984 w 4522224"/>
                  <a:gd name="connsiteY9" fmla="*/ 5071548 h 6062148"/>
                  <a:gd name="connsiteX10" fmla="*/ 712224 w 4522224"/>
                  <a:gd name="connsiteY10" fmla="*/ 5063928 h 6062148"/>
                  <a:gd name="connsiteX11" fmla="*/ 704604 w 4522224"/>
                  <a:gd name="connsiteY11" fmla="*/ 5025828 h 6062148"/>
                  <a:gd name="connsiteX12" fmla="*/ 696984 w 4522224"/>
                  <a:gd name="connsiteY12" fmla="*/ 5002968 h 6062148"/>
                  <a:gd name="connsiteX13" fmla="*/ 963684 w 4522224"/>
                  <a:gd name="connsiteY13" fmla="*/ 4682928 h 6062148"/>
                  <a:gd name="connsiteX14" fmla="*/ 956064 w 4522224"/>
                  <a:gd name="connsiteY14" fmla="*/ 4644828 h 6062148"/>
                  <a:gd name="connsiteX15" fmla="*/ 1337064 w 4522224"/>
                  <a:gd name="connsiteY15" fmla="*/ 4172388 h 6062148"/>
                  <a:gd name="connsiteX16" fmla="*/ 1253244 w 4522224"/>
                  <a:gd name="connsiteY16" fmla="*/ 4012368 h 6062148"/>
                  <a:gd name="connsiteX17" fmla="*/ 1199904 w 4522224"/>
                  <a:gd name="connsiteY17" fmla="*/ 3928548 h 6062148"/>
                  <a:gd name="connsiteX18" fmla="*/ 1169424 w 4522224"/>
                  <a:gd name="connsiteY18" fmla="*/ 3768528 h 6062148"/>
                  <a:gd name="connsiteX19" fmla="*/ 1146564 w 4522224"/>
                  <a:gd name="connsiteY19" fmla="*/ 3699948 h 6062148"/>
                  <a:gd name="connsiteX20" fmla="*/ 1138944 w 4522224"/>
                  <a:gd name="connsiteY20" fmla="*/ 3669468 h 6062148"/>
                  <a:gd name="connsiteX21" fmla="*/ 1062744 w 4522224"/>
                  <a:gd name="connsiteY21" fmla="*/ 3661848 h 6062148"/>
                  <a:gd name="connsiteX22" fmla="*/ 933204 w 4522224"/>
                  <a:gd name="connsiteY22" fmla="*/ 3669468 h 6062148"/>
                  <a:gd name="connsiteX23" fmla="*/ 826524 w 4522224"/>
                  <a:gd name="connsiteY23" fmla="*/ 3692328 h 6062148"/>
                  <a:gd name="connsiteX24" fmla="*/ 605544 w 4522224"/>
                  <a:gd name="connsiteY24" fmla="*/ 3738048 h 6062148"/>
                  <a:gd name="connsiteX25" fmla="*/ 384564 w 4522224"/>
                  <a:gd name="connsiteY25" fmla="*/ 3638988 h 6062148"/>
                  <a:gd name="connsiteX26" fmla="*/ 376944 w 4522224"/>
                  <a:gd name="connsiteY26" fmla="*/ 3326568 h 6062148"/>
                  <a:gd name="connsiteX27" fmla="*/ 415044 w 4522224"/>
                  <a:gd name="connsiteY27" fmla="*/ 3250368 h 6062148"/>
                  <a:gd name="connsiteX28" fmla="*/ 415044 w 4522224"/>
                  <a:gd name="connsiteY28" fmla="*/ 3227508 h 6062148"/>
                  <a:gd name="connsiteX29" fmla="*/ 384564 w 4522224"/>
                  <a:gd name="connsiteY29" fmla="*/ 3166548 h 6062148"/>
                  <a:gd name="connsiteX30" fmla="*/ 361704 w 4522224"/>
                  <a:gd name="connsiteY30" fmla="*/ 3166548 h 6062148"/>
                  <a:gd name="connsiteX31" fmla="*/ 346464 w 4522224"/>
                  <a:gd name="connsiteY31" fmla="*/ 3105588 h 6062148"/>
                  <a:gd name="connsiteX32" fmla="*/ 392184 w 4522224"/>
                  <a:gd name="connsiteY32" fmla="*/ 3021768 h 6062148"/>
                  <a:gd name="connsiteX33" fmla="*/ 483624 w 4522224"/>
                  <a:gd name="connsiteY33" fmla="*/ 2998908 h 6062148"/>
                  <a:gd name="connsiteX34" fmla="*/ 460764 w 4522224"/>
                  <a:gd name="connsiteY34" fmla="*/ 2930328 h 6062148"/>
                  <a:gd name="connsiteX35" fmla="*/ 430284 w 4522224"/>
                  <a:gd name="connsiteY35" fmla="*/ 2930328 h 6062148"/>
                  <a:gd name="connsiteX36" fmla="*/ 384564 w 4522224"/>
                  <a:gd name="connsiteY36" fmla="*/ 2930328 h 6062148"/>
                  <a:gd name="connsiteX37" fmla="*/ 300744 w 4522224"/>
                  <a:gd name="connsiteY37" fmla="*/ 2876988 h 6062148"/>
                  <a:gd name="connsiteX38" fmla="*/ 315984 w 4522224"/>
                  <a:gd name="connsiteY38" fmla="*/ 2846508 h 6062148"/>
                  <a:gd name="connsiteX39" fmla="*/ 323604 w 4522224"/>
                  <a:gd name="connsiteY39" fmla="*/ 2793168 h 6062148"/>
                  <a:gd name="connsiteX40" fmla="*/ 308364 w 4522224"/>
                  <a:gd name="connsiteY40" fmla="*/ 2732208 h 6062148"/>
                  <a:gd name="connsiteX41" fmla="*/ 262644 w 4522224"/>
                  <a:gd name="connsiteY41" fmla="*/ 2671248 h 6062148"/>
                  <a:gd name="connsiteX42" fmla="*/ 171204 w 4522224"/>
                  <a:gd name="connsiteY42" fmla="*/ 2656008 h 6062148"/>
                  <a:gd name="connsiteX43" fmla="*/ 49284 w 4522224"/>
                  <a:gd name="connsiteY43" fmla="*/ 2610288 h 6062148"/>
                  <a:gd name="connsiteX44" fmla="*/ 18804 w 4522224"/>
                  <a:gd name="connsiteY44" fmla="*/ 2556948 h 6062148"/>
                  <a:gd name="connsiteX45" fmla="*/ 3564 w 4522224"/>
                  <a:gd name="connsiteY45" fmla="*/ 2488368 h 6062148"/>
                  <a:gd name="connsiteX46" fmla="*/ 87384 w 4522224"/>
                  <a:gd name="connsiteY46" fmla="*/ 2335968 h 6062148"/>
                  <a:gd name="connsiteX47" fmla="*/ 216924 w 4522224"/>
                  <a:gd name="connsiteY47" fmla="*/ 2175948 h 6062148"/>
                  <a:gd name="connsiteX48" fmla="*/ 277884 w 4522224"/>
                  <a:gd name="connsiteY48" fmla="*/ 2084508 h 6062148"/>
                  <a:gd name="connsiteX49" fmla="*/ 323604 w 4522224"/>
                  <a:gd name="connsiteY49" fmla="*/ 1977828 h 6062148"/>
                  <a:gd name="connsiteX50" fmla="*/ 354084 w 4522224"/>
                  <a:gd name="connsiteY50" fmla="*/ 1871148 h 6062148"/>
                  <a:gd name="connsiteX51" fmla="*/ 369324 w 4522224"/>
                  <a:gd name="connsiteY51" fmla="*/ 1810188 h 6062148"/>
                  <a:gd name="connsiteX52" fmla="*/ 338844 w 4522224"/>
                  <a:gd name="connsiteY52" fmla="*/ 1756848 h 6062148"/>
                  <a:gd name="connsiteX53" fmla="*/ 323604 w 4522224"/>
                  <a:gd name="connsiteY53" fmla="*/ 1680648 h 6062148"/>
                  <a:gd name="connsiteX54" fmla="*/ 407424 w 4522224"/>
                  <a:gd name="connsiteY54" fmla="*/ 1474908 h 6062148"/>
                  <a:gd name="connsiteX55" fmla="*/ 437904 w 4522224"/>
                  <a:gd name="connsiteY55" fmla="*/ 1307268 h 6062148"/>
                  <a:gd name="connsiteX56" fmla="*/ 460764 w 4522224"/>
                  <a:gd name="connsiteY56" fmla="*/ 1192968 h 6062148"/>
                  <a:gd name="connsiteX57" fmla="*/ 498864 w 4522224"/>
                  <a:gd name="connsiteY57" fmla="*/ 1055808 h 6062148"/>
                  <a:gd name="connsiteX58" fmla="*/ 552204 w 4522224"/>
                  <a:gd name="connsiteY58" fmla="*/ 888168 h 6062148"/>
                  <a:gd name="connsiteX59" fmla="*/ 498864 w 4522224"/>
                  <a:gd name="connsiteY59" fmla="*/ 888168 h 6062148"/>
                  <a:gd name="connsiteX60" fmla="*/ 407424 w 4522224"/>
                  <a:gd name="connsiteY60" fmla="*/ 834828 h 6062148"/>
                  <a:gd name="connsiteX61" fmla="*/ 323604 w 4522224"/>
                  <a:gd name="connsiteY61" fmla="*/ 789108 h 6062148"/>
                  <a:gd name="connsiteX62" fmla="*/ 255024 w 4522224"/>
                  <a:gd name="connsiteY62" fmla="*/ 773868 h 6062148"/>
                  <a:gd name="connsiteX63" fmla="*/ 209304 w 4522224"/>
                  <a:gd name="connsiteY63" fmla="*/ 751008 h 6062148"/>
                  <a:gd name="connsiteX64" fmla="*/ 255024 w 4522224"/>
                  <a:gd name="connsiteY64" fmla="*/ 674808 h 6062148"/>
                  <a:gd name="connsiteX65" fmla="*/ 369324 w 4522224"/>
                  <a:gd name="connsiteY65" fmla="*/ 606228 h 6062148"/>
                  <a:gd name="connsiteX66" fmla="*/ 552204 w 4522224"/>
                  <a:gd name="connsiteY66" fmla="*/ 507168 h 6062148"/>
                  <a:gd name="connsiteX67" fmla="*/ 651264 w 4522224"/>
                  <a:gd name="connsiteY67" fmla="*/ 423348 h 6062148"/>
                  <a:gd name="connsiteX68" fmla="*/ 887484 w 4522224"/>
                  <a:gd name="connsiteY68" fmla="*/ 232848 h 6062148"/>
                  <a:gd name="connsiteX69" fmla="*/ 1169424 w 4522224"/>
                  <a:gd name="connsiteY69" fmla="*/ 80448 h 6062148"/>
                  <a:gd name="connsiteX70" fmla="*/ 1588524 w 4522224"/>
                  <a:gd name="connsiteY70" fmla="*/ 11868 h 6062148"/>
                  <a:gd name="connsiteX71" fmla="*/ 1939044 w 4522224"/>
                  <a:gd name="connsiteY71" fmla="*/ 4248 h 6062148"/>
                  <a:gd name="connsiteX72" fmla="*/ 2167644 w 4522224"/>
                  <a:gd name="connsiteY72" fmla="*/ 4248 h 6062148"/>
                  <a:gd name="connsiteX73" fmla="*/ 2388624 w 4522224"/>
                  <a:gd name="connsiteY73" fmla="*/ 57588 h 6062148"/>
                  <a:gd name="connsiteX74" fmla="*/ 2662944 w 4522224"/>
                  <a:gd name="connsiteY74" fmla="*/ 133788 h 6062148"/>
                  <a:gd name="connsiteX75" fmla="*/ 2815344 w 4522224"/>
                  <a:gd name="connsiteY75" fmla="*/ 202368 h 6062148"/>
                  <a:gd name="connsiteX76" fmla="*/ 3097284 w 4522224"/>
                  <a:gd name="connsiteY76" fmla="*/ 400488 h 6062148"/>
                  <a:gd name="connsiteX77" fmla="*/ 3280164 w 4522224"/>
                  <a:gd name="connsiteY77" fmla="*/ 651948 h 6062148"/>
                  <a:gd name="connsiteX78" fmla="*/ 3402084 w 4522224"/>
                  <a:gd name="connsiteY78" fmla="*/ 918648 h 6062148"/>
                  <a:gd name="connsiteX79" fmla="*/ 3470664 w 4522224"/>
                  <a:gd name="connsiteY79" fmla="*/ 1238688 h 6062148"/>
                  <a:gd name="connsiteX80" fmla="*/ 3501144 w 4522224"/>
                  <a:gd name="connsiteY80" fmla="*/ 1543488 h 6062148"/>
                  <a:gd name="connsiteX81" fmla="*/ 3501144 w 4522224"/>
                  <a:gd name="connsiteY81" fmla="*/ 1962588 h 6062148"/>
                  <a:gd name="connsiteX82" fmla="*/ 3333504 w 4522224"/>
                  <a:gd name="connsiteY82" fmla="*/ 2305488 h 6062148"/>
                  <a:gd name="connsiteX83" fmla="*/ 3249684 w 4522224"/>
                  <a:gd name="connsiteY83" fmla="*/ 2473128 h 6062148"/>
                  <a:gd name="connsiteX84" fmla="*/ 3127764 w 4522224"/>
                  <a:gd name="connsiteY84" fmla="*/ 2663628 h 6062148"/>
                  <a:gd name="connsiteX85" fmla="*/ 3066804 w 4522224"/>
                  <a:gd name="connsiteY85" fmla="*/ 2838888 h 6062148"/>
                  <a:gd name="connsiteX86" fmla="*/ 3059184 w 4522224"/>
                  <a:gd name="connsiteY86" fmla="*/ 2915088 h 6062148"/>
                  <a:gd name="connsiteX87" fmla="*/ 3013464 w 4522224"/>
                  <a:gd name="connsiteY87" fmla="*/ 3014148 h 6062148"/>
                  <a:gd name="connsiteX88" fmla="*/ 2975364 w 4522224"/>
                  <a:gd name="connsiteY88" fmla="*/ 3082728 h 6062148"/>
                  <a:gd name="connsiteX89" fmla="*/ 2952504 w 4522224"/>
                  <a:gd name="connsiteY89" fmla="*/ 3120828 h 6062148"/>
                  <a:gd name="connsiteX90" fmla="*/ 2952504 w 4522224"/>
                  <a:gd name="connsiteY90" fmla="*/ 3555168 h 6062148"/>
                  <a:gd name="connsiteX91" fmla="*/ 2952504 w 4522224"/>
                  <a:gd name="connsiteY91" fmla="*/ 3562788 h 6062148"/>
                  <a:gd name="connsiteX92" fmla="*/ 3005844 w 4522224"/>
                  <a:gd name="connsiteY92" fmla="*/ 3539928 h 6062148"/>
                  <a:gd name="connsiteX93" fmla="*/ 3059184 w 4522224"/>
                  <a:gd name="connsiteY93" fmla="*/ 3562788 h 6062148"/>
                  <a:gd name="connsiteX94" fmla="*/ 3104904 w 4522224"/>
                  <a:gd name="connsiteY94" fmla="*/ 3570408 h 6062148"/>
                  <a:gd name="connsiteX95" fmla="*/ 3135384 w 4522224"/>
                  <a:gd name="connsiteY95" fmla="*/ 3631368 h 6062148"/>
                  <a:gd name="connsiteX96" fmla="*/ 3112524 w 4522224"/>
                  <a:gd name="connsiteY96" fmla="*/ 3738048 h 6062148"/>
                  <a:gd name="connsiteX97" fmla="*/ 3120144 w 4522224"/>
                  <a:gd name="connsiteY97" fmla="*/ 4103808 h 6062148"/>
                  <a:gd name="connsiteX98" fmla="*/ 3112524 w 4522224"/>
                  <a:gd name="connsiteY98" fmla="*/ 4119048 h 6062148"/>
                  <a:gd name="connsiteX99" fmla="*/ 3158244 w 4522224"/>
                  <a:gd name="connsiteY99" fmla="*/ 4157148 h 6062148"/>
                  <a:gd name="connsiteX100" fmla="*/ 3196344 w 4522224"/>
                  <a:gd name="connsiteY100" fmla="*/ 4164768 h 6062148"/>
                  <a:gd name="connsiteX101" fmla="*/ 3226824 w 4522224"/>
                  <a:gd name="connsiteY101" fmla="*/ 4172388 h 6062148"/>
                  <a:gd name="connsiteX102" fmla="*/ 3280164 w 4522224"/>
                  <a:gd name="connsiteY102" fmla="*/ 4294308 h 6062148"/>
                  <a:gd name="connsiteX103" fmla="*/ 3295404 w 4522224"/>
                  <a:gd name="connsiteY103" fmla="*/ 4347648 h 6062148"/>
                  <a:gd name="connsiteX104" fmla="*/ 3325884 w 4522224"/>
                  <a:gd name="connsiteY104" fmla="*/ 4408608 h 6062148"/>
                  <a:gd name="connsiteX105" fmla="*/ 3546864 w 4522224"/>
                  <a:gd name="connsiteY105" fmla="*/ 4644828 h 6062148"/>
                  <a:gd name="connsiteX106" fmla="*/ 3882144 w 4522224"/>
                  <a:gd name="connsiteY106" fmla="*/ 5025828 h 6062148"/>
                  <a:gd name="connsiteX107" fmla="*/ 4095504 w 4522224"/>
                  <a:gd name="connsiteY107" fmla="*/ 5300148 h 6062148"/>
                  <a:gd name="connsiteX108" fmla="*/ 4362204 w 4522224"/>
                  <a:gd name="connsiteY108" fmla="*/ 5726868 h 6062148"/>
                  <a:gd name="connsiteX109" fmla="*/ 4522224 w 4522224"/>
                  <a:gd name="connsiteY109" fmla="*/ 6046908 h 6062148"/>
                  <a:gd name="connsiteX0" fmla="*/ 323604 w 4522224"/>
                  <a:gd name="connsiteY0" fmla="*/ 6062148 h 6062148"/>
                  <a:gd name="connsiteX1" fmla="*/ 376944 w 4522224"/>
                  <a:gd name="connsiteY1" fmla="*/ 5924988 h 6062148"/>
                  <a:gd name="connsiteX2" fmla="*/ 437904 w 4522224"/>
                  <a:gd name="connsiteY2" fmla="*/ 5780208 h 6062148"/>
                  <a:gd name="connsiteX3" fmla="*/ 468384 w 4522224"/>
                  <a:gd name="connsiteY3" fmla="*/ 5665908 h 6062148"/>
                  <a:gd name="connsiteX4" fmla="*/ 506484 w 4522224"/>
                  <a:gd name="connsiteY4" fmla="*/ 5612568 h 6062148"/>
                  <a:gd name="connsiteX5" fmla="*/ 536964 w 4522224"/>
                  <a:gd name="connsiteY5" fmla="*/ 5521128 h 6062148"/>
                  <a:gd name="connsiteX6" fmla="*/ 559824 w 4522224"/>
                  <a:gd name="connsiteY6" fmla="*/ 5353488 h 6062148"/>
                  <a:gd name="connsiteX7" fmla="*/ 597924 w 4522224"/>
                  <a:gd name="connsiteY7" fmla="*/ 5223948 h 6062148"/>
                  <a:gd name="connsiteX8" fmla="*/ 620784 w 4522224"/>
                  <a:gd name="connsiteY8" fmla="*/ 5178228 h 6062148"/>
                  <a:gd name="connsiteX9" fmla="*/ 696984 w 4522224"/>
                  <a:gd name="connsiteY9" fmla="*/ 5071548 h 6062148"/>
                  <a:gd name="connsiteX10" fmla="*/ 712224 w 4522224"/>
                  <a:gd name="connsiteY10" fmla="*/ 5063928 h 6062148"/>
                  <a:gd name="connsiteX11" fmla="*/ 704604 w 4522224"/>
                  <a:gd name="connsiteY11" fmla="*/ 5025828 h 6062148"/>
                  <a:gd name="connsiteX12" fmla="*/ 696984 w 4522224"/>
                  <a:gd name="connsiteY12" fmla="*/ 5002968 h 6062148"/>
                  <a:gd name="connsiteX13" fmla="*/ 963684 w 4522224"/>
                  <a:gd name="connsiteY13" fmla="*/ 4682928 h 6062148"/>
                  <a:gd name="connsiteX14" fmla="*/ 956064 w 4522224"/>
                  <a:gd name="connsiteY14" fmla="*/ 4644828 h 6062148"/>
                  <a:gd name="connsiteX15" fmla="*/ 1337064 w 4522224"/>
                  <a:gd name="connsiteY15" fmla="*/ 4172388 h 6062148"/>
                  <a:gd name="connsiteX16" fmla="*/ 1253244 w 4522224"/>
                  <a:gd name="connsiteY16" fmla="*/ 4012368 h 6062148"/>
                  <a:gd name="connsiteX17" fmla="*/ 1199904 w 4522224"/>
                  <a:gd name="connsiteY17" fmla="*/ 3928548 h 6062148"/>
                  <a:gd name="connsiteX18" fmla="*/ 1169424 w 4522224"/>
                  <a:gd name="connsiteY18" fmla="*/ 3768528 h 6062148"/>
                  <a:gd name="connsiteX19" fmla="*/ 1146564 w 4522224"/>
                  <a:gd name="connsiteY19" fmla="*/ 3699948 h 6062148"/>
                  <a:gd name="connsiteX20" fmla="*/ 1138944 w 4522224"/>
                  <a:gd name="connsiteY20" fmla="*/ 3669468 h 6062148"/>
                  <a:gd name="connsiteX21" fmla="*/ 1062744 w 4522224"/>
                  <a:gd name="connsiteY21" fmla="*/ 3661848 h 6062148"/>
                  <a:gd name="connsiteX22" fmla="*/ 933204 w 4522224"/>
                  <a:gd name="connsiteY22" fmla="*/ 3669468 h 6062148"/>
                  <a:gd name="connsiteX23" fmla="*/ 826524 w 4522224"/>
                  <a:gd name="connsiteY23" fmla="*/ 3692328 h 6062148"/>
                  <a:gd name="connsiteX24" fmla="*/ 605544 w 4522224"/>
                  <a:gd name="connsiteY24" fmla="*/ 3738048 h 6062148"/>
                  <a:gd name="connsiteX25" fmla="*/ 384564 w 4522224"/>
                  <a:gd name="connsiteY25" fmla="*/ 3638988 h 6062148"/>
                  <a:gd name="connsiteX26" fmla="*/ 376944 w 4522224"/>
                  <a:gd name="connsiteY26" fmla="*/ 3326568 h 6062148"/>
                  <a:gd name="connsiteX27" fmla="*/ 415044 w 4522224"/>
                  <a:gd name="connsiteY27" fmla="*/ 3227508 h 6062148"/>
                  <a:gd name="connsiteX28" fmla="*/ 384564 w 4522224"/>
                  <a:gd name="connsiteY28" fmla="*/ 3166548 h 6062148"/>
                  <a:gd name="connsiteX29" fmla="*/ 361704 w 4522224"/>
                  <a:gd name="connsiteY29" fmla="*/ 3166548 h 6062148"/>
                  <a:gd name="connsiteX30" fmla="*/ 346464 w 4522224"/>
                  <a:gd name="connsiteY30" fmla="*/ 3105588 h 6062148"/>
                  <a:gd name="connsiteX31" fmla="*/ 392184 w 4522224"/>
                  <a:gd name="connsiteY31" fmla="*/ 3021768 h 6062148"/>
                  <a:gd name="connsiteX32" fmla="*/ 483624 w 4522224"/>
                  <a:gd name="connsiteY32" fmla="*/ 2998908 h 6062148"/>
                  <a:gd name="connsiteX33" fmla="*/ 460764 w 4522224"/>
                  <a:gd name="connsiteY33" fmla="*/ 2930328 h 6062148"/>
                  <a:gd name="connsiteX34" fmla="*/ 430284 w 4522224"/>
                  <a:gd name="connsiteY34" fmla="*/ 2930328 h 6062148"/>
                  <a:gd name="connsiteX35" fmla="*/ 384564 w 4522224"/>
                  <a:gd name="connsiteY35" fmla="*/ 2930328 h 6062148"/>
                  <a:gd name="connsiteX36" fmla="*/ 300744 w 4522224"/>
                  <a:gd name="connsiteY36" fmla="*/ 2876988 h 6062148"/>
                  <a:gd name="connsiteX37" fmla="*/ 315984 w 4522224"/>
                  <a:gd name="connsiteY37" fmla="*/ 2846508 h 6062148"/>
                  <a:gd name="connsiteX38" fmla="*/ 323604 w 4522224"/>
                  <a:gd name="connsiteY38" fmla="*/ 2793168 h 6062148"/>
                  <a:gd name="connsiteX39" fmla="*/ 308364 w 4522224"/>
                  <a:gd name="connsiteY39" fmla="*/ 2732208 h 6062148"/>
                  <a:gd name="connsiteX40" fmla="*/ 262644 w 4522224"/>
                  <a:gd name="connsiteY40" fmla="*/ 2671248 h 6062148"/>
                  <a:gd name="connsiteX41" fmla="*/ 171204 w 4522224"/>
                  <a:gd name="connsiteY41" fmla="*/ 2656008 h 6062148"/>
                  <a:gd name="connsiteX42" fmla="*/ 49284 w 4522224"/>
                  <a:gd name="connsiteY42" fmla="*/ 2610288 h 6062148"/>
                  <a:gd name="connsiteX43" fmla="*/ 18804 w 4522224"/>
                  <a:gd name="connsiteY43" fmla="*/ 2556948 h 6062148"/>
                  <a:gd name="connsiteX44" fmla="*/ 3564 w 4522224"/>
                  <a:gd name="connsiteY44" fmla="*/ 2488368 h 6062148"/>
                  <a:gd name="connsiteX45" fmla="*/ 87384 w 4522224"/>
                  <a:gd name="connsiteY45" fmla="*/ 2335968 h 6062148"/>
                  <a:gd name="connsiteX46" fmla="*/ 216924 w 4522224"/>
                  <a:gd name="connsiteY46" fmla="*/ 2175948 h 6062148"/>
                  <a:gd name="connsiteX47" fmla="*/ 277884 w 4522224"/>
                  <a:gd name="connsiteY47" fmla="*/ 2084508 h 6062148"/>
                  <a:gd name="connsiteX48" fmla="*/ 323604 w 4522224"/>
                  <a:gd name="connsiteY48" fmla="*/ 1977828 h 6062148"/>
                  <a:gd name="connsiteX49" fmla="*/ 354084 w 4522224"/>
                  <a:gd name="connsiteY49" fmla="*/ 1871148 h 6062148"/>
                  <a:gd name="connsiteX50" fmla="*/ 369324 w 4522224"/>
                  <a:gd name="connsiteY50" fmla="*/ 1810188 h 6062148"/>
                  <a:gd name="connsiteX51" fmla="*/ 338844 w 4522224"/>
                  <a:gd name="connsiteY51" fmla="*/ 1756848 h 6062148"/>
                  <a:gd name="connsiteX52" fmla="*/ 323604 w 4522224"/>
                  <a:gd name="connsiteY52" fmla="*/ 1680648 h 6062148"/>
                  <a:gd name="connsiteX53" fmla="*/ 407424 w 4522224"/>
                  <a:gd name="connsiteY53" fmla="*/ 1474908 h 6062148"/>
                  <a:gd name="connsiteX54" fmla="*/ 437904 w 4522224"/>
                  <a:gd name="connsiteY54" fmla="*/ 1307268 h 6062148"/>
                  <a:gd name="connsiteX55" fmla="*/ 460764 w 4522224"/>
                  <a:gd name="connsiteY55" fmla="*/ 1192968 h 6062148"/>
                  <a:gd name="connsiteX56" fmla="*/ 498864 w 4522224"/>
                  <a:gd name="connsiteY56" fmla="*/ 1055808 h 6062148"/>
                  <a:gd name="connsiteX57" fmla="*/ 552204 w 4522224"/>
                  <a:gd name="connsiteY57" fmla="*/ 888168 h 6062148"/>
                  <a:gd name="connsiteX58" fmla="*/ 498864 w 4522224"/>
                  <a:gd name="connsiteY58" fmla="*/ 888168 h 6062148"/>
                  <a:gd name="connsiteX59" fmla="*/ 407424 w 4522224"/>
                  <a:gd name="connsiteY59" fmla="*/ 834828 h 6062148"/>
                  <a:gd name="connsiteX60" fmla="*/ 323604 w 4522224"/>
                  <a:gd name="connsiteY60" fmla="*/ 789108 h 6062148"/>
                  <a:gd name="connsiteX61" fmla="*/ 255024 w 4522224"/>
                  <a:gd name="connsiteY61" fmla="*/ 773868 h 6062148"/>
                  <a:gd name="connsiteX62" fmla="*/ 209304 w 4522224"/>
                  <a:gd name="connsiteY62" fmla="*/ 751008 h 6062148"/>
                  <a:gd name="connsiteX63" fmla="*/ 255024 w 4522224"/>
                  <a:gd name="connsiteY63" fmla="*/ 674808 h 6062148"/>
                  <a:gd name="connsiteX64" fmla="*/ 369324 w 4522224"/>
                  <a:gd name="connsiteY64" fmla="*/ 606228 h 6062148"/>
                  <a:gd name="connsiteX65" fmla="*/ 552204 w 4522224"/>
                  <a:gd name="connsiteY65" fmla="*/ 507168 h 6062148"/>
                  <a:gd name="connsiteX66" fmla="*/ 651264 w 4522224"/>
                  <a:gd name="connsiteY66" fmla="*/ 423348 h 6062148"/>
                  <a:gd name="connsiteX67" fmla="*/ 887484 w 4522224"/>
                  <a:gd name="connsiteY67" fmla="*/ 232848 h 6062148"/>
                  <a:gd name="connsiteX68" fmla="*/ 1169424 w 4522224"/>
                  <a:gd name="connsiteY68" fmla="*/ 80448 h 6062148"/>
                  <a:gd name="connsiteX69" fmla="*/ 1588524 w 4522224"/>
                  <a:gd name="connsiteY69" fmla="*/ 11868 h 6062148"/>
                  <a:gd name="connsiteX70" fmla="*/ 1939044 w 4522224"/>
                  <a:gd name="connsiteY70" fmla="*/ 4248 h 6062148"/>
                  <a:gd name="connsiteX71" fmla="*/ 2167644 w 4522224"/>
                  <a:gd name="connsiteY71" fmla="*/ 4248 h 6062148"/>
                  <a:gd name="connsiteX72" fmla="*/ 2388624 w 4522224"/>
                  <a:gd name="connsiteY72" fmla="*/ 57588 h 6062148"/>
                  <a:gd name="connsiteX73" fmla="*/ 2662944 w 4522224"/>
                  <a:gd name="connsiteY73" fmla="*/ 133788 h 6062148"/>
                  <a:gd name="connsiteX74" fmla="*/ 2815344 w 4522224"/>
                  <a:gd name="connsiteY74" fmla="*/ 202368 h 6062148"/>
                  <a:gd name="connsiteX75" fmla="*/ 3097284 w 4522224"/>
                  <a:gd name="connsiteY75" fmla="*/ 400488 h 6062148"/>
                  <a:gd name="connsiteX76" fmla="*/ 3280164 w 4522224"/>
                  <a:gd name="connsiteY76" fmla="*/ 651948 h 6062148"/>
                  <a:gd name="connsiteX77" fmla="*/ 3402084 w 4522224"/>
                  <a:gd name="connsiteY77" fmla="*/ 918648 h 6062148"/>
                  <a:gd name="connsiteX78" fmla="*/ 3470664 w 4522224"/>
                  <a:gd name="connsiteY78" fmla="*/ 1238688 h 6062148"/>
                  <a:gd name="connsiteX79" fmla="*/ 3501144 w 4522224"/>
                  <a:gd name="connsiteY79" fmla="*/ 1543488 h 6062148"/>
                  <a:gd name="connsiteX80" fmla="*/ 3501144 w 4522224"/>
                  <a:gd name="connsiteY80" fmla="*/ 1962588 h 6062148"/>
                  <a:gd name="connsiteX81" fmla="*/ 3333504 w 4522224"/>
                  <a:gd name="connsiteY81" fmla="*/ 2305488 h 6062148"/>
                  <a:gd name="connsiteX82" fmla="*/ 3249684 w 4522224"/>
                  <a:gd name="connsiteY82" fmla="*/ 2473128 h 6062148"/>
                  <a:gd name="connsiteX83" fmla="*/ 3127764 w 4522224"/>
                  <a:gd name="connsiteY83" fmla="*/ 2663628 h 6062148"/>
                  <a:gd name="connsiteX84" fmla="*/ 3066804 w 4522224"/>
                  <a:gd name="connsiteY84" fmla="*/ 2838888 h 6062148"/>
                  <a:gd name="connsiteX85" fmla="*/ 3059184 w 4522224"/>
                  <a:gd name="connsiteY85" fmla="*/ 2915088 h 6062148"/>
                  <a:gd name="connsiteX86" fmla="*/ 3013464 w 4522224"/>
                  <a:gd name="connsiteY86" fmla="*/ 3014148 h 6062148"/>
                  <a:gd name="connsiteX87" fmla="*/ 2975364 w 4522224"/>
                  <a:gd name="connsiteY87" fmla="*/ 3082728 h 6062148"/>
                  <a:gd name="connsiteX88" fmla="*/ 2952504 w 4522224"/>
                  <a:gd name="connsiteY88" fmla="*/ 3120828 h 6062148"/>
                  <a:gd name="connsiteX89" fmla="*/ 2952504 w 4522224"/>
                  <a:gd name="connsiteY89" fmla="*/ 3555168 h 6062148"/>
                  <a:gd name="connsiteX90" fmla="*/ 2952504 w 4522224"/>
                  <a:gd name="connsiteY90" fmla="*/ 3562788 h 6062148"/>
                  <a:gd name="connsiteX91" fmla="*/ 3005844 w 4522224"/>
                  <a:gd name="connsiteY91" fmla="*/ 3539928 h 6062148"/>
                  <a:gd name="connsiteX92" fmla="*/ 3059184 w 4522224"/>
                  <a:gd name="connsiteY92" fmla="*/ 3562788 h 6062148"/>
                  <a:gd name="connsiteX93" fmla="*/ 3104904 w 4522224"/>
                  <a:gd name="connsiteY93" fmla="*/ 3570408 h 6062148"/>
                  <a:gd name="connsiteX94" fmla="*/ 3135384 w 4522224"/>
                  <a:gd name="connsiteY94" fmla="*/ 3631368 h 6062148"/>
                  <a:gd name="connsiteX95" fmla="*/ 3112524 w 4522224"/>
                  <a:gd name="connsiteY95" fmla="*/ 3738048 h 6062148"/>
                  <a:gd name="connsiteX96" fmla="*/ 3120144 w 4522224"/>
                  <a:gd name="connsiteY96" fmla="*/ 4103808 h 6062148"/>
                  <a:gd name="connsiteX97" fmla="*/ 3112524 w 4522224"/>
                  <a:gd name="connsiteY97" fmla="*/ 4119048 h 6062148"/>
                  <a:gd name="connsiteX98" fmla="*/ 3158244 w 4522224"/>
                  <a:gd name="connsiteY98" fmla="*/ 4157148 h 6062148"/>
                  <a:gd name="connsiteX99" fmla="*/ 3196344 w 4522224"/>
                  <a:gd name="connsiteY99" fmla="*/ 4164768 h 6062148"/>
                  <a:gd name="connsiteX100" fmla="*/ 3226824 w 4522224"/>
                  <a:gd name="connsiteY100" fmla="*/ 4172388 h 6062148"/>
                  <a:gd name="connsiteX101" fmla="*/ 3280164 w 4522224"/>
                  <a:gd name="connsiteY101" fmla="*/ 4294308 h 6062148"/>
                  <a:gd name="connsiteX102" fmla="*/ 3295404 w 4522224"/>
                  <a:gd name="connsiteY102" fmla="*/ 4347648 h 6062148"/>
                  <a:gd name="connsiteX103" fmla="*/ 3325884 w 4522224"/>
                  <a:gd name="connsiteY103" fmla="*/ 4408608 h 6062148"/>
                  <a:gd name="connsiteX104" fmla="*/ 3546864 w 4522224"/>
                  <a:gd name="connsiteY104" fmla="*/ 4644828 h 6062148"/>
                  <a:gd name="connsiteX105" fmla="*/ 3882144 w 4522224"/>
                  <a:gd name="connsiteY105" fmla="*/ 5025828 h 6062148"/>
                  <a:gd name="connsiteX106" fmla="*/ 4095504 w 4522224"/>
                  <a:gd name="connsiteY106" fmla="*/ 5300148 h 6062148"/>
                  <a:gd name="connsiteX107" fmla="*/ 4362204 w 4522224"/>
                  <a:gd name="connsiteY107" fmla="*/ 5726868 h 6062148"/>
                  <a:gd name="connsiteX108" fmla="*/ 4522224 w 4522224"/>
                  <a:gd name="connsiteY108" fmla="*/ 6046908 h 6062148"/>
                  <a:gd name="connsiteX0" fmla="*/ 328606 w 4527226"/>
                  <a:gd name="connsiteY0" fmla="*/ 6062148 h 6062148"/>
                  <a:gd name="connsiteX1" fmla="*/ 381946 w 4527226"/>
                  <a:gd name="connsiteY1" fmla="*/ 5924988 h 6062148"/>
                  <a:gd name="connsiteX2" fmla="*/ 442906 w 4527226"/>
                  <a:gd name="connsiteY2" fmla="*/ 5780208 h 6062148"/>
                  <a:gd name="connsiteX3" fmla="*/ 473386 w 4527226"/>
                  <a:gd name="connsiteY3" fmla="*/ 5665908 h 6062148"/>
                  <a:gd name="connsiteX4" fmla="*/ 511486 w 4527226"/>
                  <a:gd name="connsiteY4" fmla="*/ 5612568 h 6062148"/>
                  <a:gd name="connsiteX5" fmla="*/ 541966 w 4527226"/>
                  <a:gd name="connsiteY5" fmla="*/ 5521128 h 6062148"/>
                  <a:gd name="connsiteX6" fmla="*/ 564826 w 4527226"/>
                  <a:gd name="connsiteY6" fmla="*/ 5353488 h 6062148"/>
                  <a:gd name="connsiteX7" fmla="*/ 602926 w 4527226"/>
                  <a:gd name="connsiteY7" fmla="*/ 5223948 h 6062148"/>
                  <a:gd name="connsiteX8" fmla="*/ 625786 w 4527226"/>
                  <a:gd name="connsiteY8" fmla="*/ 5178228 h 6062148"/>
                  <a:gd name="connsiteX9" fmla="*/ 701986 w 4527226"/>
                  <a:gd name="connsiteY9" fmla="*/ 5071548 h 6062148"/>
                  <a:gd name="connsiteX10" fmla="*/ 717226 w 4527226"/>
                  <a:gd name="connsiteY10" fmla="*/ 5063928 h 6062148"/>
                  <a:gd name="connsiteX11" fmla="*/ 709606 w 4527226"/>
                  <a:gd name="connsiteY11" fmla="*/ 5025828 h 6062148"/>
                  <a:gd name="connsiteX12" fmla="*/ 701986 w 4527226"/>
                  <a:gd name="connsiteY12" fmla="*/ 5002968 h 6062148"/>
                  <a:gd name="connsiteX13" fmla="*/ 968686 w 4527226"/>
                  <a:gd name="connsiteY13" fmla="*/ 4682928 h 6062148"/>
                  <a:gd name="connsiteX14" fmla="*/ 961066 w 4527226"/>
                  <a:gd name="connsiteY14" fmla="*/ 4644828 h 6062148"/>
                  <a:gd name="connsiteX15" fmla="*/ 1342066 w 4527226"/>
                  <a:gd name="connsiteY15" fmla="*/ 4172388 h 6062148"/>
                  <a:gd name="connsiteX16" fmla="*/ 1258246 w 4527226"/>
                  <a:gd name="connsiteY16" fmla="*/ 4012368 h 6062148"/>
                  <a:gd name="connsiteX17" fmla="*/ 1204906 w 4527226"/>
                  <a:gd name="connsiteY17" fmla="*/ 3928548 h 6062148"/>
                  <a:gd name="connsiteX18" fmla="*/ 1174426 w 4527226"/>
                  <a:gd name="connsiteY18" fmla="*/ 3768528 h 6062148"/>
                  <a:gd name="connsiteX19" fmla="*/ 1151566 w 4527226"/>
                  <a:gd name="connsiteY19" fmla="*/ 3699948 h 6062148"/>
                  <a:gd name="connsiteX20" fmla="*/ 1143946 w 4527226"/>
                  <a:gd name="connsiteY20" fmla="*/ 3669468 h 6062148"/>
                  <a:gd name="connsiteX21" fmla="*/ 1067746 w 4527226"/>
                  <a:gd name="connsiteY21" fmla="*/ 3661848 h 6062148"/>
                  <a:gd name="connsiteX22" fmla="*/ 938206 w 4527226"/>
                  <a:gd name="connsiteY22" fmla="*/ 3669468 h 6062148"/>
                  <a:gd name="connsiteX23" fmla="*/ 831526 w 4527226"/>
                  <a:gd name="connsiteY23" fmla="*/ 3692328 h 6062148"/>
                  <a:gd name="connsiteX24" fmla="*/ 610546 w 4527226"/>
                  <a:gd name="connsiteY24" fmla="*/ 3738048 h 6062148"/>
                  <a:gd name="connsiteX25" fmla="*/ 389566 w 4527226"/>
                  <a:gd name="connsiteY25" fmla="*/ 3638988 h 6062148"/>
                  <a:gd name="connsiteX26" fmla="*/ 381946 w 4527226"/>
                  <a:gd name="connsiteY26" fmla="*/ 3326568 h 6062148"/>
                  <a:gd name="connsiteX27" fmla="*/ 420046 w 4527226"/>
                  <a:gd name="connsiteY27" fmla="*/ 3227508 h 6062148"/>
                  <a:gd name="connsiteX28" fmla="*/ 389566 w 4527226"/>
                  <a:gd name="connsiteY28" fmla="*/ 3166548 h 6062148"/>
                  <a:gd name="connsiteX29" fmla="*/ 366706 w 4527226"/>
                  <a:gd name="connsiteY29" fmla="*/ 3166548 h 6062148"/>
                  <a:gd name="connsiteX30" fmla="*/ 351466 w 4527226"/>
                  <a:gd name="connsiteY30" fmla="*/ 3105588 h 6062148"/>
                  <a:gd name="connsiteX31" fmla="*/ 397186 w 4527226"/>
                  <a:gd name="connsiteY31" fmla="*/ 3021768 h 6062148"/>
                  <a:gd name="connsiteX32" fmla="*/ 488626 w 4527226"/>
                  <a:gd name="connsiteY32" fmla="*/ 2998908 h 6062148"/>
                  <a:gd name="connsiteX33" fmla="*/ 465766 w 4527226"/>
                  <a:gd name="connsiteY33" fmla="*/ 2930328 h 6062148"/>
                  <a:gd name="connsiteX34" fmla="*/ 435286 w 4527226"/>
                  <a:gd name="connsiteY34" fmla="*/ 2930328 h 6062148"/>
                  <a:gd name="connsiteX35" fmla="*/ 389566 w 4527226"/>
                  <a:gd name="connsiteY35" fmla="*/ 2930328 h 6062148"/>
                  <a:gd name="connsiteX36" fmla="*/ 305746 w 4527226"/>
                  <a:gd name="connsiteY36" fmla="*/ 2876988 h 6062148"/>
                  <a:gd name="connsiteX37" fmla="*/ 320986 w 4527226"/>
                  <a:gd name="connsiteY37" fmla="*/ 2846508 h 6062148"/>
                  <a:gd name="connsiteX38" fmla="*/ 328606 w 4527226"/>
                  <a:gd name="connsiteY38" fmla="*/ 2793168 h 6062148"/>
                  <a:gd name="connsiteX39" fmla="*/ 313366 w 4527226"/>
                  <a:gd name="connsiteY39" fmla="*/ 2732208 h 6062148"/>
                  <a:gd name="connsiteX40" fmla="*/ 267646 w 4527226"/>
                  <a:gd name="connsiteY40" fmla="*/ 2671248 h 6062148"/>
                  <a:gd name="connsiteX41" fmla="*/ 176206 w 4527226"/>
                  <a:gd name="connsiteY41" fmla="*/ 2656008 h 6062148"/>
                  <a:gd name="connsiteX42" fmla="*/ 54286 w 4527226"/>
                  <a:gd name="connsiteY42" fmla="*/ 2610288 h 6062148"/>
                  <a:gd name="connsiteX43" fmla="*/ 7931 w 4527226"/>
                  <a:gd name="connsiteY43" fmla="*/ 2563298 h 6062148"/>
                  <a:gd name="connsiteX44" fmla="*/ 8566 w 4527226"/>
                  <a:gd name="connsiteY44" fmla="*/ 2488368 h 6062148"/>
                  <a:gd name="connsiteX45" fmla="*/ 92386 w 4527226"/>
                  <a:gd name="connsiteY45" fmla="*/ 2335968 h 6062148"/>
                  <a:gd name="connsiteX46" fmla="*/ 221926 w 4527226"/>
                  <a:gd name="connsiteY46" fmla="*/ 2175948 h 6062148"/>
                  <a:gd name="connsiteX47" fmla="*/ 282886 w 4527226"/>
                  <a:gd name="connsiteY47" fmla="*/ 2084508 h 6062148"/>
                  <a:gd name="connsiteX48" fmla="*/ 328606 w 4527226"/>
                  <a:gd name="connsiteY48" fmla="*/ 1977828 h 6062148"/>
                  <a:gd name="connsiteX49" fmla="*/ 359086 w 4527226"/>
                  <a:gd name="connsiteY49" fmla="*/ 1871148 h 6062148"/>
                  <a:gd name="connsiteX50" fmla="*/ 374326 w 4527226"/>
                  <a:gd name="connsiteY50" fmla="*/ 1810188 h 6062148"/>
                  <a:gd name="connsiteX51" fmla="*/ 343846 w 4527226"/>
                  <a:gd name="connsiteY51" fmla="*/ 1756848 h 6062148"/>
                  <a:gd name="connsiteX52" fmla="*/ 328606 w 4527226"/>
                  <a:gd name="connsiteY52" fmla="*/ 1680648 h 6062148"/>
                  <a:gd name="connsiteX53" fmla="*/ 412426 w 4527226"/>
                  <a:gd name="connsiteY53" fmla="*/ 1474908 h 6062148"/>
                  <a:gd name="connsiteX54" fmla="*/ 442906 w 4527226"/>
                  <a:gd name="connsiteY54" fmla="*/ 1307268 h 6062148"/>
                  <a:gd name="connsiteX55" fmla="*/ 465766 w 4527226"/>
                  <a:gd name="connsiteY55" fmla="*/ 1192968 h 6062148"/>
                  <a:gd name="connsiteX56" fmla="*/ 503866 w 4527226"/>
                  <a:gd name="connsiteY56" fmla="*/ 1055808 h 6062148"/>
                  <a:gd name="connsiteX57" fmla="*/ 557206 w 4527226"/>
                  <a:gd name="connsiteY57" fmla="*/ 888168 h 6062148"/>
                  <a:gd name="connsiteX58" fmla="*/ 503866 w 4527226"/>
                  <a:gd name="connsiteY58" fmla="*/ 888168 h 6062148"/>
                  <a:gd name="connsiteX59" fmla="*/ 412426 w 4527226"/>
                  <a:gd name="connsiteY59" fmla="*/ 834828 h 6062148"/>
                  <a:gd name="connsiteX60" fmla="*/ 328606 w 4527226"/>
                  <a:gd name="connsiteY60" fmla="*/ 789108 h 6062148"/>
                  <a:gd name="connsiteX61" fmla="*/ 260026 w 4527226"/>
                  <a:gd name="connsiteY61" fmla="*/ 773868 h 6062148"/>
                  <a:gd name="connsiteX62" fmla="*/ 214306 w 4527226"/>
                  <a:gd name="connsiteY62" fmla="*/ 751008 h 6062148"/>
                  <a:gd name="connsiteX63" fmla="*/ 260026 w 4527226"/>
                  <a:gd name="connsiteY63" fmla="*/ 674808 h 6062148"/>
                  <a:gd name="connsiteX64" fmla="*/ 374326 w 4527226"/>
                  <a:gd name="connsiteY64" fmla="*/ 606228 h 6062148"/>
                  <a:gd name="connsiteX65" fmla="*/ 557206 w 4527226"/>
                  <a:gd name="connsiteY65" fmla="*/ 507168 h 6062148"/>
                  <a:gd name="connsiteX66" fmla="*/ 656266 w 4527226"/>
                  <a:gd name="connsiteY66" fmla="*/ 423348 h 6062148"/>
                  <a:gd name="connsiteX67" fmla="*/ 892486 w 4527226"/>
                  <a:gd name="connsiteY67" fmla="*/ 232848 h 6062148"/>
                  <a:gd name="connsiteX68" fmla="*/ 1174426 w 4527226"/>
                  <a:gd name="connsiteY68" fmla="*/ 80448 h 6062148"/>
                  <a:gd name="connsiteX69" fmla="*/ 1593526 w 4527226"/>
                  <a:gd name="connsiteY69" fmla="*/ 11868 h 6062148"/>
                  <a:gd name="connsiteX70" fmla="*/ 1944046 w 4527226"/>
                  <a:gd name="connsiteY70" fmla="*/ 4248 h 6062148"/>
                  <a:gd name="connsiteX71" fmla="*/ 2172646 w 4527226"/>
                  <a:gd name="connsiteY71" fmla="*/ 4248 h 6062148"/>
                  <a:gd name="connsiteX72" fmla="*/ 2393626 w 4527226"/>
                  <a:gd name="connsiteY72" fmla="*/ 57588 h 6062148"/>
                  <a:gd name="connsiteX73" fmla="*/ 2667946 w 4527226"/>
                  <a:gd name="connsiteY73" fmla="*/ 133788 h 6062148"/>
                  <a:gd name="connsiteX74" fmla="*/ 2820346 w 4527226"/>
                  <a:gd name="connsiteY74" fmla="*/ 202368 h 6062148"/>
                  <a:gd name="connsiteX75" fmla="*/ 3102286 w 4527226"/>
                  <a:gd name="connsiteY75" fmla="*/ 400488 h 6062148"/>
                  <a:gd name="connsiteX76" fmla="*/ 3285166 w 4527226"/>
                  <a:gd name="connsiteY76" fmla="*/ 651948 h 6062148"/>
                  <a:gd name="connsiteX77" fmla="*/ 3407086 w 4527226"/>
                  <a:gd name="connsiteY77" fmla="*/ 918648 h 6062148"/>
                  <a:gd name="connsiteX78" fmla="*/ 3475666 w 4527226"/>
                  <a:gd name="connsiteY78" fmla="*/ 1238688 h 6062148"/>
                  <a:gd name="connsiteX79" fmla="*/ 3506146 w 4527226"/>
                  <a:gd name="connsiteY79" fmla="*/ 1543488 h 6062148"/>
                  <a:gd name="connsiteX80" fmla="*/ 3506146 w 4527226"/>
                  <a:gd name="connsiteY80" fmla="*/ 1962588 h 6062148"/>
                  <a:gd name="connsiteX81" fmla="*/ 3338506 w 4527226"/>
                  <a:gd name="connsiteY81" fmla="*/ 2305488 h 6062148"/>
                  <a:gd name="connsiteX82" fmla="*/ 3254686 w 4527226"/>
                  <a:gd name="connsiteY82" fmla="*/ 2473128 h 6062148"/>
                  <a:gd name="connsiteX83" fmla="*/ 3132766 w 4527226"/>
                  <a:gd name="connsiteY83" fmla="*/ 2663628 h 6062148"/>
                  <a:gd name="connsiteX84" fmla="*/ 3071806 w 4527226"/>
                  <a:gd name="connsiteY84" fmla="*/ 2838888 h 6062148"/>
                  <a:gd name="connsiteX85" fmla="*/ 3064186 w 4527226"/>
                  <a:gd name="connsiteY85" fmla="*/ 2915088 h 6062148"/>
                  <a:gd name="connsiteX86" fmla="*/ 3018466 w 4527226"/>
                  <a:gd name="connsiteY86" fmla="*/ 3014148 h 6062148"/>
                  <a:gd name="connsiteX87" fmla="*/ 2980366 w 4527226"/>
                  <a:gd name="connsiteY87" fmla="*/ 3082728 h 6062148"/>
                  <a:gd name="connsiteX88" fmla="*/ 2957506 w 4527226"/>
                  <a:gd name="connsiteY88" fmla="*/ 3120828 h 6062148"/>
                  <a:gd name="connsiteX89" fmla="*/ 2957506 w 4527226"/>
                  <a:gd name="connsiteY89" fmla="*/ 3555168 h 6062148"/>
                  <a:gd name="connsiteX90" fmla="*/ 2957506 w 4527226"/>
                  <a:gd name="connsiteY90" fmla="*/ 3562788 h 6062148"/>
                  <a:gd name="connsiteX91" fmla="*/ 3010846 w 4527226"/>
                  <a:gd name="connsiteY91" fmla="*/ 3539928 h 6062148"/>
                  <a:gd name="connsiteX92" fmla="*/ 3064186 w 4527226"/>
                  <a:gd name="connsiteY92" fmla="*/ 3562788 h 6062148"/>
                  <a:gd name="connsiteX93" fmla="*/ 3109906 w 4527226"/>
                  <a:gd name="connsiteY93" fmla="*/ 3570408 h 6062148"/>
                  <a:gd name="connsiteX94" fmla="*/ 3140386 w 4527226"/>
                  <a:gd name="connsiteY94" fmla="*/ 3631368 h 6062148"/>
                  <a:gd name="connsiteX95" fmla="*/ 3117526 w 4527226"/>
                  <a:gd name="connsiteY95" fmla="*/ 3738048 h 6062148"/>
                  <a:gd name="connsiteX96" fmla="*/ 3125146 w 4527226"/>
                  <a:gd name="connsiteY96" fmla="*/ 4103808 h 6062148"/>
                  <a:gd name="connsiteX97" fmla="*/ 3117526 w 4527226"/>
                  <a:gd name="connsiteY97" fmla="*/ 4119048 h 6062148"/>
                  <a:gd name="connsiteX98" fmla="*/ 3163246 w 4527226"/>
                  <a:gd name="connsiteY98" fmla="*/ 4157148 h 6062148"/>
                  <a:gd name="connsiteX99" fmla="*/ 3201346 w 4527226"/>
                  <a:gd name="connsiteY99" fmla="*/ 4164768 h 6062148"/>
                  <a:gd name="connsiteX100" fmla="*/ 3231826 w 4527226"/>
                  <a:gd name="connsiteY100" fmla="*/ 4172388 h 6062148"/>
                  <a:gd name="connsiteX101" fmla="*/ 3285166 w 4527226"/>
                  <a:gd name="connsiteY101" fmla="*/ 4294308 h 6062148"/>
                  <a:gd name="connsiteX102" fmla="*/ 3300406 w 4527226"/>
                  <a:gd name="connsiteY102" fmla="*/ 4347648 h 6062148"/>
                  <a:gd name="connsiteX103" fmla="*/ 3330886 w 4527226"/>
                  <a:gd name="connsiteY103" fmla="*/ 4408608 h 6062148"/>
                  <a:gd name="connsiteX104" fmla="*/ 3551866 w 4527226"/>
                  <a:gd name="connsiteY104" fmla="*/ 4644828 h 6062148"/>
                  <a:gd name="connsiteX105" fmla="*/ 3887146 w 4527226"/>
                  <a:gd name="connsiteY105" fmla="*/ 5025828 h 6062148"/>
                  <a:gd name="connsiteX106" fmla="*/ 4100506 w 4527226"/>
                  <a:gd name="connsiteY106" fmla="*/ 5300148 h 6062148"/>
                  <a:gd name="connsiteX107" fmla="*/ 4367206 w 4527226"/>
                  <a:gd name="connsiteY107" fmla="*/ 5726868 h 6062148"/>
                  <a:gd name="connsiteX108" fmla="*/ 4527226 w 4527226"/>
                  <a:gd name="connsiteY108" fmla="*/ 6046908 h 6062148"/>
                  <a:gd name="connsiteX0" fmla="*/ 328606 w 4527226"/>
                  <a:gd name="connsiteY0" fmla="*/ 6062148 h 6062148"/>
                  <a:gd name="connsiteX1" fmla="*/ 381946 w 4527226"/>
                  <a:gd name="connsiteY1" fmla="*/ 5924988 h 6062148"/>
                  <a:gd name="connsiteX2" fmla="*/ 442906 w 4527226"/>
                  <a:gd name="connsiteY2" fmla="*/ 5780208 h 6062148"/>
                  <a:gd name="connsiteX3" fmla="*/ 473386 w 4527226"/>
                  <a:gd name="connsiteY3" fmla="*/ 5665908 h 6062148"/>
                  <a:gd name="connsiteX4" fmla="*/ 511486 w 4527226"/>
                  <a:gd name="connsiteY4" fmla="*/ 5612568 h 6062148"/>
                  <a:gd name="connsiteX5" fmla="*/ 541966 w 4527226"/>
                  <a:gd name="connsiteY5" fmla="*/ 5521128 h 6062148"/>
                  <a:gd name="connsiteX6" fmla="*/ 564826 w 4527226"/>
                  <a:gd name="connsiteY6" fmla="*/ 5353488 h 6062148"/>
                  <a:gd name="connsiteX7" fmla="*/ 602926 w 4527226"/>
                  <a:gd name="connsiteY7" fmla="*/ 5223948 h 6062148"/>
                  <a:gd name="connsiteX8" fmla="*/ 625786 w 4527226"/>
                  <a:gd name="connsiteY8" fmla="*/ 5178228 h 6062148"/>
                  <a:gd name="connsiteX9" fmla="*/ 701986 w 4527226"/>
                  <a:gd name="connsiteY9" fmla="*/ 5071548 h 6062148"/>
                  <a:gd name="connsiteX10" fmla="*/ 717226 w 4527226"/>
                  <a:gd name="connsiteY10" fmla="*/ 5063928 h 6062148"/>
                  <a:gd name="connsiteX11" fmla="*/ 709606 w 4527226"/>
                  <a:gd name="connsiteY11" fmla="*/ 5025828 h 6062148"/>
                  <a:gd name="connsiteX12" fmla="*/ 701986 w 4527226"/>
                  <a:gd name="connsiteY12" fmla="*/ 5002968 h 6062148"/>
                  <a:gd name="connsiteX13" fmla="*/ 968686 w 4527226"/>
                  <a:gd name="connsiteY13" fmla="*/ 4682928 h 6062148"/>
                  <a:gd name="connsiteX14" fmla="*/ 961066 w 4527226"/>
                  <a:gd name="connsiteY14" fmla="*/ 4644828 h 6062148"/>
                  <a:gd name="connsiteX15" fmla="*/ 1342066 w 4527226"/>
                  <a:gd name="connsiteY15" fmla="*/ 4172388 h 6062148"/>
                  <a:gd name="connsiteX16" fmla="*/ 1258246 w 4527226"/>
                  <a:gd name="connsiteY16" fmla="*/ 4012368 h 6062148"/>
                  <a:gd name="connsiteX17" fmla="*/ 1204906 w 4527226"/>
                  <a:gd name="connsiteY17" fmla="*/ 3928548 h 6062148"/>
                  <a:gd name="connsiteX18" fmla="*/ 1174426 w 4527226"/>
                  <a:gd name="connsiteY18" fmla="*/ 3768528 h 6062148"/>
                  <a:gd name="connsiteX19" fmla="*/ 1151566 w 4527226"/>
                  <a:gd name="connsiteY19" fmla="*/ 3699948 h 6062148"/>
                  <a:gd name="connsiteX20" fmla="*/ 1143946 w 4527226"/>
                  <a:gd name="connsiteY20" fmla="*/ 3669468 h 6062148"/>
                  <a:gd name="connsiteX21" fmla="*/ 1067746 w 4527226"/>
                  <a:gd name="connsiteY21" fmla="*/ 3661848 h 6062148"/>
                  <a:gd name="connsiteX22" fmla="*/ 938206 w 4527226"/>
                  <a:gd name="connsiteY22" fmla="*/ 3669468 h 6062148"/>
                  <a:gd name="connsiteX23" fmla="*/ 831526 w 4527226"/>
                  <a:gd name="connsiteY23" fmla="*/ 3692328 h 6062148"/>
                  <a:gd name="connsiteX24" fmla="*/ 610546 w 4527226"/>
                  <a:gd name="connsiteY24" fmla="*/ 3738048 h 6062148"/>
                  <a:gd name="connsiteX25" fmla="*/ 389566 w 4527226"/>
                  <a:gd name="connsiteY25" fmla="*/ 3638988 h 6062148"/>
                  <a:gd name="connsiteX26" fmla="*/ 381946 w 4527226"/>
                  <a:gd name="connsiteY26" fmla="*/ 3326568 h 6062148"/>
                  <a:gd name="connsiteX27" fmla="*/ 420046 w 4527226"/>
                  <a:gd name="connsiteY27" fmla="*/ 3227508 h 6062148"/>
                  <a:gd name="connsiteX28" fmla="*/ 389566 w 4527226"/>
                  <a:gd name="connsiteY28" fmla="*/ 3166548 h 6062148"/>
                  <a:gd name="connsiteX29" fmla="*/ 351466 w 4527226"/>
                  <a:gd name="connsiteY29" fmla="*/ 3105588 h 6062148"/>
                  <a:gd name="connsiteX30" fmla="*/ 397186 w 4527226"/>
                  <a:gd name="connsiteY30" fmla="*/ 3021768 h 6062148"/>
                  <a:gd name="connsiteX31" fmla="*/ 488626 w 4527226"/>
                  <a:gd name="connsiteY31" fmla="*/ 2998908 h 6062148"/>
                  <a:gd name="connsiteX32" fmla="*/ 465766 w 4527226"/>
                  <a:gd name="connsiteY32" fmla="*/ 2930328 h 6062148"/>
                  <a:gd name="connsiteX33" fmla="*/ 435286 w 4527226"/>
                  <a:gd name="connsiteY33" fmla="*/ 2930328 h 6062148"/>
                  <a:gd name="connsiteX34" fmla="*/ 389566 w 4527226"/>
                  <a:gd name="connsiteY34" fmla="*/ 2930328 h 6062148"/>
                  <a:gd name="connsiteX35" fmla="*/ 305746 w 4527226"/>
                  <a:gd name="connsiteY35" fmla="*/ 2876988 h 6062148"/>
                  <a:gd name="connsiteX36" fmla="*/ 320986 w 4527226"/>
                  <a:gd name="connsiteY36" fmla="*/ 2846508 h 6062148"/>
                  <a:gd name="connsiteX37" fmla="*/ 328606 w 4527226"/>
                  <a:gd name="connsiteY37" fmla="*/ 2793168 h 6062148"/>
                  <a:gd name="connsiteX38" fmla="*/ 313366 w 4527226"/>
                  <a:gd name="connsiteY38" fmla="*/ 2732208 h 6062148"/>
                  <a:gd name="connsiteX39" fmla="*/ 267646 w 4527226"/>
                  <a:gd name="connsiteY39" fmla="*/ 2671248 h 6062148"/>
                  <a:gd name="connsiteX40" fmla="*/ 176206 w 4527226"/>
                  <a:gd name="connsiteY40" fmla="*/ 2656008 h 6062148"/>
                  <a:gd name="connsiteX41" fmla="*/ 54286 w 4527226"/>
                  <a:gd name="connsiteY41" fmla="*/ 2610288 h 6062148"/>
                  <a:gd name="connsiteX42" fmla="*/ 7931 w 4527226"/>
                  <a:gd name="connsiteY42" fmla="*/ 2563298 h 6062148"/>
                  <a:gd name="connsiteX43" fmla="*/ 8566 w 4527226"/>
                  <a:gd name="connsiteY43" fmla="*/ 2488368 h 6062148"/>
                  <a:gd name="connsiteX44" fmla="*/ 92386 w 4527226"/>
                  <a:gd name="connsiteY44" fmla="*/ 2335968 h 6062148"/>
                  <a:gd name="connsiteX45" fmla="*/ 221926 w 4527226"/>
                  <a:gd name="connsiteY45" fmla="*/ 2175948 h 6062148"/>
                  <a:gd name="connsiteX46" fmla="*/ 282886 w 4527226"/>
                  <a:gd name="connsiteY46" fmla="*/ 2084508 h 6062148"/>
                  <a:gd name="connsiteX47" fmla="*/ 328606 w 4527226"/>
                  <a:gd name="connsiteY47" fmla="*/ 1977828 h 6062148"/>
                  <a:gd name="connsiteX48" fmla="*/ 359086 w 4527226"/>
                  <a:gd name="connsiteY48" fmla="*/ 1871148 h 6062148"/>
                  <a:gd name="connsiteX49" fmla="*/ 374326 w 4527226"/>
                  <a:gd name="connsiteY49" fmla="*/ 1810188 h 6062148"/>
                  <a:gd name="connsiteX50" fmla="*/ 343846 w 4527226"/>
                  <a:gd name="connsiteY50" fmla="*/ 1756848 h 6062148"/>
                  <a:gd name="connsiteX51" fmla="*/ 328606 w 4527226"/>
                  <a:gd name="connsiteY51" fmla="*/ 1680648 h 6062148"/>
                  <a:gd name="connsiteX52" fmla="*/ 412426 w 4527226"/>
                  <a:gd name="connsiteY52" fmla="*/ 1474908 h 6062148"/>
                  <a:gd name="connsiteX53" fmla="*/ 442906 w 4527226"/>
                  <a:gd name="connsiteY53" fmla="*/ 1307268 h 6062148"/>
                  <a:gd name="connsiteX54" fmla="*/ 465766 w 4527226"/>
                  <a:gd name="connsiteY54" fmla="*/ 1192968 h 6062148"/>
                  <a:gd name="connsiteX55" fmla="*/ 503866 w 4527226"/>
                  <a:gd name="connsiteY55" fmla="*/ 1055808 h 6062148"/>
                  <a:gd name="connsiteX56" fmla="*/ 557206 w 4527226"/>
                  <a:gd name="connsiteY56" fmla="*/ 888168 h 6062148"/>
                  <a:gd name="connsiteX57" fmla="*/ 503866 w 4527226"/>
                  <a:gd name="connsiteY57" fmla="*/ 888168 h 6062148"/>
                  <a:gd name="connsiteX58" fmla="*/ 412426 w 4527226"/>
                  <a:gd name="connsiteY58" fmla="*/ 834828 h 6062148"/>
                  <a:gd name="connsiteX59" fmla="*/ 328606 w 4527226"/>
                  <a:gd name="connsiteY59" fmla="*/ 789108 h 6062148"/>
                  <a:gd name="connsiteX60" fmla="*/ 260026 w 4527226"/>
                  <a:gd name="connsiteY60" fmla="*/ 773868 h 6062148"/>
                  <a:gd name="connsiteX61" fmla="*/ 214306 w 4527226"/>
                  <a:gd name="connsiteY61" fmla="*/ 751008 h 6062148"/>
                  <a:gd name="connsiteX62" fmla="*/ 260026 w 4527226"/>
                  <a:gd name="connsiteY62" fmla="*/ 674808 h 6062148"/>
                  <a:gd name="connsiteX63" fmla="*/ 374326 w 4527226"/>
                  <a:gd name="connsiteY63" fmla="*/ 606228 h 6062148"/>
                  <a:gd name="connsiteX64" fmla="*/ 557206 w 4527226"/>
                  <a:gd name="connsiteY64" fmla="*/ 507168 h 6062148"/>
                  <a:gd name="connsiteX65" fmla="*/ 656266 w 4527226"/>
                  <a:gd name="connsiteY65" fmla="*/ 423348 h 6062148"/>
                  <a:gd name="connsiteX66" fmla="*/ 892486 w 4527226"/>
                  <a:gd name="connsiteY66" fmla="*/ 232848 h 6062148"/>
                  <a:gd name="connsiteX67" fmla="*/ 1174426 w 4527226"/>
                  <a:gd name="connsiteY67" fmla="*/ 80448 h 6062148"/>
                  <a:gd name="connsiteX68" fmla="*/ 1593526 w 4527226"/>
                  <a:gd name="connsiteY68" fmla="*/ 11868 h 6062148"/>
                  <a:gd name="connsiteX69" fmla="*/ 1944046 w 4527226"/>
                  <a:gd name="connsiteY69" fmla="*/ 4248 h 6062148"/>
                  <a:gd name="connsiteX70" fmla="*/ 2172646 w 4527226"/>
                  <a:gd name="connsiteY70" fmla="*/ 4248 h 6062148"/>
                  <a:gd name="connsiteX71" fmla="*/ 2393626 w 4527226"/>
                  <a:gd name="connsiteY71" fmla="*/ 57588 h 6062148"/>
                  <a:gd name="connsiteX72" fmla="*/ 2667946 w 4527226"/>
                  <a:gd name="connsiteY72" fmla="*/ 133788 h 6062148"/>
                  <a:gd name="connsiteX73" fmla="*/ 2820346 w 4527226"/>
                  <a:gd name="connsiteY73" fmla="*/ 202368 h 6062148"/>
                  <a:gd name="connsiteX74" fmla="*/ 3102286 w 4527226"/>
                  <a:gd name="connsiteY74" fmla="*/ 400488 h 6062148"/>
                  <a:gd name="connsiteX75" fmla="*/ 3285166 w 4527226"/>
                  <a:gd name="connsiteY75" fmla="*/ 651948 h 6062148"/>
                  <a:gd name="connsiteX76" fmla="*/ 3407086 w 4527226"/>
                  <a:gd name="connsiteY76" fmla="*/ 918648 h 6062148"/>
                  <a:gd name="connsiteX77" fmla="*/ 3475666 w 4527226"/>
                  <a:gd name="connsiteY77" fmla="*/ 1238688 h 6062148"/>
                  <a:gd name="connsiteX78" fmla="*/ 3506146 w 4527226"/>
                  <a:gd name="connsiteY78" fmla="*/ 1543488 h 6062148"/>
                  <a:gd name="connsiteX79" fmla="*/ 3506146 w 4527226"/>
                  <a:gd name="connsiteY79" fmla="*/ 1962588 h 6062148"/>
                  <a:gd name="connsiteX80" fmla="*/ 3338506 w 4527226"/>
                  <a:gd name="connsiteY80" fmla="*/ 2305488 h 6062148"/>
                  <a:gd name="connsiteX81" fmla="*/ 3254686 w 4527226"/>
                  <a:gd name="connsiteY81" fmla="*/ 2473128 h 6062148"/>
                  <a:gd name="connsiteX82" fmla="*/ 3132766 w 4527226"/>
                  <a:gd name="connsiteY82" fmla="*/ 2663628 h 6062148"/>
                  <a:gd name="connsiteX83" fmla="*/ 3071806 w 4527226"/>
                  <a:gd name="connsiteY83" fmla="*/ 2838888 h 6062148"/>
                  <a:gd name="connsiteX84" fmla="*/ 3064186 w 4527226"/>
                  <a:gd name="connsiteY84" fmla="*/ 2915088 h 6062148"/>
                  <a:gd name="connsiteX85" fmla="*/ 3018466 w 4527226"/>
                  <a:gd name="connsiteY85" fmla="*/ 3014148 h 6062148"/>
                  <a:gd name="connsiteX86" fmla="*/ 2980366 w 4527226"/>
                  <a:gd name="connsiteY86" fmla="*/ 3082728 h 6062148"/>
                  <a:gd name="connsiteX87" fmla="*/ 2957506 w 4527226"/>
                  <a:gd name="connsiteY87" fmla="*/ 3120828 h 6062148"/>
                  <a:gd name="connsiteX88" fmla="*/ 2957506 w 4527226"/>
                  <a:gd name="connsiteY88" fmla="*/ 3555168 h 6062148"/>
                  <a:gd name="connsiteX89" fmla="*/ 2957506 w 4527226"/>
                  <a:gd name="connsiteY89" fmla="*/ 3562788 h 6062148"/>
                  <a:gd name="connsiteX90" fmla="*/ 3010846 w 4527226"/>
                  <a:gd name="connsiteY90" fmla="*/ 3539928 h 6062148"/>
                  <a:gd name="connsiteX91" fmla="*/ 3064186 w 4527226"/>
                  <a:gd name="connsiteY91" fmla="*/ 3562788 h 6062148"/>
                  <a:gd name="connsiteX92" fmla="*/ 3109906 w 4527226"/>
                  <a:gd name="connsiteY92" fmla="*/ 3570408 h 6062148"/>
                  <a:gd name="connsiteX93" fmla="*/ 3140386 w 4527226"/>
                  <a:gd name="connsiteY93" fmla="*/ 3631368 h 6062148"/>
                  <a:gd name="connsiteX94" fmla="*/ 3117526 w 4527226"/>
                  <a:gd name="connsiteY94" fmla="*/ 3738048 h 6062148"/>
                  <a:gd name="connsiteX95" fmla="*/ 3125146 w 4527226"/>
                  <a:gd name="connsiteY95" fmla="*/ 4103808 h 6062148"/>
                  <a:gd name="connsiteX96" fmla="*/ 3117526 w 4527226"/>
                  <a:gd name="connsiteY96" fmla="*/ 4119048 h 6062148"/>
                  <a:gd name="connsiteX97" fmla="*/ 3163246 w 4527226"/>
                  <a:gd name="connsiteY97" fmla="*/ 4157148 h 6062148"/>
                  <a:gd name="connsiteX98" fmla="*/ 3201346 w 4527226"/>
                  <a:gd name="connsiteY98" fmla="*/ 4164768 h 6062148"/>
                  <a:gd name="connsiteX99" fmla="*/ 3231826 w 4527226"/>
                  <a:gd name="connsiteY99" fmla="*/ 4172388 h 6062148"/>
                  <a:gd name="connsiteX100" fmla="*/ 3285166 w 4527226"/>
                  <a:gd name="connsiteY100" fmla="*/ 4294308 h 6062148"/>
                  <a:gd name="connsiteX101" fmla="*/ 3300406 w 4527226"/>
                  <a:gd name="connsiteY101" fmla="*/ 4347648 h 6062148"/>
                  <a:gd name="connsiteX102" fmla="*/ 3330886 w 4527226"/>
                  <a:gd name="connsiteY102" fmla="*/ 4408608 h 6062148"/>
                  <a:gd name="connsiteX103" fmla="*/ 3551866 w 4527226"/>
                  <a:gd name="connsiteY103" fmla="*/ 4644828 h 6062148"/>
                  <a:gd name="connsiteX104" fmla="*/ 3887146 w 4527226"/>
                  <a:gd name="connsiteY104" fmla="*/ 5025828 h 6062148"/>
                  <a:gd name="connsiteX105" fmla="*/ 4100506 w 4527226"/>
                  <a:gd name="connsiteY105" fmla="*/ 5300148 h 6062148"/>
                  <a:gd name="connsiteX106" fmla="*/ 4367206 w 4527226"/>
                  <a:gd name="connsiteY106" fmla="*/ 5726868 h 6062148"/>
                  <a:gd name="connsiteX107" fmla="*/ 4527226 w 4527226"/>
                  <a:gd name="connsiteY107" fmla="*/ 6046908 h 6062148"/>
                  <a:gd name="connsiteX0" fmla="*/ 328606 w 4527226"/>
                  <a:gd name="connsiteY0" fmla="*/ 6062148 h 6062148"/>
                  <a:gd name="connsiteX1" fmla="*/ 381946 w 4527226"/>
                  <a:gd name="connsiteY1" fmla="*/ 5924988 h 6062148"/>
                  <a:gd name="connsiteX2" fmla="*/ 442906 w 4527226"/>
                  <a:gd name="connsiteY2" fmla="*/ 5780208 h 6062148"/>
                  <a:gd name="connsiteX3" fmla="*/ 473386 w 4527226"/>
                  <a:gd name="connsiteY3" fmla="*/ 5665908 h 6062148"/>
                  <a:gd name="connsiteX4" fmla="*/ 511486 w 4527226"/>
                  <a:gd name="connsiteY4" fmla="*/ 5612568 h 6062148"/>
                  <a:gd name="connsiteX5" fmla="*/ 541966 w 4527226"/>
                  <a:gd name="connsiteY5" fmla="*/ 5521128 h 6062148"/>
                  <a:gd name="connsiteX6" fmla="*/ 564826 w 4527226"/>
                  <a:gd name="connsiteY6" fmla="*/ 5353488 h 6062148"/>
                  <a:gd name="connsiteX7" fmla="*/ 602926 w 4527226"/>
                  <a:gd name="connsiteY7" fmla="*/ 5223948 h 6062148"/>
                  <a:gd name="connsiteX8" fmla="*/ 625786 w 4527226"/>
                  <a:gd name="connsiteY8" fmla="*/ 5178228 h 6062148"/>
                  <a:gd name="connsiteX9" fmla="*/ 701986 w 4527226"/>
                  <a:gd name="connsiteY9" fmla="*/ 5071548 h 6062148"/>
                  <a:gd name="connsiteX10" fmla="*/ 717226 w 4527226"/>
                  <a:gd name="connsiteY10" fmla="*/ 5063928 h 6062148"/>
                  <a:gd name="connsiteX11" fmla="*/ 709606 w 4527226"/>
                  <a:gd name="connsiteY11" fmla="*/ 5025828 h 6062148"/>
                  <a:gd name="connsiteX12" fmla="*/ 701986 w 4527226"/>
                  <a:gd name="connsiteY12" fmla="*/ 5002968 h 6062148"/>
                  <a:gd name="connsiteX13" fmla="*/ 968686 w 4527226"/>
                  <a:gd name="connsiteY13" fmla="*/ 4682928 h 6062148"/>
                  <a:gd name="connsiteX14" fmla="*/ 961066 w 4527226"/>
                  <a:gd name="connsiteY14" fmla="*/ 4644828 h 6062148"/>
                  <a:gd name="connsiteX15" fmla="*/ 1342066 w 4527226"/>
                  <a:gd name="connsiteY15" fmla="*/ 4172388 h 6062148"/>
                  <a:gd name="connsiteX16" fmla="*/ 1258246 w 4527226"/>
                  <a:gd name="connsiteY16" fmla="*/ 4012368 h 6062148"/>
                  <a:gd name="connsiteX17" fmla="*/ 1204906 w 4527226"/>
                  <a:gd name="connsiteY17" fmla="*/ 3928548 h 6062148"/>
                  <a:gd name="connsiteX18" fmla="*/ 1174426 w 4527226"/>
                  <a:gd name="connsiteY18" fmla="*/ 3768528 h 6062148"/>
                  <a:gd name="connsiteX19" fmla="*/ 1151566 w 4527226"/>
                  <a:gd name="connsiteY19" fmla="*/ 3699948 h 6062148"/>
                  <a:gd name="connsiteX20" fmla="*/ 1143946 w 4527226"/>
                  <a:gd name="connsiteY20" fmla="*/ 3669468 h 6062148"/>
                  <a:gd name="connsiteX21" fmla="*/ 1067746 w 4527226"/>
                  <a:gd name="connsiteY21" fmla="*/ 3661848 h 6062148"/>
                  <a:gd name="connsiteX22" fmla="*/ 938206 w 4527226"/>
                  <a:gd name="connsiteY22" fmla="*/ 3669468 h 6062148"/>
                  <a:gd name="connsiteX23" fmla="*/ 831526 w 4527226"/>
                  <a:gd name="connsiteY23" fmla="*/ 3692328 h 6062148"/>
                  <a:gd name="connsiteX24" fmla="*/ 610546 w 4527226"/>
                  <a:gd name="connsiteY24" fmla="*/ 3738048 h 6062148"/>
                  <a:gd name="connsiteX25" fmla="*/ 389566 w 4527226"/>
                  <a:gd name="connsiteY25" fmla="*/ 3638988 h 6062148"/>
                  <a:gd name="connsiteX26" fmla="*/ 381946 w 4527226"/>
                  <a:gd name="connsiteY26" fmla="*/ 3326568 h 6062148"/>
                  <a:gd name="connsiteX27" fmla="*/ 420046 w 4527226"/>
                  <a:gd name="connsiteY27" fmla="*/ 3227508 h 6062148"/>
                  <a:gd name="connsiteX28" fmla="*/ 389566 w 4527226"/>
                  <a:gd name="connsiteY28" fmla="*/ 3166548 h 6062148"/>
                  <a:gd name="connsiteX29" fmla="*/ 351466 w 4527226"/>
                  <a:gd name="connsiteY29" fmla="*/ 3105588 h 6062148"/>
                  <a:gd name="connsiteX30" fmla="*/ 397186 w 4527226"/>
                  <a:gd name="connsiteY30" fmla="*/ 3021768 h 6062148"/>
                  <a:gd name="connsiteX31" fmla="*/ 488626 w 4527226"/>
                  <a:gd name="connsiteY31" fmla="*/ 2998908 h 6062148"/>
                  <a:gd name="connsiteX32" fmla="*/ 465766 w 4527226"/>
                  <a:gd name="connsiteY32" fmla="*/ 2930328 h 6062148"/>
                  <a:gd name="connsiteX33" fmla="*/ 435286 w 4527226"/>
                  <a:gd name="connsiteY33" fmla="*/ 2930328 h 6062148"/>
                  <a:gd name="connsiteX34" fmla="*/ 389566 w 4527226"/>
                  <a:gd name="connsiteY34" fmla="*/ 2930328 h 6062148"/>
                  <a:gd name="connsiteX35" fmla="*/ 314000 w 4527226"/>
                  <a:gd name="connsiteY35" fmla="*/ 2893495 h 6062148"/>
                  <a:gd name="connsiteX36" fmla="*/ 320986 w 4527226"/>
                  <a:gd name="connsiteY36" fmla="*/ 2846508 h 6062148"/>
                  <a:gd name="connsiteX37" fmla="*/ 328606 w 4527226"/>
                  <a:gd name="connsiteY37" fmla="*/ 2793168 h 6062148"/>
                  <a:gd name="connsiteX38" fmla="*/ 313366 w 4527226"/>
                  <a:gd name="connsiteY38" fmla="*/ 2732208 h 6062148"/>
                  <a:gd name="connsiteX39" fmla="*/ 267646 w 4527226"/>
                  <a:gd name="connsiteY39" fmla="*/ 2671248 h 6062148"/>
                  <a:gd name="connsiteX40" fmla="*/ 176206 w 4527226"/>
                  <a:gd name="connsiteY40" fmla="*/ 2656008 h 6062148"/>
                  <a:gd name="connsiteX41" fmla="*/ 54286 w 4527226"/>
                  <a:gd name="connsiteY41" fmla="*/ 2610288 h 6062148"/>
                  <a:gd name="connsiteX42" fmla="*/ 7931 w 4527226"/>
                  <a:gd name="connsiteY42" fmla="*/ 2563298 h 6062148"/>
                  <a:gd name="connsiteX43" fmla="*/ 8566 w 4527226"/>
                  <a:gd name="connsiteY43" fmla="*/ 2488368 h 6062148"/>
                  <a:gd name="connsiteX44" fmla="*/ 92386 w 4527226"/>
                  <a:gd name="connsiteY44" fmla="*/ 2335968 h 6062148"/>
                  <a:gd name="connsiteX45" fmla="*/ 221926 w 4527226"/>
                  <a:gd name="connsiteY45" fmla="*/ 2175948 h 6062148"/>
                  <a:gd name="connsiteX46" fmla="*/ 282886 w 4527226"/>
                  <a:gd name="connsiteY46" fmla="*/ 2084508 h 6062148"/>
                  <a:gd name="connsiteX47" fmla="*/ 328606 w 4527226"/>
                  <a:gd name="connsiteY47" fmla="*/ 1977828 h 6062148"/>
                  <a:gd name="connsiteX48" fmla="*/ 359086 w 4527226"/>
                  <a:gd name="connsiteY48" fmla="*/ 1871148 h 6062148"/>
                  <a:gd name="connsiteX49" fmla="*/ 374326 w 4527226"/>
                  <a:gd name="connsiteY49" fmla="*/ 1810188 h 6062148"/>
                  <a:gd name="connsiteX50" fmla="*/ 343846 w 4527226"/>
                  <a:gd name="connsiteY50" fmla="*/ 1756848 h 6062148"/>
                  <a:gd name="connsiteX51" fmla="*/ 328606 w 4527226"/>
                  <a:gd name="connsiteY51" fmla="*/ 1680648 h 6062148"/>
                  <a:gd name="connsiteX52" fmla="*/ 412426 w 4527226"/>
                  <a:gd name="connsiteY52" fmla="*/ 1474908 h 6062148"/>
                  <a:gd name="connsiteX53" fmla="*/ 442906 w 4527226"/>
                  <a:gd name="connsiteY53" fmla="*/ 1307268 h 6062148"/>
                  <a:gd name="connsiteX54" fmla="*/ 465766 w 4527226"/>
                  <a:gd name="connsiteY54" fmla="*/ 1192968 h 6062148"/>
                  <a:gd name="connsiteX55" fmla="*/ 503866 w 4527226"/>
                  <a:gd name="connsiteY55" fmla="*/ 1055808 h 6062148"/>
                  <a:gd name="connsiteX56" fmla="*/ 557206 w 4527226"/>
                  <a:gd name="connsiteY56" fmla="*/ 888168 h 6062148"/>
                  <a:gd name="connsiteX57" fmla="*/ 503866 w 4527226"/>
                  <a:gd name="connsiteY57" fmla="*/ 888168 h 6062148"/>
                  <a:gd name="connsiteX58" fmla="*/ 412426 w 4527226"/>
                  <a:gd name="connsiteY58" fmla="*/ 834828 h 6062148"/>
                  <a:gd name="connsiteX59" fmla="*/ 328606 w 4527226"/>
                  <a:gd name="connsiteY59" fmla="*/ 789108 h 6062148"/>
                  <a:gd name="connsiteX60" fmla="*/ 260026 w 4527226"/>
                  <a:gd name="connsiteY60" fmla="*/ 773868 h 6062148"/>
                  <a:gd name="connsiteX61" fmla="*/ 214306 w 4527226"/>
                  <a:gd name="connsiteY61" fmla="*/ 751008 h 6062148"/>
                  <a:gd name="connsiteX62" fmla="*/ 260026 w 4527226"/>
                  <a:gd name="connsiteY62" fmla="*/ 674808 h 6062148"/>
                  <a:gd name="connsiteX63" fmla="*/ 374326 w 4527226"/>
                  <a:gd name="connsiteY63" fmla="*/ 606228 h 6062148"/>
                  <a:gd name="connsiteX64" fmla="*/ 557206 w 4527226"/>
                  <a:gd name="connsiteY64" fmla="*/ 507168 h 6062148"/>
                  <a:gd name="connsiteX65" fmla="*/ 656266 w 4527226"/>
                  <a:gd name="connsiteY65" fmla="*/ 423348 h 6062148"/>
                  <a:gd name="connsiteX66" fmla="*/ 892486 w 4527226"/>
                  <a:gd name="connsiteY66" fmla="*/ 232848 h 6062148"/>
                  <a:gd name="connsiteX67" fmla="*/ 1174426 w 4527226"/>
                  <a:gd name="connsiteY67" fmla="*/ 80448 h 6062148"/>
                  <a:gd name="connsiteX68" fmla="*/ 1593526 w 4527226"/>
                  <a:gd name="connsiteY68" fmla="*/ 11868 h 6062148"/>
                  <a:gd name="connsiteX69" fmla="*/ 1944046 w 4527226"/>
                  <a:gd name="connsiteY69" fmla="*/ 4248 h 6062148"/>
                  <a:gd name="connsiteX70" fmla="*/ 2172646 w 4527226"/>
                  <a:gd name="connsiteY70" fmla="*/ 4248 h 6062148"/>
                  <a:gd name="connsiteX71" fmla="*/ 2393626 w 4527226"/>
                  <a:gd name="connsiteY71" fmla="*/ 57588 h 6062148"/>
                  <a:gd name="connsiteX72" fmla="*/ 2667946 w 4527226"/>
                  <a:gd name="connsiteY72" fmla="*/ 133788 h 6062148"/>
                  <a:gd name="connsiteX73" fmla="*/ 2820346 w 4527226"/>
                  <a:gd name="connsiteY73" fmla="*/ 202368 h 6062148"/>
                  <a:gd name="connsiteX74" fmla="*/ 3102286 w 4527226"/>
                  <a:gd name="connsiteY74" fmla="*/ 400488 h 6062148"/>
                  <a:gd name="connsiteX75" fmla="*/ 3285166 w 4527226"/>
                  <a:gd name="connsiteY75" fmla="*/ 651948 h 6062148"/>
                  <a:gd name="connsiteX76" fmla="*/ 3407086 w 4527226"/>
                  <a:gd name="connsiteY76" fmla="*/ 918648 h 6062148"/>
                  <a:gd name="connsiteX77" fmla="*/ 3475666 w 4527226"/>
                  <a:gd name="connsiteY77" fmla="*/ 1238688 h 6062148"/>
                  <a:gd name="connsiteX78" fmla="*/ 3506146 w 4527226"/>
                  <a:gd name="connsiteY78" fmla="*/ 1543488 h 6062148"/>
                  <a:gd name="connsiteX79" fmla="*/ 3506146 w 4527226"/>
                  <a:gd name="connsiteY79" fmla="*/ 1962588 h 6062148"/>
                  <a:gd name="connsiteX80" fmla="*/ 3338506 w 4527226"/>
                  <a:gd name="connsiteY80" fmla="*/ 2305488 h 6062148"/>
                  <a:gd name="connsiteX81" fmla="*/ 3254686 w 4527226"/>
                  <a:gd name="connsiteY81" fmla="*/ 2473128 h 6062148"/>
                  <a:gd name="connsiteX82" fmla="*/ 3132766 w 4527226"/>
                  <a:gd name="connsiteY82" fmla="*/ 2663628 h 6062148"/>
                  <a:gd name="connsiteX83" fmla="*/ 3071806 w 4527226"/>
                  <a:gd name="connsiteY83" fmla="*/ 2838888 h 6062148"/>
                  <a:gd name="connsiteX84" fmla="*/ 3064186 w 4527226"/>
                  <a:gd name="connsiteY84" fmla="*/ 2915088 h 6062148"/>
                  <a:gd name="connsiteX85" fmla="*/ 3018466 w 4527226"/>
                  <a:gd name="connsiteY85" fmla="*/ 3014148 h 6062148"/>
                  <a:gd name="connsiteX86" fmla="*/ 2980366 w 4527226"/>
                  <a:gd name="connsiteY86" fmla="*/ 3082728 h 6062148"/>
                  <a:gd name="connsiteX87" fmla="*/ 2957506 w 4527226"/>
                  <a:gd name="connsiteY87" fmla="*/ 3120828 h 6062148"/>
                  <a:gd name="connsiteX88" fmla="*/ 2957506 w 4527226"/>
                  <a:gd name="connsiteY88" fmla="*/ 3555168 h 6062148"/>
                  <a:gd name="connsiteX89" fmla="*/ 2957506 w 4527226"/>
                  <a:gd name="connsiteY89" fmla="*/ 3562788 h 6062148"/>
                  <a:gd name="connsiteX90" fmla="*/ 3010846 w 4527226"/>
                  <a:gd name="connsiteY90" fmla="*/ 3539928 h 6062148"/>
                  <a:gd name="connsiteX91" fmla="*/ 3064186 w 4527226"/>
                  <a:gd name="connsiteY91" fmla="*/ 3562788 h 6062148"/>
                  <a:gd name="connsiteX92" fmla="*/ 3109906 w 4527226"/>
                  <a:gd name="connsiteY92" fmla="*/ 3570408 h 6062148"/>
                  <a:gd name="connsiteX93" fmla="*/ 3140386 w 4527226"/>
                  <a:gd name="connsiteY93" fmla="*/ 3631368 h 6062148"/>
                  <a:gd name="connsiteX94" fmla="*/ 3117526 w 4527226"/>
                  <a:gd name="connsiteY94" fmla="*/ 3738048 h 6062148"/>
                  <a:gd name="connsiteX95" fmla="*/ 3125146 w 4527226"/>
                  <a:gd name="connsiteY95" fmla="*/ 4103808 h 6062148"/>
                  <a:gd name="connsiteX96" fmla="*/ 3117526 w 4527226"/>
                  <a:gd name="connsiteY96" fmla="*/ 4119048 h 6062148"/>
                  <a:gd name="connsiteX97" fmla="*/ 3163246 w 4527226"/>
                  <a:gd name="connsiteY97" fmla="*/ 4157148 h 6062148"/>
                  <a:gd name="connsiteX98" fmla="*/ 3201346 w 4527226"/>
                  <a:gd name="connsiteY98" fmla="*/ 4164768 h 6062148"/>
                  <a:gd name="connsiteX99" fmla="*/ 3231826 w 4527226"/>
                  <a:gd name="connsiteY99" fmla="*/ 4172388 h 6062148"/>
                  <a:gd name="connsiteX100" fmla="*/ 3285166 w 4527226"/>
                  <a:gd name="connsiteY100" fmla="*/ 4294308 h 6062148"/>
                  <a:gd name="connsiteX101" fmla="*/ 3300406 w 4527226"/>
                  <a:gd name="connsiteY101" fmla="*/ 4347648 h 6062148"/>
                  <a:gd name="connsiteX102" fmla="*/ 3330886 w 4527226"/>
                  <a:gd name="connsiteY102" fmla="*/ 4408608 h 6062148"/>
                  <a:gd name="connsiteX103" fmla="*/ 3551866 w 4527226"/>
                  <a:gd name="connsiteY103" fmla="*/ 4644828 h 6062148"/>
                  <a:gd name="connsiteX104" fmla="*/ 3887146 w 4527226"/>
                  <a:gd name="connsiteY104" fmla="*/ 5025828 h 6062148"/>
                  <a:gd name="connsiteX105" fmla="*/ 4100506 w 4527226"/>
                  <a:gd name="connsiteY105" fmla="*/ 5300148 h 6062148"/>
                  <a:gd name="connsiteX106" fmla="*/ 4367206 w 4527226"/>
                  <a:gd name="connsiteY106" fmla="*/ 5726868 h 6062148"/>
                  <a:gd name="connsiteX107" fmla="*/ 4527226 w 4527226"/>
                  <a:gd name="connsiteY107" fmla="*/ 6046908 h 6062148"/>
                  <a:gd name="connsiteX0" fmla="*/ 328606 w 4527226"/>
                  <a:gd name="connsiteY0" fmla="*/ 6062148 h 6062148"/>
                  <a:gd name="connsiteX1" fmla="*/ 381946 w 4527226"/>
                  <a:gd name="connsiteY1" fmla="*/ 5924988 h 6062148"/>
                  <a:gd name="connsiteX2" fmla="*/ 442906 w 4527226"/>
                  <a:gd name="connsiteY2" fmla="*/ 5780208 h 6062148"/>
                  <a:gd name="connsiteX3" fmla="*/ 473386 w 4527226"/>
                  <a:gd name="connsiteY3" fmla="*/ 5665908 h 6062148"/>
                  <a:gd name="connsiteX4" fmla="*/ 511486 w 4527226"/>
                  <a:gd name="connsiteY4" fmla="*/ 5612568 h 6062148"/>
                  <a:gd name="connsiteX5" fmla="*/ 541966 w 4527226"/>
                  <a:gd name="connsiteY5" fmla="*/ 5521128 h 6062148"/>
                  <a:gd name="connsiteX6" fmla="*/ 564826 w 4527226"/>
                  <a:gd name="connsiteY6" fmla="*/ 5353488 h 6062148"/>
                  <a:gd name="connsiteX7" fmla="*/ 602926 w 4527226"/>
                  <a:gd name="connsiteY7" fmla="*/ 5223948 h 6062148"/>
                  <a:gd name="connsiteX8" fmla="*/ 625786 w 4527226"/>
                  <a:gd name="connsiteY8" fmla="*/ 5178228 h 6062148"/>
                  <a:gd name="connsiteX9" fmla="*/ 701986 w 4527226"/>
                  <a:gd name="connsiteY9" fmla="*/ 5071548 h 6062148"/>
                  <a:gd name="connsiteX10" fmla="*/ 717226 w 4527226"/>
                  <a:gd name="connsiteY10" fmla="*/ 5063928 h 6062148"/>
                  <a:gd name="connsiteX11" fmla="*/ 709606 w 4527226"/>
                  <a:gd name="connsiteY11" fmla="*/ 5025828 h 6062148"/>
                  <a:gd name="connsiteX12" fmla="*/ 701986 w 4527226"/>
                  <a:gd name="connsiteY12" fmla="*/ 5002968 h 6062148"/>
                  <a:gd name="connsiteX13" fmla="*/ 968686 w 4527226"/>
                  <a:gd name="connsiteY13" fmla="*/ 4682928 h 6062148"/>
                  <a:gd name="connsiteX14" fmla="*/ 961066 w 4527226"/>
                  <a:gd name="connsiteY14" fmla="*/ 4644828 h 6062148"/>
                  <a:gd name="connsiteX15" fmla="*/ 1342066 w 4527226"/>
                  <a:gd name="connsiteY15" fmla="*/ 4172388 h 6062148"/>
                  <a:gd name="connsiteX16" fmla="*/ 1258246 w 4527226"/>
                  <a:gd name="connsiteY16" fmla="*/ 4012368 h 6062148"/>
                  <a:gd name="connsiteX17" fmla="*/ 1204906 w 4527226"/>
                  <a:gd name="connsiteY17" fmla="*/ 3928548 h 6062148"/>
                  <a:gd name="connsiteX18" fmla="*/ 1174426 w 4527226"/>
                  <a:gd name="connsiteY18" fmla="*/ 3768528 h 6062148"/>
                  <a:gd name="connsiteX19" fmla="*/ 1151566 w 4527226"/>
                  <a:gd name="connsiteY19" fmla="*/ 3699948 h 6062148"/>
                  <a:gd name="connsiteX20" fmla="*/ 1143946 w 4527226"/>
                  <a:gd name="connsiteY20" fmla="*/ 3669468 h 6062148"/>
                  <a:gd name="connsiteX21" fmla="*/ 1067746 w 4527226"/>
                  <a:gd name="connsiteY21" fmla="*/ 3661848 h 6062148"/>
                  <a:gd name="connsiteX22" fmla="*/ 938206 w 4527226"/>
                  <a:gd name="connsiteY22" fmla="*/ 3669468 h 6062148"/>
                  <a:gd name="connsiteX23" fmla="*/ 831526 w 4527226"/>
                  <a:gd name="connsiteY23" fmla="*/ 3692328 h 6062148"/>
                  <a:gd name="connsiteX24" fmla="*/ 610546 w 4527226"/>
                  <a:gd name="connsiteY24" fmla="*/ 3738048 h 6062148"/>
                  <a:gd name="connsiteX25" fmla="*/ 389566 w 4527226"/>
                  <a:gd name="connsiteY25" fmla="*/ 3638988 h 6062148"/>
                  <a:gd name="connsiteX26" fmla="*/ 381946 w 4527226"/>
                  <a:gd name="connsiteY26" fmla="*/ 3326568 h 6062148"/>
                  <a:gd name="connsiteX27" fmla="*/ 420046 w 4527226"/>
                  <a:gd name="connsiteY27" fmla="*/ 3227508 h 6062148"/>
                  <a:gd name="connsiteX28" fmla="*/ 389566 w 4527226"/>
                  <a:gd name="connsiteY28" fmla="*/ 3166548 h 6062148"/>
                  <a:gd name="connsiteX29" fmla="*/ 351466 w 4527226"/>
                  <a:gd name="connsiteY29" fmla="*/ 3105588 h 6062148"/>
                  <a:gd name="connsiteX30" fmla="*/ 397186 w 4527226"/>
                  <a:gd name="connsiteY30" fmla="*/ 3021768 h 6062148"/>
                  <a:gd name="connsiteX31" fmla="*/ 488626 w 4527226"/>
                  <a:gd name="connsiteY31" fmla="*/ 2998908 h 6062148"/>
                  <a:gd name="connsiteX32" fmla="*/ 471956 w 4527226"/>
                  <a:gd name="connsiteY32" fmla="*/ 2942709 h 6062148"/>
                  <a:gd name="connsiteX33" fmla="*/ 435286 w 4527226"/>
                  <a:gd name="connsiteY33" fmla="*/ 2930328 h 6062148"/>
                  <a:gd name="connsiteX34" fmla="*/ 389566 w 4527226"/>
                  <a:gd name="connsiteY34" fmla="*/ 2930328 h 6062148"/>
                  <a:gd name="connsiteX35" fmla="*/ 314000 w 4527226"/>
                  <a:gd name="connsiteY35" fmla="*/ 2893495 h 6062148"/>
                  <a:gd name="connsiteX36" fmla="*/ 320986 w 4527226"/>
                  <a:gd name="connsiteY36" fmla="*/ 2846508 h 6062148"/>
                  <a:gd name="connsiteX37" fmla="*/ 328606 w 4527226"/>
                  <a:gd name="connsiteY37" fmla="*/ 2793168 h 6062148"/>
                  <a:gd name="connsiteX38" fmla="*/ 313366 w 4527226"/>
                  <a:gd name="connsiteY38" fmla="*/ 2732208 h 6062148"/>
                  <a:gd name="connsiteX39" fmla="*/ 267646 w 4527226"/>
                  <a:gd name="connsiteY39" fmla="*/ 2671248 h 6062148"/>
                  <a:gd name="connsiteX40" fmla="*/ 176206 w 4527226"/>
                  <a:gd name="connsiteY40" fmla="*/ 2656008 h 6062148"/>
                  <a:gd name="connsiteX41" fmla="*/ 54286 w 4527226"/>
                  <a:gd name="connsiteY41" fmla="*/ 2610288 h 6062148"/>
                  <a:gd name="connsiteX42" fmla="*/ 7931 w 4527226"/>
                  <a:gd name="connsiteY42" fmla="*/ 2563298 h 6062148"/>
                  <a:gd name="connsiteX43" fmla="*/ 8566 w 4527226"/>
                  <a:gd name="connsiteY43" fmla="*/ 2488368 h 6062148"/>
                  <a:gd name="connsiteX44" fmla="*/ 92386 w 4527226"/>
                  <a:gd name="connsiteY44" fmla="*/ 2335968 h 6062148"/>
                  <a:gd name="connsiteX45" fmla="*/ 221926 w 4527226"/>
                  <a:gd name="connsiteY45" fmla="*/ 2175948 h 6062148"/>
                  <a:gd name="connsiteX46" fmla="*/ 282886 w 4527226"/>
                  <a:gd name="connsiteY46" fmla="*/ 2084508 h 6062148"/>
                  <a:gd name="connsiteX47" fmla="*/ 328606 w 4527226"/>
                  <a:gd name="connsiteY47" fmla="*/ 1977828 h 6062148"/>
                  <a:gd name="connsiteX48" fmla="*/ 359086 w 4527226"/>
                  <a:gd name="connsiteY48" fmla="*/ 1871148 h 6062148"/>
                  <a:gd name="connsiteX49" fmla="*/ 374326 w 4527226"/>
                  <a:gd name="connsiteY49" fmla="*/ 1810188 h 6062148"/>
                  <a:gd name="connsiteX50" fmla="*/ 343846 w 4527226"/>
                  <a:gd name="connsiteY50" fmla="*/ 1756848 h 6062148"/>
                  <a:gd name="connsiteX51" fmla="*/ 328606 w 4527226"/>
                  <a:gd name="connsiteY51" fmla="*/ 1680648 h 6062148"/>
                  <a:gd name="connsiteX52" fmla="*/ 412426 w 4527226"/>
                  <a:gd name="connsiteY52" fmla="*/ 1474908 h 6062148"/>
                  <a:gd name="connsiteX53" fmla="*/ 442906 w 4527226"/>
                  <a:gd name="connsiteY53" fmla="*/ 1307268 h 6062148"/>
                  <a:gd name="connsiteX54" fmla="*/ 465766 w 4527226"/>
                  <a:gd name="connsiteY54" fmla="*/ 1192968 h 6062148"/>
                  <a:gd name="connsiteX55" fmla="*/ 503866 w 4527226"/>
                  <a:gd name="connsiteY55" fmla="*/ 1055808 h 6062148"/>
                  <a:gd name="connsiteX56" fmla="*/ 557206 w 4527226"/>
                  <a:gd name="connsiteY56" fmla="*/ 888168 h 6062148"/>
                  <a:gd name="connsiteX57" fmla="*/ 503866 w 4527226"/>
                  <a:gd name="connsiteY57" fmla="*/ 888168 h 6062148"/>
                  <a:gd name="connsiteX58" fmla="*/ 412426 w 4527226"/>
                  <a:gd name="connsiteY58" fmla="*/ 834828 h 6062148"/>
                  <a:gd name="connsiteX59" fmla="*/ 328606 w 4527226"/>
                  <a:gd name="connsiteY59" fmla="*/ 789108 h 6062148"/>
                  <a:gd name="connsiteX60" fmla="*/ 260026 w 4527226"/>
                  <a:gd name="connsiteY60" fmla="*/ 773868 h 6062148"/>
                  <a:gd name="connsiteX61" fmla="*/ 214306 w 4527226"/>
                  <a:gd name="connsiteY61" fmla="*/ 751008 h 6062148"/>
                  <a:gd name="connsiteX62" fmla="*/ 260026 w 4527226"/>
                  <a:gd name="connsiteY62" fmla="*/ 674808 h 6062148"/>
                  <a:gd name="connsiteX63" fmla="*/ 374326 w 4527226"/>
                  <a:gd name="connsiteY63" fmla="*/ 606228 h 6062148"/>
                  <a:gd name="connsiteX64" fmla="*/ 557206 w 4527226"/>
                  <a:gd name="connsiteY64" fmla="*/ 507168 h 6062148"/>
                  <a:gd name="connsiteX65" fmla="*/ 656266 w 4527226"/>
                  <a:gd name="connsiteY65" fmla="*/ 423348 h 6062148"/>
                  <a:gd name="connsiteX66" fmla="*/ 892486 w 4527226"/>
                  <a:gd name="connsiteY66" fmla="*/ 232848 h 6062148"/>
                  <a:gd name="connsiteX67" fmla="*/ 1174426 w 4527226"/>
                  <a:gd name="connsiteY67" fmla="*/ 80448 h 6062148"/>
                  <a:gd name="connsiteX68" fmla="*/ 1593526 w 4527226"/>
                  <a:gd name="connsiteY68" fmla="*/ 11868 h 6062148"/>
                  <a:gd name="connsiteX69" fmla="*/ 1944046 w 4527226"/>
                  <a:gd name="connsiteY69" fmla="*/ 4248 h 6062148"/>
                  <a:gd name="connsiteX70" fmla="*/ 2172646 w 4527226"/>
                  <a:gd name="connsiteY70" fmla="*/ 4248 h 6062148"/>
                  <a:gd name="connsiteX71" fmla="*/ 2393626 w 4527226"/>
                  <a:gd name="connsiteY71" fmla="*/ 57588 h 6062148"/>
                  <a:gd name="connsiteX72" fmla="*/ 2667946 w 4527226"/>
                  <a:gd name="connsiteY72" fmla="*/ 133788 h 6062148"/>
                  <a:gd name="connsiteX73" fmla="*/ 2820346 w 4527226"/>
                  <a:gd name="connsiteY73" fmla="*/ 202368 h 6062148"/>
                  <a:gd name="connsiteX74" fmla="*/ 3102286 w 4527226"/>
                  <a:gd name="connsiteY74" fmla="*/ 400488 h 6062148"/>
                  <a:gd name="connsiteX75" fmla="*/ 3285166 w 4527226"/>
                  <a:gd name="connsiteY75" fmla="*/ 651948 h 6062148"/>
                  <a:gd name="connsiteX76" fmla="*/ 3407086 w 4527226"/>
                  <a:gd name="connsiteY76" fmla="*/ 918648 h 6062148"/>
                  <a:gd name="connsiteX77" fmla="*/ 3475666 w 4527226"/>
                  <a:gd name="connsiteY77" fmla="*/ 1238688 h 6062148"/>
                  <a:gd name="connsiteX78" fmla="*/ 3506146 w 4527226"/>
                  <a:gd name="connsiteY78" fmla="*/ 1543488 h 6062148"/>
                  <a:gd name="connsiteX79" fmla="*/ 3506146 w 4527226"/>
                  <a:gd name="connsiteY79" fmla="*/ 1962588 h 6062148"/>
                  <a:gd name="connsiteX80" fmla="*/ 3338506 w 4527226"/>
                  <a:gd name="connsiteY80" fmla="*/ 2305488 h 6062148"/>
                  <a:gd name="connsiteX81" fmla="*/ 3254686 w 4527226"/>
                  <a:gd name="connsiteY81" fmla="*/ 2473128 h 6062148"/>
                  <a:gd name="connsiteX82" fmla="*/ 3132766 w 4527226"/>
                  <a:gd name="connsiteY82" fmla="*/ 2663628 h 6062148"/>
                  <a:gd name="connsiteX83" fmla="*/ 3071806 w 4527226"/>
                  <a:gd name="connsiteY83" fmla="*/ 2838888 h 6062148"/>
                  <a:gd name="connsiteX84" fmla="*/ 3064186 w 4527226"/>
                  <a:gd name="connsiteY84" fmla="*/ 2915088 h 6062148"/>
                  <a:gd name="connsiteX85" fmla="*/ 3018466 w 4527226"/>
                  <a:gd name="connsiteY85" fmla="*/ 3014148 h 6062148"/>
                  <a:gd name="connsiteX86" fmla="*/ 2980366 w 4527226"/>
                  <a:gd name="connsiteY86" fmla="*/ 3082728 h 6062148"/>
                  <a:gd name="connsiteX87" fmla="*/ 2957506 w 4527226"/>
                  <a:gd name="connsiteY87" fmla="*/ 3120828 h 6062148"/>
                  <a:gd name="connsiteX88" fmla="*/ 2957506 w 4527226"/>
                  <a:gd name="connsiteY88" fmla="*/ 3555168 h 6062148"/>
                  <a:gd name="connsiteX89" fmla="*/ 2957506 w 4527226"/>
                  <a:gd name="connsiteY89" fmla="*/ 3562788 h 6062148"/>
                  <a:gd name="connsiteX90" fmla="*/ 3010846 w 4527226"/>
                  <a:gd name="connsiteY90" fmla="*/ 3539928 h 6062148"/>
                  <a:gd name="connsiteX91" fmla="*/ 3064186 w 4527226"/>
                  <a:gd name="connsiteY91" fmla="*/ 3562788 h 6062148"/>
                  <a:gd name="connsiteX92" fmla="*/ 3109906 w 4527226"/>
                  <a:gd name="connsiteY92" fmla="*/ 3570408 h 6062148"/>
                  <a:gd name="connsiteX93" fmla="*/ 3140386 w 4527226"/>
                  <a:gd name="connsiteY93" fmla="*/ 3631368 h 6062148"/>
                  <a:gd name="connsiteX94" fmla="*/ 3117526 w 4527226"/>
                  <a:gd name="connsiteY94" fmla="*/ 3738048 h 6062148"/>
                  <a:gd name="connsiteX95" fmla="*/ 3125146 w 4527226"/>
                  <a:gd name="connsiteY95" fmla="*/ 4103808 h 6062148"/>
                  <a:gd name="connsiteX96" fmla="*/ 3117526 w 4527226"/>
                  <a:gd name="connsiteY96" fmla="*/ 4119048 h 6062148"/>
                  <a:gd name="connsiteX97" fmla="*/ 3163246 w 4527226"/>
                  <a:gd name="connsiteY97" fmla="*/ 4157148 h 6062148"/>
                  <a:gd name="connsiteX98" fmla="*/ 3201346 w 4527226"/>
                  <a:gd name="connsiteY98" fmla="*/ 4164768 h 6062148"/>
                  <a:gd name="connsiteX99" fmla="*/ 3231826 w 4527226"/>
                  <a:gd name="connsiteY99" fmla="*/ 4172388 h 6062148"/>
                  <a:gd name="connsiteX100" fmla="*/ 3285166 w 4527226"/>
                  <a:gd name="connsiteY100" fmla="*/ 4294308 h 6062148"/>
                  <a:gd name="connsiteX101" fmla="*/ 3300406 w 4527226"/>
                  <a:gd name="connsiteY101" fmla="*/ 4347648 h 6062148"/>
                  <a:gd name="connsiteX102" fmla="*/ 3330886 w 4527226"/>
                  <a:gd name="connsiteY102" fmla="*/ 4408608 h 6062148"/>
                  <a:gd name="connsiteX103" fmla="*/ 3551866 w 4527226"/>
                  <a:gd name="connsiteY103" fmla="*/ 4644828 h 6062148"/>
                  <a:gd name="connsiteX104" fmla="*/ 3887146 w 4527226"/>
                  <a:gd name="connsiteY104" fmla="*/ 5025828 h 6062148"/>
                  <a:gd name="connsiteX105" fmla="*/ 4100506 w 4527226"/>
                  <a:gd name="connsiteY105" fmla="*/ 5300148 h 6062148"/>
                  <a:gd name="connsiteX106" fmla="*/ 4367206 w 4527226"/>
                  <a:gd name="connsiteY106" fmla="*/ 5726868 h 6062148"/>
                  <a:gd name="connsiteX107" fmla="*/ 4527226 w 4527226"/>
                  <a:gd name="connsiteY107" fmla="*/ 6046908 h 6062148"/>
                  <a:gd name="connsiteX0" fmla="*/ 328606 w 4527226"/>
                  <a:gd name="connsiteY0" fmla="*/ 6062148 h 6062148"/>
                  <a:gd name="connsiteX1" fmla="*/ 381946 w 4527226"/>
                  <a:gd name="connsiteY1" fmla="*/ 5924988 h 6062148"/>
                  <a:gd name="connsiteX2" fmla="*/ 442906 w 4527226"/>
                  <a:gd name="connsiteY2" fmla="*/ 5780208 h 6062148"/>
                  <a:gd name="connsiteX3" fmla="*/ 473386 w 4527226"/>
                  <a:gd name="connsiteY3" fmla="*/ 5665908 h 6062148"/>
                  <a:gd name="connsiteX4" fmla="*/ 511486 w 4527226"/>
                  <a:gd name="connsiteY4" fmla="*/ 5612568 h 6062148"/>
                  <a:gd name="connsiteX5" fmla="*/ 541966 w 4527226"/>
                  <a:gd name="connsiteY5" fmla="*/ 5521128 h 6062148"/>
                  <a:gd name="connsiteX6" fmla="*/ 564826 w 4527226"/>
                  <a:gd name="connsiteY6" fmla="*/ 5353488 h 6062148"/>
                  <a:gd name="connsiteX7" fmla="*/ 602926 w 4527226"/>
                  <a:gd name="connsiteY7" fmla="*/ 5223948 h 6062148"/>
                  <a:gd name="connsiteX8" fmla="*/ 625786 w 4527226"/>
                  <a:gd name="connsiteY8" fmla="*/ 5178228 h 6062148"/>
                  <a:gd name="connsiteX9" fmla="*/ 701986 w 4527226"/>
                  <a:gd name="connsiteY9" fmla="*/ 5071548 h 6062148"/>
                  <a:gd name="connsiteX10" fmla="*/ 717226 w 4527226"/>
                  <a:gd name="connsiteY10" fmla="*/ 5063928 h 6062148"/>
                  <a:gd name="connsiteX11" fmla="*/ 709606 w 4527226"/>
                  <a:gd name="connsiteY11" fmla="*/ 5025828 h 6062148"/>
                  <a:gd name="connsiteX12" fmla="*/ 701986 w 4527226"/>
                  <a:gd name="connsiteY12" fmla="*/ 5002968 h 6062148"/>
                  <a:gd name="connsiteX13" fmla="*/ 968686 w 4527226"/>
                  <a:gd name="connsiteY13" fmla="*/ 4682928 h 6062148"/>
                  <a:gd name="connsiteX14" fmla="*/ 961066 w 4527226"/>
                  <a:gd name="connsiteY14" fmla="*/ 4644828 h 6062148"/>
                  <a:gd name="connsiteX15" fmla="*/ 1342066 w 4527226"/>
                  <a:gd name="connsiteY15" fmla="*/ 4172388 h 6062148"/>
                  <a:gd name="connsiteX16" fmla="*/ 1258246 w 4527226"/>
                  <a:gd name="connsiteY16" fmla="*/ 4012368 h 6062148"/>
                  <a:gd name="connsiteX17" fmla="*/ 1204906 w 4527226"/>
                  <a:gd name="connsiteY17" fmla="*/ 3928548 h 6062148"/>
                  <a:gd name="connsiteX18" fmla="*/ 1174426 w 4527226"/>
                  <a:gd name="connsiteY18" fmla="*/ 3768528 h 6062148"/>
                  <a:gd name="connsiteX19" fmla="*/ 1151566 w 4527226"/>
                  <a:gd name="connsiteY19" fmla="*/ 3699948 h 6062148"/>
                  <a:gd name="connsiteX20" fmla="*/ 1143946 w 4527226"/>
                  <a:gd name="connsiteY20" fmla="*/ 3669468 h 6062148"/>
                  <a:gd name="connsiteX21" fmla="*/ 1067746 w 4527226"/>
                  <a:gd name="connsiteY21" fmla="*/ 3661848 h 6062148"/>
                  <a:gd name="connsiteX22" fmla="*/ 938206 w 4527226"/>
                  <a:gd name="connsiteY22" fmla="*/ 3669468 h 6062148"/>
                  <a:gd name="connsiteX23" fmla="*/ 831526 w 4527226"/>
                  <a:gd name="connsiteY23" fmla="*/ 3692328 h 6062148"/>
                  <a:gd name="connsiteX24" fmla="*/ 610546 w 4527226"/>
                  <a:gd name="connsiteY24" fmla="*/ 3738048 h 6062148"/>
                  <a:gd name="connsiteX25" fmla="*/ 389566 w 4527226"/>
                  <a:gd name="connsiteY25" fmla="*/ 3638988 h 6062148"/>
                  <a:gd name="connsiteX26" fmla="*/ 381946 w 4527226"/>
                  <a:gd name="connsiteY26" fmla="*/ 3326568 h 6062148"/>
                  <a:gd name="connsiteX27" fmla="*/ 420046 w 4527226"/>
                  <a:gd name="connsiteY27" fmla="*/ 3227508 h 6062148"/>
                  <a:gd name="connsiteX28" fmla="*/ 389566 w 4527226"/>
                  <a:gd name="connsiteY28" fmla="*/ 3166548 h 6062148"/>
                  <a:gd name="connsiteX29" fmla="*/ 351466 w 4527226"/>
                  <a:gd name="connsiteY29" fmla="*/ 3105588 h 6062148"/>
                  <a:gd name="connsiteX30" fmla="*/ 397186 w 4527226"/>
                  <a:gd name="connsiteY30" fmla="*/ 3021768 h 6062148"/>
                  <a:gd name="connsiteX31" fmla="*/ 488626 w 4527226"/>
                  <a:gd name="connsiteY31" fmla="*/ 2998908 h 6062148"/>
                  <a:gd name="connsiteX32" fmla="*/ 471956 w 4527226"/>
                  <a:gd name="connsiteY32" fmla="*/ 2942709 h 6062148"/>
                  <a:gd name="connsiteX33" fmla="*/ 435286 w 4527226"/>
                  <a:gd name="connsiteY33" fmla="*/ 2930328 h 6062148"/>
                  <a:gd name="connsiteX34" fmla="*/ 389566 w 4527226"/>
                  <a:gd name="connsiteY34" fmla="*/ 2930328 h 6062148"/>
                  <a:gd name="connsiteX35" fmla="*/ 314000 w 4527226"/>
                  <a:gd name="connsiteY35" fmla="*/ 2893495 h 6062148"/>
                  <a:gd name="connsiteX36" fmla="*/ 320986 w 4527226"/>
                  <a:gd name="connsiteY36" fmla="*/ 2846508 h 6062148"/>
                  <a:gd name="connsiteX37" fmla="*/ 328606 w 4527226"/>
                  <a:gd name="connsiteY37" fmla="*/ 2793168 h 6062148"/>
                  <a:gd name="connsiteX38" fmla="*/ 313366 w 4527226"/>
                  <a:gd name="connsiteY38" fmla="*/ 2732208 h 6062148"/>
                  <a:gd name="connsiteX39" fmla="*/ 267646 w 4527226"/>
                  <a:gd name="connsiteY39" fmla="*/ 2671248 h 6062148"/>
                  <a:gd name="connsiteX40" fmla="*/ 176206 w 4527226"/>
                  <a:gd name="connsiteY40" fmla="*/ 2656008 h 6062148"/>
                  <a:gd name="connsiteX41" fmla="*/ 54286 w 4527226"/>
                  <a:gd name="connsiteY41" fmla="*/ 2610288 h 6062148"/>
                  <a:gd name="connsiteX42" fmla="*/ 7931 w 4527226"/>
                  <a:gd name="connsiteY42" fmla="*/ 2563298 h 6062148"/>
                  <a:gd name="connsiteX43" fmla="*/ 8566 w 4527226"/>
                  <a:gd name="connsiteY43" fmla="*/ 2488368 h 6062148"/>
                  <a:gd name="connsiteX44" fmla="*/ 92386 w 4527226"/>
                  <a:gd name="connsiteY44" fmla="*/ 2335968 h 6062148"/>
                  <a:gd name="connsiteX45" fmla="*/ 221926 w 4527226"/>
                  <a:gd name="connsiteY45" fmla="*/ 2175948 h 6062148"/>
                  <a:gd name="connsiteX46" fmla="*/ 282886 w 4527226"/>
                  <a:gd name="connsiteY46" fmla="*/ 2084508 h 6062148"/>
                  <a:gd name="connsiteX47" fmla="*/ 328606 w 4527226"/>
                  <a:gd name="connsiteY47" fmla="*/ 1977828 h 6062148"/>
                  <a:gd name="connsiteX48" fmla="*/ 359086 w 4527226"/>
                  <a:gd name="connsiteY48" fmla="*/ 1871148 h 6062148"/>
                  <a:gd name="connsiteX49" fmla="*/ 374326 w 4527226"/>
                  <a:gd name="connsiteY49" fmla="*/ 1810188 h 6062148"/>
                  <a:gd name="connsiteX50" fmla="*/ 343846 w 4527226"/>
                  <a:gd name="connsiteY50" fmla="*/ 1756848 h 6062148"/>
                  <a:gd name="connsiteX51" fmla="*/ 328606 w 4527226"/>
                  <a:gd name="connsiteY51" fmla="*/ 1680648 h 6062148"/>
                  <a:gd name="connsiteX52" fmla="*/ 412426 w 4527226"/>
                  <a:gd name="connsiteY52" fmla="*/ 1474908 h 6062148"/>
                  <a:gd name="connsiteX53" fmla="*/ 442906 w 4527226"/>
                  <a:gd name="connsiteY53" fmla="*/ 1307268 h 6062148"/>
                  <a:gd name="connsiteX54" fmla="*/ 465766 w 4527226"/>
                  <a:gd name="connsiteY54" fmla="*/ 1192968 h 6062148"/>
                  <a:gd name="connsiteX55" fmla="*/ 503866 w 4527226"/>
                  <a:gd name="connsiteY55" fmla="*/ 1055808 h 6062148"/>
                  <a:gd name="connsiteX56" fmla="*/ 557206 w 4527226"/>
                  <a:gd name="connsiteY56" fmla="*/ 888168 h 6062148"/>
                  <a:gd name="connsiteX57" fmla="*/ 503866 w 4527226"/>
                  <a:gd name="connsiteY57" fmla="*/ 888168 h 6062148"/>
                  <a:gd name="connsiteX58" fmla="*/ 412426 w 4527226"/>
                  <a:gd name="connsiteY58" fmla="*/ 834828 h 6062148"/>
                  <a:gd name="connsiteX59" fmla="*/ 328606 w 4527226"/>
                  <a:gd name="connsiteY59" fmla="*/ 789108 h 6062148"/>
                  <a:gd name="connsiteX60" fmla="*/ 260026 w 4527226"/>
                  <a:gd name="connsiteY60" fmla="*/ 773868 h 6062148"/>
                  <a:gd name="connsiteX61" fmla="*/ 214306 w 4527226"/>
                  <a:gd name="connsiteY61" fmla="*/ 751008 h 6062148"/>
                  <a:gd name="connsiteX62" fmla="*/ 260026 w 4527226"/>
                  <a:gd name="connsiteY62" fmla="*/ 674808 h 6062148"/>
                  <a:gd name="connsiteX63" fmla="*/ 374326 w 4527226"/>
                  <a:gd name="connsiteY63" fmla="*/ 606228 h 6062148"/>
                  <a:gd name="connsiteX64" fmla="*/ 557206 w 4527226"/>
                  <a:gd name="connsiteY64" fmla="*/ 507168 h 6062148"/>
                  <a:gd name="connsiteX65" fmla="*/ 656266 w 4527226"/>
                  <a:gd name="connsiteY65" fmla="*/ 423348 h 6062148"/>
                  <a:gd name="connsiteX66" fmla="*/ 892486 w 4527226"/>
                  <a:gd name="connsiteY66" fmla="*/ 232848 h 6062148"/>
                  <a:gd name="connsiteX67" fmla="*/ 1174426 w 4527226"/>
                  <a:gd name="connsiteY67" fmla="*/ 80448 h 6062148"/>
                  <a:gd name="connsiteX68" fmla="*/ 1593526 w 4527226"/>
                  <a:gd name="connsiteY68" fmla="*/ 11868 h 6062148"/>
                  <a:gd name="connsiteX69" fmla="*/ 1944046 w 4527226"/>
                  <a:gd name="connsiteY69" fmla="*/ 4248 h 6062148"/>
                  <a:gd name="connsiteX70" fmla="*/ 2172646 w 4527226"/>
                  <a:gd name="connsiteY70" fmla="*/ 4248 h 6062148"/>
                  <a:gd name="connsiteX71" fmla="*/ 2393626 w 4527226"/>
                  <a:gd name="connsiteY71" fmla="*/ 57588 h 6062148"/>
                  <a:gd name="connsiteX72" fmla="*/ 2667946 w 4527226"/>
                  <a:gd name="connsiteY72" fmla="*/ 133788 h 6062148"/>
                  <a:gd name="connsiteX73" fmla="*/ 2820346 w 4527226"/>
                  <a:gd name="connsiteY73" fmla="*/ 202368 h 6062148"/>
                  <a:gd name="connsiteX74" fmla="*/ 3102286 w 4527226"/>
                  <a:gd name="connsiteY74" fmla="*/ 400488 h 6062148"/>
                  <a:gd name="connsiteX75" fmla="*/ 3285166 w 4527226"/>
                  <a:gd name="connsiteY75" fmla="*/ 651948 h 6062148"/>
                  <a:gd name="connsiteX76" fmla="*/ 3407086 w 4527226"/>
                  <a:gd name="connsiteY76" fmla="*/ 918648 h 6062148"/>
                  <a:gd name="connsiteX77" fmla="*/ 3475666 w 4527226"/>
                  <a:gd name="connsiteY77" fmla="*/ 1238688 h 6062148"/>
                  <a:gd name="connsiteX78" fmla="*/ 3506146 w 4527226"/>
                  <a:gd name="connsiteY78" fmla="*/ 1543488 h 6062148"/>
                  <a:gd name="connsiteX79" fmla="*/ 3506146 w 4527226"/>
                  <a:gd name="connsiteY79" fmla="*/ 1962588 h 6062148"/>
                  <a:gd name="connsiteX80" fmla="*/ 3338506 w 4527226"/>
                  <a:gd name="connsiteY80" fmla="*/ 2305488 h 6062148"/>
                  <a:gd name="connsiteX81" fmla="*/ 3254686 w 4527226"/>
                  <a:gd name="connsiteY81" fmla="*/ 2473128 h 6062148"/>
                  <a:gd name="connsiteX82" fmla="*/ 3132766 w 4527226"/>
                  <a:gd name="connsiteY82" fmla="*/ 2663628 h 6062148"/>
                  <a:gd name="connsiteX83" fmla="*/ 3071806 w 4527226"/>
                  <a:gd name="connsiteY83" fmla="*/ 2838888 h 6062148"/>
                  <a:gd name="connsiteX84" fmla="*/ 3064186 w 4527226"/>
                  <a:gd name="connsiteY84" fmla="*/ 2915088 h 6062148"/>
                  <a:gd name="connsiteX85" fmla="*/ 3018466 w 4527226"/>
                  <a:gd name="connsiteY85" fmla="*/ 3014148 h 6062148"/>
                  <a:gd name="connsiteX86" fmla="*/ 2980366 w 4527226"/>
                  <a:gd name="connsiteY86" fmla="*/ 3082728 h 6062148"/>
                  <a:gd name="connsiteX87" fmla="*/ 2957506 w 4527226"/>
                  <a:gd name="connsiteY87" fmla="*/ 3120828 h 6062148"/>
                  <a:gd name="connsiteX88" fmla="*/ 2957506 w 4527226"/>
                  <a:gd name="connsiteY88" fmla="*/ 3555168 h 6062148"/>
                  <a:gd name="connsiteX89" fmla="*/ 3010846 w 4527226"/>
                  <a:gd name="connsiteY89" fmla="*/ 3539928 h 6062148"/>
                  <a:gd name="connsiteX90" fmla="*/ 3064186 w 4527226"/>
                  <a:gd name="connsiteY90" fmla="*/ 3562788 h 6062148"/>
                  <a:gd name="connsiteX91" fmla="*/ 3109906 w 4527226"/>
                  <a:gd name="connsiteY91" fmla="*/ 3570408 h 6062148"/>
                  <a:gd name="connsiteX92" fmla="*/ 3140386 w 4527226"/>
                  <a:gd name="connsiteY92" fmla="*/ 3631368 h 6062148"/>
                  <a:gd name="connsiteX93" fmla="*/ 3117526 w 4527226"/>
                  <a:gd name="connsiteY93" fmla="*/ 3738048 h 6062148"/>
                  <a:gd name="connsiteX94" fmla="*/ 3125146 w 4527226"/>
                  <a:gd name="connsiteY94" fmla="*/ 4103808 h 6062148"/>
                  <a:gd name="connsiteX95" fmla="*/ 3117526 w 4527226"/>
                  <a:gd name="connsiteY95" fmla="*/ 4119048 h 6062148"/>
                  <a:gd name="connsiteX96" fmla="*/ 3163246 w 4527226"/>
                  <a:gd name="connsiteY96" fmla="*/ 4157148 h 6062148"/>
                  <a:gd name="connsiteX97" fmla="*/ 3201346 w 4527226"/>
                  <a:gd name="connsiteY97" fmla="*/ 4164768 h 6062148"/>
                  <a:gd name="connsiteX98" fmla="*/ 3231826 w 4527226"/>
                  <a:gd name="connsiteY98" fmla="*/ 4172388 h 6062148"/>
                  <a:gd name="connsiteX99" fmla="*/ 3285166 w 4527226"/>
                  <a:gd name="connsiteY99" fmla="*/ 4294308 h 6062148"/>
                  <a:gd name="connsiteX100" fmla="*/ 3300406 w 4527226"/>
                  <a:gd name="connsiteY100" fmla="*/ 4347648 h 6062148"/>
                  <a:gd name="connsiteX101" fmla="*/ 3330886 w 4527226"/>
                  <a:gd name="connsiteY101" fmla="*/ 4408608 h 6062148"/>
                  <a:gd name="connsiteX102" fmla="*/ 3551866 w 4527226"/>
                  <a:gd name="connsiteY102" fmla="*/ 4644828 h 6062148"/>
                  <a:gd name="connsiteX103" fmla="*/ 3887146 w 4527226"/>
                  <a:gd name="connsiteY103" fmla="*/ 5025828 h 6062148"/>
                  <a:gd name="connsiteX104" fmla="*/ 4100506 w 4527226"/>
                  <a:gd name="connsiteY104" fmla="*/ 5300148 h 6062148"/>
                  <a:gd name="connsiteX105" fmla="*/ 4367206 w 4527226"/>
                  <a:gd name="connsiteY105" fmla="*/ 5726868 h 6062148"/>
                  <a:gd name="connsiteX106" fmla="*/ 4527226 w 4527226"/>
                  <a:gd name="connsiteY106" fmla="*/ 6046908 h 6062148"/>
                  <a:gd name="connsiteX0" fmla="*/ 328606 w 4527226"/>
                  <a:gd name="connsiteY0" fmla="*/ 6062148 h 6062148"/>
                  <a:gd name="connsiteX1" fmla="*/ 381946 w 4527226"/>
                  <a:gd name="connsiteY1" fmla="*/ 5924988 h 6062148"/>
                  <a:gd name="connsiteX2" fmla="*/ 442906 w 4527226"/>
                  <a:gd name="connsiteY2" fmla="*/ 5780208 h 6062148"/>
                  <a:gd name="connsiteX3" fmla="*/ 473386 w 4527226"/>
                  <a:gd name="connsiteY3" fmla="*/ 5665908 h 6062148"/>
                  <a:gd name="connsiteX4" fmla="*/ 511486 w 4527226"/>
                  <a:gd name="connsiteY4" fmla="*/ 5612568 h 6062148"/>
                  <a:gd name="connsiteX5" fmla="*/ 541966 w 4527226"/>
                  <a:gd name="connsiteY5" fmla="*/ 5521128 h 6062148"/>
                  <a:gd name="connsiteX6" fmla="*/ 564826 w 4527226"/>
                  <a:gd name="connsiteY6" fmla="*/ 5353488 h 6062148"/>
                  <a:gd name="connsiteX7" fmla="*/ 602926 w 4527226"/>
                  <a:gd name="connsiteY7" fmla="*/ 5223948 h 6062148"/>
                  <a:gd name="connsiteX8" fmla="*/ 625786 w 4527226"/>
                  <a:gd name="connsiteY8" fmla="*/ 5178228 h 6062148"/>
                  <a:gd name="connsiteX9" fmla="*/ 701986 w 4527226"/>
                  <a:gd name="connsiteY9" fmla="*/ 5071548 h 6062148"/>
                  <a:gd name="connsiteX10" fmla="*/ 717226 w 4527226"/>
                  <a:gd name="connsiteY10" fmla="*/ 5063928 h 6062148"/>
                  <a:gd name="connsiteX11" fmla="*/ 709606 w 4527226"/>
                  <a:gd name="connsiteY11" fmla="*/ 5025828 h 6062148"/>
                  <a:gd name="connsiteX12" fmla="*/ 701986 w 4527226"/>
                  <a:gd name="connsiteY12" fmla="*/ 5002968 h 6062148"/>
                  <a:gd name="connsiteX13" fmla="*/ 968686 w 4527226"/>
                  <a:gd name="connsiteY13" fmla="*/ 4682928 h 6062148"/>
                  <a:gd name="connsiteX14" fmla="*/ 961066 w 4527226"/>
                  <a:gd name="connsiteY14" fmla="*/ 4644828 h 6062148"/>
                  <a:gd name="connsiteX15" fmla="*/ 1342066 w 4527226"/>
                  <a:gd name="connsiteY15" fmla="*/ 4172388 h 6062148"/>
                  <a:gd name="connsiteX16" fmla="*/ 1258246 w 4527226"/>
                  <a:gd name="connsiteY16" fmla="*/ 4012368 h 6062148"/>
                  <a:gd name="connsiteX17" fmla="*/ 1204906 w 4527226"/>
                  <a:gd name="connsiteY17" fmla="*/ 3928548 h 6062148"/>
                  <a:gd name="connsiteX18" fmla="*/ 1174426 w 4527226"/>
                  <a:gd name="connsiteY18" fmla="*/ 3768528 h 6062148"/>
                  <a:gd name="connsiteX19" fmla="*/ 1151566 w 4527226"/>
                  <a:gd name="connsiteY19" fmla="*/ 3699948 h 6062148"/>
                  <a:gd name="connsiteX20" fmla="*/ 1143946 w 4527226"/>
                  <a:gd name="connsiteY20" fmla="*/ 3669468 h 6062148"/>
                  <a:gd name="connsiteX21" fmla="*/ 1067746 w 4527226"/>
                  <a:gd name="connsiteY21" fmla="*/ 3661848 h 6062148"/>
                  <a:gd name="connsiteX22" fmla="*/ 938206 w 4527226"/>
                  <a:gd name="connsiteY22" fmla="*/ 3669468 h 6062148"/>
                  <a:gd name="connsiteX23" fmla="*/ 831526 w 4527226"/>
                  <a:gd name="connsiteY23" fmla="*/ 3692328 h 6062148"/>
                  <a:gd name="connsiteX24" fmla="*/ 610546 w 4527226"/>
                  <a:gd name="connsiteY24" fmla="*/ 3738048 h 6062148"/>
                  <a:gd name="connsiteX25" fmla="*/ 389566 w 4527226"/>
                  <a:gd name="connsiteY25" fmla="*/ 3638988 h 6062148"/>
                  <a:gd name="connsiteX26" fmla="*/ 381946 w 4527226"/>
                  <a:gd name="connsiteY26" fmla="*/ 3326568 h 6062148"/>
                  <a:gd name="connsiteX27" fmla="*/ 420046 w 4527226"/>
                  <a:gd name="connsiteY27" fmla="*/ 3227508 h 6062148"/>
                  <a:gd name="connsiteX28" fmla="*/ 389566 w 4527226"/>
                  <a:gd name="connsiteY28" fmla="*/ 3166548 h 6062148"/>
                  <a:gd name="connsiteX29" fmla="*/ 351466 w 4527226"/>
                  <a:gd name="connsiteY29" fmla="*/ 3105588 h 6062148"/>
                  <a:gd name="connsiteX30" fmla="*/ 397186 w 4527226"/>
                  <a:gd name="connsiteY30" fmla="*/ 3021768 h 6062148"/>
                  <a:gd name="connsiteX31" fmla="*/ 488626 w 4527226"/>
                  <a:gd name="connsiteY31" fmla="*/ 2998908 h 6062148"/>
                  <a:gd name="connsiteX32" fmla="*/ 471956 w 4527226"/>
                  <a:gd name="connsiteY32" fmla="*/ 2942709 h 6062148"/>
                  <a:gd name="connsiteX33" fmla="*/ 435286 w 4527226"/>
                  <a:gd name="connsiteY33" fmla="*/ 2930328 h 6062148"/>
                  <a:gd name="connsiteX34" fmla="*/ 389566 w 4527226"/>
                  <a:gd name="connsiteY34" fmla="*/ 2930328 h 6062148"/>
                  <a:gd name="connsiteX35" fmla="*/ 314000 w 4527226"/>
                  <a:gd name="connsiteY35" fmla="*/ 2893495 h 6062148"/>
                  <a:gd name="connsiteX36" fmla="*/ 320986 w 4527226"/>
                  <a:gd name="connsiteY36" fmla="*/ 2846508 h 6062148"/>
                  <a:gd name="connsiteX37" fmla="*/ 328606 w 4527226"/>
                  <a:gd name="connsiteY37" fmla="*/ 2793168 h 6062148"/>
                  <a:gd name="connsiteX38" fmla="*/ 313366 w 4527226"/>
                  <a:gd name="connsiteY38" fmla="*/ 2732208 h 6062148"/>
                  <a:gd name="connsiteX39" fmla="*/ 267646 w 4527226"/>
                  <a:gd name="connsiteY39" fmla="*/ 2671248 h 6062148"/>
                  <a:gd name="connsiteX40" fmla="*/ 176206 w 4527226"/>
                  <a:gd name="connsiteY40" fmla="*/ 2656008 h 6062148"/>
                  <a:gd name="connsiteX41" fmla="*/ 54286 w 4527226"/>
                  <a:gd name="connsiteY41" fmla="*/ 2610288 h 6062148"/>
                  <a:gd name="connsiteX42" fmla="*/ 7931 w 4527226"/>
                  <a:gd name="connsiteY42" fmla="*/ 2563298 h 6062148"/>
                  <a:gd name="connsiteX43" fmla="*/ 8566 w 4527226"/>
                  <a:gd name="connsiteY43" fmla="*/ 2488368 h 6062148"/>
                  <a:gd name="connsiteX44" fmla="*/ 92386 w 4527226"/>
                  <a:gd name="connsiteY44" fmla="*/ 2335968 h 6062148"/>
                  <a:gd name="connsiteX45" fmla="*/ 221926 w 4527226"/>
                  <a:gd name="connsiteY45" fmla="*/ 2175948 h 6062148"/>
                  <a:gd name="connsiteX46" fmla="*/ 282886 w 4527226"/>
                  <a:gd name="connsiteY46" fmla="*/ 2084508 h 6062148"/>
                  <a:gd name="connsiteX47" fmla="*/ 328606 w 4527226"/>
                  <a:gd name="connsiteY47" fmla="*/ 1977828 h 6062148"/>
                  <a:gd name="connsiteX48" fmla="*/ 359086 w 4527226"/>
                  <a:gd name="connsiteY48" fmla="*/ 1871148 h 6062148"/>
                  <a:gd name="connsiteX49" fmla="*/ 374326 w 4527226"/>
                  <a:gd name="connsiteY49" fmla="*/ 1810188 h 6062148"/>
                  <a:gd name="connsiteX50" fmla="*/ 343846 w 4527226"/>
                  <a:gd name="connsiteY50" fmla="*/ 1756848 h 6062148"/>
                  <a:gd name="connsiteX51" fmla="*/ 328606 w 4527226"/>
                  <a:gd name="connsiteY51" fmla="*/ 1680648 h 6062148"/>
                  <a:gd name="connsiteX52" fmla="*/ 412426 w 4527226"/>
                  <a:gd name="connsiteY52" fmla="*/ 1474908 h 6062148"/>
                  <a:gd name="connsiteX53" fmla="*/ 442906 w 4527226"/>
                  <a:gd name="connsiteY53" fmla="*/ 1307268 h 6062148"/>
                  <a:gd name="connsiteX54" fmla="*/ 465766 w 4527226"/>
                  <a:gd name="connsiteY54" fmla="*/ 1192968 h 6062148"/>
                  <a:gd name="connsiteX55" fmla="*/ 503866 w 4527226"/>
                  <a:gd name="connsiteY55" fmla="*/ 1055808 h 6062148"/>
                  <a:gd name="connsiteX56" fmla="*/ 557206 w 4527226"/>
                  <a:gd name="connsiteY56" fmla="*/ 888168 h 6062148"/>
                  <a:gd name="connsiteX57" fmla="*/ 503866 w 4527226"/>
                  <a:gd name="connsiteY57" fmla="*/ 888168 h 6062148"/>
                  <a:gd name="connsiteX58" fmla="*/ 412426 w 4527226"/>
                  <a:gd name="connsiteY58" fmla="*/ 834828 h 6062148"/>
                  <a:gd name="connsiteX59" fmla="*/ 328606 w 4527226"/>
                  <a:gd name="connsiteY59" fmla="*/ 789108 h 6062148"/>
                  <a:gd name="connsiteX60" fmla="*/ 260026 w 4527226"/>
                  <a:gd name="connsiteY60" fmla="*/ 773868 h 6062148"/>
                  <a:gd name="connsiteX61" fmla="*/ 214306 w 4527226"/>
                  <a:gd name="connsiteY61" fmla="*/ 751008 h 6062148"/>
                  <a:gd name="connsiteX62" fmla="*/ 260026 w 4527226"/>
                  <a:gd name="connsiteY62" fmla="*/ 674808 h 6062148"/>
                  <a:gd name="connsiteX63" fmla="*/ 374326 w 4527226"/>
                  <a:gd name="connsiteY63" fmla="*/ 606228 h 6062148"/>
                  <a:gd name="connsiteX64" fmla="*/ 557206 w 4527226"/>
                  <a:gd name="connsiteY64" fmla="*/ 507168 h 6062148"/>
                  <a:gd name="connsiteX65" fmla="*/ 656266 w 4527226"/>
                  <a:gd name="connsiteY65" fmla="*/ 423348 h 6062148"/>
                  <a:gd name="connsiteX66" fmla="*/ 892486 w 4527226"/>
                  <a:gd name="connsiteY66" fmla="*/ 232848 h 6062148"/>
                  <a:gd name="connsiteX67" fmla="*/ 1174426 w 4527226"/>
                  <a:gd name="connsiteY67" fmla="*/ 80448 h 6062148"/>
                  <a:gd name="connsiteX68" fmla="*/ 1593526 w 4527226"/>
                  <a:gd name="connsiteY68" fmla="*/ 11868 h 6062148"/>
                  <a:gd name="connsiteX69" fmla="*/ 1944046 w 4527226"/>
                  <a:gd name="connsiteY69" fmla="*/ 4248 h 6062148"/>
                  <a:gd name="connsiteX70" fmla="*/ 2172646 w 4527226"/>
                  <a:gd name="connsiteY70" fmla="*/ 4248 h 6062148"/>
                  <a:gd name="connsiteX71" fmla="*/ 2393626 w 4527226"/>
                  <a:gd name="connsiteY71" fmla="*/ 57588 h 6062148"/>
                  <a:gd name="connsiteX72" fmla="*/ 2667946 w 4527226"/>
                  <a:gd name="connsiteY72" fmla="*/ 133788 h 6062148"/>
                  <a:gd name="connsiteX73" fmla="*/ 2820346 w 4527226"/>
                  <a:gd name="connsiteY73" fmla="*/ 202368 h 6062148"/>
                  <a:gd name="connsiteX74" fmla="*/ 3102286 w 4527226"/>
                  <a:gd name="connsiteY74" fmla="*/ 400488 h 6062148"/>
                  <a:gd name="connsiteX75" fmla="*/ 3285166 w 4527226"/>
                  <a:gd name="connsiteY75" fmla="*/ 651948 h 6062148"/>
                  <a:gd name="connsiteX76" fmla="*/ 3407086 w 4527226"/>
                  <a:gd name="connsiteY76" fmla="*/ 918648 h 6062148"/>
                  <a:gd name="connsiteX77" fmla="*/ 3475666 w 4527226"/>
                  <a:gd name="connsiteY77" fmla="*/ 1238688 h 6062148"/>
                  <a:gd name="connsiteX78" fmla="*/ 3506146 w 4527226"/>
                  <a:gd name="connsiteY78" fmla="*/ 1543488 h 6062148"/>
                  <a:gd name="connsiteX79" fmla="*/ 3506146 w 4527226"/>
                  <a:gd name="connsiteY79" fmla="*/ 1962588 h 6062148"/>
                  <a:gd name="connsiteX80" fmla="*/ 3338506 w 4527226"/>
                  <a:gd name="connsiteY80" fmla="*/ 2305488 h 6062148"/>
                  <a:gd name="connsiteX81" fmla="*/ 3254686 w 4527226"/>
                  <a:gd name="connsiteY81" fmla="*/ 2473128 h 6062148"/>
                  <a:gd name="connsiteX82" fmla="*/ 3132766 w 4527226"/>
                  <a:gd name="connsiteY82" fmla="*/ 2663628 h 6062148"/>
                  <a:gd name="connsiteX83" fmla="*/ 3071806 w 4527226"/>
                  <a:gd name="connsiteY83" fmla="*/ 2838888 h 6062148"/>
                  <a:gd name="connsiteX84" fmla="*/ 3064186 w 4527226"/>
                  <a:gd name="connsiteY84" fmla="*/ 2915088 h 6062148"/>
                  <a:gd name="connsiteX85" fmla="*/ 3018466 w 4527226"/>
                  <a:gd name="connsiteY85" fmla="*/ 3014148 h 6062148"/>
                  <a:gd name="connsiteX86" fmla="*/ 2980366 w 4527226"/>
                  <a:gd name="connsiteY86" fmla="*/ 3082728 h 6062148"/>
                  <a:gd name="connsiteX87" fmla="*/ 2957506 w 4527226"/>
                  <a:gd name="connsiteY87" fmla="*/ 3120828 h 6062148"/>
                  <a:gd name="connsiteX88" fmla="*/ 2957506 w 4527226"/>
                  <a:gd name="connsiteY88" fmla="*/ 3555168 h 6062148"/>
                  <a:gd name="connsiteX89" fmla="*/ 3010846 w 4527226"/>
                  <a:gd name="connsiteY89" fmla="*/ 3539928 h 6062148"/>
                  <a:gd name="connsiteX90" fmla="*/ 3109906 w 4527226"/>
                  <a:gd name="connsiteY90" fmla="*/ 3570408 h 6062148"/>
                  <a:gd name="connsiteX91" fmla="*/ 3140386 w 4527226"/>
                  <a:gd name="connsiteY91" fmla="*/ 3631368 h 6062148"/>
                  <a:gd name="connsiteX92" fmla="*/ 3117526 w 4527226"/>
                  <a:gd name="connsiteY92" fmla="*/ 3738048 h 6062148"/>
                  <a:gd name="connsiteX93" fmla="*/ 3125146 w 4527226"/>
                  <a:gd name="connsiteY93" fmla="*/ 4103808 h 6062148"/>
                  <a:gd name="connsiteX94" fmla="*/ 3117526 w 4527226"/>
                  <a:gd name="connsiteY94" fmla="*/ 4119048 h 6062148"/>
                  <a:gd name="connsiteX95" fmla="*/ 3163246 w 4527226"/>
                  <a:gd name="connsiteY95" fmla="*/ 4157148 h 6062148"/>
                  <a:gd name="connsiteX96" fmla="*/ 3201346 w 4527226"/>
                  <a:gd name="connsiteY96" fmla="*/ 4164768 h 6062148"/>
                  <a:gd name="connsiteX97" fmla="*/ 3231826 w 4527226"/>
                  <a:gd name="connsiteY97" fmla="*/ 4172388 h 6062148"/>
                  <a:gd name="connsiteX98" fmla="*/ 3285166 w 4527226"/>
                  <a:gd name="connsiteY98" fmla="*/ 4294308 h 6062148"/>
                  <a:gd name="connsiteX99" fmla="*/ 3300406 w 4527226"/>
                  <a:gd name="connsiteY99" fmla="*/ 4347648 h 6062148"/>
                  <a:gd name="connsiteX100" fmla="*/ 3330886 w 4527226"/>
                  <a:gd name="connsiteY100" fmla="*/ 4408608 h 6062148"/>
                  <a:gd name="connsiteX101" fmla="*/ 3551866 w 4527226"/>
                  <a:gd name="connsiteY101" fmla="*/ 4644828 h 6062148"/>
                  <a:gd name="connsiteX102" fmla="*/ 3887146 w 4527226"/>
                  <a:gd name="connsiteY102" fmla="*/ 5025828 h 6062148"/>
                  <a:gd name="connsiteX103" fmla="*/ 4100506 w 4527226"/>
                  <a:gd name="connsiteY103" fmla="*/ 5300148 h 6062148"/>
                  <a:gd name="connsiteX104" fmla="*/ 4367206 w 4527226"/>
                  <a:gd name="connsiteY104" fmla="*/ 5726868 h 6062148"/>
                  <a:gd name="connsiteX105" fmla="*/ 4527226 w 4527226"/>
                  <a:gd name="connsiteY105" fmla="*/ 6046908 h 6062148"/>
                  <a:gd name="connsiteX0" fmla="*/ 328606 w 4527226"/>
                  <a:gd name="connsiteY0" fmla="*/ 6062148 h 6062148"/>
                  <a:gd name="connsiteX1" fmla="*/ 381946 w 4527226"/>
                  <a:gd name="connsiteY1" fmla="*/ 5924988 h 6062148"/>
                  <a:gd name="connsiteX2" fmla="*/ 442906 w 4527226"/>
                  <a:gd name="connsiteY2" fmla="*/ 5780208 h 6062148"/>
                  <a:gd name="connsiteX3" fmla="*/ 473386 w 4527226"/>
                  <a:gd name="connsiteY3" fmla="*/ 5665908 h 6062148"/>
                  <a:gd name="connsiteX4" fmla="*/ 511486 w 4527226"/>
                  <a:gd name="connsiteY4" fmla="*/ 5612568 h 6062148"/>
                  <a:gd name="connsiteX5" fmla="*/ 541966 w 4527226"/>
                  <a:gd name="connsiteY5" fmla="*/ 5521128 h 6062148"/>
                  <a:gd name="connsiteX6" fmla="*/ 564826 w 4527226"/>
                  <a:gd name="connsiteY6" fmla="*/ 5353488 h 6062148"/>
                  <a:gd name="connsiteX7" fmla="*/ 602926 w 4527226"/>
                  <a:gd name="connsiteY7" fmla="*/ 5223948 h 6062148"/>
                  <a:gd name="connsiteX8" fmla="*/ 625786 w 4527226"/>
                  <a:gd name="connsiteY8" fmla="*/ 5178228 h 6062148"/>
                  <a:gd name="connsiteX9" fmla="*/ 701986 w 4527226"/>
                  <a:gd name="connsiteY9" fmla="*/ 5071548 h 6062148"/>
                  <a:gd name="connsiteX10" fmla="*/ 717226 w 4527226"/>
                  <a:gd name="connsiteY10" fmla="*/ 5063928 h 6062148"/>
                  <a:gd name="connsiteX11" fmla="*/ 709606 w 4527226"/>
                  <a:gd name="connsiteY11" fmla="*/ 5025828 h 6062148"/>
                  <a:gd name="connsiteX12" fmla="*/ 701986 w 4527226"/>
                  <a:gd name="connsiteY12" fmla="*/ 5002968 h 6062148"/>
                  <a:gd name="connsiteX13" fmla="*/ 968686 w 4527226"/>
                  <a:gd name="connsiteY13" fmla="*/ 4682928 h 6062148"/>
                  <a:gd name="connsiteX14" fmla="*/ 961066 w 4527226"/>
                  <a:gd name="connsiteY14" fmla="*/ 4644828 h 6062148"/>
                  <a:gd name="connsiteX15" fmla="*/ 1342066 w 4527226"/>
                  <a:gd name="connsiteY15" fmla="*/ 4172388 h 6062148"/>
                  <a:gd name="connsiteX16" fmla="*/ 1258246 w 4527226"/>
                  <a:gd name="connsiteY16" fmla="*/ 4012368 h 6062148"/>
                  <a:gd name="connsiteX17" fmla="*/ 1204906 w 4527226"/>
                  <a:gd name="connsiteY17" fmla="*/ 3928548 h 6062148"/>
                  <a:gd name="connsiteX18" fmla="*/ 1174426 w 4527226"/>
                  <a:gd name="connsiteY18" fmla="*/ 3768528 h 6062148"/>
                  <a:gd name="connsiteX19" fmla="*/ 1151566 w 4527226"/>
                  <a:gd name="connsiteY19" fmla="*/ 3699948 h 6062148"/>
                  <a:gd name="connsiteX20" fmla="*/ 1143946 w 4527226"/>
                  <a:gd name="connsiteY20" fmla="*/ 3669468 h 6062148"/>
                  <a:gd name="connsiteX21" fmla="*/ 1067746 w 4527226"/>
                  <a:gd name="connsiteY21" fmla="*/ 3661848 h 6062148"/>
                  <a:gd name="connsiteX22" fmla="*/ 938206 w 4527226"/>
                  <a:gd name="connsiteY22" fmla="*/ 3669468 h 6062148"/>
                  <a:gd name="connsiteX23" fmla="*/ 831526 w 4527226"/>
                  <a:gd name="connsiteY23" fmla="*/ 3692328 h 6062148"/>
                  <a:gd name="connsiteX24" fmla="*/ 610546 w 4527226"/>
                  <a:gd name="connsiteY24" fmla="*/ 3738048 h 6062148"/>
                  <a:gd name="connsiteX25" fmla="*/ 389566 w 4527226"/>
                  <a:gd name="connsiteY25" fmla="*/ 3638988 h 6062148"/>
                  <a:gd name="connsiteX26" fmla="*/ 381946 w 4527226"/>
                  <a:gd name="connsiteY26" fmla="*/ 3326568 h 6062148"/>
                  <a:gd name="connsiteX27" fmla="*/ 420046 w 4527226"/>
                  <a:gd name="connsiteY27" fmla="*/ 3227508 h 6062148"/>
                  <a:gd name="connsiteX28" fmla="*/ 389566 w 4527226"/>
                  <a:gd name="connsiteY28" fmla="*/ 3166548 h 6062148"/>
                  <a:gd name="connsiteX29" fmla="*/ 351466 w 4527226"/>
                  <a:gd name="connsiteY29" fmla="*/ 3105588 h 6062148"/>
                  <a:gd name="connsiteX30" fmla="*/ 397186 w 4527226"/>
                  <a:gd name="connsiteY30" fmla="*/ 3021768 h 6062148"/>
                  <a:gd name="connsiteX31" fmla="*/ 488626 w 4527226"/>
                  <a:gd name="connsiteY31" fmla="*/ 2998908 h 6062148"/>
                  <a:gd name="connsiteX32" fmla="*/ 471956 w 4527226"/>
                  <a:gd name="connsiteY32" fmla="*/ 2942709 h 6062148"/>
                  <a:gd name="connsiteX33" fmla="*/ 435286 w 4527226"/>
                  <a:gd name="connsiteY33" fmla="*/ 2930328 h 6062148"/>
                  <a:gd name="connsiteX34" fmla="*/ 389566 w 4527226"/>
                  <a:gd name="connsiteY34" fmla="*/ 2930328 h 6062148"/>
                  <a:gd name="connsiteX35" fmla="*/ 314000 w 4527226"/>
                  <a:gd name="connsiteY35" fmla="*/ 2893495 h 6062148"/>
                  <a:gd name="connsiteX36" fmla="*/ 320986 w 4527226"/>
                  <a:gd name="connsiteY36" fmla="*/ 2846508 h 6062148"/>
                  <a:gd name="connsiteX37" fmla="*/ 328606 w 4527226"/>
                  <a:gd name="connsiteY37" fmla="*/ 2793168 h 6062148"/>
                  <a:gd name="connsiteX38" fmla="*/ 313366 w 4527226"/>
                  <a:gd name="connsiteY38" fmla="*/ 2732208 h 6062148"/>
                  <a:gd name="connsiteX39" fmla="*/ 267646 w 4527226"/>
                  <a:gd name="connsiteY39" fmla="*/ 2671248 h 6062148"/>
                  <a:gd name="connsiteX40" fmla="*/ 176206 w 4527226"/>
                  <a:gd name="connsiteY40" fmla="*/ 2656008 h 6062148"/>
                  <a:gd name="connsiteX41" fmla="*/ 54286 w 4527226"/>
                  <a:gd name="connsiteY41" fmla="*/ 2610288 h 6062148"/>
                  <a:gd name="connsiteX42" fmla="*/ 7931 w 4527226"/>
                  <a:gd name="connsiteY42" fmla="*/ 2563298 h 6062148"/>
                  <a:gd name="connsiteX43" fmla="*/ 8566 w 4527226"/>
                  <a:gd name="connsiteY43" fmla="*/ 2488368 h 6062148"/>
                  <a:gd name="connsiteX44" fmla="*/ 92386 w 4527226"/>
                  <a:gd name="connsiteY44" fmla="*/ 2335968 h 6062148"/>
                  <a:gd name="connsiteX45" fmla="*/ 221926 w 4527226"/>
                  <a:gd name="connsiteY45" fmla="*/ 2175948 h 6062148"/>
                  <a:gd name="connsiteX46" fmla="*/ 282886 w 4527226"/>
                  <a:gd name="connsiteY46" fmla="*/ 2084508 h 6062148"/>
                  <a:gd name="connsiteX47" fmla="*/ 328606 w 4527226"/>
                  <a:gd name="connsiteY47" fmla="*/ 1977828 h 6062148"/>
                  <a:gd name="connsiteX48" fmla="*/ 359086 w 4527226"/>
                  <a:gd name="connsiteY48" fmla="*/ 1871148 h 6062148"/>
                  <a:gd name="connsiteX49" fmla="*/ 374326 w 4527226"/>
                  <a:gd name="connsiteY49" fmla="*/ 1810188 h 6062148"/>
                  <a:gd name="connsiteX50" fmla="*/ 343846 w 4527226"/>
                  <a:gd name="connsiteY50" fmla="*/ 1756848 h 6062148"/>
                  <a:gd name="connsiteX51" fmla="*/ 328606 w 4527226"/>
                  <a:gd name="connsiteY51" fmla="*/ 1680648 h 6062148"/>
                  <a:gd name="connsiteX52" fmla="*/ 412426 w 4527226"/>
                  <a:gd name="connsiteY52" fmla="*/ 1474908 h 6062148"/>
                  <a:gd name="connsiteX53" fmla="*/ 442906 w 4527226"/>
                  <a:gd name="connsiteY53" fmla="*/ 1307268 h 6062148"/>
                  <a:gd name="connsiteX54" fmla="*/ 465766 w 4527226"/>
                  <a:gd name="connsiteY54" fmla="*/ 1192968 h 6062148"/>
                  <a:gd name="connsiteX55" fmla="*/ 503866 w 4527226"/>
                  <a:gd name="connsiteY55" fmla="*/ 1055808 h 6062148"/>
                  <a:gd name="connsiteX56" fmla="*/ 557206 w 4527226"/>
                  <a:gd name="connsiteY56" fmla="*/ 888168 h 6062148"/>
                  <a:gd name="connsiteX57" fmla="*/ 503866 w 4527226"/>
                  <a:gd name="connsiteY57" fmla="*/ 888168 h 6062148"/>
                  <a:gd name="connsiteX58" fmla="*/ 412426 w 4527226"/>
                  <a:gd name="connsiteY58" fmla="*/ 834828 h 6062148"/>
                  <a:gd name="connsiteX59" fmla="*/ 328606 w 4527226"/>
                  <a:gd name="connsiteY59" fmla="*/ 789108 h 6062148"/>
                  <a:gd name="connsiteX60" fmla="*/ 260026 w 4527226"/>
                  <a:gd name="connsiteY60" fmla="*/ 773868 h 6062148"/>
                  <a:gd name="connsiteX61" fmla="*/ 214306 w 4527226"/>
                  <a:gd name="connsiteY61" fmla="*/ 751008 h 6062148"/>
                  <a:gd name="connsiteX62" fmla="*/ 260026 w 4527226"/>
                  <a:gd name="connsiteY62" fmla="*/ 674808 h 6062148"/>
                  <a:gd name="connsiteX63" fmla="*/ 374326 w 4527226"/>
                  <a:gd name="connsiteY63" fmla="*/ 606228 h 6062148"/>
                  <a:gd name="connsiteX64" fmla="*/ 557206 w 4527226"/>
                  <a:gd name="connsiteY64" fmla="*/ 507168 h 6062148"/>
                  <a:gd name="connsiteX65" fmla="*/ 656266 w 4527226"/>
                  <a:gd name="connsiteY65" fmla="*/ 423348 h 6062148"/>
                  <a:gd name="connsiteX66" fmla="*/ 892486 w 4527226"/>
                  <a:gd name="connsiteY66" fmla="*/ 232848 h 6062148"/>
                  <a:gd name="connsiteX67" fmla="*/ 1174426 w 4527226"/>
                  <a:gd name="connsiteY67" fmla="*/ 80448 h 6062148"/>
                  <a:gd name="connsiteX68" fmla="*/ 1593526 w 4527226"/>
                  <a:gd name="connsiteY68" fmla="*/ 11868 h 6062148"/>
                  <a:gd name="connsiteX69" fmla="*/ 1944046 w 4527226"/>
                  <a:gd name="connsiteY69" fmla="*/ 4248 h 6062148"/>
                  <a:gd name="connsiteX70" fmla="*/ 2172646 w 4527226"/>
                  <a:gd name="connsiteY70" fmla="*/ 4248 h 6062148"/>
                  <a:gd name="connsiteX71" fmla="*/ 2393626 w 4527226"/>
                  <a:gd name="connsiteY71" fmla="*/ 57588 h 6062148"/>
                  <a:gd name="connsiteX72" fmla="*/ 2667946 w 4527226"/>
                  <a:gd name="connsiteY72" fmla="*/ 133788 h 6062148"/>
                  <a:gd name="connsiteX73" fmla="*/ 2820346 w 4527226"/>
                  <a:gd name="connsiteY73" fmla="*/ 202368 h 6062148"/>
                  <a:gd name="connsiteX74" fmla="*/ 3102286 w 4527226"/>
                  <a:gd name="connsiteY74" fmla="*/ 400488 h 6062148"/>
                  <a:gd name="connsiteX75" fmla="*/ 3285166 w 4527226"/>
                  <a:gd name="connsiteY75" fmla="*/ 651948 h 6062148"/>
                  <a:gd name="connsiteX76" fmla="*/ 3407086 w 4527226"/>
                  <a:gd name="connsiteY76" fmla="*/ 918648 h 6062148"/>
                  <a:gd name="connsiteX77" fmla="*/ 3475666 w 4527226"/>
                  <a:gd name="connsiteY77" fmla="*/ 1238688 h 6062148"/>
                  <a:gd name="connsiteX78" fmla="*/ 3506146 w 4527226"/>
                  <a:gd name="connsiteY78" fmla="*/ 1543488 h 6062148"/>
                  <a:gd name="connsiteX79" fmla="*/ 3506146 w 4527226"/>
                  <a:gd name="connsiteY79" fmla="*/ 1962588 h 6062148"/>
                  <a:gd name="connsiteX80" fmla="*/ 3338506 w 4527226"/>
                  <a:gd name="connsiteY80" fmla="*/ 2305488 h 6062148"/>
                  <a:gd name="connsiteX81" fmla="*/ 3254686 w 4527226"/>
                  <a:gd name="connsiteY81" fmla="*/ 2473128 h 6062148"/>
                  <a:gd name="connsiteX82" fmla="*/ 3132766 w 4527226"/>
                  <a:gd name="connsiteY82" fmla="*/ 2663628 h 6062148"/>
                  <a:gd name="connsiteX83" fmla="*/ 3071806 w 4527226"/>
                  <a:gd name="connsiteY83" fmla="*/ 2838888 h 6062148"/>
                  <a:gd name="connsiteX84" fmla="*/ 3064186 w 4527226"/>
                  <a:gd name="connsiteY84" fmla="*/ 2915088 h 6062148"/>
                  <a:gd name="connsiteX85" fmla="*/ 3018466 w 4527226"/>
                  <a:gd name="connsiteY85" fmla="*/ 3014148 h 6062148"/>
                  <a:gd name="connsiteX86" fmla="*/ 2980366 w 4527226"/>
                  <a:gd name="connsiteY86" fmla="*/ 3082728 h 6062148"/>
                  <a:gd name="connsiteX87" fmla="*/ 2957506 w 4527226"/>
                  <a:gd name="connsiteY87" fmla="*/ 3120828 h 6062148"/>
                  <a:gd name="connsiteX88" fmla="*/ 2957506 w 4527226"/>
                  <a:gd name="connsiteY88" fmla="*/ 3555168 h 6062148"/>
                  <a:gd name="connsiteX89" fmla="*/ 3010846 w 4527226"/>
                  <a:gd name="connsiteY89" fmla="*/ 3539928 h 6062148"/>
                  <a:gd name="connsiteX90" fmla="*/ 3109906 w 4527226"/>
                  <a:gd name="connsiteY90" fmla="*/ 3570408 h 6062148"/>
                  <a:gd name="connsiteX91" fmla="*/ 3140386 w 4527226"/>
                  <a:gd name="connsiteY91" fmla="*/ 3631368 h 6062148"/>
                  <a:gd name="connsiteX92" fmla="*/ 3117526 w 4527226"/>
                  <a:gd name="connsiteY92" fmla="*/ 3738048 h 6062148"/>
                  <a:gd name="connsiteX93" fmla="*/ 3125146 w 4527226"/>
                  <a:gd name="connsiteY93" fmla="*/ 4103808 h 6062148"/>
                  <a:gd name="connsiteX94" fmla="*/ 3163246 w 4527226"/>
                  <a:gd name="connsiteY94" fmla="*/ 4157148 h 6062148"/>
                  <a:gd name="connsiteX95" fmla="*/ 3201346 w 4527226"/>
                  <a:gd name="connsiteY95" fmla="*/ 4164768 h 6062148"/>
                  <a:gd name="connsiteX96" fmla="*/ 3231826 w 4527226"/>
                  <a:gd name="connsiteY96" fmla="*/ 4172388 h 6062148"/>
                  <a:gd name="connsiteX97" fmla="*/ 3285166 w 4527226"/>
                  <a:gd name="connsiteY97" fmla="*/ 4294308 h 6062148"/>
                  <a:gd name="connsiteX98" fmla="*/ 3300406 w 4527226"/>
                  <a:gd name="connsiteY98" fmla="*/ 4347648 h 6062148"/>
                  <a:gd name="connsiteX99" fmla="*/ 3330886 w 4527226"/>
                  <a:gd name="connsiteY99" fmla="*/ 4408608 h 6062148"/>
                  <a:gd name="connsiteX100" fmla="*/ 3551866 w 4527226"/>
                  <a:gd name="connsiteY100" fmla="*/ 4644828 h 6062148"/>
                  <a:gd name="connsiteX101" fmla="*/ 3887146 w 4527226"/>
                  <a:gd name="connsiteY101" fmla="*/ 5025828 h 6062148"/>
                  <a:gd name="connsiteX102" fmla="*/ 4100506 w 4527226"/>
                  <a:gd name="connsiteY102" fmla="*/ 5300148 h 6062148"/>
                  <a:gd name="connsiteX103" fmla="*/ 4367206 w 4527226"/>
                  <a:gd name="connsiteY103" fmla="*/ 5726868 h 6062148"/>
                  <a:gd name="connsiteX104" fmla="*/ 4527226 w 4527226"/>
                  <a:gd name="connsiteY104" fmla="*/ 6046908 h 6062148"/>
                  <a:gd name="connsiteX0" fmla="*/ 381946 w 4527226"/>
                  <a:gd name="connsiteY0" fmla="*/ 5924988 h 6046908"/>
                  <a:gd name="connsiteX1" fmla="*/ 442906 w 4527226"/>
                  <a:gd name="connsiteY1" fmla="*/ 5780208 h 6046908"/>
                  <a:gd name="connsiteX2" fmla="*/ 473386 w 4527226"/>
                  <a:gd name="connsiteY2" fmla="*/ 5665908 h 6046908"/>
                  <a:gd name="connsiteX3" fmla="*/ 511486 w 4527226"/>
                  <a:gd name="connsiteY3" fmla="*/ 5612568 h 6046908"/>
                  <a:gd name="connsiteX4" fmla="*/ 541966 w 4527226"/>
                  <a:gd name="connsiteY4" fmla="*/ 5521128 h 6046908"/>
                  <a:gd name="connsiteX5" fmla="*/ 564826 w 4527226"/>
                  <a:gd name="connsiteY5" fmla="*/ 5353488 h 6046908"/>
                  <a:gd name="connsiteX6" fmla="*/ 602926 w 4527226"/>
                  <a:gd name="connsiteY6" fmla="*/ 5223948 h 6046908"/>
                  <a:gd name="connsiteX7" fmla="*/ 625786 w 4527226"/>
                  <a:gd name="connsiteY7" fmla="*/ 5178228 h 6046908"/>
                  <a:gd name="connsiteX8" fmla="*/ 701986 w 4527226"/>
                  <a:gd name="connsiteY8" fmla="*/ 5071548 h 6046908"/>
                  <a:gd name="connsiteX9" fmla="*/ 717226 w 4527226"/>
                  <a:gd name="connsiteY9" fmla="*/ 5063928 h 6046908"/>
                  <a:gd name="connsiteX10" fmla="*/ 709606 w 4527226"/>
                  <a:gd name="connsiteY10" fmla="*/ 5025828 h 6046908"/>
                  <a:gd name="connsiteX11" fmla="*/ 701986 w 4527226"/>
                  <a:gd name="connsiteY11" fmla="*/ 5002968 h 6046908"/>
                  <a:gd name="connsiteX12" fmla="*/ 968686 w 4527226"/>
                  <a:gd name="connsiteY12" fmla="*/ 4682928 h 6046908"/>
                  <a:gd name="connsiteX13" fmla="*/ 961066 w 4527226"/>
                  <a:gd name="connsiteY13" fmla="*/ 4644828 h 6046908"/>
                  <a:gd name="connsiteX14" fmla="*/ 1342066 w 4527226"/>
                  <a:gd name="connsiteY14" fmla="*/ 4172388 h 6046908"/>
                  <a:gd name="connsiteX15" fmla="*/ 1258246 w 4527226"/>
                  <a:gd name="connsiteY15" fmla="*/ 4012368 h 6046908"/>
                  <a:gd name="connsiteX16" fmla="*/ 1204906 w 4527226"/>
                  <a:gd name="connsiteY16" fmla="*/ 3928548 h 6046908"/>
                  <a:gd name="connsiteX17" fmla="*/ 1174426 w 4527226"/>
                  <a:gd name="connsiteY17" fmla="*/ 3768528 h 6046908"/>
                  <a:gd name="connsiteX18" fmla="*/ 1151566 w 4527226"/>
                  <a:gd name="connsiteY18" fmla="*/ 3699948 h 6046908"/>
                  <a:gd name="connsiteX19" fmla="*/ 1143946 w 4527226"/>
                  <a:gd name="connsiteY19" fmla="*/ 3669468 h 6046908"/>
                  <a:gd name="connsiteX20" fmla="*/ 1067746 w 4527226"/>
                  <a:gd name="connsiteY20" fmla="*/ 3661848 h 6046908"/>
                  <a:gd name="connsiteX21" fmla="*/ 938206 w 4527226"/>
                  <a:gd name="connsiteY21" fmla="*/ 3669468 h 6046908"/>
                  <a:gd name="connsiteX22" fmla="*/ 831526 w 4527226"/>
                  <a:gd name="connsiteY22" fmla="*/ 3692328 h 6046908"/>
                  <a:gd name="connsiteX23" fmla="*/ 610546 w 4527226"/>
                  <a:gd name="connsiteY23" fmla="*/ 3738048 h 6046908"/>
                  <a:gd name="connsiteX24" fmla="*/ 389566 w 4527226"/>
                  <a:gd name="connsiteY24" fmla="*/ 3638988 h 6046908"/>
                  <a:gd name="connsiteX25" fmla="*/ 381946 w 4527226"/>
                  <a:gd name="connsiteY25" fmla="*/ 3326568 h 6046908"/>
                  <a:gd name="connsiteX26" fmla="*/ 420046 w 4527226"/>
                  <a:gd name="connsiteY26" fmla="*/ 3227508 h 6046908"/>
                  <a:gd name="connsiteX27" fmla="*/ 389566 w 4527226"/>
                  <a:gd name="connsiteY27" fmla="*/ 3166548 h 6046908"/>
                  <a:gd name="connsiteX28" fmla="*/ 351466 w 4527226"/>
                  <a:gd name="connsiteY28" fmla="*/ 3105588 h 6046908"/>
                  <a:gd name="connsiteX29" fmla="*/ 397186 w 4527226"/>
                  <a:gd name="connsiteY29" fmla="*/ 3021768 h 6046908"/>
                  <a:gd name="connsiteX30" fmla="*/ 488626 w 4527226"/>
                  <a:gd name="connsiteY30" fmla="*/ 2998908 h 6046908"/>
                  <a:gd name="connsiteX31" fmla="*/ 471956 w 4527226"/>
                  <a:gd name="connsiteY31" fmla="*/ 2942709 h 6046908"/>
                  <a:gd name="connsiteX32" fmla="*/ 435286 w 4527226"/>
                  <a:gd name="connsiteY32" fmla="*/ 2930328 h 6046908"/>
                  <a:gd name="connsiteX33" fmla="*/ 389566 w 4527226"/>
                  <a:gd name="connsiteY33" fmla="*/ 2930328 h 6046908"/>
                  <a:gd name="connsiteX34" fmla="*/ 314000 w 4527226"/>
                  <a:gd name="connsiteY34" fmla="*/ 2893495 h 6046908"/>
                  <a:gd name="connsiteX35" fmla="*/ 320986 w 4527226"/>
                  <a:gd name="connsiteY35" fmla="*/ 2846508 h 6046908"/>
                  <a:gd name="connsiteX36" fmla="*/ 328606 w 4527226"/>
                  <a:gd name="connsiteY36" fmla="*/ 2793168 h 6046908"/>
                  <a:gd name="connsiteX37" fmla="*/ 313366 w 4527226"/>
                  <a:gd name="connsiteY37" fmla="*/ 2732208 h 6046908"/>
                  <a:gd name="connsiteX38" fmla="*/ 267646 w 4527226"/>
                  <a:gd name="connsiteY38" fmla="*/ 2671248 h 6046908"/>
                  <a:gd name="connsiteX39" fmla="*/ 176206 w 4527226"/>
                  <a:gd name="connsiteY39" fmla="*/ 2656008 h 6046908"/>
                  <a:gd name="connsiteX40" fmla="*/ 54286 w 4527226"/>
                  <a:gd name="connsiteY40" fmla="*/ 2610288 h 6046908"/>
                  <a:gd name="connsiteX41" fmla="*/ 7931 w 4527226"/>
                  <a:gd name="connsiteY41" fmla="*/ 2563298 h 6046908"/>
                  <a:gd name="connsiteX42" fmla="*/ 8566 w 4527226"/>
                  <a:gd name="connsiteY42" fmla="*/ 2488368 h 6046908"/>
                  <a:gd name="connsiteX43" fmla="*/ 92386 w 4527226"/>
                  <a:gd name="connsiteY43" fmla="*/ 2335968 h 6046908"/>
                  <a:gd name="connsiteX44" fmla="*/ 221926 w 4527226"/>
                  <a:gd name="connsiteY44" fmla="*/ 2175948 h 6046908"/>
                  <a:gd name="connsiteX45" fmla="*/ 282886 w 4527226"/>
                  <a:gd name="connsiteY45" fmla="*/ 2084508 h 6046908"/>
                  <a:gd name="connsiteX46" fmla="*/ 328606 w 4527226"/>
                  <a:gd name="connsiteY46" fmla="*/ 1977828 h 6046908"/>
                  <a:gd name="connsiteX47" fmla="*/ 359086 w 4527226"/>
                  <a:gd name="connsiteY47" fmla="*/ 1871148 h 6046908"/>
                  <a:gd name="connsiteX48" fmla="*/ 374326 w 4527226"/>
                  <a:gd name="connsiteY48" fmla="*/ 1810188 h 6046908"/>
                  <a:gd name="connsiteX49" fmla="*/ 343846 w 4527226"/>
                  <a:gd name="connsiteY49" fmla="*/ 1756848 h 6046908"/>
                  <a:gd name="connsiteX50" fmla="*/ 328606 w 4527226"/>
                  <a:gd name="connsiteY50" fmla="*/ 1680648 h 6046908"/>
                  <a:gd name="connsiteX51" fmla="*/ 412426 w 4527226"/>
                  <a:gd name="connsiteY51" fmla="*/ 1474908 h 6046908"/>
                  <a:gd name="connsiteX52" fmla="*/ 442906 w 4527226"/>
                  <a:gd name="connsiteY52" fmla="*/ 1307268 h 6046908"/>
                  <a:gd name="connsiteX53" fmla="*/ 465766 w 4527226"/>
                  <a:gd name="connsiteY53" fmla="*/ 1192968 h 6046908"/>
                  <a:gd name="connsiteX54" fmla="*/ 503866 w 4527226"/>
                  <a:gd name="connsiteY54" fmla="*/ 1055808 h 6046908"/>
                  <a:gd name="connsiteX55" fmla="*/ 557206 w 4527226"/>
                  <a:gd name="connsiteY55" fmla="*/ 888168 h 6046908"/>
                  <a:gd name="connsiteX56" fmla="*/ 503866 w 4527226"/>
                  <a:gd name="connsiteY56" fmla="*/ 888168 h 6046908"/>
                  <a:gd name="connsiteX57" fmla="*/ 412426 w 4527226"/>
                  <a:gd name="connsiteY57" fmla="*/ 834828 h 6046908"/>
                  <a:gd name="connsiteX58" fmla="*/ 328606 w 4527226"/>
                  <a:gd name="connsiteY58" fmla="*/ 789108 h 6046908"/>
                  <a:gd name="connsiteX59" fmla="*/ 260026 w 4527226"/>
                  <a:gd name="connsiteY59" fmla="*/ 773868 h 6046908"/>
                  <a:gd name="connsiteX60" fmla="*/ 214306 w 4527226"/>
                  <a:gd name="connsiteY60" fmla="*/ 751008 h 6046908"/>
                  <a:gd name="connsiteX61" fmla="*/ 260026 w 4527226"/>
                  <a:gd name="connsiteY61" fmla="*/ 674808 h 6046908"/>
                  <a:gd name="connsiteX62" fmla="*/ 374326 w 4527226"/>
                  <a:gd name="connsiteY62" fmla="*/ 606228 h 6046908"/>
                  <a:gd name="connsiteX63" fmla="*/ 557206 w 4527226"/>
                  <a:gd name="connsiteY63" fmla="*/ 507168 h 6046908"/>
                  <a:gd name="connsiteX64" fmla="*/ 656266 w 4527226"/>
                  <a:gd name="connsiteY64" fmla="*/ 423348 h 6046908"/>
                  <a:gd name="connsiteX65" fmla="*/ 892486 w 4527226"/>
                  <a:gd name="connsiteY65" fmla="*/ 232848 h 6046908"/>
                  <a:gd name="connsiteX66" fmla="*/ 1174426 w 4527226"/>
                  <a:gd name="connsiteY66" fmla="*/ 80448 h 6046908"/>
                  <a:gd name="connsiteX67" fmla="*/ 1593526 w 4527226"/>
                  <a:gd name="connsiteY67" fmla="*/ 11868 h 6046908"/>
                  <a:gd name="connsiteX68" fmla="*/ 1944046 w 4527226"/>
                  <a:gd name="connsiteY68" fmla="*/ 4248 h 6046908"/>
                  <a:gd name="connsiteX69" fmla="*/ 2172646 w 4527226"/>
                  <a:gd name="connsiteY69" fmla="*/ 4248 h 6046908"/>
                  <a:gd name="connsiteX70" fmla="*/ 2393626 w 4527226"/>
                  <a:gd name="connsiteY70" fmla="*/ 57588 h 6046908"/>
                  <a:gd name="connsiteX71" fmla="*/ 2667946 w 4527226"/>
                  <a:gd name="connsiteY71" fmla="*/ 133788 h 6046908"/>
                  <a:gd name="connsiteX72" fmla="*/ 2820346 w 4527226"/>
                  <a:gd name="connsiteY72" fmla="*/ 202368 h 6046908"/>
                  <a:gd name="connsiteX73" fmla="*/ 3102286 w 4527226"/>
                  <a:gd name="connsiteY73" fmla="*/ 400488 h 6046908"/>
                  <a:gd name="connsiteX74" fmla="*/ 3285166 w 4527226"/>
                  <a:gd name="connsiteY74" fmla="*/ 651948 h 6046908"/>
                  <a:gd name="connsiteX75" fmla="*/ 3407086 w 4527226"/>
                  <a:gd name="connsiteY75" fmla="*/ 918648 h 6046908"/>
                  <a:gd name="connsiteX76" fmla="*/ 3475666 w 4527226"/>
                  <a:gd name="connsiteY76" fmla="*/ 1238688 h 6046908"/>
                  <a:gd name="connsiteX77" fmla="*/ 3506146 w 4527226"/>
                  <a:gd name="connsiteY77" fmla="*/ 1543488 h 6046908"/>
                  <a:gd name="connsiteX78" fmla="*/ 3506146 w 4527226"/>
                  <a:gd name="connsiteY78" fmla="*/ 1962588 h 6046908"/>
                  <a:gd name="connsiteX79" fmla="*/ 3338506 w 4527226"/>
                  <a:gd name="connsiteY79" fmla="*/ 2305488 h 6046908"/>
                  <a:gd name="connsiteX80" fmla="*/ 3254686 w 4527226"/>
                  <a:gd name="connsiteY80" fmla="*/ 2473128 h 6046908"/>
                  <a:gd name="connsiteX81" fmla="*/ 3132766 w 4527226"/>
                  <a:gd name="connsiteY81" fmla="*/ 2663628 h 6046908"/>
                  <a:gd name="connsiteX82" fmla="*/ 3071806 w 4527226"/>
                  <a:gd name="connsiteY82" fmla="*/ 2838888 h 6046908"/>
                  <a:gd name="connsiteX83" fmla="*/ 3064186 w 4527226"/>
                  <a:gd name="connsiteY83" fmla="*/ 2915088 h 6046908"/>
                  <a:gd name="connsiteX84" fmla="*/ 3018466 w 4527226"/>
                  <a:gd name="connsiteY84" fmla="*/ 3014148 h 6046908"/>
                  <a:gd name="connsiteX85" fmla="*/ 2980366 w 4527226"/>
                  <a:gd name="connsiteY85" fmla="*/ 3082728 h 6046908"/>
                  <a:gd name="connsiteX86" fmla="*/ 2957506 w 4527226"/>
                  <a:gd name="connsiteY86" fmla="*/ 3120828 h 6046908"/>
                  <a:gd name="connsiteX87" fmla="*/ 2957506 w 4527226"/>
                  <a:gd name="connsiteY87" fmla="*/ 3555168 h 6046908"/>
                  <a:gd name="connsiteX88" fmla="*/ 3010846 w 4527226"/>
                  <a:gd name="connsiteY88" fmla="*/ 3539928 h 6046908"/>
                  <a:gd name="connsiteX89" fmla="*/ 3109906 w 4527226"/>
                  <a:gd name="connsiteY89" fmla="*/ 3570408 h 6046908"/>
                  <a:gd name="connsiteX90" fmla="*/ 3140386 w 4527226"/>
                  <a:gd name="connsiteY90" fmla="*/ 3631368 h 6046908"/>
                  <a:gd name="connsiteX91" fmla="*/ 3117526 w 4527226"/>
                  <a:gd name="connsiteY91" fmla="*/ 3738048 h 6046908"/>
                  <a:gd name="connsiteX92" fmla="*/ 3125146 w 4527226"/>
                  <a:gd name="connsiteY92" fmla="*/ 4103808 h 6046908"/>
                  <a:gd name="connsiteX93" fmla="*/ 3163246 w 4527226"/>
                  <a:gd name="connsiteY93" fmla="*/ 4157148 h 6046908"/>
                  <a:gd name="connsiteX94" fmla="*/ 3201346 w 4527226"/>
                  <a:gd name="connsiteY94" fmla="*/ 4164768 h 6046908"/>
                  <a:gd name="connsiteX95" fmla="*/ 3231826 w 4527226"/>
                  <a:gd name="connsiteY95" fmla="*/ 4172388 h 6046908"/>
                  <a:gd name="connsiteX96" fmla="*/ 3285166 w 4527226"/>
                  <a:gd name="connsiteY96" fmla="*/ 4294308 h 6046908"/>
                  <a:gd name="connsiteX97" fmla="*/ 3300406 w 4527226"/>
                  <a:gd name="connsiteY97" fmla="*/ 4347648 h 6046908"/>
                  <a:gd name="connsiteX98" fmla="*/ 3330886 w 4527226"/>
                  <a:gd name="connsiteY98" fmla="*/ 4408608 h 6046908"/>
                  <a:gd name="connsiteX99" fmla="*/ 3551866 w 4527226"/>
                  <a:gd name="connsiteY99" fmla="*/ 4644828 h 6046908"/>
                  <a:gd name="connsiteX100" fmla="*/ 3887146 w 4527226"/>
                  <a:gd name="connsiteY100" fmla="*/ 5025828 h 6046908"/>
                  <a:gd name="connsiteX101" fmla="*/ 4100506 w 4527226"/>
                  <a:gd name="connsiteY101" fmla="*/ 5300148 h 6046908"/>
                  <a:gd name="connsiteX102" fmla="*/ 4367206 w 4527226"/>
                  <a:gd name="connsiteY102" fmla="*/ 5726868 h 6046908"/>
                  <a:gd name="connsiteX103" fmla="*/ 4527226 w 4527226"/>
                  <a:gd name="connsiteY103" fmla="*/ 6046908 h 6046908"/>
                  <a:gd name="connsiteX0" fmla="*/ 442906 w 4527226"/>
                  <a:gd name="connsiteY0" fmla="*/ 5780208 h 6046908"/>
                  <a:gd name="connsiteX1" fmla="*/ 473386 w 4527226"/>
                  <a:gd name="connsiteY1" fmla="*/ 5665908 h 6046908"/>
                  <a:gd name="connsiteX2" fmla="*/ 511486 w 4527226"/>
                  <a:gd name="connsiteY2" fmla="*/ 5612568 h 6046908"/>
                  <a:gd name="connsiteX3" fmla="*/ 541966 w 4527226"/>
                  <a:gd name="connsiteY3" fmla="*/ 5521128 h 6046908"/>
                  <a:gd name="connsiteX4" fmla="*/ 564826 w 4527226"/>
                  <a:gd name="connsiteY4" fmla="*/ 5353488 h 6046908"/>
                  <a:gd name="connsiteX5" fmla="*/ 602926 w 4527226"/>
                  <a:gd name="connsiteY5" fmla="*/ 5223948 h 6046908"/>
                  <a:gd name="connsiteX6" fmla="*/ 625786 w 4527226"/>
                  <a:gd name="connsiteY6" fmla="*/ 5178228 h 6046908"/>
                  <a:gd name="connsiteX7" fmla="*/ 701986 w 4527226"/>
                  <a:gd name="connsiteY7" fmla="*/ 5071548 h 6046908"/>
                  <a:gd name="connsiteX8" fmla="*/ 717226 w 4527226"/>
                  <a:gd name="connsiteY8" fmla="*/ 5063928 h 6046908"/>
                  <a:gd name="connsiteX9" fmla="*/ 709606 w 4527226"/>
                  <a:gd name="connsiteY9" fmla="*/ 5025828 h 6046908"/>
                  <a:gd name="connsiteX10" fmla="*/ 701986 w 4527226"/>
                  <a:gd name="connsiteY10" fmla="*/ 5002968 h 6046908"/>
                  <a:gd name="connsiteX11" fmla="*/ 968686 w 4527226"/>
                  <a:gd name="connsiteY11" fmla="*/ 4682928 h 6046908"/>
                  <a:gd name="connsiteX12" fmla="*/ 961066 w 4527226"/>
                  <a:gd name="connsiteY12" fmla="*/ 4644828 h 6046908"/>
                  <a:gd name="connsiteX13" fmla="*/ 1342066 w 4527226"/>
                  <a:gd name="connsiteY13" fmla="*/ 4172388 h 6046908"/>
                  <a:gd name="connsiteX14" fmla="*/ 1258246 w 4527226"/>
                  <a:gd name="connsiteY14" fmla="*/ 4012368 h 6046908"/>
                  <a:gd name="connsiteX15" fmla="*/ 1204906 w 4527226"/>
                  <a:gd name="connsiteY15" fmla="*/ 3928548 h 6046908"/>
                  <a:gd name="connsiteX16" fmla="*/ 1174426 w 4527226"/>
                  <a:gd name="connsiteY16" fmla="*/ 3768528 h 6046908"/>
                  <a:gd name="connsiteX17" fmla="*/ 1151566 w 4527226"/>
                  <a:gd name="connsiteY17" fmla="*/ 3699948 h 6046908"/>
                  <a:gd name="connsiteX18" fmla="*/ 1143946 w 4527226"/>
                  <a:gd name="connsiteY18" fmla="*/ 3669468 h 6046908"/>
                  <a:gd name="connsiteX19" fmla="*/ 1067746 w 4527226"/>
                  <a:gd name="connsiteY19" fmla="*/ 3661848 h 6046908"/>
                  <a:gd name="connsiteX20" fmla="*/ 938206 w 4527226"/>
                  <a:gd name="connsiteY20" fmla="*/ 3669468 h 6046908"/>
                  <a:gd name="connsiteX21" fmla="*/ 831526 w 4527226"/>
                  <a:gd name="connsiteY21" fmla="*/ 3692328 h 6046908"/>
                  <a:gd name="connsiteX22" fmla="*/ 610546 w 4527226"/>
                  <a:gd name="connsiteY22" fmla="*/ 3738048 h 6046908"/>
                  <a:gd name="connsiteX23" fmla="*/ 389566 w 4527226"/>
                  <a:gd name="connsiteY23" fmla="*/ 3638988 h 6046908"/>
                  <a:gd name="connsiteX24" fmla="*/ 381946 w 4527226"/>
                  <a:gd name="connsiteY24" fmla="*/ 3326568 h 6046908"/>
                  <a:gd name="connsiteX25" fmla="*/ 420046 w 4527226"/>
                  <a:gd name="connsiteY25" fmla="*/ 3227508 h 6046908"/>
                  <a:gd name="connsiteX26" fmla="*/ 389566 w 4527226"/>
                  <a:gd name="connsiteY26" fmla="*/ 3166548 h 6046908"/>
                  <a:gd name="connsiteX27" fmla="*/ 351466 w 4527226"/>
                  <a:gd name="connsiteY27" fmla="*/ 3105588 h 6046908"/>
                  <a:gd name="connsiteX28" fmla="*/ 397186 w 4527226"/>
                  <a:gd name="connsiteY28" fmla="*/ 3021768 h 6046908"/>
                  <a:gd name="connsiteX29" fmla="*/ 488626 w 4527226"/>
                  <a:gd name="connsiteY29" fmla="*/ 2998908 h 6046908"/>
                  <a:gd name="connsiteX30" fmla="*/ 471956 w 4527226"/>
                  <a:gd name="connsiteY30" fmla="*/ 2942709 h 6046908"/>
                  <a:gd name="connsiteX31" fmla="*/ 435286 w 4527226"/>
                  <a:gd name="connsiteY31" fmla="*/ 2930328 h 6046908"/>
                  <a:gd name="connsiteX32" fmla="*/ 389566 w 4527226"/>
                  <a:gd name="connsiteY32" fmla="*/ 2930328 h 6046908"/>
                  <a:gd name="connsiteX33" fmla="*/ 314000 w 4527226"/>
                  <a:gd name="connsiteY33" fmla="*/ 2893495 h 6046908"/>
                  <a:gd name="connsiteX34" fmla="*/ 320986 w 4527226"/>
                  <a:gd name="connsiteY34" fmla="*/ 2846508 h 6046908"/>
                  <a:gd name="connsiteX35" fmla="*/ 328606 w 4527226"/>
                  <a:gd name="connsiteY35" fmla="*/ 2793168 h 6046908"/>
                  <a:gd name="connsiteX36" fmla="*/ 313366 w 4527226"/>
                  <a:gd name="connsiteY36" fmla="*/ 2732208 h 6046908"/>
                  <a:gd name="connsiteX37" fmla="*/ 267646 w 4527226"/>
                  <a:gd name="connsiteY37" fmla="*/ 2671248 h 6046908"/>
                  <a:gd name="connsiteX38" fmla="*/ 176206 w 4527226"/>
                  <a:gd name="connsiteY38" fmla="*/ 2656008 h 6046908"/>
                  <a:gd name="connsiteX39" fmla="*/ 54286 w 4527226"/>
                  <a:gd name="connsiteY39" fmla="*/ 2610288 h 6046908"/>
                  <a:gd name="connsiteX40" fmla="*/ 7931 w 4527226"/>
                  <a:gd name="connsiteY40" fmla="*/ 2563298 h 6046908"/>
                  <a:gd name="connsiteX41" fmla="*/ 8566 w 4527226"/>
                  <a:gd name="connsiteY41" fmla="*/ 2488368 h 6046908"/>
                  <a:gd name="connsiteX42" fmla="*/ 92386 w 4527226"/>
                  <a:gd name="connsiteY42" fmla="*/ 2335968 h 6046908"/>
                  <a:gd name="connsiteX43" fmla="*/ 221926 w 4527226"/>
                  <a:gd name="connsiteY43" fmla="*/ 2175948 h 6046908"/>
                  <a:gd name="connsiteX44" fmla="*/ 282886 w 4527226"/>
                  <a:gd name="connsiteY44" fmla="*/ 2084508 h 6046908"/>
                  <a:gd name="connsiteX45" fmla="*/ 328606 w 4527226"/>
                  <a:gd name="connsiteY45" fmla="*/ 1977828 h 6046908"/>
                  <a:gd name="connsiteX46" fmla="*/ 359086 w 4527226"/>
                  <a:gd name="connsiteY46" fmla="*/ 1871148 h 6046908"/>
                  <a:gd name="connsiteX47" fmla="*/ 374326 w 4527226"/>
                  <a:gd name="connsiteY47" fmla="*/ 1810188 h 6046908"/>
                  <a:gd name="connsiteX48" fmla="*/ 343846 w 4527226"/>
                  <a:gd name="connsiteY48" fmla="*/ 1756848 h 6046908"/>
                  <a:gd name="connsiteX49" fmla="*/ 328606 w 4527226"/>
                  <a:gd name="connsiteY49" fmla="*/ 1680648 h 6046908"/>
                  <a:gd name="connsiteX50" fmla="*/ 412426 w 4527226"/>
                  <a:gd name="connsiteY50" fmla="*/ 1474908 h 6046908"/>
                  <a:gd name="connsiteX51" fmla="*/ 442906 w 4527226"/>
                  <a:gd name="connsiteY51" fmla="*/ 1307268 h 6046908"/>
                  <a:gd name="connsiteX52" fmla="*/ 465766 w 4527226"/>
                  <a:gd name="connsiteY52" fmla="*/ 1192968 h 6046908"/>
                  <a:gd name="connsiteX53" fmla="*/ 503866 w 4527226"/>
                  <a:gd name="connsiteY53" fmla="*/ 1055808 h 6046908"/>
                  <a:gd name="connsiteX54" fmla="*/ 557206 w 4527226"/>
                  <a:gd name="connsiteY54" fmla="*/ 888168 h 6046908"/>
                  <a:gd name="connsiteX55" fmla="*/ 503866 w 4527226"/>
                  <a:gd name="connsiteY55" fmla="*/ 888168 h 6046908"/>
                  <a:gd name="connsiteX56" fmla="*/ 412426 w 4527226"/>
                  <a:gd name="connsiteY56" fmla="*/ 834828 h 6046908"/>
                  <a:gd name="connsiteX57" fmla="*/ 328606 w 4527226"/>
                  <a:gd name="connsiteY57" fmla="*/ 789108 h 6046908"/>
                  <a:gd name="connsiteX58" fmla="*/ 260026 w 4527226"/>
                  <a:gd name="connsiteY58" fmla="*/ 773868 h 6046908"/>
                  <a:gd name="connsiteX59" fmla="*/ 214306 w 4527226"/>
                  <a:gd name="connsiteY59" fmla="*/ 751008 h 6046908"/>
                  <a:gd name="connsiteX60" fmla="*/ 260026 w 4527226"/>
                  <a:gd name="connsiteY60" fmla="*/ 674808 h 6046908"/>
                  <a:gd name="connsiteX61" fmla="*/ 374326 w 4527226"/>
                  <a:gd name="connsiteY61" fmla="*/ 606228 h 6046908"/>
                  <a:gd name="connsiteX62" fmla="*/ 557206 w 4527226"/>
                  <a:gd name="connsiteY62" fmla="*/ 507168 h 6046908"/>
                  <a:gd name="connsiteX63" fmla="*/ 656266 w 4527226"/>
                  <a:gd name="connsiteY63" fmla="*/ 423348 h 6046908"/>
                  <a:gd name="connsiteX64" fmla="*/ 892486 w 4527226"/>
                  <a:gd name="connsiteY64" fmla="*/ 232848 h 6046908"/>
                  <a:gd name="connsiteX65" fmla="*/ 1174426 w 4527226"/>
                  <a:gd name="connsiteY65" fmla="*/ 80448 h 6046908"/>
                  <a:gd name="connsiteX66" fmla="*/ 1593526 w 4527226"/>
                  <a:gd name="connsiteY66" fmla="*/ 11868 h 6046908"/>
                  <a:gd name="connsiteX67" fmla="*/ 1944046 w 4527226"/>
                  <a:gd name="connsiteY67" fmla="*/ 4248 h 6046908"/>
                  <a:gd name="connsiteX68" fmla="*/ 2172646 w 4527226"/>
                  <a:gd name="connsiteY68" fmla="*/ 4248 h 6046908"/>
                  <a:gd name="connsiteX69" fmla="*/ 2393626 w 4527226"/>
                  <a:gd name="connsiteY69" fmla="*/ 57588 h 6046908"/>
                  <a:gd name="connsiteX70" fmla="*/ 2667946 w 4527226"/>
                  <a:gd name="connsiteY70" fmla="*/ 133788 h 6046908"/>
                  <a:gd name="connsiteX71" fmla="*/ 2820346 w 4527226"/>
                  <a:gd name="connsiteY71" fmla="*/ 202368 h 6046908"/>
                  <a:gd name="connsiteX72" fmla="*/ 3102286 w 4527226"/>
                  <a:gd name="connsiteY72" fmla="*/ 400488 h 6046908"/>
                  <a:gd name="connsiteX73" fmla="*/ 3285166 w 4527226"/>
                  <a:gd name="connsiteY73" fmla="*/ 651948 h 6046908"/>
                  <a:gd name="connsiteX74" fmla="*/ 3407086 w 4527226"/>
                  <a:gd name="connsiteY74" fmla="*/ 918648 h 6046908"/>
                  <a:gd name="connsiteX75" fmla="*/ 3475666 w 4527226"/>
                  <a:gd name="connsiteY75" fmla="*/ 1238688 h 6046908"/>
                  <a:gd name="connsiteX76" fmla="*/ 3506146 w 4527226"/>
                  <a:gd name="connsiteY76" fmla="*/ 1543488 h 6046908"/>
                  <a:gd name="connsiteX77" fmla="*/ 3506146 w 4527226"/>
                  <a:gd name="connsiteY77" fmla="*/ 1962588 h 6046908"/>
                  <a:gd name="connsiteX78" fmla="*/ 3338506 w 4527226"/>
                  <a:gd name="connsiteY78" fmla="*/ 2305488 h 6046908"/>
                  <a:gd name="connsiteX79" fmla="*/ 3254686 w 4527226"/>
                  <a:gd name="connsiteY79" fmla="*/ 2473128 h 6046908"/>
                  <a:gd name="connsiteX80" fmla="*/ 3132766 w 4527226"/>
                  <a:gd name="connsiteY80" fmla="*/ 2663628 h 6046908"/>
                  <a:gd name="connsiteX81" fmla="*/ 3071806 w 4527226"/>
                  <a:gd name="connsiteY81" fmla="*/ 2838888 h 6046908"/>
                  <a:gd name="connsiteX82" fmla="*/ 3064186 w 4527226"/>
                  <a:gd name="connsiteY82" fmla="*/ 2915088 h 6046908"/>
                  <a:gd name="connsiteX83" fmla="*/ 3018466 w 4527226"/>
                  <a:gd name="connsiteY83" fmla="*/ 3014148 h 6046908"/>
                  <a:gd name="connsiteX84" fmla="*/ 2980366 w 4527226"/>
                  <a:gd name="connsiteY84" fmla="*/ 3082728 h 6046908"/>
                  <a:gd name="connsiteX85" fmla="*/ 2957506 w 4527226"/>
                  <a:gd name="connsiteY85" fmla="*/ 3120828 h 6046908"/>
                  <a:gd name="connsiteX86" fmla="*/ 2957506 w 4527226"/>
                  <a:gd name="connsiteY86" fmla="*/ 3555168 h 6046908"/>
                  <a:gd name="connsiteX87" fmla="*/ 3010846 w 4527226"/>
                  <a:gd name="connsiteY87" fmla="*/ 3539928 h 6046908"/>
                  <a:gd name="connsiteX88" fmla="*/ 3109906 w 4527226"/>
                  <a:gd name="connsiteY88" fmla="*/ 3570408 h 6046908"/>
                  <a:gd name="connsiteX89" fmla="*/ 3140386 w 4527226"/>
                  <a:gd name="connsiteY89" fmla="*/ 3631368 h 6046908"/>
                  <a:gd name="connsiteX90" fmla="*/ 3117526 w 4527226"/>
                  <a:gd name="connsiteY90" fmla="*/ 3738048 h 6046908"/>
                  <a:gd name="connsiteX91" fmla="*/ 3125146 w 4527226"/>
                  <a:gd name="connsiteY91" fmla="*/ 4103808 h 6046908"/>
                  <a:gd name="connsiteX92" fmla="*/ 3163246 w 4527226"/>
                  <a:gd name="connsiteY92" fmla="*/ 4157148 h 6046908"/>
                  <a:gd name="connsiteX93" fmla="*/ 3201346 w 4527226"/>
                  <a:gd name="connsiteY93" fmla="*/ 4164768 h 6046908"/>
                  <a:gd name="connsiteX94" fmla="*/ 3231826 w 4527226"/>
                  <a:gd name="connsiteY94" fmla="*/ 4172388 h 6046908"/>
                  <a:gd name="connsiteX95" fmla="*/ 3285166 w 4527226"/>
                  <a:gd name="connsiteY95" fmla="*/ 4294308 h 6046908"/>
                  <a:gd name="connsiteX96" fmla="*/ 3300406 w 4527226"/>
                  <a:gd name="connsiteY96" fmla="*/ 4347648 h 6046908"/>
                  <a:gd name="connsiteX97" fmla="*/ 3330886 w 4527226"/>
                  <a:gd name="connsiteY97" fmla="*/ 4408608 h 6046908"/>
                  <a:gd name="connsiteX98" fmla="*/ 3551866 w 4527226"/>
                  <a:gd name="connsiteY98" fmla="*/ 4644828 h 6046908"/>
                  <a:gd name="connsiteX99" fmla="*/ 3887146 w 4527226"/>
                  <a:gd name="connsiteY99" fmla="*/ 5025828 h 6046908"/>
                  <a:gd name="connsiteX100" fmla="*/ 4100506 w 4527226"/>
                  <a:gd name="connsiteY100" fmla="*/ 5300148 h 6046908"/>
                  <a:gd name="connsiteX101" fmla="*/ 4367206 w 4527226"/>
                  <a:gd name="connsiteY101" fmla="*/ 5726868 h 6046908"/>
                  <a:gd name="connsiteX102" fmla="*/ 4527226 w 4527226"/>
                  <a:gd name="connsiteY102" fmla="*/ 6046908 h 6046908"/>
                  <a:gd name="connsiteX0" fmla="*/ 473386 w 4527226"/>
                  <a:gd name="connsiteY0" fmla="*/ 5665908 h 6046908"/>
                  <a:gd name="connsiteX1" fmla="*/ 511486 w 4527226"/>
                  <a:gd name="connsiteY1" fmla="*/ 5612568 h 6046908"/>
                  <a:gd name="connsiteX2" fmla="*/ 541966 w 4527226"/>
                  <a:gd name="connsiteY2" fmla="*/ 5521128 h 6046908"/>
                  <a:gd name="connsiteX3" fmla="*/ 564826 w 4527226"/>
                  <a:gd name="connsiteY3" fmla="*/ 5353488 h 6046908"/>
                  <a:gd name="connsiteX4" fmla="*/ 602926 w 4527226"/>
                  <a:gd name="connsiteY4" fmla="*/ 5223948 h 6046908"/>
                  <a:gd name="connsiteX5" fmla="*/ 625786 w 4527226"/>
                  <a:gd name="connsiteY5" fmla="*/ 5178228 h 6046908"/>
                  <a:gd name="connsiteX6" fmla="*/ 701986 w 4527226"/>
                  <a:gd name="connsiteY6" fmla="*/ 5071548 h 6046908"/>
                  <a:gd name="connsiteX7" fmla="*/ 717226 w 4527226"/>
                  <a:gd name="connsiteY7" fmla="*/ 5063928 h 6046908"/>
                  <a:gd name="connsiteX8" fmla="*/ 709606 w 4527226"/>
                  <a:gd name="connsiteY8" fmla="*/ 5025828 h 6046908"/>
                  <a:gd name="connsiteX9" fmla="*/ 701986 w 4527226"/>
                  <a:gd name="connsiteY9" fmla="*/ 5002968 h 6046908"/>
                  <a:gd name="connsiteX10" fmla="*/ 968686 w 4527226"/>
                  <a:gd name="connsiteY10" fmla="*/ 4682928 h 6046908"/>
                  <a:gd name="connsiteX11" fmla="*/ 961066 w 4527226"/>
                  <a:gd name="connsiteY11" fmla="*/ 4644828 h 6046908"/>
                  <a:gd name="connsiteX12" fmla="*/ 1342066 w 4527226"/>
                  <a:gd name="connsiteY12" fmla="*/ 4172388 h 6046908"/>
                  <a:gd name="connsiteX13" fmla="*/ 1258246 w 4527226"/>
                  <a:gd name="connsiteY13" fmla="*/ 4012368 h 6046908"/>
                  <a:gd name="connsiteX14" fmla="*/ 1204906 w 4527226"/>
                  <a:gd name="connsiteY14" fmla="*/ 3928548 h 6046908"/>
                  <a:gd name="connsiteX15" fmla="*/ 1174426 w 4527226"/>
                  <a:gd name="connsiteY15" fmla="*/ 3768528 h 6046908"/>
                  <a:gd name="connsiteX16" fmla="*/ 1151566 w 4527226"/>
                  <a:gd name="connsiteY16" fmla="*/ 3699948 h 6046908"/>
                  <a:gd name="connsiteX17" fmla="*/ 1143946 w 4527226"/>
                  <a:gd name="connsiteY17" fmla="*/ 3669468 h 6046908"/>
                  <a:gd name="connsiteX18" fmla="*/ 1067746 w 4527226"/>
                  <a:gd name="connsiteY18" fmla="*/ 3661848 h 6046908"/>
                  <a:gd name="connsiteX19" fmla="*/ 938206 w 4527226"/>
                  <a:gd name="connsiteY19" fmla="*/ 3669468 h 6046908"/>
                  <a:gd name="connsiteX20" fmla="*/ 831526 w 4527226"/>
                  <a:gd name="connsiteY20" fmla="*/ 3692328 h 6046908"/>
                  <a:gd name="connsiteX21" fmla="*/ 610546 w 4527226"/>
                  <a:gd name="connsiteY21" fmla="*/ 3738048 h 6046908"/>
                  <a:gd name="connsiteX22" fmla="*/ 389566 w 4527226"/>
                  <a:gd name="connsiteY22" fmla="*/ 3638988 h 6046908"/>
                  <a:gd name="connsiteX23" fmla="*/ 381946 w 4527226"/>
                  <a:gd name="connsiteY23" fmla="*/ 3326568 h 6046908"/>
                  <a:gd name="connsiteX24" fmla="*/ 420046 w 4527226"/>
                  <a:gd name="connsiteY24" fmla="*/ 3227508 h 6046908"/>
                  <a:gd name="connsiteX25" fmla="*/ 389566 w 4527226"/>
                  <a:gd name="connsiteY25" fmla="*/ 3166548 h 6046908"/>
                  <a:gd name="connsiteX26" fmla="*/ 351466 w 4527226"/>
                  <a:gd name="connsiteY26" fmla="*/ 3105588 h 6046908"/>
                  <a:gd name="connsiteX27" fmla="*/ 397186 w 4527226"/>
                  <a:gd name="connsiteY27" fmla="*/ 3021768 h 6046908"/>
                  <a:gd name="connsiteX28" fmla="*/ 488626 w 4527226"/>
                  <a:gd name="connsiteY28" fmla="*/ 2998908 h 6046908"/>
                  <a:gd name="connsiteX29" fmla="*/ 471956 w 4527226"/>
                  <a:gd name="connsiteY29" fmla="*/ 2942709 h 6046908"/>
                  <a:gd name="connsiteX30" fmla="*/ 435286 w 4527226"/>
                  <a:gd name="connsiteY30" fmla="*/ 2930328 h 6046908"/>
                  <a:gd name="connsiteX31" fmla="*/ 389566 w 4527226"/>
                  <a:gd name="connsiteY31" fmla="*/ 2930328 h 6046908"/>
                  <a:gd name="connsiteX32" fmla="*/ 314000 w 4527226"/>
                  <a:gd name="connsiteY32" fmla="*/ 2893495 h 6046908"/>
                  <a:gd name="connsiteX33" fmla="*/ 320986 w 4527226"/>
                  <a:gd name="connsiteY33" fmla="*/ 2846508 h 6046908"/>
                  <a:gd name="connsiteX34" fmla="*/ 328606 w 4527226"/>
                  <a:gd name="connsiteY34" fmla="*/ 2793168 h 6046908"/>
                  <a:gd name="connsiteX35" fmla="*/ 313366 w 4527226"/>
                  <a:gd name="connsiteY35" fmla="*/ 2732208 h 6046908"/>
                  <a:gd name="connsiteX36" fmla="*/ 267646 w 4527226"/>
                  <a:gd name="connsiteY36" fmla="*/ 2671248 h 6046908"/>
                  <a:gd name="connsiteX37" fmla="*/ 176206 w 4527226"/>
                  <a:gd name="connsiteY37" fmla="*/ 2656008 h 6046908"/>
                  <a:gd name="connsiteX38" fmla="*/ 54286 w 4527226"/>
                  <a:gd name="connsiteY38" fmla="*/ 2610288 h 6046908"/>
                  <a:gd name="connsiteX39" fmla="*/ 7931 w 4527226"/>
                  <a:gd name="connsiteY39" fmla="*/ 2563298 h 6046908"/>
                  <a:gd name="connsiteX40" fmla="*/ 8566 w 4527226"/>
                  <a:gd name="connsiteY40" fmla="*/ 2488368 h 6046908"/>
                  <a:gd name="connsiteX41" fmla="*/ 92386 w 4527226"/>
                  <a:gd name="connsiteY41" fmla="*/ 2335968 h 6046908"/>
                  <a:gd name="connsiteX42" fmla="*/ 221926 w 4527226"/>
                  <a:gd name="connsiteY42" fmla="*/ 2175948 h 6046908"/>
                  <a:gd name="connsiteX43" fmla="*/ 282886 w 4527226"/>
                  <a:gd name="connsiteY43" fmla="*/ 2084508 h 6046908"/>
                  <a:gd name="connsiteX44" fmla="*/ 328606 w 4527226"/>
                  <a:gd name="connsiteY44" fmla="*/ 1977828 h 6046908"/>
                  <a:gd name="connsiteX45" fmla="*/ 359086 w 4527226"/>
                  <a:gd name="connsiteY45" fmla="*/ 1871148 h 6046908"/>
                  <a:gd name="connsiteX46" fmla="*/ 374326 w 4527226"/>
                  <a:gd name="connsiteY46" fmla="*/ 1810188 h 6046908"/>
                  <a:gd name="connsiteX47" fmla="*/ 343846 w 4527226"/>
                  <a:gd name="connsiteY47" fmla="*/ 1756848 h 6046908"/>
                  <a:gd name="connsiteX48" fmla="*/ 328606 w 4527226"/>
                  <a:gd name="connsiteY48" fmla="*/ 1680648 h 6046908"/>
                  <a:gd name="connsiteX49" fmla="*/ 412426 w 4527226"/>
                  <a:gd name="connsiteY49" fmla="*/ 1474908 h 6046908"/>
                  <a:gd name="connsiteX50" fmla="*/ 442906 w 4527226"/>
                  <a:gd name="connsiteY50" fmla="*/ 1307268 h 6046908"/>
                  <a:gd name="connsiteX51" fmla="*/ 465766 w 4527226"/>
                  <a:gd name="connsiteY51" fmla="*/ 1192968 h 6046908"/>
                  <a:gd name="connsiteX52" fmla="*/ 503866 w 4527226"/>
                  <a:gd name="connsiteY52" fmla="*/ 1055808 h 6046908"/>
                  <a:gd name="connsiteX53" fmla="*/ 557206 w 4527226"/>
                  <a:gd name="connsiteY53" fmla="*/ 888168 h 6046908"/>
                  <a:gd name="connsiteX54" fmla="*/ 503866 w 4527226"/>
                  <a:gd name="connsiteY54" fmla="*/ 888168 h 6046908"/>
                  <a:gd name="connsiteX55" fmla="*/ 412426 w 4527226"/>
                  <a:gd name="connsiteY55" fmla="*/ 834828 h 6046908"/>
                  <a:gd name="connsiteX56" fmla="*/ 328606 w 4527226"/>
                  <a:gd name="connsiteY56" fmla="*/ 789108 h 6046908"/>
                  <a:gd name="connsiteX57" fmla="*/ 260026 w 4527226"/>
                  <a:gd name="connsiteY57" fmla="*/ 773868 h 6046908"/>
                  <a:gd name="connsiteX58" fmla="*/ 214306 w 4527226"/>
                  <a:gd name="connsiteY58" fmla="*/ 751008 h 6046908"/>
                  <a:gd name="connsiteX59" fmla="*/ 260026 w 4527226"/>
                  <a:gd name="connsiteY59" fmla="*/ 674808 h 6046908"/>
                  <a:gd name="connsiteX60" fmla="*/ 374326 w 4527226"/>
                  <a:gd name="connsiteY60" fmla="*/ 606228 h 6046908"/>
                  <a:gd name="connsiteX61" fmla="*/ 557206 w 4527226"/>
                  <a:gd name="connsiteY61" fmla="*/ 507168 h 6046908"/>
                  <a:gd name="connsiteX62" fmla="*/ 656266 w 4527226"/>
                  <a:gd name="connsiteY62" fmla="*/ 423348 h 6046908"/>
                  <a:gd name="connsiteX63" fmla="*/ 892486 w 4527226"/>
                  <a:gd name="connsiteY63" fmla="*/ 232848 h 6046908"/>
                  <a:gd name="connsiteX64" fmla="*/ 1174426 w 4527226"/>
                  <a:gd name="connsiteY64" fmla="*/ 80448 h 6046908"/>
                  <a:gd name="connsiteX65" fmla="*/ 1593526 w 4527226"/>
                  <a:gd name="connsiteY65" fmla="*/ 11868 h 6046908"/>
                  <a:gd name="connsiteX66" fmla="*/ 1944046 w 4527226"/>
                  <a:gd name="connsiteY66" fmla="*/ 4248 h 6046908"/>
                  <a:gd name="connsiteX67" fmla="*/ 2172646 w 4527226"/>
                  <a:gd name="connsiteY67" fmla="*/ 4248 h 6046908"/>
                  <a:gd name="connsiteX68" fmla="*/ 2393626 w 4527226"/>
                  <a:gd name="connsiteY68" fmla="*/ 57588 h 6046908"/>
                  <a:gd name="connsiteX69" fmla="*/ 2667946 w 4527226"/>
                  <a:gd name="connsiteY69" fmla="*/ 133788 h 6046908"/>
                  <a:gd name="connsiteX70" fmla="*/ 2820346 w 4527226"/>
                  <a:gd name="connsiteY70" fmla="*/ 202368 h 6046908"/>
                  <a:gd name="connsiteX71" fmla="*/ 3102286 w 4527226"/>
                  <a:gd name="connsiteY71" fmla="*/ 400488 h 6046908"/>
                  <a:gd name="connsiteX72" fmla="*/ 3285166 w 4527226"/>
                  <a:gd name="connsiteY72" fmla="*/ 651948 h 6046908"/>
                  <a:gd name="connsiteX73" fmla="*/ 3407086 w 4527226"/>
                  <a:gd name="connsiteY73" fmla="*/ 918648 h 6046908"/>
                  <a:gd name="connsiteX74" fmla="*/ 3475666 w 4527226"/>
                  <a:gd name="connsiteY74" fmla="*/ 1238688 h 6046908"/>
                  <a:gd name="connsiteX75" fmla="*/ 3506146 w 4527226"/>
                  <a:gd name="connsiteY75" fmla="*/ 1543488 h 6046908"/>
                  <a:gd name="connsiteX76" fmla="*/ 3506146 w 4527226"/>
                  <a:gd name="connsiteY76" fmla="*/ 1962588 h 6046908"/>
                  <a:gd name="connsiteX77" fmla="*/ 3338506 w 4527226"/>
                  <a:gd name="connsiteY77" fmla="*/ 2305488 h 6046908"/>
                  <a:gd name="connsiteX78" fmla="*/ 3254686 w 4527226"/>
                  <a:gd name="connsiteY78" fmla="*/ 2473128 h 6046908"/>
                  <a:gd name="connsiteX79" fmla="*/ 3132766 w 4527226"/>
                  <a:gd name="connsiteY79" fmla="*/ 2663628 h 6046908"/>
                  <a:gd name="connsiteX80" fmla="*/ 3071806 w 4527226"/>
                  <a:gd name="connsiteY80" fmla="*/ 2838888 h 6046908"/>
                  <a:gd name="connsiteX81" fmla="*/ 3064186 w 4527226"/>
                  <a:gd name="connsiteY81" fmla="*/ 2915088 h 6046908"/>
                  <a:gd name="connsiteX82" fmla="*/ 3018466 w 4527226"/>
                  <a:gd name="connsiteY82" fmla="*/ 3014148 h 6046908"/>
                  <a:gd name="connsiteX83" fmla="*/ 2980366 w 4527226"/>
                  <a:gd name="connsiteY83" fmla="*/ 3082728 h 6046908"/>
                  <a:gd name="connsiteX84" fmla="*/ 2957506 w 4527226"/>
                  <a:gd name="connsiteY84" fmla="*/ 3120828 h 6046908"/>
                  <a:gd name="connsiteX85" fmla="*/ 2957506 w 4527226"/>
                  <a:gd name="connsiteY85" fmla="*/ 3555168 h 6046908"/>
                  <a:gd name="connsiteX86" fmla="*/ 3010846 w 4527226"/>
                  <a:gd name="connsiteY86" fmla="*/ 3539928 h 6046908"/>
                  <a:gd name="connsiteX87" fmla="*/ 3109906 w 4527226"/>
                  <a:gd name="connsiteY87" fmla="*/ 3570408 h 6046908"/>
                  <a:gd name="connsiteX88" fmla="*/ 3140386 w 4527226"/>
                  <a:gd name="connsiteY88" fmla="*/ 3631368 h 6046908"/>
                  <a:gd name="connsiteX89" fmla="*/ 3117526 w 4527226"/>
                  <a:gd name="connsiteY89" fmla="*/ 3738048 h 6046908"/>
                  <a:gd name="connsiteX90" fmla="*/ 3125146 w 4527226"/>
                  <a:gd name="connsiteY90" fmla="*/ 4103808 h 6046908"/>
                  <a:gd name="connsiteX91" fmla="*/ 3163246 w 4527226"/>
                  <a:gd name="connsiteY91" fmla="*/ 4157148 h 6046908"/>
                  <a:gd name="connsiteX92" fmla="*/ 3201346 w 4527226"/>
                  <a:gd name="connsiteY92" fmla="*/ 4164768 h 6046908"/>
                  <a:gd name="connsiteX93" fmla="*/ 3231826 w 4527226"/>
                  <a:gd name="connsiteY93" fmla="*/ 4172388 h 6046908"/>
                  <a:gd name="connsiteX94" fmla="*/ 3285166 w 4527226"/>
                  <a:gd name="connsiteY94" fmla="*/ 4294308 h 6046908"/>
                  <a:gd name="connsiteX95" fmla="*/ 3300406 w 4527226"/>
                  <a:gd name="connsiteY95" fmla="*/ 4347648 h 6046908"/>
                  <a:gd name="connsiteX96" fmla="*/ 3330886 w 4527226"/>
                  <a:gd name="connsiteY96" fmla="*/ 4408608 h 6046908"/>
                  <a:gd name="connsiteX97" fmla="*/ 3551866 w 4527226"/>
                  <a:gd name="connsiteY97" fmla="*/ 4644828 h 6046908"/>
                  <a:gd name="connsiteX98" fmla="*/ 3887146 w 4527226"/>
                  <a:gd name="connsiteY98" fmla="*/ 5025828 h 6046908"/>
                  <a:gd name="connsiteX99" fmla="*/ 4100506 w 4527226"/>
                  <a:gd name="connsiteY99" fmla="*/ 5300148 h 6046908"/>
                  <a:gd name="connsiteX100" fmla="*/ 4367206 w 4527226"/>
                  <a:gd name="connsiteY100" fmla="*/ 5726868 h 6046908"/>
                  <a:gd name="connsiteX101" fmla="*/ 4527226 w 4527226"/>
                  <a:gd name="connsiteY101" fmla="*/ 6046908 h 6046908"/>
                  <a:gd name="connsiteX0" fmla="*/ 511486 w 4527226"/>
                  <a:gd name="connsiteY0" fmla="*/ 5612568 h 6046908"/>
                  <a:gd name="connsiteX1" fmla="*/ 541966 w 4527226"/>
                  <a:gd name="connsiteY1" fmla="*/ 5521128 h 6046908"/>
                  <a:gd name="connsiteX2" fmla="*/ 564826 w 4527226"/>
                  <a:gd name="connsiteY2" fmla="*/ 5353488 h 6046908"/>
                  <a:gd name="connsiteX3" fmla="*/ 602926 w 4527226"/>
                  <a:gd name="connsiteY3" fmla="*/ 5223948 h 6046908"/>
                  <a:gd name="connsiteX4" fmla="*/ 625786 w 4527226"/>
                  <a:gd name="connsiteY4" fmla="*/ 5178228 h 6046908"/>
                  <a:gd name="connsiteX5" fmla="*/ 701986 w 4527226"/>
                  <a:gd name="connsiteY5" fmla="*/ 5071548 h 6046908"/>
                  <a:gd name="connsiteX6" fmla="*/ 717226 w 4527226"/>
                  <a:gd name="connsiteY6" fmla="*/ 5063928 h 6046908"/>
                  <a:gd name="connsiteX7" fmla="*/ 709606 w 4527226"/>
                  <a:gd name="connsiteY7" fmla="*/ 5025828 h 6046908"/>
                  <a:gd name="connsiteX8" fmla="*/ 701986 w 4527226"/>
                  <a:gd name="connsiteY8" fmla="*/ 5002968 h 6046908"/>
                  <a:gd name="connsiteX9" fmla="*/ 968686 w 4527226"/>
                  <a:gd name="connsiteY9" fmla="*/ 4682928 h 6046908"/>
                  <a:gd name="connsiteX10" fmla="*/ 961066 w 4527226"/>
                  <a:gd name="connsiteY10" fmla="*/ 4644828 h 6046908"/>
                  <a:gd name="connsiteX11" fmla="*/ 1342066 w 4527226"/>
                  <a:gd name="connsiteY11" fmla="*/ 4172388 h 6046908"/>
                  <a:gd name="connsiteX12" fmla="*/ 1258246 w 4527226"/>
                  <a:gd name="connsiteY12" fmla="*/ 4012368 h 6046908"/>
                  <a:gd name="connsiteX13" fmla="*/ 1204906 w 4527226"/>
                  <a:gd name="connsiteY13" fmla="*/ 3928548 h 6046908"/>
                  <a:gd name="connsiteX14" fmla="*/ 1174426 w 4527226"/>
                  <a:gd name="connsiteY14" fmla="*/ 3768528 h 6046908"/>
                  <a:gd name="connsiteX15" fmla="*/ 1151566 w 4527226"/>
                  <a:gd name="connsiteY15" fmla="*/ 3699948 h 6046908"/>
                  <a:gd name="connsiteX16" fmla="*/ 1143946 w 4527226"/>
                  <a:gd name="connsiteY16" fmla="*/ 3669468 h 6046908"/>
                  <a:gd name="connsiteX17" fmla="*/ 1067746 w 4527226"/>
                  <a:gd name="connsiteY17" fmla="*/ 3661848 h 6046908"/>
                  <a:gd name="connsiteX18" fmla="*/ 938206 w 4527226"/>
                  <a:gd name="connsiteY18" fmla="*/ 3669468 h 6046908"/>
                  <a:gd name="connsiteX19" fmla="*/ 831526 w 4527226"/>
                  <a:gd name="connsiteY19" fmla="*/ 3692328 h 6046908"/>
                  <a:gd name="connsiteX20" fmla="*/ 610546 w 4527226"/>
                  <a:gd name="connsiteY20" fmla="*/ 3738048 h 6046908"/>
                  <a:gd name="connsiteX21" fmla="*/ 389566 w 4527226"/>
                  <a:gd name="connsiteY21" fmla="*/ 3638988 h 6046908"/>
                  <a:gd name="connsiteX22" fmla="*/ 381946 w 4527226"/>
                  <a:gd name="connsiteY22" fmla="*/ 3326568 h 6046908"/>
                  <a:gd name="connsiteX23" fmla="*/ 420046 w 4527226"/>
                  <a:gd name="connsiteY23" fmla="*/ 3227508 h 6046908"/>
                  <a:gd name="connsiteX24" fmla="*/ 389566 w 4527226"/>
                  <a:gd name="connsiteY24" fmla="*/ 3166548 h 6046908"/>
                  <a:gd name="connsiteX25" fmla="*/ 351466 w 4527226"/>
                  <a:gd name="connsiteY25" fmla="*/ 3105588 h 6046908"/>
                  <a:gd name="connsiteX26" fmla="*/ 397186 w 4527226"/>
                  <a:gd name="connsiteY26" fmla="*/ 3021768 h 6046908"/>
                  <a:gd name="connsiteX27" fmla="*/ 488626 w 4527226"/>
                  <a:gd name="connsiteY27" fmla="*/ 2998908 h 6046908"/>
                  <a:gd name="connsiteX28" fmla="*/ 471956 w 4527226"/>
                  <a:gd name="connsiteY28" fmla="*/ 2942709 h 6046908"/>
                  <a:gd name="connsiteX29" fmla="*/ 435286 w 4527226"/>
                  <a:gd name="connsiteY29" fmla="*/ 2930328 h 6046908"/>
                  <a:gd name="connsiteX30" fmla="*/ 389566 w 4527226"/>
                  <a:gd name="connsiteY30" fmla="*/ 2930328 h 6046908"/>
                  <a:gd name="connsiteX31" fmla="*/ 314000 w 4527226"/>
                  <a:gd name="connsiteY31" fmla="*/ 2893495 h 6046908"/>
                  <a:gd name="connsiteX32" fmla="*/ 320986 w 4527226"/>
                  <a:gd name="connsiteY32" fmla="*/ 2846508 h 6046908"/>
                  <a:gd name="connsiteX33" fmla="*/ 328606 w 4527226"/>
                  <a:gd name="connsiteY33" fmla="*/ 2793168 h 6046908"/>
                  <a:gd name="connsiteX34" fmla="*/ 313366 w 4527226"/>
                  <a:gd name="connsiteY34" fmla="*/ 2732208 h 6046908"/>
                  <a:gd name="connsiteX35" fmla="*/ 267646 w 4527226"/>
                  <a:gd name="connsiteY35" fmla="*/ 2671248 h 6046908"/>
                  <a:gd name="connsiteX36" fmla="*/ 176206 w 4527226"/>
                  <a:gd name="connsiteY36" fmla="*/ 2656008 h 6046908"/>
                  <a:gd name="connsiteX37" fmla="*/ 54286 w 4527226"/>
                  <a:gd name="connsiteY37" fmla="*/ 2610288 h 6046908"/>
                  <a:gd name="connsiteX38" fmla="*/ 7931 w 4527226"/>
                  <a:gd name="connsiteY38" fmla="*/ 2563298 h 6046908"/>
                  <a:gd name="connsiteX39" fmla="*/ 8566 w 4527226"/>
                  <a:gd name="connsiteY39" fmla="*/ 2488368 h 6046908"/>
                  <a:gd name="connsiteX40" fmla="*/ 92386 w 4527226"/>
                  <a:gd name="connsiteY40" fmla="*/ 2335968 h 6046908"/>
                  <a:gd name="connsiteX41" fmla="*/ 221926 w 4527226"/>
                  <a:gd name="connsiteY41" fmla="*/ 2175948 h 6046908"/>
                  <a:gd name="connsiteX42" fmla="*/ 282886 w 4527226"/>
                  <a:gd name="connsiteY42" fmla="*/ 2084508 h 6046908"/>
                  <a:gd name="connsiteX43" fmla="*/ 328606 w 4527226"/>
                  <a:gd name="connsiteY43" fmla="*/ 1977828 h 6046908"/>
                  <a:gd name="connsiteX44" fmla="*/ 359086 w 4527226"/>
                  <a:gd name="connsiteY44" fmla="*/ 1871148 h 6046908"/>
                  <a:gd name="connsiteX45" fmla="*/ 374326 w 4527226"/>
                  <a:gd name="connsiteY45" fmla="*/ 1810188 h 6046908"/>
                  <a:gd name="connsiteX46" fmla="*/ 343846 w 4527226"/>
                  <a:gd name="connsiteY46" fmla="*/ 1756848 h 6046908"/>
                  <a:gd name="connsiteX47" fmla="*/ 328606 w 4527226"/>
                  <a:gd name="connsiteY47" fmla="*/ 1680648 h 6046908"/>
                  <a:gd name="connsiteX48" fmla="*/ 412426 w 4527226"/>
                  <a:gd name="connsiteY48" fmla="*/ 1474908 h 6046908"/>
                  <a:gd name="connsiteX49" fmla="*/ 442906 w 4527226"/>
                  <a:gd name="connsiteY49" fmla="*/ 1307268 h 6046908"/>
                  <a:gd name="connsiteX50" fmla="*/ 465766 w 4527226"/>
                  <a:gd name="connsiteY50" fmla="*/ 1192968 h 6046908"/>
                  <a:gd name="connsiteX51" fmla="*/ 503866 w 4527226"/>
                  <a:gd name="connsiteY51" fmla="*/ 1055808 h 6046908"/>
                  <a:gd name="connsiteX52" fmla="*/ 557206 w 4527226"/>
                  <a:gd name="connsiteY52" fmla="*/ 888168 h 6046908"/>
                  <a:gd name="connsiteX53" fmla="*/ 503866 w 4527226"/>
                  <a:gd name="connsiteY53" fmla="*/ 888168 h 6046908"/>
                  <a:gd name="connsiteX54" fmla="*/ 412426 w 4527226"/>
                  <a:gd name="connsiteY54" fmla="*/ 834828 h 6046908"/>
                  <a:gd name="connsiteX55" fmla="*/ 328606 w 4527226"/>
                  <a:gd name="connsiteY55" fmla="*/ 789108 h 6046908"/>
                  <a:gd name="connsiteX56" fmla="*/ 260026 w 4527226"/>
                  <a:gd name="connsiteY56" fmla="*/ 773868 h 6046908"/>
                  <a:gd name="connsiteX57" fmla="*/ 214306 w 4527226"/>
                  <a:gd name="connsiteY57" fmla="*/ 751008 h 6046908"/>
                  <a:gd name="connsiteX58" fmla="*/ 260026 w 4527226"/>
                  <a:gd name="connsiteY58" fmla="*/ 674808 h 6046908"/>
                  <a:gd name="connsiteX59" fmla="*/ 374326 w 4527226"/>
                  <a:gd name="connsiteY59" fmla="*/ 606228 h 6046908"/>
                  <a:gd name="connsiteX60" fmla="*/ 557206 w 4527226"/>
                  <a:gd name="connsiteY60" fmla="*/ 507168 h 6046908"/>
                  <a:gd name="connsiteX61" fmla="*/ 656266 w 4527226"/>
                  <a:gd name="connsiteY61" fmla="*/ 423348 h 6046908"/>
                  <a:gd name="connsiteX62" fmla="*/ 892486 w 4527226"/>
                  <a:gd name="connsiteY62" fmla="*/ 232848 h 6046908"/>
                  <a:gd name="connsiteX63" fmla="*/ 1174426 w 4527226"/>
                  <a:gd name="connsiteY63" fmla="*/ 80448 h 6046908"/>
                  <a:gd name="connsiteX64" fmla="*/ 1593526 w 4527226"/>
                  <a:gd name="connsiteY64" fmla="*/ 11868 h 6046908"/>
                  <a:gd name="connsiteX65" fmla="*/ 1944046 w 4527226"/>
                  <a:gd name="connsiteY65" fmla="*/ 4248 h 6046908"/>
                  <a:gd name="connsiteX66" fmla="*/ 2172646 w 4527226"/>
                  <a:gd name="connsiteY66" fmla="*/ 4248 h 6046908"/>
                  <a:gd name="connsiteX67" fmla="*/ 2393626 w 4527226"/>
                  <a:gd name="connsiteY67" fmla="*/ 57588 h 6046908"/>
                  <a:gd name="connsiteX68" fmla="*/ 2667946 w 4527226"/>
                  <a:gd name="connsiteY68" fmla="*/ 133788 h 6046908"/>
                  <a:gd name="connsiteX69" fmla="*/ 2820346 w 4527226"/>
                  <a:gd name="connsiteY69" fmla="*/ 202368 h 6046908"/>
                  <a:gd name="connsiteX70" fmla="*/ 3102286 w 4527226"/>
                  <a:gd name="connsiteY70" fmla="*/ 400488 h 6046908"/>
                  <a:gd name="connsiteX71" fmla="*/ 3285166 w 4527226"/>
                  <a:gd name="connsiteY71" fmla="*/ 651948 h 6046908"/>
                  <a:gd name="connsiteX72" fmla="*/ 3407086 w 4527226"/>
                  <a:gd name="connsiteY72" fmla="*/ 918648 h 6046908"/>
                  <a:gd name="connsiteX73" fmla="*/ 3475666 w 4527226"/>
                  <a:gd name="connsiteY73" fmla="*/ 1238688 h 6046908"/>
                  <a:gd name="connsiteX74" fmla="*/ 3506146 w 4527226"/>
                  <a:gd name="connsiteY74" fmla="*/ 1543488 h 6046908"/>
                  <a:gd name="connsiteX75" fmla="*/ 3506146 w 4527226"/>
                  <a:gd name="connsiteY75" fmla="*/ 1962588 h 6046908"/>
                  <a:gd name="connsiteX76" fmla="*/ 3338506 w 4527226"/>
                  <a:gd name="connsiteY76" fmla="*/ 2305488 h 6046908"/>
                  <a:gd name="connsiteX77" fmla="*/ 3254686 w 4527226"/>
                  <a:gd name="connsiteY77" fmla="*/ 2473128 h 6046908"/>
                  <a:gd name="connsiteX78" fmla="*/ 3132766 w 4527226"/>
                  <a:gd name="connsiteY78" fmla="*/ 2663628 h 6046908"/>
                  <a:gd name="connsiteX79" fmla="*/ 3071806 w 4527226"/>
                  <a:gd name="connsiteY79" fmla="*/ 2838888 h 6046908"/>
                  <a:gd name="connsiteX80" fmla="*/ 3064186 w 4527226"/>
                  <a:gd name="connsiteY80" fmla="*/ 2915088 h 6046908"/>
                  <a:gd name="connsiteX81" fmla="*/ 3018466 w 4527226"/>
                  <a:gd name="connsiteY81" fmla="*/ 3014148 h 6046908"/>
                  <a:gd name="connsiteX82" fmla="*/ 2980366 w 4527226"/>
                  <a:gd name="connsiteY82" fmla="*/ 3082728 h 6046908"/>
                  <a:gd name="connsiteX83" fmla="*/ 2957506 w 4527226"/>
                  <a:gd name="connsiteY83" fmla="*/ 3120828 h 6046908"/>
                  <a:gd name="connsiteX84" fmla="*/ 2957506 w 4527226"/>
                  <a:gd name="connsiteY84" fmla="*/ 3555168 h 6046908"/>
                  <a:gd name="connsiteX85" fmla="*/ 3010846 w 4527226"/>
                  <a:gd name="connsiteY85" fmla="*/ 3539928 h 6046908"/>
                  <a:gd name="connsiteX86" fmla="*/ 3109906 w 4527226"/>
                  <a:gd name="connsiteY86" fmla="*/ 3570408 h 6046908"/>
                  <a:gd name="connsiteX87" fmla="*/ 3140386 w 4527226"/>
                  <a:gd name="connsiteY87" fmla="*/ 3631368 h 6046908"/>
                  <a:gd name="connsiteX88" fmla="*/ 3117526 w 4527226"/>
                  <a:gd name="connsiteY88" fmla="*/ 3738048 h 6046908"/>
                  <a:gd name="connsiteX89" fmla="*/ 3125146 w 4527226"/>
                  <a:gd name="connsiteY89" fmla="*/ 4103808 h 6046908"/>
                  <a:gd name="connsiteX90" fmla="*/ 3163246 w 4527226"/>
                  <a:gd name="connsiteY90" fmla="*/ 4157148 h 6046908"/>
                  <a:gd name="connsiteX91" fmla="*/ 3201346 w 4527226"/>
                  <a:gd name="connsiteY91" fmla="*/ 4164768 h 6046908"/>
                  <a:gd name="connsiteX92" fmla="*/ 3231826 w 4527226"/>
                  <a:gd name="connsiteY92" fmla="*/ 4172388 h 6046908"/>
                  <a:gd name="connsiteX93" fmla="*/ 3285166 w 4527226"/>
                  <a:gd name="connsiteY93" fmla="*/ 4294308 h 6046908"/>
                  <a:gd name="connsiteX94" fmla="*/ 3300406 w 4527226"/>
                  <a:gd name="connsiteY94" fmla="*/ 4347648 h 6046908"/>
                  <a:gd name="connsiteX95" fmla="*/ 3330886 w 4527226"/>
                  <a:gd name="connsiteY95" fmla="*/ 4408608 h 6046908"/>
                  <a:gd name="connsiteX96" fmla="*/ 3551866 w 4527226"/>
                  <a:gd name="connsiteY96" fmla="*/ 4644828 h 6046908"/>
                  <a:gd name="connsiteX97" fmla="*/ 3887146 w 4527226"/>
                  <a:gd name="connsiteY97" fmla="*/ 5025828 h 6046908"/>
                  <a:gd name="connsiteX98" fmla="*/ 4100506 w 4527226"/>
                  <a:gd name="connsiteY98" fmla="*/ 5300148 h 6046908"/>
                  <a:gd name="connsiteX99" fmla="*/ 4367206 w 4527226"/>
                  <a:gd name="connsiteY99" fmla="*/ 5726868 h 6046908"/>
                  <a:gd name="connsiteX100" fmla="*/ 4527226 w 4527226"/>
                  <a:gd name="connsiteY100" fmla="*/ 6046908 h 6046908"/>
                  <a:gd name="connsiteX0" fmla="*/ 541966 w 4527226"/>
                  <a:gd name="connsiteY0" fmla="*/ 5521128 h 6046908"/>
                  <a:gd name="connsiteX1" fmla="*/ 564826 w 4527226"/>
                  <a:gd name="connsiteY1" fmla="*/ 5353488 h 6046908"/>
                  <a:gd name="connsiteX2" fmla="*/ 602926 w 4527226"/>
                  <a:gd name="connsiteY2" fmla="*/ 5223948 h 6046908"/>
                  <a:gd name="connsiteX3" fmla="*/ 625786 w 4527226"/>
                  <a:gd name="connsiteY3" fmla="*/ 5178228 h 6046908"/>
                  <a:gd name="connsiteX4" fmla="*/ 701986 w 4527226"/>
                  <a:gd name="connsiteY4" fmla="*/ 5071548 h 6046908"/>
                  <a:gd name="connsiteX5" fmla="*/ 717226 w 4527226"/>
                  <a:gd name="connsiteY5" fmla="*/ 5063928 h 6046908"/>
                  <a:gd name="connsiteX6" fmla="*/ 709606 w 4527226"/>
                  <a:gd name="connsiteY6" fmla="*/ 5025828 h 6046908"/>
                  <a:gd name="connsiteX7" fmla="*/ 701986 w 4527226"/>
                  <a:gd name="connsiteY7" fmla="*/ 5002968 h 6046908"/>
                  <a:gd name="connsiteX8" fmla="*/ 968686 w 4527226"/>
                  <a:gd name="connsiteY8" fmla="*/ 4682928 h 6046908"/>
                  <a:gd name="connsiteX9" fmla="*/ 961066 w 4527226"/>
                  <a:gd name="connsiteY9" fmla="*/ 4644828 h 6046908"/>
                  <a:gd name="connsiteX10" fmla="*/ 1342066 w 4527226"/>
                  <a:gd name="connsiteY10" fmla="*/ 4172388 h 6046908"/>
                  <a:gd name="connsiteX11" fmla="*/ 1258246 w 4527226"/>
                  <a:gd name="connsiteY11" fmla="*/ 4012368 h 6046908"/>
                  <a:gd name="connsiteX12" fmla="*/ 1204906 w 4527226"/>
                  <a:gd name="connsiteY12" fmla="*/ 3928548 h 6046908"/>
                  <a:gd name="connsiteX13" fmla="*/ 1174426 w 4527226"/>
                  <a:gd name="connsiteY13" fmla="*/ 3768528 h 6046908"/>
                  <a:gd name="connsiteX14" fmla="*/ 1151566 w 4527226"/>
                  <a:gd name="connsiteY14" fmla="*/ 3699948 h 6046908"/>
                  <a:gd name="connsiteX15" fmla="*/ 1143946 w 4527226"/>
                  <a:gd name="connsiteY15" fmla="*/ 3669468 h 6046908"/>
                  <a:gd name="connsiteX16" fmla="*/ 1067746 w 4527226"/>
                  <a:gd name="connsiteY16" fmla="*/ 3661848 h 6046908"/>
                  <a:gd name="connsiteX17" fmla="*/ 938206 w 4527226"/>
                  <a:gd name="connsiteY17" fmla="*/ 3669468 h 6046908"/>
                  <a:gd name="connsiteX18" fmla="*/ 831526 w 4527226"/>
                  <a:gd name="connsiteY18" fmla="*/ 3692328 h 6046908"/>
                  <a:gd name="connsiteX19" fmla="*/ 610546 w 4527226"/>
                  <a:gd name="connsiteY19" fmla="*/ 3738048 h 6046908"/>
                  <a:gd name="connsiteX20" fmla="*/ 389566 w 4527226"/>
                  <a:gd name="connsiteY20" fmla="*/ 3638988 h 6046908"/>
                  <a:gd name="connsiteX21" fmla="*/ 381946 w 4527226"/>
                  <a:gd name="connsiteY21" fmla="*/ 3326568 h 6046908"/>
                  <a:gd name="connsiteX22" fmla="*/ 420046 w 4527226"/>
                  <a:gd name="connsiteY22" fmla="*/ 3227508 h 6046908"/>
                  <a:gd name="connsiteX23" fmla="*/ 389566 w 4527226"/>
                  <a:gd name="connsiteY23" fmla="*/ 3166548 h 6046908"/>
                  <a:gd name="connsiteX24" fmla="*/ 351466 w 4527226"/>
                  <a:gd name="connsiteY24" fmla="*/ 3105588 h 6046908"/>
                  <a:gd name="connsiteX25" fmla="*/ 397186 w 4527226"/>
                  <a:gd name="connsiteY25" fmla="*/ 3021768 h 6046908"/>
                  <a:gd name="connsiteX26" fmla="*/ 488626 w 4527226"/>
                  <a:gd name="connsiteY26" fmla="*/ 2998908 h 6046908"/>
                  <a:gd name="connsiteX27" fmla="*/ 471956 w 4527226"/>
                  <a:gd name="connsiteY27" fmla="*/ 2942709 h 6046908"/>
                  <a:gd name="connsiteX28" fmla="*/ 435286 w 4527226"/>
                  <a:gd name="connsiteY28" fmla="*/ 2930328 h 6046908"/>
                  <a:gd name="connsiteX29" fmla="*/ 389566 w 4527226"/>
                  <a:gd name="connsiteY29" fmla="*/ 2930328 h 6046908"/>
                  <a:gd name="connsiteX30" fmla="*/ 314000 w 4527226"/>
                  <a:gd name="connsiteY30" fmla="*/ 2893495 h 6046908"/>
                  <a:gd name="connsiteX31" fmla="*/ 320986 w 4527226"/>
                  <a:gd name="connsiteY31" fmla="*/ 2846508 h 6046908"/>
                  <a:gd name="connsiteX32" fmla="*/ 328606 w 4527226"/>
                  <a:gd name="connsiteY32" fmla="*/ 2793168 h 6046908"/>
                  <a:gd name="connsiteX33" fmla="*/ 313366 w 4527226"/>
                  <a:gd name="connsiteY33" fmla="*/ 2732208 h 6046908"/>
                  <a:gd name="connsiteX34" fmla="*/ 267646 w 4527226"/>
                  <a:gd name="connsiteY34" fmla="*/ 2671248 h 6046908"/>
                  <a:gd name="connsiteX35" fmla="*/ 176206 w 4527226"/>
                  <a:gd name="connsiteY35" fmla="*/ 2656008 h 6046908"/>
                  <a:gd name="connsiteX36" fmla="*/ 54286 w 4527226"/>
                  <a:gd name="connsiteY36" fmla="*/ 2610288 h 6046908"/>
                  <a:gd name="connsiteX37" fmla="*/ 7931 w 4527226"/>
                  <a:gd name="connsiteY37" fmla="*/ 2563298 h 6046908"/>
                  <a:gd name="connsiteX38" fmla="*/ 8566 w 4527226"/>
                  <a:gd name="connsiteY38" fmla="*/ 2488368 h 6046908"/>
                  <a:gd name="connsiteX39" fmla="*/ 92386 w 4527226"/>
                  <a:gd name="connsiteY39" fmla="*/ 2335968 h 6046908"/>
                  <a:gd name="connsiteX40" fmla="*/ 221926 w 4527226"/>
                  <a:gd name="connsiteY40" fmla="*/ 2175948 h 6046908"/>
                  <a:gd name="connsiteX41" fmla="*/ 282886 w 4527226"/>
                  <a:gd name="connsiteY41" fmla="*/ 2084508 h 6046908"/>
                  <a:gd name="connsiteX42" fmla="*/ 328606 w 4527226"/>
                  <a:gd name="connsiteY42" fmla="*/ 1977828 h 6046908"/>
                  <a:gd name="connsiteX43" fmla="*/ 359086 w 4527226"/>
                  <a:gd name="connsiteY43" fmla="*/ 1871148 h 6046908"/>
                  <a:gd name="connsiteX44" fmla="*/ 374326 w 4527226"/>
                  <a:gd name="connsiteY44" fmla="*/ 1810188 h 6046908"/>
                  <a:gd name="connsiteX45" fmla="*/ 343846 w 4527226"/>
                  <a:gd name="connsiteY45" fmla="*/ 1756848 h 6046908"/>
                  <a:gd name="connsiteX46" fmla="*/ 328606 w 4527226"/>
                  <a:gd name="connsiteY46" fmla="*/ 1680648 h 6046908"/>
                  <a:gd name="connsiteX47" fmla="*/ 412426 w 4527226"/>
                  <a:gd name="connsiteY47" fmla="*/ 1474908 h 6046908"/>
                  <a:gd name="connsiteX48" fmla="*/ 442906 w 4527226"/>
                  <a:gd name="connsiteY48" fmla="*/ 1307268 h 6046908"/>
                  <a:gd name="connsiteX49" fmla="*/ 465766 w 4527226"/>
                  <a:gd name="connsiteY49" fmla="*/ 1192968 h 6046908"/>
                  <a:gd name="connsiteX50" fmla="*/ 503866 w 4527226"/>
                  <a:gd name="connsiteY50" fmla="*/ 1055808 h 6046908"/>
                  <a:gd name="connsiteX51" fmla="*/ 557206 w 4527226"/>
                  <a:gd name="connsiteY51" fmla="*/ 888168 h 6046908"/>
                  <a:gd name="connsiteX52" fmla="*/ 503866 w 4527226"/>
                  <a:gd name="connsiteY52" fmla="*/ 888168 h 6046908"/>
                  <a:gd name="connsiteX53" fmla="*/ 412426 w 4527226"/>
                  <a:gd name="connsiteY53" fmla="*/ 834828 h 6046908"/>
                  <a:gd name="connsiteX54" fmla="*/ 328606 w 4527226"/>
                  <a:gd name="connsiteY54" fmla="*/ 789108 h 6046908"/>
                  <a:gd name="connsiteX55" fmla="*/ 260026 w 4527226"/>
                  <a:gd name="connsiteY55" fmla="*/ 773868 h 6046908"/>
                  <a:gd name="connsiteX56" fmla="*/ 214306 w 4527226"/>
                  <a:gd name="connsiteY56" fmla="*/ 751008 h 6046908"/>
                  <a:gd name="connsiteX57" fmla="*/ 260026 w 4527226"/>
                  <a:gd name="connsiteY57" fmla="*/ 674808 h 6046908"/>
                  <a:gd name="connsiteX58" fmla="*/ 374326 w 4527226"/>
                  <a:gd name="connsiteY58" fmla="*/ 606228 h 6046908"/>
                  <a:gd name="connsiteX59" fmla="*/ 557206 w 4527226"/>
                  <a:gd name="connsiteY59" fmla="*/ 507168 h 6046908"/>
                  <a:gd name="connsiteX60" fmla="*/ 656266 w 4527226"/>
                  <a:gd name="connsiteY60" fmla="*/ 423348 h 6046908"/>
                  <a:gd name="connsiteX61" fmla="*/ 892486 w 4527226"/>
                  <a:gd name="connsiteY61" fmla="*/ 232848 h 6046908"/>
                  <a:gd name="connsiteX62" fmla="*/ 1174426 w 4527226"/>
                  <a:gd name="connsiteY62" fmla="*/ 80448 h 6046908"/>
                  <a:gd name="connsiteX63" fmla="*/ 1593526 w 4527226"/>
                  <a:gd name="connsiteY63" fmla="*/ 11868 h 6046908"/>
                  <a:gd name="connsiteX64" fmla="*/ 1944046 w 4527226"/>
                  <a:gd name="connsiteY64" fmla="*/ 4248 h 6046908"/>
                  <a:gd name="connsiteX65" fmla="*/ 2172646 w 4527226"/>
                  <a:gd name="connsiteY65" fmla="*/ 4248 h 6046908"/>
                  <a:gd name="connsiteX66" fmla="*/ 2393626 w 4527226"/>
                  <a:gd name="connsiteY66" fmla="*/ 57588 h 6046908"/>
                  <a:gd name="connsiteX67" fmla="*/ 2667946 w 4527226"/>
                  <a:gd name="connsiteY67" fmla="*/ 133788 h 6046908"/>
                  <a:gd name="connsiteX68" fmla="*/ 2820346 w 4527226"/>
                  <a:gd name="connsiteY68" fmla="*/ 202368 h 6046908"/>
                  <a:gd name="connsiteX69" fmla="*/ 3102286 w 4527226"/>
                  <a:gd name="connsiteY69" fmla="*/ 400488 h 6046908"/>
                  <a:gd name="connsiteX70" fmla="*/ 3285166 w 4527226"/>
                  <a:gd name="connsiteY70" fmla="*/ 651948 h 6046908"/>
                  <a:gd name="connsiteX71" fmla="*/ 3407086 w 4527226"/>
                  <a:gd name="connsiteY71" fmla="*/ 918648 h 6046908"/>
                  <a:gd name="connsiteX72" fmla="*/ 3475666 w 4527226"/>
                  <a:gd name="connsiteY72" fmla="*/ 1238688 h 6046908"/>
                  <a:gd name="connsiteX73" fmla="*/ 3506146 w 4527226"/>
                  <a:gd name="connsiteY73" fmla="*/ 1543488 h 6046908"/>
                  <a:gd name="connsiteX74" fmla="*/ 3506146 w 4527226"/>
                  <a:gd name="connsiteY74" fmla="*/ 1962588 h 6046908"/>
                  <a:gd name="connsiteX75" fmla="*/ 3338506 w 4527226"/>
                  <a:gd name="connsiteY75" fmla="*/ 2305488 h 6046908"/>
                  <a:gd name="connsiteX76" fmla="*/ 3254686 w 4527226"/>
                  <a:gd name="connsiteY76" fmla="*/ 2473128 h 6046908"/>
                  <a:gd name="connsiteX77" fmla="*/ 3132766 w 4527226"/>
                  <a:gd name="connsiteY77" fmla="*/ 2663628 h 6046908"/>
                  <a:gd name="connsiteX78" fmla="*/ 3071806 w 4527226"/>
                  <a:gd name="connsiteY78" fmla="*/ 2838888 h 6046908"/>
                  <a:gd name="connsiteX79" fmla="*/ 3064186 w 4527226"/>
                  <a:gd name="connsiteY79" fmla="*/ 2915088 h 6046908"/>
                  <a:gd name="connsiteX80" fmla="*/ 3018466 w 4527226"/>
                  <a:gd name="connsiteY80" fmla="*/ 3014148 h 6046908"/>
                  <a:gd name="connsiteX81" fmla="*/ 2980366 w 4527226"/>
                  <a:gd name="connsiteY81" fmla="*/ 3082728 h 6046908"/>
                  <a:gd name="connsiteX82" fmla="*/ 2957506 w 4527226"/>
                  <a:gd name="connsiteY82" fmla="*/ 3120828 h 6046908"/>
                  <a:gd name="connsiteX83" fmla="*/ 2957506 w 4527226"/>
                  <a:gd name="connsiteY83" fmla="*/ 3555168 h 6046908"/>
                  <a:gd name="connsiteX84" fmla="*/ 3010846 w 4527226"/>
                  <a:gd name="connsiteY84" fmla="*/ 3539928 h 6046908"/>
                  <a:gd name="connsiteX85" fmla="*/ 3109906 w 4527226"/>
                  <a:gd name="connsiteY85" fmla="*/ 3570408 h 6046908"/>
                  <a:gd name="connsiteX86" fmla="*/ 3140386 w 4527226"/>
                  <a:gd name="connsiteY86" fmla="*/ 3631368 h 6046908"/>
                  <a:gd name="connsiteX87" fmla="*/ 3117526 w 4527226"/>
                  <a:gd name="connsiteY87" fmla="*/ 3738048 h 6046908"/>
                  <a:gd name="connsiteX88" fmla="*/ 3125146 w 4527226"/>
                  <a:gd name="connsiteY88" fmla="*/ 4103808 h 6046908"/>
                  <a:gd name="connsiteX89" fmla="*/ 3163246 w 4527226"/>
                  <a:gd name="connsiteY89" fmla="*/ 4157148 h 6046908"/>
                  <a:gd name="connsiteX90" fmla="*/ 3201346 w 4527226"/>
                  <a:gd name="connsiteY90" fmla="*/ 4164768 h 6046908"/>
                  <a:gd name="connsiteX91" fmla="*/ 3231826 w 4527226"/>
                  <a:gd name="connsiteY91" fmla="*/ 4172388 h 6046908"/>
                  <a:gd name="connsiteX92" fmla="*/ 3285166 w 4527226"/>
                  <a:gd name="connsiteY92" fmla="*/ 4294308 h 6046908"/>
                  <a:gd name="connsiteX93" fmla="*/ 3300406 w 4527226"/>
                  <a:gd name="connsiteY93" fmla="*/ 4347648 h 6046908"/>
                  <a:gd name="connsiteX94" fmla="*/ 3330886 w 4527226"/>
                  <a:gd name="connsiteY94" fmla="*/ 4408608 h 6046908"/>
                  <a:gd name="connsiteX95" fmla="*/ 3551866 w 4527226"/>
                  <a:gd name="connsiteY95" fmla="*/ 4644828 h 6046908"/>
                  <a:gd name="connsiteX96" fmla="*/ 3887146 w 4527226"/>
                  <a:gd name="connsiteY96" fmla="*/ 5025828 h 6046908"/>
                  <a:gd name="connsiteX97" fmla="*/ 4100506 w 4527226"/>
                  <a:gd name="connsiteY97" fmla="*/ 5300148 h 6046908"/>
                  <a:gd name="connsiteX98" fmla="*/ 4367206 w 4527226"/>
                  <a:gd name="connsiteY98" fmla="*/ 5726868 h 6046908"/>
                  <a:gd name="connsiteX99" fmla="*/ 4527226 w 4527226"/>
                  <a:gd name="connsiteY99" fmla="*/ 6046908 h 6046908"/>
                  <a:gd name="connsiteX0" fmla="*/ 564826 w 4527226"/>
                  <a:gd name="connsiteY0" fmla="*/ 5353488 h 6046908"/>
                  <a:gd name="connsiteX1" fmla="*/ 602926 w 4527226"/>
                  <a:gd name="connsiteY1" fmla="*/ 5223948 h 6046908"/>
                  <a:gd name="connsiteX2" fmla="*/ 625786 w 4527226"/>
                  <a:gd name="connsiteY2" fmla="*/ 5178228 h 6046908"/>
                  <a:gd name="connsiteX3" fmla="*/ 701986 w 4527226"/>
                  <a:gd name="connsiteY3" fmla="*/ 5071548 h 6046908"/>
                  <a:gd name="connsiteX4" fmla="*/ 717226 w 4527226"/>
                  <a:gd name="connsiteY4" fmla="*/ 5063928 h 6046908"/>
                  <a:gd name="connsiteX5" fmla="*/ 709606 w 4527226"/>
                  <a:gd name="connsiteY5" fmla="*/ 5025828 h 6046908"/>
                  <a:gd name="connsiteX6" fmla="*/ 701986 w 4527226"/>
                  <a:gd name="connsiteY6" fmla="*/ 5002968 h 6046908"/>
                  <a:gd name="connsiteX7" fmla="*/ 968686 w 4527226"/>
                  <a:gd name="connsiteY7" fmla="*/ 4682928 h 6046908"/>
                  <a:gd name="connsiteX8" fmla="*/ 961066 w 4527226"/>
                  <a:gd name="connsiteY8" fmla="*/ 4644828 h 6046908"/>
                  <a:gd name="connsiteX9" fmla="*/ 1342066 w 4527226"/>
                  <a:gd name="connsiteY9" fmla="*/ 4172388 h 6046908"/>
                  <a:gd name="connsiteX10" fmla="*/ 1258246 w 4527226"/>
                  <a:gd name="connsiteY10" fmla="*/ 4012368 h 6046908"/>
                  <a:gd name="connsiteX11" fmla="*/ 1204906 w 4527226"/>
                  <a:gd name="connsiteY11" fmla="*/ 3928548 h 6046908"/>
                  <a:gd name="connsiteX12" fmla="*/ 1174426 w 4527226"/>
                  <a:gd name="connsiteY12" fmla="*/ 3768528 h 6046908"/>
                  <a:gd name="connsiteX13" fmla="*/ 1151566 w 4527226"/>
                  <a:gd name="connsiteY13" fmla="*/ 3699948 h 6046908"/>
                  <a:gd name="connsiteX14" fmla="*/ 1143946 w 4527226"/>
                  <a:gd name="connsiteY14" fmla="*/ 3669468 h 6046908"/>
                  <a:gd name="connsiteX15" fmla="*/ 1067746 w 4527226"/>
                  <a:gd name="connsiteY15" fmla="*/ 3661848 h 6046908"/>
                  <a:gd name="connsiteX16" fmla="*/ 938206 w 4527226"/>
                  <a:gd name="connsiteY16" fmla="*/ 3669468 h 6046908"/>
                  <a:gd name="connsiteX17" fmla="*/ 831526 w 4527226"/>
                  <a:gd name="connsiteY17" fmla="*/ 3692328 h 6046908"/>
                  <a:gd name="connsiteX18" fmla="*/ 610546 w 4527226"/>
                  <a:gd name="connsiteY18" fmla="*/ 3738048 h 6046908"/>
                  <a:gd name="connsiteX19" fmla="*/ 389566 w 4527226"/>
                  <a:gd name="connsiteY19" fmla="*/ 3638988 h 6046908"/>
                  <a:gd name="connsiteX20" fmla="*/ 381946 w 4527226"/>
                  <a:gd name="connsiteY20" fmla="*/ 3326568 h 6046908"/>
                  <a:gd name="connsiteX21" fmla="*/ 420046 w 4527226"/>
                  <a:gd name="connsiteY21" fmla="*/ 3227508 h 6046908"/>
                  <a:gd name="connsiteX22" fmla="*/ 389566 w 4527226"/>
                  <a:gd name="connsiteY22" fmla="*/ 3166548 h 6046908"/>
                  <a:gd name="connsiteX23" fmla="*/ 351466 w 4527226"/>
                  <a:gd name="connsiteY23" fmla="*/ 3105588 h 6046908"/>
                  <a:gd name="connsiteX24" fmla="*/ 397186 w 4527226"/>
                  <a:gd name="connsiteY24" fmla="*/ 3021768 h 6046908"/>
                  <a:gd name="connsiteX25" fmla="*/ 488626 w 4527226"/>
                  <a:gd name="connsiteY25" fmla="*/ 2998908 h 6046908"/>
                  <a:gd name="connsiteX26" fmla="*/ 471956 w 4527226"/>
                  <a:gd name="connsiteY26" fmla="*/ 2942709 h 6046908"/>
                  <a:gd name="connsiteX27" fmla="*/ 435286 w 4527226"/>
                  <a:gd name="connsiteY27" fmla="*/ 2930328 h 6046908"/>
                  <a:gd name="connsiteX28" fmla="*/ 389566 w 4527226"/>
                  <a:gd name="connsiteY28" fmla="*/ 2930328 h 6046908"/>
                  <a:gd name="connsiteX29" fmla="*/ 314000 w 4527226"/>
                  <a:gd name="connsiteY29" fmla="*/ 2893495 h 6046908"/>
                  <a:gd name="connsiteX30" fmla="*/ 320986 w 4527226"/>
                  <a:gd name="connsiteY30" fmla="*/ 2846508 h 6046908"/>
                  <a:gd name="connsiteX31" fmla="*/ 328606 w 4527226"/>
                  <a:gd name="connsiteY31" fmla="*/ 2793168 h 6046908"/>
                  <a:gd name="connsiteX32" fmla="*/ 313366 w 4527226"/>
                  <a:gd name="connsiteY32" fmla="*/ 2732208 h 6046908"/>
                  <a:gd name="connsiteX33" fmla="*/ 267646 w 4527226"/>
                  <a:gd name="connsiteY33" fmla="*/ 2671248 h 6046908"/>
                  <a:gd name="connsiteX34" fmla="*/ 176206 w 4527226"/>
                  <a:gd name="connsiteY34" fmla="*/ 2656008 h 6046908"/>
                  <a:gd name="connsiteX35" fmla="*/ 54286 w 4527226"/>
                  <a:gd name="connsiteY35" fmla="*/ 2610288 h 6046908"/>
                  <a:gd name="connsiteX36" fmla="*/ 7931 w 4527226"/>
                  <a:gd name="connsiteY36" fmla="*/ 2563298 h 6046908"/>
                  <a:gd name="connsiteX37" fmla="*/ 8566 w 4527226"/>
                  <a:gd name="connsiteY37" fmla="*/ 2488368 h 6046908"/>
                  <a:gd name="connsiteX38" fmla="*/ 92386 w 4527226"/>
                  <a:gd name="connsiteY38" fmla="*/ 2335968 h 6046908"/>
                  <a:gd name="connsiteX39" fmla="*/ 221926 w 4527226"/>
                  <a:gd name="connsiteY39" fmla="*/ 2175948 h 6046908"/>
                  <a:gd name="connsiteX40" fmla="*/ 282886 w 4527226"/>
                  <a:gd name="connsiteY40" fmla="*/ 2084508 h 6046908"/>
                  <a:gd name="connsiteX41" fmla="*/ 328606 w 4527226"/>
                  <a:gd name="connsiteY41" fmla="*/ 1977828 h 6046908"/>
                  <a:gd name="connsiteX42" fmla="*/ 359086 w 4527226"/>
                  <a:gd name="connsiteY42" fmla="*/ 1871148 h 6046908"/>
                  <a:gd name="connsiteX43" fmla="*/ 374326 w 4527226"/>
                  <a:gd name="connsiteY43" fmla="*/ 1810188 h 6046908"/>
                  <a:gd name="connsiteX44" fmla="*/ 343846 w 4527226"/>
                  <a:gd name="connsiteY44" fmla="*/ 1756848 h 6046908"/>
                  <a:gd name="connsiteX45" fmla="*/ 328606 w 4527226"/>
                  <a:gd name="connsiteY45" fmla="*/ 1680648 h 6046908"/>
                  <a:gd name="connsiteX46" fmla="*/ 412426 w 4527226"/>
                  <a:gd name="connsiteY46" fmla="*/ 1474908 h 6046908"/>
                  <a:gd name="connsiteX47" fmla="*/ 442906 w 4527226"/>
                  <a:gd name="connsiteY47" fmla="*/ 1307268 h 6046908"/>
                  <a:gd name="connsiteX48" fmla="*/ 465766 w 4527226"/>
                  <a:gd name="connsiteY48" fmla="*/ 1192968 h 6046908"/>
                  <a:gd name="connsiteX49" fmla="*/ 503866 w 4527226"/>
                  <a:gd name="connsiteY49" fmla="*/ 1055808 h 6046908"/>
                  <a:gd name="connsiteX50" fmla="*/ 557206 w 4527226"/>
                  <a:gd name="connsiteY50" fmla="*/ 888168 h 6046908"/>
                  <a:gd name="connsiteX51" fmla="*/ 503866 w 4527226"/>
                  <a:gd name="connsiteY51" fmla="*/ 888168 h 6046908"/>
                  <a:gd name="connsiteX52" fmla="*/ 412426 w 4527226"/>
                  <a:gd name="connsiteY52" fmla="*/ 834828 h 6046908"/>
                  <a:gd name="connsiteX53" fmla="*/ 328606 w 4527226"/>
                  <a:gd name="connsiteY53" fmla="*/ 789108 h 6046908"/>
                  <a:gd name="connsiteX54" fmla="*/ 260026 w 4527226"/>
                  <a:gd name="connsiteY54" fmla="*/ 773868 h 6046908"/>
                  <a:gd name="connsiteX55" fmla="*/ 214306 w 4527226"/>
                  <a:gd name="connsiteY55" fmla="*/ 751008 h 6046908"/>
                  <a:gd name="connsiteX56" fmla="*/ 260026 w 4527226"/>
                  <a:gd name="connsiteY56" fmla="*/ 674808 h 6046908"/>
                  <a:gd name="connsiteX57" fmla="*/ 374326 w 4527226"/>
                  <a:gd name="connsiteY57" fmla="*/ 606228 h 6046908"/>
                  <a:gd name="connsiteX58" fmla="*/ 557206 w 4527226"/>
                  <a:gd name="connsiteY58" fmla="*/ 507168 h 6046908"/>
                  <a:gd name="connsiteX59" fmla="*/ 656266 w 4527226"/>
                  <a:gd name="connsiteY59" fmla="*/ 423348 h 6046908"/>
                  <a:gd name="connsiteX60" fmla="*/ 892486 w 4527226"/>
                  <a:gd name="connsiteY60" fmla="*/ 232848 h 6046908"/>
                  <a:gd name="connsiteX61" fmla="*/ 1174426 w 4527226"/>
                  <a:gd name="connsiteY61" fmla="*/ 80448 h 6046908"/>
                  <a:gd name="connsiteX62" fmla="*/ 1593526 w 4527226"/>
                  <a:gd name="connsiteY62" fmla="*/ 11868 h 6046908"/>
                  <a:gd name="connsiteX63" fmla="*/ 1944046 w 4527226"/>
                  <a:gd name="connsiteY63" fmla="*/ 4248 h 6046908"/>
                  <a:gd name="connsiteX64" fmla="*/ 2172646 w 4527226"/>
                  <a:gd name="connsiteY64" fmla="*/ 4248 h 6046908"/>
                  <a:gd name="connsiteX65" fmla="*/ 2393626 w 4527226"/>
                  <a:gd name="connsiteY65" fmla="*/ 57588 h 6046908"/>
                  <a:gd name="connsiteX66" fmla="*/ 2667946 w 4527226"/>
                  <a:gd name="connsiteY66" fmla="*/ 133788 h 6046908"/>
                  <a:gd name="connsiteX67" fmla="*/ 2820346 w 4527226"/>
                  <a:gd name="connsiteY67" fmla="*/ 202368 h 6046908"/>
                  <a:gd name="connsiteX68" fmla="*/ 3102286 w 4527226"/>
                  <a:gd name="connsiteY68" fmla="*/ 400488 h 6046908"/>
                  <a:gd name="connsiteX69" fmla="*/ 3285166 w 4527226"/>
                  <a:gd name="connsiteY69" fmla="*/ 651948 h 6046908"/>
                  <a:gd name="connsiteX70" fmla="*/ 3407086 w 4527226"/>
                  <a:gd name="connsiteY70" fmla="*/ 918648 h 6046908"/>
                  <a:gd name="connsiteX71" fmla="*/ 3475666 w 4527226"/>
                  <a:gd name="connsiteY71" fmla="*/ 1238688 h 6046908"/>
                  <a:gd name="connsiteX72" fmla="*/ 3506146 w 4527226"/>
                  <a:gd name="connsiteY72" fmla="*/ 1543488 h 6046908"/>
                  <a:gd name="connsiteX73" fmla="*/ 3506146 w 4527226"/>
                  <a:gd name="connsiteY73" fmla="*/ 1962588 h 6046908"/>
                  <a:gd name="connsiteX74" fmla="*/ 3338506 w 4527226"/>
                  <a:gd name="connsiteY74" fmla="*/ 2305488 h 6046908"/>
                  <a:gd name="connsiteX75" fmla="*/ 3254686 w 4527226"/>
                  <a:gd name="connsiteY75" fmla="*/ 2473128 h 6046908"/>
                  <a:gd name="connsiteX76" fmla="*/ 3132766 w 4527226"/>
                  <a:gd name="connsiteY76" fmla="*/ 2663628 h 6046908"/>
                  <a:gd name="connsiteX77" fmla="*/ 3071806 w 4527226"/>
                  <a:gd name="connsiteY77" fmla="*/ 2838888 h 6046908"/>
                  <a:gd name="connsiteX78" fmla="*/ 3064186 w 4527226"/>
                  <a:gd name="connsiteY78" fmla="*/ 2915088 h 6046908"/>
                  <a:gd name="connsiteX79" fmla="*/ 3018466 w 4527226"/>
                  <a:gd name="connsiteY79" fmla="*/ 3014148 h 6046908"/>
                  <a:gd name="connsiteX80" fmla="*/ 2980366 w 4527226"/>
                  <a:gd name="connsiteY80" fmla="*/ 3082728 h 6046908"/>
                  <a:gd name="connsiteX81" fmla="*/ 2957506 w 4527226"/>
                  <a:gd name="connsiteY81" fmla="*/ 3120828 h 6046908"/>
                  <a:gd name="connsiteX82" fmla="*/ 2957506 w 4527226"/>
                  <a:gd name="connsiteY82" fmla="*/ 3555168 h 6046908"/>
                  <a:gd name="connsiteX83" fmla="*/ 3010846 w 4527226"/>
                  <a:gd name="connsiteY83" fmla="*/ 3539928 h 6046908"/>
                  <a:gd name="connsiteX84" fmla="*/ 3109906 w 4527226"/>
                  <a:gd name="connsiteY84" fmla="*/ 3570408 h 6046908"/>
                  <a:gd name="connsiteX85" fmla="*/ 3140386 w 4527226"/>
                  <a:gd name="connsiteY85" fmla="*/ 3631368 h 6046908"/>
                  <a:gd name="connsiteX86" fmla="*/ 3117526 w 4527226"/>
                  <a:gd name="connsiteY86" fmla="*/ 3738048 h 6046908"/>
                  <a:gd name="connsiteX87" fmla="*/ 3125146 w 4527226"/>
                  <a:gd name="connsiteY87" fmla="*/ 4103808 h 6046908"/>
                  <a:gd name="connsiteX88" fmla="*/ 3163246 w 4527226"/>
                  <a:gd name="connsiteY88" fmla="*/ 4157148 h 6046908"/>
                  <a:gd name="connsiteX89" fmla="*/ 3201346 w 4527226"/>
                  <a:gd name="connsiteY89" fmla="*/ 4164768 h 6046908"/>
                  <a:gd name="connsiteX90" fmla="*/ 3231826 w 4527226"/>
                  <a:gd name="connsiteY90" fmla="*/ 4172388 h 6046908"/>
                  <a:gd name="connsiteX91" fmla="*/ 3285166 w 4527226"/>
                  <a:gd name="connsiteY91" fmla="*/ 4294308 h 6046908"/>
                  <a:gd name="connsiteX92" fmla="*/ 3300406 w 4527226"/>
                  <a:gd name="connsiteY92" fmla="*/ 4347648 h 6046908"/>
                  <a:gd name="connsiteX93" fmla="*/ 3330886 w 4527226"/>
                  <a:gd name="connsiteY93" fmla="*/ 4408608 h 6046908"/>
                  <a:gd name="connsiteX94" fmla="*/ 3551866 w 4527226"/>
                  <a:gd name="connsiteY94" fmla="*/ 4644828 h 6046908"/>
                  <a:gd name="connsiteX95" fmla="*/ 3887146 w 4527226"/>
                  <a:gd name="connsiteY95" fmla="*/ 5025828 h 6046908"/>
                  <a:gd name="connsiteX96" fmla="*/ 4100506 w 4527226"/>
                  <a:gd name="connsiteY96" fmla="*/ 5300148 h 6046908"/>
                  <a:gd name="connsiteX97" fmla="*/ 4367206 w 4527226"/>
                  <a:gd name="connsiteY97" fmla="*/ 5726868 h 6046908"/>
                  <a:gd name="connsiteX98" fmla="*/ 4527226 w 4527226"/>
                  <a:gd name="connsiteY98" fmla="*/ 6046908 h 6046908"/>
                  <a:gd name="connsiteX0" fmla="*/ 602926 w 4527226"/>
                  <a:gd name="connsiteY0" fmla="*/ 5223948 h 6046908"/>
                  <a:gd name="connsiteX1" fmla="*/ 625786 w 4527226"/>
                  <a:gd name="connsiteY1" fmla="*/ 5178228 h 6046908"/>
                  <a:gd name="connsiteX2" fmla="*/ 701986 w 4527226"/>
                  <a:gd name="connsiteY2" fmla="*/ 5071548 h 6046908"/>
                  <a:gd name="connsiteX3" fmla="*/ 717226 w 4527226"/>
                  <a:gd name="connsiteY3" fmla="*/ 5063928 h 6046908"/>
                  <a:gd name="connsiteX4" fmla="*/ 709606 w 4527226"/>
                  <a:gd name="connsiteY4" fmla="*/ 5025828 h 6046908"/>
                  <a:gd name="connsiteX5" fmla="*/ 701986 w 4527226"/>
                  <a:gd name="connsiteY5" fmla="*/ 5002968 h 6046908"/>
                  <a:gd name="connsiteX6" fmla="*/ 968686 w 4527226"/>
                  <a:gd name="connsiteY6" fmla="*/ 4682928 h 6046908"/>
                  <a:gd name="connsiteX7" fmla="*/ 961066 w 4527226"/>
                  <a:gd name="connsiteY7" fmla="*/ 4644828 h 6046908"/>
                  <a:gd name="connsiteX8" fmla="*/ 1342066 w 4527226"/>
                  <a:gd name="connsiteY8" fmla="*/ 4172388 h 6046908"/>
                  <a:gd name="connsiteX9" fmla="*/ 1258246 w 4527226"/>
                  <a:gd name="connsiteY9" fmla="*/ 4012368 h 6046908"/>
                  <a:gd name="connsiteX10" fmla="*/ 1204906 w 4527226"/>
                  <a:gd name="connsiteY10" fmla="*/ 3928548 h 6046908"/>
                  <a:gd name="connsiteX11" fmla="*/ 1174426 w 4527226"/>
                  <a:gd name="connsiteY11" fmla="*/ 3768528 h 6046908"/>
                  <a:gd name="connsiteX12" fmla="*/ 1151566 w 4527226"/>
                  <a:gd name="connsiteY12" fmla="*/ 3699948 h 6046908"/>
                  <a:gd name="connsiteX13" fmla="*/ 1143946 w 4527226"/>
                  <a:gd name="connsiteY13" fmla="*/ 3669468 h 6046908"/>
                  <a:gd name="connsiteX14" fmla="*/ 1067746 w 4527226"/>
                  <a:gd name="connsiteY14" fmla="*/ 3661848 h 6046908"/>
                  <a:gd name="connsiteX15" fmla="*/ 938206 w 4527226"/>
                  <a:gd name="connsiteY15" fmla="*/ 3669468 h 6046908"/>
                  <a:gd name="connsiteX16" fmla="*/ 831526 w 4527226"/>
                  <a:gd name="connsiteY16" fmla="*/ 3692328 h 6046908"/>
                  <a:gd name="connsiteX17" fmla="*/ 610546 w 4527226"/>
                  <a:gd name="connsiteY17" fmla="*/ 3738048 h 6046908"/>
                  <a:gd name="connsiteX18" fmla="*/ 389566 w 4527226"/>
                  <a:gd name="connsiteY18" fmla="*/ 3638988 h 6046908"/>
                  <a:gd name="connsiteX19" fmla="*/ 381946 w 4527226"/>
                  <a:gd name="connsiteY19" fmla="*/ 3326568 h 6046908"/>
                  <a:gd name="connsiteX20" fmla="*/ 420046 w 4527226"/>
                  <a:gd name="connsiteY20" fmla="*/ 3227508 h 6046908"/>
                  <a:gd name="connsiteX21" fmla="*/ 389566 w 4527226"/>
                  <a:gd name="connsiteY21" fmla="*/ 3166548 h 6046908"/>
                  <a:gd name="connsiteX22" fmla="*/ 351466 w 4527226"/>
                  <a:gd name="connsiteY22" fmla="*/ 3105588 h 6046908"/>
                  <a:gd name="connsiteX23" fmla="*/ 397186 w 4527226"/>
                  <a:gd name="connsiteY23" fmla="*/ 3021768 h 6046908"/>
                  <a:gd name="connsiteX24" fmla="*/ 488626 w 4527226"/>
                  <a:gd name="connsiteY24" fmla="*/ 2998908 h 6046908"/>
                  <a:gd name="connsiteX25" fmla="*/ 471956 w 4527226"/>
                  <a:gd name="connsiteY25" fmla="*/ 2942709 h 6046908"/>
                  <a:gd name="connsiteX26" fmla="*/ 435286 w 4527226"/>
                  <a:gd name="connsiteY26" fmla="*/ 2930328 h 6046908"/>
                  <a:gd name="connsiteX27" fmla="*/ 389566 w 4527226"/>
                  <a:gd name="connsiteY27" fmla="*/ 2930328 h 6046908"/>
                  <a:gd name="connsiteX28" fmla="*/ 314000 w 4527226"/>
                  <a:gd name="connsiteY28" fmla="*/ 2893495 h 6046908"/>
                  <a:gd name="connsiteX29" fmla="*/ 320986 w 4527226"/>
                  <a:gd name="connsiteY29" fmla="*/ 2846508 h 6046908"/>
                  <a:gd name="connsiteX30" fmla="*/ 328606 w 4527226"/>
                  <a:gd name="connsiteY30" fmla="*/ 2793168 h 6046908"/>
                  <a:gd name="connsiteX31" fmla="*/ 313366 w 4527226"/>
                  <a:gd name="connsiteY31" fmla="*/ 2732208 h 6046908"/>
                  <a:gd name="connsiteX32" fmla="*/ 267646 w 4527226"/>
                  <a:gd name="connsiteY32" fmla="*/ 2671248 h 6046908"/>
                  <a:gd name="connsiteX33" fmla="*/ 176206 w 4527226"/>
                  <a:gd name="connsiteY33" fmla="*/ 2656008 h 6046908"/>
                  <a:gd name="connsiteX34" fmla="*/ 54286 w 4527226"/>
                  <a:gd name="connsiteY34" fmla="*/ 2610288 h 6046908"/>
                  <a:gd name="connsiteX35" fmla="*/ 7931 w 4527226"/>
                  <a:gd name="connsiteY35" fmla="*/ 2563298 h 6046908"/>
                  <a:gd name="connsiteX36" fmla="*/ 8566 w 4527226"/>
                  <a:gd name="connsiteY36" fmla="*/ 2488368 h 6046908"/>
                  <a:gd name="connsiteX37" fmla="*/ 92386 w 4527226"/>
                  <a:gd name="connsiteY37" fmla="*/ 2335968 h 6046908"/>
                  <a:gd name="connsiteX38" fmla="*/ 221926 w 4527226"/>
                  <a:gd name="connsiteY38" fmla="*/ 2175948 h 6046908"/>
                  <a:gd name="connsiteX39" fmla="*/ 282886 w 4527226"/>
                  <a:gd name="connsiteY39" fmla="*/ 2084508 h 6046908"/>
                  <a:gd name="connsiteX40" fmla="*/ 328606 w 4527226"/>
                  <a:gd name="connsiteY40" fmla="*/ 1977828 h 6046908"/>
                  <a:gd name="connsiteX41" fmla="*/ 359086 w 4527226"/>
                  <a:gd name="connsiteY41" fmla="*/ 1871148 h 6046908"/>
                  <a:gd name="connsiteX42" fmla="*/ 374326 w 4527226"/>
                  <a:gd name="connsiteY42" fmla="*/ 1810188 h 6046908"/>
                  <a:gd name="connsiteX43" fmla="*/ 343846 w 4527226"/>
                  <a:gd name="connsiteY43" fmla="*/ 1756848 h 6046908"/>
                  <a:gd name="connsiteX44" fmla="*/ 328606 w 4527226"/>
                  <a:gd name="connsiteY44" fmla="*/ 1680648 h 6046908"/>
                  <a:gd name="connsiteX45" fmla="*/ 412426 w 4527226"/>
                  <a:gd name="connsiteY45" fmla="*/ 1474908 h 6046908"/>
                  <a:gd name="connsiteX46" fmla="*/ 442906 w 4527226"/>
                  <a:gd name="connsiteY46" fmla="*/ 1307268 h 6046908"/>
                  <a:gd name="connsiteX47" fmla="*/ 465766 w 4527226"/>
                  <a:gd name="connsiteY47" fmla="*/ 1192968 h 6046908"/>
                  <a:gd name="connsiteX48" fmla="*/ 503866 w 4527226"/>
                  <a:gd name="connsiteY48" fmla="*/ 1055808 h 6046908"/>
                  <a:gd name="connsiteX49" fmla="*/ 557206 w 4527226"/>
                  <a:gd name="connsiteY49" fmla="*/ 888168 h 6046908"/>
                  <a:gd name="connsiteX50" fmla="*/ 503866 w 4527226"/>
                  <a:gd name="connsiteY50" fmla="*/ 888168 h 6046908"/>
                  <a:gd name="connsiteX51" fmla="*/ 412426 w 4527226"/>
                  <a:gd name="connsiteY51" fmla="*/ 834828 h 6046908"/>
                  <a:gd name="connsiteX52" fmla="*/ 328606 w 4527226"/>
                  <a:gd name="connsiteY52" fmla="*/ 789108 h 6046908"/>
                  <a:gd name="connsiteX53" fmla="*/ 260026 w 4527226"/>
                  <a:gd name="connsiteY53" fmla="*/ 773868 h 6046908"/>
                  <a:gd name="connsiteX54" fmla="*/ 214306 w 4527226"/>
                  <a:gd name="connsiteY54" fmla="*/ 751008 h 6046908"/>
                  <a:gd name="connsiteX55" fmla="*/ 260026 w 4527226"/>
                  <a:gd name="connsiteY55" fmla="*/ 674808 h 6046908"/>
                  <a:gd name="connsiteX56" fmla="*/ 374326 w 4527226"/>
                  <a:gd name="connsiteY56" fmla="*/ 606228 h 6046908"/>
                  <a:gd name="connsiteX57" fmla="*/ 557206 w 4527226"/>
                  <a:gd name="connsiteY57" fmla="*/ 507168 h 6046908"/>
                  <a:gd name="connsiteX58" fmla="*/ 656266 w 4527226"/>
                  <a:gd name="connsiteY58" fmla="*/ 423348 h 6046908"/>
                  <a:gd name="connsiteX59" fmla="*/ 892486 w 4527226"/>
                  <a:gd name="connsiteY59" fmla="*/ 232848 h 6046908"/>
                  <a:gd name="connsiteX60" fmla="*/ 1174426 w 4527226"/>
                  <a:gd name="connsiteY60" fmla="*/ 80448 h 6046908"/>
                  <a:gd name="connsiteX61" fmla="*/ 1593526 w 4527226"/>
                  <a:gd name="connsiteY61" fmla="*/ 11868 h 6046908"/>
                  <a:gd name="connsiteX62" fmla="*/ 1944046 w 4527226"/>
                  <a:gd name="connsiteY62" fmla="*/ 4248 h 6046908"/>
                  <a:gd name="connsiteX63" fmla="*/ 2172646 w 4527226"/>
                  <a:gd name="connsiteY63" fmla="*/ 4248 h 6046908"/>
                  <a:gd name="connsiteX64" fmla="*/ 2393626 w 4527226"/>
                  <a:gd name="connsiteY64" fmla="*/ 57588 h 6046908"/>
                  <a:gd name="connsiteX65" fmla="*/ 2667946 w 4527226"/>
                  <a:gd name="connsiteY65" fmla="*/ 133788 h 6046908"/>
                  <a:gd name="connsiteX66" fmla="*/ 2820346 w 4527226"/>
                  <a:gd name="connsiteY66" fmla="*/ 202368 h 6046908"/>
                  <a:gd name="connsiteX67" fmla="*/ 3102286 w 4527226"/>
                  <a:gd name="connsiteY67" fmla="*/ 400488 h 6046908"/>
                  <a:gd name="connsiteX68" fmla="*/ 3285166 w 4527226"/>
                  <a:gd name="connsiteY68" fmla="*/ 651948 h 6046908"/>
                  <a:gd name="connsiteX69" fmla="*/ 3407086 w 4527226"/>
                  <a:gd name="connsiteY69" fmla="*/ 918648 h 6046908"/>
                  <a:gd name="connsiteX70" fmla="*/ 3475666 w 4527226"/>
                  <a:gd name="connsiteY70" fmla="*/ 1238688 h 6046908"/>
                  <a:gd name="connsiteX71" fmla="*/ 3506146 w 4527226"/>
                  <a:gd name="connsiteY71" fmla="*/ 1543488 h 6046908"/>
                  <a:gd name="connsiteX72" fmla="*/ 3506146 w 4527226"/>
                  <a:gd name="connsiteY72" fmla="*/ 1962588 h 6046908"/>
                  <a:gd name="connsiteX73" fmla="*/ 3338506 w 4527226"/>
                  <a:gd name="connsiteY73" fmla="*/ 2305488 h 6046908"/>
                  <a:gd name="connsiteX74" fmla="*/ 3254686 w 4527226"/>
                  <a:gd name="connsiteY74" fmla="*/ 2473128 h 6046908"/>
                  <a:gd name="connsiteX75" fmla="*/ 3132766 w 4527226"/>
                  <a:gd name="connsiteY75" fmla="*/ 2663628 h 6046908"/>
                  <a:gd name="connsiteX76" fmla="*/ 3071806 w 4527226"/>
                  <a:gd name="connsiteY76" fmla="*/ 2838888 h 6046908"/>
                  <a:gd name="connsiteX77" fmla="*/ 3064186 w 4527226"/>
                  <a:gd name="connsiteY77" fmla="*/ 2915088 h 6046908"/>
                  <a:gd name="connsiteX78" fmla="*/ 3018466 w 4527226"/>
                  <a:gd name="connsiteY78" fmla="*/ 3014148 h 6046908"/>
                  <a:gd name="connsiteX79" fmla="*/ 2980366 w 4527226"/>
                  <a:gd name="connsiteY79" fmla="*/ 3082728 h 6046908"/>
                  <a:gd name="connsiteX80" fmla="*/ 2957506 w 4527226"/>
                  <a:gd name="connsiteY80" fmla="*/ 3120828 h 6046908"/>
                  <a:gd name="connsiteX81" fmla="*/ 2957506 w 4527226"/>
                  <a:gd name="connsiteY81" fmla="*/ 3555168 h 6046908"/>
                  <a:gd name="connsiteX82" fmla="*/ 3010846 w 4527226"/>
                  <a:gd name="connsiteY82" fmla="*/ 3539928 h 6046908"/>
                  <a:gd name="connsiteX83" fmla="*/ 3109906 w 4527226"/>
                  <a:gd name="connsiteY83" fmla="*/ 3570408 h 6046908"/>
                  <a:gd name="connsiteX84" fmla="*/ 3140386 w 4527226"/>
                  <a:gd name="connsiteY84" fmla="*/ 3631368 h 6046908"/>
                  <a:gd name="connsiteX85" fmla="*/ 3117526 w 4527226"/>
                  <a:gd name="connsiteY85" fmla="*/ 3738048 h 6046908"/>
                  <a:gd name="connsiteX86" fmla="*/ 3125146 w 4527226"/>
                  <a:gd name="connsiteY86" fmla="*/ 4103808 h 6046908"/>
                  <a:gd name="connsiteX87" fmla="*/ 3163246 w 4527226"/>
                  <a:gd name="connsiteY87" fmla="*/ 4157148 h 6046908"/>
                  <a:gd name="connsiteX88" fmla="*/ 3201346 w 4527226"/>
                  <a:gd name="connsiteY88" fmla="*/ 4164768 h 6046908"/>
                  <a:gd name="connsiteX89" fmla="*/ 3231826 w 4527226"/>
                  <a:gd name="connsiteY89" fmla="*/ 4172388 h 6046908"/>
                  <a:gd name="connsiteX90" fmla="*/ 3285166 w 4527226"/>
                  <a:gd name="connsiteY90" fmla="*/ 4294308 h 6046908"/>
                  <a:gd name="connsiteX91" fmla="*/ 3300406 w 4527226"/>
                  <a:gd name="connsiteY91" fmla="*/ 4347648 h 6046908"/>
                  <a:gd name="connsiteX92" fmla="*/ 3330886 w 4527226"/>
                  <a:gd name="connsiteY92" fmla="*/ 4408608 h 6046908"/>
                  <a:gd name="connsiteX93" fmla="*/ 3551866 w 4527226"/>
                  <a:gd name="connsiteY93" fmla="*/ 4644828 h 6046908"/>
                  <a:gd name="connsiteX94" fmla="*/ 3887146 w 4527226"/>
                  <a:gd name="connsiteY94" fmla="*/ 5025828 h 6046908"/>
                  <a:gd name="connsiteX95" fmla="*/ 4100506 w 4527226"/>
                  <a:gd name="connsiteY95" fmla="*/ 5300148 h 6046908"/>
                  <a:gd name="connsiteX96" fmla="*/ 4367206 w 4527226"/>
                  <a:gd name="connsiteY96" fmla="*/ 5726868 h 6046908"/>
                  <a:gd name="connsiteX97" fmla="*/ 4527226 w 4527226"/>
                  <a:gd name="connsiteY97" fmla="*/ 6046908 h 6046908"/>
                  <a:gd name="connsiteX0" fmla="*/ 625786 w 4527226"/>
                  <a:gd name="connsiteY0" fmla="*/ 5178228 h 6046908"/>
                  <a:gd name="connsiteX1" fmla="*/ 701986 w 4527226"/>
                  <a:gd name="connsiteY1" fmla="*/ 5071548 h 6046908"/>
                  <a:gd name="connsiteX2" fmla="*/ 717226 w 4527226"/>
                  <a:gd name="connsiteY2" fmla="*/ 5063928 h 6046908"/>
                  <a:gd name="connsiteX3" fmla="*/ 709606 w 4527226"/>
                  <a:gd name="connsiteY3" fmla="*/ 5025828 h 6046908"/>
                  <a:gd name="connsiteX4" fmla="*/ 701986 w 4527226"/>
                  <a:gd name="connsiteY4" fmla="*/ 5002968 h 6046908"/>
                  <a:gd name="connsiteX5" fmla="*/ 968686 w 4527226"/>
                  <a:gd name="connsiteY5" fmla="*/ 4682928 h 6046908"/>
                  <a:gd name="connsiteX6" fmla="*/ 961066 w 4527226"/>
                  <a:gd name="connsiteY6" fmla="*/ 4644828 h 6046908"/>
                  <a:gd name="connsiteX7" fmla="*/ 1342066 w 4527226"/>
                  <a:gd name="connsiteY7" fmla="*/ 4172388 h 6046908"/>
                  <a:gd name="connsiteX8" fmla="*/ 1258246 w 4527226"/>
                  <a:gd name="connsiteY8" fmla="*/ 4012368 h 6046908"/>
                  <a:gd name="connsiteX9" fmla="*/ 1204906 w 4527226"/>
                  <a:gd name="connsiteY9" fmla="*/ 3928548 h 6046908"/>
                  <a:gd name="connsiteX10" fmla="*/ 1174426 w 4527226"/>
                  <a:gd name="connsiteY10" fmla="*/ 3768528 h 6046908"/>
                  <a:gd name="connsiteX11" fmla="*/ 1151566 w 4527226"/>
                  <a:gd name="connsiteY11" fmla="*/ 3699948 h 6046908"/>
                  <a:gd name="connsiteX12" fmla="*/ 1143946 w 4527226"/>
                  <a:gd name="connsiteY12" fmla="*/ 3669468 h 6046908"/>
                  <a:gd name="connsiteX13" fmla="*/ 1067746 w 4527226"/>
                  <a:gd name="connsiteY13" fmla="*/ 3661848 h 6046908"/>
                  <a:gd name="connsiteX14" fmla="*/ 938206 w 4527226"/>
                  <a:gd name="connsiteY14" fmla="*/ 3669468 h 6046908"/>
                  <a:gd name="connsiteX15" fmla="*/ 831526 w 4527226"/>
                  <a:gd name="connsiteY15" fmla="*/ 3692328 h 6046908"/>
                  <a:gd name="connsiteX16" fmla="*/ 610546 w 4527226"/>
                  <a:gd name="connsiteY16" fmla="*/ 3738048 h 6046908"/>
                  <a:gd name="connsiteX17" fmla="*/ 389566 w 4527226"/>
                  <a:gd name="connsiteY17" fmla="*/ 3638988 h 6046908"/>
                  <a:gd name="connsiteX18" fmla="*/ 381946 w 4527226"/>
                  <a:gd name="connsiteY18" fmla="*/ 3326568 h 6046908"/>
                  <a:gd name="connsiteX19" fmla="*/ 420046 w 4527226"/>
                  <a:gd name="connsiteY19" fmla="*/ 3227508 h 6046908"/>
                  <a:gd name="connsiteX20" fmla="*/ 389566 w 4527226"/>
                  <a:gd name="connsiteY20" fmla="*/ 3166548 h 6046908"/>
                  <a:gd name="connsiteX21" fmla="*/ 351466 w 4527226"/>
                  <a:gd name="connsiteY21" fmla="*/ 3105588 h 6046908"/>
                  <a:gd name="connsiteX22" fmla="*/ 397186 w 4527226"/>
                  <a:gd name="connsiteY22" fmla="*/ 3021768 h 6046908"/>
                  <a:gd name="connsiteX23" fmla="*/ 488626 w 4527226"/>
                  <a:gd name="connsiteY23" fmla="*/ 2998908 h 6046908"/>
                  <a:gd name="connsiteX24" fmla="*/ 471956 w 4527226"/>
                  <a:gd name="connsiteY24" fmla="*/ 2942709 h 6046908"/>
                  <a:gd name="connsiteX25" fmla="*/ 435286 w 4527226"/>
                  <a:gd name="connsiteY25" fmla="*/ 2930328 h 6046908"/>
                  <a:gd name="connsiteX26" fmla="*/ 389566 w 4527226"/>
                  <a:gd name="connsiteY26" fmla="*/ 2930328 h 6046908"/>
                  <a:gd name="connsiteX27" fmla="*/ 314000 w 4527226"/>
                  <a:gd name="connsiteY27" fmla="*/ 2893495 h 6046908"/>
                  <a:gd name="connsiteX28" fmla="*/ 320986 w 4527226"/>
                  <a:gd name="connsiteY28" fmla="*/ 2846508 h 6046908"/>
                  <a:gd name="connsiteX29" fmla="*/ 328606 w 4527226"/>
                  <a:gd name="connsiteY29" fmla="*/ 2793168 h 6046908"/>
                  <a:gd name="connsiteX30" fmla="*/ 313366 w 4527226"/>
                  <a:gd name="connsiteY30" fmla="*/ 2732208 h 6046908"/>
                  <a:gd name="connsiteX31" fmla="*/ 267646 w 4527226"/>
                  <a:gd name="connsiteY31" fmla="*/ 2671248 h 6046908"/>
                  <a:gd name="connsiteX32" fmla="*/ 176206 w 4527226"/>
                  <a:gd name="connsiteY32" fmla="*/ 2656008 h 6046908"/>
                  <a:gd name="connsiteX33" fmla="*/ 54286 w 4527226"/>
                  <a:gd name="connsiteY33" fmla="*/ 2610288 h 6046908"/>
                  <a:gd name="connsiteX34" fmla="*/ 7931 w 4527226"/>
                  <a:gd name="connsiteY34" fmla="*/ 2563298 h 6046908"/>
                  <a:gd name="connsiteX35" fmla="*/ 8566 w 4527226"/>
                  <a:gd name="connsiteY35" fmla="*/ 2488368 h 6046908"/>
                  <a:gd name="connsiteX36" fmla="*/ 92386 w 4527226"/>
                  <a:gd name="connsiteY36" fmla="*/ 2335968 h 6046908"/>
                  <a:gd name="connsiteX37" fmla="*/ 221926 w 4527226"/>
                  <a:gd name="connsiteY37" fmla="*/ 2175948 h 6046908"/>
                  <a:gd name="connsiteX38" fmla="*/ 282886 w 4527226"/>
                  <a:gd name="connsiteY38" fmla="*/ 2084508 h 6046908"/>
                  <a:gd name="connsiteX39" fmla="*/ 328606 w 4527226"/>
                  <a:gd name="connsiteY39" fmla="*/ 1977828 h 6046908"/>
                  <a:gd name="connsiteX40" fmla="*/ 359086 w 4527226"/>
                  <a:gd name="connsiteY40" fmla="*/ 1871148 h 6046908"/>
                  <a:gd name="connsiteX41" fmla="*/ 374326 w 4527226"/>
                  <a:gd name="connsiteY41" fmla="*/ 1810188 h 6046908"/>
                  <a:gd name="connsiteX42" fmla="*/ 343846 w 4527226"/>
                  <a:gd name="connsiteY42" fmla="*/ 1756848 h 6046908"/>
                  <a:gd name="connsiteX43" fmla="*/ 328606 w 4527226"/>
                  <a:gd name="connsiteY43" fmla="*/ 1680648 h 6046908"/>
                  <a:gd name="connsiteX44" fmla="*/ 412426 w 4527226"/>
                  <a:gd name="connsiteY44" fmla="*/ 1474908 h 6046908"/>
                  <a:gd name="connsiteX45" fmla="*/ 442906 w 4527226"/>
                  <a:gd name="connsiteY45" fmla="*/ 1307268 h 6046908"/>
                  <a:gd name="connsiteX46" fmla="*/ 465766 w 4527226"/>
                  <a:gd name="connsiteY46" fmla="*/ 1192968 h 6046908"/>
                  <a:gd name="connsiteX47" fmla="*/ 503866 w 4527226"/>
                  <a:gd name="connsiteY47" fmla="*/ 1055808 h 6046908"/>
                  <a:gd name="connsiteX48" fmla="*/ 557206 w 4527226"/>
                  <a:gd name="connsiteY48" fmla="*/ 888168 h 6046908"/>
                  <a:gd name="connsiteX49" fmla="*/ 503866 w 4527226"/>
                  <a:gd name="connsiteY49" fmla="*/ 888168 h 6046908"/>
                  <a:gd name="connsiteX50" fmla="*/ 412426 w 4527226"/>
                  <a:gd name="connsiteY50" fmla="*/ 834828 h 6046908"/>
                  <a:gd name="connsiteX51" fmla="*/ 328606 w 4527226"/>
                  <a:gd name="connsiteY51" fmla="*/ 789108 h 6046908"/>
                  <a:gd name="connsiteX52" fmla="*/ 260026 w 4527226"/>
                  <a:gd name="connsiteY52" fmla="*/ 773868 h 6046908"/>
                  <a:gd name="connsiteX53" fmla="*/ 214306 w 4527226"/>
                  <a:gd name="connsiteY53" fmla="*/ 751008 h 6046908"/>
                  <a:gd name="connsiteX54" fmla="*/ 260026 w 4527226"/>
                  <a:gd name="connsiteY54" fmla="*/ 674808 h 6046908"/>
                  <a:gd name="connsiteX55" fmla="*/ 374326 w 4527226"/>
                  <a:gd name="connsiteY55" fmla="*/ 606228 h 6046908"/>
                  <a:gd name="connsiteX56" fmla="*/ 557206 w 4527226"/>
                  <a:gd name="connsiteY56" fmla="*/ 507168 h 6046908"/>
                  <a:gd name="connsiteX57" fmla="*/ 656266 w 4527226"/>
                  <a:gd name="connsiteY57" fmla="*/ 423348 h 6046908"/>
                  <a:gd name="connsiteX58" fmla="*/ 892486 w 4527226"/>
                  <a:gd name="connsiteY58" fmla="*/ 232848 h 6046908"/>
                  <a:gd name="connsiteX59" fmla="*/ 1174426 w 4527226"/>
                  <a:gd name="connsiteY59" fmla="*/ 80448 h 6046908"/>
                  <a:gd name="connsiteX60" fmla="*/ 1593526 w 4527226"/>
                  <a:gd name="connsiteY60" fmla="*/ 11868 h 6046908"/>
                  <a:gd name="connsiteX61" fmla="*/ 1944046 w 4527226"/>
                  <a:gd name="connsiteY61" fmla="*/ 4248 h 6046908"/>
                  <a:gd name="connsiteX62" fmla="*/ 2172646 w 4527226"/>
                  <a:gd name="connsiteY62" fmla="*/ 4248 h 6046908"/>
                  <a:gd name="connsiteX63" fmla="*/ 2393626 w 4527226"/>
                  <a:gd name="connsiteY63" fmla="*/ 57588 h 6046908"/>
                  <a:gd name="connsiteX64" fmla="*/ 2667946 w 4527226"/>
                  <a:gd name="connsiteY64" fmla="*/ 133788 h 6046908"/>
                  <a:gd name="connsiteX65" fmla="*/ 2820346 w 4527226"/>
                  <a:gd name="connsiteY65" fmla="*/ 202368 h 6046908"/>
                  <a:gd name="connsiteX66" fmla="*/ 3102286 w 4527226"/>
                  <a:gd name="connsiteY66" fmla="*/ 400488 h 6046908"/>
                  <a:gd name="connsiteX67" fmla="*/ 3285166 w 4527226"/>
                  <a:gd name="connsiteY67" fmla="*/ 651948 h 6046908"/>
                  <a:gd name="connsiteX68" fmla="*/ 3407086 w 4527226"/>
                  <a:gd name="connsiteY68" fmla="*/ 918648 h 6046908"/>
                  <a:gd name="connsiteX69" fmla="*/ 3475666 w 4527226"/>
                  <a:gd name="connsiteY69" fmla="*/ 1238688 h 6046908"/>
                  <a:gd name="connsiteX70" fmla="*/ 3506146 w 4527226"/>
                  <a:gd name="connsiteY70" fmla="*/ 1543488 h 6046908"/>
                  <a:gd name="connsiteX71" fmla="*/ 3506146 w 4527226"/>
                  <a:gd name="connsiteY71" fmla="*/ 1962588 h 6046908"/>
                  <a:gd name="connsiteX72" fmla="*/ 3338506 w 4527226"/>
                  <a:gd name="connsiteY72" fmla="*/ 2305488 h 6046908"/>
                  <a:gd name="connsiteX73" fmla="*/ 3254686 w 4527226"/>
                  <a:gd name="connsiteY73" fmla="*/ 2473128 h 6046908"/>
                  <a:gd name="connsiteX74" fmla="*/ 3132766 w 4527226"/>
                  <a:gd name="connsiteY74" fmla="*/ 2663628 h 6046908"/>
                  <a:gd name="connsiteX75" fmla="*/ 3071806 w 4527226"/>
                  <a:gd name="connsiteY75" fmla="*/ 2838888 h 6046908"/>
                  <a:gd name="connsiteX76" fmla="*/ 3064186 w 4527226"/>
                  <a:gd name="connsiteY76" fmla="*/ 2915088 h 6046908"/>
                  <a:gd name="connsiteX77" fmla="*/ 3018466 w 4527226"/>
                  <a:gd name="connsiteY77" fmla="*/ 3014148 h 6046908"/>
                  <a:gd name="connsiteX78" fmla="*/ 2980366 w 4527226"/>
                  <a:gd name="connsiteY78" fmla="*/ 3082728 h 6046908"/>
                  <a:gd name="connsiteX79" fmla="*/ 2957506 w 4527226"/>
                  <a:gd name="connsiteY79" fmla="*/ 3120828 h 6046908"/>
                  <a:gd name="connsiteX80" fmla="*/ 2957506 w 4527226"/>
                  <a:gd name="connsiteY80" fmla="*/ 3555168 h 6046908"/>
                  <a:gd name="connsiteX81" fmla="*/ 3010846 w 4527226"/>
                  <a:gd name="connsiteY81" fmla="*/ 3539928 h 6046908"/>
                  <a:gd name="connsiteX82" fmla="*/ 3109906 w 4527226"/>
                  <a:gd name="connsiteY82" fmla="*/ 3570408 h 6046908"/>
                  <a:gd name="connsiteX83" fmla="*/ 3140386 w 4527226"/>
                  <a:gd name="connsiteY83" fmla="*/ 3631368 h 6046908"/>
                  <a:gd name="connsiteX84" fmla="*/ 3117526 w 4527226"/>
                  <a:gd name="connsiteY84" fmla="*/ 3738048 h 6046908"/>
                  <a:gd name="connsiteX85" fmla="*/ 3125146 w 4527226"/>
                  <a:gd name="connsiteY85" fmla="*/ 4103808 h 6046908"/>
                  <a:gd name="connsiteX86" fmla="*/ 3163246 w 4527226"/>
                  <a:gd name="connsiteY86" fmla="*/ 4157148 h 6046908"/>
                  <a:gd name="connsiteX87" fmla="*/ 3201346 w 4527226"/>
                  <a:gd name="connsiteY87" fmla="*/ 4164768 h 6046908"/>
                  <a:gd name="connsiteX88" fmla="*/ 3231826 w 4527226"/>
                  <a:gd name="connsiteY88" fmla="*/ 4172388 h 6046908"/>
                  <a:gd name="connsiteX89" fmla="*/ 3285166 w 4527226"/>
                  <a:gd name="connsiteY89" fmla="*/ 4294308 h 6046908"/>
                  <a:gd name="connsiteX90" fmla="*/ 3300406 w 4527226"/>
                  <a:gd name="connsiteY90" fmla="*/ 4347648 h 6046908"/>
                  <a:gd name="connsiteX91" fmla="*/ 3330886 w 4527226"/>
                  <a:gd name="connsiteY91" fmla="*/ 4408608 h 6046908"/>
                  <a:gd name="connsiteX92" fmla="*/ 3551866 w 4527226"/>
                  <a:gd name="connsiteY92" fmla="*/ 4644828 h 6046908"/>
                  <a:gd name="connsiteX93" fmla="*/ 3887146 w 4527226"/>
                  <a:gd name="connsiteY93" fmla="*/ 5025828 h 6046908"/>
                  <a:gd name="connsiteX94" fmla="*/ 4100506 w 4527226"/>
                  <a:gd name="connsiteY94" fmla="*/ 5300148 h 6046908"/>
                  <a:gd name="connsiteX95" fmla="*/ 4367206 w 4527226"/>
                  <a:gd name="connsiteY95" fmla="*/ 5726868 h 6046908"/>
                  <a:gd name="connsiteX96" fmla="*/ 4527226 w 4527226"/>
                  <a:gd name="connsiteY96" fmla="*/ 6046908 h 6046908"/>
                  <a:gd name="connsiteX0" fmla="*/ 701986 w 4527226"/>
                  <a:gd name="connsiteY0" fmla="*/ 5071548 h 6046908"/>
                  <a:gd name="connsiteX1" fmla="*/ 717226 w 4527226"/>
                  <a:gd name="connsiteY1" fmla="*/ 5063928 h 6046908"/>
                  <a:gd name="connsiteX2" fmla="*/ 709606 w 4527226"/>
                  <a:gd name="connsiteY2" fmla="*/ 5025828 h 6046908"/>
                  <a:gd name="connsiteX3" fmla="*/ 701986 w 4527226"/>
                  <a:gd name="connsiteY3" fmla="*/ 5002968 h 6046908"/>
                  <a:gd name="connsiteX4" fmla="*/ 968686 w 4527226"/>
                  <a:gd name="connsiteY4" fmla="*/ 4682928 h 6046908"/>
                  <a:gd name="connsiteX5" fmla="*/ 961066 w 4527226"/>
                  <a:gd name="connsiteY5" fmla="*/ 4644828 h 6046908"/>
                  <a:gd name="connsiteX6" fmla="*/ 1342066 w 4527226"/>
                  <a:gd name="connsiteY6" fmla="*/ 4172388 h 6046908"/>
                  <a:gd name="connsiteX7" fmla="*/ 1258246 w 4527226"/>
                  <a:gd name="connsiteY7" fmla="*/ 4012368 h 6046908"/>
                  <a:gd name="connsiteX8" fmla="*/ 1204906 w 4527226"/>
                  <a:gd name="connsiteY8" fmla="*/ 3928548 h 6046908"/>
                  <a:gd name="connsiteX9" fmla="*/ 1174426 w 4527226"/>
                  <a:gd name="connsiteY9" fmla="*/ 3768528 h 6046908"/>
                  <a:gd name="connsiteX10" fmla="*/ 1151566 w 4527226"/>
                  <a:gd name="connsiteY10" fmla="*/ 3699948 h 6046908"/>
                  <a:gd name="connsiteX11" fmla="*/ 1143946 w 4527226"/>
                  <a:gd name="connsiteY11" fmla="*/ 3669468 h 6046908"/>
                  <a:gd name="connsiteX12" fmla="*/ 1067746 w 4527226"/>
                  <a:gd name="connsiteY12" fmla="*/ 3661848 h 6046908"/>
                  <a:gd name="connsiteX13" fmla="*/ 938206 w 4527226"/>
                  <a:gd name="connsiteY13" fmla="*/ 3669468 h 6046908"/>
                  <a:gd name="connsiteX14" fmla="*/ 831526 w 4527226"/>
                  <a:gd name="connsiteY14" fmla="*/ 3692328 h 6046908"/>
                  <a:gd name="connsiteX15" fmla="*/ 610546 w 4527226"/>
                  <a:gd name="connsiteY15" fmla="*/ 3738048 h 6046908"/>
                  <a:gd name="connsiteX16" fmla="*/ 389566 w 4527226"/>
                  <a:gd name="connsiteY16" fmla="*/ 3638988 h 6046908"/>
                  <a:gd name="connsiteX17" fmla="*/ 381946 w 4527226"/>
                  <a:gd name="connsiteY17" fmla="*/ 3326568 h 6046908"/>
                  <a:gd name="connsiteX18" fmla="*/ 420046 w 4527226"/>
                  <a:gd name="connsiteY18" fmla="*/ 3227508 h 6046908"/>
                  <a:gd name="connsiteX19" fmla="*/ 389566 w 4527226"/>
                  <a:gd name="connsiteY19" fmla="*/ 3166548 h 6046908"/>
                  <a:gd name="connsiteX20" fmla="*/ 351466 w 4527226"/>
                  <a:gd name="connsiteY20" fmla="*/ 3105588 h 6046908"/>
                  <a:gd name="connsiteX21" fmla="*/ 397186 w 4527226"/>
                  <a:gd name="connsiteY21" fmla="*/ 3021768 h 6046908"/>
                  <a:gd name="connsiteX22" fmla="*/ 488626 w 4527226"/>
                  <a:gd name="connsiteY22" fmla="*/ 2998908 h 6046908"/>
                  <a:gd name="connsiteX23" fmla="*/ 471956 w 4527226"/>
                  <a:gd name="connsiteY23" fmla="*/ 2942709 h 6046908"/>
                  <a:gd name="connsiteX24" fmla="*/ 435286 w 4527226"/>
                  <a:gd name="connsiteY24" fmla="*/ 2930328 h 6046908"/>
                  <a:gd name="connsiteX25" fmla="*/ 389566 w 4527226"/>
                  <a:gd name="connsiteY25" fmla="*/ 2930328 h 6046908"/>
                  <a:gd name="connsiteX26" fmla="*/ 314000 w 4527226"/>
                  <a:gd name="connsiteY26" fmla="*/ 2893495 h 6046908"/>
                  <a:gd name="connsiteX27" fmla="*/ 320986 w 4527226"/>
                  <a:gd name="connsiteY27" fmla="*/ 2846508 h 6046908"/>
                  <a:gd name="connsiteX28" fmla="*/ 328606 w 4527226"/>
                  <a:gd name="connsiteY28" fmla="*/ 2793168 h 6046908"/>
                  <a:gd name="connsiteX29" fmla="*/ 313366 w 4527226"/>
                  <a:gd name="connsiteY29" fmla="*/ 2732208 h 6046908"/>
                  <a:gd name="connsiteX30" fmla="*/ 267646 w 4527226"/>
                  <a:gd name="connsiteY30" fmla="*/ 2671248 h 6046908"/>
                  <a:gd name="connsiteX31" fmla="*/ 176206 w 4527226"/>
                  <a:gd name="connsiteY31" fmla="*/ 2656008 h 6046908"/>
                  <a:gd name="connsiteX32" fmla="*/ 54286 w 4527226"/>
                  <a:gd name="connsiteY32" fmla="*/ 2610288 h 6046908"/>
                  <a:gd name="connsiteX33" fmla="*/ 7931 w 4527226"/>
                  <a:gd name="connsiteY33" fmla="*/ 2563298 h 6046908"/>
                  <a:gd name="connsiteX34" fmla="*/ 8566 w 4527226"/>
                  <a:gd name="connsiteY34" fmla="*/ 2488368 h 6046908"/>
                  <a:gd name="connsiteX35" fmla="*/ 92386 w 4527226"/>
                  <a:gd name="connsiteY35" fmla="*/ 2335968 h 6046908"/>
                  <a:gd name="connsiteX36" fmla="*/ 221926 w 4527226"/>
                  <a:gd name="connsiteY36" fmla="*/ 2175948 h 6046908"/>
                  <a:gd name="connsiteX37" fmla="*/ 282886 w 4527226"/>
                  <a:gd name="connsiteY37" fmla="*/ 2084508 h 6046908"/>
                  <a:gd name="connsiteX38" fmla="*/ 328606 w 4527226"/>
                  <a:gd name="connsiteY38" fmla="*/ 1977828 h 6046908"/>
                  <a:gd name="connsiteX39" fmla="*/ 359086 w 4527226"/>
                  <a:gd name="connsiteY39" fmla="*/ 1871148 h 6046908"/>
                  <a:gd name="connsiteX40" fmla="*/ 374326 w 4527226"/>
                  <a:gd name="connsiteY40" fmla="*/ 1810188 h 6046908"/>
                  <a:gd name="connsiteX41" fmla="*/ 343846 w 4527226"/>
                  <a:gd name="connsiteY41" fmla="*/ 1756848 h 6046908"/>
                  <a:gd name="connsiteX42" fmla="*/ 328606 w 4527226"/>
                  <a:gd name="connsiteY42" fmla="*/ 1680648 h 6046908"/>
                  <a:gd name="connsiteX43" fmla="*/ 412426 w 4527226"/>
                  <a:gd name="connsiteY43" fmla="*/ 1474908 h 6046908"/>
                  <a:gd name="connsiteX44" fmla="*/ 442906 w 4527226"/>
                  <a:gd name="connsiteY44" fmla="*/ 1307268 h 6046908"/>
                  <a:gd name="connsiteX45" fmla="*/ 465766 w 4527226"/>
                  <a:gd name="connsiteY45" fmla="*/ 1192968 h 6046908"/>
                  <a:gd name="connsiteX46" fmla="*/ 503866 w 4527226"/>
                  <a:gd name="connsiteY46" fmla="*/ 1055808 h 6046908"/>
                  <a:gd name="connsiteX47" fmla="*/ 557206 w 4527226"/>
                  <a:gd name="connsiteY47" fmla="*/ 888168 h 6046908"/>
                  <a:gd name="connsiteX48" fmla="*/ 503866 w 4527226"/>
                  <a:gd name="connsiteY48" fmla="*/ 888168 h 6046908"/>
                  <a:gd name="connsiteX49" fmla="*/ 412426 w 4527226"/>
                  <a:gd name="connsiteY49" fmla="*/ 834828 h 6046908"/>
                  <a:gd name="connsiteX50" fmla="*/ 328606 w 4527226"/>
                  <a:gd name="connsiteY50" fmla="*/ 789108 h 6046908"/>
                  <a:gd name="connsiteX51" fmla="*/ 260026 w 4527226"/>
                  <a:gd name="connsiteY51" fmla="*/ 773868 h 6046908"/>
                  <a:gd name="connsiteX52" fmla="*/ 214306 w 4527226"/>
                  <a:gd name="connsiteY52" fmla="*/ 751008 h 6046908"/>
                  <a:gd name="connsiteX53" fmla="*/ 260026 w 4527226"/>
                  <a:gd name="connsiteY53" fmla="*/ 674808 h 6046908"/>
                  <a:gd name="connsiteX54" fmla="*/ 374326 w 4527226"/>
                  <a:gd name="connsiteY54" fmla="*/ 606228 h 6046908"/>
                  <a:gd name="connsiteX55" fmla="*/ 557206 w 4527226"/>
                  <a:gd name="connsiteY55" fmla="*/ 507168 h 6046908"/>
                  <a:gd name="connsiteX56" fmla="*/ 656266 w 4527226"/>
                  <a:gd name="connsiteY56" fmla="*/ 423348 h 6046908"/>
                  <a:gd name="connsiteX57" fmla="*/ 892486 w 4527226"/>
                  <a:gd name="connsiteY57" fmla="*/ 232848 h 6046908"/>
                  <a:gd name="connsiteX58" fmla="*/ 1174426 w 4527226"/>
                  <a:gd name="connsiteY58" fmla="*/ 80448 h 6046908"/>
                  <a:gd name="connsiteX59" fmla="*/ 1593526 w 4527226"/>
                  <a:gd name="connsiteY59" fmla="*/ 11868 h 6046908"/>
                  <a:gd name="connsiteX60" fmla="*/ 1944046 w 4527226"/>
                  <a:gd name="connsiteY60" fmla="*/ 4248 h 6046908"/>
                  <a:gd name="connsiteX61" fmla="*/ 2172646 w 4527226"/>
                  <a:gd name="connsiteY61" fmla="*/ 4248 h 6046908"/>
                  <a:gd name="connsiteX62" fmla="*/ 2393626 w 4527226"/>
                  <a:gd name="connsiteY62" fmla="*/ 57588 h 6046908"/>
                  <a:gd name="connsiteX63" fmla="*/ 2667946 w 4527226"/>
                  <a:gd name="connsiteY63" fmla="*/ 133788 h 6046908"/>
                  <a:gd name="connsiteX64" fmla="*/ 2820346 w 4527226"/>
                  <a:gd name="connsiteY64" fmla="*/ 202368 h 6046908"/>
                  <a:gd name="connsiteX65" fmla="*/ 3102286 w 4527226"/>
                  <a:gd name="connsiteY65" fmla="*/ 400488 h 6046908"/>
                  <a:gd name="connsiteX66" fmla="*/ 3285166 w 4527226"/>
                  <a:gd name="connsiteY66" fmla="*/ 651948 h 6046908"/>
                  <a:gd name="connsiteX67" fmla="*/ 3407086 w 4527226"/>
                  <a:gd name="connsiteY67" fmla="*/ 918648 h 6046908"/>
                  <a:gd name="connsiteX68" fmla="*/ 3475666 w 4527226"/>
                  <a:gd name="connsiteY68" fmla="*/ 1238688 h 6046908"/>
                  <a:gd name="connsiteX69" fmla="*/ 3506146 w 4527226"/>
                  <a:gd name="connsiteY69" fmla="*/ 1543488 h 6046908"/>
                  <a:gd name="connsiteX70" fmla="*/ 3506146 w 4527226"/>
                  <a:gd name="connsiteY70" fmla="*/ 1962588 h 6046908"/>
                  <a:gd name="connsiteX71" fmla="*/ 3338506 w 4527226"/>
                  <a:gd name="connsiteY71" fmla="*/ 2305488 h 6046908"/>
                  <a:gd name="connsiteX72" fmla="*/ 3254686 w 4527226"/>
                  <a:gd name="connsiteY72" fmla="*/ 2473128 h 6046908"/>
                  <a:gd name="connsiteX73" fmla="*/ 3132766 w 4527226"/>
                  <a:gd name="connsiteY73" fmla="*/ 2663628 h 6046908"/>
                  <a:gd name="connsiteX74" fmla="*/ 3071806 w 4527226"/>
                  <a:gd name="connsiteY74" fmla="*/ 2838888 h 6046908"/>
                  <a:gd name="connsiteX75" fmla="*/ 3064186 w 4527226"/>
                  <a:gd name="connsiteY75" fmla="*/ 2915088 h 6046908"/>
                  <a:gd name="connsiteX76" fmla="*/ 3018466 w 4527226"/>
                  <a:gd name="connsiteY76" fmla="*/ 3014148 h 6046908"/>
                  <a:gd name="connsiteX77" fmla="*/ 2980366 w 4527226"/>
                  <a:gd name="connsiteY77" fmla="*/ 3082728 h 6046908"/>
                  <a:gd name="connsiteX78" fmla="*/ 2957506 w 4527226"/>
                  <a:gd name="connsiteY78" fmla="*/ 3120828 h 6046908"/>
                  <a:gd name="connsiteX79" fmla="*/ 2957506 w 4527226"/>
                  <a:gd name="connsiteY79" fmla="*/ 3555168 h 6046908"/>
                  <a:gd name="connsiteX80" fmla="*/ 3010846 w 4527226"/>
                  <a:gd name="connsiteY80" fmla="*/ 3539928 h 6046908"/>
                  <a:gd name="connsiteX81" fmla="*/ 3109906 w 4527226"/>
                  <a:gd name="connsiteY81" fmla="*/ 3570408 h 6046908"/>
                  <a:gd name="connsiteX82" fmla="*/ 3140386 w 4527226"/>
                  <a:gd name="connsiteY82" fmla="*/ 3631368 h 6046908"/>
                  <a:gd name="connsiteX83" fmla="*/ 3117526 w 4527226"/>
                  <a:gd name="connsiteY83" fmla="*/ 3738048 h 6046908"/>
                  <a:gd name="connsiteX84" fmla="*/ 3125146 w 4527226"/>
                  <a:gd name="connsiteY84" fmla="*/ 4103808 h 6046908"/>
                  <a:gd name="connsiteX85" fmla="*/ 3163246 w 4527226"/>
                  <a:gd name="connsiteY85" fmla="*/ 4157148 h 6046908"/>
                  <a:gd name="connsiteX86" fmla="*/ 3201346 w 4527226"/>
                  <a:gd name="connsiteY86" fmla="*/ 4164768 h 6046908"/>
                  <a:gd name="connsiteX87" fmla="*/ 3231826 w 4527226"/>
                  <a:gd name="connsiteY87" fmla="*/ 4172388 h 6046908"/>
                  <a:gd name="connsiteX88" fmla="*/ 3285166 w 4527226"/>
                  <a:gd name="connsiteY88" fmla="*/ 4294308 h 6046908"/>
                  <a:gd name="connsiteX89" fmla="*/ 3300406 w 4527226"/>
                  <a:gd name="connsiteY89" fmla="*/ 4347648 h 6046908"/>
                  <a:gd name="connsiteX90" fmla="*/ 3330886 w 4527226"/>
                  <a:gd name="connsiteY90" fmla="*/ 4408608 h 6046908"/>
                  <a:gd name="connsiteX91" fmla="*/ 3551866 w 4527226"/>
                  <a:gd name="connsiteY91" fmla="*/ 4644828 h 6046908"/>
                  <a:gd name="connsiteX92" fmla="*/ 3887146 w 4527226"/>
                  <a:gd name="connsiteY92" fmla="*/ 5025828 h 6046908"/>
                  <a:gd name="connsiteX93" fmla="*/ 4100506 w 4527226"/>
                  <a:gd name="connsiteY93" fmla="*/ 5300148 h 6046908"/>
                  <a:gd name="connsiteX94" fmla="*/ 4367206 w 4527226"/>
                  <a:gd name="connsiteY94" fmla="*/ 5726868 h 6046908"/>
                  <a:gd name="connsiteX95" fmla="*/ 4527226 w 4527226"/>
                  <a:gd name="connsiteY95" fmla="*/ 6046908 h 6046908"/>
                  <a:gd name="connsiteX0" fmla="*/ 717226 w 4527226"/>
                  <a:gd name="connsiteY0" fmla="*/ 5063928 h 6046908"/>
                  <a:gd name="connsiteX1" fmla="*/ 709606 w 4527226"/>
                  <a:gd name="connsiteY1" fmla="*/ 5025828 h 6046908"/>
                  <a:gd name="connsiteX2" fmla="*/ 701986 w 4527226"/>
                  <a:gd name="connsiteY2" fmla="*/ 5002968 h 6046908"/>
                  <a:gd name="connsiteX3" fmla="*/ 968686 w 4527226"/>
                  <a:gd name="connsiteY3" fmla="*/ 4682928 h 6046908"/>
                  <a:gd name="connsiteX4" fmla="*/ 961066 w 4527226"/>
                  <a:gd name="connsiteY4" fmla="*/ 4644828 h 6046908"/>
                  <a:gd name="connsiteX5" fmla="*/ 1342066 w 4527226"/>
                  <a:gd name="connsiteY5" fmla="*/ 4172388 h 6046908"/>
                  <a:gd name="connsiteX6" fmla="*/ 1258246 w 4527226"/>
                  <a:gd name="connsiteY6" fmla="*/ 4012368 h 6046908"/>
                  <a:gd name="connsiteX7" fmla="*/ 1204906 w 4527226"/>
                  <a:gd name="connsiteY7" fmla="*/ 3928548 h 6046908"/>
                  <a:gd name="connsiteX8" fmla="*/ 1174426 w 4527226"/>
                  <a:gd name="connsiteY8" fmla="*/ 3768528 h 6046908"/>
                  <a:gd name="connsiteX9" fmla="*/ 1151566 w 4527226"/>
                  <a:gd name="connsiteY9" fmla="*/ 3699948 h 6046908"/>
                  <a:gd name="connsiteX10" fmla="*/ 1143946 w 4527226"/>
                  <a:gd name="connsiteY10" fmla="*/ 3669468 h 6046908"/>
                  <a:gd name="connsiteX11" fmla="*/ 1067746 w 4527226"/>
                  <a:gd name="connsiteY11" fmla="*/ 3661848 h 6046908"/>
                  <a:gd name="connsiteX12" fmla="*/ 938206 w 4527226"/>
                  <a:gd name="connsiteY12" fmla="*/ 3669468 h 6046908"/>
                  <a:gd name="connsiteX13" fmla="*/ 831526 w 4527226"/>
                  <a:gd name="connsiteY13" fmla="*/ 3692328 h 6046908"/>
                  <a:gd name="connsiteX14" fmla="*/ 610546 w 4527226"/>
                  <a:gd name="connsiteY14" fmla="*/ 3738048 h 6046908"/>
                  <a:gd name="connsiteX15" fmla="*/ 389566 w 4527226"/>
                  <a:gd name="connsiteY15" fmla="*/ 3638988 h 6046908"/>
                  <a:gd name="connsiteX16" fmla="*/ 381946 w 4527226"/>
                  <a:gd name="connsiteY16" fmla="*/ 3326568 h 6046908"/>
                  <a:gd name="connsiteX17" fmla="*/ 420046 w 4527226"/>
                  <a:gd name="connsiteY17" fmla="*/ 3227508 h 6046908"/>
                  <a:gd name="connsiteX18" fmla="*/ 389566 w 4527226"/>
                  <a:gd name="connsiteY18" fmla="*/ 3166548 h 6046908"/>
                  <a:gd name="connsiteX19" fmla="*/ 351466 w 4527226"/>
                  <a:gd name="connsiteY19" fmla="*/ 3105588 h 6046908"/>
                  <a:gd name="connsiteX20" fmla="*/ 397186 w 4527226"/>
                  <a:gd name="connsiteY20" fmla="*/ 3021768 h 6046908"/>
                  <a:gd name="connsiteX21" fmla="*/ 488626 w 4527226"/>
                  <a:gd name="connsiteY21" fmla="*/ 2998908 h 6046908"/>
                  <a:gd name="connsiteX22" fmla="*/ 471956 w 4527226"/>
                  <a:gd name="connsiteY22" fmla="*/ 2942709 h 6046908"/>
                  <a:gd name="connsiteX23" fmla="*/ 435286 w 4527226"/>
                  <a:gd name="connsiteY23" fmla="*/ 2930328 h 6046908"/>
                  <a:gd name="connsiteX24" fmla="*/ 389566 w 4527226"/>
                  <a:gd name="connsiteY24" fmla="*/ 2930328 h 6046908"/>
                  <a:gd name="connsiteX25" fmla="*/ 314000 w 4527226"/>
                  <a:gd name="connsiteY25" fmla="*/ 2893495 h 6046908"/>
                  <a:gd name="connsiteX26" fmla="*/ 320986 w 4527226"/>
                  <a:gd name="connsiteY26" fmla="*/ 2846508 h 6046908"/>
                  <a:gd name="connsiteX27" fmla="*/ 328606 w 4527226"/>
                  <a:gd name="connsiteY27" fmla="*/ 2793168 h 6046908"/>
                  <a:gd name="connsiteX28" fmla="*/ 313366 w 4527226"/>
                  <a:gd name="connsiteY28" fmla="*/ 2732208 h 6046908"/>
                  <a:gd name="connsiteX29" fmla="*/ 267646 w 4527226"/>
                  <a:gd name="connsiteY29" fmla="*/ 2671248 h 6046908"/>
                  <a:gd name="connsiteX30" fmla="*/ 176206 w 4527226"/>
                  <a:gd name="connsiteY30" fmla="*/ 2656008 h 6046908"/>
                  <a:gd name="connsiteX31" fmla="*/ 54286 w 4527226"/>
                  <a:gd name="connsiteY31" fmla="*/ 2610288 h 6046908"/>
                  <a:gd name="connsiteX32" fmla="*/ 7931 w 4527226"/>
                  <a:gd name="connsiteY32" fmla="*/ 2563298 h 6046908"/>
                  <a:gd name="connsiteX33" fmla="*/ 8566 w 4527226"/>
                  <a:gd name="connsiteY33" fmla="*/ 2488368 h 6046908"/>
                  <a:gd name="connsiteX34" fmla="*/ 92386 w 4527226"/>
                  <a:gd name="connsiteY34" fmla="*/ 2335968 h 6046908"/>
                  <a:gd name="connsiteX35" fmla="*/ 221926 w 4527226"/>
                  <a:gd name="connsiteY35" fmla="*/ 2175948 h 6046908"/>
                  <a:gd name="connsiteX36" fmla="*/ 282886 w 4527226"/>
                  <a:gd name="connsiteY36" fmla="*/ 2084508 h 6046908"/>
                  <a:gd name="connsiteX37" fmla="*/ 328606 w 4527226"/>
                  <a:gd name="connsiteY37" fmla="*/ 1977828 h 6046908"/>
                  <a:gd name="connsiteX38" fmla="*/ 359086 w 4527226"/>
                  <a:gd name="connsiteY38" fmla="*/ 1871148 h 6046908"/>
                  <a:gd name="connsiteX39" fmla="*/ 374326 w 4527226"/>
                  <a:gd name="connsiteY39" fmla="*/ 1810188 h 6046908"/>
                  <a:gd name="connsiteX40" fmla="*/ 343846 w 4527226"/>
                  <a:gd name="connsiteY40" fmla="*/ 1756848 h 6046908"/>
                  <a:gd name="connsiteX41" fmla="*/ 328606 w 4527226"/>
                  <a:gd name="connsiteY41" fmla="*/ 1680648 h 6046908"/>
                  <a:gd name="connsiteX42" fmla="*/ 412426 w 4527226"/>
                  <a:gd name="connsiteY42" fmla="*/ 1474908 h 6046908"/>
                  <a:gd name="connsiteX43" fmla="*/ 442906 w 4527226"/>
                  <a:gd name="connsiteY43" fmla="*/ 1307268 h 6046908"/>
                  <a:gd name="connsiteX44" fmla="*/ 465766 w 4527226"/>
                  <a:gd name="connsiteY44" fmla="*/ 1192968 h 6046908"/>
                  <a:gd name="connsiteX45" fmla="*/ 503866 w 4527226"/>
                  <a:gd name="connsiteY45" fmla="*/ 1055808 h 6046908"/>
                  <a:gd name="connsiteX46" fmla="*/ 557206 w 4527226"/>
                  <a:gd name="connsiteY46" fmla="*/ 888168 h 6046908"/>
                  <a:gd name="connsiteX47" fmla="*/ 503866 w 4527226"/>
                  <a:gd name="connsiteY47" fmla="*/ 888168 h 6046908"/>
                  <a:gd name="connsiteX48" fmla="*/ 412426 w 4527226"/>
                  <a:gd name="connsiteY48" fmla="*/ 834828 h 6046908"/>
                  <a:gd name="connsiteX49" fmla="*/ 328606 w 4527226"/>
                  <a:gd name="connsiteY49" fmla="*/ 789108 h 6046908"/>
                  <a:gd name="connsiteX50" fmla="*/ 260026 w 4527226"/>
                  <a:gd name="connsiteY50" fmla="*/ 773868 h 6046908"/>
                  <a:gd name="connsiteX51" fmla="*/ 214306 w 4527226"/>
                  <a:gd name="connsiteY51" fmla="*/ 751008 h 6046908"/>
                  <a:gd name="connsiteX52" fmla="*/ 260026 w 4527226"/>
                  <a:gd name="connsiteY52" fmla="*/ 674808 h 6046908"/>
                  <a:gd name="connsiteX53" fmla="*/ 374326 w 4527226"/>
                  <a:gd name="connsiteY53" fmla="*/ 606228 h 6046908"/>
                  <a:gd name="connsiteX54" fmla="*/ 557206 w 4527226"/>
                  <a:gd name="connsiteY54" fmla="*/ 507168 h 6046908"/>
                  <a:gd name="connsiteX55" fmla="*/ 656266 w 4527226"/>
                  <a:gd name="connsiteY55" fmla="*/ 423348 h 6046908"/>
                  <a:gd name="connsiteX56" fmla="*/ 892486 w 4527226"/>
                  <a:gd name="connsiteY56" fmla="*/ 232848 h 6046908"/>
                  <a:gd name="connsiteX57" fmla="*/ 1174426 w 4527226"/>
                  <a:gd name="connsiteY57" fmla="*/ 80448 h 6046908"/>
                  <a:gd name="connsiteX58" fmla="*/ 1593526 w 4527226"/>
                  <a:gd name="connsiteY58" fmla="*/ 11868 h 6046908"/>
                  <a:gd name="connsiteX59" fmla="*/ 1944046 w 4527226"/>
                  <a:gd name="connsiteY59" fmla="*/ 4248 h 6046908"/>
                  <a:gd name="connsiteX60" fmla="*/ 2172646 w 4527226"/>
                  <a:gd name="connsiteY60" fmla="*/ 4248 h 6046908"/>
                  <a:gd name="connsiteX61" fmla="*/ 2393626 w 4527226"/>
                  <a:gd name="connsiteY61" fmla="*/ 57588 h 6046908"/>
                  <a:gd name="connsiteX62" fmla="*/ 2667946 w 4527226"/>
                  <a:gd name="connsiteY62" fmla="*/ 133788 h 6046908"/>
                  <a:gd name="connsiteX63" fmla="*/ 2820346 w 4527226"/>
                  <a:gd name="connsiteY63" fmla="*/ 202368 h 6046908"/>
                  <a:gd name="connsiteX64" fmla="*/ 3102286 w 4527226"/>
                  <a:gd name="connsiteY64" fmla="*/ 400488 h 6046908"/>
                  <a:gd name="connsiteX65" fmla="*/ 3285166 w 4527226"/>
                  <a:gd name="connsiteY65" fmla="*/ 651948 h 6046908"/>
                  <a:gd name="connsiteX66" fmla="*/ 3407086 w 4527226"/>
                  <a:gd name="connsiteY66" fmla="*/ 918648 h 6046908"/>
                  <a:gd name="connsiteX67" fmla="*/ 3475666 w 4527226"/>
                  <a:gd name="connsiteY67" fmla="*/ 1238688 h 6046908"/>
                  <a:gd name="connsiteX68" fmla="*/ 3506146 w 4527226"/>
                  <a:gd name="connsiteY68" fmla="*/ 1543488 h 6046908"/>
                  <a:gd name="connsiteX69" fmla="*/ 3506146 w 4527226"/>
                  <a:gd name="connsiteY69" fmla="*/ 1962588 h 6046908"/>
                  <a:gd name="connsiteX70" fmla="*/ 3338506 w 4527226"/>
                  <a:gd name="connsiteY70" fmla="*/ 2305488 h 6046908"/>
                  <a:gd name="connsiteX71" fmla="*/ 3254686 w 4527226"/>
                  <a:gd name="connsiteY71" fmla="*/ 2473128 h 6046908"/>
                  <a:gd name="connsiteX72" fmla="*/ 3132766 w 4527226"/>
                  <a:gd name="connsiteY72" fmla="*/ 2663628 h 6046908"/>
                  <a:gd name="connsiteX73" fmla="*/ 3071806 w 4527226"/>
                  <a:gd name="connsiteY73" fmla="*/ 2838888 h 6046908"/>
                  <a:gd name="connsiteX74" fmla="*/ 3064186 w 4527226"/>
                  <a:gd name="connsiteY74" fmla="*/ 2915088 h 6046908"/>
                  <a:gd name="connsiteX75" fmla="*/ 3018466 w 4527226"/>
                  <a:gd name="connsiteY75" fmla="*/ 3014148 h 6046908"/>
                  <a:gd name="connsiteX76" fmla="*/ 2980366 w 4527226"/>
                  <a:gd name="connsiteY76" fmla="*/ 3082728 h 6046908"/>
                  <a:gd name="connsiteX77" fmla="*/ 2957506 w 4527226"/>
                  <a:gd name="connsiteY77" fmla="*/ 3120828 h 6046908"/>
                  <a:gd name="connsiteX78" fmla="*/ 2957506 w 4527226"/>
                  <a:gd name="connsiteY78" fmla="*/ 3555168 h 6046908"/>
                  <a:gd name="connsiteX79" fmla="*/ 3010846 w 4527226"/>
                  <a:gd name="connsiteY79" fmla="*/ 3539928 h 6046908"/>
                  <a:gd name="connsiteX80" fmla="*/ 3109906 w 4527226"/>
                  <a:gd name="connsiteY80" fmla="*/ 3570408 h 6046908"/>
                  <a:gd name="connsiteX81" fmla="*/ 3140386 w 4527226"/>
                  <a:gd name="connsiteY81" fmla="*/ 3631368 h 6046908"/>
                  <a:gd name="connsiteX82" fmla="*/ 3117526 w 4527226"/>
                  <a:gd name="connsiteY82" fmla="*/ 3738048 h 6046908"/>
                  <a:gd name="connsiteX83" fmla="*/ 3125146 w 4527226"/>
                  <a:gd name="connsiteY83" fmla="*/ 4103808 h 6046908"/>
                  <a:gd name="connsiteX84" fmla="*/ 3163246 w 4527226"/>
                  <a:gd name="connsiteY84" fmla="*/ 4157148 h 6046908"/>
                  <a:gd name="connsiteX85" fmla="*/ 3201346 w 4527226"/>
                  <a:gd name="connsiteY85" fmla="*/ 4164768 h 6046908"/>
                  <a:gd name="connsiteX86" fmla="*/ 3231826 w 4527226"/>
                  <a:gd name="connsiteY86" fmla="*/ 4172388 h 6046908"/>
                  <a:gd name="connsiteX87" fmla="*/ 3285166 w 4527226"/>
                  <a:gd name="connsiteY87" fmla="*/ 4294308 h 6046908"/>
                  <a:gd name="connsiteX88" fmla="*/ 3300406 w 4527226"/>
                  <a:gd name="connsiteY88" fmla="*/ 4347648 h 6046908"/>
                  <a:gd name="connsiteX89" fmla="*/ 3330886 w 4527226"/>
                  <a:gd name="connsiteY89" fmla="*/ 4408608 h 6046908"/>
                  <a:gd name="connsiteX90" fmla="*/ 3551866 w 4527226"/>
                  <a:gd name="connsiteY90" fmla="*/ 4644828 h 6046908"/>
                  <a:gd name="connsiteX91" fmla="*/ 3887146 w 4527226"/>
                  <a:gd name="connsiteY91" fmla="*/ 5025828 h 6046908"/>
                  <a:gd name="connsiteX92" fmla="*/ 4100506 w 4527226"/>
                  <a:gd name="connsiteY92" fmla="*/ 5300148 h 6046908"/>
                  <a:gd name="connsiteX93" fmla="*/ 4367206 w 4527226"/>
                  <a:gd name="connsiteY93" fmla="*/ 5726868 h 6046908"/>
                  <a:gd name="connsiteX94" fmla="*/ 4527226 w 4527226"/>
                  <a:gd name="connsiteY94" fmla="*/ 6046908 h 6046908"/>
                  <a:gd name="connsiteX0" fmla="*/ 709606 w 4527226"/>
                  <a:gd name="connsiteY0" fmla="*/ 5025828 h 6046908"/>
                  <a:gd name="connsiteX1" fmla="*/ 701986 w 4527226"/>
                  <a:gd name="connsiteY1" fmla="*/ 5002968 h 6046908"/>
                  <a:gd name="connsiteX2" fmla="*/ 968686 w 4527226"/>
                  <a:gd name="connsiteY2" fmla="*/ 4682928 h 6046908"/>
                  <a:gd name="connsiteX3" fmla="*/ 961066 w 4527226"/>
                  <a:gd name="connsiteY3" fmla="*/ 4644828 h 6046908"/>
                  <a:gd name="connsiteX4" fmla="*/ 1342066 w 4527226"/>
                  <a:gd name="connsiteY4" fmla="*/ 4172388 h 6046908"/>
                  <a:gd name="connsiteX5" fmla="*/ 1258246 w 4527226"/>
                  <a:gd name="connsiteY5" fmla="*/ 4012368 h 6046908"/>
                  <a:gd name="connsiteX6" fmla="*/ 1204906 w 4527226"/>
                  <a:gd name="connsiteY6" fmla="*/ 3928548 h 6046908"/>
                  <a:gd name="connsiteX7" fmla="*/ 1174426 w 4527226"/>
                  <a:gd name="connsiteY7" fmla="*/ 3768528 h 6046908"/>
                  <a:gd name="connsiteX8" fmla="*/ 1151566 w 4527226"/>
                  <a:gd name="connsiteY8" fmla="*/ 3699948 h 6046908"/>
                  <a:gd name="connsiteX9" fmla="*/ 1143946 w 4527226"/>
                  <a:gd name="connsiteY9" fmla="*/ 3669468 h 6046908"/>
                  <a:gd name="connsiteX10" fmla="*/ 1067746 w 4527226"/>
                  <a:gd name="connsiteY10" fmla="*/ 3661848 h 6046908"/>
                  <a:gd name="connsiteX11" fmla="*/ 938206 w 4527226"/>
                  <a:gd name="connsiteY11" fmla="*/ 3669468 h 6046908"/>
                  <a:gd name="connsiteX12" fmla="*/ 831526 w 4527226"/>
                  <a:gd name="connsiteY12" fmla="*/ 3692328 h 6046908"/>
                  <a:gd name="connsiteX13" fmla="*/ 610546 w 4527226"/>
                  <a:gd name="connsiteY13" fmla="*/ 3738048 h 6046908"/>
                  <a:gd name="connsiteX14" fmla="*/ 389566 w 4527226"/>
                  <a:gd name="connsiteY14" fmla="*/ 3638988 h 6046908"/>
                  <a:gd name="connsiteX15" fmla="*/ 381946 w 4527226"/>
                  <a:gd name="connsiteY15" fmla="*/ 3326568 h 6046908"/>
                  <a:gd name="connsiteX16" fmla="*/ 420046 w 4527226"/>
                  <a:gd name="connsiteY16" fmla="*/ 3227508 h 6046908"/>
                  <a:gd name="connsiteX17" fmla="*/ 389566 w 4527226"/>
                  <a:gd name="connsiteY17" fmla="*/ 3166548 h 6046908"/>
                  <a:gd name="connsiteX18" fmla="*/ 351466 w 4527226"/>
                  <a:gd name="connsiteY18" fmla="*/ 3105588 h 6046908"/>
                  <a:gd name="connsiteX19" fmla="*/ 397186 w 4527226"/>
                  <a:gd name="connsiteY19" fmla="*/ 3021768 h 6046908"/>
                  <a:gd name="connsiteX20" fmla="*/ 488626 w 4527226"/>
                  <a:gd name="connsiteY20" fmla="*/ 2998908 h 6046908"/>
                  <a:gd name="connsiteX21" fmla="*/ 471956 w 4527226"/>
                  <a:gd name="connsiteY21" fmla="*/ 2942709 h 6046908"/>
                  <a:gd name="connsiteX22" fmla="*/ 435286 w 4527226"/>
                  <a:gd name="connsiteY22" fmla="*/ 2930328 h 6046908"/>
                  <a:gd name="connsiteX23" fmla="*/ 389566 w 4527226"/>
                  <a:gd name="connsiteY23" fmla="*/ 2930328 h 6046908"/>
                  <a:gd name="connsiteX24" fmla="*/ 314000 w 4527226"/>
                  <a:gd name="connsiteY24" fmla="*/ 2893495 h 6046908"/>
                  <a:gd name="connsiteX25" fmla="*/ 320986 w 4527226"/>
                  <a:gd name="connsiteY25" fmla="*/ 2846508 h 6046908"/>
                  <a:gd name="connsiteX26" fmla="*/ 328606 w 4527226"/>
                  <a:gd name="connsiteY26" fmla="*/ 2793168 h 6046908"/>
                  <a:gd name="connsiteX27" fmla="*/ 313366 w 4527226"/>
                  <a:gd name="connsiteY27" fmla="*/ 2732208 h 6046908"/>
                  <a:gd name="connsiteX28" fmla="*/ 267646 w 4527226"/>
                  <a:gd name="connsiteY28" fmla="*/ 2671248 h 6046908"/>
                  <a:gd name="connsiteX29" fmla="*/ 176206 w 4527226"/>
                  <a:gd name="connsiteY29" fmla="*/ 2656008 h 6046908"/>
                  <a:gd name="connsiteX30" fmla="*/ 54286 w 4527226"/>
                  <a:gd name="connsiteY30" fmla="*/ 2610288 h 6046908"/>
                  <a:gd name="connsiteX31" fmla="*/ 7931 w 4527226"/>
                  <a:gd name="connsiteY31" fmla="*/ 2563298 h 6046908"/>
                  <a:gd name="connsiteX32" fmla="*/ 8566 w 4527226"/>
                  <a:gd name="connsiteY32" fmla="*/ 2488368 h 6046908"/>
                  <a:gd name="connsiteX33" fmla="*/ 92386 w 4527226"/>
                  <a:gd name="connsiteY33" fmla="*/ 2335968 h 6046908"/>
                  <a:gd name="connsiteX34" fmla="*/ 221926 w 4527226"/>
                  <a:gd name="connsiteY34" fmla="*/ 2175948 h 6046908"/>
                  <a:gd name="connsiteX35" fmla="*/ 282886 w 4527226"/>
                  <a:gd name="connsiteY35" fmla="*/ 2084508 h 6046908"/>
                  <a:gd name="connsiteX36" fmla="*/ 328606 w 4527226"/>
                  <a:gd name="connsiteY36" fmla="*/ 1977828 h 6046908"/>
                  <a:gd name="connsiteX37" fmla="*/ 359086 w 4527226"/>
                  <a:gd name="connsiteY37" fmla="*/ 1871148 h 6046908"/>
                  <a:gd name="connsiteX38" fmla="*/ 374326 w 4527226"/>
                  <a:gd name="connsiteY38" fmla="*/ 1810188 h 6046908"/>
                  <a:gd name="connsiteX39" fmla="*/ 343846 w 4527226"/>
                  <a:gd name="connsiteY39" fmla="*/ 1756848 h 6046908"/>
                  <a:gd name="connsiteX40" fmla="*/ 328606 w 4527226"/>
                  <a:gd name="connsiteY40" fmla="*/ 1680648 h 6046908"/>
                  <a:gd name="connsiteX41" fmla="*/ 412426 w 4527226"/>
                  <a:gd name="connsiteY41" fmla="*/ 1474908 h 6046908"/>
                  <a:gd name="connsiteX42" fmla="*/ 442906 w 4527226"/>
                  <a:gd name="connsiteY42" fmla="*/ 1307268 h 6046908"/>
                  <a:gd name="connsiteX43" fmla="*/ 465766 w 4527226"/>
                  <a:gd name="connsiteY43" fmla="*/ 1192968 h 6046908"/>
                  <a:gd name="connsiteX44" fmla="*/ 503866 w 4527226"/>
                  <a:gd name="connsiteY44" fmla="*/ 1055808 h 6046908"/>
                  <a:gd name="connsiteX45" fmla="*/ 557206 w 4527226"/>
                  <a:gd name="connsiteY45" fmla="*/ 888168 h 6046908"/>
                  <a:gd name="connsiteX46" fmla="*/ 503866 w 4527226"/>
                  <a:gd name="connsiteY46" fmla="*/ 888168 h 6046908"/>
                  <a:gd name="connsiteX47" fmla="*/ 412426 w 4527226"/>
                  <a:gd name="connsiteY47" fmla="*/ 834828 h 6046908"/>
                  <a:gd name="connsiteX48" fmla="*/ 328606 w 4527226"/>
                  <a:gd name="connsiteY48" fmla="*/ 789108 h 6046908"/>
                  <a:gd name="connsiteX49" fmla="*/ 260026 w 4527226"/>
                  <a:gd name="connsiteY49" fmla="*/ 773868 h 6046908"/>
                  <a:gd name="connsiteX50" fmla="*/ 214306 w 4527226"/>
                  <a:gd name="connsiteY50" fmla="*/ 751008 h 6046908"/>
                  <a:gd name="connsiteX51" fmla="*/ 260026 w 4527226"/>
                  <a:gd name="connsiteY51" fmla="*/ 674808 h 6046908"/>
                  <a:gd name="connsiteX52" fmla="*/ 374326 w 4527226"/>
                  <a:gd name="connsiteY52" fmla="*/ 606228 h 6046908"/>
                  <a:gd name="connsiteX53" fmla="*/ 557206 w 4527226"/>
                  <a:gd name="connsiteY53" fmla="*/ 507168 h 6046908"/>
                  <a:gd name="connsiteX54" fmla="*/ 656266 w 4527226"/>
                  <a:gd name="connsiteY54" fmla="*/ 423348 h 6046908"/>
                  <a:gd name="connsiteX55" fmla="*/ 892486 w 4527226"/>
                  <a:gd name="connsiteY55" fmla="*/ 232848 h 6046908"/>
                  <a:gd name="connsiteX56" fmla="*/ 1174426 w 4527226"/>
                  <a:gd name="connsiteY56" fmla="*/ 80448 h 6046908"/>
                  <a:gd name="connsiteX57" fmla="*/ 1593526 w 4527226"/>
                  <a:gd name="connsiteY57" fmla="*/ 11868 h 6046908"/>
                  <a:gd name="connsiteX58" fmla="*/ 1944046 w 4527226"/>
                  <a:gd name="connsiteY58" fmla="*/ 4248 h 6046908"/>
                  <a:gd name="connsiteX59" fmla="*/ 2172646 w 4527226"/>
                  <a:gd name="connsiteY59" fmla="*/ 4248 h 6046908"/>
                  <a:gd name="connsiteX60" fmla="*/ 2393626 w 4527226"/>
                  <a:gd name="connsiteY60" fmla="*/ 57588 h 6046908"/>
                  <a:gd name="connsiteX61" fmla="*/ 2667946 w 4527226"/>
                  <a:gd name="connsiteY61" fmla="*/ 133788 h 6046908"/>
                  <a:gd name="connsiteX62" fmla="*/ 2820346 w 4527226"/>
                  <a:gd name="connsiteY62" fmla="*/ 202368 h 6046908"/>
                  <a:gd name="connsiteX63" fmla="*/ 3102286 w 4527226"/>
                  <a:gd name="connsiteY63" fmla="*/ 400488 h 6046908"/>
                  <a:gd name="connsiteX64" fmla="*/ 3285166 w 4527226"/>
                  <a:gd name="connsiteY64" fmla="*/ 651948 h 6046908"/>
                  <a:gd name="connsiteX65" fmla="*/ 3407086 w 4527226"/>
                  <a:gd name="connsiteY65" fmla="*/ 918648 h 6046908"/>
                  <a:gd name="connsiteX66" fmla="*/ 3475666 w 4527226"/>
                  <a:gd name="connsiteY66" fmla="*/ 1238688 h 6046908"/>
                  <a:gd name="connsiteX67" fmla="*/ 3506146 w 4527226"/>
                  <a:gd name="connsiteY67" fmla="*/ 1543488 h 6046908"/>
                  <a:gd name="connsiteX68" fmla="*/ 3506146 w 4527226"/>
                  <a:gd name="connsiteY68" fmla="*/ 1962588 h 6046908"/>
                  <a:gd name="connsiteX69" fmla="*/ 3338506 w 4527226"/>
                  <a:gd name="connsiteY69" fmla="*/ 2305488 h 6046908"/>
                  <a:gd name="connsiteX70" fmla="*/ 3254686 w 4527226"/>
                  <a:gd name="connsiteY70" fmla="*/ 2473128 h 6046908"/>
                  <a:gd name="connsiteX71" fmla="*/ 3132766 w 4527226"/>
                  <a:gd name="connsiteY71" fmla="*/ 2663628 h 6046908"/>
                  <a:gd name="connsiteX72" fmla="*/ 3071806 w 4527226"/>
                  <a:gd name="connsiteY72" fmla="*/ 2838888 h 6046908"/>
                  <a:gd name="connsiteX73" fmla="*/ 3064186 w 4527226"/>
                  <a:gd name="connsiteY73" fmla="*/ 2915088 h 6046908"/>
                  <a:gd name="connsiteX74" fmla="*/ 3018466 w 4527226"/>
                  <a:gd name="connsiteY74" fmla="*/ 3014148 h 6046908"/>
                  <a:gd name="connsiteX75" fmla="*/ 2980366 w 4527226"/>
                  <a:gd name="connsiteY75" fmla="*/ 3082728 h 6046908"/>
                  <a:gd name="connsiteX76" fmla="*/ 2957506 w 4527226"/>
                  <a:gd name="connsiteY76" fmla="*/ 3120828 h 6046908"/>
                  <a:gd name="connsiteX77" fmla="*/ 2957506 w 4527226"/>
                  <a:gd name="connsiteY77" fmla="*/ 3555168 h 6046908"/>
                  <a:gd name="connsiteX78" fmla="*/ 3010846 w 4527226"/>
                  <a:gd name="connsiteY78" fmla="*/ 3539928 h 6046908"/>
                  <a:gd name="connsiteX79" fmla="*/ 3109906 w 4527226"/>
                  <a:gd name="connsiteY79" fmla="*/ 3570408 h 6046908"/>
                  <a:gd name="connsiteX80" fmla="*/ 3140386 w 4527226"/>
                  <a:gd name="connsiteY80" fmla="*/ 3631368 h 6046908"/>
                  <a:gd name="connsiteX81" fmla="*/ 3117526 w 4527226"/>
                  <a:gd name="connsiteY81" fmla="*/ 3738048 h 6046908"/>
                  <a:gd name="connsiteX82" fmla="*/ 3125146 w 4527226"/>
                  <a:gd name="connsiteY82" fmla="*/ 4103808 h 6046908"/>
                  <a:gd name="connsiteX83" fmla="*/ 3163246 w 4527226"/>
                  <a:gd name="connsiteY83" fmla="*/ 4157148 h 6046908"/>
                  <a:gd name="connsiteX84" fmla="*/ 3201346 w 4527226"/>
                  <a:gd name="connsiteY84" fmla="*/ 4164768 h 6046908"/>
                  <a:gd name="connsiteX85" fmla="*/ 3231826 w 4527226"/>
                  <a:gd name="connsiteY85" fmla="*/ 4172388 h 6046908"/>
                  <a:gd name="connsiteX86" fmla="*/ 3285166 w 4527226"/>
                  <a:gd name="connsiteY86" fmla="*/ 4294308 h 6046908"/>
                  <a:gd name="connsiteX87" fmla="*/ 3300406 w 4527226"/>
                  <a:gd name="connsiteY87" fmla="*/ 4347648 h 6046908"/>
                  <a:gd name="connsiteX88" fmla="*/ 3330886 w 4527226"/>
                  <a:gd name="connsiteY88" fmla="*/ 4408608 h 6046908"/>
                  <a:gd name="connsiteX89" fmla="*/ 3551866 w 4527226"/>
                  <a:gd name="connsiteY89" fmla="*/ 4644828 h 6046908"/>
                  <a:gd name="connsiteX90" fmla="*/ 3887146 w 4527226"/>
                  <a:gd name="connsiteY90" fmla="*/ 5025828 h 6046908"/>
                  <a:gd name="connsiteX91" fmla="*/ 4100506 w 4527226"/>
                  <a:gd name="connsiteY91" fmla="*/ 5300148 h 6046908"/>
                  <a:gd name="connsiteX92" fmla="*/ 4367206 w 4527226"/>
                  <a:gd name="connsiteY92" fmla="*/ 5726868 h 6046908"/>
                  <a:gd name="connsiteX93" fmla="*/ 4527226 w 4527226"/>
                  <a:gd name="connsiteY93" fmla="*/ 6046908 h 6046908"/>
                  <a:gd name="connsiteX0" fmla="*/ 701986 w 4527226"/>
                  <a:gd name="connsiteY0" fmla="*/ 5002968 h 6046908"/>
                  <a:gd name="connsiteX1" fmla="*/ 968686 w 4527226"/>
                  <a:gd name="connsiteY1" fmla="*/ 4682928 h 6046908"/>
                  <a:gd name="connsiteX2" fmla="*/ 961066 w 4527226"/>
                  <a:gd name="connsiteY2" fmla="*/ 4644828 h 6046908"/>
                  <a:gd name="connsiteX3" fmla="*/ 1342066 w 4527226"/>
                  <a:gd name="connsiteY3" fmla="*/ 4172388 h 6046908"/>
                  <a:gd name="connsiteX4" fmla="*/ 1258246 w 4527226"/>
                  <a:gd name="connsiteY4" fmla="*/ 4012368 h 6046908"/>
                  <a:gd name="connsiteX5" fmla="*/ 1204906 w 4527226"/>
                  <a:gd name="connsiteY5" fmla="*/ 3928548 h 6046908"/>
                  <a:gd name="connsiteX6" fmla="*/ 1174426 w 4527226"/>
                  <a:gd name="connsiteY6" fmla="*/ 3768528 h 6046908"/>
                  <a:gd name="connsiteX7" fmla="*/ 1151566 w 4527226"/>
                  <a:gd name="connsiteY7" fmla="*/ 3699948 h 6046908"/>
                  <a:gd name="connsiteX8" fmla="*/ 1143946 w 4527226"/>
                  <a:gd name="connsiteY8" fmla="*/ 3669468 h 6046908"/>
                  <a:gd name="connsiteX9" fmla="*/ 1067746 w 4527226"/>
                  <a:gd name="connsiteY9" fmla="*/ 3661848 h 6046908"/>
                  <a:gd name="connsiteX10" fmla="*/ 938206 w 4527226"/>
                  <a:gd name="connsiteY10" fmla="*/ 3669468 h 6046908"/>
                  <a:gd name="connsiteX11" fmla="*/ 831526 w 4527226"/>
                  <a:gd name="connsiteY11" fmla="*/ 3692328 h 6046908"/>
                  <a:gd name="connsiteX12" fmla="*/ 610546 w 4527226"/>
                  <a:gd name="connsiteY12" fmla="*/ 3738048 h 6046908"/>
                  <a:gd name="connsiteX13" fmla="*/ 389566 w 4527226"/>
                  <a:gd name="connsiteY13" fmla="*/ 3638988 h 6046908"/>
                  <a:gd name="connsiteX14" fmla="*/ 381946 w 4527226"/>
                  <a:gd name="connsiteY14" fmla="*/ 3326568 h 6046908"/>
                  <a:gd name="connsiteX15" fmla="*/ 420046 w 4527226"/>
                  <a:gd name="connsiteY15" fmla="*/ 3227508 h 6046908"/>
                  <a:gd name="connsiteX16" fmla="*/ 389566 w 4527226"/>
                  <a:gd name="connsiteY16" fmla="*/ 3166548 h 6046908"/>
                  <a:gd name="connsiteX17" fmla="*/ 351466 w 4527226"/>
                  <a:gd name="connsiteY17" fmla="*/ 3105588 h 6046908"/>
                  <a:gd name="connsiteX18" fmla="*/ 397186 w 4527226"/>
                  <a:gd name="connsiteY18" fmla="*/ 3021768 h 6046908"/>
                  <a:gd name="connsiteX19" fmla="*/ 488626 w 4527226"/>
                  <a:gd name="connsiteY19" fmla="*/ 2998908 h 6046908"/>
                  <a:gd name="connsiteX20" fmla="*/ 471956 w 4527226"/>
                  <a:gd name="connsiteY20" fmla="*/ 2942709 h 6046908"/>
                  <a:gd name="connsiteX21" fmla="*/ 435286 w 4527226"/>
                  <a:gd name="connsiteY21" fmla="*/ 2930328 h 6046908"/>
                  <a:gd name="connsiteX22" fmla="*/ 389566 w 4527226"/>
                  <a:gd name="connsiteY22" fmla="*/ 2930328 h 6046908"/>
                  <a:gd name="connsiteX23" fmla="*/ 314000 w 4527226"/>
                  <a:gd name="connsiteY23" fmla="*/ 2893495 h 6046908"/>
                  <a:gd name="connsiteX24" fmla="*/ 320986 w 4527226"/>
                  <a:gd name="connsiteY24" fmla="*/ 2846508 h 6046908"/>
                  <a:gd name="connsiteX25" fmla="*/ 328606 w 4527226"/>
                  <a:gd name="connsiteY25" fmla="*/ 2793168 h 6046908"/>
                  <a:gd name="connsiteX26" fmla="*/ 313366 w 4527226"/>
                  <a:gd name="connsiteY26" fmla="*/ 2732208 h 6046908"/>
                  <a:gd name="connsiteX27" fmla="*/ 267646 w 4527226"/>
                  <a:gd name="connsiteY27" fmla="*/ 2671248 h 6046908"/>
                  <a:gd name="connsiteX28" fmla="*/ 176206 w 4527226"/>
                  <a:gd name="connsiteY28" fmla="*/ 2656008 h 6046908"/>
                  <a:gd name="connsiteX29" fmla="*/ 54286 w 4527226"/>
                  <a:gd name="connsiteY29" fmla="*/ 2610288 h 6046908"/>
                  <a:gd name="connsiteX30" fmla="*/ 7931 w 4527226"/>
                  <a:gd name="connsiteY30" fmla="*/ 2563298 h 6046908"/>
                  <a:gd name="connsiteX31" fmla="*/ 8566 w 4527226"/>
                  <a:gd name="connsiteY31" fmla="*/ 2488368 h 6046908"/>
                  <a:gd name="connsiteX32" fmla="*/ 92386 w 4527226"/>
                  <a:gd name="connsiteY32" fmla="*/ 2335968 h 6046908"/>
                  <a:gd name="connsiteX33" fmla="*/ 221926 w 4527226"/>
                  <a:gd name="connsiteY33" fmla="*/ 2175948 h 6046908"/>
                  <a:gd name="connsiteX34" fmla="*/ 282886 w 4527226"/>
                  <a:gd name="connsiteY34" fmla="*/ 2084508 h 6046908"/>
                  <a:gd name="connsiteX35" fmla="*/ 328606 w 4527226"/>
                  <a:gd name="connsiteY35" fmla="*/ 1977828 h 6046908"/>
                  <a:gd name="connsiteX36" fmla="*/ 359086 w 4527226"/>
                  <a:gd name="connsiteY36" fmla="*/ 1871148 h 6046908"/>
                  <a:gd name="connsiteX37" fmla="*/ 374326 w 4527226"/>
                  <a:gd name="connsiteY37" fmla="*/ 1810188 h 6046908"/>
                  <a:gd name="connsiteX38" fmla="*/ 343846 w 4527226"/>
                  <a:gd name="connsiteY38" fmla="*/ 1756848 h 6046908"/>
                  <a:gd name="connsiteX39" fmla="*/ 328606 w 4527226"/>
                  <a:gd name="connsiteY39" fmla="*/ 1680648 h 6046908"/>
                  <a:gd name="connsiteX40" fmla="*/ 412426 w 4527226"/>
                  <a:gd name="connsiteY40" fmla="*/ 1474908 h 6046908"/>
                  <a:gd name="connsiteX41" fmla="*/ 442906 w 4527226"/>
                  <a:gd name="connsiteY41" fmla="*/ 1307268 h 6046908"/>
                  <a:gd name="connsiteX42" fmla="*/ 465766 w 4527226"/>
                  <a:gd name="connsiteY42" fmla="*/ 1192968 h 6046908"/>
                  <a:gd name="connsiteX43" fmla="*/ 503866 w 4527226"/>
                  <a:gd name="connsiteY43" fmla="*/ 1055808 h 6046908"/>
                  <a:gd name="connsiteX44" fmla="*/ 557206 w 4527226"/>
                  <a:gd name="connsiteY44" fmla="*/ 888168 h 6046908"/>
                  <a:gd name="connsiteX45" fmla="*/ 503866 w 4527226"/>
                  <a:gd name="connsiteY45" fmla="*/ 888168 h 6046908"/>
                  <a:gd name="connsiteX46" fmla="*/ 412426 w 4527226"/>
                  <a:gd name="connsiteY46" fmla="*/ 834828 h 6046908"/>
                  <a:gd name="connsiteX47" fmla="*/ 328606 w 4527226"/>
                  <a:gd name="connsiteY47" fmla="*/ 789108 h 6046908"/>
                  <a:gd name="connsiteX48" fmla="*/ 260026 w 4527226"/>
                  <a:gd name="connsiteY48" fmla="*/ 773868 h 6046908"/>
                  <a:gd name="connsiteX49" fmla="*/ 214306 w 4527226"/>
                  <a:gd name="connsiteY49" fmla="*/ 751008 h 6046908"/>
                  <a:gd name="connsiteX50" fmla="*/ 260026 w 4527226"/>
                  <a:gd name="connsiteY50" fmla="*/ 674808 h 6046908"/>
                  <a:gd name="connsiteX51" fmla="*/ 374326 w 4527226"/>
                  <a:gd name="connsiteY51" fmla="*/ 606228 h 6046908"/>
                  <a:gd name="connsiteX52" fmla="*/ 557206 w 4527226"/>
                  <a:gd name="connsiteY52" fmla="*/ 507168 h 6046908"/>
                  <a:gd name="connsiteX53" fmla="*/ 656266 w 4527226"/>
                  <a:gd name="connsiteY53" fmla="*/ 423348 h 6046908"/>
                  <a:gd name="connsiteX54" fmla="*/ 892486 w 4527226"/>
                  <a:gd name="connsiteY54" fmla="*/ 232848 h 6046908"/>
                  <a:gd name="connsiteX55" fmla="*/ 1174426 w 4527226"/>
                  <a:gd name="connsiteY55" fmla="*/ 80448 h 6046908"/>
                  <a:gd name="connsiteX56" fmla="*/ 1593526 w 4527226"/>
                  <a:gd name="connsiteY56" fmla="*/ 11868 h 6046908"/>
                  <a:gd name="connsiteX57" fmla="*/ 1944046 w 4527226"/>
                  <a:gd name="connsiteY57" fmla="*/ 4248 h 6046908"/>
                  <a:gd name="connsiteX58" fmla="*/ 2172646 w 4527226"/>
                  <a:gd name="connsiteY58" fmla="*/ 4248 h 6046908"/>
                  <a:gd name="connsiteX59" fmla="*/ 2393626 w 4527226"/>
                  <a:gd name="connsiteY59" fmla="*/ 57588 h 6046908"/>
                  <a:gd name="connsiteX60" fmla="*/ 2667946 w 4527226"/>
                  <a:gd name="connsiteY60" fmla="*/ 133788 h 6046908"/>
                  <a:gd name="connsiteX61" fmla="*/ 2820346 w 4527226"/>
                  <a:gd name="connsiteY61" fmla="*/ 202368 h 6046908"/>
                  <a:gd name="connsiteX62" fmla="*/ 3102286 w 4527226"/>
                  <a:gd name="connsiteY62" fmla="*/ 400488 h 6046908"/>
                  <a:gd name="connsiteX63" fmla="*/ 3285166 w 4527226"/>
                  <a:gd name="connsiteY63" fmla="*/ 651948 h 6046908"/>
                  <a:gd name="connsiteX64" fmla="*/ 3407086 w 4527226"/>
                  <a:gd name="connsiteY64" fmla="*/ 918648 h 6046908"/>
                  <a:gd name="connsiteX65" fmla="*/ 3475666 w 4527226"/>
                  <a:gd name="connsiteY65" fmla="*/ 1238688 h 6046908"/>
                  <a:gd name="connsiteX66" fmla="*/ 3506146 w 4527226"/>
                  <a:gd name="connsiteY66" fmla="*/ 1543488 h 6046908"/>
                  <a:gd name="connsiteX67" fmla="*/ 3506146 w 4527226"/>
                  <a:gd name="connsiteY67" fmla="*/ 1962588 h 6046908"/>
                  <a:gd name="connsiteX68" fmla="*/ 3338506 w 4527226"/>
                  <a:gd name="connsiteY68" fmla="*/ 2305488 h 6046908"/>
                  <a:gd name="connsiteX69" fmla="*/ 3254686 w 4527226"/>
                  <a:gd name="connsiteY69" fmla="*/ 2473128 h 6046908"/>
                  <a:gd name="connsiteX70" fmla="*/ 3132766 w 4527226"/>
                  <a:gd name="connsiteY70" fmla="*/ 2663628 h 6046908"/>
                  <a:gd name="connsiteX71" fmla="*/ 3071806 w 4527226"/>
                  <a:gd name="connsiteY71" fmla="*/ 2838888 h 6046908"/>
                  <a:gd name="connsiteX72" fmla="*/ 3064186 w 4527226"/>
                  <a:gd name="connsiteY72" fmla="*/ 2915088 h 6046908"/>
                  <a:gd name="connsiteX73" fmla="*/ 3018466 w 4527226"/>
                  <a:gd name="connsiteY73" fmla="*/ 3014148 h 6046908"/>
                  <a:gd name="connsiteX74" fmla="*/ 2980366 w 4527226"/>
                  <a:gd name="connsiteY74" fmla="*/ 3082728 h 6046908"/>
                  <a:gd name="connsiteX75" fmla="*/ 2957506 w 4527226"/>
                  <a:gd name="connsiteY75" fmla="*/ 3120828 h 6046908"/>
                  <a:gd name="connsiteX76" fmla="*/ 2957506 w 4527226"/>
                  <a:gd name="connsiteY76" fmla="*/ 3555168 h 6046908"/>
                  <a:gd name="connsiteX77" fmla="*/ 3010846 w 4527226"/>
                  <a:gd name="connsiteY77" fmla="*/ 3539928 h 6046908"/>
                  <a:gd name="connsiteX78" fmla="*/ 3109906 w 4527226"/>
                  <a:gd name="connsiteY78" fmla="*/ 3570408 h 6046908"/>
                  <a:gd name="connsiteX79" fmla="*/ 3140386 w 4527226"/>
                  <a:gd name="connsiteY79" fmla="*/ 3631368 h 6046908"/>
                  <a:gd name="connsiteX80" fmla="*/ 3117526 w 4527226"/>
                  <a:gd name="connsiteY80" fmla="*/ 3738048 h 6046908"/>
                  <a:gd name="connsiteX81" fmla="*/ 3125146 w 4527226"/>
                  <a:gd name="connsiteY81" fmla="*/ 4103808 h 6046908"/>
                  <a:gd name="connsiteX82" fmla="*/ 3163246 w 4527226"/>
                  <a:gd name="connsiteY82" fmla="*/ 4157148 h 6046908"/>
                  <a:gd name="connsiteX83" fmla="*/ 3201346 w 4527226"/>
                  <a:gd name="connsiteY83" fmla="*/ 4164768 h 6046908"/>
                  <a:gd name="connsiteX84" fmla="*/ 3231826 w 4527226"/>
                  <a:gd name="connsiteY84" fmla="*/ 4172388 h 6046908"/>
                  <a:gd name="connsiteX85" fmla="*/ 3285166 w 4527226"/>
                  <a:gd name="connsiteY85" fmla="*/ 4294308 h 6046908"/>
                  <a:gd name="connsiteX86" fmla="*/ 3300406 w 4527226"/>
                  <a:gd name="connsiteY86" fmla="*/ 4347648 h 6046908"/>
                  <a:gd name="connsiteX87" fmla="*/ 3330886 w 4527226"/>
                  <a:gd name="connsiteY87" fmla="*/ 4408608 h 6046908"/>
                  <a:gd name="connsiteX88" fmla="*/ 3551866 w 4527226"/>
                  <a:gd name="connsiteY88" fmla="*/ 4644828 h 6046908"/>
                  <a:gd name="connsiteX89" fmla="*/ 3887146 w 4527226"/>
                  <a:gd name="connsiteY89" fmla="*/ 5025828 h 6046908"/>
                  <a:gd name="connsiteX90" fmla="*/ 4100506 w 4527226"/>
                  <a:gd name="connsiteY90" fmla="*/ 5300148 h 6046908"/>
                  <a:gd name="connsiteX91" fmla="*/ 4367206 w 4527226"/>
                  <a:gd name="connsiteY91" fmla="*/ 5726868 h 6046908"/>
                  <a:gd name="connsiteX92" fmla="*/ 4527226 w 4527226"/>
                  <a:gd name="connsiteY92" fmla="*/ 6046908 h 6046908"/>
                  <a:gd name="connsiteX0" fmla="*/ 701986 w 4527226"/>
                  <a:gd name="connsiteY0" fmla="*/ 5002968 h 6046908"/>
                  <a:gd name="connsiteX1" fmla="*/ 961066 w 4527226"/>
                  <a:gd name="connsiteY1" fmla="*/ 4644828 h 6046908"/>
                  <a:gd name="connsiteX2" fmla="*/ 1342066 w 4527226"/>
                  <a:gd name="connsiteY2" fmla="*/ 4172388 h 6046908"/>
                  <a:gd name="connsiteX3" fmla="*/ 1258246 w 4527226"/>
                  <a:gd name="connsiteY3" fmla="*/ 4012368 h 6046908"/>
                  <a:gd name="connsiteX4" fmla="*/ 1204906 w 4527226"/>
                  <a:gd name="connsiteY4" fmla="*/ 3928548 h 6046908"/>
                  <a:gd name="connsiteX5" fmla="*/ 1174426 w 4527226"/>
                  <a:gd name="connsiteY5" fmla="*/ 3768528 h 6046908"/>
                  <a:gd name="connsiteX6" fmla="*/ 1151566 w 4527226"/>
                  <a:gd name="connsiteY6" fmla="*/ 3699948 h 6046908"/>
                  <a:gd name="connsiteX7" fmla="*/ 1143946 w 4527226"/>
                  <a:gd name="connsiteY7" fmla="*/ 3669468 h 6046908"/>
                  <a:gd name="connsiteX8" fmla="*/ 1067746 w 4527226"/>
                  <a:gd name="connsiteY8" fmla="*/ 3661848 h 6046908"/>
                  <a:gd name="connsiteX9" fmla="*/ 938206 w 4527226"/>
                  <a:gd name="connsiteY9" fmla="*/ 3669468 h 6046908"/>
                  <a:gd name="connsiteX10" fmla="*/ 831526 w 4527226"/>
                  <a:gd name="connsiteY10" fmla="*/ 3692328 h 6046908"/>
                  <a:gd name="connsiteX11" fmla="*/ 610546 w 4527226"/>
                  <a:gd name="connsiteY11" fmla="*/ 3738048 h 6046908"/>
                  <a:gd name="connsiteX12" fmla="*/ 389566 w 4527226"/>
                  <a:gd name="connsiteY12" fmla="*/ 3638988 h 6046908"/>
                  <a:gd name="connsiteX13" fmla="*/ 381946 w 4527226"/>
                  <a:gd name="connsiteY13" fmla="*/ 3326568 h 6046908"/>
                  <a:gd name="connsiteX14" fmla="*/ 420046 w 4527226"/>
                  <a:gd name="connsiteY14" fmla="*/ 3227508 h 6046908"/>
                  <a:gd name="connsiteX15" fmla="*/ 389566 w 4527226"/>
                  <a:gd name="connsiteY15" fmla="*/ 3166548 h 6046908"/>
                  <a:gd name="connsiteX16" fmla="*/ 351466 w 4527226"/>
                  <a:gd name="connsiteY16" fmla="*/ 3105588 h 6046908"/>
                  <a:gd name="connsiteX17" fmla="*/ 397186 w 4527226"/>
                  <a:gd name="connsiteY17" fmla="*/ 3021768 h 6046908"/>
                  <a:gd name="connsiteX18" fmla="*/ 488626 w 4527226"/>
                  <a:gd name="connsiteY18" fmla="*/ 2998908 h 6046908"/>
                  <a:gd name="connsiteX19" fmla="*/ 471956 w 4527226"/>
                  <a:gd name="connsiteY19" fmla="*/ 2942709 h 6046908"/>
                  <a:gd name="connsiteX20" fmla="*/ 435286 w 4527226"/>
                  <a:gd name="connsiteY20" fmla="*/ 2930328 h 6046908"/>
                  <a:gd name="connsiteX21" fmla="*/ 389566 w 4527226"/>
                  <a:gd name="connsiteY21" fmla="*/ 2930328 h 6046908"/>
                  <a:gd name="connsiteX22" fmla="*/ 314000 w 4527226"/>
                  <a:gd name="connsiteY22" fmla="*/ 2893495 h 6046908"/>
                  <a:gd name="connsiteX23" fmla="*/ 320986 w 4527226"/>
                  <a:gd name="connsiteY23" fmla="*/ 2846508 h 6046908"/>
                  <a:gd name="connsiteX24" fmla="*/ 328606 w 4527226"/>
                  <a:gd name="connsiteY24" fmla="*/ 2793168 h 6046908"/>
                  <a:gd name="connsiteX25" fmla="*/ 313366 w 4527226"/>
                  <a:gd name="connsiteY25" fmla="*/ 2732208 h 6046908"/>
                  <a:gd name="connsiteX26" fmla="*/ 267646 w 4527226"/>
                  <a:gd name="connsiteY26" fmla="*/ 2671248 h 6046908"/>
                  <a:gd name="connsiteX27" fmla="*/ 176206 w 4527226"/>
                  <a:gd name="connsiteY27" fmla="*/ 2656008 h 6046908"/>
                  <a:gd name="connsiteX28" fmla="*/ 54286 w 4527226"/>
                  <a:gd name="connsiteY28" fmla="*/ 2610288 h 6046908"/>
                  <a:gd name="connsiteX29" fmla="*/ 7931 w 4527226"/>
                  <a:gd name="connsiteY29" fmla="*/ 2563298 h 6046908"/>
                  <a:gd name="connsiteX30" fmla="*/ 8566 w 4527226"/>
                  <a:gd name="connsiteY30" fmla="*/ 2488368 h 6046908"/>
                  <a:gd name="connsiteX31" fmla="*/ 92386 w 4527226"/>
                  <a:gd name="connsiteY31" fmla="*/ 2335968 h 6046908"/>
                  <a:gd name="connsiteX32" fmla="*/ 221926 w 4527226"/>
                  <a:gd name="connsiteY32" fmla="*/ 2175948 h 6046908"/>
                  <a:gd name="connsiteX33" fmla="*/ 282886 w 4527226"/>
                  <a:gd name="connsiteY33" fmla="*/ 2084508 h 6046908"/>
                  <a:gd name="connsiteX34" fmla="*/ 328606 w 4527226"/>
                  <a:gd name="connsiteY34" fmla="*/ 1977828 h 6046908"/>
                  <a:gd name="connsiteX35" fmla="*/ 359086 w 4527226"/>
                  <a:gd name="connsiteY35" fmla="*/ 1871148 h 6046908"/>
                  <a:gd name="connsiteX36" fmla="*/ 374326 w 4527226"/>
                  <a:gd name="connsiteY36" fmla="*/ 1810188 h 6046908"/>
                  <a:gd name="connsiteX37" fmla="*/ 343846 w 4527226"/>
                  <a:gd name="connsiteY37" fmla="*/ 1756848 h 6046908"/>
                  <a:gd name="connsiteX38" fmla="*/ 328606 w 4527226"/>
                  <a:gd name="connsiteY38" fmla="*/ 1680648 h 6046908"/>
                  <a:gd name="connsiteX39" fmla="*/ 412426 w 4527226"/>
                  <a:gd name="connsiteY39" fmla="*/ 1474908 h 6046908"/>
                  <a:gd name="connsiteX40" fmla="*/ 442906 w 4527226"/>
                  <a:gd name="connsiteY40" fmla="*/ 1307268 h 6046908"/>
                  <a:gd name="connsiteX41" fmla="*/ 465766 w 4527226"/>
                  <a:gd name="connsiteY41" fmla="*/ 1192968 h 6046908"/>
                  <a:gd name="connsiteX42" fmla="*/ 503866 w 4527226"/>
                  <a:gd name="connsiteY42" fmla="*/ 1055808 h 6046908"/>
                  <a:gd name="connsiteX43" fmla="*/ 557206 w 4527226"/>
                  <a:gd name="connsiteY43" fmla="*/ 888168 h 6046908"/>
                  <a:gd name="connsiteX44" fmla="*/ 503866 w 4527226"/>
                  <a:gd name="connsiteY44" fmla="*/ 888168 h 6046908"/>
                  <a:gd name="connsiteX45" fmla="*/ 412426 w 4527226"/>
                  <a:gd name="connsiteY45" fmla="*/ 834828 h 6046908"/>
                  <a:gd name="connsiteX46" fmla="*/ 328606 w 4527226"/>
                  <a:gd name="connsiteY46" fmla="*/ 789108 h 6046908"/>
                  <a:gd name="connsiteX47" fmla="*/ 260026 w 4527226"/>
                  <a:gd name="connsiteY47" fmla="*/ 773868 h 6046908"/>
                  <a:gd name="connsiteX48" fmla="*/ 214306 w 4527226"/>
                  <a:gd name="connsiteY48" fmla="*/ 751008 h 6046908"/>
                  <a:gd name="connsiteX49" fmla="*/ 260026 w 4527226"/>
                  <a:gd name="connsiteY49" fmla="*/ 674808 h 6046908"/>
                  <a:gd name="connsiteX50" fmla="*/ 374326 w 4527226"/>
                  <a:gd name="connsiteY50" fmla="*/ 606228 h 6046908"/>
                  <a:gd name="connsiteX51" fmla="*/ 557206 w 4527226"/>
                  <a:gd name="connsiteY51" fmla="*/ 507168 h 6046908"/>
                  <a:gd name="connsiteX52" fmla="*/ 656266 w 4527226"/>
                  <a:gd name="connsiteY52" fmla="*/ 423348 h 6046908"/>
                  <a:gd name="connsiteX53" fmla="*/ 892486 w 4527226"/>
                  <a:gd name="connsiteY53" fmla="*/ 232848 h 6046908"/>
                  <a:gd name="connsiteX54" fmla="*/ 1174426 w 4527226"/>
                  <a:gd name="connsiteY54" fmla="*/ 80448 h 6046908"/>
                  <a:gd name="connsiteX55" fmla="*/ 1593526 w 4527226"/>
                  <a:gd name="connsiteY55" fmla="*/ 11868 h 6046908"/>
                  <a:gd name="connsiteX56" fmla="*/ 1944046 w 4527226"/>
                  <a:gd name="connsiteY56" fmla="*/ 4248 h 6046908"/>
                  <a:gd name="connsiteX57" fmla="*/ 2172646 w 4527226"/>
                  <a:gd name="connsiteY57" fmla="*/ 4248 h 6046908"/>
                  <a:gd name="connsiteX58" fmla="*/ 2393626 w 4527226"/>
                  <a:gd name="connsiteY58" fmla="*/ 57588 h 6046908"/>
                  <a:gd name="connsiteX59" fmla="*/ 2667946 w 4527226"/>
                  <a:gd name="connsiteY59" fmla="*/ 133788 h 6046908"/>
                  <a:gd name="connsiteX60" fmla="*/ 2820346 w 4527226"/>
                  <a:gd name="connsiteY60" fmla="*/ 202368 h 6046908"/>
                  <a:gd name="connsiteX61" fmla="*/ 3102286 w 4527226"/>
                  <a:gd name="connsiteY61" fmla="*/ 400488 h 6046908"/>
                  <a:gd name="connsiteX62" fmla="*/ 3285166 w 4527226"/>
                  <a:gd name="connsiteY62" fmla="*/ 651948 h 6046908"/>
                  <a:gd name="connsiteX63" fmla="*/ 3407086 w 4527226"/>
                  <a:gd name="connsiteY63" fmla="*/ 918648 h 6046908"/>
                  <a:gd name="connsiteX64" fmla="*/ 3475666 w 4527226"/>
                  <a:gd name="connsiteY64" fmla="*/ 1238688 h 6046908"/>
                  <a:gd name="connsiteX65" fmla="*/ 3506146 w 4527226"/>
                  <a:gd name="connsiteY65" fmla="*/ 1543488 h 6046908"/>
                  <a:gd name="connsiteX66" fmla="*/ 3506146 w 4527226"/>
                  <a:gd name="connsiteY66" fmla="*/ 1962588 h 6046908"/>
                  <a:gd name="connsiteX67" fmla="*/ 3338506 w 4527226"/>
                  <a:gd name="connsiteY67" fmla="*/ 2305488 h 6046908"/>
                  <a:gd name="connsiteX68" fmla="*/ 3254686 w 4527226"/>
                  <a:gd name="connsiteY68" fmla="*/ 2473128 h 6046908"/>
                  <a:gd name="connsiteX69" fmla="*/ 3132766 w 4527226"/>
                  <a:gd name="connsiteY69" fmla="*/ 2663628 h 6046908"/>
                  <a:gd name="connsiteX70" fmla="*/ 3071806 w 4527226"/>
                  <a:gd name="connsiteY70" fmla="*/ 2838888 h 6046908"/>
                  <a:gd name="connsiteX71" fmla="*/ 3064186 w 4527226"/>
                  <a:gd name="connsiteY71" fmla="*/ 2915088 h 6046908"/>
                  <a:gd name="connsiteX72" fmla="*/ 3018466 w 4527226"/>
                  <a:gd name="connsiteY72" fmla="*/ 3014148 h 6046908"/>
                  <a:gd name="connsiteX73" fmla="*/ 2980366 w 4527226"/>
                  <a:gd name="connsiteY73" fmla="*/ 3082728 h 6046908"/>
                  <a:gd name="connsiteX74" fmla="*/ 2957506 w 4527226"/>
                  <a:gd name="connsiteY74" fmla="*/ 3120828 h 6046908"/>
                  <a:gd name="connsiteX75" fmla="*/ 2957506 w 4527226"/>
                  <a:gd name="connsiteY75" fmla="*/ 3555168 h 6046908"/>
                  <a:gd name="connsiteX76" fmla="*/ 3010846 w 4527226"/>
                  <a:gd name="connsiteY76" fmla="*/ 3539928 h 6046908"/>
                  <a:gd name="connsiteX77" fmla="*/ 3109906 w 4527226"/>
                  <a:gd name="connsiteY77" fmla="*/ 3570408 h 6046908"/>
                  <a:gd name="connsiteX78" fmla="*/ 3140386 w 4527226"/>
                  <a:gd name="connsiteY78" fmla="*/ 3631368 h 6046908"/>
                  <a:gd name="connsiteX79" fmla="*/ 3117526 w 4527226"/>
                  <a:gd name="connsiteY79" fmla="*/ 3738048 h 6046908"/>
                  <a:gd name="connsiteX80" fmla="*/ 3125146 w 4527226"/>
                  <a:gd name="connsiteY80" fmla="*/ 4103808 h 6046908"/>
                  <a:gd name="connsiteX81" fmla="*/ 3163246 w 4527226"/>
                  <a:gd name="connsiteY81" fmla="*/ 4157148 h 6046908"/>
                  <a:gd name="connsiteX82" fmla="*/ 3201346 w 4527226"/>
                  <a:gd name="connsiteY82" fmla="*/ 4164768 h 6046908"/>
                  <a:gd name="connsiteX83" fmla="*/ 3231826 w 4527226"/>
                  <a:gd name="connsiteY83" fmla="*/ 4172388 h 6046908"/>
                  <a:gd name="connsiteX84" fmla="*/ 3285166 w 4527226"/>
                  <a:gd name="connsiteY84" fmla="*/ 4294308 h 6046908"/>
                  <a:gd name="connsiteX85" fmla="*/ 3300406 w 4527226"/>
                  <a:gd name="connsiteY85" fmla="*/ 4347648 h 6046908"/>
                  <a:gd name="connsiteX86" fmla="*/ 3330886 w 4527226"/>
                  <a:gd name="connsiteY86" fmla="*/ 4408608 h 6046908"/>
                  <a:gd name="connsiteX87" fmla="*/ 3551866 w 4527226"/>
                  <a:gd name="connsiteY87" fmla="*/ 4644828 h 6046908"/>
                  <a:gd name="connsiteX88" fmla="*/ 3887146 w 4527226"/>
                  <a:gd name="connsiteY88" fmla="*/ 5025828 h 6046908"/>
                  <a:gd name="connsiteX89" fmla="*/ 4100506 w 4527226"/>
                  <a:gd name="connsiteY89" fmla="*/ 5300148 h 6046908"/>
                  <a:gd name="connsiteX90" fmla="*/ 4367206 w 4527226"/>
                  <a:gd name="connsiteY90" fmla="*/ 5726868 h 6046908"/>
                  <a:gd name="connsiteX91" fmla="*/ 4527226 w 4527226"/>
                  <a:gd name="connsiteY91" fmla="*/ 6046908 h 6046908"/>
                  <a:gd name="connsiteX0" fmla="*/ 707488 w 4527226"/>
                  <a:gd name="connsiteY0" fmla="*/ 5008470 h 6046908"/>
                  <a:gd name="connsiteX1" fmla="*/ 961066 w 4527226"/>
                  <a:gd name="connsiteY1" fmla="*/ 4644828 h 6046908"/>
                  <a:gd name="connsiteX2" fmla="*/ 1342066 w 4527226"/>
                  <a:gd name="connsiteY2" fmla="*/ 4172388 h 6046908"/>
                  <a:gd name="connsiteX3" fmla="*/ 1258246 w 4527226"/>
                  <a:gd name="connsiteY3" fmla="*/ 4012368 h 6046908"/>
                  <a:gd name="connsiteX4" fmla="*/ 1204906 w 4527226"/>
                  <a:gd name="connsiteY4" fmla="*/ 3928548 h 6046908"/>
                  <a:gd name="connsiteX5" fmla="*/ 1174426 w 4527226"/>
                  <a:gd name="connsiteY5" fmla="*/ 3768528 h 6046908"/>
                  <a:gd name="connsiteX6" fmla="*/ 1151566 w 4527226"/>
                  <a:gd name="connsiteY6" fmla="*/ 3699948 h 6046908"/>
                  <a:gd name="connsiteX7" fmla="*/ 1143946 w 4527226"/>
                  <a:gd name="connsiteY7" fmla="*/ 3669468 h 6046908"/>
                  <a:gd name="connsiteX8" fmla="*/ 1067746 w 4527226"/>
                  <a:gd name="connsiteY8" fmla="*/ 3661848 h 6046908"/>
                  <a:gd name="connsiteX9" fmla="*/ 938206 w 4527226"/>
                  <a:gd name="connsiteY9" fmla="*/ 3669468 h 6046908"/>
                  <a:gd name="connsiteX10" fmla="*/ 831526 w 4527226"/>
                  <a:gd name="connsiteY10" fmla="*/ 3692328 h 6046908"/>
                  <a:gd name="connsiteX11" fmla="*/ 610546 w 4527226"/>
                  <a:gd name="connsiteY11" fmla="*/ 3738048 h 6046908"/>
                  <a:gd name="connsiteX12" fmla="*/ 389566 w 4527226"/>
                  <a:gd name="connsiteY12" fmla="*/ 3638988 h 6046908"/>
                  <a:gd name="connsiteX13" fmla="*/ 381946 w 4527226"/>
                  <a:gd name="connsiteY13" fmla="*/ 3326568 h 6046908"/>
                  <a:gd name="connsiteX14" fmla="*/ 420046 w 4527226"/>
                  <a:gd name="connsiteY14" fmla="*/ 3227508 h 6046908"/>
                  <a:gd name="connsiteX15" fmla="*/ 389566 w 4527226"/>
                  <a:gd name="connsiteY15" fmla="*/ 3166548 h 6046908"/>
                  <a:gd name="connsiteX16" fmla="*/ 351466 w 4527226"/>
                  <a:gd name="connsiteY16" fmla="*/ 3105588 h 6046908"/>
                  <a:gd name="connsiteX17" fmla="*/ 397186 w 4527226"/>
                  <a:gd name="connsiteY17" fmla="*/ 3021768 h 6046908"/>
                  <a:gd name="connsiteX18" fmla="*/ 488626 w 4527226"/>
                  <a:gd name="connsiteY18" fmla="*/ 2998908 h 6046908"/>
                  <a:gd name="connsiteX19" fmla="*/ 471956 w 4527226"/>
                  <a:gd name="connsiteY19" fmla="*/ 2942709 h 6046908"/>
                  <a:gd name="connsiteX20" fmla="*/ 435286 w 4527226"/>
                  <a:gd name="connsiteY20" fmla="*/ 2930328 h 6046908"/>
                  <a:gd name="connsiteX21" fmla="*/ 389566 w 4527226"/>
                  <a:gd name="connsiteY21" fmla="*/ 2930328 h 6046908"/>
                  <a:gd name="connsiteX22" fmla="*/ 314000 w 4527226"/>
                  <a:gd name="connsiteY22" fmla="*/ 2893495 h 6046908"/>
                  <a:gd name="connsiteX23" fmla="*/ 320986 w 4527226"/>
                  <a:gd name="connsiteY23" fmla="*/ 2846508 h 6046908"/>
                  <a:gd name="connsiteX24" fmla="*/ 328606 w 4527226"/>
                  <a:gd name="connsiteY24" fmla="*/ 2793168 h 6046908"/>
                  <a:gd name="connsiteX25" fmla="*/ 313366 w 4527226"/>
                  <a:gd name="connsiteY25" fmla="*/ 2732208 h 6046908"/>
                  <a:gd name="connsiteX26" fmla="*/ 267646 w 4527226"/>
                  <a:gd name="connsiteY26" fmla="*/ 2671248 h 6046908"/>
                  <a:gd name="connsiteX27" fmla="*/ 176206 w 4527226"/>
                  <a:gd name="connsiteY27" fmla="*/ 2656008 h 6046908"/>
                  <a:gd name="connsiteX28" fmla="*/ 54286 w 4527226"/>
                  <a:gd name="connsiteY28" fmla="*/ 2610288 h 6046908"/>
                  <a:gd name="connsiteX29" fmla="*/ 7931 w 4527226"/>
                  <a:gd name="connsiteY29" fmla="*/ 2563298 h 6046908"/>
                  <a:gd name="connsiteX30" fmla="*/ 8566 w 4527226"/>
                  <a:gd name="connsiteY30" fmla="*/ 2488368 h 6046908"/>
                  <a:gd name="connsiteX31" fmla="*/ 92386 w 4527226"/>
                  <a:gd name="connsiteY31" fmla="*/ 2335968 h 6046908"/>
                  <a:gd name="connsiteX32" fmla="*/ 221926 w 4527226"/>
                  <a:gd name="connsiteY32" fmla="*/ 2175948 h 6046908"/>
                  <a:gd name="connsiteX33" fmla="*/ 282886 w 4527226"/>
                  <a:gd name="connsiteY33" fmla="*/ 2084508 h 6046908"/>
                  <a:gd name="connsiteX34" fmla="*/ 328606 w 4527226"/>
                  <a:gd name="connsiteY34" fmla="*/ 1977828 h 6046908"/>
                  <a:gd name="connsiteX35" fmla="*/ 359086 w 4527226"/>
                  <a:gd name="connsiteY35" fmla="*/ 1871148 h 6046908"/>
                  <a:gd name="connsiteX36" fmla="*/ 374326 w 4527226"/>
                  <a:gd name="connsiteY36" fmla="*/ 1810188 h 6046908"/>
                  <a:gd name="connsiteX37" fmla="*/ 343846 w 4527226"/>
                  <a:gd name="connsiteY37" fmla="*/ 1756848 h 6046908"/>
                  <a:gd name="connsiteX38" fmla="*/ 328606 w 4527226"/>
                  <a:gd name="connsiteY38" fmla="*/ 1680648 h 6046908"/>
                  <a:gd name="connsiteX39" fmla="*/ 412426 w 4527226"/>
                  <a:gd name="connsiteY39" fmla="*/ 1474908 h 6046908"/>
                  <a:gd name="connsiteX40" fmla="*/ 442906 w 4527226"/>
                  <a:gd name="connsiteY40" fmla="*/ 1307268 h 6046908"/>
                  <a:gd name="connsiteX41" fmla="*/ 465766 w 4527226"/>
                  <a:gd name="connsiteY41" fmla="*/ 1192968 h 6046908"/>
                  <a:gd name="connsiteX42" fmla="*/ 503866 w 4527226"/>
                  <a:gd name="connsiteY42" fmla="*/ 1055808 h 6046908"/>
                  <a:gd name="connsiteX43" fmla="*/ 557206 w 4527226"/>
                  <a:gd name="connsiteY43" fmla="*/ 888168 h 6046908"/>
                  <a:gd name="connsiteX44" fmla="*/ 503866 w 4527226"/>
                  <a:gd name="connsiteY44" fmla="*/ 888168 h 6046908"/>
                  <a:gd name="connsiteX45" fmla="*/ 412426 w 4527226"/>
                  <a:gd name="connsiteY45" fmla="*/ 834828 h 6046908"/>
                  <a:gd name="connsiteX46" fmla="*/ 328606 w 4527226"/>
                  <a:gd name="connsiteY46" fmla="*/ 789108 h 6046908"/>
                  <a:gd name="connsiteX47" fmla="*/ 260026 w 4527226"/>
                  <a:gd name="connsiteY47" fmla="*/ 773868 h 6046908"/>
                  <a:gd name="connsiteX48" fmla="*/ 214306 w 4527226"/>
                  <a:gd name="connsiteY48" fmla="*/ 751008 h 6046908"/>
                  <a:gd name="connsiteX49" fmla="*/ 260026 w 4527226"/>
                  <a:gd name="connsiteY49" fmla="*/ 674808 h 6046908"/>
                  <a:gd name="connsiteX50" fmla="*/ 374326 w 4527226"/>
                  <a:gd name="connsiteY50" fmla="*/ 606228 h 6046908"/>
                  <a:gd name="connsiteX51" fmla="*/ 557206 w 4527226"/>
                  <a:gd name="connsiteY51" fmla="*/ 507168 h 6046908"/>
                  <a:gd name="connsiteX52" fmla="*/ 656266 w 4527226"/>
                  <a:gd name="connsiteY52" fmla="*/ 423348 h 6046908"/>
                  <a:gd name="connsiteX53" fmla="*/ 892486 w 4527226"/>
                  <a:gd name="connsiteY53" fmla="*/ 232848 h 6046908"/>
                  <a:gd name="connsiteX54" fmla="*/ 1174426 w 4527226"/>
                  <a:gd name="connsiteY54" fmla="*/ 80448 h 6046908"/>
                  <a:gd name="connsiteX55" fmla="*/ 1593526 w 4527226"/>
                  <a:gd name="connsiteY55" fmla="*/ 11868 h 6046908"/>
                  <a:gd name="connsiteX56" fmla="*/ 1944046 w 4527226"/>
                  <a:gd name="connsiteY56" fmla="*/ 4248 h 6046908"/>
                  <a:gd name="connsiteX57" fmla="*/ 2172646 w 4527226"/>
                  <a:gd name="connsiteY57" fmla="*/ 4248 h 6046908"/>
                  <a:gd name="connsiteX58" fmla="*/ 2393626 w 4527226"/>
                  <a:gd name="connsiteY58" fmla="*/ 57588 h 6046908"/>
                  <a:gd name="connsiteX59" fmla="*/ 2667946 w 4527226"/>
                  <a:gd name="connsiteY59" fmla="*/ 133788 h 6046908"/>
                  <a:gd name="connsiteX60" fmla="*/ 2820346 w 4527226"/>
                  <a:gd name="connsiteY60" fmla="*/ 202368 h 6046908"/>
                  <a:gd name="connsiteX61" fmla="*/ 3102286 w 4527226"/>
                  <a:gd name="connsiteY61" fmla="*/ 400488 h 6046908"/>
                  <a:gd name="connsiteX62" fmla="*/ 3285166 w 4527226"/>
                  <a:gd name="connsiteY62" fmla="*/ 651948 h 6046908"/>
                  <a:gd name="connsiteX63" fmla="*/ 3407086 w 4527226"/>
                  <a:gd name="connsiteY63" fmla="*/ 918648 h 6046908"/>
                  <a:gd name="connsiteX64" fmla="*/ 3475666 w 4527226"/>
                  <a:gd name="connsiteY64" fmla="*/ 1238688 h 6046908"/>
                  <a:gd name="connsiteX65" fmla="*/ 3506146 w 4527226"/>
                  <a:gd name="connsiteY65" fmla="*/ 1543488 h 6046908"/>
                  <a:gd name="connsiteX66" fmla="*/ 3506146 w 4527226"/>
                  <a:gd name="connsiteY66" fmla="*/ 1962588 h 6046908"/>
                  <a:gd name="connsiteX67" fmla="*/ 3338506 w 4527226"/>
                  <a:gd name="connsiteY67" fmla="*/ 2305488 h 6046908"/>
                  <a:gd name="connsiteX68" fmla="*/ 3254686 w 4527226"/>
                  <a:gd name="connsiteY68" fmla="*/ 2473128 h 6046908"/>
                  <a:gd name="connsiteX69" fmla="*/ 3132766 w 4527226"/>
                  <a:gd name="connsiteY69" fmla="*/ 2663628 h 6046908"/>
                  <a:gd name="connsiteX70" fmla="*/ 3071806 w 4527226"/>
                  <a:gd name="connsiteY70" fmla="*/ 2838888 h 6046908"/>
                  <a:gd name="connsiteX71" fmla="*/ 3064186 w 4527226"/>
                  <a:gd name="connsiteY71" fmla="*/ 2915088 h 6046908"/>
                  <a:gd name="connsiteX72" fmla="*/ 3018466 w 4527226"/>
                  <a:gd name="connsiteY72" fmla="*/ 3014148 h 6046908"/>
                  <a:gd name="connsiteX73" fmla="*/ 2980366 w 4527226"/>
                  <a:gd name="connsiteY73" fmla="*/ 3082728 h 6046908"/>
                  <a:gd name="connsiteX74" fmla="*/ 2957506 w 4527226"/>
                  <a:gd name="connsiteY74" fmla="*/ 3120828 h 6046908"/>
                  <a:gd name="connsiteX75" fmla="*/ 2957506 w 4527226"/>
                  <a:gd name="connsiteY75" fmla="*/ 3555168 h 6046908"/>
                  <a:gd name="connsiteX76" fmla="*/ 3010846 w 4527226"/>
                  <a:gd name="connsiteY76" fmla="*/ 3539928 h 6046908"/>
                  <a:gd name="connsiteX77" fmla="*/ 3109906 w 4527226"/>
                  <a:gd name="connsiteY77" fmla="*/ 3570408 h 6046908"/>
                  <a:gd name="connsiteX78" fmla="*/ 3140386 w 4527226"/>
                  <a:gd name="connsiteY78" fmla="*/ 3631368 h 6046908"/>
                  <a:gd name="connsiteX79" fmla="*/ 3117526 w 4527226"/>
                  <a:gd name="connsiteY79" fmla="*/ 3738048 h 6046908"/>
                  <a:gd name="connsiteX80" fmla="*/ 3125146 w 4527226"/>
                  <a:gd name="connsiteY80" fmla="*/ 4103808 h 6046908"/>
                  <a:gd name="connsiteX81" fmla="*/ 3163246 w 4527226"/>
                  <a:gd name="connsiteY81" fmla="*/ 4157148 h 6046908"/>
                  <a:gd name="connsiteX82" fmla="*/ 3201346 w 4527226"/>
                  <a:gd name="connsiteY82" fmla="*/ 4164768 h 6046908"/>
                  <a:gd name="connsiteX83" fmla="*/ 3231826 w 4527226"/>
                  <a:gd name="connsiteY83" fmla="*/ 4172388 h 6046908"/>
                  <a:gd name="connsiteX84" fmla="*/ 3285166 w 4527226"/>
                  <a:gd name="connsiteY84" fmla="*/ 4294308 h 6046908"/>
                  <a:gd name="connsiteX85" fmla="*/ 3300406 w 4527226"/>
                  <a:gd name="connsiteY85" fmla="*/ 4347648 h 6046908"/>
                  <a:gd name="connsiteX86" fmla="*/ 3330886 w 4527226"/>
                  <a:gd name="connsiteY86" fmla="*/ 4408608 h 6046908"/>
                  <a:gd name="connsiteX87" fmla="*/ 3551866 w 4527226"/>
                  <a:gd name="connsiteY87" fmla="*/ 4644828 h 6046908"/>
                  <a:gd name="connsiteX88" fmla="*/ 3887146 w 4527226"/>
                  <a:gd name="connsiteY88" fmla="*/ 5025828 h 6046908"/>
                  <a:gd name="connsiteX89" fmla="*/ 4100506 w 4527226"/>
                  <a:gd name="connsiteY89" fmla="*/ 5300148 h 6046908"/>
                  <a:gd name="connsiteX90" fmla="*/ 4367206 w 4527226"/>
                  <a:gd name="connsiteY90" fmla="*/ 5726868 h 6046908"/>
                  <a:gd name="connsiteX91" fmla="*/ 4527226 w 4527226"/>
                  <a:gd name="connsiteY91" fmla="*/ 6046908 h 6046908"/>
                  <a:gd name="connsiteX0" fmla="*/ 707488 w 4367206"/>
                  <a:gd name="connsiteY0" fmla="*/ 5008470 h 5726868"/>
                  <a:gd name="connsiteX1" fmla="*/ 961066 w 4367206"/>
                  <a:gd name="connsiteY1" fmla="*/ 4644828 h 5726868"/>
                  <a:gd name="connsiteX2" fmla="*/ 1342066 w 4367206"/>
                  <a:gd name="connsiteY2" fmla="*/ 4172388 h 5726868"/>
                  <a:gd name="connsiteX3" fmla="*/ 1258246 w 4367206"/>
                  <a:gd name="connsiteY3" fmla="*/ 4012368 h 5726868"/>
                  <a:gd name="connsiteX4" fmla="*/ 1204906 w 4367206"/>
                  <a:gd name="connsiteY4" fmla="*/ 3928548 h 5726868"/>
                  <a:gd name="connsiteX5" fmla="*/ 1174426 w 4367206"/>
                  <a:gd name="connsiteY5" fmla="*/ 3768528 h 5726868"/>
                  <a:gd name="connsiteX6" fmla="*/ 1151566 w 4367206"/>
                  <a:gd name="connsiteY6" fmla="*/ 3699948 h 5726868"/>
                  <a:gd name="connsiteX7" fmla="*/ 1143946 w 4367206"/>
                  <a:gd name="connsiteY7" fmla="*/ 3669468 h 5726868"/>
                  <a:gd name="connsiteX8" fmla="*/ 1067746 w 4367206"/>
                  <a:gd name="connsiteY8" fmla="*/ 3661848 h 5726868"/>
                  <a:gd name="connsiteX9" fmla="*/ 938206 w 4367206"/>
                  <a:gd name="connsiteY9" fmla="*/ 3669468 h 5726868"/>
                  <a:gd name="connsiteX10" fmla="*/ 831526 w 4367206"/>
                  <a:gd name="connsiteY10" fmla="*/ 3692328 h 5726868"/>
                  <a:gd name="connsiteX11" fmla="*/ 610546 w 4367206"/>
                  <a:gd name="connsiteY11" fmla="*/ 3738048 h 5726868"/>
                  <a:gd name="connsiteX12" fmla="*/ 389566 w 4367206"/>
                  <a:gd name="connsiteY12" fmla="*/ 3638988 h 5726868"/>
                  <a:gd name="connsiteX13" fmla="*/ 381946 w 4367206"/>
                  <a:gd name="connsiteY13" fmla="*/ 3326568 h 5726868"/>
                  <a:gd name="connsiteX14" fmla="*/ 420046 w 4367206"/>
                  <a:gd name="connsiteY14" fmla="*/ 3227508 h 5726868"/>
                  <a:gd name="connsiteX15" fmla="*/ 389566 w 4367206"/>
                  <a:gd name="connsiteY15" fmla="*/ 3166548 h 5726868"/>
                  <a:gd name="connsiteX16" fmla="*/ 351466 w 4367206"/>
                  <a:gd name="connsiteY16" fmla="*/ 3105588 h 5726868"/>
                  <a:gd name="connsiteX17" fmla="*/ 397186 w 4367206"/>
                  <a:gd name="connsiteY17" fmla="*/ 3021768 h 5726868"/>
                  <a:gd name="connsiteX18" fmla="*/ 488626 w 4367206"/>
                  <a:gd name="connsiteY18" fmla="*/ 2998908 h 5726868"/>
                  <a:gd name="connsiteX19" fmla="*/ 471956 w 4367206"/>
                  <a:gd name="connsiteY19" fmla="*/ 2942709 h 5726868"/>
                  <a:gd name="connsiteX20" fmla="*/ 435286 w 4367206"/>
                  <a:gd name="connsiteY20" fmla="*/ 2930328 h 5726868"/>
                  <a:gd name="connsiteX21" fmla="*/ 389566 w 4367206"/>
                  <a:gd name="connsiteY21" fmla="*/ 2930328 h 5726868"/>
                  <a:gd name="connsiteX22" fmla="*/ 314000 w 4367206"/>
                  <a:gd name="connsiteY22" fmla="*/ 2893495 h 5726868"/>
                  <a:gd name="connsiteX23" fmla="*/ 320986 w 4367206"/>
                  <a:gd name="connsiteY23" fmla="*/ 2846508 h 5726868"/>
                  <a:gd name="connsiteX24" fmla="*/ 328606 w 4367206"/>
                  <a:gd name="connsiteY24" fmla="*/ 2793168 h 5726868"/>
                  <a:gd name="connsiteX25" fmla="*/ 313366 w 4367206"/>
                  <a:gd name="connsiteY25" fmla="*/ 2732208 h 5726868"/>
                  <a:gd name="connsiteX26" fmla="*/ 267646 w 4367206"/>
                  <a:gd name="connsiteY26" fmla="*/ 2671248 h 5726868"/>
                  <a:gd name="connsiteX27" fmla="*/ 176206 w 4367206"/>
                  <a:gd name="connsiteY27" fmla="*/ 2656008 h 5726868"/>
                  <a:gd name="connsiteX28" fmla="*/ 54286 w 4367206"/>
                  <a:gd name="connsiteY28" fmla="*/ 2610288 h 5726868"/>
                  <a:gd name="connsiteX29" fmla="*/ 7931 w 4367206"/>
                  <a:gd name="connsiteY29" fmla="*/ 2563298 h 5726868"/>
                  <a:gd name="connsiteX30" fmla="*/ 8566 w 4367206"/>
                  <a:gd name="connsiteY30" fmla="*/ 2488368 h 5726868"/>
                  <a:gd name="connsiteX31" fmla="*/ 92386 w 4367206"/>
                  <a:gd name="connsiteY31" fmla="*/ 2335968 h 5726868"/>
                  <a:gd name="connsiteX32" fmla="*/ 221926 w 4367206"/>
                  <a:gd name="connsiteY32" fmla="*/ 2175948 h 5726868"/>
                  <a:gd name="connsiteX33" fmla="*/ 282886 w 4367206"/>
                  <a:gd name="connsiteY33" fmla="*/ 2084508 h 5726868"/>
                  <a:gd name="connsiteX34" fmla="*/ 328606 w 4367206"/>
                  <a:gd name="connsiteY34" fmla="*/ 1977828 h 5726868"/>
                  <a:gd name="connsiteX35" fmla="*/ 359086 w 4367206"/>
                  <a:gd name="connsiteY35" fmla="*/ 1871148 h 5726868"/>
                  <a:gd name="connsiteX36" fmla="*/ 374326 w 4367206"/>
                  <a:gd name="connsiteY36" fmla="*/ 1810188 h 5726868"/>
                  <a:gd name="connsiteX37" fmla="*/ 343846 w 4367206"/>
                  <a:gd name="connsiteY37" fmla="*/ 1756848 h 5726868"/>
                  <a:gd name="connsiteX38" fmla="*/ 328606 w 4367206"/>
                  <a:gd name="connsiteY38" fmla="*/ 1680648 h 5726868"/>
                  <a:gd name="connsiteX39" fmla="*/ 412426 w 4367206"/>
                  <a:gd name="connsiteY39" fmla="*/ 1474908 h 5726868"/>
                  <a:gd name="connsiteX40" fmla="*/ 442906 w 4367206"/>
                  <a:gd name="connsiteY40" fmla="*/ 1307268 h 5726868"/>
                  <a:gd name="connsiteX41" fmla="*/ 465766 w 4367206"/>
                  <a:gd name="connsiteY41" fmla="*/ 1192968 h 5726868"/>
                  <a:gd name="connsiteX42" fmla="*/ 503866 w 4367206"/>
                  <a:gd name="connsiteY42" fmla="*/ 1055808 h 5726868"/>
                  <a:gd name="connsiteX43" fmla="*/ 557206 w 4367206"/>
                  <a:gd name="connsiteY43" fmla="*/ 888168 h 5726868"/>
                  <a:gd name="connsiteX44" fmla="*/ 503866 w 4367206"/>
                  <a:gd name="connsiteY44" fmla="*/ 888168 h 5726868"/>
                  <a:gd name="connsiteX45" fmla="*/ 412426 w 4367206"/>
                  <a:gd name="connsiteY45" fmla="*/ 834828 h 5726868"/>
                  <a:gd name="connsiteX46" fmla="*/ 328606 w 4367206"/>
                  <a:gd name="connsiteY46" fmla="*/ 789108 h 5726868"/>
                  <a:gd name="connsiteX47" fmla="*/ 260026 w 4367206"/>
                  <a:gd name="connsiteY47" fmla="*/ 773868 h 5726868"/>
                  <a:gd name="connsiteX48" fmla="*/ 214306 w 4367206"/>
                  <a:gd name="connsiteY48" fmla="*/ 751008 h 5726868"/>
                  <a:gd name="connsiteX49" fmla="*/ 260026 w 4367206"/>
                  <a:gd name="connsiteY49" fmla="*/ 674808 h 5726868"/>
                  <a:gd name="connsiteX50" fmla="*/ 374326 w 4367206"/>
                  <a:gd name="connsiteY50" fmla="*/ 606228 h 5726868"/>
                  <a:gd name="connsiteX51" fmla="*/ 557206 w 4367206"/>
                  <a:gd name="connsiteY51" fmla="*/ 507168 h 5726868"/>
                  <a:gd name="connsiteX52" fmla="*/ 656266 w 4367206"/>
                  <a:gd name="connsiteY52" fmla="*/ 423348 h 5726868"/>
                  <a:gd name="connsiteX53" fmla="*/ 892486 w 4367206"/>
                  <a:gd name="connsiteY53" fmla="*/ 232848 h 5726868"/>
                  <a:gd name="connsiteX54" fmla="*/ 1174426 w 4367206"/>
                  <a:gd name="connsiteY54" fmla="*/ 80448 h 5726868"/>
                  <a:gd name="connsiteX55" fmla="*/ 1593526 w 4367206"/>
                  <a:gd name="connsiteY55" fmla="*/ 11868 h 5726868"/>
                  <a:gd name="connsiteX56" fmla="*/ 1944046 w 4367206"/>
                  <a:gd name="connsiteY56" fmla="*/ 4248 h 5726868"/>
                  <a:gd name="connsiteX57" fmla="*/ 2172646 w 4367206"/>
                  <a:gd name="connsiteY57" fmla="*/ 4248 h 5726868"/>
                  <a:gd name="connsiteX58" fmla="*/ 2393626 w 4367206"/>
                  <a:gd name="connsiteY58" fmla="*/ 57588 h 5726868"/>
                  <a:gd name="connsiteX59" fmla="*/ 2667946 w 4367206"/>
                  <a:gd name="connsiteY59" fmla="*/ 133788 h 5726868"/>
                  <a:gd name="connsiteX60" fmla="*/ 2820346 w 4367206"/>
                  <a:gd name="connsiteY60" fmla="*/ 202368 h 5726868"/>
                  <a:gd name="connsiteX61" fmla="*/ 3102286 w 4367206"/>
                  <a:gd name="connsiteY61" fmla="*/ 400488 h 5726868"/>
                  <a:gd name="connsiteX62" fmla="*/ 3285166 w 4367206"/>
                  <a:gd name="connsiteY62" fmla="*/ 651948 h 5726868"/>
                  <a:gd name="connsiteX63" fmla="*/ 3407086 w 4367206"/>
                  <a:gd name="connsiteY63" fmla="*/ 918648 h 5726868"/>
                  <a:gd name="connsiteX64" fmla="*/ 3475666 w 4367206"/>
                  <a:gd name="connsiteY64" fmla="*/ 1238688 h 5726868"/>
                  <a:gd name="connsiteX65" fmla="*/ 3506146 w 4367206"/>
                  <a:gd name="connsiteY65" fmla="*/ 1543488 h 5726868"/>
                  <a:gd name="connsiteX66" fmla="*/ 3506146 w 4367206"/>
                  <a:gd name="connsiteY66" fmla="*/ 1962588 h 5726868"/>
                  <a:gd name="connsiteX67" fmla="*/ 3338506 w 4367206"/>
                  <a:gd name="connsiteY67" fmla="*/ 2305488 h 5726868"/>
                  <a:gd name="connsiteX68" fmla="*/ 3254686 w 4367206"/>
                  <a:gd name="connsiteY68" fmla="*/ 2473128 h 5726868"/>
                  <a:gd name="connsiteX69" fmla="*/ 3132766 w 4367206"/>
                  <a:gd name="connsiteY69" fmla="*/ 2663628 h 5726868"/>
                  <a:gd name="connsiteX70" fmla="*/ 3071806 w 4367206"/>
                  <a:gd name="connsiteY70" fmla="*/ 2838888 h 5726868"/>
                  <a:gd name="connsiteX71" fmla="*/ 3064186 w 4367206"/>
                  <a:gd name="connsiteY71" fmla="*/ 2915088 h 5726868"/>
                  <a:gd name="connsiteX72" fmla="*/ 3018466 w 4367206"/>
                  <a:gd name="connsiteY72" fmla="*/ 3014148 h 5726868"/>
                  <a:gd name="connsiteX73" fmla="*/ 2980366 w 4367206"/>
                  <a:gd name="connsiteY73" fmla="*/ 3082728 h 5726868"/>
                  <a:gd name="connsiteX74" fmla="*/ 2957506 w 4367206"/>
                  <a:gd name="connsiteY74" fmla="*/ 3120828 h 5726868"/>
                  <a:gd name="connsiteX75" fmla="*/ 2957506 w 4367206"/>
                  <a:gd name="connsiteY75" fmla="*/ 3555168 h 5726868"/>
                  <a:gd name="connsiteX76" fmla="*/ 3010846 w 4367206"/>
                  <a:gd name="connsiteY76" fmla="*/ 3539928 h 5726868"/>
                  <a:gd name="connsiteX77" fmla="*/ 3109906 w 4367206"/>
                  <a:gd name="connsiteY77" fmla="*/ 3570408 h 5726868"/>
                  <a:gd name="connsiteX78" fmla="*/ 3140386 w 4367206"/>
                  <a:gd name="connsiteY78" fmla="*/ 3631368 h 5726868"/>
                  <a:gd name="connsiteX79" fmla="*/ 3117526 w 4367206"/>
                  <a:gd name="connsiteY79" fmla="*/ 3738048 h 5726868"/>
                  <a:gd name="connsiteX80" fmla="*/ 3125146 w 4367206"/>
                  <a:gd name="connsiteY80" fmla="*/ 4103808 h 5726868"/>
                  <a:gd name="connsiteX81" fmla="*/ 3163246 w 4367206"/>
                  <a:gd name="connsiteY81" fmla="*/ 4157148 h 5726868"/>
                  <a:gd name="connsiteX82" fmla="*/ 3201346 w 4367206"/>
                  <a:gd name="connsiteY82" fmla="*/ 4164768 h 5726868"/>
                  <a:gd name="connsiteX83" fmla="*/ 3231826 w 4367206"/>
                  <a:gd name="connsiteY83" fmla="*/ 4172388 h 5726868"/>
                  <a:gd name="connsiteX84" fmla="*/ 3285166 w 4367206"/>
                  <a:gd name="connsiteY84" fmla="*/ 4294308 h 5726868"/>
                  <a:gd name="connsiteX85" fmla="*/ 3300406 w 4367206"/>
                  <a:gd name="connsiteY85" fmla="*/ 4347648 h 5726868"/>
                  <a:gd name="connsiteX86" fmla="*/ 3330886 w 4367206"/>
                  <a:gd name="connsiteY86" fmla="*/ 4408608 h 5726868"/>
                  <a:gd name="connsiteX87" fmla="*/ 3551866 w 4367206"/>
                  <a:gd name="connsiteY87" fmla="*/ 4644828 h 5726868"/>
                  <a:gd name="connsiteX88" fmla="*/ 3887146 w 4367206"/>
                  <a:gd name="connsiteY88" fmla="*/ 5025828 h 5726868"/>
                  <a:gd name="connsiteX89" fmla="*/ 4100506 w 4367206"/>
                  <a:gd name="connsiteY89" fmla="*/ 5300148 h 5726868"/>
                  <a:gd name="connsiteX90" fmla="*/ 4367206 w 4367206"/>
                  <a:gd name="connsiteY90" fmla="*/ 5726868 h 5726868"/>
                  <a:gd name="connsiteX0" fmla="*/ 707488 w 4100506"/>
                  <a:gd name="connsiteY0" fmla="*/ 5008470 h 5300148"/>
                  <a:gd name="connsiteX1" fmla="*/ 961066 w 4100506"/>
                  <a:gd name="connsiteY1" fmla="*/ 4644828 h 5300148"/>
                  <a:gd name="connsiteX2" fmla="*/ 1342066 w 4100506"/>
                  <a:gd name="connsiteY2" fmla="*/ 4172388 h 5300148"/>
                  <a:gd name="connsiteX3" fmla="*/ 1258246 w 4100506"/>
                  <a:gd name="connsiteY3" fmla="*/ 4012368 h 5300148"/>
                  <a:gd name="connsiteX4" fmla="*/ 1204906 w 4100506"/>
                  <a:gd name="connsiteY4" fmla="*/ 3928548 h 5300148"/>
                  <a:gd name="connsiteX5" fmla="*/ 1174426 w 4100506"/>
                  <a:gd name="connsiteY5" fmla="*/ 3768528 h 5300148"/>
                  <a:gd name="connsiteX6" fmla="*/ 1151566 w 4100506"/>
                  <a:gd name="connsiteY6" fmla="*/ 3699948 h 5300148"/>
                  <a:gd name="connsiteX7" fmla="*/ 1143946 w 4100506"/>
                  <a:gd name="connsiteY7" fmla="*/ 3669468 h 5300148"/>
                  <a:gd name="connsiteX8" fmla="*/ 1067746 w 4100506"/>
                  <a:gd name="connsiteY8" fmla="*/ 3661848 h 5300148"/>
                  <a:gd name="connsiteX9" fmla="*/ 938206 w 4100506"/>
                  <a:gd name="connsiteY9" fmla="*/ 3669468 h 5300148"/>
                  <a:gd name="connsiteX10" fmla="*/ 831526 w 4100506"/>
                  <a:gd name="connsiteY10" fmla="*/ 3692328 h 5300148"/>
                  <a:gd name="connsiteX11" fmla="*/ 610546 w 4100506"/>
                  <a:gd name="connsiteY11" fmla="*/ 3738048 h 5300148"/>
                  <a:gd name="connsiteX12" fmla="*/ 389566 w 4100506"/>
                  <a:gd name="connsiteY12" fmla="*/ 3638988 h 5300148"/>
                  <a:gd name="connsiteX13" fmla="*/ 381946 w 4100506"/>
                  <a:gd name="connsiteY13" fmla="*/ 3326568 h 5300148"/>
                  <a:gd name="connsiteX14" fmla="*/ 420046 w 4100506"/>
                  <a:gd name="connsiteY14" fmla="*/ 3227508 h 5300148"/>
                  <a:gd name="connsiteX15" fmla="*/ 389566 w 4100506"/>
                  <a:gd name="connsiteY15" fmla="*/ 3166548 h 5300148"/>
                  <a:gd name="connsiteX16" fmla="*/ 351466 w 4100506"/>
                  <a:gd name="connsiteY16" fmla="*/ 3105588 h 5300148"/>
                  <a:gd name="connsiteX17" fmla="*/ 397186 w 4100506"/>
                  <a:gd name="connsiteY17" fmla="*/ 3021768 h 5300148"/>
                  <a:gd name="connsiteX18" fmla="*/ 488626 w 4100506"/>
                  <a:gd name="connsiteY18" fmla="*/ 2998908 h 5300148"/>
                  <a:gd name="connsiteX19" fmla="*/ 471956 w 4100506"/>
                  <a:gd name="connsiteY19" fmla="*/ 2942709 h 5300148"/>
                  <a:gd name="connsiteX20" fmla="*/ 435286 w 4100506"/>
                  <a:gd name="connsiteY20" fmla="*/ 2930328 h 5300148"/>
                  <a:gd name="connsiteX21" fmla="*/ 389566 w 4100506"/>
                  <a:gd name="connsiteY21" fmla="*/ 2930328 h 5300148"/>
                  <a:gd name="connsiteX22" fmla="*/ 314000 w 4100506"/>
                  <a:gd name="connsiteY22" fmla="*/ 2893495 h 5300148"/>
                  <a:gd name="connsiteX23" fmla="*/ 320986 w 4100506"/>
                  <a:gd name="connsiteY23" fmla="*/ 2846508 h 5300148"/>
                  <a:gd name="connsiteX24" fmla="*/ 328606 w 4100506"/>
                  <a:gd name="connsiteY24" fmla="*/ 2793168 h 5300148"/>
                  <a:gd name="connsiteX25" fmla="*/ 313366 w 4100506"/>
                  <a:gd name="connsiteY25" fmla="*/ 2732208 h 5300148"/>
                  <a:gd name="connsiteX26" fmla="*/ 267646 w 4100506"/>
                  <a:gd name="connsiteY26" fmla="*/ 2671248 h 5300148"/>
                  <a:gd name="connsiteX27" fmla="*/ 176206 w 4100506"/>
                  <a:gd name="connsiteY27" fmla="*/ 2656008 h 5300148"/>
                  <a:gd name="connsiteX28" fmla="*/ 54286 w 4100506"/>
                  <a:gd name="connsiteY28" fmla="*/ 2610288 h 5300148"/>
                  <a:gd name="connsiteX29" fmla="*/ 7931 w 4100506"/>
                  <a:gd name="connsiteY29" fmla="*/ 2563298 h 5300148"/>
                  <a:gd name="connsiteX30" fmla="*/ 8566 w 4100506"/>
                  <a:gd name="connsiteY30" fmla="*/ 2488368 h 5300148"/>
                  <a:gd name="connsiteX31" fmla="*/ 92386 w 4100506"/>
                  <a:gd name="connsiteY31" fmla="*/ 2335968 h 5300148"/>
                  <a:gd name="connsiteX32" fmla="*/ 221926 w 4100506"/>
                  <a:gd name="connsiteY32" fmla="*/ 2175948 h 5300148"/>
                  <a:gd name="connsiteX33" fmla="*/ 282886 w 4100506"/>
                  <a:gd name="connsiteY33" fmla="*/ 2084508 h 5300148"/>
                  <a:gd name="connsiteX34" fmla="*/ 328606 w 4100506"/>
                  <a:gd name="connsiteY34" fmla="*/ 1977828 h 5300148"/>
                  <a:gd name="connsiteX35" fmla="*/ 359086 w 4100506"/>
                  <a:gd name="connsiteY35" fmla="*/ 1871148 h 5300148"/>
                  <a:gd name="connsiteX36" fmla="*/ 374326 w 4100506"/>
                  <a:gd name="connsiteY36" fmla="*/ 1810188 h 5300148"/>
                  <a:gd name="connsiteX37" fmla="*/ 343846 w 4100506"/>
                  <a:gd name="connsiteY37" fmla="*/ 1756848 h 5300148"/>
                  <a:gd name="connsiteX38" fmla="*/ 328606 w 4100506"/>
                  <a:gd name="connsiteY38" fmla="*/ 1680648 h 5300148"/>
                  <a:gd name="connsiteX39" fmla="*/ 412426 w 4100506"/>
                  <a:gd name="connsiteY39" fmla="*/ 1474908 h 5300148"/>
                  <a:gd name="connsiteX40" fmla="*/ 442906 w 4100506"/>
                  <a:gd name="connsiteY40" fmla="*/ 1307268 h 5300148"/>
                  <a:gd name="connsiteX41" fmla="*/ 465766 w 4100506"/>
                  <a:gd name="connsiteY41" fmla="*/ 1192968 h 5300148"/>
                  <a:gd name="connsiteX42" fmla="*/ 503866 w 4100506"/>
                  <a:gd name="connsiteY42" fmla="*/ 1055808 h 5300148"/>
                  <a:gd name="connsiteX43" fmla="*/ 557206 w 4100506"/>
                  <a:gd name="connsiteY43" fmla="*/ 888168 h 5300148"/>
                  <a:gd name="connsiteX44" fmla="*/ 503866 w 4100506"/>
                  <a:gd name="connsiteY44" fmla="*/ 888168 h 5300148"/>
                  <a:gd name="connsiteX45" fmla="*/ 412426 w 4100506"/>
                  <a:gd name="connsiteY45" fmla="*/ 834828 h 5300148"/>
                  <a:gd name="connsiteX46" fmla="*/ 328606 w 4100506"/>
                  <a:gd name="connsiteY46" fmla="*/ 789108 h 5300148"/>
                  <a:gd name="connsiteX47" fmla="*/ 260026 w 4100506"/>
                  <a:gd name="connsiteY47" fmla="*/ 773868 h 5300148"/>
                  <a:gd name="connsiteX48" fmla="*/ 214306 w 4100506"/>
                  <a:gd name="connsiteY48" fmla="*/ 751008 h 5300148"/>
                  <a:gd name="connsiteX49" fmla="*/ 260026 w 4100506"/>
                  <a:gd name="connsiteY49" fmla="*/ 674808 h 5300148"/>
                  <a:gd name="connsiteX50" fmla="*/ 374326 w 4100506"/>
                  <a:gd name="connsiteY50" fmla="*/ 606228 h 5300148"/>
                  <a:gd name="connsiteX51" fmla="*/ 557206 w 4100506"/>
                  <a:gd name="connsiteY51" fmla="*/ 507168 h 5300148"/>
                  <a:gd name="connsiteX52" fmla="*/ 656266 w 4100506"/>
                  <a:gd name="connsiteY52" fmla="*/ 423348 h 5300148"/>
                  <a:gd name="connsiteX53" fmla="*/ 892486 w 4100506"/>
                  <a:gd name="connsiteY53" fmla="*/ 232848 h 5300148"/>
                  <a:gd name="connsiteX54" fmla="*/ 1174426 w 4100506"/>
                  <a:gd name="connsiteY54" fmla="*/ 80448 h 5300148"/>
                  <a:gd name="connsiteX55" fmla="*/ 1593526 w 4100506"/>
                  <a:gd name="connsiteY55" fmla="*/ 11868 h 5300148"/>
                  <a:gd name="connsiteX56" fmla="*/ 1944046 w 4100506"/>
                  <a:gd name="connsiteY56" fmla="*/ 4248 h 5300148"/>
                  <a:gd name="connsiteX57" fmla="*/ 2172646 w 4100506"/>
                  <a:gd name="connsiteY57" fmla="*/ 4248 h 5300148"/>
                  <a:gd name="connsiteX58" fmla="*/ 2393626 w 4100506"/>
                  <a:gd name="connsiteY58" fmla="*/ 57588 h 5300148"/>
                  <a:gd name="connsiteX59" fmla="*/ 2667946 w 4100506"/>
                  <a:gd name="connsiteY59" fmla="*/ 133788 h 5300148"/>
                  <a:gd name="connsiteX60" fmla="*/ 2820346 w 4100506"/>
                  <a:gd name="connsiteY60" fmla="*/ 202368 h 5300148"/>
                  <a:gd name="connsiteX61" fmla="*/ 3102286 w 4100506"/>
                  <a:gd name="connsiteY61" fmla="*/ 400488 h 5300148"/>
                  <a:gd name="connsiteX62" fmla="*/ 3285166 w 4100506"/>
                  <a:gd name="connsiteY62" fmla="*/ 651948 h 5300148"/>
                  <a:gd name="connsiteX63" fmla="*/ 3407086 w 4100506"/>
                  <a:gd name="connsiteY63" fmla="*/ 918648 h 5300148"/>
                  <a:gd name="connsiteX64" fmla="*/ 3475666 w 4100506"/>
                  <a:gd name="connsiteY64" fmla="*/ 1238688 h 5300148"/>
                  <a:gd name="connsiteX65" fmla="*/ 3506146 w 4100506"/>
                  <a:gd name="connsiteY65" fmla="*/ 1543488 h 5300148"/>
                  <a:gd name="connsiteX66" fmla="*/ 3506146 w 4100506"/>
                  <a:gd name="connsiteY66" fmla="*/ 1962588 h 5300148"/>
                  <a:gd name="connsiteX67" fmla="*/ 3338506 w 4100506"/>
                  <a:gd name="connsiteY67" fmla="*/ 2305488 h 5300148"/>
                  <a:gd name="connsiteX68" fmla="*/ 3254686 w 4100506"/>
                  <a:gd name="connsiteY68" fmla="*/ 2473128 h 5300148"/>
                  <a:gd name="connsiteX69" fmla="*/ 3132766 w 4100506"/>
                  <a:gd name="connsiteY69" fmla="*/ 2663628 h 5300148"/>
                  <a:gd name="connsiteX70" fmla="*/ 3071806 w 4100506"/>
                  <a:gd name="connsiteY70" fmla="*/ 2838888 h 5300148"/>
                  <a:gd name="connsiteX71" fmla="*/ 3064186 w 4100506"/>
                  <a:gd name="connsiteY71" fmla="*/ 2915088 h 5300148"/>
                  <a:gd name="connsiteX72" fmla="*/ 3018466 w 4100506"/>
                  <a:gd name="connsiteY72" fmla="*/ 3014148 h 5300148"/>
                  <a:gd name="connsiteX73" fmla="*/ 2980366 w 4100506"/>
                  <a:gd name="connsiteY73" fmla="*/ 3082728 h 5300148"/>
                  <a:gd name="connsiteX74" fmla="*/ 2957506 w 4100506"/>
                  <a:gd name="connsiteY74" fmla="*/ 3120828 h 5300148"/>
                  <a:gd name="connsiteX75" fmla="*/ 2957506 w 4100506"/>
                  <a:gd name="connsiteY75" fmla="*/ 3555168 h 5300148"/>
                  <a:gd name="connsiteX76" fmla="*/ 3010846 w 4100506"/>
                  <a:gd name="connsiteY76" fmla="*/ 3539928 h 5300148"/>
                  <a:gd name="connsiteX77" fmla="*/ 3109906 w 4100506"/>
                  <a:gd name="connsiteY77" fmla="*/ 3570408 h 5300148"/>
                  <a:gd name="connsiteX78" fmla="*/ 3140386 w 4100506"/>
                  <a:gd name="connsiteY78" fmla="*/ 3631368 h 5300148"/>
                  <a:gd name="connsiteX79" fmla="*/ 3117526 w 4100506"/>
                  <a:gd name="connsiteY79" fmla="*/ 3738048 h 5300148"/>
                  <a:gd name="connsiteX80" fmla="*/ 3125146 w 4100506"/>
                  <a:gd name="connsiteY80" fmla="*/ 4103808 h 5300148"/>
                  <a:gd name="connsiteX81" fmla="*/ 3163246 w 4100506"/>
                  <a:gd name="connsiteY81" fmla="*/ 4157148 h 5300148"/>
                  <a:gd name="connsiteX82" fmla="*/ 3201346 w 4100506"/>
                  <a:gd name="connsiteY82" fmla="*/ 4164768 h 5300148"/>
                  <a:gd name="connsiteX83" fmla="*/ 3231826 w 4100506"/>
                  <a:gd name="connsiteY83" fmla="*/ 4172388 h 5300148"/>
                  <a:gd name="connsiteX84" fmla="*/ 3285166 w 4100506"/>
                  <a:gd name="connsiteY84" fmla="*/ 4294308 h 5300148"/>
                  <a:gd name="connsiteX85" fmla="*/ 3300406 w 4100506"/>
                  <a:gd name="connsiteY85" fmla="*/ 4347648 h 5300148"/>
                  <a:gd name="connsiteX86" fmla="*/ 3330886 w 4100506"/>
                  <a:gd name="connsiteY86" fmla="*/ 4408608 h 5300148"/>
                  <a:gd name="connsiteX87" fmla="*/ 3551866 w 4100506"/>
                  <a:gd name="connsiteY87" fmla="*/ 4644828 h 5300148"/>
                  <a:gd name="connsiteX88" fmla="*/ 3887146 w 4100506"/>
                  <a:gd name="connsiteY88" fmla="*/ 5025828 h 5300148"/>
                  <a:gd name="connsiteX89" fmla="*/ 4100506 w 4100506"/>
                  <a:gd name="connsiteY89" fmla="*/ 5300148 h 5300148"/>
                  <a:gd name="connsiteX0" fmla="*/ 707488 w 3887146"/>
                  <a:gd name="connsiteY0" fmla="*/ 5008470 h 5025828"/>
                  <a:gd name="connsiteX1" fmla="*/ 961066 w 3887146"/>
                  <a:gd name="connsiteY1" fmla="*/ 4644828 h 5025828"/>
                  <a:gd name="connsiteX2" fmla="*/ 1342066 w 3887146"/>
                  <a:gd name="connsiteY2" fmla="*/ 4172388 h 5025828"/>
                  <a:gd name="connsiteX3" fmla="*/ 1258246 w 3887146"/>
                  <a:gd name="connsiteY3" fmla="*/ 4012368 h 5025828"/>
                  <a:gd name="connsiteX4" fmla="*/ 1204906 w 3887146"/>
                  <a:gd name="connsiteY4" fmla="*/ 3928548 h 5025828"/>
                  <a:gd name="connsiteX5" fmla="*/ 1174426 w 3887146"/>
                  <a:gd name="connsiteY5" fmla="*/ 3768528 h 5025828"/>
                  <a:gd name="connsiteX6" fmla="*/ 1151566 w 3887146"/>
                  <a:gd name="connsiteY6" fmla="*/ 3699948 h 5025828"/>
                  <a:gd name="connsiteX7" fmla="*/ 1143946 w 3887146"/>
                  <a:gd name="connsiteY7" fmla="*/ 3669468 h 5025828"/>
                  <a:gd name="connsiteX8" fmla="*/ 1067746 w 3887146"/>
                  <a:gd name="connsiteY8" fmla="*/ 3661848 h 5025828"/>
                  <a:gd name="connsiteX9" fmla="*/ 938206 w 3887146"/>
                  <a:gd name="connsiteY9" fmla="*/ 3669468 h 5025828"/>
                  <a:gd name="connsiteX10" fmla="*/ 831526 w 3887146"/>
                  <a:gd name="connsiteY10" fmla="*/ 3692328 h 5025828"/>
                  <a:gd name="connsiteX11" fmla="*/ 610546 w 3887146"/>
                  <a:gd name="connsiteY11" fmla="*/ 3738048 h 5025828"/>
                  <a:gd name="connsiteX12" fmla="*/ 389566 w 3887146"/>
                  <a:gd name="connsiteY12" fmla="*/ 3638988 h 5025828"/>
                  <a:gd name="connsiteX13" fmla="*/ 381946 w 3887146"/>
                  <a:gd name="connsiteY13" fmla="*/ 3326568 h 5025828"/>
                  <a:gd name="connsiteX14" fmla="*/ 420046 w 3887146"/>
                  <a:gd name="connsiteY14" fmla="*/ 3227508 h 5025828"/>
                  <a:gd name="connsiteX15" fmla="*/ 389566 w 3887146"/>
                  <a:gd name="connsiteY15" fmla="*/ 3166548 h 5025828"/>
                  <a:gd name="connsiteX16" fmla="*/ 351466 w 3887146"/>
                  <a:gd name="connsiteY16" fmla="*/ 3105588 h 5025828"/>
                  <a:gd name="connsiteX17" fmla="*/ 397186 w 3887146"/>
                  <a:gd name="connsiteY17" fmla="*/ 3021768 h 5025828"/>
                  <a:gd name="connsiteX18" fmla="*/ 488626 w 3887146"/>
                  <a:gd name="connsiteY18" fmla="*/ 2998908 h 5025828"/>
                  <a:gd name="connsiteX19" fmla="*/ 471956 w 3887146"/>
                  <a:gd name="connsiteY19" fmla="*/ 2942709 h 5025828"/>
                  <a:gd name="connsiteX20" fmla="*/ 435286 w 3887146"/>
                  <a:gd name="connsiteY20" fmla="*/ 2930328 h 5025828"/>
                  <a:gd name="connsiteX21" fmla="*/ 389566 w 3887146"/>
                  <a:gd name="connsiteY21" fmla="*/ 2930328 h 5025828"/>
                  <a:gd name="connsiteX22" fmla="*/ 314000 w 3887146"/>
                  <a:gd name="connsiteY22" fmla="*/ 2893495 h 5025828"/>
                  <a:gd name="connsiteX23" fmla="*/ 320986 w 3887146"/>
                  <a:gd name="connsiteY23" fmla="*/ 2846508 h 5025828"/>
                  <a:gd name="connsiteX24" fmla="*/ 328606 w 3887146"/>
                  <a:gd name="connsiteY24" fmla="*/ 2793168 h 5025828"/>
                  <a:gd name="connsiteX25" fmla="*/ 313366 w 3887146"/>
                  <a:gd name="connsiteY25" fmla="*/ 2732208 h 5025828"/>
                  <a:gd name="connsiteX26" fmla="*/ 267646 w 3887146"/>
                  <a:gd name="connsiteY26" fmla="*/ 2671248 h 5025828"/>
                  <a:gd name="connsiteX27" fmla="*/ 176206 w 3887146"/>
                  <a:gd name="connsiteY27" fmla="*/ 2656008 h 5025828"/>
                  <a:gd name="connsiteX28" fmla="*/ 54286 w 3887146"/>
                  <a:gd name="connsiteY28" fmla="*/ 2610288 h 5025828"/>
                  <a:gd name="connsiteX29" fmla="*/ 7931 w 3887146"/>
                  <a:gd name="connsiteY29" fmla="*/ 2563298 h 5025828"/>
                  <a:gd name="connsiteX30" fmla="*/ 8566 w 3887146"/>
                  <a:gd name="connsiteY30" fmla="*/ 2488368 h 5025828"/>
                  <a:gd name="connsiteX31" fmla="*/ 92386 w 3887146"/>
                  <a:gd name="connsiteY31" fmla="*/ 2335968 h 5025828"/>
                  <a:gd name="connsiteX32" fmla="*/ 221926 w 3887146"/>
                  <a:gd name="connsiteY32" fmla="*/ 2175948 h 5025828"/>
                  <a:gd name="connsiteX33" fmla="*/ 282886 w 3887146"/>
                  <a:gd name="connsiteY33" fmla="*/ 2084508 h 5025828"/>
                  <a:gd name="connsiteX34" fmla="*/ 328606 w 3887146"/>
                  <a:gd name="connsiteY34" fmla="*/ 1977828 h 5025828"/>
                  <a:gd name="connsiteX35" fmla="*/ 359086 w 3887146"/>
                  <a:gd name="connsiteY35" fmla="*/ 1871148 h 5025828"/>
                  <a:gd name="connsiteX36" fmla="*/ 374326 w 3887146"/>
                  <a:gd name="connsiteY36" fmla="*/ 1810188 h 5025828"/>
                  <a:gd name="connsiteX37" fmla="*/ 343846 w 3887146"/>
                  <a:gd name="connsiteY37" fmla="*/ 1756848 h 5025828"/>
                  <a:gd name="connsiteX38" fmla="*/ 328606 w 3887146"/>
                  <a:gd name="connsiteY38" fmla="*/ 1680648 h 5025828"/>
                  <a:gd name="connsiteX39" fmla="*/ 412426 w 3887146"/>
                  <a:gd name="connsiteY39" fmla="*/ 1474908 h 5025828"/>
                  <a:gd name="connsiteX40" fmla="*/ 442906 w 3887146"/>
                  <a:gd name="connsiteY40" fmla="*/ 1307268 h 5025828"/>
                  <a:gd name="connsiteX41" fmla="*/ 465766 w 3887146"/>
                  <a:gd name="connsiteY41" fmla="*/ 1192968 h 5025828"/>
                  <a:gd name="connsiteX42" fmla="*/ 503866 w 3887146"/>
                  <a:gd name="connsiteY42" fmla="*/ 1055808 h 5025828"/>
                  <a:gd name="connsiteX43" fmla="*/ 557206 w 3887146"/>
                  <a:gd name="connsiteY43" fmla="*/ 888168 h 5025828"/>
                  <a:gd name="connsiteX44" fmla="*/ 503866 w 3887146"/>
                  <a:gd name="connsiteY44" fmla="*/ 888168 h 5025828"/>
                  <a:gd name="connsiteX45" fmla="*/ 412426 w 3887146"/>
                  <a:gd name="connsiteY45" fmla="*/ 834828 h 5025828"/>
                  <a:gd name="connsiteX46" fmla="*/ 328606 w 3887146"/>
                  <a:gd name="connsiteY46" fmla="*/ 789108 h 5025828"/>
                  <a:gd name="connsiteX47" fmla="*/ 260026 w 3887146"/>
                  <a:gd name="connsiteY47" fmla="*/ 773868 h 5025828"/>
                  <a:gd name="connsiteX48" fmla="*/ 214306 w 3887146"/>
                  <a:gd name="connsiteY48" fmla="*/ 751008 h 5025828"/>
                  <a:gd name="connsiteX49" fmla="*/ 260026 w 3887146"/>
                  <a:gd name="connsiteY49" fmla="*/ 674808 h 5025828"/>
                  <a:gd name="connsiteX50" fmla="*/ 374326 w 3887146"/>
                  <a:gd name="connsiteY50" fmla="*/ 606228 h 5025828"/>
                  <a:gd name="connsiteX51" fmla="*/ 557206 w 3887146"/>
                  <a:gd name="connsiteY51" fmla="*/ 507168 h 5025828"/>
                  <a:gd name="connsiteX52" fmla="*/ 656266 w 3887146"/>
                  <a:gd name="connsiteY52" fmla="*/ 423348 h 5025828"/>
                  <a:gd name="connsiteX53" fmla="*/ 892486 w 3887146"/>
                  <a:gd name="connsiteY53" fmla="*/ 232848 h 5025828"/>
                  <a:gd name="connsiteX54" fmla="*/ 1174426 w 3887146"/>
                  <a:gd name="connsiteY54" fmla="*/ 80448 h 5025828"/>
                  <a:gd name="connsiteX55" fmla="*/ 1593526 w 3887146"/>
                  <a:gd name="connsiteY55" fmla="*/ 11868 h 5025828"/>
                  <a:gd name="connsiteX56" fmla="*/ 1944046 w 3887146"/>
                  <a:gd name="connsiteY56" fmla="*/ 4248 h 5025828"/>
                  <a:gd name="connsiteX57" fmla="*/ 2172646 w 3887146"/>
                  <a:gd name="connsiteY57" fmla="*/ 4248 h 5025828"/>
                  <a:gd name="connsiteX58" fmla="*/ 2393626 w 3887146"/>
                  <a:gd name="connsiteY58" fmla="*/ 57588 h 5025828"/>
                  <a:gd name="connsiteX59" fmla="*/ 2667946 w 3887146"/>
                  <a:gd name="connsiteY59" fmla="*/ 133788 h 5025828"/>
                  <a:gd name="connsiteX60" fmla="*/ 2820346 w 3887146"/>
                  <a:gd name="connsiteY60" fmla="*/ 202368 h 5025828"/>
                  <a:gd name="connsiteX61" fmla="*/ 3102286 w 3887146"/>
                  <a:gd name="connsiteY61" fmla="*/ 400488 h 5025828"/>
                  <a:gd name="connsiteX62" fmla="*/ 3285166 w 3887146"/>
                  <a:gd name="connsiteY62" fmla="*/ 651948 h 5025828"/>
                  <a:gd name="connsiteX63" fmla="*/ 3407086 w 3887146"/>
                  <a:gd name="connsiteY63" fmla="*/ 918648 h 5025828"/>
                  <a:gd name="connsiteX64" fmla="*/ 3475666 w 3887146"/>
                  <a:gd name="connsiteY64" fmla="*/ 1238688 h 5025828"/>
                  <a:gd name="connsiteX65" fmla="*/ 3506146 w 3887146"/>
                  <a:gd name="connsiteY65" fmla="*/ 1543488 h 5025828"/>
                  <a:gd name="connsiteX66" fmla="*/ 3506146 w 3887146"/>
                  <a:gd name="connsiteY66" fmla="*/ 1962588 h 5025828"/>
                  <a:gd name="connsiteX67" fmla="*/ 3338506 w 3887146"/>
                  <a:gd name="connsiteY67" fmla="*/ 2305488 h 5025828"/>
                  <a:gd name="connsiteX68" fmla="*/ 3254686 w 3887146"/>
                  <a:gd name="connsiteY68" fmla="*/ 2473128 h 5025828"/>
                  <a:gd name="connsiteX69" fmla="*/ 3132766 w 3887146"/>
                  <a:gd name="connsiteY69" fmla="*/ 2663628 h 5025828"/>
                  <a:gd name="connsiteX70" fmla="*/ 3071806 w 3887146"/>
                  <a:gd name="connsiteY70" fmla="*/ 2838888 h 5025828"/>
                  <a:gd name="connsiteX71" fmla="*/ 3064186 w 3887146"/>
                  <a:gd name="connsiteY71" fmla="*/ 2915088 h 5025828"/>
                  <a:gd name="connsiteX72" fmla="*/ 3018466 w 3887146"/>
                  <a:gd name="connsiteY72" fmla="*/ 3014148 h 5025828"/>
                  <a:gd name="connsiteX73" fmla="*/ 2980366 w 3887146"/>
                  <a:gd name="connsiteY73" fmla="*/ 3082728 h 5025828"/>
                  <a:gd name="connsiteX74" fmla="*/ 2957506 w 3887146"/>
                  <a:gd name="connsiteY74" fmla="*/ 3120828 h 5025828"/>
                  <a:gd name="connsiteX75" fmla="*/ 2957506 w 3887146"/>
                  <a:gd name="connsiteY75" fmla="*/ 3555168 h 5025828"/>
                  <a:gd name="connsiteX76" fmla="*/ 3010846 w 3887146"/>
                  <a:gd name="connsiteY76" fmla="*/ 3539928 h 5025828"/>
                  <a:gd name="connsiteX77" fmla="*/ 3109906 w 3887146"/>
                  <a:gd name="connsiteY77" fmla="*/ 3570408 h 5025828"/>
                  <a:gd name="connsiteX78" fmla="*/ 3140386 w 3887146"/>
                  <a:gd name="connsiteY78" fmla="*/ 3631368 h 5025828"/>
                  <a:gd name="connsiteX79" fmla="*/ 3117526 w 3887146"/>
                  <a:gd name="connsiteY79" fmla="*/ 3738048 h 5025828"/>
                  <a:gd name="connsiteX80" fmla="*/ 3125146 w 3887146"/>
                  <a:gd name="connsiteY80" fmla="*/ 4103808 h 5025828"/>
                  <a:gd name="connsiteX81" fmla="*/ 3163246 w 3887146"/>
                  <a:gd name="connsiteY81" fmla="*/ 4157148 h 5025828"/>
                  <a:gd name="connsiteX82" fmla="*/ 3201346 w 3887146"/>
                  <a:gd name="connsiteY82" fmla="*/ 4164768 h 5025828"/>
                  <a:gd name="connsiteX83" fmla="*/ 3231826 w 3887146"/>
                  <a:gd name="connsiteY83" fmla="*/ 4172388 h 5025828"/>
                  <a:gd name="connsiteX84" fmla="*/ 3285166 w 3887146"/>
                  <a:gd name="connsiteY84" fmla="*/ 4294308 h 5025828"/>
                  <a:gd name="connsiteX85" fmla="*/ 3300406 w 3887146"/>
                  <a:gd name="connsiteY85" fmla="*/ 4347648 h 5025828"/>
                  <a:gd name="connsiteX86" fmla="*/ 3330886 w 3887146"/>
                  <a:gd name="connsiteY86" fmla="*/ 4408608 h 5025828"/>
                  <a:gd name="connsiteX87" fmla="*/ 3551866 w 3887146"/>
                  <a:gd name="connsiteY87" fmla="*/ 4644828 h 5025828"/>
                  <a:gd name="connsiteX88" fmla="*/ 3887146 w 3887146"/>
                  <a:gd name="connsiteY88" fmla="*/ 5025828 h 5025828"/>
                  <a:gd name="connsiteX0" fmla="*/ 707488 w 3884395"/>
                  <a:gd name="connsiteY0" fmla="*/ 5008470 h 5017575"/>
                  <a:gd name="connsiteX1" fmla="*/ 961066 w 3884395"/>
                  <a:gd name="connsiteY1" fmla="*/ 4644828 h 5017575"/>
                  <a:gd name="connsiteX2" fmla="*/ 1342066 w 3884395"/>
                  <a:gd name="connsiteY2" fmla="*/ 4172388 h 5017575"/>
                  <a:gd name="connsiteX3" fmla="*/ 1258246 w 3884395"/>
                  <a:gd name="connsiteY3" fmla="*/ 4012368 h 5017575"/>
                  <a:gd name="connsiteX4" fmla="*/ 1204906 w 3884395"/>
                  <a:gd name="connsiteY4" fmla="*/ 3928548 h 5017575"/>
                  <a:gd name="connsiteX5" fmla="*/ 1174426 w 3884395"/>
                  <a:gd name="connsiteY5" fmla="*/ 3768528 h 5017575"/>
                  <a:gd name="connsiteX6" fmla="*/ 1151566 w 3884395"/>
                  <a:gd name="connsiteY6" fmla="*/ 3699948 h 5017575"/>
                  <a:gd name="connsiteX7" fmla="*/ 1143946 w 3884395"/>
                  <a:gd name="connsiteY7" fmla="*/ 3669468 h 5017575"/>
                  <a:gd name="connsiteX8" fmla="*/ 1067746 w 3884395"/>
                  <a:gd name="connsiteY8" fmla="*/ 3661848 h 5017575"/>
                  <a:gd name="connsiteX9" fmla="*/ 938206 w 3884395"/>
                  <a:gd name="connsiteY9" fmla="*/ 3669468 h 5017575"/>
                  <a:gd name="connsiteX10" fmla="*/ 831526 w 3884395"/>
                  <a:gd name="connsiteY10" fmla="*/ 3692328 h 5017575"/>
                  <a:gd name="connsiteX11" fmla="*/ 610546 w 3884395"/>
                  <a:gd name="connsiteY11" fmla="*/ 3738048 h 5017575"/>
                  <a:gd name="connsiteX12" fmla="*/ 389566 w 3884395"/>
                  <a:gd name="connsiteY12" fmla="*/ 3638988 h 5017575"/>
                  <a:gd name="connsiteX13" fmla="*/ 381946 w 3884395"/>
                  <a:gd name="connsiteY13" fmla="*/ 3326568 h 5017575"/>
                  <a:gd name="connsiteX14" fmla="*/ 420046 w 3884395"/>
                  <a:gd name="connsiteY14" fmla="*/ 3227508 h 5017575"/>
                  <a:gd name="connsiteX15" fmla="*/ 389566 w 3884395"/>
                  <a:gd name="connsiteY15" fmla="*/ 3166548 h 5017575"/>
                  <a:gd name="connsiteX16" fmla="*/ 351466 w 3884395"/>
                  <a:gd name="connsiteY16" fmla="*/ 3105588 h 5017575"/>
                  <a:gd name="connsiteX17" fmla="*/ 397186 w 3884395"/>
                  <a:gd name="connsiteY17" fmla="*/ 3021768 h 5017575"/>
                  <a:gd name="connsiteX18" fmla="*/ 488626 w 3884395"/>
                  <a:gd name="connsiteY18" fmla="*/ 2998908 h 5017575"/>
                  <a:gd name="connsiteX19" fmla="*/ 471956 w 3884395"/>
                  <a:gd name="connsiteY19" fmla="*/ 2942709 h 5017575"/>
                  <a:gd name="connsiteX20" fmla="*/ 435286 w 3884395"/>
                  <a:gd name="connsiteY20" fmla="*/ 2930328 h 5017575"/>
                  <a:gd name="connsiteX21" fmla="*/ 389566 w 3884395"/>
                  <a:gd name="connsiteY21" fmla="*/ 2930328 h 5017575"/>
                  <a:gd name="connsiteX22" fmla="*/ 314000 w 3884395"/>
                  <a:gd name="connsiteY22" fmla="*/ 2893495 h 5017575"/>
                  <a:gd name="connsiteX23" fmla="*/ 320986 w 3884395"/>
                  <a:gd name="connsiteY23" fmla="*/ 2846508 h 5017575"/>
                  <a:gd name="connsiteX24" fmla="*/ 328606 w 3884395"/>
                  <a:gd name="connsiteY24" fmla="*/ 2793168 h 5017575"/>
                  <a:gd name="connsiteX25" fmla="*/ 313366 w 3884395"/>
                  <a:gd name="connsiteY25" fmla="*/ 2732208 h 5017575"/>
                  <a:gd name="connsiteX26" fmla="*/ 267646 w 3884395"/>
                  <a:gd name="connsiteY26" fmla="*/ 2671248 h 5017575"/>
                  <a:gd name="connsiteX27" fmla="*/ 176206 w 3884395"/>
                  <a:gd name="connsiteY27" fmla="*/ 2656008 h 5017575"/>
                  <a:gd name="connsiteX28" fmla="*/ 54286 w 3884395"/>
                  <a:gd name="connsiteY28" fmla="*/ 2610288 h 5017575"/>
                  <a:gd name="connsiteX29" fmla="*/ 7931 w 3884395"/>
                  <a:gd name="connsiteY29" fmla="*/ 2563298 h 5017575"/>
                  <a:gd name="connsiteX30" fmla="*/ 8566 w 3884395"/>
                  <a:gd name="connsiteY30" fmla="*/ 2488368 h 5017575"/>
                  <a:gd name="connsiteX31" fmla="*/ 92386 w 3884395"/>
                  <a:gd name="connsiteY31" fmla="*/ 2335968 h 5017575"/>
                  <a:gd name="connsiteX32" fmla="*/ 221926 w 3884395"/>
                  <a:gd name="connsiteY32" fmla="*/ 2175948 h 5017575"/>
                  <a:gd name="connsiteX33" fmla="*/ 282886 w 3884395"/>
                  <a:gd name="connsiteY33" fmla="*/ 2084508 h 5017575"/>
                  <a:gd name="connsiteX34" fmla="*/ 328606 w 3884395"/>
                  <a:gd name="connsiteY34" fmla="*/ 1977828 h 5017575"/>
                  <a:gd name="connsiteX35" fmla="*/ 359086 w 3884395"/>
                  <a:gd name="connsiteY35" fmla="*/ 1871148 h 5017575"/>
                  <a:gd name="connsiteX36" fmla="*/ 374326 w 3884395"/>
                  <a:gd name="connsiteY36" fmla="*/ 1810188 h 5017575"/>
                  <a:gd name="connsiteX37" fmla="*/ 343846 w 3884395"/>
                  <a:gd name="connsiteY37" fmla="*/ 1756848 h 5017575"/>
                  <a:gd name="connsiteX38" fmla="*/ 328606 w 3884395"/>
                  <a:gd name="connsiteY38" fmla="*/ 1680648 h 5017575"/>
                  <a:gd name="connsiteX39" fmla="*/ 412426 w 3884395"/>
                  <a:gd name="connsiteY39" fmla="*/ 1474908 h 5017575"/>
                  <a:gd name="connsiteX40" fmla="*/ 442906 w 3884395"/>
                  <a:gd name="connsiteY40" fmla="*/ 1307268 h 5017575"/>
                  <a:gd name="connsiteX41" fmla="*/ 465766 w 3884395"/>
                  <a:gd name="connsiteY41" fmla="*/ 1192968 h 5017575"/>
                  <a:gd name="connsiteX42" fmla="*/ 503866 w 3884395"/>
                  <a:gd name="connsiteY42" fmla="*/ 1055808 h 5017575"/>
                  <a:gd name="connsiteX43" fmla="*/ 557206 w 3884395"/>
                  <a:gd name="connsiteY43" fmla="*/ 888168 h 5017575"/>
                  <a:gd name="connsiteX44" fmla="*/ 503866 w 3884395"/>
                  <a:gd name="connsiteY44" fmla="*/ 888168 h 5017575"/>
                  <a:gd name="connsiteX45" fmla="*/ 412426 w 3884395"/>
                  <a:gd name="connsiteY45" fmla="*/ 834828 h 5017575"/>
                  <a:gd name="connsiteX46" fmla="*/ 328606 w 3884395"/>
                  <a:gd name="connsiteY46" fmla="*/ 789108 h 5017575"/>
                  <a:gd name="connsiteX47" fmla="*/ 260026 w 3884395"/>
                  <a:gd name="connsiteY47" fmla="*/ 773868 h 5017575"/>
                  <a:gd name="connsiteX48" fmla="*/ 214306 w 3884395"/>
                  <a:gd name="connsiteY48" fmla="*/ 751008 h 5017575"/>
                  <a:gd name="connsiteX49" fmla="*/ 260026 w 3884395"/>
                  <a:gd name="connsiteY49" fmla="*/ 674808 h 5017575"/>
                  <a:gd name="connsiteX50" fmla="*/ 374326 w 3884395"/>
                  <a:gd name="connsiteY50" fmla="*/ 606228 h 5017575"/>
                  <a:gd name="connsiteX51" fmla="*/ 557206 w 3884395"/>
                  <a:gd name="connsiteY51" fmla="*/ 507168 h 5017575"/>
                  <a:gd name="connsiteX52" fmla="*/ 656266 w 3884395"/>
                  <a:gd name="connsiteY52" fmla="*/ 423348 h 5017575"/>
                  <a:gd name="connsiteX53" fmla="*/ 892486 w 3884395"/>
                  <a:gd name="connsiteY53" fmla="*/ 232848 h 5017575"/>
                  <a:gd name="connsiteX54" fmla="*/ 1174426 w 3884395"/>
                  <a:gd name="connsiteY54" fmla="*/ 80448 h 5017575"/>
                  <a:gd name="connsiteX55" fmla="*/ 1593526 w 3884395"/>
                  <a:gd name="connsiteY55" fmla="*/ 11868 h 5017575"/>
                  <a:gd name="connsiteX56" fmla="*/ 1944046 w 3884395"/>
                  <a:gd name="connsiteY56" fmla="*/ 4248 h 5017575"/>
                  <a:gd name="connsiteX57" fmla="*/ 2172646 w 3884395"/>
                  <a:gd name="connsiteY57" fmla="*/ 4248 h 5017575"/>
                  <a:gd name="connsiteX58" fmla="*/ 2393626 w 3884395"/>
                  <a:gd name="connsiteY58" fmla="*/ 57588 h 5017575"/>
                  <a:gd name="connsiteX59" fmla="*/ 2667946 w 3884395"/>
                  <a:gd name="connsiteY59" fmla="*/ 133788 h 5017575"/>
                  <a:gd name="connsiteX60" fmla="*/ 2820346 w 3884395"/>
                  <a:gd name="connsiteY60" fmla="*/ 202368 h 5017575"/>
                  <a:gd name="connsiteX61" fmla="*/ 3102286 w 3884395"/>
                  <a:gd name="connsiteY61" fmla="*/ 400488 h 5017575"/>
                  <a:gd name="connsiteX62" fmla="*/ 3285166 w 3884395"/>
                  <a:gd name="connsiteY62" fmla="*/ 651948 h 5017575"/>
                  <a:gd name="connsiteX63" fmla="*/ 3407086 w 3884395"/>
                  <a:gd name="connsiteY63" fmla="*/ 918648 h 5017575"/>
                  <a:gd name="connsiteX64" fmla="*/ 3475666 w 3884395"/>
                  <a:gd name="connsiteY64" fmla="*/ 1238688 h 5017575"/>
                  <a:gd name="connsiteX65" fmla="*/ 3506146 w 3884395"/>
                  <a:gd name="connsiteY65" fmla="*/ 1543488 h 5017575"/>
                  <a:gd name="connsiteX66" fmla="*/ 3506146 w 3884395"/>
                  <a:gd name="connsiteY66" fmla="*/ 1962588 h 5017575"/>
                  <a:gd name="connsiteX67" fmla="*/ 3338506 w 3884395"/>
                  <a:gd name="connsiteY67" fmla="*/ 2305488 h 5017575"/>
                  <a:gd name="connsiteX68" fmla="*/ 3254686 w 3884395"/>
                  <a:gd name="connsiteY68" fmla="*/ 2473128 h 5017575"/>
                  <a:gd name="connsiteX69" fmla="*/ 3132766 w 3884395"/>
                  <a:gd name="connsiteY69" fmla="*/ 2663628 h 5017575"/>
                  <a:gd name="connsiteX70" fmla="*/ 3071806 w 3884395"/>
                  <a:gd name="connsiteY70" fmla="*/ 2838888 h 5017575"/>
                  <a:gd name="connsiteX71" fmla="*/ 3064186 w 3884395"/>
                  <a:gd name="connsiteY71" fmla="*/ 2915088 h 5017575"/>
                  <a:gd name="connsiteX72" fmla="*/ 3018466 w 3884395"/>
                  <a:gd name="connsiteY72" fmla="*/ 3014148 h 5017575"/>
                  <a:gd name="connsiteX73" fmla="*/ 2980366 w 3884395"/>
                  <a:gd name="connsiteY73" fmla="*/ 3082728 h 5017575"/>
                  <a:gd name="connsiteX74" fmla="*/ 2957506 w 3884395"/>
                  <a:gd name="connsiteY74" fmla="*/ 3120828 h 5017575"/>
                  <a:gd name="connsiteX75" fmla="*/ 2957506 w 3884395"/>
                  <a:gd name="connsiteY75" fmla="*/ 3555168 h 5017575"/>
                  <a:gd name="connsiteX76" fmla="*/ 3010846 w 3884395"/>
                  <a:gd name="connsiteY76" fmla="*/ 3539928 h 5017575"/>
                  <a:gd name="connsiteX77" fmla="*/ 3109906 w 3884395"/>
                  <a:gd name="connsiteY77" fmla="*/ 3570408 h 5017575"/>
                  <a:gd name="connsiteX78" fmla="*/ 3140386 w 3884395"/>
                  <a:gd name="connsiteY78" fmla="*/ 3631368 h 5017575"/>
                  <a:gd name="connsiteX79" fmla="*/ 3117526 w 3884395"/>
                  <a:gd name="connsiteY79" fmla="*/ 3738048 h 5017575"/>
                  <a:gd name="connsiteX80" fmla="*/ 3125146 w 3884395"/>
                  <a:gd name="connsiteY80" fmla="*/ 4103808 h 5017575"/>
                  <a:gd name="connsiteX81" fmla="*/ 3163246 w 3884395"/>
                  <a:gd name="connsiteY81" fmla="*/ 4157148 h 5017575"/>
                  <a:gd name="connsiteX82" fmla="*/ 3201346 w 3884395"/>
                  <a:gd name="connsiteY82" fmla="*/ 4164768 h 5017575"/>
                  <a:gd name="connsiteX83" fmla="*/ 3231826 w 3884395"/>
                  <a:gd name="connsiteY83" fmla="*/ 4172388 h 5017575"/>
                  <a:gd name="connsiteX84" fmla="*/ 3285166 w 3884395"/>
                  <a:gd name="connsiteY84" fmla="*/ 4294308 h 5017575"/>
                  <a:gd name="connsiteX85" fmla="*/ 3300406 w 3884395"/>
                  <a:gd name="connsiteY85" fmla="*/ 4347648 h 5017575"/>
                  <a:gd name="connsiteX86" fmla="*/ 3330886 w 3884395"/>
                  <a:gd name="connsiteY86" fmla="*/ 4408608 h 5017575"/>
                  <a:gd name="connsiteX87" fmla="*/ 3551866 w 3884395"/>
                  <a:gd name="connsiteY87" fmla="*/ 4644828 h 5017575"/>
                  <a:gd name="connsiteX88" fmla="*/ 3884395 w 3884395"/>
                  <a:gd name="connsiteY88" fmla="*/ 5017575 h 5017575"/>
                  <a:gd name="connsiteX0" fmla="*/ 707488 w 3889897"/>
                  <a:gd name="connsiteY0" fmla="*/ 5008470 h 5020326"/>
                  <a:gd name="connsiteX1" fmla="*/ 961066 w 3889897"/>
                  <a:gd name="connsiteY1" fmla="*/ 4644828 h 5020326"/>
                  <a:gd name="connsiteX2" fmla="*/ 1342066 w 3889897"/>
                  <a:gd name="connsiteY2" fmla="*/ 4172388 h 5020326"/>
                  <a:gd name="connsiteX3" fmla="*/ 1258246 w 3889897"/>
                  <a:gd name="connsiteY3" fmla="*/ 4012368 h 5020326"/>
                  <a:gd name="connsiteX4" fmla="*/ 1204906 w 3889897"/>
                  <a:gd name="connsiteY4" fmla="*/ 3928548 h 5020326"/>
                  <a:gd name="connsiteX5" fmla="*/ 1174426 w 3889897"/>
                  <a:gd name="connsiteY5" fmla="*/ 3768528 h 5020326"/>
                  <a:gd name="connsiteX6" fmla="*/ 1151566 w 3889897"/>
                  <a:gd name="connsiteY6" fmla="*/ 3699948 h 5020326"/>
                  <a:gd name="connsiteX7" fmla="*/ 1143946 w 3889897"/>
                  <a:gd name="connsiteY7" fmla="*/ 3669468 h 5020326"/>
                  <a:gd name="connsiteX8" fmla="*/ 1067746 w 3889897"/>
                  <a:gd name="connsiteY8" fmla="*/ 3661848 h 5020326"/>
                  <a:gd name="connsiteX9" fmla="*/ 938206 w 3889897"/>
                  <a:gd name="connsiteY9" fmla="*/ 3669468 h 5020326"/>
                  <a:gd name="connsiteX10" fmla="*/ 831526 w 3889897"/>
                  <a:gd name="connsiteY10" fmla="*/ 3692328 h 5020326"/>
                  <a:gd name="connsiteX11" fmla="*/ 610546 w 3889897"/>
                  <a:gd name="connsiteY11" fmla="*/ 3738048 h 5020326"/>
                  <a:gd name="connsiteX12" fmla="*/ 389566 w 3889897"/>
                  <a:gd name="connsiteY12" fmla="*/ 3638988 h 5020326"/>
                  <a:gd name="connsiteX13" fmla="*/ 381946 w 3889897"/>
                  <a:gd name="connsiteY13" fmla="*/ 3326568 h 5020326"/>
                  <a:gd name="connsiteX14" fmla="*/ 420046 w 3889897"/>
                  <a:gd name="connsiteY14" fmla="*/ 3227508 h 5020326"/>
                  <a:gd name="connsiteX15" fmla="*/ 389566 w 3889897"/>
                  <a:gd name="connsiteY15" fmla="*/ 3166548 h 5020326"/>
                  <a:gd name="connsiteX16" fmla="*/ 351466 w 3889897"/>
                  <a:gd name="connsiteY16" fmla="*/ 3105588 h 5020326"/>
                  <a:gd name="connsiteX17" fmla="*/ 397186 w 3889897"/>
                  <a:gd name="connsiteY17" fmla="*/ 3021768 h 5020326"/>
                  <a:gd name="connsiteX18" fmla="*/ 488626 w 3889897"/>
                  <a:gd name="connsiteY18" fmla="*/ 2998908 h 5020326"/>
                  <a:gd name="connsiteX19" fmla="*/ 471956 w 3889897"/>
                  <a:gd name="connsiteY19" fmla="*/ 2942709 h 5020326"/>
                  <a:gd name="connsiteX20" fmla="*/ 435286 w 3889897"/>
                  <a:gd name="connsiteY20" fmla="*/ 2930328 h 5020326"/>
                  <a:gd name="connsiteX21" fmla="*/ 389566 w 3889897"/>
                  <a:gd name="connsiteY21" fmla="*/ 2930328 h 5020326"/>
                  <a:gd name="connsiteX22" fmla="*/ 314000 w 3889897"/>
                  <a:gd name="connsiteY22" fmla="*/ 2893495 h 5020326"/>
                  <a:gd name="connsiteX23" fmla="*/ 320986 w 3889897"/>
                  <a:gd name="connsiteY23" fmla="*/ 2846508 h 5020326"/>
                  <a:gd name="connsiteX24" fmla="*/ 328606 w 3889897"/>
                  <a:gd name="connsiteY24" fmla="*/ 2793168 h 5020326"/>
                  <a:gd name="connsiteX25" fmla="*/ 313366 w 3889897"/>
                  <a:gd name="connsiteY25" fmla="*/ 2732208 h 5020326"/>
                  <a:gd name="connsiteX26" fmla="*/ 267646 w 3889897"/>
                  <a:gd name="connsiteY26" fmla="*/ 2671248 h 5020326"/>
                  <a:gd name="connsiteX27" fmla="*/ 176206 w 3889897"/>
                  <a:gd name="connsiteY27" fmla="*/ 2656008 h 5020326"/>
                  <a:gd name="connsiteX28" fmla="*/ 54286 w 3889897"/>
                  <a:gd name="connsiteY28" fmla="*/ 2610288 h 5020326"/>
                  <a:gd name="connsiteX29" fmla="*/ 7931 w 3889897"/>
                  <a:gd name="connsiteY29" fmla="*/ 2563298 h 5020326"/>
                  <a:gd name="connsiteX30" fmla="*/ 8566 w 3889897"/>
                  <a:gd name="connsiteY30" fmla="*/ 2488368 h 5020326"/>
                  <a:gd name="connsiteX31" fmla="*/ 92386 w 3889897"/>
                  <a:gd name="connsiteY31" fmla="*/ 2335968 h 5020326"/>
                  <a:gd name="connsiteX32" fmla="*/ 221926 w 3889897"/>
                  <a:gd name="connsiteY32" fmla="*/ 2175948 h 5020326"/>
                  <a:gd name="connsiteX33" fmla="*/ 282886 w 3889897"/>
                  <a:gd name="connsiteY33" fmla="*/ 2084508 h 5020326"/>
                  <a:gd name="connsiteX34" fmla="*/ 328606 w 3889897"/>
                  <a:gd name="connsiteY34" fmla="*/ 1977828 h 5020326"/>
                  <a:gd name="connsiteX35" fmla="*/ 359086 w 3889897"/>
                  <a:gd name="connsiteY35" fmla="*/ 1871148 h 5020326"/>
                  <a:gd name="connsiteX36" fmla="*/ 374326 w 3889897"/>
                  <a:gd name="connsiteY36" fmla="*/ 1810188 h 5020326"/>
                  <a:gd name="connsiteX37" fmla="*/ 343846 w 3889897"/>
                  <a:gd name="connsiteY37" fmla="*/ 1756848 h 5020326"/>
                  <a:gd name="connsiteX38" fmla="*/ 328606 w 3889897"/>
                  <a:gd name="connsiteY38" fmla="*/ 1680648 h 5020326"/>
                  <a:gd name="connsiteX39" fmla="*/ 412426 w 3889897"/>
                  <a:gd name="connsiteY39" fmla="*/ 1474908 h 5020326"/>
                  <a:gd name="connsiteX40" fmla="*/ 442906 w 3889897"/>
                  <a:gd name="connsiteY40" fmla="*/ 1307268 h 5020326"/>
                  <a:gd name="connsiteX41" fmla="*/ 465766 w 3889897"/>
                  <a:gd name="connsiteY41" fmla="*/ 1192968 h 5020326"/>
                  <a:gd name="connsiteX42" fmla="*/ 503866 w 3889897"/>
                  <a:gd name="connsiteY42" fmla="*/ 1055808 h 5020326"/>
                  <a:gd name="connsiteX43" fmla="*/ 557206 w 3889897"/>
                  <a:gd name="connsiteY43" fmla="*/ 888168 h 5020326"/>
                  <a:gd name="connsiteX44" fmla="*/ 503866 w 3889897"/>
                  <a:gd name="connsiteY44" fmla="*/ 888168 h 5020326"/>
                  <a:gd name="connsiteX45" fmla="*/ 412426 w 3889897"/>
                  <a:gd name="connsiteY45" fmla="*/ 834828 h 5020326"/>
                  <a:gd name="connsiteX46" fmla="*/ 328606 w 3889897"/>
                  <a:gd name="connsiteY46" fmla="*/ 789108 h 5020326"/>
                  <a:gd name="connsiteX47" fmla="*/ 260026 w 3889897"/>
                  <a:gd name="connsiteY47" fmla="*/ 773868 h 5020326"/>
                  <a:gd name="connsiteX48" fmla="*/ 214306 w 3889897"/>
                  <a:gd name="connsiteY48" fmla="*/ 751008 h 5020326"/>
                  <a:gd name="connsiteX49" fmla="*/ 260026 w 3889897"/>
                  <a:gd name="connsiteY49" fmla="*/ 674808 h 5020326"/>
                  <a:gd name="connsiteX50" fmla="*/ 374326 w 3889897"/>
                  <a:gd name="connsiteY50" fmla="*/ 606228 h 5020326"/>
                  <a:gd name="connsiteX51" fmla="*/ 557206 w 3889897"/>
                  <a:gd name="connsiteY51" fmla="*/ 507168 h 5020326"/>
                  <a:gd name="connsiteX52" fmla="*/ 656266 w 3889897"/>
                  <a:gd name="connsiteY52" fmla="*/ 423348 h 5020326"/>
                  <a:gd name="connsiteX53" fmla="*/ 892486 w 3889897"/>
                  <a:gd name="connsiteY53" fmla="*/ 232848 h 5020326"/>
                  <a:gd name="connsiteX54" fmla="*/ 1174426 w 3889897"/>
                  <a:gd name="connsiteY54" fmla="*/ 80448 h 5020326"/>
                  <a:gd name="connsiteX55" fmla="*/ 1593526 w 3889897"/>
                  <a:gd name="connsiteY55" fmla="*/ 11868 h 5020326"/>
                  <a:gd name="connsiteX56" fmla="*/ 1944046 w 3889897"/>
                  <a:gd name="connsiteY56" fmla="*/ 4248 h 5020326"/>
                  <a:gd name="connsiteX57" fmla="*/ 2172646 w 3889897"/>
                  <a:gd name="connsiteY57" fmla="*/ 4248 h 5020326"/>
                  <a:gd name="connsiteX58" fmla="*/ 2393626 w 3889897"/>
                  <a:gd name="connsiteY58" fmla="*/ 57588 h 5020326"/>
                  <a:gd name="connsiteX59" fmla="*/ 2667946 w 3889897"/>
                  <a:gd name="connsiteY59" fmla="*/ 133788 h 5020326"/>
                  <a:gd name="connsiteX60" fmla="*/ 2820346 w 3889897"/>
                  <a:gd name="connsiteY60" fmla="*/ 202368 h 5020326"/>
                  <a:gd name="connsiteX61" fmla="*/ 3102286 w 3889897"/>
                  <a:gd name="connsiteY61" fmla="*/ 400488 h 5020326"/>
                  <a:gd name="connsiteX62" fmla="*/ 3285166 w 3889897"/>
                  <a:gd name="connsiteY62" fmla="*/ 651948 h 5020326"/>
                  <a:gd name="connsiteX63" fmla="*/ 3407086 w 3889897"/>
                  <a:gd name="connsiteY63" fmla="*/ 918648 h 5020326"/>
                  <a:gd name="connsiteX64" fmla="*/ 3475666 w 3889897"/>
                  <a:gd name="connsiteY64" fmla="*/ 1238688 h 5020326"/>
                  <a:gd name="connsiteX65" fmla="*/ 3506146 w 3889897"/>
                  <a:gd name="connsiteY65" fmla="*/ 1543488 h 5020326"/>
                  <a:gd name="connsiteX66" fmla="*/ 3506146 w 3889897"/>
                  <a:gd name="connsiteY66" fmla="*/ 1962588 h 5020326"/>
                  <a:gd name="connsiteX67" fmla="*/ 3338506 w 3889897"/>
                  <a:gd name="connsiteY67" fmla="*/ 2305488 h 5020326"/>
                  <a:gd name="connsiteX68" fmla="*/ 3254686 w 3889897"/>
                  <a:gd name="connsiteY68" fmla="*/ 2473128 h 5020326"/>
                  <a:gd name="connsiteX69" fmla="*/ 3132766 w 3889897"/>
                  <a:gd name="connsiteY69" fmla="*/ 2663628 h 5020326"/>
                  <a:gd name="connsiteX70" fmla="*/ 3071806 w 3889897"/>
                  <a:gd name="connsiteY70" fmla="*/ 2838888 h 5020326"/>
                  <a:gd name="connsiteX71" fmla="*/ 3064186 w 3889897"/>
                  <a:gd name="connsiteY71" fmla="*/ 2915088 h 5020326"/>
                  <a:gd name="connsiteX72" fmla="*/ 3018466 w 3889897"/>
                  <a:gd name="connsiteY72" fmla="*/ 3014148 h 5020326"/>
                  <a:gd name="connsiteX73" fmla="*/ 2980366 w 3889897"/>
                  <a:gd name="connsiteY73" fmla="*/ 3082728 h 5020326"/>
                  <a:gd name="connsiteX74" fmla="*/ 2957506 w 3889897"/>
                  <a:gd name="connsiteY74" fmla="*/ 3120828 h 5020326"/>
                  <a:gd name="connsiteX75" fmla="*/ 2957506 w 3889897"/>
                  <a:gd name="connsiteY75" fmla="*/ 3555168 h 5020326"/>
                  <a:gd name="connsiteX76" fmla="*/ 3010846 w 3889897"/>
                  <a:gd name="connsiteY76" fmla="*/ 3539928 h 5020326"/>
                  <a:gd name="connsiteX77" fmla="*/ 3109906 w 3889897"/>
                  <a:gd name="connsiteY77" fmla="*/ 3570408 h 5020326"/>
                  <a:gd name="connsiteX78" fmla="*/ 3140386 w 3889897"/>
                  <a:gd name="connsiteY78" fmla="*/ 3631368 h 5020326"/>
                  <a:gd name="connsiteX79" fmla="*/ 3117526 w 3889897"/>
                  <a:gd name="connsiteY79" fmla="*/ 3738048 h 5020326"/>
                  <a:gd name="connsiteX80" fmla="*/ 3125146 w 3889897"/>
                  <a:gd name="connsiteY80" fmla="*/ 4103808 h 5020326"/>
                  <a:gd name="connsiteX81" fmla="*/ 3163246 w 3889897"/>
                  <a:gd name="connsiteY81" fmla="*/ 4157148 h 5020326"/>
                  <a:gd name="connsiteX82" fmla="*/ 3201346 w 3889897"/>
                  <a:gd name="connsiteY82" fmla="*/ 4164768 h 5020326"/>
                  <a:gd name="connsiteX83" fmla="*/ 3231826 w 3889897"/>
                  <a:gd name="connsiteY83" fmla="*/ 4172388 h 5020326"/>
                  <a:gd name="connsiteX84" fmla="*/ 3285166 w 3889897"/>
                  <a:gd name="connsiteY84" fmla="*/ 4294308 h 5020326"/>
                  <a:gd name="connsiteX85" fmla="*/ 3300406 w 3889897"/>
                  <a:gd name="connsiteY85" fmla="*/ 4347648 h 5020326"/>
                  <a:gd name="connsiteX86" fmla="*/ 3330886 w 3889897"/>
                  <a:gd name="connsiteY86" fmla="*/ 4408608 h 5020326"/>
                  <a:gd name="connsiteX87" fmla="*/ 3551866 w 3889897"/>
                  <a:gd name="connsiteY87" fmla="*/ 4644828 h 5020326"/>
                  <a:gd name="connsiteX88" fmla="*/ 3889897 w 3889897"/>
                  <a:gd name="connsiteY88" fmla="*/ 5020326 h 5020326"/>
                  <a:gd name="connsiteX0" fmla="*/ 704737 w 3889897"/>
                  <a:gd name="connsiteY0" fmla="*/ 5016723 h 5020326"/>
                  <a:gd name="connsiteX1" fmla="*/ 961066 w 3889897"/>
                  <a:gd name="connsiteY1" fmla="*/ 4644828 h 5020326"/>
                  <a:gd name="connsiteX2" fmla="*/ 1342066 w 3889897"/>
                  <a:gd name="connsiteY2" fmla="*/ 4172388 h 5020326"/>
                  <a:gd name="connsiteX3" fmla="*/ 1258246 w 3889897"/>
                  <a:gd name="connsiteY3" fmla="*/ 4012368 h 5020326"/>
                  <a:gd name="connsiteX4" fmla="*/ 1204906 w 3889897"/>
                  <a:gd name="connsiteY4" fmla="*/ 3928548 h 5020326"/>
                  <a:gd name="connsiteX5" fmla="*/ 1174426 w 3889897"/>
                  <a:gd name="connsiteY5" fmla="*/ 3768528 h 5020326"/>
                  <a:gd name="connsiteX6" fmla="*/ 1151566 w 3889897"/>
                  <a:gd name="connsiteY6" fmla="*/ 3699948 h 5020326"/>
                  <a:gd name="connsiteX7" fmla="*/ 1143946 w 3889897"/>
                  <a:gd name="connsiteY7" fmla="*/ 3669468 h 5020326"/>
                  <a:gd name="connsiteX8" fmla="*/ 1067746 w 3889897"/>
                  <a:gd name="connsiteY8" fmla="*/ 3661848 h 5020326"/>
                  <a:gd name="connsiteX9" fmla="*/ 938206 w 3889897"/>
                  <a:gd name="connsiteY9" fmla="*/ 3669468 h 5020326"/>
                  <a:gd name="connsiteX10" fmla="*/ 831526 w 3889897"/>
                  <a:gd name="connsiteY10" fmla="*/ 3692328 h 5020326"/>
                  <a:gd name="connsiteX11" fmla="*/ 610546 w 3889897"/>
                  <a:gd name="connsiteY11" fmla="*/ 3738048 h 5020326"/>
                  <a:gd name="connsiteX12" fmla="*/ 389566 w 3889897"/>
                  <a:gd name="connsiteY12" fmla="*/ 3638988 h 5020326"/>
                  <a:gd name="connsiteX13" fmla="*/ 381946 w 3889897"/>
                  <a:gd name="connsiteY13" fmla="*/ 3326568 h 5020326"/>
                  <a:gd name="connsiteX14" fmla="*/ 420046 w 3889897"/>
                  <a:gd name="connsiteY14" fmla="*/ 3227508 h 5020326"/>
                  <a:gd name="connsiteX15" fmla="*/ 389566 w 3889897"/>
                  <a:gd name="connsiteY15" fmla="*/ 3166548 h 5020326"/>
                  <a:gd name="connsiteX16" fmla="*/ 351466 w 3889897"/>
                  <a:gd name="connsiteY16" fmla="*/ 3105588 h 5020326"/>
                  <a:gd name="connsiteX17" fmla="*/ 397186 w 3889897"/>
                  <a:gd name="connsiteY17" fmla="*/ 3021768 h 5020326"/>
                  <a:gd name="connsiteX18" fmla="*/ 488626 w 3889897"/>
                  <a:gd name="connsiteY18" fmla="*/ 2998908 h 5020326"/>
                  <a:gd name="connsiteX19" fmla="*/ 471956 w 3889897"/>
                  <a:gd name="connsiteY19" fmla="*/ 2942709 h 5020326"/>
                  <a:gd name="connsiteX20" fmla="*/ 435286 w 3889897"/>
                  <a:gd name="connsiteY20" fmla="*/ 2930328 h 5020326"/>
                  <a:gd name="connsiteX21" fmla="*/ 389566 w 3889897"/>
                  <a:gd name="connsiteY21" fmla="*/ 2930328 h 5020326"/>
                  <a:gd name="connsiteX22" fmla="*/ 314000 w 3889897"/>
                  <a:gd name="connsiteY22" fmla="*/ 2893495 h 5020326"/>
                  <a:gd name="connsiteX23" fmla="*/ 320986 w 3889897"/>
                  <a:gd name="connsiteY23" fmla="*/ 2846508 h 5020326"/>
                  <a:gd name="connsiteX24" fmla="*/ 328606 w 3889897"/>
                  <a:gd name="connsiteY24" fmla="*/ 2793168 h 5020326"/>
                  <a:gd name="connsiteX25" fmla="*/ 313366 w 3889897"/>
                  <a:gd name="connsiteY25" fmla="*/ 2732208 h 5020326"/>
                  <a:gd name="connsiteX26" fmla="*/ 267646 w 3889897"/>
                  <a:gd name="connsiteY26" fmla="*/ 2671248 h 5020326"/>
                  <a:gd name="connsiteX27" fmla="*/ 176206 w 3889897"/>
                  <a:gd name="connsiteY27" fmla="*/ 2656008 h 5020326"/>
                  <a:gd name="connsiteX28" fmla="*/ 54286 w 3889897"/>
                  <a:gd name="connsiteY28" fmla="*/ 2610288 h 5020326"/>
                  <a:gd name="connsiteX29" fmla="*/ 7931 w 3889897"/>
                  <a:gd name="connsiteY29" fmla="*/ 2563298 h 5020326"/>
                  <a:gd name="connsiteX30" fmla="*/ 8566 w 3889897"/>
                  <a:gd name="connsiteY30" fmla="*/ 2488368 h 5020326"/>
                  <a:gd name="connsiteX31" fmla="*/ 92386 w 3889897"/>
                  <a:gd name="connsiteY31" fmla="*/ 2335968 h 5020326"/>
                  <a:gd name="connsiteX32" fmla="*/ 221926 w 3889897"/>
                  <a:gd name="connsiteY32" fmla="*/ 2175948 h 5020326"/>
                  <a:gd name="connsiteX33" fmla="*/ 282886 w 3889897"/>
                  <a:gd name="connsiteY33" fmla="*/ 2084508 h 5020326"/>
                  <a:gd name="connsiteX34" fmla="*/ 328606 w 3889897"/>
                  <a:gd name="connsiteY34" fmla="*/ 1977828 h 5020326"/>
                  <a:gd name="connsiteX35" fmla="*/ 359086 w 3889897"/>
                  <a:gd name="connsiteY35" fmla="*/ 1871148 h 5020326"/>
                  <a:gd name="connsiteX36" fmla="*/ 374326 w 3889897"/>
                  <a:gd name="connsiteY36" fmla="*/ 1810188 h 5020326"/>
                  <a:gd name="connsiteX37" fmla="*/ 343846 w 3889897"/>
                  <a:gd name="connsiteY37" fmla="*/ 1756848 h 5020326"/>
                  <a:gd name="connsiteX38" fmla="*/ 328606 w 3889897"/>
                  <a:gd name="connsiteY38" fmla="*/ 1680648 h 5020326"/>
                  <a:gd name="connsiteX39" fmla="*/ 412426 w 3889897"/>
                  <a:gd name="connsiteY39" fmla="*/ 1474908 h 5020326"/>
                  <a:gd name="connsiteX40" fmla="*/ 442906 w 3889897"/>
                  <a:gd name="connsiteY40" fmla="*/ 1307268 h 5020326"/>
                  <a:gd name="connsiteX41" fmla="*/ 465766 w 3889897"/>
                  <a:gd name="connsiteY41" fmla="*/ 1192968 h 5020326"/>
                  <a:gd name="connsiteX42" fmla="*/ 503866 w 3889897"/>
                  <a:gd name="connsiteY42" fmla="*/ 1055808 h 5020326"/>
                  <a:gd name="connsiteX43" fmla="*/ 557206 w 3889897"/>
                  <a:gd name="connsiteY43" fmla="*/ 888168 h 5020326"/>
                  <a:gd name="connsiteX44" fmla="*/ 503866 w 3889897"/>
                  <a:gd name="connsiteY44" fmla="*/ 888168 h 5020326"/>
                  <a:gd name="connsiteX45" fmla="*/ 412426 w 3889897"/>
                  <a:gd name="connsiteY45" fmla="*/ 834828 h 5020326"/>
                  <a:gd name="connsiteX46" fmla="*/ 328606 w 3889897"/>
                  <a:gd name="connsiteY46" fmla="*/ 789108 h 5020326"/>
                  <a:gd name="connsiteX47" fmla="*/ 260026 w 3889897"/>
                  <a:gd name="connsiteY47" fmla="*/ 773868 h 5020326"/>
                  <a:gd name="connsiteX48" fmla="*/ 214306 w 3889897"/>
                  <a:gd name="connsiteY48" fmla="*/ 751008 h 5020326"/>
                  <a:gd name="connsiteX49" fmla="*/ 260026 w 3889897"/>
                  <a:gd name="connsiteY49" fmla="*/ 674808 h 5020326"/>
                  <a:gd name="connsiteX50" fmla="*/ 374326 w 3889897"/>
                  <a:gd name="connsiteY50" fmla="*/ 606228 h 5020326"/>
                  <a:gd name="connsiteX51" fmla="*/ 557206 w 3889897"/>
                  <a:gd name="connsiteY51" fmla="*/ 507168 h 5020326"/>
                  <a:gd name="connsiteX52" fmla="*/ 656266 w 3889897"/>
                  <a:gd name="connsiteY52" fmla="*/ 423348 h 5020326"/>
                  <a:gd name="connsiteX53" fmla="*/ 892486 w 3889897"/>
                  <a:gd name="connsiteY53" fmla="*/ 232848 h 5020326"/>
                  <a:gd name="connsiteX54" fmla="*/ 1174426 w 3889897"/>
                  <a:gd name="connsiteY54" fmla="*/ 80448 h 5020326"/>
                  <a:gd name="connsiteX55" fmla="*/ 1593526 w 3889897"/>
                  <a:gd name="connsiteY55" fmla="*/ 11868 h 5020326"/>
                  <a:gd name="connsiteX56" fmla="*/ 1944046 w 3889897"/>
                  <a:gd name="connsiteY56" fmla="*/ 4248 h 5020326"/>
                  <a:gd name="connsiteX57" fmla="*/ 2172646 w 3889897"/>
                  <a:gd name="connsiteY57" fmla="*/ 4248 h 5020326"/>
                  <a:gd name="connsiteX58" fmla="*/ 2393626 w 3889897"/>
                  <a:gd name="connsiteY58" fmla="*/ 57588 h 5020326"/>
                  <a:gd name="connsiteX59" fmla="*/ 2667946 w 3889897"/>
                  <a:gd name="connsiteY59" fmla="*/ 133788 h 5020326"/>
                  <a:gd name="connsiteX60" fmla="*/ 2820346 w 3889897"/>
                  <a:gd name="connsiteY60" fmla="*/ 202368 h 5020326"/>
                  <a:gd name="connsiteX61" fmla="*/ 3102286 w 3889897"/>
                  <a:gd name="connsiteY61" fmla="*/ 400488 h 5020326"/>
                  <a:gd name="connsiteX62" fmla="*/ 3285166 w 3889897"/>
                  <a:gd name="connsiteY62" fmla="*/ 651948 h 5020326"/>
                  <a:gd name="connsiteX63" fmla="*/ 3407086 w 3889897"/>
                  <a:gd name="connsiteY63" fmla="*/ 918648 h 5020326"/>
                  <a:gd name="connsiteX64" fmla="*/ 3475666 w 3889897"/>
                  <a:gd name="connsiteY64" fmla="*/ 1238688 h 5020326"/>
                  <a:gd name="connsiteX65" fmla="*/ 3506146 w 3889897"/>
                  <a:gd name="connsiteY65" fmla="*/ 1543488 h 5020326"/>
                  <a:gd name="connsiteX66" fmla="*/ 3506146 w 3889897"/>
                  <a:gd name="connsiteY66" fmla="*/ 1962588 h 5020326"/>
                  <a:gd name="connsiteX67" fmla="*/ 3338506 w 3889897"/>
                  <a:gd name="connsiteY67" fmla="*/ 2305488 h 5020326"/>
                  <a:gd name="connsiteX68" fmla="*/ 3254686 w 3889897"/>
                  <a:gd name="connsiteY68" fmla="*/ 2473128 h 5020326"/>
                  <a:gd name="connsiteX69" fmla="*/ 3132766 w 3889897"/>
                  <a:gd name="connsiteY69" fmla="*/ 2663628 h 5020326"/>
                  <a:gd name="connsiteX70" fmla="*/ 3071806 w 3889897"/>
                  <a:gd name="connsiteY70" fmla="*/ 2838888 h 5020326"/>
                  <a:gd name="connsiteX71" fmla="*/ 3064186 w 3889897"/>
                  <a:gd name="connsiteY71" fmla="*/ 2915088 h 5020326"/>
                  <a:gd name="connsiteX72" fmla="*/ 3018466 w 3889897"/>
                  <a:gd name="connsiteY72" fmla="*/ 3014148 h 5020326"/>
                  <a:gd name="connsiteX73" fmla="*/ 2980366 w 3889897"/>
                  <a:gd name="connsiteY73" fmla="*/ 3082728 h 5020326"/>
                  <a:gd name="connsiteX74" fmla="*/ 2957506 w 3889897"/>
                  <a:gd name="connsiteY74" fmla="*/ 3120828 h 5020326"/>
                  <a:gd name="connsiteX75" fmla="*/ 2957506 w 3889897"/>
                  <a:gd name="connsiteY75" fmla="*/ 3555168 h 5020326"/>
                  <a:gd name="connsiteX76" fmla="*/ 3010846 w 3889897"/>
                  <a:gd name="connsiteY76" fmla="*/ 3539928 h 5020326"/>
                  <a:gd name="connsiteX77" fmla="*/ 3109906 w 3889897"/>
                  <a:gd name="connsiteY77" fmla="*/ 3570408 h 5020326"/>
                  <a:gd name="connsiteX78" fmla="*/ 3140386 w 3889897"/>
                  <a:gd name="connsiteY78" fmla="*/ 3631368 h 5020326"/>
                  <a:gd name="connsiteX79" fmla="*/ 3117526 w 3889897"/>
                  <a:gd name="connsiteY79" fmla="*/ 3738048 h 5020326"/>
                  <a:gd name="connsiteX80" fmla="*/ 3125146 w 3889897"/>
                  <a:gd name="connsiteY80" fmla="*/ 4103808 h 5020326"/>
                  <a:gd name="connsiteX81" fmla="*/ 3163246 w 3889897"/>
                  <a:gd name="connsiteY81" fmla="*/ 4157148 h 5020326"/>
                  <a:gd name="connsiteX82" fmla="*/ 3201346 w 3889897"/>
                  <a:gd name="connsiteY82" fmla="*/ 4164768 h 5020326"/>
                  <a:gd name="connsiteX83" fmla="*/ 3231826 w 3889897"/>
                  <a:gd name="connsiteY83" fmla="*/ 4172388 h 5020326"/>
                  <a:gd name="connsiteX84" fmla="*/ 3285166 w 3889897"/>
                  <a:gd name="connsiteY84" fmla="*/ 4294308 h 5020326"/>
                  <a:gd name="connsiteX85" fmla="*/ 3300406 w 3889897"/>
                  <a:gd name="connsiteY85" fmla="*/ 4347648 h 5020326"/>
                  <a:gd name="connsiteX86" fmla="*/ 3330886 w 3889897"/>
                  <a:gd name="connsiteY86" fmla="*/ 4408608 h 5020326"/>
                  <a:gd name="connsiteX87" fmla="*/ 3551866 w 3889897"/>
                  <a:gd name="connsiteY87" fmla="*/ 4644828 h 5020326"/>
                  <a:gd name="connsiteX88" fmla="*/ 3889897 w 3889897"/>
                  <a:gd name="connsiteY88" fmla="*/ 5020326 h 5020326"/>
                  <a:gd name="connsiteX0" fmla="*/ 710239 w 3889897"/>
                  <a:gd name="connsiteY0" fmla="*/ 5024991 h 5024991"/>
                  <a:gd name="connsiteX1" fmla="*/ 961066 w 3889897"/>
                  <a:gd name="connsiteY1" fmla="*/ 4644828 h 5024991"/>
                  <a:gd name="connsiteX2" fmla="*/ 1342066 w 3889897"/>
                  <a:gd name="connsiteY2" fmla="*/ 4172388 h 5024991"/>
                  <a:gd name="connsiteX3" fmla="*/ 1258246 w 3889897"/>
                  <a:gd name="connsiteY3" fmla="*/ 4012368 h 5024991"/>
                  <a:gd name="connsiteX4" fmla="*/ 1204906 w 3889897"/>
                  <a:gd name="connsiteY4" fmla="*/ 3928548 h 5024991"/>
                  <a:gd name="connsiteX5" fmla="*/ 1174426 w 3889897"/>
                  <a:gd name="connsiteY5" fmla="*/ 3768528 h 5024991"/>
                  <a:gd name="connsiteX6" fmla="*/ 1151566 w 3889897"/>
                  <a:gd name="connsiteY6" fmla="*/ 3699948 h 5024991"/>
                  <a:gd name="connsiteX7" fmla="*/ 1143946 w 3889897"/>
                  <a:gd name="connsiteY7" fmla="*/ 3669468 h 5024991"/>
                  <a:gd name="connsiteX8" fmla="*/ 1067746 w 3889897"/>
                  <a:gd name="connsiteY8" fmla="*/ 3661848 h 5024991"/>
                  <a:gd name="connsiteX9" fmla="*/ 938206 w 3889897"/>
                  <a:gd name="connsiteY9" fmla="*/ 3669468 h 5024991"/>
                  <a:gd name="connsiteX10" fmla="*/ 831526 w 3889897"/>
                  <a:gd name="connsiteY10" fmla="*/ 3692328 h 5024991"/>
                  <a:gd name="connsiteX11" fmla="*/ 610546 w 3889897"/>
                  <a:gd name="connsiteY11" fmla="*/ 3738048 h 5024991"/>
                  <a:gd name="connsiteX12" fmla="*/ 389566 w 3889897"/>
                  <a:gd name="connsiteY12" fmla="*/ 3638988 h 5024991"/>
                  <a:gd name="connsiteX13" fmla="*/ 381946 w 3889897"/>
                  <a:gd name="connsiteY13" fmla="*/ 3326568 h 5024991"/>
                  <a:gd name="connsiteX14" fmla="*/ 420046 w 3889897"/>
                  <a:gd name="connsiteY14" fmla="*/ 3227508 h 5024991"/>
                  <a:gd name="connsiteX15" fmla="*/ 389566 w 3889897"/>
                  <a:gd name="connsiteY15" fmla="*/ 3166548 h 5024991"/>
                  <a:gd name="connsiteX16" fmla="*/ 351466 w 3889897"/>
                  <a:gd name="connsiteY16" fmla="*/ 3105588 h 5024991"/>
                  <a:gd name="connsiteX17" fmla="*/ 397186 w 3889897"/>
                  <a:gd name="connsiteY17" fmla="*/ 3021768 h 5024991"/>
                  <a:gd name="connsiteX18" fmla="*/ 488626 w 3889897"/>
                  <a:gd name="connsiteY18" fmla="*/ 2998908 h 5024991"/>
                  <a:gd name="connsiteX19" fmla="*/ 471956 w 3889897"/>
                  <a:gd name="connsiteY19" fmla="*/ 2942709 h 5024991"/>
                  <a:gd name="connsiteX20" fmla="*/ 435286 w 3889897"/>
                  <a:gd name="connsiteY20" fmla="*/ 2930328 h 5024991"/>
                  <a:gd name="connsiteX21" fmla="*/ 389566 w 3889897"/>
                  <a:gd name="connsiteY21" fmla="*/ 2930328 h 5024991"/>
                  <a:gd name="connsiteX22" fmla="*/ 314000 w 3889897"/>
                  <a:gd name="connsiteY22" fmla="*/ 2893495 h 5024991"/>
                  <a:gd name="connsiteX23" fmla="*/ 320986 w 3889897"/>
                  <a:gd name="connsiteY23" fmla="*/ 2846508 h 5024991"/>
                  <a:gd name="connsiteX24" fmla="*/ 328606 w 3889897"/>
                  <a:gd name="connsiteY24" fmla="*/ 2793168 h 5024991"/>
                  <a:gd name="connsiteX25" fmla="*/ 313366 w 3889897"/>
                  <a:gd name="connsiteY25" fmla="*/ 2732208 h 5024991"/>
                  <a:gd name="connsiteX26" fmla="*/ 267646 w 3889897"/>
                  <a:gd name="connsiteY26" fmla="*/ 2671248 h 5024991"/>
                  <a:gd name="connsiteX27" fmla="*/ 176206 w 3889897"/>
                  <a:gd name="connsiteY27" fmla="*/ 2656008 h 5024991"/>
                  <a:gd name="connsiteX28" fmla="*/ 54286 w 3889897"/>
                  <a:gd name="connsiteY28" fmla="*/ 2610288 h 5024991"/>
                  <a:gd name="connsiteX29" fmla="*/ 7931 w 3889897"/>
                  <a:gd name="connsiteY29" fmla="*/ 2563298 h 5024991"/>
                  <a:gd name="connsiteX30" fmla="*/ 8566 w 3889897"/>
                  <a:gd name="connsiteY30" fmla="*/ 2488368 h 5024991"/>
                  <a:gd name="connsiteX31" fmla="*/ 92386 w 3889897"/>
                  <a:gd name="connsiteY31" fmla="*/ 2335968 h 5024991"/>
                  <a:gd name="connsiteX32" fmla="*/ 221926 w 3889897"/>
                  <a:gd name="connsiteY32" fmla="*/ 2175948 h 5024991"/>
                  <a:gd name="connsiteX33" fmla="*/ 282886 w 3889897"/>
                  <a:gd name="connsiteY33" fmla="*/ 2084508 h 5024991"/>
                  <a:gd name="connsiteX34" fmla="*/ 328606 w 3889897"/>
                  <a:gd name="connsiteY34" fmla="*/ 1977828 h 5024991"/>
                  <a:gd name="connsiteX35" fmla="*/ 359086 w 3889897"/>
                  <a:gd name="connsiteY35" fmla="*/ 1871148 h 5024991"/>
                  <a:gd name="connsiteX36" fmla="*/ 374326 w 3889897"/>
                  <a:gd name="connsiteY36" fmla="*/ 1810188 h 5024991"/>
                  <a:gd name="connsiteX37" fmla="*/ 343846 w 3889897"/>
                  <a:gd name="connsiteY37" fmla="*/ 1756848 h 5024991"/>
                  <a:gd name="connsiteX38" fmla="*/ 328606 w 3889897"/>
                  <a:gd name="connsiteY38" fmla="*/ 1680648 h 5024991"/>
                  <a:gd name="connsiteX39" fmla="*/ 412426 w 3889897"/>
                  <a:gd name="connsiteY39" fmla="*/ 1474908 h 5024991"/>
                  <a:gd name="connsiteX40" fmla="*/ 442906 w 3889897"/>
                  <a:gd name="connsiteY40" fmla="*/ 1307268 h 5024991"/>
                  <a:gd name="connsiteX41" fmla="*/ 465766 w 3889897"/>
                  <a:gd name="connsiteY41" fmla="*/ 1192968 h 5024991"/>
                  <a:gd name="connsiteX42" fmla="*/ 503866 w 3889897"/>
                  <a:gd name="connsiteY42" fmla="*/ 1055808 h 5024991"/>
                  <a:gd name="connsiteX43" fmla="*/ 557206 w 3889897"/>
                  <a:gd name="connsiteY43" fmla="*/ 888168 h 5024991"/>
                  <a:gd name="connsiteX44" fmla="*/ 503866 w 3889897"/>
                  <a:gd name="connsiteY44" fmla="*/ 888168 h 5024991"/>
                  <a:gd name="connsiteX45" fmla="*/ 412426 w 3889897"/>
                  <a:gd name="connsiteY45" fmla="*/ 834828 h 5024991"/>
                  <a:gd name="connsiteX46" fmla="*/ 328606 w 3889897"/>
                  <a:gd name="connsiteY46" fmla="*/ 789108 h 5024991"/>
                  <a:gd name="connsiteX47" fmla="*/ 260026 w 3889897"/>
                  <a:gd name="connsiteY47" fmla="*/ 773868 h 5024991"/>
                  <a:gd name="connsiteX48" fmla="*/ 214306 w 3889897"/>
                  <a:gd name="connsiteY48" fmla="*/ 751008 h 5024991"/>
                  <a:gd name="connsiteX49" fmla="*/ 260026 w 3889897"/>
                  <a:gd name="connsiteY49" fmla="*/ 674808 h 5024991"/>
                  <a:gd name="connsiteX50" fmla="*/ 374326 w 3889897"/>
                  <a:gd name="connsiteY50" fmla="*/ 606228 h 5024991"/>
                  <a:gd name="connsiteX51" fmla="*/ 557206 w 3889897"/>
                  <a:gd name="connsiteY51" fmla="*/ 507168 h 5024991"/>
                  <a:gd name="connsiteX52" fmla="*/ 656266 w 3889897"/>
                  <a:gd name="connsiteY52" fmla="*/ 423348 h 5024991"/>
                  <a:gd name="connsiteX53" fmla="*/ 892486 w 3889897"/>
                  <a:gd name="connsiteY53" fmla="*/ 232848 h 5024991"/>
                  <a:gd name="connsiteX54" fmla="*/ 1174426 w 3889897"/>
                  <a:gd name="connsiteY54" fmla="*/ 80448 h 5024991"/>
                  <a:gd name="connsiteX55" fmla="*/ 1593526 w 3889897"/>
                  <a:gd name="connsiteY55" fmla="*/ 11868 h 5024991"/>
                  <a:gd name="connsiteX56" fmla="*/ 1944046 w 3889897"/>
                  <a:gd name="connsiteY56" fmla="*/ 4248 h 5024991"/>
                  <a:gd name="connsiteX57" fmla="*/ 2172646 w 3889897"/>
                  <a:gd name="connsiteY57" fmla="*/ 4248 h 5024991"/>
                  <a:gd name="connsiteX58" fmla="*/ 2393626 w 3889897"/>
                  <a:gd name="connsiteY58" fmla="*/ 57588 h 5024991"/>
                  <a:gd name="connsiteX59" fmla="*/ 2667946 w 3889897"/>
                  <a:gd name="connsiteY59" fmla="*/ 133788 h 5024991"/>
                  <a:gd name="connsiteX60" fmla="*/ 2820346 w 3889897"/>
                  <a:gd name="connsiteY60" fmla="*/ 202368 h 5024991"/>
                  <a:gd name="connsiteX61" fmla="*/ 3102286 w 3889897"/>
                  <a:gd name="connsiteY61" fmla="*/ 400488 h 5024991"/>
                  <a:gd name="connsiteX62" fmla="*/ 3285166 w 3889897"/>
                  <a:gd name="connsiteY62" fmla="*/ 651948 h 5024991"/>
                  <a:gd name="connsiteX63" fmla="*/ 3407086 w 3889897"/>
                  <a:gd name="connsiteY63" fmla="*/ 918648 h 5024991"/>
                  <a:gd name="connsiteX64" fmla="*/ 3475666 w 3889897"/>
                  <a:gd name="connsiteY64" fmla="*/ 1238688 h 5024991"/>
                  <a:gd name="connsiteX65" fmla="*/ 3506146 w 3889897"/>
                  <a:gd name="connsiteY65" fmla="*/ 1543488 h 5024991"/>
                  <a:gd name="connsiteX66" fmla="*/ 3506146 w 3889897"/>
                  <a:gd name="connsiteY66" fmla="*/ 1962588 h 5024991"/>
                  <a:gd name="connsiteX67" fmla="*/ 3338506 w 3889897"/>
                  <a:gd name="connsiteY67" fmla="*/ 2305488 h 5024991"/>
                  <a:gd name="connsiteX68" fmla="*/ 3254686 w 3889897"/>
                  <a:gd name="connsiteY68" fmla="*/ 2473128 h 5024991"/>
                  <a:gd name="connsiteX69" fmla="*/ 3132766 w 3889897"/>
                  <a:gd name="connsiteY69" fmla="*/ 2663628 h 5024991"/>
                  <a:gd name="connsiteX70" fmla="*/ 3071806 w 3889897"/>
                  <a:gd name="connsiteY70" fmla="*/ 2838888 h 5024991"/>
                  <a:gd name="connsiteX71" fmla="*/ 3064186 w 3889897"/>
                  <a:gd name="connsiteY71" fmla="*/ 2915088 h 5024991"/>
                  <a:gd name="connsiteX72" fmla="*/ 3018466 w 3889897"/>
                  <a:gd name="connsiteY72" fmla="*/ 3014148 h 5024991"/>
                  <a:gd name="connsiteX73" fmla="*/ 2980366 w 3889897"/>
                  <a:gd name="connsiteY73" fmla="*/ 3082728 h 5024991"/>
                  <a:gd name="connsiteX74" fmla="*/ 2957506 w 3889897"/>
                  <a:gd name="connsiteY74" fmla="*/ 3120828 h 5024991"/>
                  <a:gd name="connsiteX75" fmla="*/ 2957506 w 3889897"/>
                  <a:gd name="connsiteY75" fmla="*/ 3555168 h 5024991"/>
                  <a:gd name="connsiteX76" fmla="*/ 3010846 w 3889897"/>
                  <a:gd name="connsiteY76" fmla="*/ 3539928 h 5024991"/>
                  <a:gd name="connsiteX77" fmla="*/ 3109906 w 3889897"/>
                  <a:gd name="connsiteY77" fmla="*/ 3570408 h 5024991"/>
                  <a:gd name="connsiteX78" fmla="*/ 3140386 w 3889897"/>
                  <a:gd name="connsiteY78" fmla="*/ 3631368 h 5024991"/>
                  <a:gd name="connsiteX79" fmla="*/ 3117526 w 3889897"/>
                  <a:gd name="connsiteY79" fmla="*/ 3738048 h 5024991"/>
                  <a:gd name="connsiteX80" fmla="*/ 3125146 w 3889897"/>
                  <a:gd name="connsiteY80" fmla="*/ 4103808 h 5024991"/>
                  <a:gd name="connsiteX81" fmla="*/ 3163246 w 3889897"/>
                  <a:gd name="connsiteY81" fmla="*/ 4157148 h 5024991"/>
                  <a:gd name="connsiteX82" fmla="*/ 3201346 w 3889897"/>
                  <a:gd name="connsiteY82" fmla="*/ 4164768 h 5024991"/>
                  <a:gd name="connsiteX83" fmla="*/ 3231826 w 3889897"/>
                  <a:gd name="connsiteY83" fmla="*/ 4172388 h 5024991"/>
                  <a:gd name="connsiteX84" fmla="*/ 3285166 w 3889897"/>
                  <a:gd name="connsiteY84" fmla="*/ 4294308 h 5024991"/>
                  <a:gd name="connsiteX85" fmla="*/ 3300406 w 3889897"/>
                  <a:gd name="connsiteY85" fmla="*/ 4347648 h 5024991"/>
                  <a:gd name="connsiteX86" fmla="*/ 3330886 w 3889897"/>
                  <a:gd name="connsiteY86" fmla="*/ 4408608 h 5024991"/>
                  <a:gd name="connsiteX87" fmla="*/ 3551866 w 3889897"/>
                  <a:gd name="connsiteY87" fmla="*/ 4644828 h 5024991"/>
                  <a:gd name="connsiteX88" fmla="*/ 3889897 w 3889897"/>
                  <a:gd name="connsiteY88" fmla="*/ 5020326 h 5024991"/>
                  <a:gd name="connsiteX0" fmla="*/ 712990 w 3889897"/>
                  <a:gd name="connsiteY0" fmla="*/ 5019479 h 5020326"/>
                  <a:gd name="connsiteX1" fmla="*/ 961066 w 3889897"/>
                  <a:gd name="connsiteY1" fmla="*/ 4644828 h 5020326"/>
                  <a:gd name="connsiteX2" fmla="*/ 1342066 w 3889897"/>
                  <a:gd name="connsiteY2" fmla="*/ 4172388 h 5020326"/>
                  <a:gd name="connsiteX3" fmla="*/ 1258246 w 3889897"/>
                  <a:gd name="connsiteY3" fmla="*/ 4012368 h 5020326"/>
                  <a:gd name="connsiteX4" fmla="*/ 1204906 w 3889897"/>
                  <a:gd name="connsiteY4" fmla="*/ 3928548 h 5020326"/>
                  <a:gd name="connsiteX5" fmla="*/ 1174426 w 3889897"/>
                  <a:gd name="connsiteY5" fmla="*/ 3768528 h 5020326"/>
                  <a:gd name="connsiteX6" fmla="*/ 1151566 w 3889897"/>
                  <a:gd name="connsiteY6" fmla="*/ 3699948 h 5020326"/>
                  <a:gd name="connsiteX7" fmla="*/ 1143946 w 3889897"/>
                  <a:gd name="connsiteY7" fmla="*/ 3669468 h 5020326"/>
                  <a:gd name="connsiteX8" fmla="*/ 1067746 w 3889897"/>
                  <a:gd name="connsiteY8" fmla="*/ 3661848 h 5020326"/>
                  <a:gd name="connsiteX9" fmla="*/ 938206 w 3889897"/>
                  <a:gd name="connsiteY9" fmla="*/ 3669468 h 5020326"/>
                  <a:gd name="connsiteX10" fmla="*/ 831526 w 3889897"/>
                  <a:gd name="connsiteY10" fmla="*/ 3692328 h 5020326"/>
                  <a:gd name="connsiteX11" fmla="*/ 610546 w 3889897"/>
                  <a:gd name="connsiteY11" fmla="*/ 3738048 h 5020326"/>
                  <a:gd name="connsiteX12" fmla="*/ 389566 w 3889897"/>
                  <a:gd name="connsiteY12" fmla="*/ 3638988 h 5020326"/>
                  <a:gd name="connsiteX13" fmla="*/ 381946 w 3889897"/>
                  <a:gd name="connsiteY13" fmla="*/ 3326568 h 5020326"/>
                  <a:gd name="connsiteX14" fmla="*/ 420046 w 3889897"/>
                  <a:gd name="connsiteY14" fmla="*/ 3227508 h 5020326"/>
                  <a:gd name="connsiteX15" fmla="*/ 389566 w 3889897"/>
                  <a:gd name="connsiteY15" fmla="*/ 3166548 h 5020326"/>
                  <a:gd name="connsiteX16" fmla="*/ 351466 w 3889897"/>
                  <a:gd name="connsiteY16" fmla="*/ 3105588 h 5020326"/>
                  <a:gd name="connsiteX17" fmla="*/ 397186 w 3889897"/>
                  <a:gd name="connsiteY17" fmla="*/ 3021768 h 5020326"/>
                  <a:gd name="connsiteX18" fmla="*/ 488626 w 3889897"/>
                  <a:gd name="connsiteY18" fmla="*/ 2998908 h 5020326"/>
                  <a:gd name="connsiteX19" fmla="*/ 471956 w 3889897"/>
                  <a:gd name="connsiteY19" fmla="*/ 2942709 h 5020326"/>
                  <a:gd name="connsiteX20" fmla="*/ 435286 w 3889897"/>
                  <a:gd name="connsiteY20" fmla="*/ 2930328 h 5020326"/>
                  <a:gd name="connsiteX21" fmla="*/ 389566 w 3889897"/>
                  <a:gd name="connsiteY21" fmla="*/ 2930328 h 5020326"/>
                  <a:gd name="connsiteX22" fmla="*/ 314000 w 3889897"/>
                  <a:gd name="connsiteY22" fmla="*/ 2893495 h 5020326"/>
                  <a:gd name="connsiteX23" fmla="*/ 320986 w 3889897"/>
                  <a:gd name="connsiteY23" fmla="*/ 2846508 h 5020326"/>
                  <a:gd name="connsiteX24" fmla="*/ 328606 w 3889897"/>
                  <a:gd name="connsiteY24" fmla="*/ 2793168 h 5020326"/>
                  <a:gd name="connsiteX25" fmla="*/ 313366 w 3889897"/>
                  <a:gd name="connsiteY25" fmla="*/ 2732208 h 5020326"/>
                  <a:gd name="connsiteX26" fmla="*/ 267646 w 3889897"/>
                  <a:gd name="connsiteY26" fmla="*/ 2671248 h 5020326"/>
                  <a:gd name="connsiteX27" fmla="*/ 176206 w 3889897"/>
                  <a:gd name="connsiteY27" fmla="*/ 2656008 h 5020326"/>
                  <a:gd name="connsiteX28" fmla="*/ 54286 w 3889897"/>
                  <a:gd name="connsiteY28" fmla="*/ 2610288 h 5020326"/>
                  <a:gd name="connsiteX29" fmla="*/ 7931 w 3889897"/>
                  <a:gd name="connsiteY29" fmla="*/ 2563298 h 5020326"/>
                  <a:gd name="connsiteX30" fmla="*/ 8566 w 3889897"/>
                  <a:gd name="connsiteY30" fmla="*/ 2488368 h 5020326"/>
                  <a:gd name="connsiteX31" fmla="*/ 92386 w 3889897"/>
                  <a:gd name="connsiteY31" fmla="*/ 2335968 h 5020326"/>
                  <a:gd name="connsiteX32" fmla="*/ 221926 w 3889897"/>
                  <a:gd name="connsiteY32" fmla="*/ 2175948 h 5020326"/>
                  <a:gd name="connsiteX33" fmla="*/ 282886 w 3889897"/>
                  <a:gd name="connsiteY33" fmla="*/ 2084508 h 5020326"/>
                  <a:gd name="connsiteX34" fmla="*/ 328606 w 3889897"/>
                  <a:gd name="connsiteY34" fmla="*/ 1977828 h 5020326"/>
                  <a:gd name="connsiteX35" fmla="*/ 359086 w 3889897"/>
                  <a:gd name="connsiteY35" fmla="*/ 1871148 h 5020326"/>
                  <a:gd name="connsiteX36" fmla="*/ 374326 w 3889897"/>
                  <a:gd name="connsiteY36" fmla="*/ 1810188 h 5020326"/>
                  <a:gd name="connsiteX37" fmla="*/ 343846 w 3889897"/>
                  <a:gd name="connsiteY37" fmla="*/ 1756848 h 5020326"/>
                  <a:gd name="connsiteX38" fmla="*/ 328606 w 3889897"/>
                  <a:gd name="connsiteY38" fmla="*/ 1680648 h 5020326"/>
                  <a:gd name="connsiteX39" fmla="*/ 412426 w 3889897"/>
                  <a:gd name="connsiteY39" fmla="*/ 1474908 h 5020326"/>
                  <a:gd name="connsiteX40" fmla="*/ 442906 w 3889897"/>
                  <a:gd name="connsiteY40" fmla="*/ 1307268 h 5020326"/>
                  <a:gd name="connsiteX41" fmla="*/ 465766 w 3889897"/>
                  <a:gd name="connsiteY41" fmla="*/ 1192968 h 5020326"/>
                  <a:gd name="connsiteX42" fmla="*/ 503866 w 3889897"/>
                  <a:gd name="connsiteY42" fmla="*/ 1055808 h 5020326"/>
                  <a:gd name="connsiteX43" fmla="*/ 557206 w 3889897"/>
                  <a:gd name="connsiteY43" fmla="*/ 888168 h 5020326"/>
                  <a:gd name="connsiteX44" fmla="*/ 503866 w 3889897"/>
                  <a:gd name="connsiteY44" fmla="*/ 888168 h 5020326"/>
                  <a:gd name="connsiteX45" fmla="*/ 412426 w 3889897"/>
                  <a:gd name="connsiteY45" fmla="*/ 834828 h 5020326"/>
                  <a:gd name="connsiteX46" fmla="*/ 328606 w 3889897"/>
                  <a:gd name="connsiteY46" fmla="*/ 789108 h 5020326"/>
                  <a:gd name="connsiteX47" fmla="*/ 260026 w 3889897"/>
                  <a:gd name="connsiteY47" fmla="*/ 773868 h 5020326"/>
                  <a:gd name="connsiteX48" fmla="*/ 214306 w 3889897"/>
                  <a:gd name="connsiteY48" fmla="*/ 751008 h 5020326"/>
                  <a:gd name="connsiteX49" fmla="*/ 260026 w 3889897"/>
                  <a:gd name="connsiteY49" fmla="*/ 674808 h 5020326"/>
                  <a:gd name="connsiteX50" fmla="*/ 374326 w 3889897"/>
                  <a:gd name="connsiteY50" fmla="*/ 606228 h 5020326"/>
                  <a:gd name="connsiteX51" fmla="*/ 557206 w 3889897"/>
                  <a:gd name="connsiteY51" fmla="*/ 507168 h 5020326"/>
                  <a:gd name="connsiteX52" fmla="*/ 656266 w 3889897"/>
                  <a:gd name="connsiteY52" fmla="*/ 423348 h 5020326"/>
                  <a:gd name="connsiteX53" fmla="*/ 892486 w 3889897"/>
                  <a:gd name="connsiteY53" fmla="*/ 232848 h 5020326"/>
                  <a:gd name="connsiteX54" fmla="*/ 1174426 w 3889897"/>
                  <a:gd name="connsiteY54" fmla="*/ 80448 h 5020326"/>
                  <a:gd name="connsiteX55" fmla="*/ 1593526 w 3889897"/>
                  <a:gd name="connsiteY55" fmla="*/ 11868 h 5020326"/>
                  <a:gd name="connsiteX56" fmla="*/ 1944046 w 3889897"/>
                  <a:gd name="connsiteY56" fmla="*/ 4248 h 5020326"/>
                  <a:gd name="connsiteX57" fmla="*/ 2172646 w 3889897"/>
                  <a:gd name="connsiteY57" fmla="*/ 4248 h 5020326"/>
                  <a:gd name="connsiteX58" fmla="*/ 2393626 w 3889897"/>
                  <a:gd name="connsiteY58" fmla="*/ 57588 h 5020326"/>
                  <a:gd name="connsiteX59" fmla="*/ 2667946 w 3889897"/>
                  <a:gd name="connsiteY59" fmla="*/ 133788 h 5020326"/>
                  <a:gd name="connsiteX60" fmla="*/ 2820346 w 3889897"/>
                  <a:gd name="connsiteY60" fmla="*/ 202368 h 5020326"/>
                  <a:gd name="connsiteX61" fmla="*/ 3102286 w 3889897"/>
                  <a:gd name="connsiteY61" fmla="*/ 400488 h 5020326"/>
                  <a:gd name="connsiteX62" fmla="*/ 3285166 w 3889897"/>
                  <a:gd name="connsiteY62" fmla="*/ 651948 h 5020326"/>
                  <a:gd name="connsiteX63" fmla="*/ 3407086 w 3889897"/>
                  <a:gd name="connsiteY63" fmla="*/ 918648 h 5020326"/>
                  <a:gd name="connsiteX64" fmla="*/ 3475666 w 3889897"/>
                  <a:gd name="connsiteY64" fmla="*/ 1238688 h 5020326"/>
                  <a:gd name="connsiteX65" fmla="*/ 3506146 w 3889897"/>
                  <a:gd name="connsiteY65" fmla="*/ 1543488 h 5020326"/>
                  <a:gd name="connsiteX66" fmla="*/ 3506146 w 3889897"/>
                  <a:gd name="connsiteY66" fmla="*/ 1962588 h 5020326"/>
                  <a:gd name="connsiteX67" fmla="*/ 3338506 w 3889897"/>
                  <a:gd name="connsiteY67" fmla="*/ 2305488 h 5020326"/>
                  <a:gd name="connsiteX68" fmla="*/ 3254686 w 3889897"/>
                  <a:gd name="connsiteY68" fmla="*/ 2473128 h 5020326"/>
                  <a:gd name="connsiteX69" fmla="*/ 3132766 w 3889897"/>
                  <a:gd name="connsiteY69" fmla="*/ 2663628 h 5020326"/>
                  <a:gd name="connsiteX70" fmla="*/ 3071806 w 3889897"/>
                  <a:gd name="connsiteY70" fmla="*/ 2838888 h 5020326"/>
                  <a:gd name="connsiteX71" fmla="*/ 3064186 w 3889897"/>
                  <a:gd name="connsiteY71" fmla="*/ 2915088 h 5020326"/>
                  <a:gd name="connsiteX72" fmla="*/ 3018466 w 3889897"/>
                  <a:gd name="connsiteY72" fmla="*/ 3014148 h 5020326"/>
                  <a:gd name="connsiteX73" fmla="*/ 2980366 w 3889897"/>
                  <a:gd name="connsiteY73" fmla="*/ 3082728 h 5020326"/>
                  <a:gd name="connsiteX74" fmla="*/ 2957506 w 3889897"/>
                  <a:gd name="connsiteY74" fmla="*/ 3120828 h 5020326"/>
                  <a:gd name="connsiteX75" fmla="*/ 2957506 w 3889897"/>
                  <a:gd name="connsiteY75" fmla="*/ 3555168 h 5020326"/>
                  <a:gd name="connsiteX76" fmla="*/ 3010846 w 3889897"/>
                  <a:gd name="connsiteY76" fmla="*/ 3539928 h 5020326"/>
                  <a:gd name="connsiteX77" fmla="*/ 3109906 w 3889897"/>
                  <a:gd name="connsiteY77" fmla="*/ 3570408 h 5020326"/>
                  <a:gd name="connsiteX78" fmla="*/ 3140386 w 3889897"/>
                  <a:gd name="connsiteY78" fmla="*/ 3631368 h 5020326"/>
                  <a:gd name="connsiteX79" fmla="*/ 3117526 w 3889897"/>
                  <a:gd name="connsiteY79" fmla="*/ 3738048 h 5020326"/>
                  <a:gd name="connsiteX80" fmla="*/ 3125146 w 3889897"/>
                  <a:gd name="connsiteY80" fmla="*/ 4103808 h 5020326"/>
                  <a:gd name="connsiteX81" fmla="*/ 3163246 w 3889897"/>
                  <a:gd name="connsiteY81" fmla="*/ 4157148 h 5020326"/>
                  <a:gd name="connsiteX82" fmla="*/ 3201346 w 3889897"/>
                  <a:gd name="connsiteY82" fmla="*/ 4164768 h 5020326"/>
                  <a:gd name="connsiteX83" fmla="*/ 3231826 w 3889897"/>
                  <a:gd name="connsiteY83" fmla="*/ 4172388 h 5020326"/>
                  <a:gd name="connsiteX84" fmla="*/ 3285166 w 3889897"/>
                  <a:gd name="connsiteY84" fmla="*/ 4294308 h 5020326"/>
                  <a:gd name="connsiteX85" fmla="*/ 3300406 w 3889897"/>
                  <a:gd name="connsiteY85" fmla="*/ 4347648 h 5020326"/>
                  <a:gd name="connsiteX86" fmla="*/ 3330886 w 3889897"/>
                  <a:gd name="connsiteY86" fmla="*/ 4408608 h 5020326"/>
                  <a:gd name="connsiteX87" fmla="*/ 3551866 w 3889897"/>
                  <a:gd name="connsiteY87" fmla="*/ 4644828 h 5020326"/>
                  <a:gd name="connsiteX88" fmla="*/ 3889897 w 3889897"/>
                  <a:gd name="connsiteY88" fmla="*/ 5020326 h 5020326"/>
                  <a:gd name="connsiteX0" fmla="*/ 712990 w 3889897"/>
                  <a:gd name="connsiteY0" fmla="*/ 5019479 h 5020326"/>
                  <a:gd name="connsiteX1" fmla="*/ 961066 w 3889897"/>
                  <a:gd name="connsiteY1" fmla="*/ 4644828 h 5020326"/>
                  <a:gd name="connsiteX2" fmla="*/ 1342066 w 3889897"/>
                  <a:gd name="connsiteY2" fmla="*/ 4172388 h 5020326"/>
                  <a:gd name="connsiteX3" fmla="*/ 1258246 w 3889897"/>
                  <a:gd name="connsiteY3" fmla="*/ 4012368 h 5020326"/>
                  <a:gd name="connsiteX4" fmla="*/ 1204906 w 3889897"/>
                  <a:gd name="connsiteY4" fmla="*/ 3928548 h 5020326"/>
                  <a:gd name="connsiteX5" fmla="*/ 1174426 w 3889897"/>
                  <a:gd name="connsiteY5" fmla="*/ 3768528 h 5020326"/>
                  <a:gd name="connsiteX6" fmla="*/ 1151566 w 3889897"/>
                  <a:gd name="connsiteY6" fmla="*/ 3699948 h 5020326"/>
                  <a:gd name="connsiteX7" fmla="*/ 1143946 w 3889897"/>
                  <a:gd name="connsiteY7" fmla="*/ 3669468 h 5020326"/>
                  <a:gd name="connsiteX8" fmla="*/ 1067746 w 3889897"/>
                  <a:gd name="connsiteY8" fmla="*/ 3661848 h 5020326"/>
                  <a:gd name="connsiteX9" fmla="*/ 938206 w 3889897"/>
                  <a:gd name="connsiteY9" fmla="*/ 3669468 h 5020326"/>
                  <a:gd name="connsiteX10" fmla="*/ 831526 w 3889897"/>
                  <a:gd name="connsiteY10" fmla="*/ 3692328 h 5020326"/>
                  <a:gd name="connsiteX11" fmla="*/ 610546 w 3889897"/>
                  <a:gd name="connsiteY11" fmla="*/ 3738048 h 5020326"/>
                  <a:gd name="connsiteX12" fmla="*/ 389566 w 3889897"/>
                  <a:gd name="connsiteY12" fmla="*/ 3638988 h 5020326"/>
                  <a:gd name="connsiteX13" fmla="*/ 381946 w 3889897"/>
                  <a:gd name="connsiteY13" fmla="*/ 3326568 h 5020326"/>
                  <a:gd name="connsiteX14" fmla="*/ 420046 w 3889897"/>
                  <a:gd name="connsiteY14" fmla="*/ 3227508 h 5020326"/>
                  <a:gd name="connsiteX15" fmla="*/ 389566 w 3889897"/>
                  <a:gd name="connsiteY15" fmla="*/ 3166548 h 5020326"/>
                  <a:gd name="connsiteX16" fmla="*/ 351466 w 3889897"/>
                  <a:gd name="connsiteY16" fmla="*/ 3105588 h 5020326"/>
                  <a:gd name="connsiteX17" fmla="*/ 397186 w 3889897"/>
                  <a:gd name="connsiteY17" fmla="*/ 3021768 h 5020326"/>
                  <a:gd name="connsiteX18" fmla="*/ 488626 w 3889897"/>
                  <a:gd name="connsiteY18" fmla="*/ 2998908 h 5020326"/>
                  <a:gd name="connsiteX19" fmla="*/ 471956 w 3889897"/>
                  <a:gd name="connsiteY19" fmla="*/ 2942709 h 5020326"/>
                  <a:gd name="connsiteX20" fmla="*/ 435286 w 3889897"/>
                  <a:gd name="connsiteY20" fmla="*/ 2930328 h 5020326"/>
                  <a:gd name="connsiteX21" fmla="*/ 389566 w 3889897"/>
                  <a:gd name="connsiteY21" fmla="*/ 2930328 h 5020326"/>
                  <a:gd name="connsiteX22" fmla="*/ 314000 w 3889897"/>
                  <a:gd name="connsiteY22" fmla="*/ 2893495 h 5020326"/>
                  <a:gd name="connsiteX23" fmla="*/ 320986 w 3889897"/>
                  <a:gd name="connsiteY23" fmla="*/ 2846508 h 5020326"/>
                  <a:gd name="connsiteX24" fmla="*/ 328606 w 3889897"/>
                  <a:gd name="connsiteY24" fmla="*/ 2793168 h 5020326"/>
                  <a:gd name="connsiteX25" fmla="*/ 313366 w 3889897"/>
                  <a:gd name="connsiteY25" fmla="*/ 2732208 h 5020326"/>
                  <a:gd name="connsiteX26" fmla="*/ 267646 w 3889897"/>
                  <a:gd name="connsiteY26" fmla="*/ 2671248 h 5020326"/>
                  <a:gd name="connsiteX27" fmla="*/ 176206 w 3889897"/>
                  <a:gd name="connsiteY27" fmla="*/ 2656008 h 5020326"/>
                  <a:gd name="connsiteX28" fmla="*/ 54286 w 3889897"/>
                  <a:gd name="connsiteY28" fmla="*/ 2610288 h 5020326"/>
                  <a:gd name="connsiteX29" fmla="*/ 7931 w 3889897"/>
                  <a:gd name="connsiteY29" fmla="*/ 2563298 h 5020326"/>
                  <a:gd name="connsiteX30" fmla="*/ 8566 w 3889897"/>
                  <a:gd name="connsiteY30" fmla="*/ 2488368 h 5020326"/>
                  <a:gd name="connsiteX31" fmla="*/ 92386 w 3889897"/>
                  <a:gd name="connsiteY31" fmla="*/ 2335968 h 5020326"/>
                  <a:gd name="connsiteX32" fmla="*/ 221926 w 3889897"/>
                  <a:gd name="connsiteY32" fmla="*/ 2175948 h 5020326"/>
                  <a:gd name="connsiteX33" fmla="*/ 282886 w 3889897"/>
                  <a:gd name="connsiteY33" fmla="*/ 2084508 h 5020326"/>
                  <a:gd name="connsiteX34" fmla="*/ 328606 w 3889897"/>
                  <a:gd name="connsiteY34" fmla="*/ 1977828 h 5020326"/>
                  <a:gd name="connsiteX35" fmla="*/ 359086 w 3889897"/>
                  <a:gd name="connsiteY35" fmla="*/ 1871148 h 5020326"/>
                  <a:gd name="connsiteX36" fmla="*/ 374326 w 3889897"/>
                  <a:gd name="connsiteY36" fmla="*/ 1810188 h 5020326"/>
                  <a:gd name="connsiteX37" fmla="*/ 343846 w 3889897"/>
                  <a:gd name="connsiteY37" fmla="*/ 1756848 h 5020326"/>
                  <a:gd name="connsiteX38" fmla="*/ 328606 w 3889897"/>
                  <a:gd name="connsiteY38" fmla="*/ 1680648 h 5020326"/>
                  <a:gd name="connsiteX39" fmla="*/ 412426 w 3889897"/>
                  <a:gd name="connsiteY39" fmla="*/ 1474908 h 5020326"/>
                  <a:gd name="connsiteX40" fmla="*/ 442906 w 3889897"/>
                  <a:gd name="connsiteY40" fmla="*/ 1307268 h 5020326"/>
                  <a:gd name="connsiteX41" fmla="*/ 465766 w 3889897"/>
                  <a:gd name="connsiteY41" fmla="*/ 1192968 h 5020326"/>
                  <a:gd name="connsiteX42" fmla="*/ 503866 w 3889897"/>
                  <a:gd name="connsiteY42" fmla="*/ 1055808 h 5020326"/>
                  <a:gd name="connsiteX43" fmla="*/ 557206 w 3889897"/>
                  <a:gd name="connsiteY43" fmla="*/ 888168 h 5020326"/>
                  <a:gd name="connsiteX44" fmla="*/ 503866 w 3889897"/>
                  <a:gd name="connsiteY44" fmla="*/ 888168 h 5020326"/>
                  <a:gd name="connsiteX45" fmla="*/ 412426 w 3889897"/>
                  <a:gd name="connsiteY45" fmla="*/ 834828 h 5020326"/>
                  <a:gd name="connsiteX46" fmla="*/ 328606 w 3889897"/>
                  <a:gd name="connsiteY46" fmla="*/ 789108 h 5020326"/>
                  <a:gd name="connsiteX47" fmla="*/ 260026 w 3889897"/>
                  <a:gd name="connsiteY47" fmla="*/ 773868 h 5020326"/>
                  <a:gd name="connsiteX48" fmla="*/ 214306 w 3889897"/>
                  <a:gd name="connsiteY48" fmla="*/ 751008 h 5020326"/>
                  <a:gd name="connsiteX49" fmla="*/ 260026 w 3889897"/>
                  <a:gd name="connsiteY49" fmla="*/ 674808 h 5020326"/>
                  <a:gd name="connsiteX50" fmla="*/ 374326 w 3889897"/>
                  <a:gd name="connsiteY50" fmla="*/ 606228 h 5020326"/>
                  <a:gd name="connsiteX51" fmla="*/ 557206 w 3889897"/>
                  <a:gd name="connsiteY51" fmla="*/ 507168 h 5020326"/>
                  <a:gd name="connsiteX52" fmla="*/ 656266 w 3889897"/>
                  <a:gd name="connsiteY52" fmla="*/ 423348 h 5020326"/>
                  <a:gd name="connsiteX53" fmla="*/ 892486 w 3889897"/>
                  <a:gd name="connsiteY53" fmla="*/ 232848 h 5020326"/>
                  <a:gd name="connsiteX54" fmla="*/ 1174426 w 3889897"/>
                  <a:gd name="connsiteY54" fmla="*/ 80448 h 5020326"/>
                  <a:gd name="connsiteX55" fmla="*/ 1593526 w 3889897"/>
                  <a:gd name="connsiteY55" fmla="*/ 11868 h 5020326"/>
                  <a:gd name="connsiteX56" fmla="*/ 1944046 w 3889897"/>
                  <a:gd name="connsiteY56" fmla="*/ 4248 h 5020326"/>
                  <a:gd name="connsiteX57" fmla="*/ 2172646 w 3889897"/>
                  <a:gd name="connsiteY57" fmla="*/ 4248 h 5020326"/>
                  <a:gd name="connsiteX58" fmla="*/ 2393626 w 3889897"/>
                  <a:gd name="connsiteY58" fmla="*/ 57588 h 5020326"/>
                  <a:gd name="connsiteX59" fmla="*/ 2667946 w 3889897"/>
                  <a:gd name="connsiteY59" fmla="*/ 133788 h 5020326"/>
                  <a:gd name="connsiteX60" fmla="*/ 2820346 w 3889897"/>
                  <a:gd name="connsiteY60" fmla="*/ 202368 h 5020326"/>
                  <a:gd name="connsiteX61" fmla="*/ 3102286 w 3889897"/>
                  <a:gd name="connsiteY61" fmla="*/ 400488 h 5020326"/>
                  <a:gd name="connsiteX62" fmla="*/ 3285166 w 3889897"/>
                  <a:gd name="connsiteY62" fmla="*/ 651948 h 5020326"/>
                  <a:gd name="connsiteX63" fmla="*/ 3407086 w 3889897"/>
                  <a:gd name="connsiteY63" fmla="*/ 918648 h 5020326"/>
                  <a:gd name="connsiteX64" fmla="*/ 3475666 w 3889897"/>
                  <a:gd name="connsiteY64" fmla="*/ 1238688 h 5020326"/>
                  <a:gd name="connsiteX65" fmla="*/ 3506146 w 3889897"/>
                  <a:gd name="connsiteY65" fmla="*/ 1543488 h 5020326"/>
                  <a:gd name="connsiteX66" fmla="*/ 3506146 w 3889897"/>
                  <a:gd name="connsiteY66" fmla="*/ 1962588 h 5020326"/>
                  <a:gd name="connsiteX67" fmla="*/ 3338506 w 3889897"/>
                  <a:gd name="connsiteY67" fmla="*/ 2305488 h 5020326"/>
                  <a:gd name="connsiteX68" fmla="*/ 3254686 w 3889897"/>
                  <a:gd name="connsiteY68" fmla="*/ 2473128 h 5020326"/>
                  <a:gd name="connsiteX69" fmla="*/ 3132766 w 3889897"/>
                  <a:gd name="connsiteY69" fmla="*/ 2663628 h 5020326"/>
                  <a:gd name="connsiteX70" fmla="*/ 3071806 w 3889897"/>
                  <a:gd name="connsiteY70" fmla="*/ 2838888 h 5020326"/>
                  <a:gd name="connsiteX71" fmla="*/ 3064186 w 3889897"/>
                  <a:gd name="connsiteY71" fmla="*/ 2915088 h 5020326"/>
                  <a:gd name="connsiteX72" fmla="*/ 3018466 w 3889897"/>
                  <a:gd name="connsiteY72" fmla="*/ 3014148 h 5020326"/>
                  <a:gd name="connsiteX73" fmla="*/ 2980366 w 3889897"/>
                  <a:gd name="connsiteY73" fmla="*/ 3082728 h 5020326"/>
                  <a:gd name="connsiteX74" fmla="*/ 2957506 w 3889897"/>
                  <a:gd name="connsiteY74" fmla="*/ 3120828 h 5020326"/>
                  <a:gd name="connsiteX75" fmla="*/ 2957506 w 3889897"/>
                  <a:gd name="connsiteY75" fmla="*/ 3555168 h 5020326"/>
                  <a:gd name="connsiteX76" fmla="*/ 3010846 w 3889897"/>
                  <a:gd name="connsiteY76" fmla="*/ 3539928 h 5020326"/>
                  <a:gd name="connsiteX77" fmla="*/ 3109906 w 3889897"/>
                  <a:gd name="connsiteY77" fmla="*/ 3570408 h 5020326"/>
                  <a:gd name="connsiteX78" fmla="*/ 3140386 w 3889897"/>
                  <a:gd name="connsiteY78" fmla="*/ 3631368 h 5020326"/>
                  <a:gd name="connsiteX79" fmla="*/ 3117526 w 3889897"/>
                  <a:gd name="connsiteY79" fmla="*/ 3738048 h 5020326"/>
                  <a:gd name="connsiteX80" fmla="*/ 3125146 w 3889897"/>
                  <a:gd name="connsiteY80" fmla="*/ 4103808 h 5020326"/>
                  <a:gd name="connsiteX81" fmla="*/ 3201346 w 3889897"/>
                  <a:gd name="connsiteY81" fmla="*/ 4164768 h 5020326"/>
                  <a:gd name="connsiteX82" fmla="*/ 3231826 w 3889897"/>
                  <a:gd name="connsiteY82" fmla="*/ 4172388 h 5020326"/>
                  <a:gd name="connsiteX83" fmla="*/ 3285166 w 3889897"/>
                  <a:gd name="connsiteY83" fmla="*/ 4294308 h 5020326"/>
                  <a:gd name="connsiteX84" fmla="*/ 3300406 w 3889897"/>
                  <a:gd name="connsiteY84" fmla="*/ 4347648 h 5020326"/>
                  <a:gd name="connsiteX85" fmla="*/ 3330886 w 3889897"/>
                  <a:gd name="connsiteY85" fmla="*/ 4408608 h 5020326"/>
                  <a:gd name="connsiteX86" fmla="*/ 3551866 w 3889897"/>
                  <a:gd name="connsiteY86" fmla="*/ 4644828 h 5020326"/>
                  <a:gd name="connsiteX87" fmla="*/ 3889897 w 3889897"/>
                  <a:gd name="connsiteY87" fmla="*/ 5020326 h 5020326"/>
                  <a:gd name="connsiteX0" fmla="*/ 712990 w 3889897"/>
                  <a:gd name="connsiteY0" fmla="*/ 5019479 h 5020326"/>
                  <a:gd name="connsiteX1" fmla="*/ 961066 w 3889897"/>
                  <a:gd name="connsiteY1" fmla="*/ 4644828 h 5020326"/>
                  <a:gd name="connsiteX2" fmla="*/ 1342066 w 3889897"/>
                  <a:gd name="connsiteY2" fmla="*/ 4172388 h 5020326"/>
                  <a:gd name="connsiteX3" fmla="*/ 1258246 w 3889897"/>
                  <a:gd name="connsiteY3" fmla="*/ 4012368 h 5020326"/>
                  <a:gd name="connsiteX4" fmla="*/ 1204906 w 3889897"/>
                  <a:gd name="connsiteY4" fmla="*/ 3928548 h 5020326"/>
                  <a:gd name="connsiteX5" fmla="*/ 1174426 w 3889897"/>
                  <a:gd name="connsiteY5" fmla="*/ 3768528 h 5020326"/>
                  <a:gd name="connsiteX6" fmla="*/ 1151566 w 3889897"/>
                  <a:gd name="connsiteY6" fmla="*/ 3699948 h 5020326"/>
                  <a:gd name="connsiteX7" fmla="*/ 1143946 w 3889897"/>
                  <a:gd name="connsiteY7" fmla="*/ 3669468 h 5020326"/>
                  <a:gd name="connsiteX8" fmla="*/ 1067746 w 3889897"/>
                  <a:gd name="connsiteY8" fmla="*/ 3661848 h 5020326"/>
                  <a:gd name="connsiteX9" fmla="*/ 938206 w 3889897"/>
                  <a:gd name="connsiteY9" fmla="*/ 3669468 h 5020326"/>
                  <a:gd name="connsiteX10" fmla="*/ 831526 w 3889897"/>
                  <a:gd name="connsiteY10" fmla="*/ 3692328 h 5020326"/>
                  <a:gd name="connsiteX11" fmla="*/ 610546 w 3889897"/>
                  <a:gd name="connsiteY11" fmla="*/ 3738048 h 5020326"/>
                  <a:gd name="connsiteX12" fmla="*/ 389566 w 3889897"/>
                  <a:gd name="connsiteY12" fmla="*/ 3638988 h 5020326"/>
                  <a:gd name="connsiteX13" fmla="*/ 381946 w 3889897"/>
                  <a:gd name="connsiteY13" fmla="*/ 3326568 h 5020326"/>
                  <a:gd name="connsiteX14" fmla="*/ 420046 w 3889897"/>
                  <a:gd name="connsiteY14" fmla="*/ 3227508 h 5020326"/>
                  <a:gd name="connsiteX15" fmla="*/ 389566 w 3889897"/>
                  <a:gd name="connsiteY15" fmla="*/ 3166548 h 5020326"/>
                  <a:gd name="connsiteX16" fmla="*/ 351466 w 3889897"/>
                  <a:gd name="connsiteY16" fmla="*/ 3105588 h 5020326"/>
                  <a:gd name="connsiteX17" fmla="*/ 397186 w 3889897"/>
                  <a:gd name="connsiteY17" fmla="*/ 3021768 h 5020326"/>
                  <a:gd name="connsiteX18" fmla="*/ 488626 w 3889897"/>
                  <a:gd name="connsiteY18" fmla="*/ 2998908 h 5020326"/>
                  <a:gd name="connsiteX19" fmla="*/ 471956 w 3889897"/>
                  <a:gd name="connsiteY19" fmla="*/ 2942709 h 5020326"/>
                  <a:gd name="connsiteX20" fmla="*/ 435286 w 3889897"/>
                  <a:gd name="connsiteY20" fmla="*/ 2930328 h 5020326"/>
                  <a:gd name="connsiteX21" fmla="*/ 389566 w 3889897"/>
                  <a:gd name="connsiteY21" fmla="*/ 2930328 h 5020326"/>
                  <a:gd name="connsiteX22" fmla="*/ 314000 w 3889897"/>
                  <a:gd name="connsiteY22" fmla="*/ 2893495 h 5020326"/>
                  <a:gd name="connsiteX23" fmla="*/ 320986 w 3889897"/>
                  <a:gd name="connsiteY23" fmla="*/ 2846508 h 5020326"/>
                  <a:gd name="connsiteX24" fmla="*/ 328606 w 3889897"/>
                  <a:gd name="connsiteY24" fmla="*/ 2793168 h 5020326"/>
                  <a:gd name="connsiteX25" fmla="*/ 313366 w 3889897"/>
                  <a:gd name="connsiteY25" fmla="*/ 2732208 h 5020326"/>
                  <a:gd name="connsiteX26" fmla="*/ 267646 w 3889897"/>
                  <a:gd name="connsiteY26" fmla="*/ 2671248 h 5020326"/>
                  <a:gd name="connsiteX27" fmla="*/ 176206 w 3889897"/>
                  <a:gd name="connsiteY27" fmla="*/ 2656008 h 5020326"/>
                  <a:gd name="connsiteX28" fmla="*/ 54286 w 3889897"/>
                  <a:gd name="connsiteY28" fmla="*/ 2610288 h 5020326"/>
                  <a:gd name="connsiteX29" fmla="*/ 7931 w 3889897"/>
                  <a:gd name="connsiteY29" fmla="*/ 2563298 h 5020326"/>
                  <a:gd name="connsiteX30" fmla="*/ 8566 w 3889897"/>
                  <a:gd name="connsiteY30" fmla="*/ 2488368 h 5020326"/>
                  <a:gd name="connsiteX31" fmla="*/ 92386 w 3889897"/>
                  <a:gd name="connsiteY31" fmla="*/ 2335968 h 5020326"/>
                  <a:gd name="connsiteX32" fmla="*/ 221926 w 3889897"/>
                  <a:gd name="connsiteY32" fmla="*/ 2175948 h 5020326"/>
                  <a:gd name="connsiteX33" fmla="*/ 282886 w 3889897"/>
                  <a:gd name="connsiteY33" fmla="*/ 2084508 h 5020326"/>
                  <a:gd name="connsiteX34" fmla="*/ 328606 w 3889897"/>
                  <a:gd name="connsiteY34" fmla="*/ 1977828 h 5020326"/>
                  <a:gd name="connsiteX35" fmla="*/ 359086 w 3889897"/>
                  <a:gd name="connsiteY35" fmla="*/ 1871148 h 5020326"/>
                  <a:gd name="connsiteX36" fmla="*/ 374326 w 3889897"/>
                  <a:gd name="connsiteY36" fmla="*/ 1810188 h 5020326"/>
                  <a:gd name="connsiteX37" fmla="*/ 343846 w 3889897"/>
                  <a:gd name="connsiteY37" fmla="*/ 1756848 h 5020326"/>
                  <a:gd name="connsiteX38" fmla="*/ 328606 w 3889897"/>
                  <a:gd name="connsiteY38" fmla="*/ 1680648 h 5020326"/>
                  <a:gd name="connsiteX39" fmla="*/ 412426 w 3889897"/>
                  <a:gd name="connsiteY39" fmla="*/ 1474908 h 5020326"/>
                  <a:gd name="connsiteX40" fmla="*/ 442906 w 3889897"/>
                  <a:gd name="connsiteY40" fmla="*/ 1307268 h 5020326"/>
                  <a:gd name="connsiteX41" fmla="*/ 465766 w 3889897"/>
                  <a:gd name="connsiteY41" fmla="*/ 1192968 h 5020326"/>
                  <a:gd name="connsiteX42" fmla="*/ 503866 w 3889897"/>
                  <a:gd name="connsiteY42" fmla="*/ 1055808 h 5020326"/>
                  <a:gd name="connsiteX43" fmla="*/ 557206 w 3889897"/>
                  <a:gd name="connsiteY43" fmla="*/ 888168 h 5020326"/>
                  <a:gd name="connsiteX44" fmla="*/ 503866 w 3889897"/>
                  <a:gd name="connsiteY44" fmla="*/ 888168 h 5020326"/>
                  <a:gd name="connsiteX45" fmla="*/ 412426 w 3889897"/>
                  <a:gd name="connsiteY45" fmla="*/ 834828 h 5020326"/>
                  <a:gd name="connsiteX46" fmla="*/ 328606 w 3889897"/>
                  <a:gd name="connsiteY46" fmla="*/ 789108 h 5020326"/>
                  <a:gd name="connsiteX47" fmla="*/ 260026 w 3889897"/>
                  <a:gd name="connsiteY47" fmla="*/ 773868 h 5020326"/>
                  <a:gd name="connsiteX48" fmla="*/ 214306 w 3889897"/>
                  <a:gd name="connsiteY48" fmla="*/ 751008 h 5020326"/>
                  <a:gd name="connsiteX49" fmla="*/ 260026 w 3889897"/>
                  <a:gd name="connsiteY49" fmla="*/ 674808 h 5020326"/>
                  <a:gd name="connsiteX50" fmla="*/ 374326 w 3889897"/>
                  <a:gd name="connsiteY50" fmla="*/ 606228 h 5020326"/>
                  <a:gd name="connsiteX51" fmla="*/ 557206 w 3889897"/>
                  <a:gd name="connsiteY51" fmla="*/ 507168 h 5020326"/>
                  <a:gd name="connsiteX52" fmla="*/ 656266 w 3889897"/>
                  <a:gd name="connsiteY52" fmla="*/ 423348 h 5020326"/>
                  <a:gd name="connsiteX53" fmla="*/ 892486 w 3889897"/>
                  <a:gd name="connsiteY53" fmla="*/ 232848 h 5020326"/>
                  <a:gd name="connsiteX54" fmla="*/ 1174426 w 3889897"/>
                  <a:gd name="connsiteY54" fmla="*/ 80448 h 5020326"/>
                  <a:gd name="connsiteX55" fmla="*/ 1593526 w 3889897"/>
                  <a:gd name="connsiteY55" fmla="*/ 11868 h 5020326"/>
                  <a:gd name="connsiteX56" fmla="*/ 1944046 w 3889897"/>
                  <a:gd name="connsiteY56" fmla="*/ 4248 h 5020326"/>
                  <a:gd name="connsiteX57" fmla="*/ 2172646 w 3889897"/>
                  <a:gd name="connsiteY57" fmla="*/ 4248 h 5020326"/>
                  <a:gd name="connsiteX58" fmla="*/ 2393626 w 3889897"/>
                  <a:gd name="connsiteY58" fmla="*/ 57588 h 5020326"/>
                  <a:gd name="connsiteX59" fmla="*/ 2667946 w 3889897"/>
                  <a:gd name="connsiteY59" fmla="*/ 133788 h 5020326"/>
                  <a:gd name="connsiteX60" fmla="*/ 2820346 w 3889897"/>
                  <a:gd name="connsiteY60" fmla="*/ 202368 h 5020326"/>
                  <a:gd name="connsiteX61" fmla="*/ 3102286 w 3889897"/>
                  <a:gd name="connsiteY61" fmla="*/ 400488 h 5020326"/>
                  <a:gd name="connsiteX62" fmla="*/ 3285166 w 3889897"/>
                  <a:gd name="connsiteY62" fmla="*/ 651948 h 5020326"/>
                  <a:gd name="connsiteX63" fmla="*/ 3407086 w 3889897"/>
                  <a:gd name="connsiteY63" fmla="*/ 918648 h 5020326"/>
                  <a:gd name="connsiteX64" fmla="*/ 3475666 w 3889897"/>
                  <a:gd name="connsiteY64" fmla="*/ 1238688 h 5020326"/>
                  <a:gd name="connsiteX65" fmla="*/ 3506146 w 3889897"/>
                  <a:gd name="connsiteY65" fmla="*/ 1543488 h 5020326"/>
                  <a:gd name="connsiteX66" fmla="*/ 3506146 w 3889897"/>
                  <a:gd name="connsiteY66" fmla="*/ 1962588 h 5020326"/>
                  <a:gd name="connsiteX67" fmla="*/ 3338506 w 3889897"/>
                  <a:gd name="connsiteY67" fmla="*/ 2305488 h 5020326"/>
                  <a:gd name="connsiteX68" fmla="*/ 3254686 w 3889897"/>
                  <a:gd name="connsiteY68" fmla="*/ 2473128 h 5020326"/>
                  <a:gd name="connsiteX69" fmla="*/ 3132766 w 3889897"/>
                  <a:gd name="connsiteY69" fmla="*/ 2663628 h 5020326"/>
                  <a:gd name="connsiteX70" fmla="*/ 3071806 w 3889897"/>
                  <a:gd name="connsiteY70" fmla="*/ 2838888 h 5020326"/>
                  <a:gd name="connsiteX71" fmla="*/ 3064186 w 3889897"/>
                  <a:gd name="connsiteY71" fmla="*/ 2915088 h 5020326"/>
                  <a:gd name="connsiteX72" fmla="*/ 3018466 w 3889897"/>
                  <a:gd name="connsiteY72" fmla="*/ 3014148 h 5020326"/>
                  <a:gd name="connsiteX73" fmla="*/ 2980366 w 3889897"/>
                  <a:gd name="connsiteY73" fmla="*/ 3082728 h 5020326"/>
                  <a:gd name="connsiteX74" fmla="*/ 2957506 w 3889897"/>
                  <a:gd name="connsiteY74" fmla="*/ 3120828 h 5020326"/>
                  <a:gd name="connsiteX75" fmla="*/ 2957506 w 3889897"/>
                  <a:gd name="connsiteY75" fmla="*/ 3555168 h 5020326"/>
                  <a:gd name="connsiteX76" fmla="*/ 3010846 w 3889897"/>
                  <a:gd name="connsiteY76" fmla="*/ 3539928 h 5020326"/>
                  <a:gd name="connsiteX77" fmla="*/ 3109906 w 3889897"/>
                  <a:gd name="connsiteY77" fmla="*/ 3570408 h 5020326"/>
                  <a:gd name="connsiteX78" fmla="*/ 3140386 w 3889897"/>
                  <a:gd name="connsiteY78" fmla="*/ 3631368 h 5020326"/>
                  <a:gd name="connsiteX79" fmla="*/ 3117526 w 3889897"/>
                  <a:gd name="connsiteY79" fmla="*/ 3738048 h 5020326"/>
                  <a:gd name="connsiteX80" fmla="*/ 3125146 w 3889897"/>
                  <a:gd name="connsiteY80" fmla="*/ 4103808 h 5020326"/>
                  <a:gd name="connsiteX81" fmla="*/ 3231826 w 3889897"/>
                  <a:gd name="connsiteY81" fmla="*/ 4172388 h 5020326"/>
                  <a:gd name="connsiteX82" fmla="*/ 3285166 w 3889897"/>
                  <a:gd name="connsiteY82" fmla="*/ 4294308 h 5020326"/>
                  <a:gd name="connsiteX83" fmla="*/ 3300406 w 3889897"/>
                  <a:gd name="connsiteY83" fmla="*/ 4347648 h 5020326"/>
                  <a:gd name="connsiteX84" fmla="*/ 3330886 w 3889897"/>
                  <a:gd name="connsiteY84" fmla="*/ 4408608 h 5020326"/>
                  <a:gd name="connsiteX85" fmla="*/ 3551866 w 3889897"/>
                  <a:gd name="connsiteY85" fmla="*/ 4644828 h 5020326"/>
                  <a:gd name="connsiteX86" fmla="*/ 3889897 w 3889897"/>
                  <a:gd name="connsiteY86" fmla="*/ 5020326 h 5020326"/>
                  <a:gd name="connsiteX0" fmla="*/ 712990 w 3889897"/>
                  <a:gd name="connsiteY0" fmla="*/ 5019479 h 5020326"/>
                  <a:gd name="connsiteX1" fmla="*/ 961066 w 3889897"/>
                  <a:gd name="connsiteY1" fmla="*/ 4644828 h 5020326"/>
                  <a:gd name="connsiteX2" fmla="*/ 1342066 w 3889897"/>
                  <a:gd name="connsiteY2" fmla="*/ 4172388 h 5020326"/>
                  <a:gd name="connsiteX3" fmla="*/ 1258246 w 3889897"/>
                  <a:gd name="connsiteY3" fmla="*/ 4012368 h 5020326"/>
                  <a:gd name="connsiteX4" fmla="*/ 1204906 w 3889897"/>
                  <a:gd name="connsiteY4" fmla="*/ 3928548 h 5020326"/>
                  <a:gd name="connsiteX5" fmla="*/ 1174426 w 3889897"/>
                  <a:gd name="connsiteY5" fmla="*/ 3768528 h 5020326"/>
                  <a:gd name="connsiteX6" fmla="*/ 1143946 w 3889897"/>
                  <a:gd name="connsiteY6" fmla="*/ 3669468 h 5020326"/>
                  <a:gd name="connsiteX7" fmla="*/ 1067746 w 3889897"/>
                  <a:gd name="connsiteY7" fmla="*/ 3661848 h 5020326"/>
                  <a:gd name="connsiteX8" fmla="*/ 938206 w 3889897"/>
                  <a:gd name="connsiteY8" fmla="*/ 3669468 h 5020326"/>
                  <a:gd name="connsiteX9" fmla="*/ 831526 w 3889897"/>
                  <a:gd name="connsiteY9" fmla="*/ 3692328 h 5020326"/>
                  <a:gd name="connsiteX10" fmla="*/ 610546 w 3889897"/>
                  <a:gd name="connsiteY10" fmla="*/ 3738048 h 5020326"/>
                  <a:gd name="connsiteX11" fmla="*/ 389566 w 3889897"/>
                  <a:gd name="connsiteY11" fmla="*/ 3638988 h 5020326"/>
                  <a:gd name="connsiteX12" fmla="*/ 381946 w 3889897"/>
                  <a:gd name="connsiteY12" fmla="*/ 3326568 h 5020326"/>
                  <a:gd name="connsiteX13" fmla="*/ 420046 w 3889897"/>
                  <a:gd name="connsiteY13" fmla="*/ 3227508 h 5020326"/>
                  <a:gd name="connsiteX14" fmla="*/ 389566 w 3889897"/>
                  <a:gd name="connsiteY14" fmla="*/ 3166548 h 5020326"/>
                  <a:gd name="connsiteX15" fmla="*/ 351466 w 3889897"/>
                  <a:gd name="connsiteY15" fmla="*/ 3105588 h 5020326"/>
                  <a:gd name="connsiteX16" fmla="*/ 397186 w 3889897"/>
                  <a:gd name="connsiteY16" fmla="*/ 3021768 h 5020326"/>
                  <a:gd name="connsiteX17" fmla="*/ 488626 w 3889897"/>
                  <a:gd name="connsiteY17" fmla="*/ 2998908 h 5020326"/>
                  <a:gd name="connsiteX18" fmla="*/ 471956 w 3889897"/>
                  <a:gd name="connsiteY18" fmla="*/ 2942709 h 5020326"/>
                  <a:gd name="connsiteX19" fmla="*/ 435286 w 3889897"/>
                  <a:gd name="connsiteY19" fmla="*/ 2930328 h 5020326"/>
                  <a:gd name="connsiteX20" fmla="*/ 389566 w 3889897"/>
                  <a:gd name="connsiteY20" fmla="*/ 2930328 h 5020326"/>
                  <a:gd name="connsiteX21" fmla="*/ 314000 w 3889897"/>
                  <a:gd name="connsiteY21" fmla="*/ 2893495 h 5020326"/>
                  <a:gd name="connsiteX22" fmla="*/ 320986 w 3889897"/>
                  <a:gd name="connsiteY22" fmla="*/ 2846508 h 5020326"/>
                  <a:gd name="connsiteX23" fmla="*/ 328606 w 3889897"/>
                  <a:gd name="connsiteY23" fmla="*/ 2793168 h 5020326"/>
                  <a:gd name="connsiteX24" fmla="*/ 313366 w 3889897"/>
                  <a:gd name="connsiteY24" fmla="*/ 2732208 h 5020326"/>
                  <a:gd name="connsiteX25" fmla="*/ 267646 w 3889897"/>
                  <a:gd name="connsiteY25" fmla="*/ 2671248 h 5020326"/>
                  <a:gd name="connsiteX26" fmla="*/ 176206 w 3889897"/>
                  <a:gd name="connsiteY26" fmla="*/ 2656008 h 5020326"/>
                  <a:gd name="connsiteX27" fmla="*/ 54286 w 3889897"/>
                  <a:gd name="connsiteY27" fmla="*/ 2610288 h 5020326"/>
                  <a:gd name="connsiteX28" fmla="*/ 7931 w 3889897"/>
                  <a:gd name="connsiteY28" fmla="*/ 2563298 h 5020326"/>
                  <a:gd name="connsiteX29" fmla="*/ 8566 w 3889897"/>
                  <a:gd name="connsiteY29" fmla="*/ 2488368 h 5020326"/>
                  <a:gd name="connsiteX30" fmla="*/ 92386 w 3889897"/>
                  <a:gd name="connsiteY30" fmla="*/ 2335968 h 5020326"/>
                  <a:gd name="connsiteX31" fmla="*/ 221926 w 3889897"/>
                  <a:gd name="connsiteY31" fmla="*/ 2175948 h 5020326"/>
                  <a:gd name="connsiteX32" fmla="*/ 282886 w 3889897"/>
                  <a:gd name="connsiteY32" fmla="*/ 2084508 h 5020326"/>
                  <a:gd name="connsiteX33" fmla="*/ 328606 w 3889897"/>
                  <a:gd name="connsiteY33" fmla="*/ 1977828 h 5020326"/>
                  <a:gd name="connsiteX34" fmla="*/ 359086 w 3889897"/>
                  <a:gd name="connsiteY34" fmla="*/ 1871148 h 5020326"/>
                  <a:gd name="connsiteX35" fmla="*/ 374326 w 3889897"/>
                  <a:gd name="connsiteY35" fmla="*/ 1810188 h 5020326"/>
                  <a:gd name="connsiteX36" fmla="*/ 343846 w 3889897"/>
                  <a:gd name="connsiteY36" fmla="*/ 1756848 h 5020326"/>
                  <a:gd name="connsiteX37" fmla="*/ 328606 w 3889897"/>
                  <a:gd name="connsiteY37" fmla="*/ 1680648 h 5020326"/>
                  <a:gd name="connsiteX38" fmla="*/ 412426 w 3889897"/>
                  <a:gd name="connsiteY38" fmla="*/ 1474908 h 5020326"/>
                  <a:gd name="connsiteX39" fmla="*/ 442906 w 3889897"/>
                  <a:gd name="connsiteY39" fmla="*/ 1307268 h 5020326"/>
                  <a:gd name="connsiteX40" fmla="*/ 465766 w 3889897"/>
                  <a:gd name="connsiteY40" fmla="*/ 1192968 h 5020326"/>
                  <a:gd name="connsiteX41" fmla="*/ 503866 w 3889897"/>
                  <a:gd name="connsiteY41" fmla="*/ 1055808 h 5020326"/>
                  <a:gd name="connsiteX42" fmla="*/ 557206 w 3889897"/>
                  <a:gd name="connsiteY42" fmla="*/ 888168 h 5020326"/>
                  <a:gd name="connsiteX43" fmla="*/ 503866 w 3889897"/>
                  <a:gd name="connsiteY43" fmla="*/ 888168 h 5020326"/>
                  <a:gd name="connsiteX44" fmla="*/ 412426 w 3889897"/>
                  <a:gd name="connsiteY44" fmla="*/ 834828 h 5020326"/>
                  <a:gd name="connsiteX45" fmla="*/ 328606 w 3889897"/>
                  <a:gd name="connsiteY45" fmla="*/ 789108 h 5020326"/>
                  <a:gd name="connsiteX46" fmla="*/ 260026 w 3889897"/>
                  <a:gd name="connsiteY46" fmla="*/ 773868 h 5020326"/>
                  <a:gd name="connsiteX47" fmla="*/ 214306 w 3889897"/>
                  <a:gd name="connsiteY47" fmla="*/ 751008 h 5020326"/>
                  <a:gd name="connsiteX48" fmla="*/ 260026 w 3889897"/>
                  <a:gd name="connsiteY48" fmla="*/ 674808 h 5020326"/>
                  <a:gd name="connsiteX49" fmla="*/ 374326 w 3889897"/>
                  <a:gd name="connsiteY49" fmla="*/ 606228 h 5020326"/>
                  <a:gd name="connsiteX50" fmla="*/ 557206 w 3889897"/>
                  <a:gd name="connsiteY50" fmla="*/ 507168 h 5020326"/>
                  <a:gd name="connsiteX51" fmla="*/ 656266 w 3889897"/>
                  <a:gd name="connsiteY51" fmla="*/ 423348 h 5020326"/>
                  <a:gd name="connsiteX52" fmla="*/ 892486 w 3889897"/>
                  <a:gd name="connsiteY52" fmla="*/ 232848 h 5020326"/>
                  <a:gd name="connsiteX53" fmla="*/ 1174426 w 3889897"/>
                  <a:gd name="connsiteY53" fmla="*/ 80448 h 5020326"/>
                  <a:gd name="connsiteX54" fmla="*/ 1593526 w 3889897"/>
                  <a:gd name="connsiteY54" fmla="*/ 11868 h 5020326"/>
                  <a:gd name="connsiteX55" fmla="*/ 1944046 w 3889897"/>
                  <a:gd name="connsiteY55" fmla="*/ 4248 h 5020326"/>
                  <a:gd name="connsiteX56" fmla="*/ 2172646 w 3889897"/>
                  <a:gd name="connsiteY56" fmla="*/ 4248 h 5020326"/>
                  <a:gd name="connsiteX57" fmla="*/ 2393626 w 3889897"/>
                  <a:gd name="connsiteY57" fmla="*/ 57588 h 5020326"/>
                  <a:gd name="connsiteX58" fmla="*/ 2667946 w 3889897"/>
                  <a:gd name="connsiteY58" fmla="*/ 133788 h 5020326"/>
                  <a:gd name="connsiteX59" fmla="*/ 2820346 w 3889897"/>
                  <a:gd name="connsiteY59" fmla="*/ 202368 h 5020326"/>
                  <a:gd name="connsiteX60" fmla="*/ 3102286 w 3889897"/>
                  <a:gd name="connsiteY60" fmla="*/ 400488 h 5020326"/>
                  <a:gd name="connsiteX61" fmla="*/ 3285166 w 3889897"/>
                  <a:gd name="connsiteY61" fmla="*/ 651948 h 5020326"/>
                  <a:gd name="connsiteX62" fmla="*/ 3407086 w 3889897"/>
                  <a:gd name="connsiteY62" fmla="*/ 918648 h 5020326"/>
                  <a:gd name="connsiteX63" fmla="*/ 3475666 w 3889897"/>
                  <a:gd name="connsiteY63" fmla="*/ 1238688 h 5020326"/>
                  <a:gd name="connsiteX64" fmla="*/ 3506146 w 3889897"/>
                  <a:gd name="connsiteY64" fmla="*/ 1543488 h 5020326"/>
                  <a:gd name="connsiteX65" fmla="*/ 3506146 w 3889897"/>
                  <a:gd name="connsiteY65" fmla="*/ 1962588 h 5020326"/>
                  <a:gd name="connsiteX66" fmla="*/ 3338506 w 3889897"/>
                  <a:gd name="connsiteY66" fmla="*/ 2305488 h 5020326"/>
                  <a:gd name="connsiteX67" fmla="*/ 3254686 w 3889897"/>
                  <a:gd name="connsiteY67" fmla="*/ 2473128 h 5020326"/>
                  <a:gd name="connsiteX68" fmla="*/ 3132766 w 3889897"/>
                  <a:gd name="connsiteY68" fmla="*/ 2663628 h 5020326"/>
                  <a:gd name="connsiteX69" fmla="*/ 3071806 w 3889897"/>
                  <a:gd name="connsiteY69" fmla="*/ 2838888 h 5020326"/>
                  <a:gd name="connsiteX70" fmla="*/ 3064186 w 3889897"/>
                  <a:gd name="connsiteY70" fmla="*/ 2915088 h 5020326"/>
                  <a:gd name="connsiteX71" fmla="*/ 3018466 w 3889897"/>
                  <a:gd name="connsiteY71" fmla="*/ 3014148 h 5020326"/>
                  <a:gd name="connsiteX72" fmla="*/ 2980366 w 3889897"/>
                  <a:gd name="connsiteY72" fmla="*/ 3082728 h 5020326"/>
                  <a:gd name="connsiteX73" fmla="*/ 2957506 w 3889897"/>
                  <a:gd name="connsiteY73" fmla="*/ 3120828 h 5020326"/>
                  <a:gd name="connsiteX74" fmla="*/ 2957506 w 3889897"/>
                  <a:gd name="connsiteY74" fmla="*/ 3555168 h 5020326"/>
                  <a:gd name="connsiteX75" fmla="*/ 3010846 w 3889897"/>
                  <a:gd name="connsiteY75" fmla="*/ 3539928 h 5020326"/>
                  <a:gd name="connsiteX76" fmla="*/ 3109906 w 3889897"/>
                  <a:gd name="connsiteY76" fmla="*/ 3570408 h 5020326"/>
                  <a:gd name="connsiteX77" fmla="*/ 3140386 w 3889897"/>
                  <a:gd name="connsiteY77" fmla="*/ 3631368 h 5020326"/>
                  <a:gd name="connsiteX78" fmla="*/ 3117526 w 3889897"/>
                  <a:gd name="connsiteY78" fmla="*/ 3738048 h 5020326"/>
                  <a:gd name="connsiteX79" fmla="*/ 3125146 w 3889897"/>
                  <a:gd name="connsiteY79" fmla="*/ 4103808 h 5020326"/>
                  <a:gd name="connsiteX80" fmla="*/ 3231826 w 3889897"/>
                  <a:gd name="connsiteY80" fmla="*/ 4172388 h 5020326"/>
                  <a:gd name="connsiteX81" fmla="*/ 3285166 w 3889897"/>
                  <a:gd name="connsiteY81" fmla="*/ 4294308 h 5020326"/>
                  <a:gd name="connsiteX82" fmla="*/ 3300406 w 3889897"/>
                  <a:gd name="connsiteY82" fmla="*/ 4347648 h 5020326"/>
                  <a:gd name="connsiteX83" fmla="*/ 3330886 w 3889897"/>
                  <a:gd name="connsiteY83" fmla="*/ 4408608 h 5020326"/>
                  <a:gd name="connsiteX84" fmla="*/ 3551866 w 3889897"/>
                  <a:gd name="connsiteY84" fmla="*/ 4644828 h 5020326"/>
                  <a:gd name="connsiteX85" fmla="*/ 3889897 w 3889897"/>
                  <a:gd name="connsiteY85" fmla="*/ 5020326 h 5020326"/>
                  <a:gd name="connsiteX0" fmla="*/ 712990 w 3889897"/>
                  <a:gd name="connsiteY0" fmla="*/ 5019479 h 5020326"/>
                  <a:gd name="connsiteX1" fmla="*/ 961066 w 3889897"/>
                  <a:gd name="connsiteY1" fmla="*/ 4644828 h 5020326"/>
                  <a:gd name="connsiteX2" fmla="*/ 1342066 w 3889897"/>
                  <a:gd name="connsiteY2" fmla="*/ 4172388 h 5020326"/>
                  <a:gd name="connsiteX3" fmla="*/ 1258246 w 3889897"/>
                  <a:gd name="connsiteY3" fmla="*/ 4012368 h 5020326"/>
                  <a:gd name="connsiteX4" fmla="*/ 1204906 w 3889897"/>
                  <a:gd name="connsiteY4" fmla="*/ 3928548 h 5020326"/>
                  <a:gd name="connsiteX5" fmla="*/ 1174426 w 3889897"/>
                  <a:gd name="connsiteY5" fmla="*/ 3768528 h 5020326"/>
                  <a:gd name="connsiteX6" fmla="*/ 1143946 w 3889897"/>
                  <a:gd name="connsiteY6" fmla="*/ 3669468 h 5020326"/>
                  <a:gd name="connsiteX7" fmla="*/ 1067746 w 3889897"/>
                  <a:gd name="connsiteY7" fmla="*/ 3661848 h 5020326"/>
                  <a:gd name="connsiteX8" fmla="*/ 938206 w 3889897"/>
                  <a:gd name="connsiteY8" fmla="*/ 3669468 h 5020326"/>
                  <a:gd name="connsiteX9" fmla="*/ 831526 w 3889897"/>
                  <a:gd name="connsiteY9" fmla="*/ 3692328 h 5020326"/>
                  <a:gd name="connsiteX10" fmla="*/ 610546 w 3889897"/>
                  <a:gd name="connsiteY10" fmla="*/ 3738048 h 5020326"/>
                  <a:gd name="connsiteX11" fmla="*/ 389566 w 3889897"/>
                  <a:gd name="connsiteY11" fmla="*/ 3638988 h 5020326"/>
                  <a:gd name="connsiteX12" fmla="*/ 381946 w 3889897"/>
                  <a:gd name="connsiteY12" fmla="*/ 3326568 h 5020326"/>
                  <a:gd name="connsiteX13" fmla="*/ 420046 w 3889897"/>
                  <a:gd name="connsiteY13" fmla="*/ 3227508 h 5020326"/>
                  <a:gd name="connsiteX14" fmla="*/ 389566 w 3889897"/>
                  <a:gd name="connsiteY14" fmla="*/ 3166548 h 5020326"/>
                  <a:gd name="connsiteX15" fmla="*/ 351466 w 3889897"/>
                  <a:gd name="connsiteY15" fmla="*/ 3105588 h 5020326"/>
                  <a:gd name="connsiteX16" fmla="*/ 397186 w 3889897"/>
                  <a:gd name="connsiteY16" fmla="*/ 3021768 h 5020326"/>
                  <a:gd name="connsiteX17" fmla="*/ 488626 w 3889897"/>
                  <a:gd name="connsiteY17" fmla="*/ 2998908 h 5020326"/>
                  <a:gd name="connsiteX18" fmla="*/ 471956 w 3889897"/>
                  <a:gd name="connsiteY18" fmla="*/ 2942709 h 5020326"/>
                  <a:gd name="connsiteX19" fmla="*/ 435286 w 3889897"/>
                  <a:gd name="connsiteY19" fmla="*/ 2930328 h 5020326"/>
                  <a:gd name="connsiteX20" fmla="*/ 389566 w 3889897"/>
                  <a:gd name="connsiteY20" fmla="*/ 2930328 h 5020326"/>
                  <a:gd name="connsiteX21" fmla="*/ 314000 w 3889897"/>
                  <a:gd name="connsiteY21" fmla="*/ 2893495 h 5020326"/>
                  <a:gd name="connsiteX22" fmla="*/ 320986 w 3889897"/>
                  <a:gd name="connsiteY22" fmla="*/ 2846508 h 5020326"/>
                  <a:gd name="connsiteX23" fmla="*/ 328606 w 3889897"/>
                  <a:gd name="connsiteY23" fmla="*/ 2793168 h 5020326"/>
                  <a:gd name="connsiteX24" fmla="*/ 313366 w 3889897"/>
                  <a:gd name="connsiteY24" fmla="*/ 2732208 h 5020326"/>
                  <a:gd name="connsiteX25" fmla="*/ 267646 w 3889897"/>
                  <a:gd name="connsiteY25" fmla="*/ 2671248 h 5020326"/>
                  <a:gd name="connsiteX26" fmla="*/ 176206 w 3889897"/>
                  <a:gd name="connsiteY26" fmla="*/ 2656008 h 5020326"/>
                  <a:gd name="connsiteX27" fmla="*/ 54286 w 3889897"/>
                  <a:gd name="connsiteY27" fmla="*/ 2610288 h 5020326"/>
                  <a:gd name="connsiteX28" fmla="*/ 7931 w 3889897"/>
                  <a:gd name="connsiteY28" fmla="*/ 2563298 h 5020326"/>
                  <a:gd name="connsiteX29" fmla="*/ 8566 w 3889897"/>
                  <a:gd name="connsiteY29" fmla="*/ 2488368 h 5020326"/>
                  <a:gd name="connsiteX30" fmla="*/ 92386 w 3889897"/>
                  <a:gd name="connsiteY30" fmla="*/ 2335968 h 5020326"/>
                  <a:gd name="connsiteX31" fmla="*/ 221926 w 3889897"/>
                  <a:gd name="connsiteY31" fmla="*/ 2175948 h 5020326"/>
                  <a:gd name="connsiteX32" fmla="*/ 282886 w 3889897"/>
                  <a:gd name="connsiteY32" fmla="*/ 2084508 h 5020326"/>
                  <a:gd name="connsiteX33" fmla="*/ 328606 w 3889897"/>
                  <a:gd name="connsiteY33" fmla="*/ 1977828 h 5020326"/>
                  <a:gd name="connsiteX34" fmla="*/ 359086 w 3889897"/>
                  <a:gd name="connsiteY34" fmla="*/ 1871148 h 5020326"/>
                  <a:gd name="connsiteX35" fmla="*/ 374326 w 3889897"/>
                  <a:gd name="connsiteY35" fmla="*/ 1810188 h 5020326"/>
                  <a:gd name="connsiteX36" fmla="*/ 343846 w 3889897"/>
                  <a:gd name="connsiteY36" fmla="*/ 1756848 h 5020326"/>
                  <a:gd name="connsiteX37" fmla="*/ 328606 w 3889897"/>
                  <a:gd name="connsiteY37" fmla="*/ 1680648 h 5020326"/>
                  <a:gd name="connsiteX38" fmla="*/ 412426 w 3889897"/>
                  <a:gd name="connsiteY38" fmla="*/ 1474908 h 5020326"/>
                  <a:gd name="connsiteX39" fmla="*/ 442906 w 3889897"/>
                  <a:gd name="connsiteY39" fmla="*/ 1307268 h 5020326"/>
                  <a:gd name="connsiteX40" fmla="*/ 465766 w 3889897"/>
                  <a:gd name="connsiteY40" fmla="*/ 1192968 h 5020326"/>
                  <a:gd name="connsiteX41" fmla="*/ 503866 w 3889897"/>
                  <a:gd name="connsiteY41" fmla="*/ 1055808 h 5020326"/>
                  <a:gd name="connsiteX42" fmla="*/ 557206 w 3889897"/>
                  <a:gd name="connsiteY42" fmla="*/ 888168 h 5020326"/>
                  <a:gd name="connsiteX43" fmla="*/ 503866 w 3889897"/>
                  <a:gd name="connsiteY43" fmla="*/ 888168 h 5020326"/>
                  <a:gd name="connsiteX44" fmla="*/ 412426 w 3889897"/>
                  <a:gd name="connsiteY44" fmla="*/ 834828 h 5020326"/>
                  <a:gd name="connsiteX45" fmla="*/ 328606 w 3889897"/>
                  <a:gd name="connsiteY45" fmla="*/ 789108 h 5020326"/>
                  <a:gd name="connsiteX46" fmla="*/ 260026 w 3889897"/>
                  <a:gd name="connsiteY46" fmla="*/ 773868 h 5020326"/>
                  <a:gd name="connsiteX47" fmla="*/ 214306 w 3889897"/>
                  <a:gd name="connsiteY47" fmla="*/ 751008 h 5020326"/>
                  <a:gd name="connsiteX48" fmla="*/ 260026 w 3889897"/>
                  <a:gd name="connsiteY48" fmla="*/ 674808 h 5020326"/>
                  <a:gd name="connsiteX49" fmla="*/ 374326 w 3889897"/>
                  <a:gd name="connsiteY49" fmla="*/ 606228 h 5020326"/>
                  <a:gd name="connsiteX50" fmla="*/ 557206 w 3889897"/>
                  <a:gd name="connsiteY50" fmla="*/ 507168 h 5020326"/>
                  <a:gd name="connsiteX51" fmla="*/ 656266 w 3889897"/>
                  <a:gd name="connsiteY51" fmla="*/ 423348 h 5020326"/>
                  <a:gd name="connsiteX52" fmla="*/ 892486 w 3889897"/>
                  <a:gd name="connsiteY52" fmla="*/ 232848 h 5020326"/>
                  <a:gd name="connsiteX53" fmla="*/ 1174426 w 3889897"/>
                  <a:gd name="connsiteY53" fmla="*/ 80448 h 5020326"/>
                  <a:gd name="connsiteX54" fmla="*/ 1593526 w 3889897"/>
                  <a:gd name="connsiteY54" fmla="*/ 11868 h 5020326"/>
                  <a:gd name="connsiteX55" fmla="*/ 1944046 w 3889897"/>
                  <a:gd name="connsiteY55" fmla="*/ 4248 h 5020326"/>
                  <a:gd name="connsiteX56" fmla="*/ 2172646 w 3889897"/>
                  <a:gd name="connsiteY56" fmla="*/ 4248 h 5020326"/>
                  <a:gd name="connsiteX57" fmla="*/ 2393626 w 3889897"/>
                  <a:gd name="connsiteY57" fmla="*/ 57588 h 5020326"/>
                  <a:gd name="connsiteX58" fmla="*/ 2667946 w 3889897"/>
                  <a:gd name="connsiteY58" fmla="*/ 133788 h 5020326"/>
                  <a:gd name="connsiteX59" fmla="*/ 2820346 w 3889897"/>
                  <a:gd name="connsiteY59" fmla="*/ 202368 h 5020326"/>
                  <a:gd name="connsiteX60" fmla="*/ 3102286 w 3889897"/>
                  <a:gd name="connsiteY60" fmla="*/ 400488 h 5020326"/>
                  <a:gd name="connsiteX61" fmla="*/ 3285166 w 3889897"/>
                  <a:gd name="connsiteY61" fmla="*/ 651948 h 5020326"/>
                  <a:gd name="connsiteX62" fmla="*/ 3407086 w 3889897"/>
                  <a:gd name="connsiteY62" fmla="*/ 918648 h 5020326"/>
                  <a:gd name="connsiteX63" fmla="*/ 3475666 w 3889897"/>
                  <a:gd name="connsiteY63" fmla="*/ 1238688 h 5020326"/>
                  <a:gd name="connsiteX64" fmla="*/ 3506146 w 3889897"/>
                  <a:gd name="connsiteY64" fmla="*/ 1543488 h 5020326"/>
                  <a:gd name="connsiteX65" fmla="*/ 3506146 w 3889897"/>
                  <a:gd name="connsiteY65" fmla="*/ 1962588 h 5020326"/>
                  <a:gd name="connsiteX66" fmla="*/ 3338506 w 3889897"/>
                  <a:gd name="connsiteY66" fmla="*/ 2305488 h 5020326"/>
                  <a:gd name="connsiteX67" fmla="*/ 3254686 w 3889897"/>
                  <a:gd name="connsiteY67" fmla="*/ 2473128 h 5020326"/>
                  <a:gd name="connsiteX68" fmla="*/ 3132766 w 3889897"/>
                  <a:gd name="connsiteY68" fmla="*/ 2663628 h 5020326"/>
                  <a:gd name="connsiteX69" fmla="*/ 3071806 w 3889897"/>
                  <a:gd name="connsiteY69" fmla="*/ 2838888 h 5020326"/>
                  <a:gd name="connsiteX70" fmla="*/ 3064186 w 3889897"/>
                  <a:gd name="connsiteY70" fmla="*/ 2915088 h 5020326"/>
                  <a:gd name="connsiteX71" fmla="*/ 3018466 w 3889897"/>
                  <a:gd name="connsiteY71" fmla="*/ 3014148 h 5020326"/>
                  <a:gd name="connsiteX72" fmla="*/ 2980366 w 3889897"/>
                  <a:gd name="connsiteY72" fmla="*/ 3082728 h 5020326"/>
                  <a:gd name="connsiteX73" fmla="*/ 2957506 w 3889897"/>
                  <a:gd name="connsiteY73" fmla="*/ 3120828 h 5020326"/>
                  <a:gd name="connsiteX74" fmla="*/ 2957506 w 3889897"/>
                  <a:gd name="connsiteY74" fmla="*/ 3555168 h 5020326"/>
                  <a:gd name="connsiteX75" fmla="*/ 3010846 w 3889897"/>
                  <a:gd name="connsiteY75" fmla="*/ 3539928 h 5020326"/>
                  <a:gd name="connsiteX76" fmla="*/ 3109906 w 3889897"/>
                  <a:gd name="connsiteY76" fmla="*/ 3570408 h 5020326"/>
                  <a:gd name="connsiteX77" fmla="*/ 3140386 w 3889897"/>
                  <a:gd name="connsiteY77" fmla="*/ 3631368 h 5020326"/>
                  <a:gd name="connsiteX78" fmla="*/ 3117526 w 3889897"/>
                  <a:gd name="connsiteY78" fmla="*/ 3738048 h 5020326"/>
                  <a:gd name="connsiteX79" fmla="*/ 3125146 w 3889897"/>
                  <a:gd name="connsiteY79" fmla="*/ 4103808 h 5020326"/>
                  <a:gd name="connsiteX80" fmla="*/ 3231826 w 3889897"/>
                  <a:gd name="connsiteY80" fmla="*/ 4172388 h 5020326"/>
                  <a:gd name="connsiteX81" fmla="*/ 3285166 w 3889897"/>
                  <a:gd name="connsiteY81" fmla="*/ 4294308 h 5020326"/>
                  <a:gd name="connsiteX82" fmla="*/ 3330886 w 3889897"/>
                  <a:gd name="connsiteY82" fmla="*/ 4408608 h 5020326"/>
                  <a:gd name="connsiteX83" fmla="*/ 3551866 w 3889897"/>
                  <a:gd name="connsiteY83" fmla="*/ 4644828 h 5020326"/>
                  <a:gd name="connsiteX84" fmla="*/ 3889897 w 3889897"/>
                  <a:gd name="connsiteY84" fmla="*/ 5020326 h 5020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</a:cxnLst>
                <a:rect l="l" t="t" r="r" b="b"/>
                <a:pathLst>
                  <a:path w="3889897" h="5020326">
                    <a:moveTo>
                      <a:pt x="712990" y="5019479"/>
                    </a:moveTo>
                    <a:cubicBezTo>
                      <a:pt x="766965" y="4944867"/>
                      <a:pt x="856220" y="4786010"/>
                      <a:pt x="961066" y="4644828"/>
                    </a:cubicBezTo>
                    <a:cubicBezTo>
                      <a:pt x="1065912" y="4503646"/>
                      <a:pt x="1292536" y="4277798"/>
                      <a:pt x="1342066" y="4172388"/>
                    </a:cubicBezTo>
                    <a:cubicBezTo>
                      <a:pt x="1391596" y="4066978"/>
                      <a:pt x="1281106" y="4053008"/>
                      <a:pt x="1258246" y="4012368"/>
                    </a:cubicBezTo>
                    <a:cubicBezTo>
                      <a:pt x="1235386" y="3971728"/>
                      <a:pt x="1218876" y="3969188"/>
                      <a:pt x="1204906" y="3928548"/>
                    </a:cubicBezTo>
                    <a:cubicBezTo>
                      <a:pt x="1190936" y="3887908"/>
                      <a:pt x="1184586" y="3811708"/>
                      <a:pt x="1174426" y="3768528"/>
                    </a:cubicBezTo>
                    <a:cubicBezTo>
                      <a:pt x="1164266" y="3725348"/>
                      <a:pt x="1161726" y="3687248"/>
                      <a:pt x="1143946" y="3669468"/>
                    </a:cubicBezTo>
                    <a:cubicBezTo>
                      <a:pt x="1126166" y="3651688"/>
                      <a:pt x="1102036" y="3661848"/>
                      <a:pt x="1067746" y="3661848"/>
                    </a:cubicBezTo>
                    <a:cubicBezTo>
                      <a:pt x="1033456" y="3661848"/>
                      <a:pt x="977576" y="3664388"/>
                      <a:pt x="938206" y="3669468"/>
                    </a:cubicBezTo>
                    <a:cubicBezTo>
                      <a:pt x="898836" y="3674548"/>
                      <a:pt x="831526" y="3692328"/>
                      <a:pt x="831526" y="3692328"/>
                    </a:cubicBezTo>
                    <a:cubicBezTo>
                      <a:pt x="776916" y="3703758"/>
                      <a:pt x="684206" y="3746938"/>
                      <a:pt x="610546" y="3738048"/>
                    </a:cubicBezTo>
                    <a:cubicBezTo>
                      <a:pt x="536886" y="3729158"/>
                      <a:pt x="427666" y="3707568"/>
                      <a:pt x="389566" y="3638988"/>
                    </a:cubicBezTo>
                    <a:cubicBezTo>
                      <a:pt x="351466" y="3570408"/>
                      <a:pt x="376866" y="3395148"/>
                      <a:pt x="381946" y="3326568"/>
                    </a:cubicBezTo>
                    <a:cubicBezTo>
                      <a:pt x="387026" y="3257988"/>
                      <a:pt x="418776" y="3254178"/>
                      <a:pt x="420046" y="3227508"/>
                    </a:cubicBezTo>
                    <a:cubicBezTo>
                      <a:pt x="421316" y="3200838"/>
                      <a:pt x="400996" y="3186868"/>
                      <a:pt x="389566" y="3166548"/>
                    </a:cubicBezTo>
                    <a:cubicBezTo>
                      <a:pt x="378136" y="3146228"/>
                      <a:pt x="350196" y="3129718"/>
                      <a:pt x="351466" y="3105588"/>
                    </a:cubicBezTo>
                    <a:cubicBezTo>
                      <a:pt x="352736" y="3081458"/>
                      <a:pt x="374326" y="3039548"/>
                      <a:pt x="397186" y="3021768"/>
                    </a:cubicBezTo>
                    <a:cubicBezTo>
                      <a:pt x="420046" y="3003988"/>
                      <a:pt x="476164" y="3012084"/>
                      <a:pt x="488626" y="2998908"/>
                    </a:cubicBezTo>
                    <a:cubicBezTo>
                      <a:pt x="501088" y="2985732"/>
                      <a:pt x="480846" y="2954139"/>
                      <a:pt x="471956" y="2942709"/>
                    </a:cubicBezTo>
                    <a:cubicBezTo>
                      <a:pt x="463066" y="2931279"/>
                      <a:pt x="449018" y="2932392"/>
                      <a:pt x="435286" y="2930328"/>
                    </a:cubicBezTo>
                    <a:cubicBezTo>
                      <a:pt x="421554" y="2928265"/>
                      <a:pt x="409780" y="2936467"/>
                      <a:pt x="389566" y="2930328"/>
                    </a:cubicBezTo>
                    <a:cubicBezTo>
                      <a:pt x="369352" y="2924189"/>
                      <a:pt x="325430" y="2907465"/>
                      <a:pt x="314000" y="2893495"/>
                    </a:cubicBezTo>
                    <a:cubicBezTo>
                      <a:pt x="302570" y="2879525"/>
                      <a:pt x="318552" y="2863229"/>
                      <a:pt x="320986" y="2846508"/>
                    </a:cubicBezTo>
                    <a:cubicBezTo>
                      <a:pt x="323420" y="2829787"/>
                      <a:pt x="329876" y="2812218"/>
                      <a:pt x="328606" y="2793168"/>
                    </a:cubicBezTo>
                    <a:cubicBezTo>
                      <a:pt x="327336" y="2774118"/>
                      <a:pt x="323526" y="2752528"/>
                      <a:pt x="313366" y="2732208"/>
                    </a:cubicBezTo>
                    <a:cubicBezTo>
                      <a:pt x="303206" y="2711888"/>
                      <a:pt x="290506" y="2683948"/>
                      <a:pt x="267646" y="2671248"/>
                    </a:cubicBezTo>
                    <a:cubicBezTo>
                      <a:pt x="244786" y="2658548"/>
                      <a:pt x="211766" y="2666168"/>
                      <a:pt x="176206" y="2656008"/>
                    </a:cubicBezTo>
                    <a:cubicBezTo>
                      <a:pt x="140646" y="2645848"/>
                      <a:pt x="82332" y="2625740"/>
                      <a:pt x="54286" y="2610288"/>
                    </a:cubicBezTo>
                    <a:cubicBezTo>
                      <a:pt x="26240" y="2594836"/>
                      <a:pt x="15551" y="2583618"/>
                      <a:pt x="7931" y="2563298"/>
                    </a:cubicBezTo>
                    <a:cubicBezTo>
                      <a:pt x="311" y="2542978"/>
                      <a:pt x="-5510" y="2526256"/>
                      <a:pt x="8566" y="2488368"/>
                    </a:cubicBezTo>
                    <a:cubicBezTo>
                      <a:pt x="22642" y="2450480"/>
                      <a:pt x="56826" y="2388038"/>
                      <a:pt x="92386" y="2335968"/>
                    </a:cubicBezTo>
                    <a:cubicBezTo>
                      <a:pt x="127946" y="2283898"/>
                      <a:pt x="190176" y="2217858"/>
                      <a:pt x="221926" y="2175948"/>
                    </a:cubicBezTo>
                    <a:cubicBezTo>
                      <a:pt x="253676" y="2134038"/>
                      <a:pt x="265106" y="2117528"/>
                      <a:pt x="282886" y="2084508"/>
                    </a:cubicBezTo>
                    <a:cubicBezTo>
                      <a:pt x="300666" y="2051488"/>
                      <a:pt x="315906" y="2013388"/>
                      <a:pt x="328606" y="1977828"/>
                    </a:cubicBezTo>
                    <a:cubicBezTo>
                      <a:pt x="341306" y="1942268"/>
                      <a:pt x="351466" y="1899088"/>
                      <a:pt x="359086" y="1871148"/>
                    </a:cubicBezTo>
                    <a:cubicBezTo>
                      <a:pt x="366706" y="1843208"/>
                      <a:pt x="376866" y="1829238"/>
                      <a:pt x="374326" y="1810188"/>
                    </a:cubicBezTo>
                    <a:cubicBezTo>
                      <a:pt x="371786" y="1791138"/>
                      <a:pt x="351466" y="1778438"/>
                      <a:pt x="343846" y="1756848"/>
                    </a:cubicBezTo>
                    <a:cubicBezTo>
                      <a:pt x="336226" y="1735258"/>
                      <a:pt x="317176" y="1727638"/>
                      <a:pt x="328606" y="1680648"/>
                    </a:cubicBezTo>
                    <a:cubicBezTo>
                      <a:pt x="340036" y="1633658"/>
                      <a:pt x="393376" y="1537138"/>
                      <a:pt x="412426" y="1474908"/>
                    </a:cubicBezTo>
                    <a:cubicBezTo>
                      <a:pt x="431476" y="1412678"/>
                      <a:pt x="434016" y="1354258"/>
                      <a:pt x="442906" y="1307268"/>
                    </a:cubicBezTo>
                    <a:cubicBezTo>
                      <a:pt x="451796" y="1260278"/>
                      <a:pt x="455606" y="1234878"/>
                      <a:pt x="465766" y="1192968"/>
                    </a:cubicBezTo>
                    <a:cubicBezTo>
                      <a:pt x="475926" y="1151058"/>
                      <a:pt x="488626" y="1106608"/>
                      <a:pt x="503866" y="1055808"/>
                    </a:cubicBezTo>
                    <a:cubicBezTo>
                      <a:pt x="519106" y="1005008"/>
                      <a:pt x="557206" y="916108"/>
                      <a:pt x="557206" y="888168"/>
                    </a:cubicBezTo>
                    <a:cubicBezTo>
                      <a:pt x="557206" y="860228"/>
                      <a:pt x="527996" y="897058"/>
                      <a:pt x="503866" y="888168"/>
                    </a:cubicBezTo>
                    <a:cubicBezTo>
                      <a:pt x="479736" y="879278"/>
                      <a:pt x="441636" y="851338"/>
                      <a:pt x="412426" y="834828"/>
                    </a:cubicBezTo>
                    <a:cubicBezTo>
                      <a:pt x="383216" y="818318"/>
                      <a:pt x="354006" y="799268"/>
                      <a:pt x="328606" y="789108"/>
                    </a:cubicBezTo>
                    <a:cubicBezTo>
                      <a:pt x="303206" y="778948"/>
                      <a:pt x="279076" y="780218"/>
                      <a:pt x="260026" y="773868"/>
                    </a:cubicBezTo>
                    <a:cubicBezTo>
                      <a:pt x="240976" y="767518"/>
                      <a:pt x="214306" y="767518"/>
                      <a:pt x="214306" y="751008"/>
                    </a:cubicBezTo>
                    <a:cubicBezTo>
                      <a:pt x="214306" y="734498"/>
                      <a:pt x="233356" y="698938"/>
                      <a:pt x="260026" y="674808"/>
                    </a:cubicBezTo>
                    <a:cubicBezTo>
                      <a:pt x="286696" y="650678"/>
                      <a:pt x="324796" y="634168"/>
                      <a:pt x="374326" y="606228"/>
                    </a:cubicBezTo>
                    <a:cubicBezTo>
                      <a:pt x="423856" y="578288"/>
                      <a:pt x="510216" y="537648"/>
                      <a:pt x="557206" y="507168"/>
                    </a:cubicBezTo>
                    <a:cubicBezTo>
                      <a:pt x="604196" y="476688"/>
                      <a:pt x="600386" y="469068"/>
                      <a:pt x="656266" y="423348"/>
                    </a:cubicBezTo>
                    <a:cubicBezTo>
                      <a:pt x="712146" y="377628"/>
                      <a:pt x="806126" y="289998"/>
                      <a:pt x="892486" y="232848"/>
                    </a:cubicBezTo>
                    <a:cubicBezTo>
                      <a:pt x="978846" y="175698"/>
                      <a:pt x="1057586" y="117278"/>
                      <a:pt x="1174426" y="80448"/>
                    </a:cubicBezTo>
                    <a:cubicBezTo>
                      <a:pt x="1291266" y="43618"/>
                      <a:pt x="1465256" y="24568"/>
                      <a:pt x="1593526" y="11868"/>
                    </a:cubicBezTo>
                    <a:cubicBezTo>
                      <a:pt x="1721796" y="-832"/>
                      <a:pt x="1847526" y="5518"/>
                      <a:pt x="1944046" y="4248"/>
                    </a:cubicBezTo>
                    <a:cubicBezTo>
                      <a:pt x="2040566" y="2978"/>
                      <a:pt x="2097716" y="-4642"/>
                      <a:pt x="2172646" y="4248"/>
                    </a:cubicBezTo>
                    <a:cubicBezTo>
                      <a:pt x="2247576" y="13138"/>
                      <a:pt x="2311076" y="35998"/>
                      <a:pt x="2393626" y="57588"/>
                    </a:cubicBezTo>
                    <a:cubicBezTo>
                      <a:pt x="2476176" y="79178"/>
                      <a:pt x="2596826" y="109658"/>
                      <a:pt x="2667946" y="133788"/>
                    </a:cubicBezTo>
                    <a:cubicBezTo>
                      <a:pt x="2739066" y="157918"/>
                      <a:pt x="2747956" y="157918"/>
                      <a:pt x="2820346" y="202368"/>
                    </a:cubicBezTo>
                    <a:cubicBezTo>
                      <a:pt x="2892736" y="246818"/>
                      <a:pt x="3024816" y="325558"/>
                      <a:pt x="3102286" y="400488"/>
                    </a:cubicBezTo>
                    <a:cubicBezTo>
                      <a:pt x="3179756" y="475418"/>
                      <a:pt x="3234366" y="565588"/>
                      <a:pt x="3285166" y="651948"/>
                    </a:cubicBezTo>
                    <a:cubicBezTo>
                      <a:pt x="3335966" y="738308"/>
                      <a:pt x="3375336" y="820858"/>
                      <a:pt x="3407086" y="918648"/>
                    </a:cubicBezTo>
                    <a:cubicBezTo>
                      <a:pt x="3438836" y="1016438"/>
                      <a:pt x="3459156" y="1134548"/>
                      <a:pt x="3475666" y="1238688"/>
                    </a:cubicBezTo>
                    <a:cubicBezTo>
                      <a:pt x="3492176" y="1342828"/>
                      <a:pt x="3501066" y="1422838"/>
                      <a:pt x="3506146" y="1543488"/>
                    </a:cubicBezTo>
                    <a:cubicBezTo>
                      <a:pt x="3511226" y="1664138"/>
                      <a:pt x="3534086" y="1835588"/>
                      <a:pt x="3506146" y="1962588"/>
                    </a:cubicBezTo>
                    <a:cubicBezTo>
                      <a:pt x="3478206" y="2089588"/>
                      <a:pt x="3380416" y="2220398"/>
                      <a:pt x="3338506" y="2305488"/>
                    </a:cubicBezTo>
                    <a:cubicBezTo>
                      <a:pt x="3296596" y="2390578"/>
                      <a:pt x="3288976" y="2413438"/>
                      <a:pt x="3254686" y="2473128"/>
                    </a:cubicBezTo>
                    <a:cubicBezTo>
                      <a:pt x="3220396" y="2532818"/>
                      <a:pt x="3163246" y="2602668"/>
                      <a:pt x="3132766" y="2663628"/>
                    </a:cubicBezTo>
                    <a:cubicBezTo>
                      <a:pt x="3102286" y="2724588"/>
                      <a:pt x="3083236" y="2796978"/>
                      <a:pt x="3071806" y="2838888"/>
                    </a:cubicBezTo>
                    <a:cubicBezTo>
                      <a:pt x="3060376" y="2880798"/>
                      <a:pt x="3073076" y="2885878"/>
                      <a:pt x="3064186" y="2915088"/>
                    </a:cubicBezTo>
                    <a:cubicBezTo>
                      <a:pt x="3055296" y="2944298"/>
                      <a:pt x="3032436" y="2986208"/>
                      <a:pt x="3018466" y="3014148"/>
                    </a:cubicBezTo>
                    <a:cubicBezTo>
                      <a:pt x="3004496" y="3042088"/>
                      <a:pt x="2990526" y="3064948"/>
                      <a:pt x="2980366" y="3082728"/>
                    </a:cubicBezTo>
                    <a:cubicBezTo>
                      <a:pt x="2970206" y="3100508"/>
                      <a:pt x="2961316" y="3042088"/>
                      <a:pt x="2957506" y="3120828"/>
                    </a:cubicBezTo>
                    <a:cubicBezTo>
                      <a:pt x="2953696" y="3199568"/>
                      <a:pt x="2948616" y="3485318"/>
                      <a:pt x="2957506" y="3555168"/>
                    </a:cubicBezTo>
                    <a:cubicBezTo>
                      <a:pt x="2966396" y="3625018"/>
                      <a:pt x="2985446" y="3537388"/>
                      <a:pt x="3010846" y="3539928"/>
                    </a:cubicBezTo>
                    <a:cubicBezTo>
                      <a:pt x="3036246" y="3542468"/>
                      <a:pt x="3088316" y="3555168"/>
                      <a:pt x="3109906" y="3570408"/>
                    </a:cubicBezTo>
                    <a:cubicBezTo>
                      <a:pt x="3131496" y="3585648"/>
                      <a:pt x="3139116" y="3603428"/>
                      <a:pt x="3140386" y="3631368"/>
                    </a:cubicBezTo>
                    <a:cubicBezTo>
                      <a:pt x="3141656" y="3659308"/>
                      <a:pt x="3120066" y="3659308"/>
                      <a:pt x="3117526" y="3738048"/>
                    </a:cubicBezTo>
                    <a:cubicBezTo>
                      <a:pt x="3114986" y="3816788"/>
                      <a:pt x="3106096" y="4031418"/>
                      <a:pt x="3125146" y="4103808"/>
                    </a:cubicBezTo>
                    <a:cubicBezTo>
                      <a:pt x="3144196" y="4176198"/>
                      <a:pt x="3205156" y="4140638"/>
                      <a:pt x="3231826" y="4172388"/>
                    </a:cubicBezTo>
                    <a:cubicBezTo>
                      <a:pt x="3258496" y="4204138"/>
                      <a:pt x="3268656" y="4254938"/>
                      <a:pt x="3285166" y="4294308"/>
                    </a:cubicBezTo>
                    <a:cubicBezTo>
                      <a:pt x="3301676" y="4333678"/>
                      <a:pt x="3286436" y="4350188"/>
                      <a:pt x="3330886" y="4408608"/>
                    </a:cubicBezTo>
                    <a:cubicBezTo>
                      <a:pt x="3372796" y="4458138"/>
                      <a:pt x="3458698" y="4542875"/>
                      <a:pt x="3551866" y="4644828"/>
                    </a:cubicBezTo>
                    <a:cubicBezTo>
                      <a:pt x="3645035" y="4746781"/>
                      <a:pt x="3798457" y="4911106"/>
                      <a:pt x="3889897" y="5020326"/>
                    </a:cubicBezTo>
                  </a:path>
                </a:pathLst>
              </a:custGeom>
              <a:gradFill>
                <a:gsLst>
                  <a:gs pos="0">
                    <a:srgbClr val="4A697D"/>
                  </a:gs>
                  <a:gs pos="50000">
                    <a:srgbClr val="335368"/>
                  </a:gs>
                  <a:gs pos="100000">
                    <a:srgbClr val="1D3C5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>
                <a:outerShdw blurRad="101600" dist="635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 78">
                <a:extLst>
                  <a:ext uri="{FF2B5EF4-FFF2-40B4-BE49-F238E27FC236}">
                    <a16:creationId xmlns:a16="http://schemas.microsoft.com/office/drawing/2014/main" id="{E0AF6B17-F01F-A717-04B4-0C86318F5F92}"/>
                  </a:ext>
                </a:extLst>
              </p:cNvPr>
              <p:cNvSpPr/>
              <p:nvPr/>
            </p:nvSpPr>
            <p:spPr>
              <a:xfrm>
                <a:off x="3651500" y="170068"/>
                <a:ext cx="1252194" cy="1233171"/>
              </a:xfrm>
              <a:custGeom>
                <a:avLst/>
                <a:gdLst>
                  <a:gd name="connsiteX0" fmla="*/ 1106997 w 2213994"/>
                  <a:gd name="connsiteY0" fmla="*/ 432449 h 2180359"/>
                  <a:gd name="connsiteX1" fmla="*/ 431357 w 2213994"/>
                  <a:gd name="connsiteY1" fmla="*/ 1108089 h 2180359"/>
                  <a:gd name="connsiteX2" fmla="*/ 1106997 w 2213994"/>
                  <a:gd name="connsiteY2" fmla="*/ 1783729 h 2180359"/>
                  <a:gd name="connsiteX3" fmla="*/ 1782637 w 2213994"/>
                  <a:gd name="connsiteY3" fmla="*/ 1108089 h 2180359"/>
                  <a:gd name="connsiteX4" fmla="*/ 1106997 w 2213994"/>
                  <a:gd name="connsiteY4" fmla="*/ 432449 h 2180359"/>
                  <a:gd name="connsiteX5" fmla="*/ 1016339 w 2213994"/>
                  <a:gd name="connsiteY5" fmla="*/ 0 h 2180359"/>
                  <a:gd name="connsiteX6" fmla="*/ 1197655 w 2213994"/>
                  <a:gd name="connsiteY6" fmla="*/ 0 h 2180359"/>
                  <a:gd name="connsiteX7" fmla="*/ 1237062 w 2213994"/>
                  <a:gd name="connsiteY7" fmla="*/ 223520 h 2180359"/>
                  <a:gd name="connsiteX8" fmla="*/ 1575952 w 2213994"/>
                  <a:gd name="connsiteY8" fmla="*/ 346866 h 2180359"/>
                  <a:gd name="connsiteX9" fmla="*/ 1749815 w 2213994"/>
                  <a:gd name="connsiteY9" fmla="*/ 200970 h 2180359"/>
                  <a:gd name="connsiteX10" fmla="*/ 1888711 w 2213994"/>
                  <a:gd name="connsiteY10" fmla="*/ 317518 h 2180359"/>
                  <a:gd name="connsiteX11" fmla="*/ 1775222 w 2213994"/>
                  <a:gd name="connsiteY11" fmla="*/ 514074 h 2180359"/>
                  <a:gd name="connsiteX12" fmla="*/ 1955541 w 2213994"/>
                  <a:gd name="connsiteY12" fmla="*/ 826396 h 2180359"/>
                  <a:gd name="connsiteX13" fmla="*/ 2182509 w 2213994"/>
                  <a:gd name="connsiteY13" fmla="*/ 826390 h 2180359"/>
                  <a:gd name="connsiteX14" fmla="*/ 2213994 w 2213994"/>
                  <a:gd name="connsiteY14" fmla="*/ 1004952 h 2180359"/>
                  <a:gd name="connsiteX15" fmla="*/ 2000713 w 2213994"/>
                  <a:gd name="connsiteY15" fmla="*/ 1082574 h 2180359"/>
                  <a:gd name="connsiteX16" fmla="*/ 1938089 w 2213994"/>
                  <a:gd name="connsiteY16" fmla="*/ 1437734 h 2180359"/>
                  <a:gd name="connsiteX17" fmla="*/ 2111959 w 2213994"/>
                  <a:gd name="connsiteY17" fmla="*/ 1583621 h 2180359"/>
                  <a:gd name="connsiteX18" fmla="*/ 2021301 w 2213994"/>
                  <a:gd name="connsiteY18" fmla="*/ 1740646 h 2180359"/>
                  <a:gd name="connsiteX19" fmla="*/ 1808024 w 2213994"/>
                  <a:gd name="connsiteY19" fmla="*/ 1663013 h 2180359"/>
                  <a:gd name="connsiteX20" fmla="*/ 1531759 w 2213994"/>
                  <a:gd name="connsiteY20" fmla="*/ 1894827 h 2180359"/>
                  <a:gd name="connsiteX21" fmla="*/ 1571177 w 2213994"/>
                  <a:gd name="connsiteY21" fmla="*/ 2118345 h 2180359"/>
                  <a:gd name="connsiteX22" fmla="*/ 1400795 w 2213994"/>
                  <a:gd name="connsiteY22" fmla="*/ 2180359 h 2180359"/>
                  <a:gd name="connsiteX23" fmla="*/ 1287316 w 2213994"/>
                  <a:gd name="connsiteY23" fmla="*/ 1983797 h 2180359"/>
                  <a:gd name="connsiteX24" fmla="*/ 926677 w 2213994"/>
                  <a:gd name="connsiteY24" fmla="*/ 1983797 h 2180359"/>
                  <a:gd name="connsiteX25" fmla="*/ 813199 w 2213994"/>
                  <a:gd name="connsiteY25" fmla="*/ 2180359 h 2180359"/>
                  <a:gd name="connsiteX26" fmla="*/ 642817 w 2213994"/>
                  <a:gd name="connsiteY26" fmla="*/ 2118345 h 2180359"/>
                  <a:gd name="connsiteX27" fmla="*/ 682236 w 2213994"/>
                  <a:gd name="connsiteY27" fmla="*/ 1894827 h 2180359"/>
                  <a:gd name="connsiteX28" fmla="*/ 405971 w 2213994"/>
                  <a:gd name="connsiteY28" fmla="*/ 1663013 h 2180359"/>
                  <a:gd name="connsiteX29" fmla="*/ 192693 w 2213994"/>
                  <a:gd name="connsiteY29" fmla="*/ 1740646 h 2180359"/>
                  <a:gd name="connsiteX30" fmla="*/ 102035 w 2213994"/>
                  <a:gd name="connsiteY30" fmla="*/ 1583621 h 2180359"/>
                  <a:gd name="connsiteX31" fmla="*/ 275905 w 2213994"/>
                  <a:gd name="connsiteY31" fmla="*/ 1437734 h 2180359"/>
                  <a:gd name="connsiteX32" fmla="*/ 213281 w 2213994"/>
                  <a:gd name="connsiteY32" fmla="*/ 1082574 h 2180359"/>
                  <a:gd name="connsiteX33" fmla="*/ 0 w 2213994"/>
                  <a:gd name="connsiteY33" fmla="*/ 1004952 h 2180359"/>
                  <a:gd name="connsiteX34" fmla="*/ 31485 w 2213994"/>
                  <a:gd name="connsiteY34" fmla="*/ 826390 h 2180359"/>
                  <a:gd name="connsiteX35" fmla="*/ 258452 w 2213994"/>
                  <a:gd name="connsiteY35" fmla="*/ 826396 h 2180359"/>
                  <a:gd name="connsiteX36" fmla="*/ 438771 w 2213994"/>
                  <a:gd name="connsiteY36" fmla="*/ 514074 h 2180359"/>
                  <a:gd name="connsiteX37" fmla="*/ 325283 w 2213994"/>
                  <a:gd name="connsiteY37" fmla="*/ 317518 h 2180359"/>
                  <a:gd name="connsiteX38" fmla="*/ 464179 w 2213994"/>
                  <a:gd name="connsiteY38" fmla="*/ 200970 h 2180359"/>
                  <a:gd name="connsiteX39" fmla="*/ 638042 w 2213994"/>
                  <a:gd name="connsiteY39" fmla="*/ 346866 h 2180359"/>
                  <a:gd name="connsiteX40" fmla="*/ 976932 w 2213994"/>
                  <a:gd name="connsiteY40" fmla="*/ 223520 h 2180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2213994" h="2180359">
                    <a:moveTo>
                      <a:pt x="1106997" y="432449"/>
                    </a:moveTo>
                    <a:cubicBezTo>
                      <a:pt x="733851" y="432449"/>
                      <a:pt x="431357" y="734943"/>
                      <a:pt x="431357" y="1108089"/>
                    </a:cubicBezTo>
                    <a:cubicBezTo>
                      <a:pt x="431357" y="1481235"/>
                      <a:pt x="733851" y="1783729"/>
                      <a:pt x="1106997" y="1783729"/>
                    </a:cubicBezTo>
                    <a:cubicBezTo>
                      <a:pt x="1480143" y="1783729"/>
                      <a:pt x="1782637" y="1481235"/>
                      <a:pt x="1782637" y="1108089"/>
                    </a:cubicBezTo>
                    <a:cubicBezTo>
                      <a:pt x="1782637" y="734943"/>
                      <a:pt x="1480143" y="432449"/>
                      <a:pt x="1106997" y="432449"/>
                    </a:cubicBezTo>
                    <a:close/>
                    <a:moveTo>
                      <a:pt x="1016339" y="0"/>
                    </a:moveTo>
                    <a:lnTo>
                      <a:pt x="1197655" y="0"/>
                    </a:lnTo>
                    <a:lnTo>
                      <a:pt x="1237062" y="223520"/>
                    </a:lnTo>
                    <a:cubicBezTo>
                      <a:pt x="1357231" y="241189"/>
                      <a:pt x="1472539" y="283158"/>
                      <a:pt x="1575952" y="346866"/>
                    </a:cubicBezTo>
                    <a:lnTo>
                      <a:pt x="1749815" y="200970"/>
                    </a:lnTo>
                    <a:lnTo>
                      <a:pt x="1888711" y="317518"/>
                    </a:lnTo>
                    <a:lnTo>
                      <a:pt x="1775222" y="514074"/>
                    </a:lnTo>
                    <a:cubicBezTo>
                      <a:pt x="1855919" y="604853"/>
                      <a:pt x="1917273" y="711121"/>
                      <a:pt x="1955541" y="826396"/>
                    </a:cubicBezTo>
                    <a:lnTo>
                      <a:pt x="2182509" y="826390"/>
                    </a:lnTo>
                    <a:lnTo>
                      <a:pt x="2213994" y="1004952"/>
                    </a:lnTo>
                    <a:lnTo>
                      <a:pt x="2000713" y="1082574"/>
                    </a:lnTo>
                    <a:cubicBezTo>
                      <a:pt x="2004179" y="1203985"/>
                      <a:pt x="1982871" y="1324830"/>
                      <a:pt x="1938089" y="1437734"/>
                    </a:cubicBezTo>
                    <a:lnTo>
                      <a:pt x="2111959" y="1583621"/>
                    </a:lnTo>
                    <a:lnTo>
                      <a:pt x="2021301" y="1740646"/>
                    </a:lnTo>
                    <a:lnTo>
                      <a:pt x="1808024" y="1663013"/>
                    </a:lnTo>
                    <a:cubicBezTo>
                      <a:pt x="1732638" y="1758248"/>
                      <a:pt x="1638637" y="1837123"/>
                      <a:pt x="1531759" y="1894827"/>
                    </a:cubicBezTo>
                    <a:lnTo>
                      <a:pt x="1571177" y="2118345"/>
                    </a:lnTo>
                    <a:lnTo>
                      <a:pt x="1400795" y="2180359"/>
                    </a:lnTo>
                    <a:lnTo>
                      <a:pt x="1287316" y="1983797"/>
                    </a:lnTo>
                    <a:cubicBezTo>
                      <a:pt x="1168351" y="2008293"/>
                      <a:pt x="1045642" y="2008293"/>
                      <a:pt x="926677" y="1983797"/>
                    </a:cubicBezTo>
                    <a:lnTo>
                      <a:pt x="813199" y="2180359"/>
                    </a:lnTo>
                    <a:lnTo>
                      <a:pt x="642817" y="2118345"/>
                    </a:lnTo>
                    <a:lnTo>
                      <a:pt x="682236" y="1894827"/>
                    </a:lnTo>
                    <a:cubicBezTo>
                      <a:pt x="575358" y="1837123"/>
                      <a:pt x="481357" y="1758247"/>
                      <a:pt x="405971" y="1663013"/>
                    </a:cubicBezTo>
                    <a:lnTo>
                      <a:pt x="192693" y="1740646"/>
                    </a:lnTo>
                    <a:lnTo>
                      <a:pt x="102035" y="1583621"/>
                    </a:lnTo>
                    <a:lnTo>
                      <a:pt x="275905" y="1437734"/>
                    </a:lnTo>
                    <a:cubicBezTo>
                      <a:pt x="231123" y="1324830"/>
                      <a:pt x="209814" y="1203985"/>
                      <a:pt x="213281" y="1082574"/>
                    </a:cubicBezTo>
                    <a:lnTo>
                      <a:pt x="0" y="1004952"/>
                    </a:lnTo>
                    <a:lnTo>
                      <a:pt x="31485" y="826390"/>
                    </a:lnTo>
                    <a:lnTo>
                      <a:pt x="258452" y="826396"/>
                    </a:lnTo>
                    <a:cubicBezTo>
                      <a:pt x="296720" y="711121"/>
                      <a:pt x="358074" y="604852"/>
                      <a:pt x="438771" y="514074"/>
                    </a:cubicBezTo>
                    <a:lnTo>
                      <a:pt x="325283" y="317518"/>
                    </a:lnTo>
                    <a:lnTo>
                      <a:pt x="464179" y="200970"/>
                    </a:lnTo>
                    <a:lnTo>
                      <a:pt x="638042" y="346866"/>
                    </a:lnTo>
                    <a:cubicBezTo>
                      <a:pt x="741454" y="283158"/>
                      <a:pt x="856763" y="241190"/>
                      <a:pt x="976932" y="223520"/>
                    </a:cubicBezTo>
                    <a:close/>
                  </a:path>
                </a:pathLst>
              </a:custGeom>
              <a:solidFill>
                <a:srgbClr val="84DFFE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Freeform 183">
                <a:extLst>
                  <a:ext uri="{FF2B5EF4-FFF2-40B4-BE49-F238E27FC236}">
                    <a16:creationId xmlns:a16="http://schemas.microsoft.com/office/drawing/2014/main" id="{888B1444-FE7F-AF1F-7779-D69D7A8F8725}"/>
                  </a:ext>
                </a:extLst>
              </p:cNvPr>
              <p:cNvSpPr/>
              <p:nvPr/>
            </p:nvSpPr>
            <p:spPr>
              <a:xfrm>
                <a:off x="4361422" y="1072502"/>
                <a:ext cx="1405165" cy="1383818"/>
              </a:xfrm>
              <a:custGeom>
                <a:avLst/>
                <a:gdLst>
                  <a:gd name="connsiteX0" fmla="*/ 1106997 w 2213994"/>
                  <a:gd name="connsiteY0" fmla="*/ 561989 h 2180359"/>
                  <a:gd name="connsiteX1" fmla="*/ 560897 w 2213994"/>
                  <a:gd name="connsiteY1" fmla="*/ 1108089 h 2180359"/>
                  <a:gd name="connsiteX2" fmla="*/ 1106997 w 2213994"/>
                  <a:gd name="connsiteY2" fmla="*/ 1654189 h 2180359"/>
                  <a:gd name="connsiteX3" fmla="*/ 1653097 w 2213994"/>
                  <a:gd name="connsiteY3" fmla="*/ 1108089 h 2180359"/>
                  <a:gd name="connsiteX4" fmla="*/ 1106997 w 2213994"/>
                  <a:gd name="connsiteY4" fmla="*/ 561989 h 2180359"/>
                  <a:gd name="connsiteX5" fmla="*/ 1016339 w 2213994"/>
                  <a:gd name="connsiteY5" fmla="*/ 0 h 2180359"/>
                  <a:gd name="connsiteX6" fmla="*/ 1197655 w 2213994"/>
                  <a:gd name="connsiteY6" fmla="*/ 0 h 2180359"/>
                  <a:gd name="connsiteX7" fmla="*/ 1237062 w 2213994"/>
                  <a:gd name="connsiteY7" fmla="*/ 223520 h 2180359"/>
                  <a:gd name="connsiteX8" fmla="*/ 1575952 w 2213994"/>
                  <a:gd name="connsiteY8" fmla="*/ 346866 h 2180359"/>
                  <a:gd name="connsiteX9" fmla="*/ 1749815 w 2213994"/>
                  <a:gd name="connsiteY9" fmla="*/ 200970 h 2180359"/>
                  <a:gd name="connsiteX10" fmla="*/ 1888711 w 2213994"/>
                  <a:gd name="connsiteY10" fmla="*/ 317518 h 2180359"/>
                  <a:gd name="connsiteX11" fmla="*/ 1775222 w 2213994"/>
                  <a:gd name="connsiteY11" fmla="*/ 514074 h 2180359"/>
                  <a:gd name="connsiteX12" fmla="*/ 1955541 w 2213994"/>
                  <a:gd name="connsiteY12" fmla="*/ 826396 h 2180359"/>
                  <a:gd name="connsiteX13" fmla="*/ 2182509 w 2213994"/>
                  <a:gd name="connsiteY13" fmla="*/ 826390 h 2180359"/>
                  <a:gd name="connsiteX14" fmla="*/ 2213994 w 2213994"/>
                  <a:gd name="connsiteY14" fmla="*/ 1004952 h 2180359"/>
                  <a:gd name="connsiteX15" fmla="*/ 2000713 w 2213994"/>
                  <a:gd name="connsiteY15" fmla="*/ 1082574 h 2180359"/>
                  <a:gd name="connsiteX16" fmla="*/ 1938089 w 2213994"/>
                  <a:gd name="connsiteY16" fmla="*/ 1437734 h 2180359"/>
                  <a:gd name="connsiteX17" fmla="*/ 2111959 w 2213994"/>
                  <a:gd name="connsiteY17" fmla="*/ 1583621 h 2180359"/>
                  <a:gd name="connsiteX18" fmla="*/ 2021301 w 2213994"/>
                  <a:gd name="connsiteY18" fmla="*/ 1740646 h 2180359"/>
                  <a:gd name="connsiteX19" fmla="*/ 1808024 w 2213994"/>
                  <a:gd name="connsiteY19" fmla="*/ 1663013 h 2180359"/>
                  <a:gd name="connsiteX20" fmla="*/ 1531759 w 2213994"/>
                  <a:gd name="connsiteY20" fmla="*/ 1894827 h 2180359"/>
                  <a:gd name="connsiteX21" fmla="*/ 1571177 w 2213994"/>
                  <a:gd name="connsiteY21" fmla="*/ 2118345 h 2180359"/>
                  <a:gd name="connsiteX22" fmla="*/ 1400795 w 2213994"/>
                  <a:gd name="connsiteY22" fmla="*/ 2180359 h 2180359"/>
                  <a:gd name="connsiteX23" fmla="*/ 1287316 w 2213994"/>
                  <a:gd name="connsiteY23" fmla="*/ 1983797 h 2180359"/>
                  <a:gd name="connsiteX24" fmla="*/ 926677 w 2213994"/>
                  <a:gd name="connsiteY24" fmla="*/ 1983797 h 2180359"/>
                  <a:gd name="connsiteX25" fmla="*/ 813199 w 2213994"/>
                  <a:gd name="connsiteY25" fmla="*/ 2180359 h 2180359"/>
                  <a:gd name="connsiteX26" fmla="*/ 642817 w 2213994"/>
                  <a:gd name="connsiteY26" fmla="*/ 2118345 h 2180359"/>
                  <a:gd name="connsiteX27" fmla="*/ 682236 w 2213994"/>
                  <a:gd name="connsiteY27" fmla="*/ 1894827 h 2180359"/>
                  <a:gd name="connsiteX28" fmla="*/ 405971 w 2213994"/>
                  <a:gd name="connsiteY28" fmla="*/ 1663013 h 2180359"/>
                  <a:gd name="connsiteX29" fmla="*/ 192693 w 2213994"/>
                  <a:gd name="connsiteY29" fmla="*/ 1740646 h 2180359"/>
                  <a:gd name="connsiteX30" fmla="*/ 102035 w 2213994"/>
                  <a:gd name="connsiteY30" fmla="*/ 1583621 h 2180359"/>
                  <a:gd name="connsiteX31" fmla="*/ 275905 w 2213994"/>
                  <a:gd name="connsiteY31" fmla="*/ 1437734 h 2180359"/>
                  <a:gd name="connsiteX32" fmla="*/ 213281 w 2213994"/>
                  <a:gd name="connsiteY32" fmla="*/ 1082574 h 2180359"/>
                  <a:gd name="connsiteX33" fmla="*/ 0 w 2213994"/>
                  <a:gd name="connsiteY33" fmla="*/ 1004952 h 2180359"/>
                  <a:gd name="connsiteX34" fmla="*/ 31485 w 2213994"/>
                  <a:gd name="connsiteY34" fmla="*/ 826390 h 2180359"/>
                  <a:gd name="connsiteX35" fmla="*/ 258452 w 2213994"/>
                  <a:gd name="connsiteY35" fmla="*/ 826396 h 2180359"/>
                  <a:gd name="connsiteX36" fmla="*/ 438771 w 2213994"/>
                  <a:gd name="connsiteY36" fmla="*/ 514074 h 2180359"/>
                  <a:gd name="connsiteX37" fmla="*/ 325283 w 2213994"/>
                  <a:gd name="connsiteY37" fmla="*/ 317518 h 2180359"/>
                  <a:gd name="connsiteX38" fmla="*/ 464179 w 2213994"/>
                  <a:gd name="connsiteY38" fmla="*/ 200970 h 2180359"/>
                  <a:gd name="connsiteX39" fmla="*/ 638042 w 2213994"/>
                  <a:gd name="connsiteY39" fmla="*/ 346866 h 2180359"/>
                  <a:gd name="connsiteX40" fmla="*/ 976932 w 2213994"/>
                  <a:gd name="connsiteY40" fmla="*/ 223520 h 2180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2213994" h="2180359">
                    <a:moveTo>
                      <a:pt x="1106997" y="561989"/>
                    </a:moveTo>
                    <a:cubicBezTo>
                      <a:pt x="805394" y="561989"/>
                      <a:pt x="560897" y="806486"/>
                      <a:pt x="560897" y="1108089"/>
                    </a:cubicBezTo>
                    <a:cubicBezTo>
                      <a:pt x="560897" y="1409692"/>
                      <a:pt x="805394" y="1654189"/>
                      <a:pt x="1106997" y="1654189"/>
                    </a:cubicBezTo>
                    <a:cubicBezTo>
                      <a:pt x="1408600" y="1654189"/>
                      <a:pt x="1653097" y="1409692"/>
                      <a:pt x="1653097" y="1108089"/>
                    </a:cubicBezTo>
                    <a:cubicBezTo>
                      <a:pt x="1653097" y="806486"/>
                      <a:pt x="1408600" y="561989"/>
                      <a:pt x="1106997" y="561989"/>
                    </a:cubicBezTo>
                    <a:close/>
                    <a:moveTo>
                      <a:pt x="1016339" y="0"/>
                    </a:moveTo>
                    <a:lnTo>
                      <a:pt x="1197655" y="0"/>
                    </a:lnTo>
                    <a:lnTo>
                      <a:pt x="1237062" y="223520"/>
                    </a:lnTo>
                    <a:cubicBezTo>
                      <a:pt x="1357231" y="241189"/>
                      <a:pt x="1472539" y="283158"/>
                      <a:pt x="1575952" y="346866"/>
                    </a:cubicBezTo>
                    <a:lnTo>
                      <a:pt x="1749815" y="200970"/>
                    </a:lnTo>
                    <a:lnTo>
                      <a:pt x="1888711" y="317518"/>
                    </a:lnTo>
                    <a:lnTo>
                      <a:pt x="1775222" y="514074"/>
                    </a:lnTo>
                    <a:cubicBezTo>
                      <a:pt x="1855919" y="604853"/>
                      <a:pt x="1917273" y="711121"/>
                      <a:pt x="1955541" y="826396"/>
                    </a:cubicBezTo>
                    <a:lnTo>
                      <a:pt x="2182509" y="826390"/>
                    </a:lnTo>
                    <a:lnTo>
                      <a:pt x="2213994" y="1004952"/>
                    </a:lnTo>
                    <a:lnTo>
                      <a:pt x="2000713" y="1082574"/>
                    </a:lnTo>
                    <a:cubicBezTo>
                      <a:pt x="2004179" y="1203985"/>
                      <a:pt x="1982871" y="1324830"/>
                      <a:pt x="1938089" y="1437734"/>
                    </a:cubicBezTo>
                    <a:lnTo>
                      <a:pt x="2111959" y="1583621"/>
                    </a:lnTo>
                    <a:lnTo>
                      <a:pt x="2021301" y="1740646"/>
                    </a:lnTo>
                    <a:lnTo>
                      <a:pt x="1808024" y="1663013"/>
                    </a:lnTo>
                    <a:cubicBezTo>
                      <a:pt x="1732638" y="1758248"/>
                      <a:pt x="1638637" y="1837123"/>
                      <a:pt x="1531759" y="1894827"/>
                    </a:cubicBezTo>
                    <a:lnTo>
                      <a:pt x="1571177" y="2118345"/>
                    </a:lnTo>
                    <a:lnTo>
                      <a:pt x="1400795" y="2180359"/>
                    </a:lnTo>
                    <a:lnTo>
                      <a:pt x="1287316" y="1983797"/>
                    </a:lnTo>
                    <a:cubicBezTo>
                      <a:pt x="1168351" y="2008293"/>
                      <a:pt x="1045642" y="2008293"/>
                      <a:pt x="926677" y="1983797"/>
                    </a:cubicBezTo>
                    <a:lnTo>
                      <a:pt x="813199" y="2180359"/>
                    </a:lnTo>
                    <a:lnTo>
                      <a:pt x="642817" y="2118345"/>
                    </a:lnTo>
                    <a:lnTo>
                      <a:pt x="682236" y="1894827"/>
                    </a:lnTo>
                    <a:cubicBezTo>
                      <a:pt x="575358" y="1837123"/>
                      <a:pt x="481357" y="1758247"/>
                      <a:pt x="405971" y="1663013"/>
                    </a:cubicBezTo>
                    <a:lnTo>
                      <a:pt x="192693" y="1740646"/>
                    </a:lnTo>
                    <a:lnTo>
                      <a:pt x="102035" y="1583621"/>
                    </a:lnTo>
                    <a:lnTo>
                      <a:pt x="275905" y="1437734"/>
                    </a:lnTo>
                    <a:cubicBezTo>
                      <a:pt x="231123" y="1324830"/>
                      <a:pt x="209814" y="1203985"/>
                      <a:pt x="213281" y="1082574"/>
                    </a:cubicBezTo>
                    <a:lnTo>
                      <a:pt x="0" y="1004952"/>
                    </a:lnTo>
                    <a:lnTo>
                      <a:pt x="31485" y="826390"/>
                    </a:lnTo>
                    <a:lnTo>
                      <a:pt x="258452" y="826396"/>
                    </a:lnTo>
                    <a:cubicBezTo>
                      <a:pt x="296720" y="711121"/>
                      <a:pt x="358074" y="604852"/>
                      <a:pt x="438771" y="514074"/>
                    </a:cubicBezTo>
                    <a:lnTo>
                      <a:pt x="325283" y="317518"/>
                    </a:lnTo>
                    <a:lnTo>
                      <a:pt x="464179" y="200970"/>
                    </a:lnTo>
                    <a:lnTo>
                      <a:pt x="638042" y="346866"/>
                    </a:lnTo>
                    <a:cubicBezTo>
                      <a:pt x="741454" y="283158"/>
                      <a:pt x="856763" y="241190"/>
                      <a:pt x="976932" y="223520"/>
                    </a:cubicBezTo>
                    <a:close/>
                  </a:path>
                </a:pathLst>
              </a:custGeom>
              <a:solidFill>
                <a:srgbClr val="F5C352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Freeform 184">
                <a:extLst>
                  <a:ext uri="{FF2B5EF4-FFF2-40B4-BE49-F238E27FC236}">
                    <a16:creationId xmlns:a16="http://schemas.microsoft.com/office/drawing/2014/main" id="{543EB2A7-122D-B858-1FFB-F7B17981E4D2}"/>
                  </a:ext>
                </a:extLst>
              </p:cNvPr>
              <p:cNvSpPr/>
              <p:nvPr/>
            </p:nvSpPr>
            <p:spPr>
              <a:xfrm>
                <a:off x="4878294" y="308738"/>
                <a:ext cx="796663" cy="864428"/>
              </a:xfrm>
              <a:custGeom>
                <a:avLst/>
                <a:gdLst>
                  <a:gd name="connsiteX0" fmla="*/ 731630 w 1463260"/>
                  <a:gd name="connsiteY0" fmla="*/ 406741 h 1587726"/>
                  <a:gd name="connsiteX1" fmla="*/ 344508 w 1463260"/>
                  <a:gd name="connsiteY1" fmla="*/ 793863 h 1587726"/>
                  <a:gd name="connsiteX2" fmla="*/ 731630 w 1463260"/>
                  <a:gd name="connsiteY2" fmla="*/ 1180985 h 1587726"/>
                  <a:gd name="connsiteX3" fmla="*/ 1118752 w 1463260"/>
                  <a:gd name="connsiteY3" fmla="*/ 793863 h 1587726"/>
                  <a:gd name="connsiteX4" fmla="*/ 731630 w 1463260"/>
                  <a:gd name="connsiteY4" fmla="*/ 406741 h 1587726"/>
                  <a:gd name="connsiteX5" fmla="*/ 643381 w 1463260"/>
                  <a:gd name="connsiteY5" fmla="*/ 0 h 1587726"/>
                  <a:gd name="connsiteX6" fmla="*/ 819879 w 1463260"/>
                  <a:gd name="connsiteY6" fmla="*/ 0 h 1587726"/>
                  <a:gd name="connsiteX7" fmla="*/ 877198 w 1463260"/>
                  <a:gd name="connsiteY7" fmla="*/ 243840 h 1587726"/>
                  <a:gd name="connsiteX8" fmla="*/ 1078555 w 1463260"/>
                  <a:gd name="connsiteY8" fmla="*/ 342910 h 1587726"/>
                  <a:gd name="connsiteX9" fmla="*/ 1135181 w 1463260"/>
                  <a:gd name="connsiteY9" fmla="*/ 392786 h 1587726"/>
                  <a:gd name="connsiteX10" fmla="*/ 1135180 w 1463260"/>
                  <a:gd name="connsiteY10" fmla="*/ 392786 h 1587726"/>
                  <a:gd name="connsiteX11" fmla="*/ 1135181 w 1463260"/>
                  <a:gd name="connsiteY11" fmla="*/ 392786 h 1587726"/>
                  <a:gd name="connsiteX12" fmla="*/ 1135181 w 1463260"/>
                  <a:gd name="connsiteY12" fmla="*/ 392786 h 1587726"/>
                  <a:gd name="connsiteX13" fmla="*/ 1375011 w 1463260"/>
                  <a:gd name="connsiteY13" fmla="*/ 320506 h 1587726"/>
                  <a:gd name="connsiteX14" fmla="*/ 1463260 w 1463260"/>
                  <a:gd name="connsiteY14" fmla="*/ 473357 h 1587726"/>
                  <a:gd name="connsiteX15" fmla="*/ 1280748 w 1463260"/>
                  <a:gd name="connsiteY15" fmla="*/ 644917 h 1587726"/>
                  <a:gd name="connsiteX16" fmla="*/ 1280748 w 1463260"/>
                  <a:gd name="connsiteY16" fmla="*/ 942810 h 1587726"/>
                  <a:gd name="connsiteX17" fmla="*/ 1463260 w 1463260"/>
                  <a:gd name="connsiteY17" fmla="*/ 1114369 h 1587726"/>
                  <a:gd name="connsiteX18" fmla="*/ 1375011 w 1463260"/>
                  <a:gd name="connsiteY18" fmla="*/ 1267220 h 1587726"/>
                  <a:gd name="connsiteX19" fmla="*/ 1135180 w 1463260"/>
                  <a:gd name="connsiteY19" fmla="*/ 1194940 h 1587726"/>
                  <a:gd name="connsiteX20" fmla="*/ 877197 w 1463260"/>
                  <a:gd name="connsiteY20" fmla="*/ 1343886 h 1587726"/>
                  <a:gd name="connsiteX21" fmla="*/ 819879 w 1463260"/>
                  <a:gd name="connsiteY21" fmla="*/ 1587726 h 1587726"/>
                  <a:gd name="connsiteX22" fmla="*/ 643381 w 1463260"/>
                  <a:gd name="connsiteY22" fmla="*/ 1587726 h 1587726"/>
                  <a:gd name="connsiteX23" fmla="*/ 586062 w 1463260"/>
                  <a:gd name="connsiteY23" fmla="*/ 1343886 h 1587726"/>
                  <a:gd name="connsiteX24" fmla="*/ 328079 w 1463260"/>
                  <a:gd name="connsiteY24" fmla="*/ 1194940 h 1587726"/>
                  <a:gd name="connsiteX25" fmla="*/ 88249 w 1463260"/>
                  <a:gd name="connsiteY25" fmla="*/ 1267220 h 1587726"/>
                  <a:gd name="connsiteX26" fmla="*/ 0 w 1463260"/>
                  <a:gd name="connsiteY26" fmla="*/ 1114369 h 1587726"/>
                  <a:gd name="connsiteX27" fmla="*/ 182512 w 1463260"/>
                  <a:gd name="connsiteY27" fmla="*/ 942809 h 1587726"/>
                  <a:gd name="connsiteX28" fmla="*/ 182512 w 1463260"/>
                  <a:gd name="connsiteY28" fmla="*/ 644916 h 1587726"/>
                  <a:gd name="connsiteX29" fmla="*/ 0 w 1463260"/>
                  <a:gd name="connsiteY29" fmla="*/ 473357 h 1587726"/>
                  <a:gd name="connsiteX30" fmla="*/ 88249 w 1463260"/>
                  <a:gd name="connsiteY30" fmla="*/ 320506 h 1587726"/>
                  <a:gd name="connsiteX31" fmla="*/ 328080 w 1463260"/>
                  <a:gd name="connsiteY31" fmla="*/ 392786 h 1587726"/>
                  <a:gd name="connsiteX32" fmla="*/ 586063 w 1463260"/>
                  <a:gd name="connsiteY32" fmla="*/ 243840 h 1587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463260" h="1587726">
                    <a:moveTo>
                      <a:pt x="731630" y="406741"/>
                    </a:moveTo>
                    <a:cubicBezTo>
                      <a:pt x="517828" y="406741"/>
                      <a:pt x="344508" y="580061"/>
                      <a:pt x="344508" y="793863"/>
                    </a:cubicBezTo>
                    <a:cubicBezTo>
                      <a:pt x="344508" y="1007665"/>
                      <a:pt x="517828" y="1180985"/>
                      <a:pt x="731630" y="1180985"/>
                    </a:cubicBezTo>
                    <a:cubicBezTo>
                      <a:pt x="945432" y="1180985"/>
                      <a:pt x="1118752" y="1007665"/>
                      <a:pt x="1118752" y="793863"/>
                    </a:cubicBezTo>
                    <a:cubicBezTo>
                      <a:pt x="1118752" y="580061"/>
                      <a:pt x="945432" y="406741"/>
                      <a:pt x="731630" y="406741"/>
                    </a:cubicBezTo>
                    <a:close/>
                    <a:moveTo>
                      <a:pt x="643381" y="0"/>
                    </a:moveTo>
                    <a:lnTo>
                      <a:pt x="819879" y="0"/>
                    </a:lnTo>
                    <a:lnTo>
                      <a:pt x="877198" y="243840"/>
                    </a:lnTo>
                    <a:cubicBezTo>
                      <a:pt x="950470" y="263232"/>
                      <a:pt x="1018877" y="296999"/>
                      <a:pt x="1078555" y="342910"/>
                    </a:cubicBezTo>
                    <a:lnTo>
                      <a:pt x="1135181" y="392786"/>
                    </a:lnTo>
                    <a:lnTo>
                      <a:pt x="1135180" y="392786"/>
                    </a:lnTo>
                    <a:lnTo>
                      <a:pt x="1135181" y="392786"/>
                    </a:lnTo>
                    <a:lnTo>
                      <a:pt x="1135181" y="392786"/>
                    </a:lnTo>
                    <a:lnTo>
                      <a:pt x="1375011" y="320506"/>
                    </a:lnTo>
                    <a:lnTo>
                      <a:pt x="1463260" y="473357"/>
                    </a:lnTo>
                    <a:lnTo>
                      <a:pt x="1280748" y="644917"/>
                    </a:lnTo>
                    <a:cubicBezTo>
                      <a:pt x="1307204" y="742452"/>
                      <a:pt x="1307204" y="845274"/>
                      <a:pt x="1280748" y="942810"/>
                    </a:cubicBezTo>
                    <a:lnTo>
                      <a:pt x="1463260" y="1114369"/>
                    </a:lnTo>
                    <a:lnTo>
                      <a:pt x="1375011" y="1267220"/>
                    </a:lnTo>
                    <a:lnTo>
                      <a:pt x="1135180" y="1194940"/>
                    </a:lnTo>
                    <a:cubicBezTo>
                      <a:pt x="1063940" y="1266619"/>
                      <a:pt x="974893" y="1318030"/>
                      <a:pt x="877197" y="1343886"/>
                    </a:cubicBezTo>
                    <a:lnTo>
                      <a:pt x="819879" y="1587726"/>
                    </a:lnTo>
                    <a:lnTo>
                      <a:pt x="643381" y="1587726"/>
                    </a:lnTo>
                    <a:lnTo>
                      <a:pt x="586062" y="1343886"/>
                    </a:lnTo>
                    <a:cubicBezTo>
                      <a:pt x="488366" y="1318030"/>
                      <a:pt x="399319" y="1266619"/>
                      <a:pt x="328079" y="1194940"/>
                    </a:cubicBezTo>
                    <a:lnTo>
                      <a:pt x="88249" y="1267220"/>
                    </a:lnTo>
                    <a:lnTo>
                      <a:pt x="0" y="1114369"/>
                    </a:lnTo>
                    <a:lnTo>
                      <a:pt x="182512" y="942809"/>
                    </a:lnTo>
                    <a:cubicBezTo>
                      <a:pt x="156056" y="845274"/>
                      <a:pt x="156056" y="742452"/>
                      <a:pt x="182512" y="644916"/>
                    </a:cubicBezTo>
                    <a:lnTo>
                      <a:pt x="0" y="473357"/>
                    </a:lnTo>
                    <a:lnTo>
                      <a:pt x="88249" y="320506"/>
                    </a:lnTo>
                    <a:lnTo>
                      <a:pt x="328080" y="392786"/>
                    </a:lnTo>
                    <a:cubicBezTo>
                      <a:pt x="399320" y="321107"/>
                      <a:pt x="488367" y="269696"/>
                      <a:pt x="586063" y="243840"/>
                    </a:cubicBezTo>
                    <a:close/>
                  </a:path>
                </a:pathLst>
              </a:custGeom>
              <a:solidFill>
                <a:srgbClr val="53D7C2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Freeform 1525532482">
                <a:extLst>
                  <a:ext uri="{FF2B5EF4-FFF2-40B4-BE49-F238E27FC236}">
                    <a16:creationId xmlns:a16="http://schemas.microsoft.com/office/drawing/2014/main" id="{F14BA75F-17A1-0208-00F1-494F0EF59E3E}"/>
                  </a:ext>
                </a:extLst>
              </p:cNvPr>
              <p:cNvSpPr/>
              <p:nvPr/>
            </p:nvSpPr>
            <p:spPr>
              <a:xfrm rot="20700000">
                <a:off x="3552365" y="1291295"/>
                <a:ext cx="882792" cy="957883"/>
              </a:xfrm>
              <a:custGeom>
                <a:avLst/>
                <a:gdLst>
                  <a:gd name="connsiteX0" fmla="*/ 823018 w 1433696"/>
                  <a:gd name="connsiteY0" fmla="*/ 381592 h 1555648"/>
                  <a:gd name="connsiteX1" fmla="*/ 320616 w 1433696"/>
                  <a:gd name="connsiteY1" fmla="*/ 671654 h 1555648"/>
                  <a:gd name="connsiteX2" fmla="*/ 610678 w 1433696"/>
                  <a:gd name="connsiteY2" fmla="*/ 1174056 h 1555648"/>
                  <a:gd name="connsiteX3" fmla="*/ 1113080 w 1433696"/>
                  <a:gd name="connsiteY3" fmla="*/ 883994 h 1555648"/>
                  <a:gd name="connsiteX4" fmla="*/ 823018 w 1433696"/>
                  <a:gd name="connsiteY4" fmla="*/ 381592 h 1555648"/>
                  <a:gd name="connsiteX5" fmla="*/ 803314 w 1433696"/>
                  <a:gd name="connsiteY5" fmla="*/ 0 h 1555648"/>
                  <a:gd name="connsiteX6" fmla="*/ 859474 w 1433696"/>
                  <a:gd name="connsiteY6" fmla="*/ 238914 h 1555648"/>
                  <a:gd name="connsiteX7" fmla="*/ 1112245 w 1433696"/>
                  <a:gd name="connsiteY7" fmla="*/ 384851 h 1555648"/>
                  <a:gd name="connsiteX8" fmla="*/ 1347230 w 1433696"/>
                  <a:gd name="connsiteY8" fmla="*/ 314030 h 1555648"/>
                  <a:gd name="connsiteX9" fmla="*/ 1433696 w 1433696"/>
                  <a:gd name="connsiteY9" fmla="*/ 463794 h 1555648"/>
                  <a:gd name="connsiteX10" fmla="*/ 1254871 w 1433696"/>
                  <a:gd name="connsiteY10" fmla="*/ 631887 h 1555648"/>
                  <a:gd name="connsiteX11" fmla="*/ 1254871 w 1433696"/>
                  <a:gd name="connsiteY11" fmla="*/ 923761 h 1555648"/>
                  <a:gd name="connsiteX12" fmla="*/ 1433696 w 1433696"/>
                  <a:gd name="connsiteY12" fmla="*/ 1091854 h 1555648"/>
                  <a:gd name="connsiteX13" fmla="*/ 1347230 w 1433696"/>
                  <a:gd name="connsiteY13" fmla="*/ 1241618 h 1555648"/>
                  <a:gd name="connsiteX14" fmla="*/ 1112245 w 1433696"/>
                  <a:gd name="connsiteY14" fmla="*/ 1170797 h 1555648"/>
                  <a:gd name="connsiteX15" fmla="*/ 859474 w 1433696"/>
                  <a:gd name="connsiteY15" fmla="*/ 1316734 h 1555648"/>
                  <a:gd name="connsiteX16" fmla="*/ 803314 w 1433696"/>
                  <a:gd name="connsiteY16" fmla="*/ 1555648 h 1555648"/>
                  <a:gd name="connsiteX17" fmla="*/ 630382 w 1433696"/>
                  <a:gd name="connsiteY17" fmla="*/ 1555648 h 1555648"/>
                  <a:gd name="connsiteX18" fmla="*/ 574222 w 1433696"/>
                  <a:gd name="connsiteY18" fmla="*/ 1316734 h 1555648"/>
                  <a:gd name="connsiteX19" fmla="*/ 321451 w 1433696"/>
                  <a:gd name="connsiteY19" fmla="*/ 1170797 h 1555648"/>
                  <a:gd name="connsiteX20" fmla="*/ 86466 w 1433696"/>
                  <a:gd name="connsiteY20" fmla="*/ 1241618 h 1555648"/>
                  <a:gd name="connsiteX21" fmla="*/ 0 w 1433696"/>
                  <a:gd name="connsiteY21" fmla="*/ 1091854 h 1555648"/>
                  <a:gd name="connsiteX22" fmla="*/ 178825 w 1433696"/>
                  <a:gd name="connsiteY22" fmla="*/ 923761 h 1555648"/>
                  <a:gd name="connsiteX23" fmla="*/ 178825 w 1433696"/>
                  <a:gd name="connsiteY23" fmla="*/ 631887 h 1555648"/>
                  <a:gd name="connsiteX24" fmla="*/ 0 w 1433696"/>
                  <a:gd name="connsiteY24" fmla="*/ 463794 h 1555648"/>
                  <a:gd name="connsiteX25" fmla="*/ 86466 w 1433696"/>
                  <a:gd name="connsiteY25" fmla="*/ 314030 h 1555648"/>
                  <a:gd name="connsiteX26" fmla="*/ 321451 w 1433696"/>
                  <a:gd name="connsiteY26" fmla="*/ 384851 h 1555648"/>
                  <a:gd name="connsiteX27" fmla="*/ 574222 w 1433696"/>
                  <a:gd name="connsiteY27" fmla="*/ 238914 h 1555648"/>
                  <a:gd name="connsiteX28" fmla="*/ 630382 w 1433696"/>
                  <a:gd name="connsiteY28" fmla="*/ 0 h 1555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433696" h="1555648">
                    <a:moveTo>
                      <a:pt x="823018" y="381592"/>
                    </a:moveTo>
                    <a:cubicBezTo>
                      <a:pt x="604185" y="322955"/>
                      <a:pt x="379252" y="452820"/>
                      <a:pt x="320616" y="671654"/>
                    </a:cubicBezTo>
                    <a:cubicBezTo>
                      <a:pt x="261979" y="890487"/>
                      <a:pt x="391844" y="1115420"/>
                      <a:pt x="610678" y="1174056"/>
                    </a:cubicBezTo>
                    <a:cubicBezTo>
                      <a:pt x="829511" y="1232693"/>
                      <a:pt x="1054444" y="1102828"/>
                      <a:pt x="1113080" y="883994"/>
                    </a:cubicBezTo>
                    <a:cubicBezTo>
                      <a:pt x="1171717" y="665161"/>
                      <a:pt x="1041852" y="440228"/>
                      <a:pt x="823018" y="381592"/>
                    </a:cubicBezTo>
                    <a:close/>
                    <a:moveTo>
                      <a:pt x="803314" y="0"/>
                    </a:moveTo>
                    <a:lnTo>
                      <a:pt x="859474" y="238914"/>
                    </a:lnTo>
                    <a:cubicBezTo>
                      <a:pt x="955196" y="264248"/>
                      <a:pt x="1042444" y="314620"/>
                      <a:pt x="1112245" y="384851"/>
                    </a:cubicBezTo>
                    <a:lnTo>
                      <a:pt x="1347230" y="314030"/>
                    </a:lnTo>
                    <a:lnTo>
                      <a:pt x="1433696" y="463794"/>
                    </a:lnTo>
                    <a:lnTo>
                      <a:pt x="1254871" y="631887"/>
                    </a:lnTo>
                    <a:cubicBezTo>
                      <a:pt x="1280793" y="727452"/>
                      <a:pt x="1280793" y="828197"/>
                      <a:pt x="1254871" y="923761"/>
                    </a:cubicBezTo>
                    <a:lnTo>
                      <a:pt x="1433696" y="1091854"/>
                    </a:lnTo>
                    <a:lnTo>
                      <a:pt x="1347230" y="1241618"/>
                    </a:lnTo>
                    <a:lnTo>
                      <a:pt x="1112245" y="1170797"/>
                    </a:lnTo>
                    <a:cubicBezTo>
                      <a:pt x="1042444" y="1241028"/>
                      <a:pt x="955197" y="1291401"/>
                      <a:pt x="859474" y="1316734"/>
                    </a:cubicBezTo>
                    <a:lnTo>
                      <a:pt x="803314" y="1555648"/>
                    </a:lnTo>
                    <a:lnTo>
                      <a:pt x="630382" y="1555648"/>
                    </a:lnTo>
                    <a:lnTo>
                      <a:pt x="574222" y="1316734"/>
                    </a:lnTo>
                    <a:cubicBezTo>
                      <a:pt x="478500" y="1291400"/>
                      <a:pt x="391252" y="1241028"/>
                      <a:pt x="321451" y="1170797"/>
                    </a:cubicBezTo>
                    <a:lnTo>
                      <a:pt x="86466" y="1241618"/>
                    </a:lnTo>
                    <a:lnTo>
                      <a:pt x="0" y="1091854"/>
                    </a:lnTo>
                    <a:lnTo>
                      <a:pt x="178825" y="923761"/>
                    </a:lnTo>
                    <a:cubicBezTo>
                      <a:pt x="152903" y="828196"/>
                      <a:pt x="152903" y="727451"/>
                      <a:pt x="178825" y="631887"/>
                    </a:cubicBezTo>
                    <a:lnTo>
                      <a:pt x="0" y="463794"/>
                    </a:lnTo>
                    <a:lnTo>
                      <a:pt x="86466" y="314030"/>
                    </a:lnTo>
                    <a:lnTo>
                      <a:pt x="321451" y="384851"/>
                    </a:lnTo>
                    <a:cubicBezTo>
                      <a:pt x="391252" y="314620"/>
                      <a:pt x="478499" y="264247"/>
                      <a:pt x="574222" y="238914"/>
                    </a:cubicBezTo>
                    <a:lnTo>
                      <a:pt x="630382" y="0"/>
                    </a:lnTo>
                    <a:close/>
                  </a:path>
                </a:pathLst>
              </a:custGeom>
              <a:solidFill>
                <a:srgbClr val="FE715D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Freeform 1712">
                <a:extLst>
                  <a:ext uri="{FF2B5EF4-FFF2-40B4-BE49-F238E27FC236}">
                    <a16:creationId xmlns:a16="http://schemas.microsoft.com/office/drawing/2014/main" id="{CC0D3B42-8E91-CB04-EE3E-0C5CC29D55ED}"/>
                  </a:ext>
                </a:extLst>
              </p:cNvPr>
              <p:cNvSpPr/>
              <p:nvPr/>
            </p:nvSpPr>
            <p:spPr>
              <a:xfrm>
                <a:off x="3219399" y="869326"/>
                <a:ext cx="492058" cy="533913"/>
              </a:xfrm>
              <a:custGeom>
                <a:avLst/>
                <a:gdLst>
                  <a:gd name="connsiteX0" fmla="*/ 731630 w 1463260"/>
                  <a:gd name="connsiteY0" fmla="*/ 406741 h 1587726"/>
                  <a:gd name="connsiteX1" fmla="*/ 344508 w 1463260"/>
                  <a:gd name="connsiteY1" fmla="*/ 793863 h 1587726"/>
                  <a:gd name="connsiteX2" fmla="*/ 731630 w 1463260"/>
                  <a:gd name="connsiteY2" fmla="*/ 1180985 h 1587726"/>
                  <a:gd name="connsiteX3" fmla="*/ 1118752 w 1463260"/>
                  <a:gd name="connsiteY3" fmla="*/ 793863 h 1587726"/>
                  <a:gd name="connsiteX4" fmla="*/ 731630 w 1463260"/>
                  <a:gd name="connsiteY4" fmla="*/ 406741 h 1587726"/>
                  <a:gd name="connsiteX5" fmla="*/ 643381 w 1463260"/>
                  <a:gd name="connsiteY5" fmla="*/ 0 h 1587726"/>
                  <a:gd name="connsiteX6" fmla="*/ 819879 w 1463260"/>
                  <a:gd name="connsiteY6" fmla="*/ 0 h 1587726"/>
                  <a:gd name="connsiteX7" fmla="*/ 877198 w 1463260"/>
                  <a:gd name="connsiteY7" fmla="*/ 243840 h 1587726"/>
                  <a:gd name="connsiteX8" fmla="*/ 1078555 w 1463260"/>
                  <a:gd name="connsiteY8" fmla="*/ 342910 h 1587726"/>
                  <a:gd name="connsiteX9" fmla="*/ 1135181 w 1463260"/>
                  <a:gd name="connsiteY9" fmla="*/ 392786 h 1587726"/>
                  <a:gd name="connsiteX10" fmla="*/ 1135180 w 1463260"/>
                  <a:gd name="connsiteY10" fmla="*/ 392786 h 1587726"/>
                  <a:gd name="connsiteX11" fmla="*/ 1135181 w 1463260"/>
                  <a:gd name="connsiteY11" fmla="*/ 392786 h 1587726"/>
                  <a:gd name="connsiteX12" fmla="*/ 1135181 w 1463260"/>
                  <a:gd name="connsiteY12" fmla="*/ 392786 h 1587726"/>
                  <a:gd name="connsiteX13" fmla="*/ 1375011 w 1463260"/>
                  <a:gd name="connsiteY13" fmla="*/ 320506 h 1587726"/>
                  <a:gd name="connsiteX14" fmla="*/ 1463260 w 1463260"/>
                  <a:gd name="connsiteY14" fmla="*/ 473357 h 1587726"/>
                  <a:gd name="connsiteX15" fmla="*/ 1280748 w 1463260"/>
                  <a:gd name="connsiteY15" fmla="*/ 644917 h 1587726"/>
                  <a:gd name="connsiteX16" fmla="*/ 1280748 w 1463260"/>
                  <a:gd name="connsiteY16" fmla="*/ 942810 h 1587726"/>
                  <a:gd name="connsiteX17" fmla="*/ 1463260 w 1463260"/>
                  <a:gd name="connsiteY17" fmla="*/ 1114369 h 1587726"/>
                  <a:gd name="connsiteX18" fmla="*/ 1375011 w 1463260"/>
                  <a:gd name="connsiteY18" fmla="*/ 1267220 h 1587726"/>
                  <a:gd name="connsiteX19" fmla="*/ 1135180 w 1463260"/>
                  <a:gd name="connsiteY19" fmla="*/ 1194940 h 1587726"/>
                  <a:gd name="connsiteX20" fmla="*/ 877197 w 1463260"/>
                  <a:gd name="connsiteY20" fmla="*/ 1343886 h 1587726"/>
                  <a:gd name="connsiteX21" fmla="*/ 819879 w 1463260"/>
                  <a:gd name="connsiteY21" fmla="*/ 1587726 h 1587726"/>
                  <a:gd name="connsiteX22" fmla="*/ 643381 w 1463260"/>
                  <a:gd name="connsiteY22" fmla="*/ 1587726 h 1587726"/>
                  <a:gd name="connsiteX23" fmla="*/ 586062 w 1463260"/>
                  <a:gd name="connsiteY23" fmla="*/ 1343886 h 1587726"/>
                  <a:gd name="connsiteX24" fmla="*/ 328079 w 1463260"/>
                  <a:gd name="connsiteY24" fmla="*/ 1194940 h 1587726"/>
                  <a:gd name="connsiteX25" fmla="*/ 88249 w 1463260"/>
                  <a:gd name="connsiteY25" fmla="*/ 1267220 h 1587726"/>
                  <a:gd name="connsiteX26" fmla="*/ 0 w 1463260"/>
                  <a:gd name="connsiteY26" fmla="*/ 1114369 h 1587726"/>
                  <a:gd name="connsiteX27" fmla="*/ 182512 w 1463260"/>
                  <a:gd name="connsiteY27" fmla="*/ 942809 h 1587726"/>
                  <a:gd name="connsiteX28" fmla="*/ 182512 w 1463260"/>
                  <a:gd name="connsiteY28" fmla="*/ 644916 h 1587726"/>
                  <a:gd name="connsiteX29" fmla="*/ 0 w 1463260"/>
                  <a:gd name="connsiteY29" fmla="*/ 473357 h 1587726"/>
                  <a:gd name="connsiteX30" fmla="*/ 88249 w 1463260"/>
                  <a:gd name="connsiteY30" fmla="*/ 320506 h 1587726"/>
                  <a:gd name="connsiteX31" fmla="*/ 328080 w 1463260"/>
                  <a:gd name="connsiteY31" fmla="*/ 392786 h 1587726"/>
                  <a:gd name="connsiteX32" fmla="*/ 586063 w 1463260"/>
                  <a:gd name="connsiteY32" fmla="*/ 243840 h 1587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463260" h="1587726">
                    <a:moveTo>
                      <a:pt x="731630" y="406741"/>
                    </a:moveTo>
                    <a:cubicBezTo>
                      <a:pt x="517828" y="406741"/>
                      <a:pt x="344508" y="580061"/>
                      <a:pt x="344508" y="793863"/>
                    </a:cubicBezTo>
                    <a:cubicBezTo>
                      <a:pt x="344508" y="1007665"/>
                      <a:pt x="517828" y="1180985"/>
                      <a:pt x="731630" y="1180985"/>
                    </a:cubicBezTo>
                    <a:cubicBezTo>
                      <a:pt x="945432" y="1180985"/>
                      <a:pt x="1118752" y="1007665"/>
                      <a:pt x="1118752" y="793863"/>
                    </a:cubicBezTo>
                    <a:cubicBezTo>
                      <a:pt x="1118752" y="580061"/>
                      <a:pt x="945432" y="406741"/>
                      <a:pt x="731630" y="406741"/>
                    </a:cubicBezTo>
                    <a:close/>
                    <a:moveTo>
                      <a:pt x="643381" y="0"/>
                    </a:moveTo>
                    <a:lnTo>
                      <a:pt x="819879" y="0"/>
                    </a:lnTo>
                    <a:lnTo>
                      <a:pt x="877198" y="243840"/>
                    </a:lnTo>
                    <a:cubicBezTo>
                      <a:pt x="950470" y="263232"/>
                      <a:pt x="1018877" y="296999"/>
                      <a:pt x="1078555" y="342910"/>
                    </a:cubicBezTo>
                    <a:lnTo>
                      <a:pt x="1135181" y="392786"/>
                    </a:lnTo>
                    <a:lnTo>
                      <a:pt x="1135180" y="392786"/>
                    </a:lnTo>
                    <a:lnTo>
                      <a:pt x="1135181" y="392786"/>
                    </a:lnTo>
                    <a:lnTo>
                      <a:pt x="1135181" y="392786"/>
                    </a:lnTo>
                    <a:lnTo>
                      <a:pt x="1375011" y="320506"/>
                    </a:lnTo>
                    <a:lnTo>
                      <a:pt x="1463260" y="473357"/>
                    </a:lnTo>
                    <a:lnTo>
                      <a:pt x="1280748" y="644917"/>
                    </a:lnTo>
                    <a:cubicBezTo>
                      <a:pt x="1307204" y="742452"/>
                      <a:pt x="1307204" y="845274"/>
                      <a:pt x="1280748" y="942810"/>
                    </a:cubicBezTo>
                    <a:lnTo>
                      <a:pt x="1463260" y="1114369"/>
                    </a:lnTo>
                    <a:lnTo>
                      <a:pt x="1375011" y="1267220"/>
                    </a:lnTo>
                    <a:lnTo>
                      <a:pt x="1135180" y="1194940"/>
                    </a:lnTo>
                    <a:cubicBezTo>
                      <a:pt x="1063940" y="1266619"/>
                      <a:pt x="974893" y="1318030"/>
                      <a:pt x="877197" y="1343886"/>
                    </a:cubicBezTo>
                    <a:lnTo>
                      <a:pt x="819879" y="1587726"/>
                    </a:lnTo>
                    <a:lnTo>
                      <a:pt x="643381" y="1587726"/>
                    </a:lnTo>
                    <a:lnTo>
                      <a:pt x="586062" y="1343886"/>
                    </a:lnTo>
                    <a:cubicBezTo>
                      <a:pt x="488366" y="1318030"/>
                      <a:pt x="399319" y="1266619"/>
                      <a:pt x="328079" y="1194940"/>
                    </a:cubicBezTo>
                    <a:lnTo>
                      <a:pt x="88249" y="1267220"/>
                    </a:lnTo>
                    <a:lnTo>
                      <a:pt x="0" y="1114369"/>
                    </a:lnTo>
                    <a:lnTo>
                      <a:pt x="182512" y="942809"/>
                    </a:lnTo>
                    <a:cubicBezTo>
                      <a:pt x="156056" y="845274"/>
                      <a:pt x="156056" y="742452"/>
                      <a:pt x="182512" y="644916"/>
                    </a:cubicBezTo>
                    <a:lnTo>
                      <a:pt x="0" y="473357"/>
                    </a:lnTo>
                    <a:lnTo>
                      <a:pt x="88249" y="320506"/>
                    </a:lnTo>
                    <a:lnTo>
                      <a:pt x="328080" y="392786"/>
                    </a:lnTo>
                    <a:cubicBezTo>
                      <a:pt x="399320" y="321107"/>
                      <a:pt x="488367" y="269696"/>
                      <a:pt x="586063" y="243840"/>
                    </a:cubicBezTo>
                    <a:close/>
                  </a:path>
                </a:pathLst>
              </a:custGeom>
              <a:solidFill>
                <a:srgbClr val="D3D2D4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Freeform 1715">
                <a:extLst>
                  <a:ext uri="{FF2B5EF4-FFF2-40B4-BE49-F238E27FC236}">
                    <a16:creationId xmlns:a16="http://schemas.microsoft.com/office/drawing/2014/main" id="{A1766C2A-6D6F-16A3-465F-72A84DDBDE72}"/>
                  </a:ext>
                </a:extLst>
              </p:cNvPr>
              <p:cNvSpPr/>
              <p:nvPr/>
            </p:nvSpPr>
            <p:spPr>
              <a:xfrm>
                <a:off x="5554627" y="1021246"/>
                <a:ext cx="492058" cy="533913"/>
              </a:xfrm>
              <a:custGeom>
                <a:avLst/>
                <a:gdLst>
                  <a:gd name="connsiteX0" fmla="*/ 731630 w 1463260"/>
                  <a:gd name="connsiteY0" fmla="*/ 406741 h 1587726"/>
                  <a:gd name="connsiteX1" fmla="*/ 344508 w 1463260"/>
                  <a:gd name="connsiteY1" fmla="*/ 793863 h 1587726"/>
                  <a:gd name="connsiteX2" fmla="*/ 731630 w 1463260"/>
                  <a:gd name="connsiteY2" fmla="*/ 1180985 h 1587726"/>
                  <a:gd name="connsiteX3" fmla="*/ 1118752 w 1463260"/>
                  <a:gd name="connsiteY3" fmla="*/ 793863 h 1587726"/>
                  <a:gd name="connsiteX4" fmla="*/ 731630 w 1463260"/>
                  <a:gd name="connsiteY4" fmla="*/ 406741 h 1587726"/>
                  <a:gd name="connsiteX5" fmla="*/ 643381 w 1463260"/>
                  <a:gd name="connsiteY5" fmla="*/ 0 h 1587726"/>
                  <a:gd name="connsiteX6" fmla="*/ 819879 w 1463260"/>
                  <a:gd name="connsiteY6" fmla="*/ 0 h 1587726"/>
                  <a:gd name="connsiteX7" fmla="*/ 877198 w 1463260"/>
                  <a:gd name="connsiteY7" fmla="*/ 243840 h 1587726"/>
                  <a:gd name="connsiteX8" fmla="*/ 1078555 w 1463260"/>
                  <a:gd name="connsiteY8" fmla="*/ 342910 h 1587726"/>
                  <a:gd name="connsiteX9" fmla="*/ 1135181 w 1463260"/>
                  <a:gd name="connsiteY9" fmla="*/ 392786 h 1587726"/>
                  <a:gd name="connsiteX10" fmla="*/ 1135180 w 1463260"/>
                  <a:gd name="connsiteY10" fmla="*/ 392786 h 1587726"/>
                  <a:gd name="connsiteX11" fmla="*/ 1135181 w 1463260"/>
                  <a:gd name="connsiteY11" fmla="*/ 392786 h 1587726"/>
                  <a:gd name="connsiteX12" fmla="*/ 1135181 w 1463260"/>
                  <a:gd name="connsiteY12" fmla="*/ 392786 h 1587726"/>
                  <a:gd name="connsiteX13" fmla="*/ 1375011 w 1463260"/>
                  <a:gd name="connsiteY13" fmla="*/ 320506 h 1587726"/>
                  <a:gd name="connsiteX14" fmla="*/ 1463260 w 1463260"/>
                  <a:gd name="connsiteY14" fmla="*/ 473357 h 1587726"/>
                  <a:gd name="connsiteX15" fmla="*/ 1280748 w 1463260"/>
                  <a:gd name="connsiteY15" fmla="*/ 644917 h 1587726"/>
                  <a:gd name="connsiteX16" fmla="*/ 1280748 w 1463260"/>
                  <a:gd name="connsiteY16" fmla="*/ 942810 h 1587726"/>
                  <a:gd name="connsiteX17" fmla="*/ 1463260 w 1463260"/>
                  <a:gd name="connsiteY17" fmla="*/ 1114369 h 1587726"/>
                  <a:gd name="connsiteX18" fmla="*/ 1375011 w 1463260"/>
                  <a:gd name="connsiteY18" fmla="*/ 1267220 h 1587726"/>
                  <a:gd name="connsiteX19" fmla="*/ 1135180 w 1463260"/>
                  <a:gd name="connsiteY19" fmla="*/ 1194940 h 1587726"/>
                  <a:gd name="connsiteX20" fmla="*/ 877197 w 1463260"/>
                  <a:gd name="connsiteY20" fmla="*/ 1343886 h 1587726"/>
                  <a:gd name="connsiteX21" fmla="*/ 819879 w 1463260"/>
                  <a:gd name="connsiteY21" fmla="*/ 1587726 h 1587726"/>
                  <a:gd name="connsiteX22" fmla="*/ 643381 w 1463260"/>
                  <a:gd name="connsiteY22" fmla="*/ 1587726 h 1587726"/>
                  <a:gd name="connsiteX23" fmla="*/ 586062 w 1463260"/>
                  <a:gd name="connsiteY23" fmla="*/ 1343886 h 1587726"/>
                  <a:gd name="connsiteX24" fmla="*/ 328079 w 1463260"/>
                  <a:gd name="connsiteY24" fmla="*/ 1194940 h 1587726"/>
                  <a:gd name="connsiteX25" fmla="*/ 88249 w 1463260"/>
                  <a:gd name="connsiteY25" fmla="*/ 1267220 h 1587726"/>
                  <a:gd name="connsiteX26" fmla="*/ 0 w 1463260"/>
                  <a:gd name="connsiteY26" fmla="*/ 1114369 h 1587726"/>
                  <a:gd name="connsiteX27" fmla="*/ 182512 w 1463260"/>
                  <a:gd name="connsiteY27" fmla="*/ 942809 h 1587726"/>
                  <a:gd name="connsiteX28" fmla="*/ 182512 w 1463260"/>
                  <a:gd name="connsiteY28" fmla="*/ 644916 h 1587726"/>
                  <a:gd name="connsiteX29" fmla="*/ 0 w 1463260"/>
                  <a:gd name="connsiteY29" fmla="*/ 473357 h 1587726"/>
                  <a:gd name="connsiteX30" fmla="*/ 88249 w 1463260"/>
                  <a:gd name="connsiteY30" fmla="*/ 320506 h 1587726"/>
                  <a:gd name="connsiteX31" fmla="*/ 328080 w 1463260"/>
                  <a:gd name="connsiteY31" fmla="*/ 392786 h 1587726"/>
                  <a:gd name="connsiteX32" fmla="*/ 586063 w 1463260"/>
                  <a:gd name="connsiteY32" fmla="*/ 243840 h 1587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463260" h="1587726">
                    <a:moveTo>
                      <a:pt x="731630" y="406741"/>
                    </a:moveTo>
                    <a:cubicBezTo>
                      <a:pt x="517828" y="406741"/>
                      <a:pt x="344508" y="580061"/>
                      <a:pt x="344508" y="793863"/>
                    </a:cubicBezTo>
                    <a:cubicBezTo>
                      <a:pt x="344508" y="1007665"/>
                      <a:pt x="517828" y="1180985"/>
                      <a:pt x="731630" y="1180985"/>
                    </a:cubicBezTo>
                    <a:cubicBezTo>
                      <a:pt x="945432" y="1180985"/>
                      <a:pt x="1118752" y="1007665"/>
                      <a:pt x="1118752" y="793863"/>
                    </a:cubicBezTo>
                    <a:cubicBezTo>
                      <a:pt x="1118752" y="580061"/>
                      <a:pt x="945432" y="406741"/>
                      <a:pt x="731630" y="406741"/>
                    </a:cubicBezTo>
                    <a:close/>
                    <a:moveTo>
                      <a:pt x="643381" y="0"/>
                    </a:moveTo>
                    <a:lnTo>
                      <a:pt x="819879" y="0"/>
                    </a:lnTo>
                    <a:lnTo>
                      <a:pt x="877198" y="243840"/>
                    </a:lnTo>
                    <a:cubicBezTo>
                      <a:pt x="950470" y="263232"/>
                      <a:pt x="1018877" y="296999"/>
                      <a:pt x="1078555" y="342910"/>
                    </a:cubicBezTo>
                    <a:lnTo>
                      <a:pt x="1135181" y="392786"/>
                    </a:lnTo>
                    <a:lnTo>
                      <a:pt x="1135180" y="392786"/>
                    </a:lnTo>
                    <a:lnTo>
                      <a:pt x="1135181" y="392786"/>
                    </a:lnTo>
                    <a:lnTo>
                      <a:pt x="1135181" y="392786"/>
                    </a:lnTo>
                    <a:lnTo>
                      <a:pt x="1375011" y="320506"/>
                    </a:lnTo>
                    <a:lnTo>
                      <a:pt x="1463260" y="473357"/>
                    </a:lnTo>
                    <a:lnTo>
                      <a:pt x="1280748" y="644917"/>
                    </a:lnTo>
                    <a:cubicBezTo>
                      <a:pt x="1307204" y="742452"/>
                      <a:pt x="1307204" y="845274"/>
                      <a:pt x="1280748" y="942810"/>
                    </a:cubicBezTo>
                    <a:lnTo>
                      <a:pt x="1463260" y="1114369"/>
                    </a:lnTo>
                    <a:lnTo>
                      <a:pt x="1375011" y="1267220"/>
                    </a:lnTo>
                    <a:lnTo>
                      <a:pt x="1135180" y="1194940"/>
                    </a:lnTo>
                    <a:cubicBezTo>
                      <a:pt x="1063940" y="1266619"/>
                      <a:pt x="974893" y="1318030"/>
                      <a:pt x="877197" y="1343886"/>
                    </a:cubicBezTo>
                    <a:lnTo>
                      <a:pt x="819879" y="1587726"/>
                    </a:lnTo>
                    <a:lnTo>
                      <a:pt x="643381" y="1587726"/>
                    </a:lnTo>
                    <a:lnTo>
                      <a:pt x="586062" y="1343886"/>
                    </a:lnTo>
                    <a:cubicBezTo>
                      <a:pt x="488366" y="1318030"/>
                      <a:pt x="399319" y="1266619"/>
                      <a:pt x="328079" y="1194940"/>
                    </a:cubicBezTo>
                    <a:lnTo>
                      <a:pt x="88249" y="1267220"/>
                    </a:lnTo>
                    <a:lnTo>
                      <a:pt x="0" y="1114369"/>
                    </a:lnTo>
                    <a:lnTo>
                      <a:pt x="182512" y="942809"/>
                    </a:lnTo>
                    <a:cubicBezTo>
                      <a:pt x="156056" y="845274"/>
                      <a:pt x="156056" y="742452"/>
                      <a:pt x="182512" y="644916"/>
                    </a:cubicBezTo>
                    <a:lnTo>
                      <a:pt x="0" y="473357"/>
                    </a:lnTo>
                    <a:lnTo>
                      <a:pt x="88249" y="320506"/>
                    </a:lnTo>
                    <a:lnTo>
                      <a:pt x="328080" y="392786"/>
                    </a:lnTo>
                    <a:cubicBezTo>
                      <a:pt x="399320" y="321107"/>
                      <a:pt x="488367" y="269696"/>
                      <a:pt x="586063" y="243840"/>
                    </a:cubicBezTo>
                    <a:close/>
                  </a:path>
                </a:pathLst>
              </a:custGeom>
              <a:solidFill>
                <a:srgbClr val="E6E7E9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Freeform 1718">
                <a:extLst>
                  <a:ext uri="{FF2B5EF4-FFF2-40B4-BE49-F238E27FC236}">
                    <a16:creationId xmlns:a16="http://schemas.microsoft.com/office/drawing/2014/main" id="{DF7D9CA1-C01D-017B-8D45-A51AF3BDAE86}"/>
                  </a:ext>
                </a:extLst>
              </p:cNvPr>
              <p:cNvSpPr/>
              <p:nvPr/>
            </p:nvSpPr>
            <p:spPr>
              <a:xfrm>
                <a:off x="3998329" y="478403"/>
                <a:ext cx="568171" cy="616500"/>
              </a:xfrm>
              <a:custGeom>
                <a:avLst/>
                <a:gdLst>
                  <a:gd name="connsiteX0" fmla="*/ 731630 w 1463260"/>
                  <a:gd name="connsiteY0" fmla="*/ 383653 h 1587726"/>
                  <a:gd name="connsiteX1" fmla="*/ 321420 w 1463260"/>
                  <a:gd name="connsiteY1" fmla="*/ 793863 h 1587726"/>
                  <a:gd name="connsiteX2" fmla="*/ 731630 w 1463260"/>
                  <a:gd name="connsiteY2" fmla="*/ 1204073 h 1587726"/>
                  <a:gd name="connsiteX3" fmla="*/ 1141840 w 1463260"/>
                  <a:gd name="connsiteY3" fmla="*/ 793863 h 1587726"/>
                  <a:gd name="connsiteX4" fmla="*/ 731630 w 1463260"/>
                  <a:gd name="connsiteY4" fmla="*/ 383653 h 1587726"/>
                  <a:gd name="connsiteX5" fmla="*/ 643381 w 1463260"/>
                  <a:gd name="connsiteY5" fmla="*/ 0 h 1587726"/>
                  <a:gd name="connsiteX6" fmla="*/ 819879 w 1463260"/>
                  <a:gd name="connsiteY6" fmla="*/ 0 h 1587726"/>
                  <a:gd name="connsiteX7" fmla="*/ 877198 w 1463260"/>
                  <a:gd name="connsiteY7" fmla="*/ 243840 h 1587726"/>
                  <a:gd name="connsiteX8" fmla="*/ 1078555 w 1463260"/>
                  <a:gd name="connsiteY8" fmla="*/ 342910 h 1587726"/>
                  <a:gd name="connsiteX9" fmla="*/ 1135181 w 1463260"/>
                  <a:gd name="connsiteY9" fmla="*/ 392786 h 1587726"/>
                  <a:gd name="connsiteX10" fmla="*/ 1135180 w 1463260"/>
                  <a:gd name="connsiteY10" fmla="*/ 392786 h 1587726"/>
                  <a:gd name="connsiteX11" fmla="*/ 1135181 w 1463260"/>
                  <a:gd name="connsiteY11" fmla="*/ 392786 h 1587726"/>
                  <a:gd name="connsiteX12" fmla="*/ 1135181 w 1463260"/>
                  <a:gd name="connsiteY12" fmla="*/ 392786 h 1587726"/>
                  <a:gd name="connsiteX13" fmla="*/ 1375011 w 1463260"/>
                  <a:gd name="connsiteY13" fmla="*/ 320506 h 1587726"/>
                  <a:gd name="connsiteX14" fmla="*/ 1463260 w 1463260"/>
                  <a:gd name="connsiteY14" fmla="*/ 473357 h 1587726"/>
                  <a:gd name="connsiteX15" fmla="*/ 1280748 w 1463260"/>
                  <a:gd name="connsiteY15" fmla="*/ 644917 h 1587726"/>
                  <a:gd name="connsiteX16" fmla="*/ 1280748 w 1463260"/>
                  <a:gd name="connsiteY16" fmla="*/ 942810 h 1587726"/>
                  <a:gd name="connsiteX17" fmla="*/ 1463260 w 1463260"/>
                  <a:gd name="connsiteY17" fmla="*/ 1114369 h 1587726"/>
                  <a:gd name="connsiteX18" fmla="*/ 1375011 w 1463260"/>
                  <a:gd name="connsiteY18" fmla="*/ 1267220 h 1587726"/>
                  <a:gd name="connsiteX19" fmla="*/ 1135180 w 1463260"/>
                  <a:gd name="connsiteY19" fmla="*/ 1194940 h 1587726"/>
                  <a:gd name="connsiteX20" fmla="*/ 877197 w 1463260"/>
                  <a:gd name="connsiteY20" fmla="*/ 1343886 h 1587726"/>
                  <a:gd name="connsiteX21" fmla="*/ 819879 w 1463260"/>
                  <a:gd name="connsiteY21" fmla="*/ 1587726 h 1587726"/>
                  <a:gd name="connsiteX22" fmla="*/ 643381 w 1463260"/>
                  <a:gd name="connsiteY22" fmla="*/ 1587726 h 1587726"/>
                  <a:gd name="connsiteX23" fmla="*/ 586062 w 1463260"/>
                  <a:gd name="connsiteY23" fmla="*/ 1343886 h 1587726"/>
                  <a:gd name="connsiteX24" fmla="*/ 328079 w 1463260"/>
                  <a:gd name="connsiteY24" fmla="*/ 1194940 h 1587726"/>
                  <a:gd name="connsiteX25" fmla="*/ 88249 w 1463260"/>
                  <a:gd name="connsiteY25" fmla="*/ 1267220 h 1587726"/>
                  <a:gd name="connsiteX26" fmla="*/ 0 w 1463260"/>
                  <a:gd name="connsiteY26" fmla="*/ 1114369 h 1587726"/>
                  <a:gd name="connsiteX27" fmla="*/ 182512 w 1463260"/>
                  <a:gd name="connsiteY27" fmla="*/ 942809 h 1587726"/>
                  <a:gd name="connsiteX28" fmla="*/ 182512 w 1463260"/>
                  <a:gd name="connsiteY28" fmla="*/ 644916 h 1587726"/>
                  <a:gd name="connsiteX29" fmla="*/ 0 w 1463260"/>
                  <a:gd name="connsiteY29" fmla="*/ 473357 h 1587726"/>
                  <a:gd name="connsiteX30" fmla="*/ 88249 w 1463260"/>
                  <a:gd name="connsiteY30" fmla="*/ 320506 h 1587726"/>
                  <a:gd name="connsiteX31" fmla="*/ 328080 w 1463260"/>
                  <a:gd name="connsiteY31" fmla="*/ 392786 h 1587726"/>
                  <a:gd name="connsiteX32" fmla="*/ 586063 w 1463260"/>
                  <a:gd name="connsiteY32" fmla="*/ 243840 h 1587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463260" h="1587726">
                    <a:moveTo>
                      <a:pt x="731630" y="383653"/>
                    </a:moveTo>
                    <a:cubicBezTo>
                      <a:pt x="505077" y="383653"/>
                      <a:pt x="321420" y="567310"/>
                      <a:pt x="321420" y="793863"/>
                    </a:cubicBezTo>
                    <a:cubicBezTo>
                      <a:pt x="321420" y="1020416"/>
                      <a:pt x="505077" y="1204073"/>
                      <a:pt x="731630" y="1204073"/>
                    </a:cubicBezTo>
                    <a:cubicBezTo>
                      <a:pt x="958183" y="1204073"/>
                      <a:pt x="1141840" y="1020416"/>
                      <a:pt x="1141840" y="793863"/>
                    </a:cubicBezTo>
                    <a:cubicBezTo>
                      <a:pt x="1141840" y="567310"/>
                      <a:pt x="958183" y="383653"/>
                      <a:pt x="731630" y="383653"/>
                    </a:cubicBezTo>
                    <a:close/>
                    <a:moveTo>
                      <a:pt x="643381" y="0"/>
                    </a:moveTo>
                    <a:lnTo>
                      <a:pt x="819879" y="0"/>
                    </a:lnTo>
                    <a:lnTo>
                      <a:pt x="877198" y="243840"/>
                    </a:lnTo>
                    <a:cubicBezTo>
                      <a:pt x="950470" y="263232"/>
                      <a:pt x="1018877" y="296999"/>
                      <a:pt x="1078555" y="342910"/>
                    </a:cubicBezTo>
                    <a:lnTo>
                      <a:pt x="1135181" y="392786"/>
                    </a:lnTo>
                    <a:lnTo>
                      <a:pt x="1135180" y="392786"/>
                    </a:lnTo>
                    <a:lnTo>
                      <a:pt x="1135181" y="392786"/>
                    </a:lnTo>
                    <a:lnTo>
                      <a:pt x="1135181" y="392786"/>
                    </a:lnTo>
                    <a:lnTo>
                      <a:pt x="1375011" y="320506"/>
                    </a:lnTo>
                    <a:lnTo>
                      <a:pt x="1463260" y="473357"/>
                    </a:lnTo>
                    <a:lnTo>
                      <a:pt x="1280748" y="644917"/>
                    </a:lnTo>
                    <a:cubicBezTo>
                      <a:pt x="1307204" y="742452"/>
                      <a:pt x="1307204" y="845274"/>
                      <a:pt x="1280748" y="942810"/>
                    </a:cubicBezTo>
                    <a:lnTo>
                      <a:pt x="1463260" y="1114369"/>
                    </a:lnTo>
                    <a:lnTo>
                      <a:pt x="1375011" y="1267220"/>
                    </a:lnTo>
                    <a:lnTo>
                      <a:pt x="1135180" y="1194940"/>
                    </a:lnTo>
                    <a:cubicBezTo>
                      <a:pt x="1063940" y="1266619"/>
                      <a:pt x="974893" y="1318030"/>
                      <a:pt x="877197" y="1343886"/>
                    </a:cubicBezTo>
                    <a:lnTo>
                      <a:pt x="819879" y="1587726"/>
                    </a:lnTo>
                    <a:lnTo>
                      <a:pt x="643381" y="1587726"/>
                    </a:lnTo>
                    <a:lnTo>
                      <a:pt x="586062" y="1343886"/>
                    </a:lnTo>
                    <a:cubicBezTo>
                      <a:pt x="488366" y="1318030"/>
                      <a:pt x="399319" y="1266619"/>
                      <a:pt x="328079" y="1194940"/>
                    </a:cubicBezTo>
                    <a:lnTo>
                      <a:pt x="88249" y="1267220"/>
                    </a:lnTo>
                    <a:lnTo>
                      <a:pt x="0" y="1114369"/>
                    </a:lnTo>
                    <a:lnTo>
                      <a:pt x="182512" y="942809"/>
                    </a:lnTo>
                    <a:cubicBezTo>
                      <a:pt x="156056" y="845274"/>
                      <a:pt x="156056" y="742452"/>
                      <a:pt x="182512" y="644916"/>
                    </a:cubicBezTo>
                    <a:lnTo>
                      <a:pt x="0" y="473357"/>
                    </a:lnTo>
                    <a:lnTo>
                      <a:pt x="88249" y="320506"/>
                    </a:lnTo>
                    <a:lnTo>
                      <a:pt x="328080" y="392786"/>
                    </a:lnTo>
                    <a:cubicBezTo>
                      <a:pt x="399320" y="321107"/>
                      <a:pt x="488367" y="269696"/>
                      <a:pt x="586063" y="243840"/>
                    </a:cubicBezTo>
                    <a:close/>
                  </a:path>
                </a:pathLst>
              </a:custGeom>
              <a:solidFill>
                <a:srgbClr val="84DFFE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1719">
                <a:extLst>
                  <a:ext uri="{FF2B5EF4-FFF2-40B4-BE49-F238E27FC236}">
                    <a16:creationId xmlns:a16="http://schemas.microsoft.com/office/drawing/2014/main" id="{5FA29181-8B27-6AA6-F01A-92B680FE70A6}"/>
                  </a:ext>
                </a:extLst>
              </p:cNvPr>
              <p:cNvSpPr/>
              <p:nvPr/>
            </p:nvSpPr>
            <p:spPr>
              <a:xfrm>
                <a:off x="3221702" y="170068"/>
                <a:ext cx="552478" cy="544085"/>
              </a:xfrm>
              <a:custGeom>
                <a:avLst/>
                <a:gdLst>
                  <a:gd name="connsiteX0" fmla="*/ 1106997 w 2213994"/>
                  <a:gd name="connsiteY0" fmla="*/ 561989 h 2180359"/>
                  <a:gd name="connsiteX1" fmla="*/ 560897 w 2213994"/>
                  <a:gd name="connsiteY1" fmla="*/ 1108089 h 2180359"/>
                  <a:gd name="connsiteX2" fmla="*/ 1106997 w 2213994"/>
                  <a:gd name="connsiteY2" fmla="*/ 1654189 h 2180359"/>
                  <a:gd name="connsiteX3" fmla="*/ 1653097 w 2213994"/>
                  <a:gd name="connsiteY3" fmla="*/ 1108089 h 2180359"/>
                  <a:gd name="connsiteX4" fmla="*/ 1106997 w 2213994"/>
                  <a:gd name="connsiteY4" fmla="*/ 561989 h 2180359"/>
                  <a:gd name="connsiteX5" fmla="*/ 1016339 w 2213994"/>
                  <a:gd name="connsiteY5" fmla="*/ 0 h 2180359"/>
                  <a:gd name="connsiteX6" fmla="*/ 1197655 w 2213994"/>
                  <a:gd name="connsiteY6" fmla="*/ 0 h 2180359"/>
                  <a:gd name="connsiteX7" fmla="*/ 1237062 w 2213994"/>
                  <a:gd name="connsiteY7" fmla="*/ 223520 h 2180359"/>
                  <a:gd name="connsiteX8" fmla="*/ 1575952 w 2213994"/>
                  <a:gd name="connsiteY8" fmla="*/ 346866 h 2180359"/>
                  <a:gd name="connsiteX9" fmla="*/ 1749815 w 2213994"/>
                  <a:gd name="connsiteY9" fmla="*/ 200970 h 2180359"/>
                  <a:gd name="connsiteX10" fmla="*/ 1888711 w 2213994"/>
                  <a:gd name="connsiteY10" fmla="*/ 317518 h 2180359"/>
                  <a:gd name="connsiteX11" fmla="*/ 1775222 w 2213994"/>
                  <a:gd name="connsiteY11" fmla="*/ 514074 h 2180359"/>
                  <a:gd name="connsiteX12" fmla="*/ 1955541 w 2213994"/>
                  <a:gd name="connsiteY12" fmla="*/ 826396 h 2180359"/>
                  <a:gd name="connsiteX13" fmla="*/ 2182509 w 2213994"/>
                  <a:gd name="connsiteY13" fmla="*/ 826390 h 2180359"/>
                  <a:gd name="connsiteX14" fmla="*/ 2213994 w 2213994"/>
                  <a:gd name="connsiteY14" fmla="*/ 1004952 h 2180359"/>
                  <a:gd name="connsiteX15" fmla="*/ 2000713 w 2213994"/>
                  <a:gd name="connsiteY15" fmla="*/ 1082574 h 2180359"/>
                  <a:gd name="connsiteX16" fmla="*/ 1938089 w 2213994"/>
                  <a:gd name="connsiteY16" fmla="*/ 1437734 h 2180359"/>
                  <a:gd name="connsiteX17" fmla="*/ 2111959 w 2213994"/>
                  <a:gd name="connsiteY17" fmla="*/ 1583621 h 2180359"/>
                  <a:gd name="connsiteX18" fmla="*/ 2021301 w 2213994"/>
                  <a:gd name="connsiteY18" fmla="*/ 1740646 h 2180359"/>
                  <a:gd name="connsiteX19" fmla="*/ 1808024 w 2213994"/>
                  <a:gd name="connsiteY19" fmla="*/ 1663013 h 2180359"/>
                  <a:gd name="connsiteX20" fmla="*/ 1531759 w 2213994"/>
                  <a:gd name="connsiteY20" fmla="*/ 1894827 h 2180359"/>
                  <a:gd name="connsiteX21" fmla="*/ 1571177 w 2213994"/>
                  <a:gd name="connsiteY21" fmla="*/ 2118345 h 2180359"/>
                  <a:gd name="connsiteX22" fmla="*/ 1400795 w 2213994"/>
                  <a:gd name="connsiteY22" fmla="*/ 2180359 h 2180359"/>
                  <a:gd name="connsiteX23" fmla="*/ 1287316 w 2213994"/>
                  <a:gd name="connsiteY23" fmla="*/ 1983797 h 2180359"/>
                  <a:gd name="connsiteX24" fmla="*/ 926677 w 2213994"/>
                  <a:gd name="connsiteY24" fmla="*/ 1983797 h 2180359"/>
                  <a:gd name="connsiteX25" fmla="*/ 813199 w 2213994"/>
                  <a:gd name="connsiteY25" fmla="*/ 2180359 h 2180359"/>
                  <a:gd name="connsiteX26" fmla="*/ 642817 w 2213994"/>
                  <a:gd name="connsiteY26" fmla="*/ 2118345 h 2180359"/>
                  <a:gd name="connsiteX27" fmla="*/ 682236 w 2213994"/>
                  <a:gd name="connsiteY27" fmla="*/ 1894827 h 2180359"/>
                  <a:gd name="connsiteX28" fmla="*/ 405971 w 2213994"/>
                  <a:gd name="connsiteY28" fmla="*/ 1663013 h 2180359"/>
                  <a:gd name="connsiteX29" fmla="*/ 192693 w 2213994"/>
                  <a:gd name="connsiteY29" fmla="*/ 1740646 h 2180359"/>
                  <a:gd name="connsiteX30" fmla="*/ 102035 w 2213994"/>
                  <a:gd name="connsiteY30" fmla="*/ 1583621 h 2180359"/>
                  <a:gd name="connsiteX31" fmla="*/ 275905 w 2213994"/>
                  <a:gd name="connsiteY31" fmla="*/ 1437734 h 2180359"/>
                  <a:gd name="connsiteX32" fmla="*/ 213281 w 2213994"/>
                  <a:gd name="connsiteY32" fmla="*/ 1082574 h 2180359"/>
                  <a:gd name="connsiteX33" fmla="*/ 0 w 2213994"/>
                  <a:gd name="connsiteY33" fmla="*/ 1004952 h 2180359"/>
                  <a:gd name="connsiteX34" fmla="*/ 31485 w 2213994"/>
                  <a:gd name="connsiteY34" fmla="*/ 826390 h 2180359"/>
                  <a:gd name="connsiteX35" fmla="*/ 258452 w 2213994"/>
                  <a:gd name="connsiteY35" fmla="*/ 826396 h 2180359"/>
                  <a:gd name="connsiteX36" fmla="*/ 438771 w 2213994"/>
                  <a:gd name="connsiteY36" fmla="*/ 514074 h 2180359"/>
                  <a:gd name="connsiteX37" fmla="*/ 325283 w 2213994"/>
                  <a:gd name="connsiteY37" fmla="*/ 317518 h 2180359"/>
                  <a:gd name="connsiteX38" fmla="*/ 464179 w 2213994"/>
                  <a:gd name="connsiteY38" fmla="*/ 200970 h 2180359"/>
                  <a:gd name="connsiteX39" fmla="*/ 638042 w 2213994"/>
                  <a:gd name="connsiteY39" fmla="*/ 346866 h 2180359"/>
                  <a:gd name="connsiteX40" fmla="*/ 976932 w 2213994"/>
                  <a:gd name="connsiteY40" fmla="*/ 223520 h 2180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2213994" h="2180359">
                    <a:moveTo>
                      <a:pt x="1106997" y="561989"/>
                    </a:moveTo>
                    <a:cubicBezTo>
                      <a:pt x="805394" y="561989"/>
                      <a:pt x="560897" y="806486"/>
                      <a:pt x="560897" y="1108089"/>
                    </a:cubicBezTo>
                    <a:cubicBezTo>
                      <a:pt x="560897" y="1409692"/>
                      <a:pt x="805394" y="1654189"/>
                      <a:pt x="1106997" y="1654189"/>
                    </a:cubicBezTo>
                    <a:cubicBezTo>
                      <a:pt x="1408600" y="1654189"/>
                      <a:pt x="1653097" y="1409692"/>
                      <a:pt x="1653097" y="1108089"/>
                    </a:cubicBezTo>
                    <a:cubicBezTo>
                      <a:pt x="1653097" y="806486"/>
                      <a:pt x="1408600" y="561989"/>
                      <a:pt x="1106997" y="561989"/>
                    </a:cubicBezTo>
                    <a:close/>
                    <a:moveTo>
                      <a:pt x="1016339" y="0"/>
                    </a:moveTo>
                    <a:lnTo>
                      <a:pt x="1197655" y="0"/>
                    </a:lnTo>
                    <a:lnTo>
                      <a:pt x="1237062" y="223520"/>
                    </a:lnTo>
                    <a:cubicBezTo>
                      <a:pt x="1357231" y="241189"/>
                      <a:pt x="1472539" y="283158"/>
                      <a:pt x="1575952" y="346866"/>
                    </a:cubicBezTo>
                    <a:lnTo>
                      <a:pt x="1749815" y="200970"/>
                    </a:lnTo>
                    <a:lnTo>
                      <a:pt x="1888711" y="317518"/>
                    </a:lnTo>
                    <a:lnTo>
                      <a:pt x="1775222" y="514074"/>
                    </a:lnTo>
                    <a:cubicBezTo>
                      <a:pt x="1855919" y="604853"/>
                      <a:pt x="1917273" y="711121"/>
                      <a:pt x="1955541" y="826396"/>
                    </a:cubicBezTo>
                    <a:lnTo>
                      <a:pt x="2182509" y="826390"/>
                    </a:lnTo>
                    <a:lnTo>
                      <a:pt x="2213994" y="1004952"/>
                    </a:lnTo>
                    <a:lnTo>
                      <a:pt x="2000713" y="1082574"/>
                    </a:lnTo>
                    <a:cubicBezTo>
                      <a:pt x="2004179" y="1203985"/>
                      <a:pt x="1982871" y="1324830"/>
                      <a:pt x="1938089" y="1437734"/>
                    </a:cubicBezTo>
                    <a:lnTo>
                      <a:pt x="2111959" y="1583621"/>
                    </a:lnTo>
                    <a:lnTo>
                      <a:pt x="2021301" y="1740646"/>
                    </a:lnTo>
                    <a:lnTo>
                      <a:pt x="1808024" y="1663013"/>
                    </a:lnTo>
                    <a:cubicBezTo>
                      <a:pt x="1732638" y="1758248"/>
                      <a:pt x="1638637" y="1837123"/>
                      <a:pt x="1531759" y="1894827"/>
                    </a:cubicBezTo>
                    <a:lnTo>
                      <a:pt x="1571177" y="2118345"/>
                    </a:lnTo>
                    <a:lnTo>
                      <a:pt x="1400795" y="2180359"/>
                    </a:lnTo>
                    <a:lnTo>
                      <a:pt x="1287316" y="1983797"/>
                    </a:lnTo>
                    <a:cubicBezTo>
                      <a:pt x="1168351" y="2008293"/>
                      <a:pt x="1045642" y="2008293"/>
                      <a:pt x="926677" y="1983797"/>
                    </a:cubicBezTo>
                    <a:lnTo>
                      <a:pt x="813199" y="2180359"/>
                    </a:lnTo>
                    <a:lnTo>
                      <a:pt x="642817" y="2118345"/>
                    </a:lnTo>
                    <a:lnTo>
                      <a:pt x="682236" y="1894827"/>
                    </a:lnTo>
                    <a:cubicBezTo>
                      <a:pt x="575358" y="1837123"/>
                      <a:pt x="481357" y="1758247"/>
                      <a:pt x="405971" y="1663013"/>
                    </a:cubicBezTo>
                    <a:lnTo>
                      <a:pt x="192693" y="1740646"/>
                    </a:lnTo>
                    <a:lnTo>
                      <a:pt x="102035" y="1583621"/>
                    </a:lnTo>
                    <a:lnTo>
                      <a:pt x="275905" y="1437734"/>
                    </a:lnTo>
                    <a:cubicBezTo>
                      <a:pt x="231123" y="1324830"/>
                      <a:pt x="209814" y="1203985"/>
                      <a:pt x="213281" y="1082574"/>
                    </a:cubicBezTo>
                    <a:lnTo>
                      <a:pt x="0" y="1004952"/>
                    </a:lnTo>
                    <a:lnTo>
                      <a:pt x="31485" y="826390"/>
                    </a:lnTo>
                    <a:lnTo>
                      <a:pt x="258452" y="826396"/>
                    </a:lnTo>
                    <a:cubicBezTo>
                      <a:pt x="296720" y="711121"/>
                      <a:pt x="358074" y="604852"/>
                      <a:pt x="438771" y="514074"/>
                    </a:cubicBezTo>
                    <a:lnTo>
                      <a:pt x="325283" y="317518"/>
                    </a:lnTo>
                    <a:lnTo>
                      <a:pt x="464179" y="200970"/>
                    </a:lnTo>
                    <a:lnTo>
                      <a:pt x="638042" y="346866"/>
                    </a:lnTo>
                    <a:cubicBezTo>
                      <a:pt x="741454" y="283158"/>
                      <a:pt x="856763" y="241190"/>
                      <a:pt x="976932" y="223520"/>
                    </a:cubicBezTo>
                    <a:close/>
                  </a:path>
                </a:pathLst>
              </a:custGeom>
              <a:solidFill>
                <a:srgbClr val="9B8578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1720">
                <a:extLst>
                  <a:ext uri="{FF2B5EF4-FFF2-40B4-BE49-F238E27FC236}">
                    <a16:creationId xmlns:a16="http://schemas.microsoft.com/office/drawing/2014/main" id="{96D05785-AFFC-9B96-8231-A9AF6908B446}"/>
                  </a:ext>
                </a:extLst>
              </p:cNvPr>
              <p:cNvSpPr/>
              <p:nvPr/>
            </p:nvSpPr>
            <p:spPr>
              <a:xfrm>
                <a:off x="5119540" y="580247"/>
                <a:ext cx="324802" cy="324802"/>
              </a:xfrm>
              <a:custGeom>
                <a:avLst/>
                <a:gdLst>
                  <a:gd name="connsiteX0" fmla="*/ 675641 w 1351280"/>
                  <a:gd name="connsiteY0" fmla="*/ 436140 h 1351280"/>
                  <a:gd name="connsiteX1" fmla="*/ 436140 w 1351280"/>
                  <a:gd name="connsiteY1" fmla="*/ 675641 h 1351280"/>
                  <a:gd name="connsiteX2" fmla="*/ 675641 w 1351280"/>
                  <a:gd name="connsiteY2" fmla="*/ 915142 h 1351280"/>
                  <a:gd name="connsiteX3" fmla="*/ 915142 w 1351280"/>
                  <a:gd name="connsiteY3" fmla="*/ 675641 h 1351280"/>
                  <a:gd name="connsiteX4" fmla="*/ 675641 w 1351280"/>
                  <a:gd name="connsiteY4" fmla="*/ 436140 h 1351280"/>
                  <a:gd name="connsiteX5" fmla="*/ 675640 w 1351280"/>
                  <a:gd name="connsiteY5" fmla="*/ 0 h 1351280"/>
                  <a:gd name="connsiteX6" fmla="*/ 1351280 w 1351280"/>
                  <a:gd name="connsiteY6" fmla="*/ 675640 h 1351280"/>
                  <a:gd name="connsiteX7" fmla="*/ 675640 w 1351280"/>
                  <a:gd name="connsiteY7" fmla="*/ 1351280 h 1351280"/>
                  <a:gd name="connsiteX8" fmla="*/ 0 w 1351280"/>
                  <a:gd name="connsiteY8" fmla="*/ 675640 h 1351280"/>
                  <a:gd name="connsiteX9" fmla="*/ 675640 w 1351280"/>
                  <a:gd name="connsiteY9" fmla="*/ 0 h 1351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51280" h="1351280">
                    <a:moveTo>
                      <a:pt x="675641" y="436140"/>
                    </a:moveTo>
                    <a:cubicBezTo>
                      <a:pt x="543368" y="436140"/>
                      <a:pt x="436140" y="543368"/>
                      <a:pt x="436140" y="675641"/>
                    </a:cubicBezTo>
                    <a:cubicBezTo>
                      <a:pt x="436140" y="807914"/>
                      <a:pt x="543368" y="915142"/>
                      <a:pt x="675641" y="915142"/>
                    </a:cubicBezTo>
                    <a:cubicBezTo>
                      <a:pt x="807914" y="915142"/>
                      <a:pt x="915142" y="807914"/>
                      <a:pt x="915142" y="675641"/>
                    </a:cubicBezTo>
                    <a:cubicBezTo>
                      <a:pt x="915142" y="543368"/>
                      <a:pt x="807914" y="436140"/>
                      <a:pt x="675641" y="436140"/>
                    </a:cubicBezTo>
                    <a:close/>
                    <a:moveTo>
                      <a:pt x="675640" y="0"/>
                    </a:moveTo>
                    <a:cubicBezTo>
                      <a:pt x="1048786" y="0"/>
                      <a:pt x="1351280" y="302494"/>
                      <a:pt x="1351280" y="675640"/>
                    </a:cubicBezTo>
                    <a:cubicBezTo>
                      <a:pt x="1351280" y="1048786"/>
                      <a:pt x="1048786" y="1351280"/>
                      <a:pt x="675640" y="1351280"/>
                    </a:cubicBezTo>
                    <a:cubicBezTo>
                      <a:pt x="302494" y="1351280"/>
                      <a:pt x="0" y="1048786"/>
                      <a:pt x="0" y="675640"/>
                    </a:cubicBezTo>
                    <a:cubicBezTo>
                      <a:pt x="0" y="302494"/>
                      <a:pt x="302494" y="0"/>
                      <a:pt x="675640" y="0"/>
                    </a:cubicBezTo>
                    <a:close/>
                  </a:path>
                </a:pathLst>
              </a:custGeom>
              <a:solidFill>
                <a:srgbClr val="53D7C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Line Callout 2 1721">
                <a:extLst>
                  <a:ext uri="{FF2B5EF4-FFF2-40B4-BE49-F238E27FC236}">
                    <a16:creationId xmlns:a16="http://schemas.microsoft.com/office/drawing/2014/main" id="{1251E4C8-F2BE-26DF-1992-F2E40FB25119}"/>
                  </a:ext>
                </a:extLst>
              </p:cNvPr>
              <p:cNvSpPr/>
              <p:nvPr/>
            </p:nvSpPr>
            <p:spPr>
              <a:xfrm>
                <a:off x="6611329" y="123306"/>
                <a:ext cx="1865376" cy="819409"/>
              </a:xfrm>
              <a:prstGeom prst="borderCallout2">
                <a:avLst>
                  <a:gd name="adj1" fmla="val 18750"/>
                  <a:gd name="adj2" fmla="val -8333"/>
                  <a:gd name="adj3" fmla="val 18750"/>
                  <a:gd name="adj4" fmla="val -16667"/>
                  <a:gd name="adj5" fmla="val 72575"/>
                  <a:gd name="adj6" fmla="val -51809"/>
                </a:avLst>
              </a:prstGeom>
              <a:solidFill>
                <a:srgbClr val="53D7C2"/>
              </a:solidFill>
              <a:ln w="3175">
                <a:solidFill>
                  <a:srgbClr val="53D7C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kern="1200">
                    <a:solidFill>
                      <a:srgbClr val="FF0000"/>
                    </a:solidFill>
                    <a:effectLst/>
                    <a:latin typeface="Arial Black" panose="020B0A040201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FV 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55" name="Line Callout 2 1722">
                <a:extLst>
                  <a:ext uri="{FF2B5EF4-FFF2-40B4-BE49-F238E27FC236}">
                    <a16:creationId xmlns:a16="http://schemas.microsoft.com/office/drawing/2014/main" id="{1DFF163A-747A-0F68-DFEE-D4325F270758}"/>
                  </a:ext>
                </a:extLst>
              </p:cNvPr>
              <p:cNvSpPr/>
              <p:nvPr/>
            </p:nvSpPr>
            <p:spPr>
              <a:xfrm>
                <a:off x="6611329" y="1045444"/>
                <a:ext cx="1865376" cy="819409"/>
              </a:xfrm>
              <a:prstGeom prst="borderCallout2">
                <a:avLst>
                  <a:gd name="adj1" fmla="val 18750"/>
                  <a:gd name="adj2" fmla="val -8333"/>
                  <a:gd name="adj3" fmla="val 18750"/>
                  <a:gd name="adj4" fmla="val -16667"/>
                  <a:gd name="adj5" fmla="val 26886"/>
                  <a:gd name="adj6" fmla="val -29442"/>
                </a:avLst>
              </a:prstGeom>
              <a:solidFill>
                <a:schemeClr val="accent6">
                  <a:lumMod val="75000"/>
                </a:schemeClr>
              </a:solidFill>
              <a:ln w="3175">
                <a:solidFill>
                  <a:srgbClr val="E6E7E9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kern="1200">
                    <a:solidFill>
                      <a:srgbClr val="002060"/>
                    </a:solidFill>
                    <a:effectLst/>
                    <a:latin typeface="Arial Black" panose="020B0A040201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PV 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56" name="Line Callout 2 1723">
                <a:extLst>
                  <a:ext uri="{FF2B5EF4-FFF2-40B4-BE49-F238E27FC236}">
                    <a16:creationId xmlns:a16="http://schemas.microsoft.com/office/drawing/2014/main" id="{624A50FC-A835-3FAA-DB88-0BECDB078EAF}"/>
                  </a:ext>
                </a:extLst>
              </p:cNvPr>
              <p:cNvSpPr/>
              <p:nvPr/>
            </p:nvSpPr>
            <p:spPr>
              <a:xfrm>
                <a:off x="6611329" y="1967581"/>
                <a:ext cx="1865376" cy="819409"/>
              </a:xfrm>
              <a:prstGeom prst="borderCallout2">
                <a:avLst>
                  <a:gd name="adj1" fmla="val 18750"/>
                  <a:gd name="adj2" fmla="val -8333"/>
                  <a:gd name="adj3" fmla="val 18750"/>
                  <a:gd name="adj4" fmla="val -16667"/>
                  <a:gd name="adj5" fmla="val -7029"/>
                  <a:gd name="adj6" fmla="val -50967"/>
                </a:avLst>
              </a:prstGeom>
              <a:solidFill>
                <a:srgbClr val="F5C352"/>
              </a:solidFill>
              <a:ln w="3175">
                <a:solidFill>
                  <a:srgbClr val="F5C35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kern="1200">
                    <a:solidFill>
                      <a:srgbClr val="7030A0"/>
                    </a:solidFill>
                    <a:effectLst/>
                    <a:latin typeface="Arial Black" panose="020B0A040201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i%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57" name="Line Callout 2 1724">
                <a:extLst>
                  <a:ext uri="{FF2B5EF4-FFF2-40B4-BE49-F238E27FC236}">
                    <a16:creationId xmlns:a16="http://schemas.microsoft.com/office/drawing/2014/main" id="{66B5F193-DC43-476C-6CCD-45A1F67262D2}"/>
                  </a:ext>
                </a:extLst>
              </p:cNvPr>
              <p:cNvSpPr/>
              <p:nvPr/>
            </p:nvSpPr>
            <p:spPr>
              <a:xfrm>
                <a:off x="5267" y="119480"/>
                <a:ext cx="1864942" cy="823235"/>
              </a:xfrm>
              <a:prstGeom prst="borderCallout2">
                <a:avLst>
                  <a:gd name="adj1" fmla="val 27179"/>
                  <a:gd name="adj2" fmla="val 173780"/>
                  <a:gd name="adj3" fmla="val 9313"/>
                  <a:gd name="adj4" fmla="val 137009"/>
                  <a:gd name="adj5" fmla="val 18130"/>
                  <a:gd name="adj6" fmla="val 108610"/>
                </a:avLst>
              </a:prstGeom>
              <a:solidFill>
                <a:srgbClr val="9B8578"/>
              </a:solidFill>
              <a:ln w="3175">
                <a:solidFill>
                  <a:srgbClr val="9B8578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kern="1200">
                    <a:solidFill>
                      <a:srgbClr val="0070C0"/>
                    </a:solidFill>
                    <a:effectLst/>
                    <a:latin typeface="Arial Black" panose="020B0A040201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 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58" name="Line Callout 2 1726">
                <a:extLst>
                  <a:ext uri="{FF2B5EF4-FFF2-40B4-BE49-F238E27FC236}">
                    <a16:creationId xmlns:a16="http://schemas.microsoft.com/office/drawing/2014/main" id="{1FD3B174-05AF-8EB9-8276-3C51B58FCFF2}"/>
                  </a:ext>
                </a:extLst>
              </p:cNvPr>
              <p:cNvSpPr/>
              <p:nvPr/>
            </p:nvSpPr>
            <p:spPr>
              <a:xfrm>
                <a:off x="1" y="1963755"/>
                <a:ext cx="1864942" cy="823235"/>
              </a:xfrm>
              <a:prstGeom prst="borderCallout2">
                <a:avLst>
                  <a:gd name="adj1" fmla="val -12147"/>
                  <a:gd name="adj2" fmla="val 188755"/>
                  <a:gd name="adj3" fmla="val 9313"/>
                  <a:gd name="adj4" fmla="val 137009"/>
                  <a:gd name="adj5" fmla="val 18130"/>
                  <a:gd name="adj6" fmla="val 108610"/>
                </a:avLst>
              </a:prstGeom>
              <a:solidFill>
                <a:srgbClr val="FE715D"/>
              </a:solidFill>
              <a:ln w="3175">
                <a:solidFill>
                  <a:srgbClr val="FE715D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kern="1200">
                    <a:solidFill>
                      <a:srgbClr val="000000"/>
                    </a:solidFill>
                    <a:effectLst/>
                    <a:latin typeface="Arial Black" panose="020B0A040201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CI 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kern="1200">
                    <a:solidFill>
                      <a:srgbClr val="000000"/>
                    </a:solidFill>
                    <a:effectLst/>
                    <a:latin typeface="Arial Black" panose="020B0A040201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here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0BA50A4-D122-17AE-9ED4-55C8F00654B5}"/>
                </a:ext>
              </a:extLst>
            </p:cNvPr>
            <p:cNvGrpSpPr/>
            <p:nvPr/>
          </p:nvGrpSpPr>
          <p:grpSpPr>
            <a:xfrm>
              <a:off x="0" y="1666875"/>
              <a:ext cx="1365040" cy="1451745"/>
              <a:chOff x="0" y="0"/>
              <a:chExt cx="1365040" cy="1451745"/>
            </a:xfrm>
          </p:grpSpPr>
          <p:grpSp>
            <p:nvGrpSpPr>
              <p:cNvPr id="12" name="Groupe 1253">
                <a:extLst>
                  <a:ext uri="{FF2B5EF4-FFF2-40B4-BE49-F238E27FC236}">
                    <a16:creationId xmlns:a16="http://schemas.microsoft.com/office/drawing/2014/main" id="{F49317B5-514B-6EA0-AD46-019DA625D7FE}"/>
                  </a:ext>
                </a:extLst>
              </p:cNvPr>
              <p:cNvGrpSpPr/>
              <p:nvPr/>
            </p:nvGrpSpPr>
            <p:grpSpPr>
              <a:xfrm>
                <a:off x="0" y="0"/>
                <a:ext cx="1365040" cy="1451745"/>
                <a:chOff x="0" y="0"/>
                <a:chExt cx="1365040" cy="1451745"/>
              </a:xfrm>
            </p:grpSpPr>
            <p:cxnSp>
              <p:nvCxnSpPr>
                <p:cNvPr id="15" name="Line 187">
                  <a:extLst>
                    <a:ext uri="{FF2B5EF4-FFF2-40B4-BE49-F238E27FC236}">
                      <a16:creationId xmlns:a16="http://schemas.microsoft.com/office/drawing/2014/main" id="{D998C22E-8EEB-65CB-D1C3-80BDD606B4BD}"/>
                    </a:ext>
                  </a:extLst>
                </p:cNvPr>
                <p:cNvCxnSpPr/>
                <p:nvPr/>
              </p:nvCxnSpPr>
              <p:spPr bwMode="auto">
                <a:xfrm flipH="1">
                  <a:off x="1321854" y="91874"/>
                  <a:ext cx="0" cy="0"/>
                </a:xfrm>
                <a:prstGeom prst="line">
                  <a:avLst/>
                </a:prstGeom>
                <a:noFill/>
                <a:ln w="1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6" name="Freeform 1525532739">
                  <a:extLst>
                    <a:ext uri="{FF2B5EF4-FFF2-40B4-BE49-F238E27FC236}">
                      <a16:creationId xmlns:a16="http://schemas.microsoft.com/office/drawing/2014/main" id="{07D90D4F-6860-9F5D-032C-C6E964063E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273" y="632795"/>
                  <a:ext cx="721334" cy="683721"/>
                </a:xfrm>
                <a:custGeom>
                  <a:avLst/>
                  <a:gdLst>
                    <a:gd name="T0" fmla="*/ 287 w 5278"/>
                    <a:gd name="T1" fmla="*/ 3 h 3975"/>
                    <a:gd name="T2" fmla="*/ 1167 w 5278"/>
                    <a:gd name="T3" fmla="*/ 1 h 3975"/>
                    <a:gd name="T4" fmla="*/ 2052 w 5278"/>
                    <a:gd name="T5" fmla="*/ 18 h 3975"/>
                    <a:gd name="T6" fmla="*/ 2512 w 5278"/>
                    <a:gd name="T7" fmla="*/ 34 h 3975"/>
                    <a:gd name="T8" fmla="*/ 2986 w 5278"/>
                    <a:gd name="T9" fmla="*/ 55 h 3975"/>
                    <a:gd name="T10" fmla="*/ 3422 w 5278"/>
                    <a:gd name="T11" fmla="*/ 83 h 3975"/>
                    <a:gd name="T12" fmla="*/ 3817 w 5278"/>
                    <a:gd name="T13" fmla="*/ 114 h 3975"/>
                    <a:gd name="T14" fmla="*/ 4168 w 5278"/>
                    <a:gd name="T15" fmla="*/ 149 h 3975"/>
                    <a:gd name="T16" fmla="*/ 4477 w 5278"/>
                    <a:gd name="T17" fmla="*/ 187 h 3975"/>
                    <a:gd name="T18" fmla="*/ 4737 w 5278"/>
                    <a:gd name="T19" fmla="*/ 228 h 3975"/>
                    <a:gd name="T20" fmla="*/ 4949 w 5278"/>
                    <a:gd name="T21" fmla="*/ 272 h 3975"/>
                    <a:gd name="T22" fmla="*/ 5111 w 5278"/>
                    <a:gd name="T23" fmla="*/ 318 h 3975"/>
                    <a:gd name="T24" fmla="*/ 5219 w 5278"/>
                    <a:gd name="T25" fmla="*/ 365 h 3975"/>
                    <a:gd name="T26" fmla="*/ 5252 w 5278"/>
                    <a:gd name="T27" fmla="*/ 389 h 3975"/>
                    <a:gd name="T28" fmla="*/ 5272 w 5278"/>
                    <a:gd name="T29" fmla="*/ 415 h 3975"/>
                    <a:gd name="T30" fmla="*/ 5278 w 5278"/>
                    <a:gd name="T31" fmla="*/ 430 h 3975"/>
                    <a:gd name="T32" fmla="*/ 5264 w 5278"/>
                    <a:gd name="T33" fmla="*/ 458 h 3975"/>
                    <a:gd name="T34" fmla="*/ 5234 w 5278"/>
                    <a:gd name="T35" fmla="*/ 485 h 3975"/>
                    <a:gd name="T36" fmla="*/ 5184 w 5278"/>
                    <a:gd name="T37" fmla="*/ 514 h 3975"/>
                    <a:gd name="T38" fmla="*/ 5116 w 5278"/>
                    <a:gd name="T39" fmla="*/ 541 h 3975"/>
                    <a:gd name="T40" fmla="*/ 4993 w 5278"/>
                    <a:gd name="T41" fmla="*/ 577 h 3975"/>
                    <a:gd name="T42" fmla="*/ 4810 w 5278"/>
                    <a:gd name="T43" fmla="*/ 619 h 3975"/>
                    <a:gd name="T44" fmla="*/ 4591 w 5278"/>
                    <a:gd name="T45" fmla="*/ 658 h 3975"/>
                    <a:gd name="T46" fmla="*/ 4335 w 5278"/>
                    <a:gd name="T47" fmla="*/ 694 h 3975"/>
                    <a:gd name="T48" fmla="*/ 3841 w 5278"/>
                    <a:gd name="T49" fmla="*/ 746 h 3975"/>
                    <a:gd name="T50" fmla="*/ 3151 w 5278"/>
                    <a:gd name="T51" fmla="*/ 797 h 3975"/>
                    <a:gd name="T52" fmla="*/ 2378 w 5278"/>
                    <a:gd name="T53" fmla="*/ 835 h 3975"/>
                    <a:gd name="T54" fmla="*/ 1542 w 5278"/>
                    <a:gd name="T55" fmla="*/ 858 h 3975"/>
                    <a:gd name="T56" fmla="*/ 1541 w 5278"/>
                    <a:gd name="T57" fmla="*/ 1010 h 3975"/>
                    <a:gd name="T58" fmla="*/ 1527 w 5278"/>
                    <a:gd name="T59" fmla="*/ 1453 h 3975"/>
                    <a:gd name="T60" fmla="*/ 1501 w 5278"/>
                    <a:gd name="T61" fmla="*/ 1873 h 3975"/>
                    <a:gd name="T62" fmla="*/ 1465 w 5278"/>
                    <a:gd name="T63" fmla="*/ 2268 h 3975"/>
                    <a:gd name="T64" fmla="*/ 1420 w 5278"/>
                    <a:gd name="T65" fmla="*/ 2633 h 3975"/>
                    <a:gd name="T66" fmla="*/ 1364 w 5278"/>
                    <a:gd name="T67" fmla="*/ 2962 h 3975"/>
                    <a:gd name="T68" fmla="*/ 1298 w 5278"/>
                    <a:gd name="T69" fmla="*/ 3253 h 3975"/>
                    <a:gd name="T70" fmla="*/ 1227 w 5278"/>
                    <a:gd name="T71" fmla="*/ 3502 h 3975"/>
                    <a:gd name="T72" fmla="*/ 1147 w 5278"/>
                    <a:gd name="T73" fmla="*/ 3704 h 3975"/>
                    <a:gd name="T74" fmla="*/ 1078 w 5278"/>
                    <a:gd name="T75" fmla="*/ 3835 h 3975"/>
                    <a:gd name="T76" fmla="*/ 1032 w 5278"/>
                    <a:gd name="T77" fmla="*/ 3896 h 3975"/>
                    <a:gd name="T78" fmla="*/ 987 w 5278"/>
                    <a:gd name="T79" fmla="*/ 3943 h 3975"/>
                    <a:gd name="T80" fmla="*/ 940 w 5278"/>
                    <a:gd name="T81" fmla="*/ 3975 h 3975"/>
                    <a:gd name="T82" fmla="*/ 773 w 5278"/>
                    <a:gd name="T83" fmla="*/ 3973 h 3975"/>
                    <a:gd name="T84" fmla="*/ 740 w 5278"/>
                    <a:gd name="T85" fmla="*/ 3950 h 3975"/>
                    <a:gd name="T86" fmla="*/ 692 w 5278"/>
                    <a:gd name="T87" fmla="*/ 3906 h 3975"/>
                    <a:gd name="T88" fmla="*/ 643 w 5278"/>
                    <a:gd name="T89" fmla="*/ 3846 h 3975"/>
                    <a:gd name="T90" fmla="*/ 580 w 5278"/>
                    <a:gd name="T91" fmla="*/ 3746 h 3975"/>
                    <a:gd name="T92" fmla="*/ 489 w 5278"/>
                    <a:gd name="T93" fmla="*/ 3555 h 3975"/>
                    <a:gd name="T94" fmla="*/ 404 w 5278"/>
                    <a:gd name="T95" fmla="*/ 3315 h 3975"/>
                    <a:gd name="T96" fmla="*/ 325 w 5278"/>
                    <a:gd name="T97" fmla="*/ 3035 h 3975"/>
                    <a:gd name="T98" fmla="*/ 253 w 5278"/>
                    <a:gd name="T99" fmla="*/ 2715 h 3975"/>
                    <a:gd name="T100" fmla="*/ 187 w 5278"/>
                    <a:gd name="T101" fmla="*/ 2363 h 3975"/>
                    <a:gd name="T102" fmla="*/ 130 w 5278"/>
                    <a:gd name="T103" fmla="*/ 1982 h 3975"/>
                    <a:gd name="T104" fmla="*/ 83 w 5278"/>
                    <a:gd name="T105" fmla="*/ 1577 h 3975"/>
                    <a:gd name="T106" fmla="*/ 45 w 5278"/>
                    <a:gd name="T107" fmla="*/ 1151 h 3975"/>
                    <a:gd name="T108" fmla="*/ 27 w 5278"/>
                    <a:gd name="T109" fmla="*/ 859 h 3975"/>
                    <a:gd name="T110" fmla="*/ 16 w 5278"/>
                    <a:gd name="T111" fmla="*/ 648 h 3975"/>
                    <a:gd name="T112" fmla="*/ 0 w 5278"/>
                    <a:gd name="T113" fmla="*/ 7 h 39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5278" h="3975">
                      <a:moveTo>
                        <a:pt x="0" y="7"/>
                      </a:moveTo>
                      <a:lnTo>
                        <a:pt x="0" y="7"/>
                      </a:lnTo>
                      <a:lnTo>
                        <a:pt x="287" y="3"/>
                      </a:lnTo>
                      <a:lnTo>
                        <a:pt x="578" y="0"/>
                      </a:lnTo>
                      <a:lnTo>
                        <a:pt x="872" y="0"/>
                      </a:lnTo>
                      <a:lnTo>
                        <a:pt x="1167" y="1"/>
                      </a:lnTo>
                      <a:lnTo>
                        <a:pt x="1463" y="5"/>
                      </a:lnTo>
                      <a:lnTo>
                        <a:pt x="1759" y="10"/>
                      </a:lnTo>
                      <a:lnTo>
                        <a:pt x="2052" y="18"/>
                      </a:lnTo>
                      <a:lnTo>
                        <a:pt x="2346" y="27"/>
                      </a:lnTo>
                      <a:lnTo>
                        <a:pt x="2346" y="27"/>
                      </a:lnTo>
                      <a:lnTo>
                        <a:pt x="2512" y="34"/>
                      </a:lnTo>
                      <a:lnTo>
                        <a:pt x="2674" y="40"/>
                      </a:lnTo>
                      <a:lnTo>
                        <a:pt x="2832" y="48"/>
                      </a:lnTo>
                      <a:lnTo>
                        <a:pt x="2986" y="55"/>
                      </a:lnTo>
                      <a:lnTo>
                        <a:pt x="3136" y="64"/>
                      </a:lnTo>
                      <a:lnTo>
                        <a:pt x="3281" y="73"/>
                      </a:lnTo>
                      <a:lnTo>
                        <a:pt x="3422" y="83"/>
                      </a:lnTo>
                      <a:lnTo>
                        <a:pt x="3558" y="92"/>
                      </a:lnTo>
                      <a:lnTo>
                        <a:pt x="3690" y="103"/>
                      </a:lnTo>
                      <a:lnTo>
                        <a:pt x="3817" y="114"/>
                      </a:lnTo>
                      <a:lnTo>
                        <a:pt x="3938" y="125"/>
                      </a:lnTo>
                      <a:lnTo>
                        <a:pt x="4056" y="137"/>
                      </a:lnTo>
                      <a:lnTo>
                        <a:pt x="4168" y="149"/>
                      </a:lnTo>
                      <a:lnTo>
                        <a:pt x="4276" y="161"/>
                      </a:lnTo>
                      <a:lnTo>
                        <a:pt x="4379" y="174"/>
                      </a:lnTo>
                      <a:lnTo>
                        <a:pt x="4477" y="187"/>
                      </a:lnTo>
                      <a:lnTo>
                        <a:pt x="4569" y="200"/>
                      </a:lnTo>
                      <a:lnTo>
                        <a:pt x="4656" y="215"/>
                      </a:lnTo>
                      <a:lnTo>
                        <a:pt x="4737" y="228"/>
                      </a:lnTo>
                      <a:lnTo>
                        <a:pt x="4813" y="242"/>
                      </a:lnTo>
                      <a:lnTo>
                        <a:pt x="4884" y="258"/>
                      </a:lnTo>
                      <a:lnTo>
                        <a:pt x="4949" y="272"/>
                      </a:lnTo>
                      <a:lnTo>
                        <a:pt x="5008" y="288"/>
                      </a:lnTo>
                      <a:lnTo>
                        <a:pt x="5063" y="302"/>
                      </a:lnTo>
                      <a:lnTo>
                        <a:pt x="5111" y="318"/>
                      </a:lnTo>
                      <a:lnTo>
                        <a:pt x="5152" y="333"/>
                      </a:lnTo>
                      <a:lnTo>
                        <a:pt x="5189" y="350"/>
                      </a:lnTo>
                      <a:lnTo>
                        <a:pt x="5219" y="365"/>
                      </a:lnTo>
                      <a:lnTo>
                        <a:pt x="5232" y="374"/>
                      </a:lnTo>
                      <a:lnTo>
                        <a:pt x="5243" y="381"/>
                      </a:lnTo>
                      <a:lnTo>
                        <a:pt x="5252" y="389"/>
                      </a:lnTo>
                      <a:lnTo>
                        <a:pt x="5261" y="398"/>
                      </a:lnTo>
                      <a:lnTo>
                        <a:pt x="5267" y="406"/>
                      </a:lnTo>
                      <a:lnTo>
                        <a:pt x="5272" y="415"/>
                      </a:lnTo>
                      <a:lnTo>
                        <a:pt x="5276" y="422"/>
                      </a:lnTo>
                      <a:lnTo>
                        <a:pt x="5278" y="430"/>
                      </a:lnTo>
                      <a:lnTo>
                        <a:pt x="5278" y="430"/>
                      </a:lnTo>
                      <a:lnTo>
                        <a:pt x="5275" y="440"/>
                      </a:lnTo>
                      <a:lnTo>
                        <a:pt x="5272" y="449"/>
                      </a:lnTo>
                      <a:lnTo>
                        <a:pt x="5264" y="458"/>
                      </a:lnTo>
                      <a:lnTo>
                        <a:pt x="5257" y="467"/>
                      </a:lnTo>
                      <a:lnTo>
                        <a:pt x="5246" y="477"/>
                      </a:lnTo>
                      <a:lnTo>
                        <a:pt x="5234" y="485"/>
                      </a:lnTo>
                      <a:lnTo>
                        <a:pt x="5219" y="495"/>
                      </a:lnTo>
                      <a:lnTo>
                        <a:pt x="5202" y="504"/>
                      </a:lnTo>
                      <a:lnTo>
                        <a:pt x="5184" y="514"/>
                      </a:lnTo>
                      <a:lnTo>
                        <a:pt x="5163" y="522"/>
                      </a:lnTo>
                      <a:lnTo>
                        <a:pt x="5140" y="532"/>
                      </a:lnTo>
                      <a:lnTo>
                        <a:pt x="5116" y="541"/>
                      </a:lnTo>
                      <a:lnTo>
                        <a:pt x="5058" y="559"/>
                      </a:lnTo>
                      <a:lnTo>
                        <a:pt x="4993" y="577"/>
                      </a:lnTo>
                      <a:lnTo>
                        <a:pt x="4993" y="577"/>
                      </a:lnTo>
                      <a:lnTo>
                        <a:pt x="4937" y="592"/>
                      </a:lnTo>
                      <a:lnTo>
                        <a:pt x="4875" y="605"/>
                      </a:lnTo>
                      <a:lnTo>
                        <a:pt x="4810" y="619"/>
                      </a:lnTo>
                      <a:lnTo>
                        <a:pt x="4742" y="633"/>
                      </a:lnTo>
                      <a:lnTo>
                        <a:pt x="4668" y="644"/>
                      </a:lnTo>
                      <a:lnTo>
                        <a:pt x="4591" y="658"/>
                      </a:lnTo>
                      <a:lnTo>
                        <a:pt x="4509" y="670"/>
                      </a:lnTo>
                      <a:lnTo>
                        <a:pt x="4424" y="682"/>
                      </a:lnTo>
                      <a:lnTo>
                        <a:pt x="4335" y="694"/>
                      </a:lnTo>
                      <a:lnTo>
                        <a:pt x="4243" y="704"/>
                      </a:lnTo>
                      <a:lnTo>
                        <a:pt x="4049" y="726"/>
                      </a:lnTo>
                      <a:lnTo>
                        <a:pt x="3841" y="746"/>
                      </a:lnTo>
                      <a:lnTo>
                        <a:pt x="3622" y="764"/>
                      </a:lnTo>
                      <a:lnTo>
                        <a:pt x="3392" y="781"/>
                      </a:lnTo>
                      <a:lnTo>
                        <a:pt x="3151" y="797"/>
                      </a:lnTo>
                      <a:lnTo>
                        <a:pt x="2901" y="811"/>
                      </a:lnTo>
                      <a:lnTo>
                        <a:pt x="2643" y="824"/>
                      </a:lnTo>
                      <a:lnTo>
                        <a:pt x="2378" y="835"/>
                      </a:lnTo>
                      <a:lnTo>
                        <a:pt x="2105" y="844"/>
                      </a:lnTo>
                      <a:lnTo>
                        <a:pt x="1827" y="852"/>
                      </a:lnTo>
                      <a:lnTo>
                        <a:pt x="1542" y="858"/>
                      </a:lnTo>
                      <a:lnTo>
                        <a:pt x="1542" y="858"/>
                      </a:lnTo>
                      <a:lnTo>
                        <a:pt x="1542" y="858"/>
                      </a:lnTo>
                      <a:lnTo>
                        <a:pt x="1541" y="1010"/>
                      </a:lnTo>
                      <a:lnTo>
                        <a:pt x="1538" y="1159"/>
                      </a:lnTo>
                      <a:lnTo>
                        <a:pt x="1533" y="1308"/>
                      </a:lnTo>
                      <a:lnTo>
                        <a:pt x="1527" y="1453"/>
                      </a:lnTo>
                      <a:lnTo>
                        <a:pt x="1519" y="1595"/>
                      </a:lnTo>
                      <a:lnTo>
                        <a:pt x="1512" y="1737"/>
                      </a:lnTo>
                      <a:lnTo>
                        <a:pt x="1501" y="1873"/>
                      </a:lnTo>
                      <a:lnTo>
                        <a:pt x="1491" y="2009"/>
                      </a:lnTo>
                      <a:lnTo>
                        <a:pt x="1479" y="2140"/>
                      </a:lnTo>
                      <a:lnTo>
                        <a:pt x="1465" y="2268"/>
                      </a:lnTo>
                      <a:lnTo>
                        <a:pt x="1451" y="2393"/>
                      </a:lnTo>
                      <a:lnTo>
                        <a:pt x="1436" y="2514"/>
                      </a:lnTo>
                      <a:lnTo>
                        <a:pt x="1420" y="2633"/>
                      </a:lnTo>
                      <a:lnTo>
                        <a:pt x="1401" y="2746"/>
                      </a:lnTo>
                      <a:lnTo>
                        <a:pt x="1383" y="2856"/>
                      </a:lnTo>
                      <a:lnTo>
                        <a:pt x="1364" y="2962"/>
                      </a:lnTo>
                      <a:lnTo>
                        <a:pt x="1342" y="3064"/>
                      </a:lnTo>
                      <a:lnTo>
                        <a:pt x="1321" y="3161"/>
                      </a:lnTo>
                      <a:lnTo>
                        <a:pt x="1298" y="3253"/>
                      </a:lnTo>
                      <a:lnTo>
                        <a:pt x="1276" y="3342"/>
                      </a:lnTo>
                      <a:lnTo>
                        <a:pt x="1252" y="3424"/>
                      </a:lnTo>
                      <a:lnTo>
                        <a:pt x="1227" y="3502"/>
                      </a:lnTo>
                      <a:lnTo>
                        <a:pt x="1202" y="3575"/>
                      </a:lnTo>
                      <a:lnTo>
                        <a:pt x="1174" y="3642"/>
                      </a:lnTo>
                      <a:lnTo>
                        <a:pt x="1147" y="3704"/>
                      </a:lnTo>
                      <a:lnTo>
                        <a:pt x="1120" y="3762"/>
                      </a:lnTo>
                      <a:lnTo>
                        <a:pt x="1091" y="3812"/>
                      </a:lnTo>
                      <a:lnTo>
                        <a:pt x="1078" y="3835"/>
                      </a:lnTo>
                      <a:lnTo>
                        <a:pt x="1062" y="3858"/>
                      </a:lnTo>
                      <a:lnTo>
                        <a:pt x="1047" y="3877"/>
                      </a:lnTo>
                      <a:lnTo>
                        <a:pt x="1032" y="3896"/>
                      </a:lnTo>
                      <a:lnTo>
                        <a:pt x="1017" y="3913"/>
                      </a:lnTo>
                      <a:lnTo>
                        <a:pt x="1002" y="3928"/>
                      </a:lnTo>
                      <a:lnTo>
                        <a:pt x="987" y="3943"/>
                      </a:lnTo>
                      <a:lnTo>
                        <a:pt x="972" y="3955"/>
                      </a:lnTo>
                      <a:lnTo>
                        <a:pt x="955" y="3967"/>
                      </a:lnTo>
                      <a:lnTo>
                        <a:pt x="940" y="3975"/>
                      </a:lnTo>
                      <a:lnTo>
                        <a:pt x="940" y="3975"/>
                      </a:lnTo>
                      <a:lnTo>
                        <a:pt x="857" y="3974"/>
                      </a:lnTo>
                      <a:lnTo>
                        <a:pt x="773" y="3973"/>
                      </a:lnTo>
                      <a:lnTo>
                        <a:pt x="773" y="3973"/>
                      </a:lnTo>
                      <a:lnTo>
                        <a:pt x="757" y="3962"/>
                      </a:lnTo>
                      <a:lnTo>
                        <a:pt x="740" y="3950"/>
                      </a:lnTo>
                      <a:lnTo>
                        <a:pt x="723" y="3937"/>
                      </a:lnTo>
                      <a:lnTo>
                        <a:pt x="708" y="3922"/>
                      </a:lnTo>
                      <a:lnTo>
                        <a:pt x="692" y="3906"/>
                      </a:lnTo>
                      <a:lnTo>
                        <a:pt x="675" y="3888"/>
                      </a:lnTo>
                      <a:lnTo>
                        <a:pt x="658" y="3867"/>
                      </a:lnTo>
                      <a:lnTo>
                        <a:pt x="643" y="3846"/>
                      </a:lnTo>
                      <a:lnTo>
                        <a:pt x="626" y="3823"/>
                      </a:lnTo>
                      <a:lnTo>
                        <a:pt x="611" y="3799"/>
                      </a:lnTo>
                      <a:lnTo>
                        <a:pt x="580" y="3746"/>
                      </a:lnTo>
                      <a:lnTo>
                        <a:pt x="549" y="3688"/>
                      </a:lnTo>
                      <a:lnTo>
                        <a:pt x="519" y="3623"/>
                      </a:lnTo>
                      <a:lnTo>
                        <a:pt x="489" y="3555"/>
                      </a:lnTo>
                      <a:lnTo>
                        <a:pt x="460" y="3479"/>
                      </a:lnTo>
                      <a:lnTo>
                        <a:pt x="431" y="3400"/>
                      </a:lnTo>
                      <a:lnTo>
                        <a:pt x="404" y="3315"/>
                      </a:lnTo>
                      <a:lnTo>
                        <a:pt x="377" y="3227"/>
                      </a:lnTo>
                      <a:lnTo>
                        <a:pt x="351" y="3132"/>
                      </a:lnTo>
                      <a:lnTo>
                        <a:pt x="325" y="3035"/>
                      </a:lnTo>
                      <a:lnTo>
                        <a:pt x="300" y="2932"/>
                      </a:lnTo>
                      <a:lnTo>
                        <a:pt x="275" y="2825"/>
                      </a:lnTo>
                      <a:lnTo>
                        <a:pt x="253" y="2715"/>
                      </a:lnTo>
                      <a:lnTo>
                        <a:pt x="230" y="2601"/>
                      </a:lnTo>
                      <a:lnTo>
                        <a:pt x="209" y="2484"/>
                      </a:lnTo>
                      <a:lnTo>
                        <a:pt x="187" y="2363"/>
                      </a:lnTo>
                      <a:lnTo>
                        <a:pt x="168" y="2240"/>
                      </a:lnTo>
                      <a:lnTo>
                        <a:pt x="148" y="2113"/>
                      </a:lnTo>
                      <a:lnTo>
                        <a:pt x="130" y="1982"/>
                      </a:lnTo>
                      <a:lnTo>
                        <a:pt x="113" y="1849"/>
                      </a:lnTo>
                      <a:lnTo>
                        <a:pt x="98" y="1714"/>
                      </a:lnTo>
                      <a:lnTo>
                        <a:pt x="83" y="1577"/>
                      </a:lnTo>
                      <a:lnTo>
                        <a:pt x="69" y="1437"/>
                      </a:lnTo>
                      <a:lnTo>
                        <a:pt x="57" y="1295"/>
                      </a:lnTo>
                      <a:lnTo>
                        <a:pt x="45" y="1151"/>
                      </a:lnTo>
                      <a:lnTo>
                        <a:pt x="36" y="1006"/>
                      </a:lnTo>
                      <a:lnTo>
                        <a:pt x="27" y="859"/>
                      </a:lnTo>
                      <a:lnTo>
                        <a:pt x="27" y="859"/>
                      </a:lnTo>
                      <a:lnTo>
                        <a:pt x="26" y="859"/>
                      </a:lnTo>
                      <a:lnTo>
                        <a:pt x="26" y="859"/>
                      </a:lnTo>
                      <a:lnTo>
                        <a:pt x="16" y="648"/>
                      </a:lnTo>
                      <a:lnTo>
                        <a:pt x="7" y="436"/>
                      </a:lnTo>
                      <a:lnTo>
                        <a:pt x="3" y="223"/>
                      </a:lnTo>
                      <a:lnTo>
                        <a:pt x="0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  <a:shade val="30000"/>
                        <a:satMod val="115000"/>
                      </a:schemeClr>
                    </a:gs>
                    <a:gs pos="50000">
                      <a:schemeClr val="tx1">
                        <a:lumMod val="65000"/>
                        <a:lumOff val="35000"/>
                        <a:shade val="67500"/>
                        <a:satMod val="115000"/>
                      </a:schemeClr>
                    </a:gs>
                    <a:gs pos="100000">
                      <a:schemeClr val="tx1">
                        <a:lumMod val="65000"/>
                        <a:lumOff val="35000"/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Freeform 1525532740">
                  <a:extLst>
                    <a:ext uri="{FF2B5EF4-FFF2-40B4-BE49-F238E27FC236}">
                      <a16:creationId xmlns:a16="http://schemas.microsoft.com/office/drawing/2014/main" id="{BBCE1ED1-6BD0-E032-642F-BAC68746BB8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273" y="632106"/>
                  <a:ext cx="721334" cy="147619"/>
                </a:xfrm>
                <a:custGeom>
                  <a:avLst/>
                  <a:gdLst>
                    <a:gd name="T0" fmla="*/ 1542 w 5278"/>
                    <a:gd name="T1" fmla="*/ 856 h 856"/>
                    <a:gd name="T2" fmla="*/ 2105 w 5278"/>
                    <a:gd name="T3" fmla="*/ 843 h 856"/>
                    <a:gd name="T4" fmla="*/ 2643 w 5278"/>
                    <a:gd name="T5" fmla="*/ 823 h 856"/>
                    <a:gd name="T6" fmla="*/ 3151 w 5278"/>
                    <a:gd name="T7" fmla="*/ 796 h 856"/>
                    <a:gd name="T8" fmla="*/ 3622 w 5278"/>
                    <a:gd name="T9" fmla="*/ 764 h 856"/>
                    <a:gd name="T10" fmla="*/ 4049 w 5278"/>
                    <a:gd name="T11" fmla="*/ 724 h 856"/>
                    <a:gd name="T12" fmla="*/ 4335 w 5278"/>
                    <a:gd name="T13" fmla="*/ 692 h 856"/>
                    <a:gd name="T14" fmla="*/ 4509 w 5278"/>
                    <a:gd name="T15" fmla="*/ 669 h 856"/>
                    <a:gd name="T16" fmla="*/ 4668 w 5278"/>
                    <a:gd name="T17" fmla="*/ 644 h 856"/>
                    <a:gd name="T18" fmla="*/ 4810 w 5278"/>
                    <a:gd name="T19" fmla="*/ 618 h 856"/>
                    <a:gd name="T20" fmla="*/ 4937 w 5278"/>
                    <a:gd name="T21" fmla="*/ 591 h 856"/>
                    <a:gd name="T22" fmla="*/ 4993 w 5278"/>
                    <a:gd name="T23" fmla="*/ 577 h 856"/>
                    <a:gd name="T24" fmla="*/ 5116 w 5278"/>
                    <a:gd name="T25" fmla="*/ 540 h 856"/>
                    <a:gd name="T26" fmla="*/ 5163 w 5278"/>
                    <a:gd name="T27" fmla="*/ 522 h 856"/>
                    <a:gd name="T28" fmla="*/ 5202 w 5278"/>
                    <a:gd name="T29" fmla="*/ 503 h 856"/>
                    <a:gd name="T30" fmla="*/ 5234 w 5278"/>
                    <a:gd name="T31" fmla="*/ 485 h 856"/>
                    <a:gd name="T32" fmla="*/ 5257 w 5278"/>
                    <a:gd name="T33" fmla="*/ 467 h 856"/>
                    <a:gd name="T34" fmla="*/ 5272 w 5278"/>
                    <a:gd name="T35" fmla="*/ 448 h 856"/>
                    <a:gd name="T36" fmla="*/ 5278 w 5278"/>
                    <a:gd name="T37" fmla="*/ 430 h 856"/>
                    <a:gd name="T38" fmla="*/ 5276 w 5278"/>
                    <a:gd name="T39" fmla="*/ 421 h 856"/>
                    <a:gd name="T40" fmla="*/ 5267 w 5278"/>
                    <a:gd name="T41" fmla="*/ 405 h 856"/>
                    <a:gd name="T42" fmla="*/ 5252 w 5278"/>
                    <a:gd name="T43" fmla="*/ 389 h 856"/>
                    <a:gd name="T44" fmla="*/ 5232 w 5278"/>
                    <a:gd name="T45" fmla="*/ 372 h 856"/>
                    <a:gd name="T46" fmla="*/ 5189 w 5278"/>
                    <a:gd name="T47" fmla="*/ 348 h 856"/>
                    <a:gd name="T48" fmla="*/ 5111 w 5278"/>
                    <a:gd name="T49" fmla="*/ 317 h 856"/>
                    <a:gd name="T50" fmla="*/ 5008 w 5278"/>
                    <a:gd name="T51" fmla="*/ 286 h 856"/>
                    <a:gd name="T52" fmla="*/ 4884 w 5278"/>
                    <a:gd name="T53" fmla="*/ 256 h 856"/>
                    <a:gd name="T54" fmla="*/ 4737 w 5278"/>
                    <a:gd name="T55" fmla="*/ 227 h 856"/>
                    <a:gd name="T56" fmla="*/ 4569 w 5278"/>
                    <a:gd name="T57" fmla="*/ 200 h 856"/>
                    <a:gd name="T58" fmla="*/ 4379 w 5278"/>
                    <a:gd name="T59" fmla="*/ 173 h 856"/>
                    <a:gd name="T60" fmla="*/ 4168 w 5278"/>
                    <a:gd name="T61" fmla="*/ 148 h 856"/>
                    <a:gd name="T62" fmla="*/ 3938 w 5278"/>
                    <a:gd name="T63" fmla="*/ 124 h 856"/>
                    <a:gd name="T64" fmla="*/ 3690 w 5278"/>
                    <a:gd name="T65" fmla="*/ 102 h 856"/>
                    <a:gd name="T66" fmla="*/ 3422 w 5278"/>
                    <a:gd name="T67" fmla="*/ 81 h 856"/>
                    <a:gd name="T68" fmla="*/ 3136 w 5278"/>
                    <a:gd name="T69" fmla="*/ 63 h 856"/>
                    <a:gd name="T70" fmla="*/ 2832 w 5278"/>
                    <a:gd name="T71" fmla="*/ 46 h 856"/>
                    <a:gd name="T72" fmla="*/ 2512 w 5278"/>
                    <a:gd name="T73" fmla="*/ 32 h 856"/>
                    <a:gd name="T74" fmla="*/ 2346 w 5278"/>
                    <a:gd name="T75" fmla="*/ 26 h 856"/>
                    <a:gd name="T76" fmla="*/ 1759 w 5278"/>
                    <a:gd name="T77" fmla="*/ 9 h 856"/>
                    <a:gd name="T78" fmla="*/ 1167 w 5278"/>
                    <a:gd name="T79" fmla="*/ 1 h 856"/>
                    <a:gd name="T80" fmla="*/ 578 w 5278"/>
                    <a:gd name="T81" fmla="*/ 0 h 856"/>
                    <a:gd name="T82" fmla="*/ 0 w 5278"/>
                    <a:gd name="T83" fmla="*/ 6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278" h="856">
                      <a:moveTo>
                        <a:pt x="1542" y="856"/>
                      </a:moveTo>
                      <a:lnTo>
                        <a:pt x="1542" y="856"/>
                      </a:lnTo>
                      <a:lnTo>
                        <a:pt x="1827" y="850"/>
                      </a:lnTo>
                      <a:lnTo>
                        <a:pt x="2105" y="843"/>
                      </a:lnTo>
                      <a:lnTo>
                        <a:pt x="2378" y="833"/>
                      </a:lnTo>
                      <a:lnTo>
                        <a:pt x="2643" y="823"/>
                      </a:lnTo>
                      <a:lnTo>
                        <a:pt x="2901" y="811"/>
                      </a:lnTo>
                      <a:lnTo>
                        <a:pt x="3151" y="796"/>
                      </a:lnTo>
                      <a:lnTo>
                        <a:pt x="3392" y="781"/>
                      </a:lnTo>
                      <a:lnTo>
                        <a:pt x="3622" y="764"/>
                      </a:lnTo>
                      <a:lnTo>
                        <a:pt x="3841" y="745"/>
                      </a:lnTo>
                      <a:lnTo>
                        <a:pt x="4049" y="724"/>
                      </a:lnTo>
                      <a:lnTo>
                        <a:pt x="4243" y="703"/>
                      </a:lnTo>
                      <a:lnTo>
                        <a:pt x="4335" y="692"/>
                      </a:lnTo>
                      <a:lnTo>
                        <a:pt x="4424" y="680"/>
                      </a:lnTo>
                      <a:lnTo>
                        <a:pt x="4509" y="669"/>
                      </a:lnTo>
                      <a:lnTo>
                        <a:pt x="4591" y="656"/>
                      </a:lnTo>
                      <a:lnTo>
                        <a:pt x="4668" y="644"/>
                      </a:lnTo>
                      <a:lnTo>
                        <a:pt x="4742" y="631"/>
                      </a:lnTo>
                      <a:lnTo>
                        <a:pt x="4810" y="618"/>
                      </a:lnTo>
                      <a:lnTo>
                        <a:pt x="4875" y="605"/>
                      </a:lnTo>
                      <a:lnTo>
                        <a:pt x="4937" y="591"/>
                      </a:lnTo>
                      <a:lnTo>
                        <a:pt x="4993" y="577"/>
                      </a:lnTo>
                      <a:lnTo>
                        <a:pt x="4993" y="577"/>
                      </a:lnTo>
                      <a:lnTo>
                        <a:pt x="5058" y="559"/>
                      </a:lnTo>
                      <a:lnTo>
                        <a:pt x="5116" y="540"/>
                      </a:lnTo>
                      <a:lnTo>
                        <a:pt x="5140" y="532"/>
                      </a:lnTo>
                      <a:lnTo>
                        <a:pt x="5163" y="522"/>
                      </a:lnTo>
                      <a:lnTo>
                        <a:pt x="5184" y="512"/>
                      </a:lnTo>
                      <a:lnTo>
                        <a:pt x="5202" y="503"/>
                      </a:lnTo>
                      <a:lnTo>
                        <a:pt x="5219" y="494"/>
                      </a:lnTo>
                      <a:lnTo>
                        <a:pt x="5234" y="485"/>
                      </a:lnTo>
                      <a:lnTo>
                        <a:pt x="5246" y="475"/>
                      </a:lnTo>
                      <a:lnTo>
                        <a:pt x="5257" y="467"/>
                      </a:lnTo>
                      <a:lnTo>
                        <a:pt x="5264" y="457"/>
                      </a:lnTo>
                      <a:lnTo>
                        <a:pt x="5272" y="448"/>
                      </a:lnTo>
                      <a:lnTo>
                        <a:pt x="5275" y="439"/>
                      </a:lnTo>
                      <a:lnTo>
                        <a:pt x="5278" y="430"/>
                      </a:lnTo>
                      <a:lnTo>
                        <a:pt x="5278" y="430"/>
                      </a:lnTo>
                      <a:lnTo>
                        <a:pt x="5276" y="421"/>
                      </a:lnTo>
                      <a:lnTo>
                        <a:pt x="5272" y="413"/>
                      </a:lnTo>
                      <a:lnTo>
                        <a:pt x="5267" y="405"/>
                      </a:lnTo>
                      <a:lnTo>
                        <a:pt x="5261" y="397"/>
                      </a:lnTo>
                      <a:lnTo>
                        <a:pt x="5252" y="389"/>
                      </a:lnTo>
                      <a:lnTo>
                        <a:pt x="5243" y="381"/>
                      </a:lnTo>
                      <a:lnTo>
                        <a:pt x="5232" y="372"/>
                      </a:lnTo>
                      <a:lnTo>
                        <a:pt x="5219" y="364"/>
                      </a:lnTo>
                      <a:lnTo>
                        <a:pt x="5189" y="348"/>
                      </a:lnTo>
                      <a:lnTo>
                        <a:pt x="5152" y="333"/>
                      </a:lnTo>
                      <a:lnTo>
                        <a:pt x="5111" y="317"/>
                      </a:lnTo>
                      <a:lnTo>
                        <a:pt x="5063" y="302"/>
                      </a:lnTo>
                      <a:lnTo>
                        <a:pt x="5008" y="286"/>
                      </a:lnTo>
                      <a:lnTo>
                        <a:pt x="4949" y="272"/>
                      </a:lnTo>
                      <a:lnTo>
                        <a:pt x="4884" y="256"/>
                      </a:lnTo>
                      <a:lnTo>
                        <a:pt x="4813" y="242"/>
                      </a:lnTo>
                      <a:lnTo>
                        <a:pt x="4737" y="227"/>
                      </a:lnTo>
                      <a:lnTo>
                        <a:pt x="4656" y="213"/>
                      </a:lnTo>
                      <a:lnTo>
                        <a:pt x="4569" y="200"/>
                      </a:lnTo>
                      <a:lnTo>
                        <a:pt x="4477" y="187"/>
                      </a:lnTo>
                      <a:lnTo>
                        <a:pt x="4379" y="173"/>
                      </a:lnTo>
                      <a:lnTo>
                        <a:pt x="4276" y="160"/>
                      </a:lnTo>
                      <a:lnTo>
                        <a:pt x="4168" y="148"/>
                      </a:lnTo>
                      <a:lnTo>
                        <a:pt x="4056" y="135"/>
                      </a:lnTo>
                      <a:lnTo>
                        <a:pt x="3938" y="124"/>
                      </a:lnTo>
                      <a:lnTo>
                        <a:pt x="3817" y="112"/>
                      </a:lnTo>
                      <a:lnTo>
                        <a:pt x="3690" y="102"/>
                      </a:lnTo>
                      <a:lnTo>
                        <a:pt x="3558" y="92"/>
                      </a:lnTo>
                      <a:lnTo>
                        <a:pt x="3422" y="81"/>
                      </a:lnTo>
                      <a:lnTo>
                        <a:pt x="3281" y="72"/>
                      </a:lnTo>
                      <a:lnTo>
                        <a:pt x="3136" y="63"/>
                      </a:lnTo>
                      <a:lnTo>
                        <a:pt x="2986" y="55"/>
                      </a:lnTo>
                      <a:lnTo>
                        <a:pt x="2832" y="46"/>
                      </a:lnTo>
                      <a:lnTo>
                        <a:pt x="2674" y="39"/>
                      </a:lnTo>
                      <a:lnTo>
                        <a:pt x="2512" y="32"/>
                      </a:lnTo>
                      <a:lnTo>
                        <a:pt x="2346" y="26"/>
                      </a:lnTo>
                      <a:lnTo>
                        <a:pt x="2346" y="26"/>
                      </a:lnTo>
                      <a:lnTo>
                        <a:pt x="2052" y="17"/>
                      </a:lnTo>
                      <a:lnTo>
                        <a:pt x="1759" y="9"/>
                      </a:lnTo>
                      <a:lnTo>
                        <a:pt x="1463" y="5"/>
                      </a:lnTo>
                      <a:lnTo>
                        <a:pt x="1167" y="1"/>
                      </a:lnTo>
                      <a:lnTo>
                        <a:pt x="872" y="0"/>
                      </a:lnTo>
                      <a:lnTo>
                        <a:pt x="578" y="0"/>
                      </a:lnTo>
                      <a:lnTo>
                        <a:pt x="287" y="2"/>
                      </a:lnTo>
                      <a:lnTo>
                        <a:pt x="0" y="6"/>
                      </a:lnTo>
                      <a:lnTo>
                        <a:pt x="1542" y="856"/>
                      </a:lnTo>
                      <a:close/>
                    </a:path>
                  </a:pathLst>
                </a:custGeom>
                <a:solidFill>
                  <a:srgbClr val="6D6E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18" name="Line 206">
                  <a:extLst>
                    <a:ext uri="{FF2B5EF4-FFF2-40B4-BE49-F238E27FC236}">
                      <a16:creationId xmlns:a16="http://schemas.microsoft.com/office/drawing/2014/main" id="{B3185711-4E57-8F45-7D51-527393D1F6D9}"/>
                    </a:ext>
                  </a:extLst>
                </p:cNvPr>
                <p:cNvCxnSpPr/>
                <p:nvPr/>
              </p:nvCxnSpPr>
              <p:spPr bwMode="auto">
                <a:xfrm flipH="1">
                  <a:off x="510865" y="779724"/>
                  <a:ext cx="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</p:cxnSp>
            <p:cxnSp>
              <p:nvCxnSpPr>
                <p:cNvPr id="19" name="Line 207">
                  <a:extLst>
                    <a:ext uri="{FF2B5EF4-FFF2-40B4-BE49-F238E27FC236}">
                      <a16:creationId xmlns:a16="http://schemas.microsoft.com/office/drawing/2014/main" id="{AC37AF88-AB50-98A2-0E83-EC4AD1A4190C}"/>
                    </a:ext>
                  </a:extLst>
                </p:cNvPr>
                <p:cNvCxnSpPr/>
                <p:nvPr/>
              </p:nvCxnSpPr>
              <p:spPr bwMode="auto">
                <a:xfrm flipH="1">
                  <a:off x="510865" y="779724"/>
                  <a:ext cx="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</p:cxnSp>
            <p:sp>
              <p:nvSpPr>
                <p:cNvPr id="25" name="Freeform 1525532743">
                  <a:extLst>
                    <a:ext uri="{FF2B5EF4-FFF2-40B4-BE49-F238E27FC236}">
                      <a16:creationId xmlns:a16="http://schemas.microsoft.com/office/drawing/2014/main" id="{9F560D39-B43F-BBBA-3AE8-7898443D2CD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643706" y="838220"/>
                  <a:ext cx="721334" cy="613525"/>
                </a:xfrm>
                <a:custGeom>
                  <a:avLst/>
                  <a:gdLst>
                    <a:gd name="T0" fmla="*/ 4157 w 5278"/>
                    <a:gd name="T1" fmla="*/ 3561 h 3567"/>
                    <a:gd name="T2" fmla="*/ 3887 w 5278"/>
                    <a:gd name="T3" fmla="*/ 3538 h 3567"/>
                    <a:gd name="T4" fmla="*/ 3521 w 5278"/>
                    <a:gd name="T5" fmla="*/ 3482 h 3567"/>
                    <a:gd name="T6" fmla="*/ 3274 w 5278"/>
                    <a:gd name="T7" fmla="*/ 3435 h 3567"/>
                    <a:gd name="T8" fmla="*/ 3081 w 5278"/>
                    <a:gd name="T9" fmla="*/ 3386 h 3567"/>
                    <a:gd name="T10" fmla="*/ 2749 w 5278"/>
                    <a:gd name="T11" fmla="*/ 3288 h 3567"/>
                    <a:gd name="T12" fmla="*/ 2512 w 5278"/>
                    <a:gd name="T13" fmla="*/ 3203 h 3567"/>
                    <a:gd name="T14" fmla="*/ 2304 w 5278"/>
                    <a:gd name="T15" fmla="*/ 3111 h 3567"/>
                    <a:gd name="T16" fmla="*/ 1885 w 5278"/>
                    <a:gd name="T17" fmla="*/ 2905 h 3567"/>
                    <a:gd name="T18" fmla="*/ 1682 w 5278"/>
                    <a:gd name="T19" fmla="*/ 2782 h 3567"/>
                    <a:gd name="T20" fmla="*/ 1417 w 5278"/>
                    <a:gd name="T21" fmla="*/ 2602 h 3567"/>
                    <a:gd name="T22" fmla="*/ 1281 w 5278"/>
                    <a:gd name="T23" fmla="*/ 2491 h 3567"/>
                    <a:gd name="T24" fmla="*/ 990 w 5278"/>
                    <a:gd name="T25" fmla="*/ 2228 h 3567"/>
                    <a:gd name="T26" fmla="*/ 834 w 5278"/>
                    <a:gd name="T27" fmla="*/ 2073 h 3567"/>
                    <a:gd name="T28" fmla="*/ 686 w 5278"/>
                    <a:gd name="T29" fmla="*/ 1895 h 3567"/>
                    <a:gd name="T30" fmla="*/ 521 w 5278"/>
                    <a:gd name="T31" fmla="*/ 1670 h 3567"/>
                    <a:gd name="T32" fmla="*/ 385 w 5278"/>
                    <a:gd name="T33" fmla="*/ 1450 h 3567"/>
                    <a:gd name="T34" fmla="*/ 293 w 5278"/>
                    <a:gd name="T35" fmla="*/ 1270 h 3567"/>
                    <a:gd name="T36" fmla="*/ 206 w 5278"/>
                    <a:gd name="T37" fmla="*/ 1072 h 3567"/>
                    <a:gd name="T38" fmla="*/ 122 w 5278"/>
                    <a:gd name="T39" fmla="*/ 835 h 3567"/>
                    <a:gd name="T40" fmla="*/ 61 w 5278"/>
                    <a:gd name="T41" fmla="*/ 590 h 3567"/>
                    <a:gd name="T42" fmla="*/ 32 w 5278"/>
                    <a:gd name="T43" fmla="*/ 445 h 3567"/>
                    <a:gd name="T44" fmla="*/ 10 w 5278"/>
                    <a:gd name="T45" fmla="*/ 229 h 3567"/>
                    <a:gd name="T46" fmla="*/ 2 w 5278"/>
                    <a:gd name="T47" fmla="*/ 0 h 3567"/>
                    <a:gd name="T48" fmla="*/ 11 w 5278"/>
                    <a:gd name="T49" fmla="*/ 26 h 3567"/>
                    <a:gd name="T50" fmla="*/ 46 w 5278"/>
                    <a:gd name="T51" fmla="*/ 58 h 3567"/>
                    <a:gd name="T52" fmla="*/ 167 w 5278"/>
                    <a:gd name="T53" fmla="*/ 113 h 3567"/>
                    <a:gd name="T54" fmla="*/ 392 w 5278"/>
                    <a:gd name="T55" fmla="*/ 174 h 3567"/>
                    <a:gd name="T56" fmla="*/ 709 w 5278"/>
                    <a:gd name="T57" fmla="*/ 232 h 3567"/>
                    <a:gd name="T58" fmla="*/ 1108 w 5278"/>
                    <a:gd name="T59" fmla="*/ 283 h 3567"/>
                    <a:gd name="T60" fmla="*/ 1588 w 5278"/>
                    <a:gd name="T61" fmla="*/ 329 h 3567"/>
                    <a:gd name="T62" fmla="*/ 2142 w 5278"/>
                    <a:gd name="T63" fmla="*/ 368 h 3567"/>
                    <a:gd name="T64" fmla="*/ 2767 w 5278"/>
                    <a:gd name="T65" fmla="*/ 398 h 3567"/>
                    <a:gd name="T66" fmla="*/ 3346 w 5278"/>
                    <a:gd name="T67" fmla="*/ 417 h 3567"/>
                    <a:gd name="T68" fmla="*/ 3954 w 5278"/>
                    <a:gd name="T69" fmla="*/ 428 h 3567"/>
                    <a:gd name="T70" fmla="*/ 4717 w 5278"/>
                    <a:gd name="T71" fmla="*/ 432 h 3567"/>
                    <a:gd name="T72" fmla="*/ 5278 w 5278"/>
                    <a:gd name="T73" fmla="*/ 424 h 3567"/>
                    <a:gd name="T74" fmla="*/ 5263 w 5278"/>
                    <a:gd name="T75" fmla="*/ 1021 h 3567"/>
                    <a:gd name="T76" fmla="*/ 5227 w 5278"/>
                    <a:gd name="T77" fmla="*/ 1576 h 3567"/>
                    <a:gd name="T78" fmla="*/ 5171 w 5278"/>
                    <a:gd name="T79" fmla="*/ 2083 h 3567"/>
                    <a:gd name="T80" fmla="*/ 5100 w 5278"/>
                    <a:gd name="T81" fmla="*/ 2531 h 3567"/>
                    <a:gd name="T82" fmla="*/ 5012 w 5278"/>
                    <a:gd name="T83" fmla="*/ 2911 h 3567"/>
                    <a:gd name="T84" fmla="*/ 4911 w 5278"/>
                    <a:gd name="T85" fmla="*/ 3212 h 3567"/>
                    <a:gd name="T86" fmla="*/ 4812 w 5278"/>
                    <a:gd name="T87" fmla="*/ 3405 h 3567"/>
                    <a:gd name="T88" fmla="*/ 4753 w 5278"/>
                    <a:gd name="T89" fmla="*/ 3483 h 3567"/>
                    <a:gd name="T90" fmla="*/ 4691 w 5278"/>
                    <a:gd name="T91" fmla="*/ 3537 h 3567"/>
                    <a:gd name="T92" fmla="*/ 4632 w 5278"/>
                    <a:gd name="T93" fmla="*/ 3554 h 3567"/>
                    <a:gd name="T94" fmla="*/ 4399 w 5278"/>
                    <a:gd name="T95" fmla="*/ 3567 h 35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5278" h="3567">
                      <a:moveTo>
                        <a:pt x="4302" y="3566"/>
                      </a:moveTo>
                      <a:lnTo>
                        <a:pt x="4302" y="3566"/>
                      </a:lnTo>
                      <a:lnTo>
                        <a:pt x="4228" y="3564"/>
                      </a:lnTo>
                      <a:lnTo>
                        <a:pt x="4157" y="3561"/>
                      </a:lnTo>
                      <a:lnTo>
                        <a:pt x="4086" y="3556"/>
                      </a:lnTo>
                      <a:lnTo>
                        <a:pt x="4018" y="3551"/>
                      </a:lnTo>
                      <a:lnTo>
                        <a:pt x="3951" y="3544"/>
                      </a:lnTo>
                      <a:lnTo>
                        <a:pt x="3887" y="3538"/>
                      </a:lnTo>
                      <a:lnTo>
                        <a:pt x="3771" y="3523"/>
                      </a:lnTo>
                      <a:lnTo>
                        <a:pt x="3672" y="3508"/>
                      </a:lnTo>
                      <a:lnTo>
                        <a:pt x="3595" y="3495"/>
                      </a:lnTo>
                      <a:lnTo>
                        <a:pt x="3521" y="3482"/>
                      </a:lnTo>
                      <a:lnTo>
                        <a:pt x="3521" y="3482"/>
                      </a:lnTo>
                      <a:lnTo>
                        <a:pt x="3448" y="3469"/>
                      </a:lnTo>
                      <a:lnTo>
                        <a:pt x="3364" y="3453"/>
                      </a:lnTo>
                      <a:lnTo>
                        <a:pt x="3274" y="3435"/>
                      </a:lnTo>
                      <a:lnTo>
                        <a:pt x="3231" y="3424"/>
                      </a:lnTo>
                      <a:lnTo>
                        <a:pt x="3187" y="3414"/>
                      </a:lnTo>
                      <a:lnTo>
                        <a:pt x="3187" y="3414"/>
                      </a:lnTo>
                      <a:lnTo>
                        <a:pt x="3081" y="3386"/>
                      </a:lnTo>
                      <a:lnTo>
                        <a:pt x="2966" y="3355"/>
                      </a:lnTo>
                      <a:lnTo>
                        <a:pt x="2854" y="3321"/>
                      </a:lnTo>
                      <a:lnTo>
                        <a:pt x="2799" y="3305"/>
                      </a:lnTo>
                      <a:lnTo>
                        <a:pt x="2749" y="3288"/>
                      </a:lnTo>
                      <a:lnTo>
                        <a:pt x="2749" y="3288"/>
                      </a:lnTo>
                      <a:lnTo>
                        <a:pt x="2673" y="3261"/>
                      </a:lnTo>
                      <a:lnTo>
                        <a:pt x="2593" y="3233"/>
                      </a:lnTo>
                      <a:lnTo>
                        <a:pt x="2512" y="3203"/>
                      </a:lnTo>
                      <a:lnTo>
                        <a:pt x="2474" y="3187"/>
                      </a:lnTo>
                      <a:lnTo>
                        <a:pt x="2439" y="3173"/>
                      </a:lnTo>
                      <a:lnTo>
                        <a:pt x="2439" y="3173"/>
                      </a:lnTo>
                      <a:lnTo>
                        <a:pt x="2304" y="3111"/>
                      </a:lnTo>
                      <a:lnTo>
                        <a:pt x="2159" y="3042"/>
                      </a:lnTo>
                      <a:lnTo>
                        <a:pt x="2017" y="2972"/>
                      </a:lnTo>
                      <a:lnTo>
                        <a:pt x="1948" y="2938"/>
                      </a:lnTo>
                      <a:lnTo>
                        <a:pt x="1885" y="2905"/>
                      </a:lnTo>
                      <a:lnTo>
                        <a:pt x="1885" y="2905"/>
                      </a:lnTo>
                      <a:lnTo>
                        <a:pt x="1823" y="2869"/>
                      </a:lnTo>
                      <a:lnTo>
                        <a:pt x="1761" y="2830"/>
                      </a:lnTo>
                      <a:lnTo>
                        <a:pt x="1682" y="2782"/>
                      </a:lnTo>
                      <a:lnTo>
                        <a:pt x="1596" y="2726"/>
                      </a:lnTo>
                      <a:lnTo>
                        <a:pt x="1506" y="2665"/>
                      </a:lnTo>
                      <a:lnTo>
                        <a:pt x="1461" y="2634"/>
                      </a:lnTo>
                      <a:lnTo>
                        <a:pt x="1417" y="2602"/>
                      </a:lnTo>
                      <a:lnTo>
                        <a:pt x="1375" y="2569"/>
                      </a:lnTo>
                      <a:lnTo>
                        <a:pt x="1335" y="2537"/>
                      </a:lnTo>
                      <a:lnTo>
                        <a:pt x="1335" y="2537"/>
                      </a:lnTo>
                      <a:lnTo>
                        <a:pt x="1281" y="2491"/>
                      </a:lnTo>
                      <a:lnTo>
                        <a:pt x="1223" y="2441"/>
                      </a:lnTo>
                      <a:lnTo>
                        <a:pt x="1164" y="2390"/>
                      </a:lnTo>
                      <a:lnTo>
                        <a:pt x="1105" y="2336"/>
                      </a:lnTo>
                      <a:lnTo>
                        <a:pt x="990" y="2228"/>
                      </a:lnTo>
                      <a:lnTo>
                        <a:pt x="886" y="2127"/>
                      </a:lnTo>
                      <a:lnTo>
                        <a:pt x="886" y="2127"/>
                      </a:lnTo>
                      <a:lnTo>
                        <a:pt x="860" y="2101"/>
                      </a:lnTo>
                      <a:lnTo>
                        <a:pt x="834" y="2073"/>
                      </a:lnTo>
                      <a:lnTo>
                        <a:pt x="783" y="2012"/>
                      </a:lnTo>
                      <a:lnTo>
                        <a:pt x="733" y="1951"/>
                      </a:lnTo>
                      <a:lnTo>
                        <a:pt x="686" y="1895"/>
                      </a:lnTo>
                      <a:lnTo>
                        <a:pt x="686" y="1895"/>
                      </a:lnTo>
                      <a:lnTo>
                        <a:pt x="653" y="1853"/>
                      </a:lnTo>
                      <a:lnTo>
                        <a:pt x="616" y="1805"/>
                      </a:lnTo>
                      <a:lnTo>
                        <a:pt x="573" y="1743"/>
                      </a:lnTo>
                      <a:lnTo>
                        <a:pt x="521" y="1670"/>
                      </a:lnTo>
                      <a:lnTo>
                        <a:pt x="467" y="1586"/>
                      </a:lnTo>
                      <a:lnTo>
                        <a:pt x="439" y="1542"/>
                      </a:lnTo>
                      <a:lnTo>
                        <a:pt x="412" y="1496"/>
                      </a:lnTo>
                      <a:lnTo>
                        <a:pt x="385" y="1450"/>
                      </a:lnTo>
                      <a:lnTo>
                        <a:pt x="359" y="1402"/>
                      </a:lnTo>
                      <a:lnTo>
                        <a:pt x="359" y="1402"/>
                      </a:lnTo>
                      <a:lnTo>
                        <a:pt x="327" y="1339"/>
                      </a:lnTo>
                      <a:lnTo>
                        <a:pt x="293" y="1270"/>
                      </a:lnTo>
                      <a:lnTo>
                        <a:pt x="261" y="1202"/>
                      </a:lnTo>
                      <a:lnTo>
                        <a:pt x="232" y="1137"/>
                      </a:lnTo>
                      <a:lnTo>
                        <a:pt x="232" y="1137"/>
                      </a:lnTo>
                      <a:lnTo>
                        <a:pt x="206" y="1072"/>
                      </a:lnTo>
                      <a:lnTo>
                        <a:pt x="181" y="1003"/>
                      </a:lnTo>
                      <a:lnTo>
                        <a:pt x="134" y="867"/>
                      </a:lnTo>
                      <a:lnTo>
                        <a:pt x="134" y="867"/>
                      </a:lnTo>
                      <a:lnTo>
                        <a:pt x="122" y="835"/>
                      </a:lnTo>
                      <a:lnTo>
                        <a:pt x="112" y="802"/>
                      </a:lnTo>
                      <a:lnTo>
                        <a:pt x="93" y="729"/>
                      </a:lnTo>
                      <a:lnTo>
                        <a:pt x="76" y="657"/>
                      </a:lnTo>
                      <a:lnTo>
                        <a:pt x="61" y="590"/>
                      </a:lnTo>
                      <a:lnTo>
                        <a:pt x="61" y="590"/>
                      </a:lnTo>
                      <a:lnTo>
                        <a:pt x="52" y="556"/>
                      </a:lnTo>
                      <a:lnTo>
                        <a:pt x="46" y="520"/>
                      </a:lnTo>
                      <a:lnTo>
                        <a:pt x="32" y="445"/>
                      </a:lnTo>
                      <a:lnTo>
                        <a:pt x="23" y="369"/>
                      </a:lnTo>
                      <a:lnTo>
                        <a:pt x="16" y="299"/>
                      </a:lnTo>
                      <a:lnTo>
                        <a:pt x="16" y="299"/>
                      </a:lnTo>
                      <a:lnTo>
                        <a:pt x="10" y="229"/>
                      </a:lnTo>
                      <a:lnTo>
                        <a:pt x="6" y="15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3" y="9"/>
                      </a:lnTo>
                      <a:lnTo>
                        <a:pt x="6" y="17"/>
                      </a:lnTo>
                      <a:lnTo>
                        <a:pt x="11" y="26"/>
                      </a:lnTo>
                      <a:lnTo>
                        <a:pt x="17" y="34"/>
                      </a:lnTo>
                      <a:lnTo>
                        <a:pt x="26" y="41"/>
                      </a:lnTo>
                      <a:lnTo>
                        <a:pt x="35" y="49"/>
                      </a:lnTo>
                      <a:lnTo>
                        <a:pt x="46" y="58"/>
                      </a:lnTo>
                      <a:lnTo>
                        <a:pt x="59" y="66"/>
                      </a:lnTo>
                      <a:lnTo>
                        <a:pt x="90" y="82"/>
                      </a:lnTo>
                      <a:lnTo>
                        <a:pt x="125" y="97"/>
                      </a:lnTo>
                      <a:lnTo>
                        <a:pt x="167" y="113"/>
                      </a:lnTo>
                      <a:lnTo>
                        <a:pt x="215" y="129"/>
                      </a:lnTo>
                      <a:lnTo>
                        <a:pt x="268" y="144"/>
                      </a:lnTo>
                      <a:lnTo>
                        <a:pt x="327" y="160"/>
                      </a:lnTo>
                      <a:lnTo>
                        <a:pt x="392" y="174"/>
                      </a:lnTo>
                      <a:lnTo>
                        <a:pt x="464" y="188"/>
                      </a:lnTo>
                      <a:lnTo>
                        <a:pt x="539" y="203"/>
                      </a:lnTo>
                      <a:lnTo>
                        <a:pt x="621" y="217"/>
                      </a:lnTo>
                      <a:lnTo>
                        <a:pt x="709" y="232"/>
                      </a:lnTo>
                      <a:lnTo>
                        <a:pt x="800" y="245"/>
                      </a:lnTo>
                      <a:lnTo>
                        <a:pt x="898" y="258"/>
                      </a:lnTo>
                      <a:lnTo>
                        <a:pt x="1001" y="270"/>
                      </a:lnTo>
                      <a:lnTo>
                        <a:pt x="1108" y="283"/>
                      </a:lnTo>
                      <a:lnTo>
                        <a:pt x="1220" y="295"/>
                      </a:lnTo>
                      <a:lnTo>
                        <a:pt x="1338" y="307"/>
                      </a:lnTo>
                      <a:lnTo>
                        <a:pt x="1461" y="318"/>
                      </a:lnTo>
                      <a:lnTo>
                        <a:pt x="1588" y="329"/>
                      </a:lnTo>
                      <a:lnTo>
                        <a:pt x="1720" y="339"/>
                      </a:lnTo>
                      <a:lnTo>
                        <a:pt x="1856" y="349"/>
                      </a:lnTo>
                      <a:lnTo>
                        <a:pt x="1997" y="358"/>
                      </a:lnTo>
                      <a:lnTo>
                        <a:pt x="2142" y="368"/>
                      </a:lnTo>
                      <a:lnTo>
                        <a:pt x="2292" y="376"/>
                      </a:lnTo>
                      <a:lnTo>
                        <a:pt x="2446" y="384"/>
                      </a:lnTo>
                      <a:lnTo>
                        <a:pt x="2604" y="392"/>
                      </a:lnTo>
                      <a:lnTo>
                        <a:pt x="2767" y="398"/>
                      </a:lnTo>
                      <a:lnTo>
                        <a:pt x="2934" y="405"/>
                      </a:lnTo>
                      <a:lnTo>
                        <a:pt x="2934" y="405"/>
                      </a:lnTo>
                      <a:lnTo>
                        <a:pt x="3140" y="411"/>
                      </a:lnTo>
                      <a:lnTo>
                        <a:pt x="3346" y="417"/>
                      </a:lnTo>
                      <a:lnTo>
                        <a:pt x="3554" y="422"/>
                      </a:lnTo>
                      <a:lnTo>
                        <a:pt x="3762" y="426"/>
                      </a:lnTo>
                      <a:lnTo>
                        <a:pt x="3762" y="426"/>
                      </a:lnTo>
                      <a:lnTo>
                        <a:pt x="3954" y="428"/>
                      </a:lnTo>
                      <a:lnTo>
                        <a:pt x="4145" y="430"/>
                      </a:lnTo>
                      <a:lnTo>
                        <a:pt x="4337" y="432"/>
                      </a:lnTo>
                      <a:lnTo>
                        <a:pt x="4526" y="432"/>
                      </a:lnTo>
                      <a:lnTo>
                        <a:pt x="4717" y="432"/>
                      </a:lnTo>
                      <a:lnTo>
                        <a:pt x="4905" y="429"/>
                      </a:lnTo>
                      <a:lnTo>
                        <a:pt x="5092" y="428"/>
                      </a:lnTo>
                      <a:lnTo>
                        <a:pt x="5278" y="424"/>
                      </a:lnTo>
                      <a:lnTo>
                        <a:pt x="5278" y="424"/>
                      </a:lnTo>
                      <a:lnTo>
                        <a:pt x="5277" y="576"/>
                      </a:lnTo>
                      <a:lnTo>
                        <a:pt x="5274" y="727"/>
                      </a:lnTo>
                      <a:lnTo>
                        <a:pt x="5269" y="875"/>
                      </a:lnTo>
                      <a:lnTo>
                        <a:pt x="5263" y="1021"/>
                      </a:lnTo>
                      <a:lnTo>
                        <a:pt x="5256" y="1163"/>
                      </a:lnTo>
                      <a:lnTo>
                        <a:pt x="5248" y="1305"/>
                      </a:lnTo>
                      <a:lnTo>
                        <a:pt x="5238" y="1442"/>
                      </a:lnTo>
                      <a:lnTo>
                        <a:pt x="5227" y="1576"/>
                      </a:lnTo>
                      <a:lnTo>
                        <a:pt x="5215" y="1708"/>
                      </a:lnTo>
                      <a:lnTo>
                        <a:pt x="5201" y="1836"/>
                      </a:lnTo>
                      <a:lnTo>
                        <a:pt x="5188" y="1962"/>
                      </a:lnTo>
                      <a:lnTo>
                        <a:pt x="5171" y="2083"/>
                      </a:lnTo>
                      <a:lnTo>
                        <a:pt x="5156" y="2202"/>
                      </a:lnTo>
                      <a:lnTo>
                        <a:pt x="5138" y="2315"/>
                      </a:lnTo>
                      <a:lnTo>
                        <a:pt x="5120" y="2426"/>
                      </a:lnTo>
                      <a:lnTo>
                        <a:pt x="5100" y="2531"/>
                      </a:lnTo>
                      <a:lnTo>
                        <a:pt x="5079" y="2633"/>
                      </a:lnTo>
                      <a:lnTo>
                        <a:pt x="5057" y="2730"/>
                      </a:lnTo>
                      <a:lnTo>
                        <a:pt x="5035" y="2823"/>
                      </a:lnTo>
                      <a:lnTo>
                        <a:pt x="5012" y="2911"/>
                      </a:lnTo>
                      <a:lnTo>
                        <a:pt x="4988" y="2994"/>
                      </a:lnTo>
                      <a:lnTo>
                        <a:pt x="4962" y="3072"/>
                      </a:lnTo>
                      <a:lnTo>
                        <a:pt x="4938" y="3145"/>
                      </a:lnTo>
                      <a:lnTo>
                        <a:pt x="4911" y="3212"/>
                      </a:lnTo>
                      <a:lnTo>
                        <a:pt x="4883" y="3275"/>
                      </a:lnTo>
                      <a:lnTo>
                        <a:pt x="4856" y="3331"/>
                      </a:lnTo>
                      <a:lnTo>
                        <a:pt x="4827" y="3382"/>
                      </a:lnTo>
                      <a:lnTo>
                        <a:pt x="4812" y="3405"/>
                      </a:lnTo>
                      <a:lnTo>
                        <a:pt x="4799" y="3428"/>
                      </a:lnTo>
                      <a:lnTo>
                        <a:pt x="4783" y="3447"/>
                      </a:lnTo>
                      <a:lnTo>
                        <a:pt x="4768" y="3466"/>
                      </a:lnTo>
                      <a:lnTo>
                        <a:pt x="4753" y="3483"/>
                      </a:lnTo>
                      <a:lnTo>
                        <a:pt x="4738" y="3499"/>
                      </a:lnTo>
                      <a:lnTo>
                        <a:pt x="4723" y="3513"/>
                      </a:lnTo>
                      <a:lnTo>
                        <a:pt x="4708" y="3525"/>
                      </a:lnTo>
                      <a:lnTo>
                        <a:pt x="4691" y="3537"/>
                      </a:lnTo>
                      <a:lnTo>
                        <a:pt x="4676" y="3545"/>
                      </a:lnTo>
                      <a:lnTo>
                        <a:pt x="4676" y="3545"/>
                      </a:lnTo>
                      <a:lnTo>
                        <a:pt x="4658" y="3549"/>
                      </a:lnTo>
                      <a:lnTo>
                        <a:pt x="4632" y="3554"/>
                      </a:lnTo>
                      <a:lnTo>
                        <a:pt x="4594" y="3557"/>
                      </a:lnTo>
                      <a:lnTo>
                        <a:pt x="4544" y="3562"/>
                      </a:lnTo>
                      <a:lnTo>
                        <a:pt x="4479" y="3564"/>
                      </a:lnTo>
                      <a:lnTo>
                        <a:pt x="4399" y="3567"/>
                      </a:lnTo>
                      <a:lnTo>
                        <a:pt x="4302" y="3566"/>
                      </a:lnTo>
                      <a:lnTo>
                        <a:pt x="4302" y="356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CBEC0">
                        <a:tint val="66000"/>
                        <a:satMod val="160000"/>
                      </a:srgbClr>
                    </a:gs>
                    <a:gs pos="50000">
                      <a:srgbClr val="BCBEC0">
                        <a:tint val="44500"/>
                        <a:satMod val="160000"/>
                      </a:srgbClr>
                    </a:gs>
                    <a:gs pos="100000">
                      <a:srgbClr val="BCBEC0">
                        <a:tint val="23500"/>
                        <a:satMod val="160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algn="ctr" rtl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400">
                      <a:effectLst/>
                      <a:latin typeface="Arial Black" panose="020B0A040201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PV</a:t>
                  </a:r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" name="Freeform 1525532744">
                  <a:extLst>
                    <a:ext uri="{FF2B5EF4-FFF2-40B4-BE49-F238E27FC236}">
                      <a16:creationId xmlns:a16="http://schemas.microsoft.com/office/drawing/2014/main" id="{8D48BB01-BEC6-1140-4C03-1211121ACD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643707" y="764928"/>
                  <a:ext cx="721060" cy="148306"/>
                </a:xfrm>
                <a:custGeom>
                  <a:avLst/>
                  <a:gdLst>
                    <a:gd name="T0" fmla="*/ 283 w 5276"/>
                    <a:gd name="T1" fmla="*/ 280 h 861"/>
                    <a:gd name="T2" fmla="*/ 401 w 5276"/>
                    <a:gd name="T3" fmla="*/ 253 h 861"/>
                    <a:gd name="T4" fmla="*/ 536 w 5276"/>
                    <a:gd name="T5" fmla="*/ 225 h 861"/>
                    <a:gd name="T6" fmla="*/ 686 w 5276"/>
                    <a:gd name="T7" fmla="*/ 200 h 861"/>
                    <a:gd name="T8" fmla="*/ 852 w 5276"/>
                    <a:gd name="T9" fmla="*/ 176 h 861"/>
                    <a:gd name="T10" fmla="*/ 1034 w 5276"/>
                    <a:gd name="T11" fmla="*/ 153 h 861"/>
                    <a:gd name="T12" fmla="*/ 1435 w 5276"/>
                    <a:gd name="T13" fmla="*/ 111 h 861"/>
                    <a:gd name="T14" fmla="*/ 1884 w 5276"/>
                    <a:gd name="T15" fmla="*/ 77 h 861"/>
                    <a:gd name="T16" fmla="*/ 2375 w 5276"/>
                    <a:gd name="T17" fmla="*/ 47 h 861"/>
                    <a:gd name="T18" fmla="*/ 2899 w 5276"/>
                    <a:gd name="T19" fmla="*/ 23 h 861"/>
                    <a:gd name="T20" fmla="*/ 3451 w 5276"/>
                    <a:gd name="T21" fmla="*/ 6 h 861"/>
                    <a:gd name="T22" fmla="*/ 5276 w 5276"/>
                    <a:gd name="T23" fmla="*/ 850 h 861"/>
                    <a:gd name="T24" fmla="*/ 5148 w 5276"/>
                    <a:gd name="T25" fmla="*/ 855 h 861"/>
                    <a:gd name="T26" fmla="*/ 4871 w 5276"/>
                    <a:gd name="T27" fmla="*/ 860 h 861"/>
                    <a:gd name="T28" fmla="*/ 4571 w 5276"/>
                    <a:gd name="T29" fmla="*/ 861 h 861"/>
                    <a:gd name="T30" fmla="*/ 4102 w 5276"/>
                    <a:gd name="T31" fmla="*/ 858 h 861"/>
                    <a:gd name="T32" fmla="*/ 3481 w 5276"/>
                    <a:gd name="T33" fmla="*/ 846 h 861"/>
                    <a:gd name="T34" fmla="*/ 2932 w 5276"/>
                    <a:gd name="T35" fmla="*/ 831 h 861"/>
                    <a:gd name="T36" fmla="*/ 2764 w 5276"/>
                    <a:gd name="T37" fmla="*/ 825 h 861"/>
                    <a:gd name="T38" fmla="*/ 2444 w 5276"/>
                    <a:gd name="T39" fmla="*/ 812 h 861"/>
                    <a:gd name="T40" fmla="*/ 2140 w 5276"/>
                    <a:gd name="T41" fmla="*/ 796 h 861"/>
                    <a:gd name="T42" fmla="*/ 1854 w 5276"/>
                    <a:gd name="T43" fmla="*/ 778 h 861"/>
                    <a:gd name="T44" fmla="*/ 1585 w 5276"/>
                    <a:gd name="T45" fmla="*/ 759 h 861"/>
                    <a:gd name="T46" fmla="*/ 1336 w 5276"/>
                    <a:gd name="T47" fmla="*/ 737 h 861"/>
                    <a:gd name="T48" fmla="*/ 1106 w 5276"/>
                    <a:gd name="T49" fmla="*/ 713 h 861"/>
                    <a:gd name="T50" fmla="*/ 896 w 5276"/>
                    <a:gd name="T51" fmla="*/ 687 h 861"/>
                    <a:gd name="T52" fmla="*/ 705 w 5276"/>
                    <a:gd name="T53" fmla="*/ 660 h 861"/>
                    <a:gd name="T54" fmla="*/ 537 w 5276"/>
                    <a:gd name="T55" fmla="*/ 632 h 861"/>
                    <a:gd name="T56" fmla="*/ 390 w 5276"/>
                    <a:gd name="T57" fmla="*/ 602 h 861"/>
                    <a:gd name="T58" fmla="*/ 266 w 5276"/>
                    <a:gd name="T59" fmla="*/ 571 h 861"/>
                    <a:gd name="T60" fmla="*/ 165 w 5276"/>
                    <a:gd name="T61" fmla="*/ 540 h 861"/>
                    <a:gd name="T62" fmla="*/ 88 w 5276"/>
                    <a:gd name="T63" fmla="*/ 508 h 861"/>
                    <a:gd name="T64" fmla="*/ 44 w 5276"/>
                    <a:gd name="T65" fmla="*/ 484 h 861"/>
                    <a:gd name="T66" fmla="*/ 24 w 5276"/>
                    <a:gd name="T67" fmla="*/ 467 h 861"/>
                    <a:gd name="T68" fmla="*/ 9 w 5276"/>
                    <a:gd name="T69" fmla="*/ 452 h 861"/>
                    <a:gd name="T70" fmla="*/ 1 w 5276"/>
                    <a:gd name="T71" fmla="*/ 435 h 861"/>
                    <a:gd name="T72" fmla="*/ 0 w 5276"/>
                    <a:gd name="T73" fmla="*/ 426 h 861"/>
                    <a:gd name="T74" fmla="*/ 6 w 5276"/>
                    <a:gd name="T75" fmla="*/ 408 h 861"/>
                    <a:gd name="T76" fmla="*/ 21 w 5276"/>
                    <a:gd name="T77" fmla="*/ 390 h 861"/>
                    <a:gd name="T78" fmla="*/ 44 w 5276"/>
                    <a:gd name="T79" fmla="*/ 371 h 861"/>
                    <a:gd name="T80" fmla="*/ 74 w 5276"/>
                    <a:gd name="T81" fmla="*/ 353 h 861"/>
                    <a:gd name="T82" fmla="*/ 113 w 5276"/>
                    <a:gd name="T83" fmla="*/ 334 h 861"/>
                    <a:gd name="T84" fmla="*/ 162 w 5276"/>
                    <a:gd name="T85" fmla="*/ 316 h 861"/>
                    <a:gd name="T86" fmla="*/ 283 w 5276"/>
                    <a:gd name="T87" fmla="*/ 280 h 8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5276" h="861">
                      <a:moveTo>
                        <a:pt x="283" y="280"/>
                      </a:moveTo>
                      <a:lnTo>
                        <a:pt x="283" y="280"/>
                      </a:lnTo>
                      <a:lnTo>
                        <a:pt x="339" y="266"/>
                      </a:lnTo>
                      <a:lnTo>
                        <a:pt x="401" y="253"/>
                      </a:lnTo>
                      <a:lnTo>
                        <a:pt x="466" y="238"/>
                      </a:lnTo>
                      <a:lnTo>
                        <a:pt x="536" y="225"/>
                      </a:lnTo>
                      <a:lnTo>
                        <a:pt x="608" y="213"/>
                      </a:lnTo>
                      <a:lnTo>
                        <a:pt x="686" y="200"/>
                      </a:lnTo>
                      <a:lnTo>
                        <a:pt x="767" y="188"/>
                      </a:lnTo>
                      <a:lnTo>
                        <a:pt x="852" y="176"/>
                      </a:lnTo>
                      <a:lnTo>
                        <a:pt x="941" y="164"/>
                      </a:lnTo>
                      <a:lnTo>
                        <a:pt x="1034" y="153"/>
                      </a:lnTo>
                      <a:lnTo>
                        <a:pt x="1227" y="132"/>
                      </a:lnTo>
                      <a:lnTo>
                        <a:pt x="1435" y="111"/>
                      </a:lnTo>
                      <a:lnTo>
                        <a:pt x="1654" y="93"/>
                      </a:lnTo>
                      <a:lnTo>
                        <a:pt x="1884" y="77"/>
                      </a:lnTo>
                      <a:lnTo>
                        <a:pt x="2125" y="61"/>
                      </a:lnTo>
                      <a:lnTo>
                        <a:pt x="2375" y="47"/>
                      </a:lnTo>
                      <a:lnTo>
                        <a:pt x="2634" y="34"/>
                      </a:lnTo>
                      <a:lnTo>
                        <a:pt x="2899" y="23"/>
                      </a:lnTo>
                      <a:lnTo>
                        <a:pt x="3172" y="13"/>
                      </a:lnTo>
                      <a:lnTo>
                        <a:pt x="3451" y="6"/>
                      </a:lnTo>
                      <a:lnTo>
                        <a:pt x="3734" y="0"/>
                      </a:lnTo>
                      <a:lnTo>
                        <a:pt x="5276" y="850"/>
                      </a:lnTo>
                      <a:lnTo>
                        <a:pt x="5276" y="850"/>
                      </a:lnTo>
                      <a:lnTo>
                        <a:pt x="5148" y="855"/>
                      </a:lnTo>
                      <a:lnTo>
                        <a:pt x="5013" y="859"/>
                      </a:lnTo>
                      <a:lnTo>
                        <a:pt x="4871" y="860"/>
                      </a:lnTo>
                      <a:lnTo>
                        <a:pt x="4722" y="861"/>
                      </a:lnTo>
                      <a:lnTo>
                        <a:pt x="4571" y="861"/>
                      </a:lnTo>
                      <a:lnTo>
                        <a:pt x="4417" y="861"/>
                      </a:lnTo>
                      <a:lnTo>
                        <a:pt x="4102" y="858"/>
                      </a:lnTo>
                      <a:lnTo>
                        <a:pt x="3787" y="853"/>
                      </a:lnTo>
                      <a:lnTo>
                        <a:pt x="3481" y="846"/>
                      </a:lnTo>
                      <a:lnTo>
                        <a:pt x="3194" y="838"/>
                      </a:lnTo>
                      <a:lnTo>
                        <a:pt x="2932" y="831"/>
                      </a:lnTo>
                      <a:lnTo>
                        <a:pt x="2932" y="831"/>
                      </a:lnTo>
                      <a:lnTo>
                        <a:pt x="2764" y="825"/>
                      </a:lnTo>
                      <a:lnTo>
                        <a:pt x="2602" y="819"/>
                      </a:lnTo>
                      <a:lnTo>
                        <a:pt x="2444" y="812"/>
                      </a:lnTo>
                      <a:lnTo>
                        <a:pt x="2290" y="805"/>
                      </a:lnTo>
                      <a:lnTo>
                        <a:pt x="2140" y="796"/>
                      </a:lnTo>
                      <a:lnTo>
                        <a:pt x="1995" y="788"/>
                      </a:lnTo>
                      <a:lnTo>
                        <a:pt x="1854" y="778"/>
                      </a:lnTo>
                      <a:lnTo>
                        <a:pt x="1716" y="769"/>
                      </a:lnTo>
                      <a:lnTo>
                        <a:pt x="1585" y="759"/>
                      </a:lnTo>
                      <a:lnTo>
                        <a:pt x="1458" y="749"/>
                      </a:lnTo>
                      <a:lnTo>
                        <a:pt x="1336" y="737"/>
                      </a:lnTo>
                      <a:lnTo>
                        <a:pt x="1218" y="725"/>
                      </a:lnTo>
                      <a:lnTo>
                        <a:pt x="1106" y="713"/>
                      </a:lnTo>
                      <a:lnTo>
                        <a:pt x="997" y="701"/>
                      </a:lnTo>
                      <a:lnTo>
                        <a:pt x="896" y="687"/>
                      </a:lnTo>
                      <a:lnTo>
                        <a:pt x="798" y="674"/>
                      </a:lnTo>
                      <a:lnTo>
                        <a:pt x="705" y="660"/>
                      </a:lnTo>
                      <a:lnTo>
                        <a:pt x="619" y="647"/>
                      </a:lnTo>
                      <a:lnTo>
                        <a:pt x="537" y="632"/>
                      </a:lnTo>
                      <a:lnTo>
                        <a:pt x="462" y="617"/>
                      </a:lnTo>
                      <a:lnTo>
                        <a:pt x="390" y="602"/>
                      </a:lnTo>
                      <a:lnTo>
                        <a:pt x="325" y="587"/>
                      </a:lnTo>
                      <a:lnTo>
                        <a:pt x="266" y="571"/>
                      </a:lnTo>
                      <a:lnTo>
                        <a:pt x="213" y="556"/>
                      </a:lnTo>
                      <a:lnTo>
                        <a:pt x="165" y="540"/>
                      </a:lnTo>
                      <a:lnTo>
                        <a:pt x="123" y="525"/>
                      </a:lnTo>
                      <a:lnTo>
                        <a:pt x="88" y="508"/>
                      </a:lnTo>
                      <a:lnTo>
                        <a:pt x="57" y="492"/>
                      </a:lnTo>
                      <a:lnTo>
                        <a:pt x="44" y="484"/>
                      </a:lnTo>
                      <a:lnTo>
                        <a:pt x="33" y="475"/>
                      </a:lnTo>
                      <a:lnTo>
                        <a:pt x="24" y="467"/>
                      </a:lnTo>
                      <a:lnTo>
                        <a:pt x="15" y="460"/>
                      </a:lnTo>
                      <a:lnTo>
                        <a:pt x="9" y="452"/>
                      </a:lnTo>
                      <a:lnTo>
                        <a:pt x="4" y="443"/>
                      </a:lnTo>
                      <a:lnTo>
                        <a:pt x="1" y="435"/>
                      </a:lnTo>
                      <a:lnTo>
                        <a:pt x="0" y="426"/>
                      </a:lnTo>
                      <a:lnTo>
                        <a:pt x="0" y="426"/>
                      </a:lnTo>
                      <a:lnTo>
                        <a:pt x="1" y="418"/>
                      </a:lnTo>
                      <a:lnTo>
                        <a:pt x="6" y="408"/>
                      </a:lnTo>
                      <a:lnTo>
                        <a:pt x="12" y="399"/>
                      </a:lnTo>
                      <a:lnTo>
                        <a:pt x="21" y="390"/>
                      </a:lnTo>
                      <a:lnTo>
                        <a:pt x="32" y="381"/>
                      </a:lnTo>
                      <a:lnTo>
                        <a:pt x="44" y="371"/>
                      </a:lnTo>
                      <a:lnTo>
                        <a:pt x="57" y="363"/>
                      </a:lnTo>
                      <a:lnTo>
                        <a:pt x="74" y="353"/>
                      </a:lnTo>
                      <a:lnTo>
                        <a:pt x="94" y="344"/>
                      </a:lnTo>
                      <a:lnTo>
                        <a:pt x="113" y="334"/>
                      </a:lnTo>
                      <a:lnTo>
                        <a:pt x="136" y="326"/>
                      </a:lnTo>
                      <a:lnTo>
                        <a:pt x="162" y="316"/>
                      </a:lnTo>
                      <a:lnTo>
                        <a:pt x="218" y="298"/>
                      </a:lnTo>
                      <a:lnTo>
                        <a:pt x="283" y="280"/>
                      </a:lnTo>
                      <a:lnTo>
                        <a:pt x="283" y="280"/>
                      </a:lnTo>
                      <a:close/>
                    </a:path>
                  </a:pathLst>
                </a:custGeom>
                <a:solidFill>
                  <a:srgbClr val="6D6E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8" name="Freeform 1525532745">
                      <a:extLst>
                        <a:ext uri="{FF2B5EF4-FFF2-40B4-BE49-F238E27FC236}">
                          <a16:creationId xmlns:a16="http://schemas.microsoft.com/office/drawing/2014/main" id="{52AD63F2-4031-32B9-819B-21FFE1C7BE3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flipH="1">
                      <a:off x="0" y="77079"/>
                      <a:ext cx="634687" cy="687850"/>
                    </a:xfrm>
                    <a:custGeom>
                      <a:avLst/>
                      <a:gdLst>
                        <a:gd name="T0" fmla="*/ 4425 w 4643"/>
                        <a:gd name="T1" fmla="*/ 3698 h 3996"/>
                        <a:gd name="T2" fmla="*/ 4510 w 4643"/>
                        <a:gd name="T3" fmla="*/ 3669 h 3996"/>
                        <a:gd name="T4" fmla="*/ 4572 w 4643"/>
                        <a:gd name="T5" fmla="*/ 3640 h 3996"/>
                        <a:gd name="T6" fmla="*/ 4616 w 4643"/>
                        <a:gd name="T7" fmla="*/ 3612 h 3996"/>
                        <a:gd name="T8" fmla="*/ 4639 w 4643"/>
                        <a:gd name="T9" fmla="*/ 3583 h 3996"/>
                        <a:gd name="T10" fmla="*/ 4643 w 4643"/>
                        <a:gd name="T11" fmla="*/ 3564 h 3996"/>
                        <a:gd name="T12" fmla="*/ 4628 w 4643"/>
                        <a:gd name="T13" fmla="*/ 3272 h 3996"/>
                        <a:gd name="T14" fmla="*/ 4610 w 4643"/>
                        <a:gd name="T15" fmla="*/ 3125 h 3996"/>
                        <a:gd name="T16" fmla="*/ 4583 w 4643"/>
                        <a:gd name="T17" fmla="*/ 2982 h 3996"/>
                        <a:gd name="T18" fmla="*/ 4549 w 4643"/>
                        <a:gd name="T19" fmla="*/ 2842 h 3996"/>
                        <a:gd name="T20" fmla="*/ 4510 w 4643"/>
                        <a:gd name="T21" fmla="*/ 2703 h 3996"/>
                        <a:gd name="T22" fmla="*/ 4436 w 4643"/>
                        <a:gd name="T23" fmla="*/ 2498 h 3996"/>
                        <a:gd name="T24" fmla="*/ 4381 w 4643"/>
                        <a:gd name="T25" fmla="*/ 2370 h 3996"/>
                        <a:gd name="T26" fmla="*/ 4283 w 4643"/>
                        <a:gd name="T27" fmla="*/ 2169 h 3996"/>
                        <a:gd name="T28" fmla="*/ 4230 w 4643"/>
                        <a:gd name="T29" fmla="*/ 2074 h 3996"/>
                        <a:gd name="T30" fmla="*/ 4121 w 4643"/>
                        <a:gd name="T31" fmla="*/ 1901 h 3996"/>
                        <a:gd name="T32" fmla="*/ 3989 w 4643"/>
                        <a:gd name="T33" fmla="*/ 1717 h 3996"/>
                        <a:gd name="T34" fmla="*/ 3911 w 4643"/>
                        <a:gd name="T35" fmla="*/ 1619 h 3996"/>
                        <a:gd name="T36" fmla="*/ 3782 w 4643"/>
                        <a:gd name="T37" fmla="*/ 1469 h 3996"/>
                        <a:gd name="T38" fmla="*/ 3652 w 4643"/>
                        <a:gd name="T39" fmla="*/ 1342 h 3996"/>
                        <a:gd name="T40" fmla="*/ 3419 w 4643"/>
                        <a:gd name="T41" fmla="*/ 1129 h 3996"/>
                        <a:gd name="T42" fmla="*/ 3307 w 4643"/>
                        <a:gd name="T43" fmla="*/ 1033 h 3996"/>
                        <a:gd name="T44" fmla="*/ 3181 w 4643"/>
                        <a:gd name="T45" fmla="*/ 937 h 3996"/>
                        <a:gd name="T46" fmla="*/ 2960 w 4643"/>
                        <a:gd name="T47" fmla="*/ 789 h 3996"/>
                        <a:gd name="T48" fmla="*/ 2757 w 4643"/>
                        <a:gd name="T49" fmla="*/ 667 h 3996"/>
                        <a:gd name="T50" fmla="*/ 2626 w 4643"/>
                        <a:gd name="T51" fmla="*/ 598 h 3996"/>
                        <a:gd name="T52" fmla="*/ 2203 w 4643"/>
                        <a:gd name="T53" fmla="*/ 398 h 3996"/>
                        <a:gd name="T54" fmla="*/ 2131 w 4643"/>
                        <a:gd name="T55" fmla="*/ 367 h 3996"/>
                        <a:gd name="T56" fmla="*/ 1893 w 4643"/>
                        <a:gd name="T57" fmla="*/ 282 h 3996"/>
                        <a:gd name="T58" fmla="*/ 1790 w 4643"/>
                        <a:gd name="T59" fmla="*/ 249 h 3996"/>
                        <a:gd name="T60" fmla="*/ 1456 w 4643"/>
                        <a:gd name="T61" fmla="*/ 157 h 3996"/>
                        <a:gd name="T62" fmla="*/ 1368 w 4643"/>
                        <a:gd name="T63" fmla="*/ 136 h 3996"/>
                        <a:gd name="T64" fmla="*/ 1121 w 4643"/>
                        <a:gd name="T65" fmla="*/ 88 h 3996"/>
                        <a:gd name="T66" fmla="*/ 971 w 4643"/>
                        <a:gd name="T67" fmla="*/ 64 h 3996"/>
                        <a:gd name="T68" fmla="*/ 626 w 4643"/>
                        <a:gd name="T69" fmla="*/ 24 h 3996"/>
                        <a:gd name="T70" fmla="*/ 414 w 4643"/>
                        <a:gd name="T71" fmla="*/ 8 h 3996"/>
                        <a:gd name="T72" fmla="*/ 307 w 4643"/>
                        <a:gd name="T73" fmla="*/ 3 h 3996"/>
                        <a:gd name="T74" fmla="*/ 115 w 4643"/>
                        <a:gd name="T75" fmla="*/ 0 h 3996"/>
                        <a:gd name="T76" fmla="*/ 10 w 4643"/>
                        <a:gd name="T77" fmla="*/ 4 h 3996"/>
                        <a:gd name="T78" fmla="*/ 1 w 4643"/>
                        <a:gd name="T79" fmla="*/ 16 h 3996"/>
                        <a:gd name="T80" fmla="*/ 0 w 4643"/>
                        <a:gd name="T81" fmla="*/ 76 h 3996"/>
                        <a:gd name="T82" fmla="*/ 27 w 4643"/>
                        <a:gd name="T83" fmla="*/ 270 h 3996"/>
                        <a:gd name="T84" fmla="*/ 96 w 4643"/>
                        <a:gd name="T85" fmla="*/ 632 h 3996"/>
                        <a:gd name="T86" fmla="*/ 239 w 4643"/>
                        <a:gd name="T87" fmla="*/ 1271 h 3996"/>
                        <a:gd name="T88" fmla="*/ 501 w 4643"/>
                        <a:gd name="T89" fmla="*/ 2376 h 3996"/>
                        <a:gd name="T90" fmla="*/ 862 w 4643"/>
                        <a:gd name="T91" fmla="*/ 3825 h 3996"/>
                        <a:gd name="T92" fmla="*/ 1008 w 4643"/>
                        <a:gd name="T93" fmla="*/ 3996 h 3996"/>
                        <a:gd name="T94" fmla="*/ 1478 w 4643"/>
                        <a:gd name="T95" fmla="*/ 3988 h 3996"/>
                        <a:gd name="T96" fmla="*/ 2206 w 4643"/>
                        <a:gd name="T97" fmla="*/ 3961 h 3996"/>
                        <a:gd name="T98" fmla="*/ 2624 w 4643"/>
                        <a:gd name="T99" fmla="*/ 3937 h 3996"/>
                        <a:gd name="T100" fmla="*/ 3056 w 4643"/>
                        <a:gd name="T101" fmla="*/ 3905 h 3996"/>
                        <a:gd name="T102" fmla="*/ 3481 w 4643"/>
                        <a:gd name="T103" fmla="*/ 3863 h 3996"/>
                        <a:gd name="T104" fmla="*/ 3883 w 4643"/>
                        <a:gd name="T105" fmla="*/ 3809 h 3996"/>
                        <a:gd name="T106" fmla="*/ 4248 w 4643"/>
                        <a:gd name="T107" fmla="*/ 3742 h 3996"/>
                        <a:gd name="T108" fmla="*/ 4357 w 4643"/>
                        <a:gd name="T109" fmla="*/ 3717 h 399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4643" h="3996">
                          <a:moveTo>
                            <a:pt x="4357" y="3717"/>
                          </a:moveTo>
                          <a:lnTo>
                            <a:pt x="4357" y="3717"/>
                          </a:lnTo>
                          <a:lnTo>
                            <a:pt x="4425" y="3698"/>
                          </a:lnTo>
                          <a:lnTo>
                            <a:pt x="4456" y="3688"/>
                          </a:lnTo>
                          <a:lnTo>
                            <a:pt x="4484" y="3679"/>
                          </a:lnTo>
                          <a:lnTo>
                            <a:pt x="4510" y="3669"/>
                          </a:lnTo>
                          <a:lnTo>
                            <a:pt x="4533" y="3660"/>
                          </a:lnTo>
                          <a:lnTo>
                            <a:pt x="4554" y="3650"/>
                          </a:lnTo>
                          <a:lnTo>
                            <a:pt x="4572" y="3640"/>
                          </a:lnTo>
                          <a:lnTo>
                            <a:pt x="4589" y="3631"/>
                          </a:lnTo>
                          <a:lnTo>
                            <a:pt x="4604" y="3621"/>
                          </a:lnTo>
                          <a:lnTo>
                            <a:pt x="4616" y="3612"/>
                          </a:lnTo>
                          <a:lnTo>
                            <a:pt x="4625" y="3602"/>
                          </a:lnTo>
                          <a:lnTo>
                            <a:pt x="4633" y="3592"/>
                          </a:lnTo>
                          <a:lnTo>
                            <a:pt x="4639" y="3583"/>
                          </a:lnTo>
                          <a:lnTo>
                            <a:pt x="4642" y="3573"/>
                          </a:lnTo>
                          <a:lnTo>
                            <a:pt x="4643" y="3564"/>
                          </a:lnTo>
                          <a:lnTo>
                            <a:pt x="4643" y="3564"/>
                          </a:lnTo>
                          <a:lnTo>
                            <a:pt x="4637" y="3418"/>
                          </a:lnTo>
                          <a:lnTo>
                            <a:pt x="4633" y="3342"/>
                          </a:lnTo>
                          <a:lnTo>
                            <a:pt x="4628" y="3272"/>
                          </a:lnTo>
                          <a:lnTo>
                            <a:pt x="4628" y="3272"/>
                          </a:lnTo>
                          <a:lnTo>
                            <a:pt x="4621" y="3202"/>
                          </a:lnTo>
                          <a:lnTo>
                            <a:pt x="4610" y="3125"/>
                          </a:lnTo>
                          <a:lnTo>
                            <a:pt x="4598" y="3051"/>
                          </a:lnTo>
                          <a:lnTo>
                            <a:pt x="4590" y="3015"/>
                          </a:lnTo>
                          <a:lnTo>
                            <a:pt x="4583" y="2982"/>
                          </a:lnTo>
                          <a:lnTo>
                            <a:pt x="4583" y="2982"/>
                          </a:lnTo>
                          <a:lnTo>
                            <a:pt x="4566" y="2915"/>
                          </a:lnTo>
                          <a:lnTo>
                            <a:pt x="4549" y="2842"/>
                          </a:lnTo>
                          <a:lnTo>
                            <a:pt x="4531" y="2770"/>
                          </a:lnTo>
                          <a:lnTo>
                            <a:pt x="4521" y="2735"/>
                          </a:lnTo>
                          <a:lnTo>
                            <a:pt x="4510" y="2703"/>
                          </a:lnTo>
                          <a:lnTo>
                            <a:pt x="4510" y="2703"/>
                          </a:lnTo>
                          <a:lnTo>
                            <a:pt x="4462" y="2569"/>
                          </a:lnTo>
                          <a:lnTo>
                            <a:pt x="4436" y="2498"/>
                          </a:lnTo>
                          <a:lnTo>
                            <a:pt x="4410" y="2433"/>
                          </a:lnTo>
                          <a:lnTo>
                            <a:pt x="4410" y="2433"/>
                          </a:lnTo>
                          <a:lnTo>
                            <a:pt x="4381" y="2370"/>
                          </a:lnTo>
                          <a:lnTo>
                            <a:pt x="4350" y="2300"/>
                          </a:lnTo>
                          <a:lnTo>
                            <a:pt x="4316" y="2232"/>
                          </a:lnTo>
                          <a:lnTo>
                            <a:pt x="4283" y="2169"/>
                          </a:lnTo>
                          <a:lnTo>
                            <a:pt x="4283" y="2169"/>
                          </a:lnTo>
                          <a:lnTo>
                            <a:pt x="4257" y="2122"/>
                          </a:lnTo>
                          <a:lnTo>
                            <a:pt x="4230" y="2074"/>
                          </a:lnTo>
                          <a:lnTo>
                            <a:pt x="4203" y="2028"/>
                          </a:lnTo>
                          <a:lnTo>
                            <a:pt x="4176" y="1984"/>
                          </a:lnTo>
                          <a:lnTo>
                            <a:pt x="4121" y="1901"/>
                          </a:lnTo>
                          <a:lnTo>
                            <a:pt x="4071" y="1827"/>
                          </a:lnTo>
                          <a:lnTo>
                            <a:pt x="4026" y="1765"/>
                          </a:lnTo>
                          <a:lnTo>
                            <a:pt x="3989" y="1717"/>
                          </a:lnTo>
                          <a:lnTo>
                            <a:pt x="3958" y="1675"/>
                          </a:lnTo>
                          <a:lnTo>
                            <a:pt x="3958" y="1675"/>
                          </a:lnTo>
                          <a:lnTo>
                            <a:pt x="3911" y="1619"/>
                          </a:lnTo>
                          <a:lnTo>
                            <a:pt x="3859" y="1558"/>
                          </a:lnTo>
                          <a:lnTo>
                            <a:pt x="3808" y="1498"/>
                          </a:lnTo>
                          <a:lnTo>
                            <a:pt x="3782" y="1469"/>
                          </a:lnTo>
                          <a:lnTo>
                            <a:pt x="3756" y="1443"/>
                          </a:lnTo>
                          <a:lnTo>
                            <a:pt x="3756" y="1443"/>
                          </a:lnTo>
                          <a:lnTo>
                            <a:pt x="3652" y="1342"/>
                          </a:lnTo>
                          <a:lnTo>
                            <a:pt x="3537" y="1234"/>
                          </a:lnTo>
                          <a:lnTo>
                            <a:pt x="3478" y="1182"/>
                          </a:lnTo>
                          <a:lnTo>
                            <a:pt x="3419" y="1129"/>
                          </a:lnTo>
                          <a:lnTo>
                            <a:pt x="3363" y="1080"/>
                          </a:lnTo>
                          <a:lnTo>
                            <a:pt x="3307" y="1033"/>
                          </a:lnTo>
                          <a:lnTo>
                            <a:pt x="3307" y="1033"/>
                          </a:lnTo>
                          <a:lnTo>
                            <a:pt x="3267" y="1002"/>
                          </a:lnTo>
                          <a:lnTo>
                            <a:pt x="3225" y="970"/>
                          </a:lnTo>
                          <a:lnTo>
                            <a:pt x="3181" y="937"/>
                          </a:lnTo>
                          <a:lnTo>
                            <a:pt x="3137" y="905"/>
                          </a:lnTo>
                          <a:lnTo>
                            <a:pt x="3046" y="844"/>
                          </a:lnTo>
                          <a:lnTo>
                            <a:pt x="2960" y="789"/>
                          </a:lnTo>
                          <a:lnTo>
                            <a:pt x="2883" y="741"/>
                          </a:lnTo>
                          <a:lnTo>
                            <a:pt x="2819" y="703"/>
                          </a:lnTo>
                          <a:lnTo>
                            <a:pt x="2757" y="667"/>
                          </a:lnTo>
                          <a:lnTo>
                            <a:pt x="2757" y="667"/>
                          </a:lnTo>
                          <a:lnTo>
                            <a:pt x="2694" y="633"/>
                          </a:lnTo>
                          <a:lnTo>
                            <a:pt x="2626" y="598"/>
                          </a:lnTo>
                          <a:lnTo>
                            <a:pt x="2483" y="528"/>
                          </a:lnTo>
                          <a:lnTo>
                            <a:pt x="2340" y="460"/>
                          </a:lnTo>
                          <a:lnTo>
                            <a:pt x="2203" y="398"/>
                          </a:lnTo>
                          <a:lnTo>
                            <a:pt x="2203" y="398"/>
                          </a:lnTo>
                          <a:lnTo>
                            <a:pt x="2169" y="383"/>
                          </a:lnTo>
                          <a:lnTo>
                            <a:pt x="2131" y="367"/>
                          </a:lnTo>
                          <a:lnTo>
                            <a:pt x="2050" y="337"/>
                          </a:lnTo>
                          <a:lnTo>
                            <a:pt x="1969" y="309"/>
                          </a:lnTo>
                          <a:lnTo>
                            <a:pt x="1893" y="282"/>
                          </a:lnTo>
                          <a:lnTo>
                            <a:pt x="1893" y="282"/>
                          </a:lnTo>
                          <a:lnTo>
                            <a:pt x="1843" y="266"/>
                          </a:lnTo>
                          <a:lnTo>
                            <a:pt x="1790" y="249"/>
                          </a:lnTo>
                          <a:lnTo>
                            <a:pt x="1677" y="215"/>
                          </a:lnTo>
                          <a:lnTo>
                            <a:pt x="1562" y="184"/>
                          </a:lnTo>
                          <a:lnTo>
                            <a:pt x="1456" y="157"/>
                          </a:lnTo>
                          <a:lnTo>
                            <a:pt x="1456" y="157"/>
                          </a:lnTo>
                          <a:lnTo>
                            <a:pt x="1412" y="146"/>
                          </a:lnTo>
                          <a:lnTo>
                            <a:pt x="1368" y="136"/>
                          </a:lnTo>
                          <a:lnTo>
                            <a:pt x="1279" y="118"/>
                          </a:lnTo>
                          <a:lnTo>
                            <a:pt x="1195" y="101"/>
                          </a:lnTo>
                          <a:lnTo>
                            <a:pt x="1121" y="88"/>
                          </a:lnTo>
                          <a:lnTo>
                            <a:pt x="1121" y="88"/>
                          </a:lnTo>
                          <a:lnTo>
                            <a:pt x="1048" y="76"/>
                          </a:lnTo>
                          <a:lnTo>
                            <a:pt x="971" y="64"/>
                          </a:lnTo>
                          <a:lnTo>
                            <a:pt x="871" y="51"/>
                          </a:lnTo>
                          <a:lnTo>
                            <a:pt x="756" y="37"/>
                          </a:lnTo>
                          <a:lnTo>
                            <a:pt x="626" y="24"/>
                          </a:lnTo>
                          <a:lnTo>
                            <a:pt x="557" y="18"/>
                          </a:lnTo>
                          <a:lnTo>
                            <a:pt x="487" y="13"/>
                          </a:lnTo>
                          <a:lnTo>
                            <a:pt x="414" y="8"/>
                          </a:lnTo>
                          <a:lnTo>
                            <a:pt x="342" y="4"/>
                          </a:lnTo>
                          <a:lnTo>
                            <a:pt x="342" y="4"/>
                          </a:lnTo>
                          <a:lnTo>
                            <a:pt x="307" y="3"/>
                          </a:lnTo>
                          <a:lnTo>
                            <a:pt x="222" y="1"/>
                          </a:lnTo>
                          <a:lnTo>
                            <a:pt x="171" y="0"/>
                          </a:lnTo>
                          <a:lnTo>
                            <a:pt x="115" y="0"/>
                          </a:lnTo>
                          <a:lnTo>
                            <a:pt x="60" y="2"/>
                          </a:lnTo>
                          <a:lnTo>
                            <a:pt x="10" y="4"/>
                          </a:lnTo>
                          <a:lnTo>
                            <a:pt x="10" y="4"/>
                          </a:lnTo>
                          <a:lnTo>
                            <a:pt x="7" y="6"/>
                          </a:lnTo>
                          <a:lnTo>
                            <a:pt x="4" y="8"/>
                          </a:lnTo>
                          <a:lnTo>
                            <a:pt x="1" y="16"/>
                          </a:lnTo>
                          <a:lnTo>
                            <a:pt x="0" y="31"/>
                          </a:lnTo>
                          <a:lnTo>
                            <a:pt x="0" y="51"/>
                          </a:lnTo>
                          <a:lnTo>
                            <a:pt x="0" y="76"/>
                          </a:lnTo>
                          <a:lnTo>
                            <a:pt x="3" y="105"/>
                          </a:lnTo>
                          <a:lnTo>
                            <a:pt x="12" y="179"/>
                          </a:lnTo>
                          <a:lnTo>
                            <a:pt x="27" y="270"/>
                          </a:lnTo>
                          <a:lnTo>
                            <a:pt x="45" y="377"/>
                          </a:lnTo>
                          <a:lnTo>
                            <a:pt x="69" y="498"/>
                          </a:lnTo>
                          <a:lnTo>
                            <a:pt x="96" y="632"/>
                          </a:lnTo>
                          <a:lnTo>
                            <a:pt x="128" y="778"/>
                          </a:lnTo>
                          <a:lnTo>
                            <a:pt x="161" y="935"/>
                          </a:lnTo>
                          <a:lnTo>
                            <a:pt x="239" y="1271"/>
                          </a:lnTo>
                          <a:lnTo>
                            <a:pt x="322" y="1632"/>
                          </a:lnTo>
                          <a:lnTo>
                            <a:pt x="411" y="2004"/>
                          </a:lnTo>
                          <a:lnTo>
                            <a:pt x="501" y="2376"/>
                          </a:lnTo>
                          <a:lnTo>
                            <a:pt x="590" y="2736"/>
                          </a:lnTo>
                          <a:lnTo>
                            <a:pt x="749" y="3375"/>
                          </a:lnTo>
                          <a:lnTo>
                            <a:pt x="862" y="3825"/>
                          </a:lnTo>
                          <a:lnTo>
                            <a:pt x="906" y="3996"/>
                          </a:lnTo>
                          <a:lnTo>
                            <a:pt x="906" y="3996"/>
                          </a:lnTo>
                          <a:lnTo>
                            <a:pt x="1008" y="3996"/>
                          </a:lnTo>
                          <a:lnTo>
                            <a:pt x="1127" y="3995"/>
                          </a:lnTo>
                          <a:lnTo>
                            <a:pt x="1286" y="3992"/>
                          </a:lnTo>
                          <a:lnTo>
                            <a:pt x="1478" y="3988"/>
                          </a:lnTo>
                          <a:lnTo>
                            <a:pt x="1699" y="3982"/>
                          </a:lnTo>
                          <a:lnTo>
                            <a:pt x="1945" y="3973"/>
                          </a:lnTo>
                          <a:lnTo>
                            <a:pt x="2206" y="3961"/>
                          </a:lnTo>
                          <a:lnTo>
                            <a:pt x="2344" y="3954"/>
                          </a:lnTo>
                          <a:lnTo>
                            <a:pt x="2483" y="3947"/>
                          </a:lnTo>
                          <a:lnTo>
                            <a:pt x="2624" y="3937"/>
                          </a:lnTo>
                          <a:lnTo>
                            <a:pt x="2768" y="3928"/>
                          </a:lnTo>
                          <a:lnTo>
                            <a:pt x="2912" y="3917"/>
                          </a:lnTo>
                          <a:lnTo>
                            <a:pt x="3056" y="3905"/>
                          </a:lnTo>
                          <a:lnTo>
                            <a:pt x="3198" y="3893"/>
                          </a:lnTo>
                          <a:lnTo>
                            <a:pt x="3340" y="3879"/>
                          </a:lnTo>
                          <a:lnTo>
                            <a:pt x="3481" y="3863"/>
                          </a:lnTo>
                          <a:lnTo>
                            <a:pt x="3619" y="3846"/>
                          </a:lnTo>
                          <a:lnTo>
                            <a:pt x="3753" y="3828"/>
                          </a:lnTo>
                          <a:lnTo>
                            <a:pt x="3883" y="3809"/>
                          </a:lnTo>
                          <a:lnTo>
                            <a:pt x="4011" y="3788"/>
                          </a:lnTo>
                          <a:lnTo>
                            <a:pt x="4132" y="3766"/>
                          </a:lnTo>
                          <a:lnTo>
                            <a:pt x="4248" y="3742"/>
                          </a:lnTo>
                          <a:lnTo>
                            <a:pt x="4304" y="3729"/>
                          </a:lnTo>
                          <a:lnTo>
                            <a:pt x="4357" y="3717"/>
                          </a:lnTo>
                          <a:lnTo>
                            <a:pt x="4357" y="3717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A7A9AC">
                            <a:shade val="30000"/>
                            <a:satMod val="115000"/>
                          </a:srgbClr>
                        </a:gs>
                        <a:gs pos="50000">
                          <a:srgbClr val="A7A9AC">
                            <a:shade val="67500"/>
                            <a:satMod val="115000"/>
                          </a:srgbClr>
                        </a:gs>
                        <a:gs pos="100000">
                          <a:srgbClr val="A7A9AC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  <a:ln>
                      <a:noFill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p>
                              <m:sSupPr>
                                <m:ctrlPr>
                                  <a:rPr lang="en-US" sz="1000" b="1" i="1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1000" b="1" i="1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(</m:t>
                                </m:r>
                                <m:r>
                                  <a:rPr lang="en-US" sz="1000" b="1" i="1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𝟏</m:t>
                                </m:r>
                                <m:r>
                                  <a:rPr lang="en-US" sz="1000" b="1" i="1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+</m:t>
                                </m:r>
                                <m:r>
                                  <a:rPr lang="en-US" sz="1000" b="1" i="1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𝒊</m:t>
                                </m:r>
                                <m:r>
                                  <a:rPr lang="en-US" sz="1000" b="1" i="1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1000" b="1" i="1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𝒏</m:t>
                                </m:r>
                              </m:sup>
                            </m:sSup>
                          </m:oMath>
                        </m:oMathPara>
                      </a14:m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28" name="Freeform 1525532745">
                      <a:extLst>
                        <a:ext uri="{FF2B5EF4-FFF2-40B4-BE49-F238E27FC236}">
                          <a16:creationId xmlns:a16="http://schemas.microsoft.com/office/drawing/2014/main" id="{52AD63F2-4031-32B9-819B-21FFE1C7BE3B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 flipH="1">
                      <a:off x="0" y="77079"/>
                      <a:ext cx="634687" cy="687850"/>
                    </a:xfrm>
                    <a:custGeom>
                      <a:avLst/>
                      <a:gdLst>
                        <a:gd name="T0" fmla="*/ 4425 w 4643"/>
                        <a:gd name="T1" fmla="*/ 3698 h 3996"/>
                        <a:gd name="T2" fmla="*/ 4510 w 4643"/>
                        <a:gd name="T3" fmla="*/ 3669 h 3996"/>
                        <a:gd name="T4" fmla="*/ 4572 w 4643"/>
                        <a:gd name="T5" fmla="*/ 3640 h 3996"/>
                        <a:gd name="T6" fmla="*/ 4616 w 4643"/>
                        <a:gd name="T7" fmla="*/ 3612 h 3996"/>
                        <a:gd name="T8" fmla="*/ 4639 w 4643"/>
                        <a:gd name="T9" fmla="*/ 3583 h 3996"/>
                        <a:gd name="T10" fmla="*/ 4643 w 4643"/>
                        <a:gd name="T11" fmla="*/ 3564 h 3996"/>
                        <a:gd name="T12" fmla="*/ 4628 w 4643"/>
                        <a:gd name="T13" fmla="*/ 3272 h 3996"/>
                        <a:gd name="T14" fmla="*/ 4610 w 4643"/>
                        <a:gd name="T15" fmla="*/ 3125 h 3996"/>
                        <a:gd name="T16" fmla="*/ 4583 w 4643"/>
                        <a:gd name="T17" fmla="*/ 2982 h 3996"/>
                        <a:gd name="T18" fmla="*/ 4549 w 4643"/>
                        <a:gd name="T19" fmla="*/ 2842 h 3996"/>
                        <a:gd name="T20" fmla="*/ 4510 w 4643"/>
                        <a:gd name="T21" fmla="*/ 2703 h 3996"/>
                        <a:gd name="T22" fmla="*/ 4436 w 4643"/>
                        <a:gd name="T23" fmla="*/ 2498 h 3996"/>
                        <a:gd name="T24" fmla="*/ 4381 w 4643"/>
                        <a:gd name="T25" fmla="*/ 2370 h 3996"/>
                        <a:gd name="T26" fmla="*/ 4283 w 4643"/>
                        <a:gd name="T27" fmla="*/ 2169 h 3996"/>
                        <a:gd name="T28" fmla="*/ 4230 w 4643"/>
                        <a:gd name="T29" fmla="*/ 2074 h 3996"/>
                        <a:gd name="T30" fmla="*/ 4121 w 4643"/>
                        <a:gd name="T31" fmla="*/ 1901 h 3996"/>
                        <a:gd name="T32" fmla="*/ 3989 w 4643"/>
                        <a:gd name="T33" fmla="*/ 1717 h 3996"/>
                        <a:gd name="T34" fmla="*/ 3911 w 4643"/>
                        <a:gd name="T35" fmla="*/ 1619 h 3996"/>
                        <a:gd name="T36" fmla="*/ 3782 w 4643"/>
                        <a:gd name="T37" fmla="*/ 1469 h 3996"/>
                        <a:gd name="T38" fmla="*/ 3652 w 4643"/>
                        <a:gd name="T39" fmla="*/ 1342 h 3996"/>
                        <a:gd name="T40" fmla="*/ 3419 w 4643"/>
                        <a:gd name="T41" fmla="*/ 1129 h 3996"/>
                        <a:gd name="T42" fmla="*/ 3307 w 4643"/>
                        <a:gd name="T43" fmla="*/ 1033 h 3996"/>
                        <a:gd name="T44" fmla="*/ 3181 w 4643"/>
                        <a:gd name="T45" fmla="*/ 937 h 3996"/>
                        <a:gd name="T46" fmla="*/ 2960 w 4643"/>
                        <a:gd name="T47" fmla="*/ 789 h 3996"/>
                        <a:gd name="T48" fmla="*/ 2757 w 4643"/>
                        <a:gd name="T49" fmla="*/ 667 h 3996"/>
                        <a:gd name="T50" fmla="*/ 2626 w 4643"/>
                        <a:gd name="T51" fmla="*/ 598 h 3996"/>
                        <a:gd name="T52" fmla="*/ 2203 w 4643"/>
                        <a:gd name="T53" fmla="*/ 398 h 3996"/>
                        <a:gd name="T54" fmla="*/ 2131 w 4643"/>
                        <a:gd name="T55" fmla="*/ 367 h 3996"/>
                        <a:gd name="T56" fmla="*/ 1893 w 4643"/>
                        <a:gd name="T57" fmla="*/ 282 h 3996"/>
                        <a:gd name="T58" fmla="*/ 1790 w 4643"/>
                        <a:gd name="T59" fmla="*/ 249 h 3996"/>
                        <a:gd name="T60" fmla="*/ 1456 w 4643"/>
                        <a:gd name="T61" fmla="*/ 157 h 3996"/>
                        <a:gd name="T62" fmla="*/ 1368 w 4643"/>
                        <a:gd name="T63" fmla="*/ 136 h 3996"/>
                        <a:gd name="T64" fmla="*/ 1121 w 4643"/>
                        <a:gd name="T65" fmla="*/ 88 h 3996"/>
                        <a:gd name="T66" fmla="*/ 971 w 4643"/>
                        <a:gd name="T67" fmla="*/ 64 h 3996"/>
                        <a:gd name="T68" fmla="*/ 626 w 4643"/>
                        <a:gd name="T69" fmla="*/ 24 h 3996"/>
                        <a:gd name="T70" fmla="*/ 414 w 4643"/>
                        <a:gd name="T71" fmla="*/ 8 h 3996"/>
                        <a:gd name="T72" fmla="*/ 307 w 4643"/>
                        <a:gd name="T73" fmla="*/ 3 h 3996"/>
                        <a:gd name="T74" fmla="*/ 115 w 4643"/>
                        <a:gd name="T75" fmla="*/ 0 h 3996"/>
                        <a:gd name="T76" fmla="*/ 10 w 4643"/>
                        <a:gd name="T77" fmla="*/ 4 h 3996"/>
                        <a:gd name="T78" fmla="*/ 1 w 4643"/>
                        <a:gd name="T79" fmla="*/ 16 h 3996"/>
                        <a:gd name="T80" fmla="*/ 0 w 4643"/>
                        <a:gd name="T81" fmla="*/ 76 h 3996"/>
                        <a:gd name="T82" fmla="*/ 27 w 4643"/>
                        <a:gd name="T83" fmla="*/ 270 h 3996"/>
                        <a:gd name="T84" fmla="*/ 96 w 4643"/>
                        <a:gd name="T85" fmla="*/ 632 h 3996"/>
                        <a:gd name="T86" fmla="*/ 239 w 4643"/>
                        <a:gd name="T87" fmla="*/ 1271 h 3996"/>
                        <a:gd name="T88" fmla="*/ 501 w 4643"/>
                        <a:gd name="T89" fmla="*/ 2376 h 3996"/>
                        <a:gd name="T90" fmla="*/ 862 w 4643"/>
                        <a:gd name="T91" fmla="*/ 3825 h 3996"/>
                        <a:gd name="T92" fmla="*/ 1008 w 4643"/>
                        <a:gd name="T93" fmla="*/ 3996 h 3996"/>
                        <a:gd name="T94" fmla="*/ 1478 w 4643"/>
                        <a:gd name="T95" fmla="*/ 3988 h 3996"/>
                        <a:gd name="T96" fmla="*/ 2206 w 4643"/>
                        <a:gd name="T97" fmla="*/ 3961 h 3996"/>
                        <a:gd name="T98" fmla="*/ 2624 w 4643"/>
                        <a:gd name="T99" fmla="*/ 3937 h 3996"/>
                        <a:gd name="T100" fmla="*/ 3056 w 4643"/>
                        <a:gd name="T101" fmla="*/ 3905 h 3996"/>
                        <a:gd name="T102" fmla="*/ 3481 w 4643"/>
                        <a:gd name="T103" fmla="*/ 3863 h 3996"/>
                        <a:gd name="T104" fmla="*/ 3883 w 4643"/>
                        <a:gd name="T105" fmla="*/ 3809 h 3996"/>
                        <a:gd name="T106" fmla="*/ 4248 w 4643"/>
                        <a:gd name="T107" fmla="*/ 3742 h 3996"/>
                        <a:gd name="T108" fmla="*/ 4357 w 4643"/>
                        <a:gd name="T109" fmla="*/ 3717 h 399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4643" h="3996">
                          <a:moveTo>
                            <a:pt x="4357" y="3717"/>
                          </a:moveTo>
                          <a:lnTo>
                            <a:pt x="4357" y="3717"/>
                          </a:lnTo>
                          <a:lnTo>
                            <a:pt x="4425" y="3698"/>
                          </a:lnTo>
                          <a:lnTo>
                            <a:pt x="4456" y="3688"/>
                          </a:lnTo>
                          <a:lnTo>
                            <a:pt x="4484" y="3679"/>
                          </a:lnTo>
                          <a:lnTo>
                            <a:pt x="4510" y="3669"/>
                          </a:lnTo>
                          <a:lnTo>
                            <a:pt x="4533" y="3660"/>
                          </a:lnTo>
                          <a:lnTo>
                            <a:pt x="4554" y="3650"/>
                          </a:lnTo>
                          <a:lnTo>
                            <a:pt x="4572" y="3640"/>
                          </a:lnTo>
                          <a:lnTo>
                            <a:pt x="4589" y="3631"/>
                          </a:lnTo>
                          <a:lnTo>
                            <a:pt x="4604" y="3621"/>
                          </a:lnTo>
                          <a:lnTo>
                            <a:pt x="4616" y="3612"/>
                          </a:lnTo>
                          <a:lnTo>
                            <a:pt x="4625" y="3602"/>
                          </a:lnTo>
                          <a:lnTo>
                            <a:pt x="4633" y="3592"/>
                          </a:lnTo>
                          <a:lnTo>
                            <a:pt x="4639" y="3583"/>
                          </a:lnTo>
                          <a:lnTo>
                            <a:pt x="4642" y="3573"/>
                          </a:lnTo>
                          <a:lnTo>
                            <a:pt x="4643" y="3564"/>
                          </a:lnTo>
                          <a:lnTo>
                            <a:pt x="4643" y="3564"/>
                          </a:lnTo>
                          <a:lnTo>
                            <a:pt x="4637" y="3418"/>
                          </a:lnTo>
                          <a:lnTo>
                            <a:pt x="4633" y="3342"/>
                          </a:lnTo>
                          <a:lnTo>
                            <a:pt x="4628" y="3272"/>
                          </a:lnTo>
                          <a:lnTo>
                            <a:pt x="4628" y="3272"/>
                          </a:lnTo>
                          <a:lnTo>
                            <a:pt x="4621" y="3202"/>
                          </a:lnTo>
                          <a:lnTo>
                            <a:pt x="4610" y="3125"/>
                          </a:lnTo>
                          <a:lnTo>
                            <a:pt x="4598" y="3051"/>
                          </a:lnTo>
                          <a:lnTo>
                            <a:pt x="4590" y="3015"/>
                          </a:lnTo>
                          <a:lnTo>
                            <a:pt x="4583" y="2982"/>
                          </a:lnTo>
                          <a:lnTo>
                            <a:pt x="4583" y="2982"/>
                          </a:lnTo>
                          <a:lnTo>
                            <a:pt x="4566" y="2915"/>
                          </a:lnTo>
                          <a:lnTo>
                            <a:pt x="4549" y="2842"/>
                          </a:lnTo>
                          <a:lnTo>
                            <a:pt x="4531" y="2770"/>
                          </a:lnTo>
                          <a:lnTo>
                            <a:pt x="4521" y="2735"/>
                          </a:lnTo>
                          <a:lnTo>
                            <a:pt x="4510" y="2703"/>
                          </a:lnTo>
                          <a:lnTo>
                            <a:pt x="4510" y="2703"/>
                          </a:lnTo>
                          <a:lnTo>
                            <a:pt x="4462" y="2569"/>
                          </a:lnTo>
                          <a:lnTo>
                            <a:pt x="4436" y="2498"/>
                          </a:lnTo>
                          <a:lnTo>
                            <a:pt x="4410" y="2433"/>
                          </a:lnTo>
                          <a:lnTo>
                            <a:pt x="4410" y="2433"/>
                          </a:lnTo>
                          <a:lnTo>
                            <a:pt x="4381" y="2370"/>
                          </a:lnTo>
                          <a:lnTo>
                            <a:pt x="4350" y="2300"/>
                          </a:lnTo>
                          <a:lnTo>
                            <a:pt x="4316" y="2232"/>
                          </a:lnTo>
                          <a:lnTo>
                            <a:pt x="4283" y="2169"/>
                          </a:lnTo>
                          <a:lnTo>
                            <a:pt x="4283" y="2169"/>
                          </a:lnTo>
                          <a:lnTo>
                            <a:pt x="4257" y="2122"/>
                          </a:lnTo>
                          <a:lnTo>
                            <a:pt x="4230" y="2074"/>
                          </a:lnTo>
                          <a:lnTo>
                            <a:pt x="4203" y="2028"/>
                          </a:lnTo>
                          <a:lnTo>
                            <a:pt x="4176" y="1984"/>
                          </a:lnTo>
                          <a:lnTo>
                            <a:pt x="4121" y="1901"/>
                          </a:lnTo>
                          <a:lnTo>
                            <a:pt x="4071" y="1827"/>
                          </a:lnTo>
                          <a:lnTo>
                            <a:pt x="4026" y="1765"/>
                          </a:lnTo>
                          <a:lnTo>
                            <a:pt x="3989" y="1717"/>
                          </a:lnTo>
                          <a:lnTo>
                            <a:pt x="3958" y="1675"/>
                          </a:lnTo>
                          <a:lnTo>
                            <a:pt x="3958" y="1675"/>
                          </a:lnTo>
                          <a:lnTo>
                            <a:pt x="3911" y="1619"/>
                          </a:lnTo>
                          <a:lnTo>
                            <a:pt x="3859" y="1558"/>
                          </a:lnTo>
                          <a:lnTo>
                            <a:pt x="3808" y="1498"/>
                          </a:lnTo>
                          <a:lnTo>
                            <a:pt x="3782" y="1469"/>
                          </a:lnTo>
                          <a:lnTo>
                            <a:pt x="3756" y="1443"/>
                          </a:lnTo>
                          <a:lnTo>
                            <a:pt x="3756" y="1443"/>
                          </a:lnTo>
                          <a:lnTo>
                            <a:pt x="3652" y="1342"/>
                          </a:lnTo>
                          <a:lnTo>
                            <a:pt x="3537" y="1234"/>
                          </a:lnTo>
                          <a:lnTo>
                            <a:pt x="3478" y="1182"/>
                          </a:lnTo>
                          <a:lnTo>
                            <a:pt x="3419" y="1129"/>
                          </a:lnTo>
                          <a:lnTo>
                            <a:pt x="3363" y="1080"/>
                          </a:lnTo>
                          <a:lnTo>
                            <a:pt x="3307" y="1033"/>
                          </a:lnTo>
                          <a:lnTo>
                            <a:pt x="3307" y="1033"/>
                          </a:lnTo>
                          <a:lnTo>
                            <a:pt x="3267" y="1002"/>
                          </a:lnTo>
                          <a:lnTo>
                            <a:pt x="3225" y="970"/>
                          </a:lnTo>
                          <a:lnTo>
                            <a:pt x="3181" y="937"/>
                          </a:lnTo>
                          <a:lnTo>
                            <a:pt x="3137" y="905"/>
                          </a:lnTo>
                          <a:lnTo>
                            <a:pt x="3046" y="844"/>
                          </a:lnTo>
                          <a:lnTo>
                            <a:pt x="2960" y="789"/>
                          </a:lnTo>
                          <a:lnTo>
                            <a:pt x="2883" y="741"/>
                          </a:lnTo>
                          <a:lnTo>
                            <a:pt x="2819" y="703"/>
                          </a:lnTo>
                          <a:lnTo>
                            <a:pt x="2757" y="667"/>
                          </a:lnTo>
                          <a:lnTo>
                            <a:pt x="2757" y="667"/>
                          </a:lnTo>
                          <a:lnTo>
                            <a:pt x="2694" y="633"/>
                          </a:lnTo>
                          <a:lnTo>
                            <a:pt x="2626" y="598"/>
                          </a:lnTo>
                          <a:lnTo>
                            <a:pt x="2483" y="528"/>
                          </a:lnTo>
                          <a:lnTo>
                            <a:pt x="2340" y="460"/>
                          </a:lnTo>
                          <a:lnTo>
                            <a:pt x="2203" y="398"/>
                          </a:lnTo>
                          <a:lnTo>
                            <a:pt x="2203" y="398"/>
                          </a:lnTo>
                          <a:lnTo>
                            <a:pt x="2169" y="383"/>
                          </a:lnTo>
                          <a:lnTo>
                            <a:pt x="2131" y="367"/>
                          </a:lnTo>
                          <a:lnTo>
                            <a:pt x="2050" y="337"/>
                          </a:lnTo>
                          <a:lnTo>
                            <a:pt x="1969" y="309"/>
                          </a:lnTo>
                          <a:lnTo>
                            <a:pt x="1893" y="282"/>
                          </a:lnTo>
                          <a:lnTo>
                            <a:pt x="1893" y="282"/>
                          </a:lnTo>
                          <a:lnTo>
                            <a:pt x="1843" y="266"/>
                          </a:lnTo>
                          <a:lnTo>
                            <a:pt x="1790" y="249"/>
                          </a:lnTo>
                          <a:lnTo>
                            <a:pt x="1677" y="215"/>
                          </a:lnTo>
                          <a:lnTo>
                            <a:pt x="1562" y="184"/>
                          </a:lnTo>
                          <a:lnTo>
                            <a:pt x="1456" y="157"/>
                          </a:lnTo>
                          <a:lnTo>
                            <a:pt x="1456" y="157"/>
                          </a:lnTo>
                          <a:lnTo>
                            <a:pt x="1412" y="146"/>
                          </a:lnTo>
                          <a:lnTo>
                            <a:pt x="1368" y="136"/>
                          </a:lnTo>
                          <a:lnTo>
                            <a:pt x="1279" y="118"/>
                          </a:lnTo>
                          <a:lnTo>
                            <a:pt x="1195" y="101"/>
                          </a:lnTo>
                          <a:lnTo>
                            <a:pt x="1121" y="88"/>
                          </a:lnTo>
                          <a:lnTo>
                            <a:pt x="1121" y="88"/>
                          </a:lnTo>
                          <a:lnTo>
                            <a:pt x="1048" y="76"/>
                          </a:lnTo>
                          <a:lnTo>
                            <a:pt x="971" y="64"/>
                          </a:lnTo>
                          <a:lnTo>
                            <a:pt x="871" y="51"/>
                          </a:lnTo>
                          <a:lnTo>
                            <a:pt x="756" y="37"/>
                          </a:lnTo>
                          <a:lnTo>
                            <a:pt x="626" y="24"/>
                          </a:lnTo>
                          <a:lnTo>
                            <a:pt x="557" y="18"/>
                          </a:lnTo>
                          <a:lnTo>
                            <a:pt x="487" y="13"/>
                          </a:lnTo>
                          <a:lnTo>
                            <a:pt x="414" y="8"/>
                          </a:lnTo>
                          <a:lnTo>
                            <a:pt x="342" y="4"/>
                          </a:lnTo>
                          <a:lnTo>
                            <a:pt x="342" y="4"/>
                          </a:lnTo>
                          <a:lnTo>
                            <a:pt x="307" y="3"/>
                          </a:lnTo>
                          <a:lnTo>
                            <a:pt x="222" y="1"/>
                          </a:lnTo>
                          <a:lnTo>
                            <a:pt x="171" y="0"/>
                          </a:lnTo>
                          <a:lnTo>
                            <a:pt x="115" y="0"/>
                          </a:lnTo>
                          <a:lnTo>
                            <a:pt x="60" y="2"/>
                          </a:lnTo>
                          <a:lnTo>
                            <a:pt x="10" y="4"/>
                          </a:lnTo>
                          <a:lnTo>
                            <a:pt x="10" y="4"/>
                          </a:lnTo>
                          <a:lnTo>
                            <a:pt x="7" y="6"/>
                          </a:lnTo>
                          <a:lnTo>
                            <a:pt x="4" y="8"/>
                          </a:lnTo>
                          <a:lnTo>
                            <a:pt x="1" y="16"/>
                          </a:lnTo>
                          <a:lnTo>
                            <a:pt x="0" y="31"/>
                          </a:lnTo>
                          <a:lnTo>
                            <a:pt x="0" y="51"/>
                          </a:lnTo>
                          <a:lnTo>
                            <a:pt x="0" y="76"/>
                          </a:lnTo>
                          <a:lnTo>
                            <a:pt x="3" y="105"/>
                          </a:lnTo>
                          <a:lnTo>
                            <a:pt x="12" y="179"/>
                          </a:lnTo>
                          <a:lnTo>
                            <a:pt x="27" y="270"/>
                          </a:lnTo>
                          <a:lnTo>
                            <a:pt x="45" y="377"/>
                          </a:lnTo>
                          <a:lnTo>
                            <a:pt x="69" y="498"/>
                          </a:lnTo>
                          <a:lnTo>
                            <a:pt x="96" y="632"/>
                          </a:lnTo>
                          <a:lnTo>
                            <a:pt x="128" y="778"/>
                          </a:lnTo>
                          <a:lnTo>
                            <a:pt x="161" y="935"/>
                          </a:lnTo>
                          <a:lnTo>
                            <a:pt x="239" y="1271"/>
                          </a:lnTo>
                          <a:lnTo>
                            <a:pt x="322" y="1632"/>
                          </a:lnTo>
                          <a:lnTo>
                            <a:pt x="411" y="2004"/>
                          </a:lnTo>
                          <a:lnTo>
                            <a:pt x="501" y="2376"/>
                          </a:lnTo>
                          <a:lnTo>
                            <a:pt x="590" y="2736"/>
                          </a:lnTo>
                          <a:lnTo>
                            <a:pt x="749" y="3375"/>
                          </a:lnTo>
                          <a:lnTo>
                            <a:pt x="862" y="3825"/>
                          </a:lnTo>
                          <a:lnTo>
                            <a:pt x="906" y="3996"/>
                          </a:lnTo>
                          <a:lnTo>
                            <a:pt x="906" y="3996"/>
                          </a:lnTo>
                          <a:lnTo>
                            <a:pt x="1008" y="3996"/>
                          </a:lnTo>
                          <a:lnTo>
                            <a:pt x="1127" y="3995"/>
                          </a:lnTo>
                          <a:lnTo>
                            <a:pt x="1286" y="3992"/>
                          </a:lnTo>
                          <a:lnTo>
                            <a:pt x="1478" y="3988"/>
                          </a:lnTo>
                          <a:lnTo>
                            <a:pt x="1699" y="3982"/>
                          </a:lnTo>
                          <a:lnTo>
                            <a:pt x="1945" y="3973"/>
                          </a:lnTo>
                          <a:lnTo>
                            <a:pt x="2206" y="3961"/>
                          </a:lnTo>
                          <a:lnTo>
                            <a:pt x="2344" y="3954"/>
                          </a:lnTo>
                          <a:lnTo>
                            <a:pt x="2483" y="3947"/>
                          </a:lnTo>
                          <a:lnTo>
                            <a:pt x="2624" y="3937"/>
                          </a:lnTo>
                          <a:lnTo>
                            <a:pt x="2768" y="3928"/>
                          </a:lnTo>
                          <a:lnTo>
                            <a:pt x="2912" y="3917"/>
                          </a:lnTo>
                          <a:lnTo>
                            <a:pt x="3056" y="3905"/>
                          </a:lnTo>
                          <a:lnTo>
                            <a:pt x="3198" y="3893"/>
                          </a:lnTo>
                          <a:lnTo>
                            <a:pt x="3340" y="3879"/>
                          </a:lnTo>
                          <a:lnTo>
                            <a:pt x="3481" y="3863"/>
                          </a:lnTo>
                          <a:lnTo>
                            <a:pt x="3619" y="3846"/>
                          </a:lnTo>
                          <a:lnTo>
                            <a:pt x="3753" y="3828"/>
                          </a:lnTo>
                          <a:lnTo>
                            <a:pt x="3883" y="3809"/>
                          </a:lnTo>
                          <a:lnTo>
                            <a:pt x="4011" y="3788"/>
                          </a:lnTo>
                          <a:lnTo>
                            <a:pt x="4132" y="3766"/>
                          </a:lnTo>
                          <a:lnTo>
                            <a:pt x="4248" y="3742"/>
                          </a:lnTo>
                          <a:lnTo>
                            <a:pt x="4304" y="3729"/>
                          </a:lnTo>
                          <a:lnTo>
                            <a:pt x="4357" y="3717"/>
                          </a:lnTo>
                          <a:lnTo>
                            <a:pt x="4357" y="3717"/>
                          </a:lnTo>
                          <a:close/>
                        </a:path>
                      </a:pathLst>
                    </a:custGeom>
                    <a:blipFill>
                      <a:blip r:embed="rId4"/>
                      <a:stretch>
                        <a:fillRect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39" name="Freeform 1525532746">
                  <a:extLst>
                    <a:ext uri="{FF2B5EF4-FFF2-40B4-BE49-F238E27FC236}">
                      <a16:creationId xmlns:a16="http://schemas.microsoft.com/office/drawing/2014/main" id="{DE2221F0-A069-B2FD-BF27-2D16186C70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510592" y="92562"/>
                  <a:ext cx="211016" cy="687161"/>
                </a:xfrm>
                <a:custGeom>
                  <a:avLst/>
                  <a:gdLst>
                    <a:gd name="T0" fmla="*/ 769 w 1544"/>
                    <a:gd name="T1" fmla="*/ 26 h 3994"/>
                    <a:gd name="T2" fmla="*/ 808 w 1544"/>
                    <a:gd name="T3" fmla="*/ 53 h 3994"/>
                    <a:gd name="T4" fmla="*/ 847 w 1544"/>
                    <a:gd name="T5" fmla="*/ 89 h 3994"/>
                    <a:gd name="T6" fmla="*/ 887 w 1544"/>
                    <a:gd name="T7" fmla="*/ 133 h 3994"/>
                    <a:gd name="T8" fmla="*/ 925 w 1544"/>
                    <a:gd name="T9" fmla="*/ 184 h 3994"/>
                    <a:gd name="T10" fmla="*/ 962 w 1544"/>
                    <a:gd name="T11" fmla="*/ 246 h 3994"/>
                    <a:gd name="T12" fmla="*/ 999 w 1544"/>
                    <a:gd name="T13" fmla="*/ 314 h 3994"/>
                    <a:gd name="T14" fmla="*/ 1035 w 1544"/>
                    <a:gd name="T15" fmla="*/ 389 h 3994"/>
                    <a:gd name="T16" fmla="*/ 1070 w 1544"/>
                    <a:gd name="T17" fmla="*/ 472 h 3994"/>
                    <a:gd name="T18" fmla="*/ 1137 w 1544"/>
                    <a:gd name="T19" fmla="*/ 659 h 3994"/>
                    <a:gd name="T20" fmla="*/ 1202 w 1544"/>
                    <a:gd name="T21" fmla="*/ 871 h 3994"/>
                    <a:gd name="T22" fmla="*/ 1261 w 1544"/>
                    <a:gd name="T23" fmla="*/ 1108 h 3994"/>
                    <a:gd name="T24" fmla="*/ 1315 w 1544"/>
                    <a:gd name="T25" fmla="*/ 1367 h 3994"/>
                    <a:gd name="T26" fmla="*/ 1365 w 1544"/>
                    <a:gd name="T27" fmla="*/ 1646 h 3994"/>
                    <a:gd name="T28" fmla="*/ 1411 w 1544"/>
                    <a:gd name="T29" fmla="*/ 1944 h 3994"/>
                    <a:gd name="T30" fmla="*/ 1448 w 1544"/>
                    <a:gd name="T31" fmla="*/ 2256 h 3994"/>
                    <a:gd name="T32" fmla="*/ 1482 w 1544"/>
                    <a:gd name="T33" fmla="*/ 2583 h 3994"/>
                    <a:gd name="T34" fmla="*/ 1507 w 1544"/>
                    <a:gd name="T35" fmla="*/ 2923 h 3994"/>
                    <a:gd name="T36" fmla="*/ 1527 w 1544"/>
                    <a:gd name="T37" fmla="*/ 3273 h 3994"/>
                    <a:gd name="T38" fmla="*/ 1539 w 1544"/>
                    <a:gd name="T39" fmla="*/ 3631 h 3994"/>
                    <a:gd name="T40" fmla="*/ 1544 w 1544"/>
                    <a:gd name="T41" fmla="*/ 3994 h 3994"/>
                    <a:gd name="T42" fmla="*/ 0 w 1544"/>
                    <a:gd name="T43" fmla="*/ 3133 h 3994"/>
                    <a:gd name="T44" fmla="*/ 3 w 1544"/>
                    <a:gd name="T45" fmla="*/ 2774 h 3994"/>
                    <a:gd name="T46" fmla="*/ 15 w 1544"/>
                    <a:gd name="T47" fmla="*/ 2429 h 3994"/>
                    <a:gd name="T48" fmla="*/ 33 w 1544"/>
                    <a:gd name="T49" fmla="*/ 2101 h 3994"/>
                    <a:gd name="T50" fmla="*/ 59 w 1544"/>
                    <a:gd name="T51" fmla="*/ 1790 h 3994"/>
                    <a:gd name="T52" fmla="*/ 92 w 1544"/>
                    <a:gd name="T53" fmla="*/ 1499 h 3994"/>
                    <a:gd name="T54" fmla="*/ 130 w 1544"/>
                    <a:gd name="T55" fmla="*/ 1229 h 3994"/>
                    <a:gd name="T56" fmla="*/ 174 w 1544"/>
                    <a:gd name="T57" fmla="*/ 981 h 3994"/>
                    <a:gd name="T58" fmla="*/ 224 w 1544"/>
                    <a:gd name="T59" fmla="*/ 758 h 3994"/>
                    <a:gd name="T60" fmla="*/ 278 w 1544"/>
                    <a:gd name="T61" fmla="*/ 561 h 3994"/>
                    <a:gd name="T62" fmla="*/ 337 w 1544"/>
                    <a:gd name="T63" fmla="*/ 389 h 3994"/>
                    <a:gd name="T64" fmla="*/ 369 w 1544"/>
                    <a:gd name="T65" fmla="*/ 315 h 3994"/>
                    <a:gd name="T66" fmla="*/ 401 w 1544"/>
                    <a:gd name="T67" fmla="*/ 248 h 3994"/>
                    <a:gd name="T68" fmla="*/ 434 w 1544"/>
                    <a:gd name="T69" fmla="*/ 188 h 3994"/>
                    <a:gd name="T70" fmla="*/ 469 w 1544"/>
                    <a:gd name="T71" fmla="*/ 137 h 3994"/>
                    <a:gd name="T72" fmla="*/ 504 w 1544"/>
                    <a:gd name="T73" fmla="*/ 92 h 3994"/>
                    <a:gd name="T74" fmla="*/ 540 w 1544"/>
                    <a:gd name="T75" fmla="*/ 58 h 3994"/>
                    <a:gd name="T76" fmla="*/ 576 w 1544"/>
                    <a:gd name="T77" fmla="*/ 30 h 3994"/>
                    <a:gd name="T78" fmla="*/ 613 w 1544"/>
                    <a:gd name="T79" fmla="*/ 11 h 3994"/>
                    <a:gd name="T80" fmla="*/ 652 w 1544"/>
                    <a:gd name="T81" fmla="*/ 1 h 3994"/>
                    <a:gd name="T82" fmla="*/ 690 w 1544"/>
                    <a:gd name="T83" fmla="*/ 0 h 3994"/>
                    <a:gd name="T84" fmla="*/ 729 w 1544"/>
                    <a:gd name="T85" fmla="*/ 8 h 3994"/>
                    <a:gd name="T86" fmla="*/ 769 w 1544"/>
                    <a:gd name="T87" fmla="*/ 26 h 39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1544" h="3994">
                      <a:moveTo>
                        <a:pt x="769" y="26"/>
                      </a:moveTo>
                      <a:lnTo>
                        <a:pt x="769" y="26"/>
                      </a:lnTo>
                      <a:lnTo>
                        <a:pt x="788" y="38"/>
                      </a:lnTo>
                      <a:lnTo>
                        <a:pt x="808" y="53"/>
                      </a:lnTo>
                      <a:lnTo>
                        <a:pt x="828" y="69"/>
                      </a:lnTo>
                      <a:lnTo>
                        <a:pt x="847" y="89"/>
                      </a:lnTo>
                      <a:lnTo>
                        <a:pt x="867" y="109"/>
                      </a:lnTo>
                      <a:lnTo>
                        <a:pt x="887" y="133"/>
                      </a:lnTo>
                      <a:lnTo>
                        <a:pt x="905" y="158"/>
                      </a:lnTo>
                      <a:lnTo>
                        <a:pt x="925" y="184"/>
                      </a:lnTo>
                      <a:lnTo>
                        <a:pt x="943" y="214"/>
                      </a:lnTo>
                      <a:lnTo>
                        <a:pt x="962" y="246"/>
                      </a:lnTo>
                      <a:lnTo>
                        <a:pt x="981" y="278"/>
                      </a:lnTo>
                      <a:lnTo>
                        <a:pt x="999" y="314"/>
                      </a:lnTo>
                      <a:lnTo>
                        <a:pt x="1017" y="350"/>
                      </a:lnTo>
                      <a:lnTo>
                        <a:pt x="1035" y="389"/>
                      </a:lnTo>
                      <a:lnTo>
                        <a:pt x="1052" y="430"/>
                      </a:lnTo>
                      <a:lnTo>
                        <a:pt x="1070" y="472"/>
                      </a:lnTo>
                      <a:lnTo>
                        <a:pt x="1103" y="562"/>
                      </a:lnTo>
                      <a:lnTo>
                        <a:pt x="1137" y="659"/>
                      </a:lnTo>
                      <a:lnTo>
                        <a:pt x="1170" y="762"/>
                      </a:lnTo>
                      <a:lnTo>
                        <a:pt x="1202" y="871"/>
                      </a:lnTo>
                      <a:lnTo>
                        <a:pt x="1232" y="987"/>
                      </a:lnTo>
                      <a:lnTo>
                        <a:pt x="1261" y="1108"/>
                      </a:lnTo>
                      <a:lnTo>
                        <a:pt x="1288" y="1235"/>
                      </a:lnTo>
                      <a:lnTo>
                        <a:pt x="1315" y="1367"/>
                      </a:lnTo>
                      <a:lnTo>
                        <a:pt x="1341" y="1504"/>
                      </a:lnTo>
                      <a:lnTo>
                        <a:pt x="1365" y="1646"/>
                      </a:lnTo>
                      <a:lnTo>
                        <a:pt x="1388" y="1793"/>
                      </a:lnTo>
                      <a:lnTo>
                        <a:pt x="1411" y="1944"/>
                      </a:lnTo>
                      <a:lnTo>
                        <a:pt x="1430" y="2098"/>
                      </a:lnTo>
                      <a:lnTo>
                        <a:pt x="1448" y="2256"/>
                      </a:lnTo>
                      <a:lnTo>
                        <a:pt x="1467" y="2418"/>
                      </a:lnTo>
                      <a:lnTo>
                        <a:pt x="1482" y="2583"/>
                      </a:lnTo>
                      <a:lnTo>
                        <a:pt x="1495" y="2752"/>
                      </a:lnTo>
                      <a:lnTo>
                        <a:pt x="1507" y="2923"/>
                      </a:lnTo>
                      <a:lnTo>
                        <a:pt x="1518" y="3097"/>
                      </a:lnTo>
                      <a:lnTo>
                        <a:pt x="1527" y="3273"/>
                      </a:lnTo>
                      <a:lnTo>
                        <a:pt x="1535" y="3450"/>
                      </a:lnTo>
                      <a:lnTo>
                        <a:pt x="1539" y="3631"/>
                      </a:lnTo>
                      <a:lnTo>
                        <a:pt x="1542" y="3812"/>
                      </a:lnTo>
                      <a:lnTo>
                        <a:pt x="1544" y="3994"/>
                      </a:lnTo>
                      <a:lnTo>
                        <a:pt x="0" y="3133"/>
                      </a:lnTo>
                      <a:lnTo>
                        <a:pt x="0" y="3133"/>
                      </a:lnTo>
                      <a:lnTo>
                        <a:pt x="1" y="2951"/>
                      </a:lnTo>
                      <a:lnTo>
                        <a:pt x="3" y="2774"/>
                      </a:lnTo>
                      <a:lnTo>
                        <a:pt x="9" y="2599"/>
                      </a:lnTo>
                      <a:lnTo>
                        <a:pt x="15" y="2429"/>
                      </a:lnTo>
                      <a:lnTo>
                        <a:pt x="24" y="2262"/>
                      </a:lnTo>
                      <a:lnTo>
                        <a:pt x="33" y="2101"/>
                      </a:lnTo>
                      <a:lnTo>
                        <a:pt x="45" y="1943"/>
                      </a:lnTo>
                      <a:lnTo>
                        <a:pt x="59" y="1790"/>
                      </a:lnTo>
                      <a:lnTo>
                        <a:pt x="75" y="1642"/>
                      </a:lnTo>
                      <a:lnTo>
                        <a:pt x="92" y="1499"/>
                      </a:lnTo>
                      <a:lnTo>
                        <a:pt x="110" y="1361"/>
                      </a:lnTo>
                      <a:lnTo>
                        <a:pt x="130" y="1229"/>
                      </a:lnTo>
                      <a:lnTo>
                        <a:pt x="151" y="1102"/>
                      </a:lnTo>
                      <a:lnTo>
                        <a:pt x="174" y="981"/>
                      </a:lnTo>
                      <a:lnTo>
                        <a:pt x="198" y="866"/>
                      </a:lnTo>
                      <a:lnTo>
                        <a:pt x="224" y="758"/>
                      </a:lnTo>
                      <a:lnTo>
                        <a:pt x="251" y="655"/>
                      </a:lnTo>
                      <a:lnTo>
                        <a:pt x="278" y="561"/>
                      </a:lnTo>
                      <a:lnTo>
                        <a:pt x="307" y="471"/>
                      </a:lnTo>
                      <a:lnTo>
                        <a:pt x="337" y="389"/>
                      </a:lnTo>
                      <a:lnTo>
                        <a:pt x="354" y="351"/>
                      </a:lnTo>
                      <a:lnTo>
                        <a:pt x="369" y="315"/>
                      </a:lnTo>
                      <a:lnTo>
                        <a:pt x="386" y="280"/>
                      </a:lnTo>
                      <a:lnTo>
                        <a:pt x="401" y="248"/>
                      </a:lnTo>
                      <a:lnTo>
                        <a:pt x="418" y="217"/>
                      </a:lnTo>
                      <a:lnTo>
                        <a:pt x="434" y="188"/>
                      </a:lnTo>
                      <a:lnTo>
                        <a:pt x="452" y="162"/>
                      </a:lnTo>
                      <a:lnTo>
                        <a:pt x="469" y="137"/>
                      </a:lnTo>
                      <a:lnTo>
                        <a:pt x="486" y="114"/>
                      </a:lnTo>
                      <a:lnTo>
                        <a:pt x="504" y="92"/>
                      </a:lnTo>
                      <a:lnTo>
                        <a:pt x="522" y="74"/>
                      </a:lnTo>
                      <a:lnTo>
                        <a:pt x="540" y="58"/>
                      </a:lnTo>
                      <a:lnTo>
                        <a:pt x="558" y="42"/>
                      </a:lnTo>
                      <a:lnTo>
                        <a:pt x="576" y="30"/>
                      </a:lnTo>
                      <a:lnTo>
                        <a:pt x="595" y="19"/>
                      </a:lnTo>
                      <a:lnTo>
                        <a:pt x="613" y="11"/>
                      </a:lnTo>
                      <a:lnTo>
                        <a:pt x="632" y="5"/>
                      </a:lnTo>
                      <a:lnTo>
                        <a:pt x="652" y="1"/>
                      </a:lnTo>
                      <a:lnTo>
                        <a:pt x="670" y="0"/>
                      </a:lnTo>
                      <a:lnTo>
                        <a:pt x="690" y="0"/>
                      </a:lnTo>
                      <a:lnTo>
                        <a:pt x="710" y="4"/>
                      </a:lnTo>
                      <a:lnTo>
                        <a:pt x="729" y="8"/>
                      </a:lnTo>
                      <a:lnTo>
                        <a:pt x="749" y="16"/>
                      </a:lnTo>
                      <a:lnTo>
                        <a:pt x="769" y="26"/>
                      </a:lnTo>
                      <a:close/>
                    </a:path>
                  </a:pathLst>
                </a:custGeom>
                <a:solidFill>
                  <a:srgbClr val="80828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" name="Freeform 1525532747">
                  <a:extLst>
                    <a:ext uri="{FF2B5EF4-FFF2-40B4-BE49-F238E27FC236}">
                      <a16:creationId xmlns:a16="http://schemas.microsoft.com/office/drawing/2014/main" id="{D6B05BD9-49FC-B192-2510-04B12258FB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510592" y="92562"/>
                  <a:ext cx="211016" cy="687161"/>
                </a:xfrm>
                <a:custGeom>
                  <a:avLst/>
                  <a:gdLst>
                    <a:gd name="T0" fmla="*/ 769 w 1544"/>
                    <a:gd name="T1" fmla="*/ 26 h 3994"/>
                    <a:gd name="T2" fmla="*/ 808 w 1544"/>
                    <a:gd name="T3" fmla="*/ 53 h 3994"/>
                    <a:gd name="T4" fmla="*/ 847 w 1544"/>
                    <a:gd name="T5" fmla="*/ 89 h 3994"/>
                    <a:gd name="T6" fmla="*/ 887 w 1544"/>
                    <a:gd name="T7" fmla="*/ 133 h 3994"/>
                    <a:gd name="T8" fmla="*/ 925 w 1544"/>
                    <a:gd name="T9" fmla="*/ 184 h 3994"/>
                    <a:gd name="T10" fmla="*/ 962 w 1544"/>
                    <a:gd name="T11" fmla="*/ 246 h 3994"/>
                    <a:gd name="T12" fmla="*/ 999 w 1544"/>
                    <a:gd name="T13" fmla="*/ 314 h 3994"/>
                    <a:gd name="T14" fmla="*/ 1035 w 1544"/>
                    <a:gd name="T15" fmla="*/ 389 h 3994"/>
                    <a:gd name="T16" fmla="*/ 1070 w 1544"/>
                    <a:gd name="T17" fmla="*/ 472 h 3994"/>
                    <a:gd name="T18" fmla="*/ 1137 w 1544"/>
                    <a:gd name="T19" fmla="*/ 659 h 3994"/>
                    <a:gd name="T20" fmla="*/ 1202 w 1544"/>
                    <a:gd name="T21" fmla="*/ 871 h 3994"/>
                    <a:gd name="T22" fmla="*/ 1261 w 1544"/>
                    <a:gd name="T23" fmla="*/ 1108 h 3994"/>
                    <a:gd name="T24" fmla="*/ 1315 w 1544"/>
                    <a:gd name="T25" fmla="*/ 1367 h 3994"/>
                    <a:gd name="T26" fmla="*/ 1365 w 1544"/>
                    <a:gd name="T27" fmla="*/ 1646 h 3994"/>
                    <a:gd name="T28" fmla="*/ 1411 w 1544"/>
                    <a:gd name="T29" fmla="*/ 1944 h 3994"/>
                    <a:gd name="T30" fmla="*/ 1448 w 1544"/>
                    <a:gd name="T31" fmla="*/ 2256 h 3994"/>
                    <a:gd name="T32" fmla="*/ 1482 w 1544"/>
                    <a:gd name="T33" fmla="*/ 2583 h 3994"/>
                    <a:gd name="T34" fmla="*/ 1507 w 1544"/>
                    <a:gd name="T35" fmla="*/ 2923 h 3994"/>
                    <a:gd name="T36" fmla="*/ 1527 w 1544"/>
                    <a:gd name="T37" fmla="*/ 3273 h 3994"/>
                    <a:gd name="T38" fmla="*/ 1539 w 1544"/>
                    <a:gd name="T39" fmla="*/ 3631 h 3994"/>
                    <a:gd name="T40" fmla="*/ 1544 w 1544"/>
                    <a:gd name="T41" fmla="*/ 3994 h 3994"/>
                    <a:gd name="T42" fmla="*/ 0 w 1544"/>
                    <a:gd name="T43" fmla="*/ 3133 h 3994"/>
                    <a:gd name="T44" fmla="*/ 3 w 1544"/>
                    <a:gd name="T45" fmla="*/ 2774 h 3994"/>
                    <a:gd name="T46" fmla="*/ 15 w 1544"/>
                    <a:gd name="T47" fmla="*/ 2429 h 3994"/>
                    <a:gd name="T48" fmla="*/ 33 w 1544"/>
                    <a:gd name="T49" fmla="*/ 2101 h 3994"/>
                    <a:gd name="T50" fmla="*/ 59 w 1544"/>
                    <a:gd name="T51" fmla="*/ 1790 h 3994"/>
                    <a:gd name="T52" fmla="*/ 92 w 1544"/>
                    <a:gd name="T53" fmla="*/ 1499 h 3994"/>
                    <a:gd name="T54" fmla="*/ 130 w 1544"/>
                    <a:gd name="T55" fmla="*/ 1229 h 3994"/>
                    <a:gd name="T56" fmla="*/ 174 w 1544"/>
                    <a:gd name="T57" fmla="*/ 981 h 3994"/>
                    <a:gd name="T58" fmla="*/ 224 w 1544"/>
                    <a:gd name="T59" fmla="*/ 758 h 3994"/>
                    <a:gd name="T60" fmla="*/ 278 w 1544"/>
                    <a:gd name="T61" fmla="*/ 561 h 3994"/>
                    <a:gd name="T62" fmla="*/ 337 w 1544"/>
                    <a:gd name="T63" fmla="*/ 389 h 3994"/>
                    <a:gd name="T64" fmla="*/ 369 w 1544"/>
                    <a:gd name="T65" fmla="*/ 315 h 3994"/>
                    <a:gd name="T66" fmla="*/ 401 w 1544"/>
                    <a:gd name="T67" fmla="*/ 248 h 3994"/>
                    <a:gd name="T68" fmla="*/ 434 w 1544"/>
                    <a:gd name="T69" fmla="*/ 188 h 3994"/>
                    <a:gd name="T70" fmla="*/ 469 w 1544"/>
                    <a:gd name="T71" fmla="*/ 137 h 3994"/>
                    <a:gd name="T72" fmla="*/ 504 w 1544"/>
                    <a:gd name="T73" fmla="*/ 92 h 3994"/>
                    <a:gd name="T74" fmla="*/ 540 w 1544"/>
                    <a:gd name="T75" fmla="*/ 58 h 3994"/>
                    <a:gd name="T76" fmla="*/ 576 w 1544"/>
                    <a:gd name="T77" fmla="*/ 30 h 3994"/>
                    <a:gd name="T78" fmla="*/ 613 w 1544"/>
                    <a:gd name="T79" fmla="*/ 11 h 3994"/>
                    <a:gd name="T80" fmla="*/ 652 w 1544"/>
                    <a:gd name="T81" fmla="*/ 1 h 3994"/>
                    <a:gd name="T82" fmla="*/ 690 w 1544"/>
                    <a:gd name="T83" fmla="*/ 0 h 3994"/>
                    <a:gd name="T84" fmla="*/ 729 w 1544"/>
                    <a:gd name="T85" fmla="*/ 8 h 3994"/>
                    <a:gd name="T86" fmla="*/ 769 w 1544"/>
                    <a:gd name="T87" fmla="*/ 26 h 39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1544" h="3994">
                      <a:moveTo>
                        <a:pt x="769" y="26"/>
                      </a:moveTo>
                      <a:lnTo>
                        <a:pt x="769" y="26"/>
                      </a:lnTo>
                      <a:lnTo>
                        <a:pt x="788" y="38"/>
                      </a:lnTo>
                      <a:lnTo>
                        <a:pt x="808" y="53"/>
                      </a:lnTo>
                      <a:lnTo>
                        <a:pt x="828" y="69"/>
                      </a:lnTo>
                      <a:lnTo>
                        <a:pt x="847" y="89"/>
                      </a:lnTo>
                      <a:lnTo>
                        <a:pt x="867" y="109"/>
                      </a:lnTo>
                      <a:lnTo>
                        <a:pt x="887" y="133"/>
                      </a:lnTo>
                      <a:lnTo>
                        <a:pt x="905" y="158"/>
                      </a:lnTo>
                      <a:lnTo>
                        <a:pt x="925" y="184"/>
                      </a:lnTo>
                      <a:lnTo>
                        <a:pt x="943" y="214"/>
                      </a:lnTo>
                      <a:lnTo>
                        <a:pt x="962" y="246"/>
                      </a:lnTo>
                      <a:lnTo>
                        <a:pt x="981" y="278"/>
                      </a:lnTo>
                      <a:lnTo>
                        <a:pt x="999" y="314"/>
                      </a:lnTo>
                      <a:lnTo>
                        <a:pt x="1017" y="350"/>
                      </a:lnTo>
                      <a:lnTo>
                        <a:pt x="1035" y="389"/>
                      </a:lnTo>
                      <a:lnTo>
                        <a:pt x="1052" y="430"/>
                      </a:lnTo>
                      <a:lnTo>
                        <a:pt x="1070" y="472"/>
                      </a:lnTo>
                      <a:lnTo>
                        <a:pt x="1103" y="562"/>
                      </a:lnTo>
                      <a:lnTo>
                        <a:pt x="1137" y="659"/>
                      </a:lnTo>
                      <a:lnTo>
                        <a:pt x="1170" y="762"/>
                      </a:lnTo>
                      <a:lnTo>
                        <a:pt x="1202" y="871"/>
                      </a:lnTo>
                      <a:lnTo>
                        <a:pt x="1232" y="987"/>
                      </a:lnTo>
                      <a:lnTo>
                        <a:pt x="1261" y="1108"/>
                      </a:lnTo>
                      <a:lnTo>
                        <a:pt x="1288" y="1235"/>
                      </a:lnTo>
                      <a:lnTo>
                        <a:pt x="1315" y="1367"/>
                      </a:lnTo>
                      <a:lnTo>
                        <a:pt x="1341" y="1504"/>
                      </a:lnTo>
                      <a:lnTo>
                        <a:pt x="1365" y="1646"/>
                      </a:lnTo>
                      <a:lnTo>
                        <a:pt x="1388" y="1793"/>
                      </a:lnTo>
                      <a:lnTo>
                        <a:pt x="1411" y="1944"/>
                      </a:lnTo>
                      <a:lnTo>
                        <a:pt x="1430" y="2098"/>
                      </a:lnTo>
                      <a:lnTo>
                        <a:pt x="1448" y="2256"/>
                      </a:lnTo>
                      <a:lnTo>
                        <a:pt x="1467" y="2418"/>
                      </a:lnTo>
                      <a:lnTo>
                        <a:pt x="1482" y="2583"/>
                      </a:lnTo>
                      <a:lnTo>
                        <a:pt x="1495" y="2752"/>
                      </a:lnTo>
                      <a:lnTo>
                        <a:pt x="1507" y="2923"/>
                      </a:lnTo>
                      <a:lnTo>
                        <a:pt x="1518" y="3097"/>
                      </a:lnTo>
                      <a:lnTo>
                        <a:pt x="1527" y="3273"/>
                      </a:lnTo>
                      <a:lnTo>
                        <a:pt x="1535" y="3450"/>
                      </a:lnTo>
                      <a:lnTo>
                        <a:pt x="1539" y="3631"/>
                      </a:lnTo>
                      <a:lnTo>
                        <a:pt x="1542" y="3812"/>
                      </a:lnTo>
                      <a:lnTo>
                        <a:pt x="1544" y="3994"/>
                      </a:lnTo>
                      <a:lnTo>
                        <a:pt x="0" y="3133"/>
                      </a:lnTo>
                      <a:lnTo>
                        <a:pt x="0" y="3133"/>
                      </a:lnTo>
                      <a:lnTo>
                        <a:pt x="1" y="2951"/>
                      </a:lnTo>
                      <a:lnTo>
                        <a:pt x="3" y="2774"/>
                      </a:lnTo>
                      <a:lnTo>
                        <a:pt x="9" y="2599"/>
                      </a:lnTo>
                      <a:lnTo>
                        <a:pt x="15" y="2429"/>
                      </a:lnTo>
                      <a:lnTo>
                        <a:pt x="24" y="2262"/>
                      </a:lnTo>
                      <a:lnTo>
                        <a:pt x="33" y="2101"/>
                      </a:lnTo>
                      <a:lnTo>
                        <a:pt x="45" y="1943"/>
                      </a:lnTo>
                      <a:lnTo>
                        <a:pt x="59" y="1790"/>
                      </a:lnTo>
                      <a:lnTo>
                        <a:pt x="75" y="1642"/>
                      </a:lnTo>
                      <a:lnTo>
                        <a:pt x="92" y="1499"/>
                      </a:lnTo>
                      <a:lnTo>
                        <a:pt x="110" y="1361"/>
                      </a:lnTo>
                      <a:lnTo>
                        <a:pt x="130" y="1229"/>
                      </a:lnTo>
                      <a:lnTo>
                        <a:pt x="151" y="1102"/>
                      </a:lnTo>
                      <a:lnTo>
                        <a:pt x="174" y="981"/>
                      </a:lnTo>
                      <a:lnTo>
                        <a:pt x="198" y="866"/>
                      </a:lnTo>
                      <a:lnTo>
                        <a:pt x="224" y="758"/>
                      </a:lnTo>
                      <a:lnTo>
                        <a:pt x="251" y="655"/>
                      </a:lnTo>
                      <a:lnTo>
                        <a:pt x="278" y="561"/>
                      </a:lnTo>
                      <a:lnTo>
                        <a:pt x="307" y="471"/>
                      </a:lnTo>
                      <a:lnTo>
                        <a:pt x="337" y="389"/>
                      </a:lnTo>
                      <a:lnTo>
                        <a:pt x="354" y="351"/>
                      </a:lnTo>
                      <a:lnTo>
                        <a:pt x="369" y="315"/>
                      </a:lnTo>
                      <a:lnTo>
                        <a:pt x="386" y="280"/>
                      </a:lnTo>
                      <a:lnTo>
                        <a:pt x="401" y="248"/>
                      </a:lnTo>
                      <a:lnTo>
                        <a:pt x="418" y="217"/>
                      </a:lnTo>
                      <a:lnTo>
                        <a:pt x="434" y="188"/>
                      </a:lnTo>
                      <a:lnTo>
                        <a:pt x="452" y="162"/>
                      </a:lnTo>
                      <a:lnTo>
                        <a:pt x="469" y="137"/>
                      </a:lnTo>
                      <a:lnTo>
                        <a:pt x="486" y="114"/>
                      </a:lnTo>
                      <a:lnTo>
                        <a:pt x="504" y="92"/>
                      </a:lnTo>
                      <a:lnTo>
                        <a:pt x="522" y="74"/>
                      </a:lnTo>
                      <a:lnTo>
                        <a:pt x="540" y="58"/>
                      </a:lnTo>
                      <a:lnTo>
                        <a:pt x="558" y="42"/>
                      </a:lnTo>
                      <a:lnTo>
                        <a:pt x="576" y="30"/>
                      </a:lnTo>
                      <a:lnTo>
                        <a:pt x="595" y="19"/>
                      </a:lnTo>
                      <a:lnTo>
                        <a:pt x="613" y="11"/>
                      </a:lnTo>
                      <a:lnTo>
                        <a:pt x="632" y="5"/>
                      </a:lnTo>
                      <a:lnTo>
                        <a:pt x="652" y="1"/>
                      </a:lnTo>
                      <a:lnTo>
                        <a:pt x="670" y="0"/>
                      </a:lnTo>
                      <a:lnTo>
                        <a:pt x="690" y="0"/>
                      </a:lnTo>
                      <a:lnTo>
                        <a:pt x="710" y="4"/>
                      </a:lnTo>
                      <a:lnTo>
                        <a:pt x="729" y="8"/>
                      </a:lnTo>
                      <a:lnTo>
                        <a:pt x="749" y="16"/>
                      </a:lnTo>
                      <a:lnTo>
                        <a:pt x="769" y="26"/>
                      </a:lnTo>
                    </a:path>
                  </a:pathLst>
                </a:custGeom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  <a:shade val="30000"/>
                        <a:satMod val="115000"/>
                      </a:schemeClr>
                    </a:gs>
                    <a:gs pos="50000">
                      <a:schemeClr val="tx1">
                        <a:lumMod val="65000"/>
                        <a:lumOff val="35000"/>
                        <a:shade val="67500"/>
                        <a:satMod val="115000"/>
                      </a:schemeClr>
                    </a:gs>
                    <a:gs pos="100000">
                      <a:schemeClr val="tx1">
                        <a:lumMod val="65000"/>
                        <a:lumOff val="35000"/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" name="Freeform 1525532748">
                  <a:extLst>
                    <a:ext uri="{FF2B5EF4-FFF2-40B4-BE49-F238E27FC236}">
                      <a16:creationId xmlns:a16="http://schemas.microsoft.com/office/drawing/2014/main" id="{597266A9-57F6-243E-6A82-77B5D137BE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643159" y="0"/>
                  <a:ext cx="721334" cy="688538"/>
                </a:xfrm>
                <a:custGeom>
                  <a:avLst/>
                  <a:gdLst>
                    <a:gd name="T0" fmla="*/ 3140 w 5280"/>
                    <a:gd name="T1" fmla="*/ 3990 h 4003"/>
                    <a:gd name="T2" fmla="*/ 4036 w 5280"/>
                    <a:gd name="T3" fmla="*/ 4002 h 4003"/>
                    <a:gd name="T4" fmla="*/ 4638 w 5280"/>
                    <a:gd name="T5" fmla="*/ 4003 h 4003"/>
                    <a:gd name="T6" fmla="*/ 5280 w 5280"/>
                    <a:gd name="T7" fmla="*/ 3995 h 4003"/>
                    <a:gd name="T8" fmla="*/ 5275 w 5280"/>
                    <a:gd name="T9" fmla="*/ 3629 h 4003"/>
                    <a:gd name="T10" fmla="*/ 5254 w 5280"/>
                    <a:gd name="T11" fmla="*/ 3088 h 4003"/>
                    <a:gd name="T12" fmla="*/ 5216 w 5280"/>
                    <a:gd name="T13" fmla="*/ 2565 h 4003"/>
                    <a:gd name="T14" fmla="*/ 5163 w 5280"/>
                    <a:gd name="T15" fmla="*/ 2065 h 4003"/>
                    <a:gd name="T16" fmla="*/ 5095 w 5280"/>
                    <a:gd name="T17" fmla="*/ 1599 h 4003"/>
                    <a:gd name="T18" fmla="*/ 5015 w 5280"/>
                    <a:gd name="T19" fmla="*/ 1177 h 4003"/>
                    <a:gd name="T20" fmla="*/ 4921 w 5280"/>
                    <a:gd name="T21" fmla="*/ 804 h 4003"/>
                    <a:gd name="T22" fmla="*/ 4833 w 5280"/>
                    <a:gd name="T23" fmla="*/ 539 h 4003"/>
                    <a:gd name="T24" fmla="*/ 4779 w 5280"/>
                    <a:gd name="T25" fmla="*/ 403 h 4003"/>
                    <a:gd name="T26" fmla="*/ 4720 w 5280"/>
                    <a:gd name="T27" fmla="*/ 284 h 4003"/>
                    <a:gd name="T28" fmla="*/ 4659 w 5280"/>
                    <a:gd name="T29" fmla="*/ 184 h 4003"/>
                    <a:gd name="T30" fmla="*/ 4597 w 5280"/>
                    <a:gd name="T31" fmla="*/ 103 h 4003"/>
                    <a:gd name="T32" fmla="*/ 4532 w 5280"/>
                    <a:gd name="T33" fmla="*/ 45 h 4003"/>
                    <a:gd name="T34" fmla="*/ 4466 w 5280"/>
                    <a:gd name="T35" fmla="*/ 9 h 4003"/>
                    <a:gd name="T36" fmla="*/ 4429 w 5280"/>
                    <a:gd name="T37" fmla="*/ 0 h 4003"/>
                    <a:gd name="T38" fmla="*/ 4305 w 5280"/>
                    <a:gd name="T39" fmla="*/ 3 h 4003"/>
                    <a:gd name="T40" fmla="*/ 4098 w 5280"/>
                    <a:gd name="T41" fmla="*/ 21 h 4003"/>
                    <a:gd name="T42" fmla="*/ 3768 w 5280"/>
                    <a:gd name="T43" fmla="*/ 64 h 4003"/>
                    <a:gd name="T44" fmla="*/ 3293 w 5280"/>
                    <a:gd name="T45" fmla="*/ 142 h 4003"/>
                    <a:gd name="T46" fmla="*/ 2963 w 5280"/>
                    <a:gd name="T47" fmla="*/ 216 h 4003"/>
                    <a:gd name="T48" fmla="*/ 2829 w 5280"/>
                    <a:gd name="T49" fmla="*/ 256 h 4003"/>
                    <a:gd name="T50" fmla="*/ 2574 w 5280"/>
                    <a:gd name="T51" fmla="*/ 344 h 4003"/>
                    <a:gd name="T52" fmla="*/ 2398 w 5280"/>
                    <a:gd name="T53" fmla="*/ 414 h 4003"/>
                    <a:gd name="T54" fmla="*/ 2171 w 5280"/>
                    <a:gd name="T55" fmla="*/ 517 h 4003"/>
                    <a:gd name="T56" fmla="*/ 1933 w 5280"/>
                    <a:gd name="T57" fmla="*/ 639 h 4003"/>
                    <a:gd name="T58" fmla="*/ 1799 w 5280"/>
                    <a:gd name="T59" fmla="*/ 715 h 4003"/>
                    <a:gd name="T60" fmla="*/ 1600 w 5280"/>
                    <a:gd name="T61" fmla="*/ 840 h 4003"/>
                    <a:gd name="T62" fmla="*/ 1343 w 5280"/>
                    <a:gd name="T63" fmla="*/ 1026 h 4003"/>
                    <a:gd name="T64" fmla="*/ 1252 w 5280"/>
                    <a:gd name="T65" fmla="*/ 1100 h 4003"/>
                    <a:gd name="T66" fmla="*/ 1030 w 5280"/>
                    <a:gd name="T67" fmla="*/ 1296 h 4003"/>
                    <a:gd name="T68" fmla="*/ 884 w 5280"/>
                    <a:gd name="T69" fmla="*/ 1445 h 4003"/>
                    <a:gd name="T70" fmla="*/ 768 w 5280"/>
                    <a:gd name="T71" fmla="*/ 1574 h 4003"/>
                    <a:gd name="T72" fmla="*/ 620 w 5280"/>
                    <a:gd name="T73" fmla="*/ 1760 h 4003"/>
                    <a:gd name="T74" fmla="*/ 511 w 5280"/>
                    <a:gd name="T75" fmla="*/ 1915 h 4003"/>
                    <a:gd name="T76" fmla="*/ 368 w 5280"/>
                    <a:gd name="T77" fmla="*/ 2153 h 4003"/>
                    <a:gd name="T78" fmla="*/ 273 w 5280"/>
                    <a:gd name="T79" fmla="*/ 2342 h 4003"/>
                    <a:gd name="T80" fmla="*/ 234 w 5280"/>
                    <a:gd name="T81" fmla="*/ 2430 h 4003"/>
                    <a:gd name="T82" fmla="*/ 159 w 5280"/>
                    <a:gd name="T83" fmla="*/ 2627 h 4003"/>
                    <a:gd name="T84" fmla="*/ 100 w 5280"/>
                    <a:gd name="T85" fmla="*/ 2814 h 4003"/>
                    <a:gd name="T86" fmla="*/ 50 w 5280"/>
                    <a:gd name="T87" fmla="*/ 3033 h 4003"/>
                    <a:gd name="T88" fmla="*/ 14 w 5280"/>
                    <a:gd name="T89" fmla="*/ 3284 h 4003"/>
                    <a:gd name="T90" fmla="*/ 0 w 5280"/>
                    <a:gd name="T91" fmla="*/ 3566 h 4003"/>
                    <a:gd name="T92" fmla="*/ 5 w 5280"/>
                    <a:gd name="T93" fmla="*/ 3583 h 4003"/>
                    <a:gd name="T94" fmla="*/ 22 w 5280"/>
                    <a:gd name="T95" fmla="*/ 3608 h 4003"/>
                    <a:gd name="T96" fmla="*/ 53 w 5280"/>
                    <a:gd name="T97" fmla="*/ 3632 h 4003"/>
                    <a:gd name="T98" fmla="*/ 117 w 5280"/>
                    <a:gd name="T99" fmla="*/ 3664 h 4003"/>
                    <a:gd name="T100" fmla="*/ 258 w 5280"/>
                    <a:gd name="T101" fmla="*/ 3711 h 4003"/>
                    <a:gd name="T102" fmla="*/ 452 w 5280"/>
                    <a:gd name="T103" fmla="*/ 3756 h 4003"/>
                    <a:gd name="T104" fmla="*/ 695 w 5280"/>
                    <a:gd name="T105" fmla="*/ 3799 h 4003"/>
                    <a:gd name="T106" fmla="*/ 989 w 5280"/>
                    <a:gd name="T107" fmla="*/ 3839 h 4003"/>
                    <a:gd name="T108" fmla="*/ 1328 w 5280"/>
                    <a:gd name="T109" fmla="*/ 3876 h 4003"/>
                    <a:gd name="T110" fmla="*/ 1711 w 5280"/>
                    <a:gd name="T111" fmla="*/ 3908 h 4003"/>
                    <a:gd name="T112" fmla="*/ 2136 w 5280"/>
                    <a:gd name="T113" fmla="*/ 3937 h 4003"/>
                    <a:gd name="T114" fmla="*/ 2602 w 5280"/>
                    <a:gd name="T115" fmla="*/ 3961 h 4003"/>
                    <a:gd name="T116" fmla="*/ 2934 w 5280"/>
                    <a:gd name="T117" fmla="*/ 3985 h 40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5280" h="4003">
                      <a:moveTo>
                        <a:pt x="2934" y="3985"/>
                      </a:moveTo>
                      <a:lnTo>
                        <a:pt x="2934" y="3985"/>
                      </a:lnTo>
                      <a:lnTo>
                        <a:pt x="3140" y="3990"/>
                      </a:lnTo>
                      <a:lnTo>
                        <a:pt x="3374" y="3995"/>
                      </a:lnTo>
                      <a:lnTo>
                        <a:pt x="3679" y="3999"/>
                      </a:lnTo>
                      <a:lnTo>
                        <a:pt x="4036" y="4002"/>
                      </a:lnTo>
                      <a:lnTo>
                        <a:pt x="4230" y="4003"/>
                      </a:lnTo>
                      <a:lnTo>
                        <a:pt x="4431" y="4003"/>
                      </a:lnTo>
                      <a:lnTo>
                        <a:pt x="4638" y="4003"/>
                      </a:lnTo>
                      <a:lnTo>
                        <a:pt x="4852" y="4002"/>
                      </a:lnTo>
                      <a:lnTo>
                        <a:pt x="5065" y="3998"/>
                      </a:lnTo>
                      <a:lnTo>
                        <a:pt x="5280" y="3995"/>
                      </a:lnTo>
                      <a:lnTo>
                        <a:pt x="5280" y="3995"/>
                      </a:lnTo>
                      <a:lnTo>
                        <a:pt x="5278" y="3811"/>
                      </a:lnTo>
                      <a:lnTo>
                        <a:pt x="5275" y="3629"/>
                      </a:lnTo>
                      <a:lnTo>
                        <a:pt x="5271" y="3447"/>
                      </a:lnTo>
                      <a:lnTo>
                        <a:pt x="5263" y="3268"/>
                      </a:lnTo>
                      <a:lnTo>
                        <a:pt x="5254" y="3088"/>
                      </a:lnTo>
                      <a:lnTo>
                        <a:pt x="5244" y="2912"/>
                      </a:lnTo>
                      <a:lnTo>
                        <a:pt x="5232" y="2737"/>
                      </a:lnTo>
                      <a:lnTo>
                        <a:pt x="5216" y="2565"/>
                      </a:lnTo>
                      <a:lnTo>
                        <a:pt x="5201" y="2395"/>
                      </a:lnTo>
                      <a:lnTo>
                        <a:pt x="5183" y="2228"/>
                      </a:lnTo>
                      <a:lnTo>
                        <a:pt x="5163" y="2065"/>
                      </a:lnTo>
                      <a:lnTo>
                        <a:pt x="5142" y="1906"/>
                      </a:lnTo>
                      <a:lnTo>
                        <a:pt x="5120" y="1750"/>
                      </a:lnTo>
                      <a:lnTo>
                        <a:pt x="5095" y="1599"/>
                      </a:lnTo>
                      <a:lnTo>
                        <a:pt x="5070" y="1453"/>
                      </a:lnTo>
                      <a:lnTo>
                        <a:pt x="5044" y="1312"/>
                      </a:lnTo>
                      <a:lnTo>
                        <a:pt x="5015" y="1177"/>
                      </a:lnTo>
                      <a:lnTo>
                        <a:pt x="4985" y="1046"/>
                      </a:lnTo>
                      <a:lnTo>
                        <a:pt x="4953" y="921"/>
                      </a:lnTo>
                      <a:lnTo>
                        <a:pt x="4921" y="804"/>
                      </a:lnTo>
                      <a:lnTo>
                        <a:pt x="4886" y="693"/>
                      </a:lnTo>
                      <a:lnTo>
                        <a:pt x="4852" y="589"/>
                      </a:lnTo>
                      <a:lnTo>
                        <a:pt x="4833" y="539"/>
                      </a:lnTo>
                      <a:lnTo>
                        <a:pt x="4815" y="492"/>
                      </a:lnTo>
                      <a:lnTo>
                        <a:pt x="4797" y="446"/>
                      </a:lnTo>
                      <a:lnTo>
                        <a:pt x="4779" y="403"/>
                      </a:lnTo>
                      <a:lnTo>
                        <a:pt x="4759" y="361"/>
                      </a:lnTo>
                      <a:lnTo>
                        <a:pt x="4740" y="321"/>
                      </a:lnTo>
                      <a:lnTo>
                        <a:pt x="4720" y="284"/>
                      </a:lnTo>
                      <a:lnTo>
                        <a:pt x="4700" y="248"/>
                      </a:lnTo>
                      <a:lnTo>
                        <a:pt x="4681" y="215"/>
                      </a:lnTo>
                      <a:lnTo>
                        <a:pt x="4659" y="184"/>
                      </a:lnTo>
                      <a:lnTo>
                        <a:pt x="4640" y="155"/>
                      </a:lnTo>
                      <a:lnTo>
                        <a:pt x="4619" y="129"/>
                      </a:lnTo>
                      <a:lnTo>
                        <a:pt x="4597" y="103"/>
                      </a:lnTo>
                      <a:lnTo>
                        <a:pt x="4576" y="82"/>
                      </a:lnTo>
                      <a:lnTo>
                        <a:pt x="4553" y="63"/>
                      </a:lnTo>
                      <a:lnTo>
                        <a:pt x="4532" y="45"/>
                      </a:lnTo>
                      <a:lnTo>
                        <a:pt x="4510" y="30"/>
                      </a:lnTo>
                      <a:lnTo>
                        <a:pt x="4488" y="18"/>
                      </a:lnTo>
                      <a:lnTo>
                        <a:pt x="4466" y="9"/>
                      </a:lnTo>
                      <a:lnTo>
                        <a:pt x="4443" y="2"/>
                      </a:lnTo>
                      <a:lnTo>
                        <a:pt x="4443" y="2"/>
                      </a:lnTo>
                      <a:lnTo>
                        <a:pt x="4429" y="0"/>
                      </a:lnTo>
                      <a:lnTo>
                        <a:pt x="4385" y="0"/>
                      </a:lnTo>
                      <a:lnTo>
                        <a:pt x="4351" y="0"/>
                      </a:lnTo>
                      <a:lnTo>
                        <a:pt x="4305" y="3"/>
                      </a:lnTo>
                      <a:lnTo>
                        <a:pt x="4248" y="6"/>
                      </a:lnTo>
                      <a:lnTo>
                        <a:pt x="4180" y="12"/>
                      </a:lnTo>
                      <a:lnTo>
                        <a:pt x="4098" y="21"/>
                      </a:lnTo>
                      <a:lnTo>
                        <a:pt x="4002" y="32"/>
                      </a:lnTo>
                      <a:lnTo>
                        <a:pt x="3892" y="46"/>
                      </a:lnTo>
                      <a:lnTo>
                        <a:pt x="3768" y="64"/>
                      </a:lnTo>
                      <a:lnTo>
                        <a:pt x="3626" y="86"/>
                      </a:lnTo>
                      <a:lnTo>
                        <a:pt x="3468" y="111"/>
                      </a:lnTo>
                      <a:lnTo>
                        <a:pt x="3293" y="142"/>
                      </a:lnTo>
                      <a:lnTo>
                        <a:pt x="3097" y="178"/>
                      </a:lnTo>
                      <a:lnTo>
                        <a:pt x="3097" y="178"/>
                      </a:lnTo>
                      <a:lnTo>
                        <a:pt x="2963" y="216"/>
                      </a:lnTo>
                      <a:lnTo>
                        <a:pt x="2893" y="235"/>
                      </a:lnTo>
                      <a:lnTo>
                        <a:pt x="2829" y="256"/>
                      </a:lnTo>
                      <a:lnTo>
                        <a:pt x="2829" y="256"/>
                      </a:lnTo>
                      <a:lnTo>
                        <a:pt x="2748" y="282"/>
                      </a:lnTo>
                      <a:lnTo>
                        <a:pt x="2660" y="313"/>
                      </a:lnTo>
                      <a:lnTo>
                        <a:pt x="2574" y="344"/>
                      </a:lnTo>
                      <a:lnTo>
                        <a:pt x="2495" y="374"/>
                      </a:lnTo>
                      <a:lnTo>
                        <a:pt x="2495" y="374"/>
                      </a:lnTo>
                      <a:lnTo>
                        <a:pt x="2398" y="414"/>
                      </a:lnTo>
                      <a:lnTo>
                        <a:pt x="2331" y="442"/>
                      </a:lnTo>
                      <a:lnTo>
                        <a:pt x="2254" y="477"/>
                      </a:lnTo>
                      <a:lnTo>
                        <a:pt x="2171" y="517"/>
                      </a:lnTo>
                      <a:lnTo>
                        <a:pt x="2079" y="561"/>
                      </a:lnTo>
                      <a:lnTo>
                        <a:pt x="1982" y="611"/>
                      </a:lnTo>
                      <a:lnTo>
                        <a:pt x="1933" y="639"/>
                      </a:lnTo>
                      <a:lnTo>
                        <a:pt x="1882" y="666"/>
                      </a:lnTo>
                      <a:lnTo>
                        <a:pt x="1882" y="666"/>
                      </a:lnTo>
                      <a:lnTo>
                        <a:pt x="1799" y="715"/>
                      </a:lnTo>
                      <a:lnTo>
                        <a:pt x="1741" y="750"/>
                      </a:lnTo>
                      <a:lnTo>
                        <a:pt x="1675" y="792"/>
                      </a:lnTo>
                      <a:lnTo>
                        <a:pt x="1600" y="840"/>
                      </a:lnTo>
                      <a:lnTo>
                        <a:pt x="1520" y="895"/>
                      </a:lnTo>
                      <a:lnTo>
                        <a:pt x="1434" y="957"/>
                      </a:lnTo>
                      <a:lnTo>
                        <a:pt x="1343" y="1026"/>
                      </a:lnTo>
                      <a:lnTo>
                        <a:pt x="1343" y="1026"/>
                      </a:lnTo>
                      <a:lnTo>
                        <a:pt x="1296" y="1063"/>
                      </a:lnTo>
                      <a:lnTo>
                        <a:pt x="1252" y="1100"/>
                      </a:lnTo>
                      <a:lnTo>
                        <a:pt x="1169" y="1171"/>
                      </a:lnTo>
                      <a:lnTo>
                        <a:pt x="1095" y="1236"/>
                      </a:lnTo>
                      <a:lnTo>
                        <a:pt x="1030" y="1296"/>
                      </a:lnTo>
                      <a:lnTo>
                        <a:pt x="977" y="1349"/>
                      </a:lnTo>
                      <a:lnTo>
                        <a:pt x="933" y="1392"/>
                      </a:lnTo>
                      <a:lnTo>
                        <a:pt x="884" y="1445"/>
                      </a:lnTo>
                      <a:lnTo>
                        <a:pt x="884" y="1445"/>
                      </a:lnTo>
                      <a:lnTo>
                        <a:pt x="812" y="1525"/>
                      </a:lnTo>
                      <a:lnTo>
                        <a:pt x="768" y="1574"/>
                      </a:lnTo>
                      <a:lnTo>
                        <a:pt x="722" y="1630"/>
                      </a:lnTo>
                      <a:lnTo>
                        <a:pt x="672" y="1692"/>
                      </a:lnTo>
                      <a:lnTo>
                        <a:pt x="620" y="1760"/>
                      </a:lnTo>
                      <a:lnTo>
                        <a:pt x="567" y="1834"/>
                      </a:lnTo>
                      <a:lnTo>
                        <a:pt x="511" y="1915"/>
                      </a:lnTo>
                      <a:lnTo>
                        <a:pt x="511" y="1915"/>
                      </a:lnTo>
                      <a:lnTo>
                        <a:pt x="458" y="1998"/>
                      </a:lnTo>
                      <a:lnTo>
                        <a:pt x="411" y="2077"/>
                      </a:lnTo>
                      <a:lnTo>
                        <a:pt x="368" y="2153"/>
                      </a:lnTo>
                      <a:lnTo>
                        <a:pt x="332" y="2222"/>
                      </a:lnTo>
                      <a:lnTo>
                        <a:pt x="300" y="2286"/>
                      </a:lnTo>
                      <a:lnTo>
                        <a:pt x="273" y="2342"/>
                      </a:lnTo>
                      <a:lnTo>
                        <a:pt x="250" y="2391"/>
                      </a:lnTo>
                      <a:lnTo>
                        <a:pt x="234" y="2430"/>
                      </a:lnTo>
                      <a:lnTo>
                        <a:pt x="234" y="2430"/>
                      </a:lnTo>
                      <a:lnTo>
                        <a:pt x="197" y="2521"/>
                      </a:lnTo>
                      <a:lnTo>
                        <a:pt x="178" y="2572"/>
                      </a:lnTo>
                      <a:lnTo>
                        <a:pt x="159" y="2627"/>
                      </a:lnTo>
                      <a:lnTo>
                        <a:pt x="140" y="2686"/>
                      </a:lnTo>
                      <a:lnTo>
                        <a:pt x="120" y="2748"/>
                      </a:lnTo>
                      <a:lnTo>
                        <a:pt x="100" y="2814"/>
                      </a:lnTo>
                      <a:lnTo>
                        <a:pt x="84" y="2883"/>
                      </a:lnTo>
                      <a:lnTo>
                        <a:pt x="66" y="2956"/>
                      </a:lnTo>
                      <a:lnTo>
                        <a:pt x="50" y="3033"/>
                      </a:lnTo>
                      <a:lnTo>
                        <a:pt x="37" y="3113"/>
                      </a:lnTo>
                      <a:lnTo>
                        <a:pt x="25" y="3197"/>
                      </a:lnTo>
                      <a:lnTo>
                        <a:pt x="14" y="3284"/>
                      </a:lnTo>
                      <a:lnTo>
                        <a:pt x="8" y="3374"/>
                      </a:lnTo>
                      <a:lnTo>
                        <a:pt x="2" y="3469"/>
                      </a:lnTo>
                      <a:lnTo>
                        <a:pt x="0" y="3566"/>
                      </a:lnTo>
                      <a:lnTo>
                        <a:pt x="0" y="3566"/>
                      </a:lnTo>
                      <a:lnTo>
                        <a:pt x="2" y="3574"/>
                      </a:lnTo>
                      <a:lnTo>
                        <a:pt x="5" y="3583"/>
                      </a:lnTo>
                      <a:lnTo>
                        <a:pt x="8" y="3591"/>
                      </a:lnTo>
                      <a:lnTo>
                        <a:pt x="14" y="3599"/>
                      </a:lnTo>
                      <a:lnTo>
                        <a:pt x="22" y="3608"/>
                      </a:lnTo>
                      <a:lnTo>
                        <a:pt x="31" y="3615"/>
                      </a:lnTo>
                      <a:lnTo>
                        <a:pt x="41" y="3623"/>
                      </a:lnTo>
                      <a:lnTo>
                        <a:pt x="53" y="3632"/>
                      </a:lnTo>
                      <a:lnTo>
                        <a:pt x="67" y="3640"/>
                      </a:lnTo>
                      <a:lnTo>
                        <a:pt x="82" y="3648"/>
                      </a:lnTo>
                      <a:lnTo>
                        <a:pt x="117" y="3664"/>
                      </a:lnTo>
                      <a:lnTo>
                        <a:pt x="158" y="3680"/>
                      </a:lnTo>
                      <a:lnTo>
                        <a:pt x="205" y="3695"/>
                      </a:lnTo>
                      <a:lnTo>
                        <a:pt x="258" y="3711"/>
                      </a:lnTo>
                      <a:lnTo>
                        <a:pt x="317" y="3726"/>
                      </a:lnTo>
                      <a:lnTo>
                        <a:pt x="380" y="3742"/>
                      </a:lnTo>
                      <a:lnTo>
                        <a:pt x="452" y="3756"/>
                      </a:lnTo>
                      <a:lnTo>
                        <a:pt x="527" y="3771"/>
                      </a:lnTo>
                      <a:lnTo>
                        <a:pt x="609" y="3785"/>
                      </a:lnTo>
                      <a:lnTo>
                        <a:pt x="695" y="3799"/>
                      </a:lnTo>
                      <a:lnTo>
                        <a:pt x="788" y="3813"/>
                      </a:lnTo>
                      <a:lnTo>
                        <a:pt x="886" y="3826"/>
                      </a:lnTo>
                      <a:lnTo>
                        <a:pt x="989" y="3839"/>
                      </a:lnTo>
                      <a:lnTo>
                        <a:pt x="1096" y="3851"/>
                      </a:lnTo>
                      <a:lnTo>
                        <a:pt x="1210" y="3864"/>
                      </a:lnTo>
                      <a:lnTo>
                        <a:pt x="1328" y="3876"/>
                      </a:lnTo>
                      <a:lnTo>
                        <a:pt x="1451" y="3887"/>
                      </a:lnTo>
                      <a:lnTo>
                        <a:pt x="1579" y="3898"/>
                      </a:lnTo>
                      <a:lnTo>
                        <a:pt x="1711" y="3908"/>
                      </a:lnTo>
                      <a:lnTo>
                        <a:pt x="1849" y="3918"/>
                      </a:lnTo>
                      <a:lnTo>
                        <a:pt x="1991" y="3927"/>
                      </a:lnTo>
                      <a:lnTo>
                        <a:pt x="2136" y="3937"/>
                      </a:lnTo>
                      <a:lnTo>
                        <a:pt x="2288" y="3945"/>
                      </a:lnTo>
                      <a:lnTo>
                        <a:pt x="2443" y="3954"/>
                      </a:lnTo>
                      <a:lnTo>
                        <a:pt x="2602" y="3961"/>
                      </a:lnTo>
                      <a:lnTo>
                        <a:pt x="2766" y="3968"/>
                      </a:lnTo>
                      <a:lnTo>
                        <a:pt x="2934" y="3974"/>
                      </a:lnTo>
                      <a:lnTo>
                        <a:pt x="2934" y="3985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E1E2D">
                        <a:shade val="30000"/>
                        <a:satMod val="115000"/>
                      </a:srgbClr>
                    </a:gs>
                    <a:gs pos="50000">
                      <a:srgbClr val="BE1E2D">
                        <a:shade val="67500"/>
                        <a:satMod val="115000"/>
                      </a:srgbClr>
                    </a:gs>
                    <a:gs pos="100000">
                      <a:srgbClr val="BE1E2D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algn="ctr" rtl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600">
                      <a:effectLst/>
                      <a:latin typeface="Arial Black" panose="020B0A040201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FV</a:t>
                  </a:r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  <a:p>
                  <a:pPr marL="0" marR="0" algn="ctr" rtl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600">
                      <a:effectLst/>
                      <a:latin typeface="Arial Black" panose="020B0A040201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 </a:t>
                  </a:r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3" name="Freeform 1525532749">
                  <a:extLst>
                    <a:ext uri="{FF2B5EF4-FFF2-40B4-BE49-F238E27FC236}">
                      <a16:creationId xmlns:a16="http://schemas.microsoft.com/office/drawing/2014/main" id="{3ACACDD3-0760-C916-6423-10198956AF1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643159" y="0"/>
                  <a:ext cx="721334" cy="688538"/>
                </a:xfrm>
                <a:custGeom>
                  <a:avLst/>
                  <a:gdLst>
                    <a:gd name="T0" fmla="*/ 3140 w 5280"/>
                    <a:gd name="T1" fmla="*/ 3990 h 4003"/>
                    <a:gd name="T2" fmla="*/ 4036 w 5280"/>
                    <a:gd name="T3" fmla="*/ 4002 h 4003"/>
                    <a:gd name="T4" fmla="*/ 4638 w 5280"/>
                    <a:gd name="T5" fmla="*/ 4003 h 4003"/>
                    <a:gd name="T6" fmla="*/ 5280 w 5280"/>
                    <a:gd name="T7" fmla="*/ 3995 h 4003"/>
                    <a:gd name="T8" fmla="*/ 5275 w 5280"/>
                    <a:gd name="T9" fmla="*/ 3629 h 4003"/>
                    <a:gd name="T10" fmla="*/ 5254 w 5280"/>
                    <a:gd name="T11" fmla="*/ 3088 h 4003"/>
                    <a:gd name="T12" fmla="*/ 5216 w 5280"/>
                    <a:gd name="T13" fmla="*/ 2565 h 4003"/>
                    <a:gd name="T14" fmla="*/ 5163 w 5280"/>
                    <a:gd name="T15" fmla="*/ 2065 h 4003"/>
                    <a:gd name="T16" fmla="*/ 5095 w 5280"/>
                    <a:gd name="T17" fmla="*/ 1599 h 4003"/>
                    <a:gd name="T18" fmla="*/ 5015 w 5280"/>
                    <a:gd name="T19" fmla="*/ 1177 h 4003"/>
                    <a:gd name="T20" fmla="*/ 4921 w 5280"/>
                    <a:gd name="T21" fmla="*/ 804 h 4003"/>
                    <a:gd name="T22" fmla="*/ 4833 w 5280"/>
                    <a:gd name="T23" fmla="*/ 539 h 4003"/>
                    <a:gd name="T24" fmla="*/ 4779 w 5280"/>
                    <a:gd name="T25" fmla="*/ 403 h 4003"/>
                    <a:gd name="T26" fmla="*/ 4720 w 5280"/>
                    <a:gd name="T27" fmla="*/ 284 h 4003"/>
                    <a:gd name="T28" fmla="*/ 4659 w 5280"/>
                    <a:gd name="T29" fmla="*/ 184 h 4003"/>
                    <a:gd name="T30" fmla="*/ 4597 w 5280"/>
                    <a:gd name="T31" fmla="*/ 103 h 4003"/>
                    <a:gd name="T32" fmla="*/ 4532 w 5280"/>
                    <a:gd name="T33" fmla="*/ 45 h 4003"/>
                    <a:gd name="T34" fmla="*/ 4466 w 5280"/>
                    <a:gd name="T35" fmla="*/ 9 h 4003"/>
                    <a:gd name="T36" fmla="*/ 4429 w 5280"/>
                    <a:gd name="T37" fmla="*/ 0 h 4003"/>
                    <a:gd name="T38" fmla="*/ 4305 w 5280"/>
                    <a:gd name="T39" fmla="*/ 3 h 4003"/>
                    <a:gd name="T40" fmla="*/ 4098 w 5280"/>
                    <a:gd name="T41" fmla="*/ 21 h 4003"/>
                    <a:gd name="T42" fmla="*/ 3768 w 5280"/>
                    <a:gd name="T43" fmla="*/ 64 h 4003"/>
                    <a:gd name="T44" fmla="*/ 3293 w 5280"/>
                    <a:gd name="T45" fmla="*/ 142 h 4003"/>
                    <a:gd name="T46" fmla="*/ 2963 w 5280"/>
                    <a:gd name="T47" fmla="*/ 216 h 4003"/>
                    <a:gd name="T48" fmla="*/ 2829 w 5280"/>
                    <a:gd name="T49" fmla="*/ 256 h 4003"/>
                    <a:gd name="T50" fmla="*/ 2574 w 5280"/>
                    <a:gd name="T51" fmla="*/ 344 h 4003"/>
                    <a:gd name="T52" fmla="*/ 2398 w 5280"/>
                    <a:gd name="T53" fmla="*/ 414 h 4003"/>
                    <a:gd name="T54" fmla="*/ 2171 w 5280"/>
                    <a:gd name="T55" fmla="*/ 517 h 4003"/>
                    <a:gd name="T56" fmla="*/ 1933 w 5280"/>
                    <a:gd name="T57" fmla="*/ 639 h 4003"/>
                    <a:gd name="T58" fmla="*/ 1799 w 5280"/>
                    <a:gd name="T59" fmla="*/ 715 h 4003"/>
                    <a:gd name="T60" fmla="*/ 1600 w 5280"/>
                    <a:gd name="T61" fmla="*/ 840 h 4003"/>
                    <a:gd name="T62" fmla="*/ 1343 w 5280"/>
                    <a:gd name="T63" fmla="*/ 1026 h 4003"/>
                    <a:gd name="T64" fmla="*/ 1252 w 5280"/>
                    <a:gd name="T65" fmla="*/ 1100 h 4003"/>
                    <a:gd name="T66" fmla="*/ 1030 w 5280"/>
                    <a:gd name="T67" fmla="*/ 1296 h 4003"/>
                    <a:gd name="T68" fmla="*/ 884 w 5280"/>
                    <a:gd name="T69" fmla="*/ 1445 h 4003"/>
                    <a:gd name="T70" fmla="*/ 768 w 5280"/>
                    <a:gd name="T71" fmla="*/ 1574 h 4003"/>
                    <a:gd name="T72" fmla="*/ 620 w 5280"/>
                    <a:gd name="T73" fmla="*/ 1760 h 4003"/>
                    <a:gd name="T74" fmla="*/ 511 w 5280"/>
                    <a:gd name="T75" fmla="*/ 1915 h 4003"/>
                    <a:gd name="T76" fmla="*/ 368 w 5280"/>
                    <a:gd name="T77" fmla="*/ 2153 h 4003"/>
                    <a:gd name="T78" fmla="*/ 273 w 5280"/>
                    <a:gd name="T79" fmla="*/ 2342 h 4003"/>
                    <a:gd name="T80" fmla="*/ 234 w 5280"/>
                    <a:gd name="T81" fmla="*/ 2430 h 4003"/>
                    <a:gd name="T82" fmla="*/ 159 w 5280"/>
                    <a:gd name="T83" fmla="*/ 2627 h 4003"/>
                    <a:gd name="T84" fmla="*/ 100 w 5280"/>
                    <a:gd name="T85" fmla="*/ 2814 h 4003"/>
                    <a:gd name="T86" fmla="*/ 50 w 5280"/>
                    <a:gd name="T87" fmla="*/ 3033 h 4003"/>
                    <a:gd name="T88" fmla="*/ 14 w 5280"/>
                    <a:gd name="T89" fmla="*/ 3284 h 4003"/>
                    <a:gd name="T90" fmla="*/ 0 w 5280"/>
                    <a:gd name="T91" fmla="*/ 3566 h 4003"/>
                    <a:gd name="T92" fmla="*/ 5 w 5280"/>
                    <a:gd name="T93" fmla="*/ 3583 h 4003"/>
                    <a:gd name="T94" fmla="*/ 22 w 5280"/>
                    <a:gd name="T95" fmla="*/ 3608 h 4003"/>
                    <a:gd name="T96" fmla="*/ 53 w 5280"/>
                    <a:gd name="T97" fmla="*/ 3632 h 4003"/>
                    <a:gd name="T98" fmla="*/ 117 w 5280"/>
                    <a:gd name="T99" fmla="*/ 3664 h 4003"/>
                    <a:gd name="T100" fmla="*/ 258 w 5280"/>
                    <a:gd name="T101" fmla="*/ 3711 h 4003"/>
                    <a:gd name="T102" fmla="*/ 452 w 5280"/>
                    <a:gd name="T103" fmla="*/ 3756 h 4003"/>
                    <a:gd name="T104" fmla="*/ 695 w 5280"/>
                    <a:gd name="T105" fmla="*/ 3799 h 4003"/>
                    <a:gd name="T106" fmla="*/ 989 w 5280"/>
                    <a:gd name="T107" fmla="*/ 3839 h 4003"/>
                    <a:gd name="T108" fmla="*/ 1328 w 5280"/>
                    <a:gd name="T109" fmla="*/ 3876 h 4003"/>
                    <a:gd name="T110" fmla="*/ 1711 w 5280"/>
                    <a:gd name="T111" fmla="*/ 3908 h 4003"/>
                    <a:gd name="T112" fmla="*/ 2136 w 5280"/>
                    <a:gd name="T113" fmla="*/ 3937 h 4003"/>
                    <a:gd name="T114" fmla="*/ 2602 w 5280"/>
                    <a:gd name="T115" fmla="*/ 3961 h 40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5280" h="4003">
                      <a:moveTo>
                        <a:pt x="2934" y="3985"/>
                      </a:moveTo>
                      <a:lnTo>
                        <a:pt x="2934" y="3985"/>
                      </a:lnTo>
                      <a:lnTo>
                        <a:pt x="3140" y="3990"/>
                      </a:lnTo>
                      <a:lnTo>
                        <a:pt x="3374" y="3995"/>
                      </a:lnTo>
                      <a:lnTo>
                        <a:pt x="3679" y="3999"/>
                      </a:lnTo>
                      <a:lnTo>
                        <a:pt x="4036" y="4002"/>
                      </a:lnTo>
                      <a:lnTo>
                        <a:pt x="4230" y="4003"/>
                      </a:lnTo>
                      <a:lnTo>
                        <a:pt x="4431" y="4003"/>
                      </a:lnTo>
                      <a:lnTo>
                        <a:pt x="4638" y="4003"/>
                      </a:lnTo>
                      <a:lnTo>
                        <a:pt x="4852" y="4002"/>
                      </a:lnTo>
                      <a:lnTo>
                        <a:pt x="5065" y="3998"/>
                      </a:lnTo>
                      <a:lnTo>
                        <a:pt x="5280" y="3995"/>
                      </a:lnTo>
                      <a:lnTo>
                        <a:pt x="5280" y="3995"/>
                      </a:lnTo>
                      <a:lnTo>
                        <a:pt x="5278" y="3811"/>
                      </a:lnTo>
                      <a:lnTo>
                        <a:pt x="5275" y="3629"/>
                      </a:lnTo>
                      <a:lnTo>
                        <a:pt x="5271" y="3447"/>
                      </a:lnTo>
                      <a:lnTo>
                        <a:pt x="5263" y="3268"/>
                      </a:lnTo>
                      <a:lnTo>
                        <a:pt x="5254" y="3088"/>
                      </a:lnTo>
                      <a:lnTo>
                        <a:pt x="5244" y="2912"/>
                      </a:lnTo>
                      <a:lnTo>
                        <a:pt x="5232" y="2737"/>
                      </a:lnTo>
                      <a:lnTo>
                        <a:pt x="5216" y="2565"/>
                      </a:lnTo>
                      <a:lnTo>
                        <a:pt x="5201" y="2395"/>
                      </a:lnTo>
                      <a:lnTo>
                        <a:pt x="5183" y="2228"/>
                      </a:lnTo>
                      <a:lnTo>
                        <a:pt x="5163" y="2065"/>
                      </a:lnTo>
                      <a:lnTo>
                        <a:pt x="5142" y="1906"/>
                      </a:lnTo>
                      <a:lnTo>
                        <a:pt x="5120" y="1750"/>
                      </a:lnTo>
                      <a:lnTo>
                        <a:pt x="5095" y="1599"/>
                      </a:lnTo>
                      <a:lnTo>
                        <a:pt x="5070" y="1453"/>
                      </a:lnTo>
                      <a:lnTo>
                        <a:pt x="5044" y="1312"/>
                      </a:lnTo>
                      <a:lnTo>
                        <a:pt x="5015" y="1177"/>
                      </a:lnTo>
                      <a:lnTo>
                        <a:pt x="4985" y="1046"/>
                      </a:lnTo>
                      <a:lnTo>
                        <a:pt x="4953" y="921"/>
                      </a:lnTo>
                      <a:lnTo>
                        <a:pt x="4921" y="804"/>
                      </a:lnTo>
                      <a:lnTo>
                        <a:pt x="4886" y="693"/>
                      </a:lnTo>
                      <a:lnTo>
                        <a:pt x="4852" y="589"/>
                      </a:lnTo>
                      <a:lnTo>
                        <a:pt x="4833" y="539"/>
                      </a:lnTo>
                      <a:lnTo>
                        <a:pt x="4815" y="492"/>
                      </a:lnTo>
                      <a:lnTo>
                        <a:pt x="4797" y="446"/>
                      </a:lnTo>
                      <a:lnTo>
                        <a:pt x="4779" y="403"/>
                      </a:lnTo>
                      <a:lnTo>
                        <a:pt x="4759" y="361"/>
                      </a:lnTo>
                      <a:lnTo>
                        <a:pt x="4740" y="321"/>
                      </a:lnTo>
                      <a:lnTo>
                        <a:pt x="4720" y="284"/>
                      </a:lnTo>
                      <a:lnTo>
                        <a:pt x="4700" y="248"/>
                      </a:lnTo>
                      <a:lnTo>
                        <a:pt x="4681" y="215"/>
                      </a:lnTo>
                      <a:lnTo>
                        <a:pt x="4659" y="184"/>
                      </a:lnTo>
                      <a:lnTo>
                        <a:pt x="4640" y="155"/>
                      </a:lnTo>
                      <a:lnTo>
                        <a:pt x="4619" y="129"/>
                      </a:lnTo>
                      <a:lnTo>
                        <a:pt x="4597" y="103"/>
                      </a:lnTo>
                      <a:lnTo>
                        <a:pt x="4576" y="82"/>
                      </a:lnTo>
                      <a:lnTo>
                        <a:pt x="4553" y="63"/>
                      </a:lnTo>
                      <a:lnTo>
                        <a:pt x="4532" y="45"/>
                      </a:lnTo>
                      <a:lnTo>
                        <a:pt x="4510" y="30"/>
                      </a:lnTo>
                      <a:lnTo>
                        <a:pt x="4488" y="18"/>
                      </a:lnTo>
                      <a:lnTo>
                        <a:pt x="4466" y="9"/>
                      </a:lnTo>
                      <a:lnTo>
                        <a:pt x="4443" y="2"/>
                      </a:lnTo>
                      <a:lnTo>
                        <a:pt x="4443" y="2"/>
                      </a:lnTo>
                      <a:lnTo>
                        <a:pt x="4429" y="0"/>
                      </a:lnTo>
                      <a:lnTo>
                        <a:pt x="4385" y="0"/>
                      </a:lnTo>
                      <a:lnTo>
                        <a:pt x="4351" y="0"/>
                      </a:lnTo>
                      <a:lnTo>
                        <a:pt x="4305" y="3"/>
                      </a:lnTo>
                      <a:lnTo>
                        <a:pt x="4248" y="6"/>
                      </a:lnTo>
                      <a:lnTo>
                        <a:pt x="4180" y="12"/>
                      </a:lnTo>
                      <a:lnTo>
                        <a:pt x="4098" y="21"/>
                      </a:lnTo>
                      <a:lnTo>
                        <a:pt x="4002" y="32"/>
                      </a:lnTo>
                      <a:lnTo>
                        <a:pt x="3892" y="46"/>
                      </a:lnTo>
                      <a:lnTo>
                        <a:pt x="3768" y="64"/>
                      </a:lnTo>
                      <a:lnTo>
                        <a:pt x="3626" y="86"/>
                      </a:lnTo>
                      <a:lnTo>
                        <a:pt x="3468" y="111"/>
                      </a:lnTo>
                      <a:lnTo>
                        <a:pt x="3293" y="142"/>
                      </a:lnTo>
                      <a:lnTo>
                        <a:pt x="3097" y="178"/>
                      </a:lnTo>
                      <a:lnTo>
                        <a:pt x="3097" y="178"/>
                      </a:lnTo>
                      <a:lnTo>
                        <a:pt x="2963" y="216"/>
                      </a:lnTo>
                      <a:lnTo>
                        <a:pt x="2893" y="235"/>
                      </a:lnTo>
                      <a:lnTo>
                        <a:pt x="2829" y="256"/>
                      </a:lnTo>
                      <a:lnTo>
                        <a:pt x="2829" y="256"/>
                      </a:lnTo>
                      <a:lnTo>
                        <a:pt x="2748" y="282"/>
                      </a:lnTo>
                      <a:lnTo>
                        <a:pt x="2660" y="313"/>
                      </a:lnTo>
                      <a:lnTo>
                        <a:pt x="2574" y="344"/>
                      </a:lnTo>
                      <a:lnTo>
                        <a:pt x="2495" y="374"/>
                      </a:lnTo>
                      <a:lnTo>
                        <a:pt x="2495" y="374"/>
                      </a:lnTo>
                      <a:lnTo>
                        <a:pt x="2398" y="414"/>
                      </a:lnTo>
                      <a:lnTo>
                        <a:pt x="2331" y="442"/>
                      </a:lnTo>
                      <a:lnTo>
                        <a:pt x="2254" y="477"/>
                      </a:lnTo>
                      <a:lnTo>
                        <a:pt x="2171" y="517"/>
                      </a:lnTo>
                      <a:lnTo>
                        <a:pt x="2079" y="561"/>
                      </a:lnTo>
                      <a:lnTo>
                        <a:pt x="1982" y="611"/>
                      </a:lnTo>
                      <a:lnTo>
                        <a:pt x="1933" y="639"/>
                      </a:lnTo>
                      <a:lnTo>
                        <a:pt x="1882" y="666"/>
                      </a:lnTo>
                      <a:lnTo>
                        <a:pt x="1882" y="666"/>
                      </a:lnTo>
                      <a:lnTo>
                        <a:pt x="1799" y="715"/>
                      </a:lnTo>
                      <a:lnTo>
                        <a:pt x="1741" y="750"/>
                      </a:lnTo>
                      <a:lnTo>
                        <a:pt x="1675" y="792"/>
                      </a:lnTo>
                      <a:lnTo>
                        <a:pt x="1600" y="840"/>
                      </a:lnTo>
                      <a:lnTo>
                        <a:pt x="1520" y="895"/>
                      </a:lnTo>
                      <a:lnTo>
                        <a:pt x="1434" y="957"/>
                      </a:lnTo>
                      <a:lnTo>
                        <a:pt x="1343" y="1026"/>
                      </a:lnTo>
                      <a:lnTo>
                        <a:pt x="1343" y="1026"/>
                      </a:lnTo>
                      <a:lnTo>
                        <a:pt x="1296" y="1063"/>
                      </a:lnTo>
                      <a:lnTo>
                        <a:pt x="1252" y="1100"/>
                      </a:lnTo>
                      <a:lnTo>
                        <a:pt x="1169" y="1171"/>
                      </a:lnTo>
                      <a:lnTo>
                        <a:pt x="1095" y="1236"/>
                      </a:lnTo>
                      <a:lnTo>
                        <a:pt x="1030" y="1296"/>
                      </a:lnTo>
                      <a:lnTo>
                        <a:pt x="977" y="1349"/>
                      </a:lnTo>
                      <a:lnTo>
                        <a:pt x="933" y="1392"/>
                      </a:lnTo>
                      <a:lnTo>
                        <a:pt x="884" y="1445"/>
                      </a:lnTo>
                      <a:lnTo>
                        <a:pt x="884" y="1445"/>
                      </a:lnTo>
                      <a:lnTo>
                        <a:pt x="812" y="1525"/>
                      </a:lnTo>
                      <a:lnTo>
                        <a:pt x="768" y="1574"/>
                      </a:lnTo>
                      <a:lnTo>
                        <a:pt x="722" y="1630"/>
                      </a:lnTo>
                      <a:lnTo>
                        <a:pt x="672" y="1692"/>
                      </a:lnTo>
                      <a:lnTo>
                        <a:pt x="620" y="1760"/>
                      </a:lnTo>
                      <a:lnTo>
                        <a:pt x="567" y="1834"/>
                      </a:lnTo>
                      <a:lnTo>
                        <a:pt x="511" y="1915"/>
                      </a:lnTo>
                      <a:lnTo>
                        <a:pt x="511" y="1915"/>
                      </a:lnTo>
                      <a:lnTo>
                        <a:pt x="458" y="1998"/>
                      </a:lnTo>
                      <a:lnTo>
                        <a:pt x="411" y="2077"/>
                      </a:lnTo>
                      <a:lnTo>
                        <a:pt x="368" y="2153"/>
                      </a:lnTo>
                      <a:lnTo>
                        <a:pt x="332" y="2222"/>
                      </a:lnTo>
                      <a:lnTo>
                        <a:pt x="300" y="2286"/>
                      </a:lnTo>
                      <a:lnTo>
                        <a:pt x="273" y="2342"/>
                      </a:lnTo>
                      <a:lnTo>
                        <a:pt x="250" y="2391"/>
                      </a:lnTo>
                      <a:lnTo>
                        <a:pt x="234" y="2430"/>
                      </a:lnTo>
                      <a:lnTo>
                        <a:pt x="234" y="2430"/>
                      </a:lnTo>
                      <a:lnTo>
                        <a:pt x="197" y="2521"/>
                      </a:lnTo>
                      <a:lnTo>
                        <a:pt x="178" y="2572"/>
                      </a:lnTo>
                      <a:lnTo>
                        <a:pt x="159" y="2627"/>
                      </a:lnTo>
                      <a:lnTo>
                        <a:pt x="140" y="2686"/>
                      </a:lnTo>
                      <a:lnTo>
                        <a:pt x="120" y="2748"/>
                      </a:lnTo>
                      <a:lnTo>
                        <a:pt x="100" y="2814"/>
                      </a:lnTo>
                      <a:lnTo>
                        <a:pt x="84" y="2883"/>
                      </a:lnTo>
                      <a:lnTo>
                        <a:pt x="66" y="2956"/>
                      </a:lnTo>
                      <a:lnTo>
                        <a:pt x="50" y="3033"/>
                      </a:lnTo>
                      <a:lnTo>
                        <a:pt x="37" y="3113"/>
                      </a:lnTo>
                      <a:lnTo>
                        <a:pt x="25" y="3197"/>
                      </a:lnTo>
                      <a:lnTo>
                        <a:pt x="14" y="3284"/>
                      </a:lnTo>
                      <a:lnTo>
                        <a:pt x="8" y="3374"/>
                      </a:lnTo>
                      <a:lnTo>
                        <a:pt x="2" y="3469"/>
                      </a:lnTo>
                      <a:lnTo>
                        <a:pt x="0" y="3566"/>
                      </a:lnTo>
                      <a:lnTo>
                        <a:pt x="0" y="3566"/>
                      </a:lnTo>
                      <a:lnTo>
                        <a:pt x="2" y="3574"/>
                      </a:lnTo>
                      <a:lnTo>
                        <a:pt x="5" y="3583"/>
                      </a:lnTo>
                      <a:lnTo>
                        <a:pt x="8" y="3591"/>
                      </a:lnTo>
                      <a:lnTo>
                        <a:pt x="14" y="3599"/>
                      </a:lnTo>
                      <a:lnTo>
                        <a:pt x="22" y="3608"/>
                      </a:lnTo>
                      <a:lnTo>
                        <a:pt x="31" y="3615"/>
                      </a:lnTo>
                      <a:lnTo>
                        <a:pt x="41" y="3623"/>
                      </a:lnTo>
                      <a:lnTo>
                        <a:pt x="53" y="3632"/>
                      </a:lnTo>
                      <a:lnTo>
                        <a:pt x="67" y="3640"/>
                      </a:lnTo>
                      <a:lnTo>
                        <a:pt x="82" y="3648"/>
                      </a:lnTo>
                      <a:lnTo>
                        <a:pt x="117" y="3664"/>
                      </a:lnTo>
                      <a:lnTo>
                        <a:pt x="158" y="3680"/>
                      </a:lnTo>
                      <a:lnTo>
                        <a:pt x="205" y="3695"/>
                      </a:lnTo>
                      <a:lnTo>
                        <a:pt x="258" y="3711"/>
                      </a:lnTo>
                      <a:lnTo>
                        <a:pt x="317" y="3726"/>
                      </a:lnTo>
                      <a:lnTo>
                        <a:pt x="380" y="3742"/>
                      </a:lnTo>
                      <a:lnTo>
                        <a:pt x="452" y="3756"/>
                      </a:lnTo>
                      <a:lnTo>
                        <a:pt x="527" y="3771"/>
                      </a:lnTo>
                      <a:lnTo>
                        <a:pt x="609" y="3785"/>
                      </a:lnTo>
                      <a:lnTo>
                        <a:pt x="695" y="3799"/>
                      </a:lnTo>
                      <a:lnTo>
                        <a:pt x="788" y="3813"/>
                      </a:lnTo>
                      <a:lnTo>
                        <a:pt x="886" y="3826"/>
                      </a:lnTo>
                      <a:lnTo>
                        <a:pt x="989" y="3839"/>
                      </a:lnTo>
                      <a:lnTo>
                        <a:pt x="1096" y="3851"/>
                      </a:lnTo>
                      <a:lnTo>
                        <a:pt x="1210" y="3864"/>
                      </a:lnTo>
                      <a:lnTo>
                        <a:pt x="1328" y="3876"/>
                      </a:lnTo>
                      <a:lnTo>
                        <a:pt x="1451" y="3887"/>
                      </a:lnTo>
                      <a:lnTo>
                        <a:pt x="1579" y="3898"/>
                      </a:lnTo>
                      <a:lnTo>
                        <a:pt x="1711" y="3908"/>
                      </a:lnTo>
                      <a:lnTo>
                        <a:pt x="1849" y="3918"/>
                      </a:lnTo>
                      <a:lnTo>
                        <a:pt x="1991" y="3927"/>
                      </a:lnTo>
                      <a:lnTo>
                        <a:pt x="2136" y="3937"/>
                      </a:lnTo>
                      <a:lnTo>
                        <a:pt x="2288" y="3945"/>
                      </a:lnTo>
                      <a:lnTo>
                        <a:pt x="2443" y="3954"/>
                      </a:lnTo>
                      <a:lnTo>
                        <a:pt x="2602" y="3961"/>
                      </a:lnTo>
                      <a:lnTo>
                        <a:pt x="2766" y="3968"/>
                      </a:lnTo>
                      <a:lnTo>
                        <a:pt x="2934" y="3974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" name="Freeform 160">
                <a:extLst>
                  <a:ext uri="{FF2B5EF4-FFF2-40B4-BE49-F238E27FC236}">
                    <a16:creationId xmlns:a16="http://schemas.microsoft.com/office/drawing/2014/main" id="{F8101EDB-9090-D032-EEF3-44146C463A0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0" y="514350"/>
                <a:ext cx="577215" cy="471170"/>
              </a:xfrm>
              <a:custGeom>
                <a:avLst/>
                <a:gdLst>
                  <a:gd name="T0" fmla="*/ 15 w 4338"/>
                  <a:gd name="T1" fmla="*/ 3539 h 3548"/>
                  <a:gd name="T2" fmla="*/ 62 w 4338"/>
                  <a:gd name="T3" fmla="*/ 3501 h 3548"/>
                  <a:gd name="T4" fmla="*/ 108 w 4338"/>
                  <a:gd name="T5" fmla="*/ 3450 h 3548"/>
                  <a:gd name="T6" fmla="*/ 152 w 4338"/>
                  <a:gd name="T7" fmla="*/ 3385 h 3548"/>
                  <a:gd name="T8" fmla="*/ 235 w 4338"/>
                  <a:gd name="T9" fmla="*/ 3215 h 3548"/>
                  <a:gd name="T10" fmla="*/ 312 w 4338"/>
                  <a:gd name="T11" fmla="*/ 2996 h 3548"/>
                  <a:gd name="T12" fmla="*/ 382 w 4338"/>
                  <a:gd name="T13" fmla="*/ 2733 h 3548"/>
                  <a:gd name="T14" fmla="*/ 444 w 4338"/>
                  <a:gd name="T15" fmla="*/ 2427 h 3548"/>
                  <a:gd name="T16" fmla="*/ 497 w 4338"/>
                  <a:gd name="T17" fmla="*/ 2086 h 3548"/>
                  <a:gd name="T18" fmla="*/ 539 w 4338"/>
                  <a:gd name="T19" fmla="*/ 1711 h 3548"/>
                  <a:gd name="T20" fmla="*/ 573 w 4338"/>
                  <a:gd name="T21" fmla="*/ 1306 h 3548"/>
                  <a:gd name="T22" fmla="*/ 594 w 4338"/>
                  <a:gd name="T23" fmla="*/ 877 h 3548"/>
                  <a:gd name="T24" fmla="*/ 603 w 4338"/>
                  <a:gd name="T25" fmla="*/ 427 h 3548"/>
                  <a:gd name="T26" fmla="*/ 1164 w 4338"/>
                  <a:gd name="T27" fmla="*/ 414 h 3548"/>
                  <a:gd name="T28" fmla="*/ 1962 w 4338"/>
                  <a:gd name="T29" fmla="*/ 380 h 3548"/>
                  <a:gd name="T30" fmla="*/ 2683 w 4338"/>
                  <a:gd name="T31" fmla="*/ 334 h 3548"/>
                  <a:gd name="T32" fmla="*/ 3303 w 4338"/>
                  <a:gd name="T33" fmla="*/ 274 h 3548"/>
                  <a:gd name="T34" fmla="*/ 3569 w 4338"/>
                  <a:gd name="T35" fmla="*/ 239 h 3548"/>
                  <a:gd name="T36" fmla="*/ 3801 w 4338"/>
                  <a:gd name="T37" fmla="*/ 202 h 3548"/>
                  <a:gd name="T38" fmla="*/ 3998 w 4338"/>
                  <a:gd name="T39" fmla="*/ 161 h 3548"/>
                  <a:gd name="T40" fmla="*/ 4119 w 4338"/>
                  <a:gd name="T41" fmla="*/ 129 h 3548"/>
                  <a:gd name="T42" fmla="*/ 4223 w 4338"/>
                  <a:gd name="T43" fmla="*/ 92 h 3548"/>
                  <a:gd name="T44" fmla="*/ 4279 w 4338"/>
                  <a:gd name="T45" fmla="*/ 64 h 3548"/>
                  <a:gd name="T46" fmla="*/ 4317 w 4338"/>
                  <a:gd name="T47" fmla="*/ 37 h 3548"/>
                  <a:gd name="T48" fmla="*/ 4335 w 4338"/>
                  <a:gd name="T49" fmla="*/ 9 h 3548"/>
                  <a:gd name="T50" fmla="*/ 4338 w 4338"/>
                  <a:gd name="T51" fmla="*/ 6 h 3548"/>
                  <a:gd name="T52" fmla="*/ 4332 w 4338"/>
                  <a:gd name="T53" fmla="*/ 196 h 3548"/>
                  <a:gd name="T54" fmla="*/ 4304 w 4338"/>
                  <a:gd name="T55" fmla="*/ 458 h 3548"/>
                  <a:gd name="T56" fmla="*/ 4257 w 4338"/>
                  <a:gd name="T57" fmla="*/ 688 h 3548"/>
                  <a:gd name="T58" fmla="*/ 4201 w 4338"/>
                  <a:gd name="T59" fmla="*/ 886 h 3548"/>
                  <a:gd name="T60" fmla="*/ 4143 w 4338"/>
                  <a:gd name="T61" fmla="*/ 1050 h 3548"/>
                  <a:gd name="T62" fmla="*/ 4089 w 4338"/>
                  <a:gd name="T63" fmla="*/ 1180 h 3548"/>
                  <a:gd name="T64" fmla="*/ 4008 w 4338"/>
                  <a:gd name="T65" fmla="*/ 1349 h 3548"/>
                  <a:gd name="T66" fmla="*/ 3881 w 4338"/>
                  <a:gd name="T67" fmla="*/ 1573 h 3548"/>
                  <a:gd name="T68" fmla="*/ 3774 w 4338"/>
                  <a:gd name="T69" fmla="*/ 1737 h 3548"/>
                  <a:gd name="T70" fmla="*/ 3618 w 4338"/>
                  <a:gd name="T71" fmla="*/ 1941 h 3548"/>
                  <a:gd name="T72" fmla="*/ 3456 w 4338"/>
                  <a:gd name="T73" fmla="*/ 2127 h 3548"/>
                  <a:gd name="T74" fmla="*/ 3364 w 4338"/>
                  <a:gd name="T75" fmla="*/ 2222 h 3548"/>
                  <a:gd name="T76" fmla="*/ 3171 w 4338"/>
                  <a:gd name="T77" fmla="*/ 2401 h 3548"/>
                  <a:gd name="T78" fmla="*/ 2996 w 4338"/>
                  <a:gd name="T79" fmla="*/ 2546 h 3548"/>
                  <a:gd name="T80" fmla="*/ 2820 w 4338"/>
                  <a:gd name="T81" fmla="*/ 2675 h 3548"/>
                  <a:gd name="T82" fmla="*/ 2598 w 4338"/>
                  <a:gd name="T83" fmla="*/ 2821 h 3548"/>
                  <a:gd name="T84" fmla="*/ 2457 w 4338"/>
                  <a:gd name="T85" fmla="*/ 2904 h 3548"/>
                  <a:gd name="T86" fmla="*/ 2260 w 4338"/>
                  <a:gd name="T87" fmla="*/ 3010 h 3548"/>
                  <a:gd name="T88" fmla="*/ 2009 w 4338"/>
                  <a:gd name="T89" fmla="*/ 3129 h 3548"/>
                  <a:gd name="T90" fmla="*/ 1845 w 4338"/>
                  <a:gd name="T91" fmla="*/ 3197 h 3548"/>
                  <a:gd name="T92" fmla="*/ 1593 w 4338"/>
                  <a:gd name="T93" fmla="*/ 3288 h 3548"/>
                  <a:gd name="T94" fmla="*/ 1447 w 4338"/>
                  <a:gd name="T95" fmla="*/ 3336 h 3548"/>
                  <a:gd name="T96" fmla="*/ 1243 w 4338"/>
                  <a:gd name="T97" fmla="*/ 3394 h 3548"/>
                  <a:gd name="T98" fmla="*/ 1021 w 4338"/>
                  <a:gd name="T99" fmla="*/ 3445 h 3548"/>
                  <a:gd name="T100" fmla="*/ 792 w 4338"/>
                  <a:gd name="T101" fmla="*/ 3487 h 3548"/>
                  <a:gd name="T102" fmla="*/ 560 w 4338"/>
                  <a:gd name="T103" fmla="*/ 3518 h 3548"/>
                  <a:gd name="T104" fmla="*/ 323 w 4338"/>
                  <a:gd name="T105" fmla="*/ 3539 h 3548"/>
                  <a:gd name="T106" fmla="*/ 82 w 4338"/>
                  <a:gd name="T107" fmla="*/ 3547 h 3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338" h="3548">
                    <a:moveTo>
                      <a:pt x="0" y="3548"/>
                    </a:moveTo>
                    <a:lnTo>
                      <a:pt x="0" y="3548"/>
                    </a:lnTo>
                    <a:lnTo>
                      <a:pt x="15" y="3539"/>
                    </a:lnTo>
                    <a:lnTo>
                      <a:pt x="32" y="3528"/>
                    </a:lnTo>
                    <a:lnTo>
                      <a:pt x="47" y="3516"/>
                    </a:lnTo>
                    <a:lnTo>
                      <a:pt x="62" y="3501"/>
                    </a:lnTo>
                    <a:lnTo>
                      <a:pt x="78" y="3486"/>
                    </a:lnTo>
                    <a:lnTo>
                      <a:pt x="93" y="3469"/>
                    </a:lnTo>
                    <a:lnTo>
                      <a:pt x="108" y="3450"/>
                    </a:lnTo>
                    <a:lnTo>
                      <a:pt x="123" y="3430"/>
                    </a:lnTo>
                    <a:lnTo>
                      <a:pt x="137" y="3408"/>
                    </a:lnTo>
                    <a:lnTo>
                      <a:pt x="152" y="3385"/>
                    </a:lnTo>
                    <a:lnTo>
                      <a:pt x="180" y="3334"/>
                    </a:lnTo>
                    <a:lnTo>
                      <a:pt x="208" y="3277"/>
                    </a:lnTo>
                    <a:lnTo>
                      <a:pt x="235" y="3215"/>
                    </a:lnTo>
                    <a:lnTo>
                      <a:pt x="262" y="3147"/>
                    </a:lnTo>
                    <a:lnTo>
                      <a:pt x="288" y="3074"/>
                    </a:lnTo>
                    <a:lnTo>
                      <a:pt x="312" y="2996"/>
                    </a:lnTo>
                    <a:lnTo>
                      <a:pt x="336" y="2913"/>
                    </a:lnTo>
                    <a:lnTo>
                      <a:pt x="359" y="2825"/>
                    </a:lnTo>
                    <a:lnTo>
                      <a:pt x="382" y="2733"/>
                    </a:lnTo>
                    <a:lnTo>
                      <a:pt x="403" y="2636"/>
                    </a:lnTo>
                    <a:lnTo>
                      <a:pt x="424" y="2534"/>
                    </a:lnTo>
                    <a:lnTo>
                      <a:pt x="444" y="2427"/>
                    </a:lnTo>
                    <a:lnTo>
                      <a:pt x="462" y="2317"/>
                    </a:lnTo>
                    <a:lnTo>
                      <a:pt x="480" y="2203"/>
                    </a:lnTo>
                    <a:lnTo>
                      <a:pt x="497" y="2086"/>
                    </a:lnTo>
                    <a:lnTo>
                      <a:pt x="512" y="1964"/>
                    </a:lnTo>
                    <a:lnTo>
                      <a:pt x="526" y="1839"/>
                    </a:lnTo>
                    <a:lnTo>
                      <a:pt x="539" y="1711"/>
                    </a:lnTo>
                    <a:lnTo>
                      <a:pt x="551" y="1579"/>
                    </a:lnTo>
                    <a:lnTo>
                      <a:pt x="562" y="1444"/>
                    </a:lnTo>
                    <a:lnTo>
                      <a:pt x="573" y="1306"/>
                    </a:lnTo>
                    <a:lnTo>
                      <a:pt x="580" y="1166"/>
                    </a:lnTo>
                    <a:lnTo>
                      <a:pt x="588" y="1024"/>
                    </a:lnTo>
                    <a:lnTo>
                      <a:pt x="594" y="877"/>
                    </a:lnTo>
                    <a:lnTo>
                      <a:pt x="598" y="729"/>
                    </a:lnTo>
                    <a:lnTo>
                      <a:pt x="601" y="579"/>
                    </a:lnTo>
                    <a:lnTo>
                      <a:pt x="603" y="427"/>
                    </a:lnTo>
                    <a:lnTo>
                      <a:pt x="603" y="427"/>
                    </a:lnTo>
                    <a:lnTo>
                      <a:pt x="886" y="421"/>
                    </a:lnTo>
                    <a:lnTo>
                      <a:pt x="1164" y="414"/>
                    </a:lnTo>
                    <a:lnTo>
                      <a:pt x="1438" y="404"/>
                    </a:lnTo>
                    <a:lnTo>
                      <a:pt x="1703" y="394"/>
                    </a:lnTo>
                    <a:lnTo>
                      <a:pt x="1962" y="380"/>
                    </a:lnTo>
                    <a:lnTo>
                      <a:pt x="2212" y="367"/>
                    </a:lnTo>
                    <a:lnTo>
                      <a:pt x="2452" y="351"/>
                    </a:lnTo>
                    <a:lnTo>
                      <a:pt x="2683" y="334"/>
                    </a:lnTo>
                    <a:lnTo>
                      <a:pt x="2902" y="316"/>
                    </a:lnTo>
                    <a:lnTo>
                      <a:pt x="3109" y="295"/>
                    </a:lnTo>
                    <a:lnTo>
                      <a:pt x="3303" y="274"/>
                    </a:lnTo>
                    <a:lnTo>
                      <a:pt x="3395" y="263"/>
                    </a:lnTo>
                    <a:lnTo>
                      <a:pt x="3485" y="251"/>
                    </a:lnTo>
                    <a:lnTo>
                      <a:pt x="3569" y="239"/>
                    </a:lnTo>
                    <a:lnTo>
                      <a:pt x="3651" y="227"/>
                    </a:lnTo>
                    <a:lnTo>
                      <a:pt x="3728" y="214"/>
                    </a:lnTo>
                    <a:lnTo>
                      <a:pt x="3801" y="202"/>
                    </a:lnTo>
                    <a:lnTo>
                      <a:pt x="3871" y="189"/>
                    </a:lnTo>
                    <a:lnTo>
                      <a:pt x="3936" y="176"/>
                    </a:lnTo>
                    <a:lnTo>
                      <a:pt x="3998" y="161"/>
                    </a:lnTo>
                    <a:lnTo>
                      <a:pt x="4054" y="147"/>
                    </a:lnTo>
                    <a:lnTo>
                      <a:pt x="4054" y="147"/>
                    </a:lnTo>
                    <a:lnTo>
                      <a:pt x="4119" y="129"/>
                    </a:lnTo>
                    <a:lnTo>
                      <a:pt x="4176" y="111"/>
                    </a:lnTo>
                    <a:lnTo>
                      <a:pt x="4201" y="101"/>
                    </a:lnTo>
                    <a:lnTo>
                      <a:pt x="4223" y="92"/>
                    </a:lnTo>
                    <a:lnTo>
                      <a:pt x="4245" y="83"/>
                    </a:lnTo>
                    <a:lnTo>
                      <a:pt x="4263" y="74"/>
                    </a:lnTo>
                    <a:lnTo>
                      <a:pt x="4279" y="64"/>
                    </a:lnTo>
                    <a:lnTo>
                      <a:pt x="4295" y="56"/>
                    </a:lnTo>
                    <a:lnTo>
                      <a:pt x="4307" y="46"/>
                    </a:lnTo>
                    <a:lnTo>
                      <a:pt x="4317" y="37"/>
                    </a:lnTo>
                    <a:lnTo>
                      <a:pt x="4325" y="27"/>
                    </a:lnTo>
                    <a:lnTo>
                      <a:pt x="4331" y="19"/>
                    </a:lnTo>
                    <a:lnTo>
                      <a:pt x="4335" y="9"/>
                    </a:lnTo>
                    <a:lnTo>
                      <a:pt x="4338" y="0"/>
                    </a:lnTo>
                    <a:lnTo>
                      <a:pt x="4338" y="0"/>
                    </a:lnTo>
                    <a:lnTo>
                      <a:pt x="4338" y="6"/>
                    </a:lnTo>
                    <a:lnTo>
                      <a:pt x="4338" y="6"/>
                    </a:lnTo>
                    <a:lnTo>
                      <a:pt x="4337" y="103"/>
                    </a:lnTo>
                    <a:lnTo>
                      <a:pt x="4332" y="196"/>
                    </a:lnTo>
                    <a:lnTo>
                      <a:pt x="4325" y="287"/>
                    </a:lnTo>
                    <a:lnTo>
                      <a:pt x="4316" y="374"/>
                    </a:lnTo>
                    <a:lnTo>
                      <a:pt x="4304" y="458"/>
                    </a:lnTo>
                    <a:lnTo>
                      <a:pt x="4290" y="539"/>
                    </a:lnTo>
                    <a:lnTo>
                      <a:pt x="4273" y="615"/>
                    </a:lnTo>
                    <a:lnTo>
                      <a:pt x="4257" y="688"/>
                    </a:lnTo>
                    <a:lnTo>
                      <a:pt x="4239" y="758"/>
                    </a:lnTo>
                    <a:lnTo>
                      <a:pt x="4220" y="824"/>
                    </a:lnTo>
                    <a:lnTo>
                      <a:pt x="4201" y="886"/>
                    </a:lnTo>
                    <a:lnTo>
                      <a:pt x="4181" y="945"/>
                    </a:lnTo>
                    <a:lnTo>
                      <a:pt x="4161" y="1000"/>
                    </a:lnTo>
                    <a:lnTo>
                      <a:pt x="4143" y="1050"/>
                    </a:lnTo>
                    <a:lnTo>
                      <a:pt x="4107" y="1140"/>
                    </a:lnTo>
                    <a:lnTo>
                      <a:pt x="4107" y="1140"/>
                    </a:lnTo>
                    <a:lnTo>
                      <a:pt x="4089" y="1180"/>
                    </a:lnTo>
                    <a:lnTo>
                      <a:pt x="4067" y="1230"/>
                    </a:lnTo>
                    <a:lnTo>
                      <a:pt x="4040" y="1286"/>
                    </a:lnTo>
                    <a:lnTo>
                      <a:pt x="4008" y="1349"/>
                    </a:lnTo>
                    <a:lnTo>
                      <a:pt x="3971" y="1419"/>
                    </a:lnTo>
                    <a:lnTo>
                      <a:pt x="3930" y="1494"/>
                    </a:lnTo>
                    <a:lnTo>
                      <a:pt x="3881" y="1573"/>
                    </a:lnTo>
                    <a:lnTo>
                      <a:pt x="3828" y="1656"/>
                    </a:lnTo>
                    <a:lnTo>
                      <a:pt x="3828" y="1656"/>
                    </a:lnTo>
                    <a:lnTo>
                      <a:pt x="3774" y="1737"/>
                    </a:lnTo>
                    <a:lnTo>
                      <a:pt x="3719" y="1812"/>
                    </a:lnTo>
                    <a:lnTo>
                      <a:pt x="3668" y="1880"/>
                    </a:lnTo>
                    <a:lnTo>
                      <a:pt x="3618" y="1941"/>
                    </a:lnTo>
                    <a:lnTo>
                      <a:pt x="3571" y="1996"/>
                    </a:lnTo>
                    <a:lnTo>
                      <a:pt x="3529" y="2046"/>
                    </a:lnTo>
                    <a:lnTo>
                      <a:pt x="3456" y="2127"/>
                    </a:lnTo>
                    <a:lnTo>
                      <a:pt x="3456" y="2127"/>
                    </a:lnTo>
                    <a:lnTo>
                      <a:pt x="3406" y="2179"/>
                    </a:lnTo>
                    <a:lnTo>
                      <a:pt x="3364" y="2222"/>
                    </a:lnTo>
                    <a:lnTo>
                      <a:pt x="3309" y="2274"/>
                    </a:lnTo>
                    <a:lnTo>
                      <a:pt x="3246" y="2335"/>
                    </a:lnTo>
                    <a:lnTo>
                      <a:pt x="3171" y="2401"/>
                    </a:lnTo>
                    <a:lnTo>
                      <a:pt x="3088" y="2471"/>
                    </a:lnTo>
                    <a:lnTo>
                      <a:pt x="3043" y="2509"/>
                    </a:lnTo>
                    <a:lnTo>
                      <a:pt x="2996" y="2546"/>
                    </a:lnTo>
                    <a:lnTo>
                      <a:pt x="2996" y="2546"/>
                    </a:lnTo>
                    <a:lnTo>
                      <a:pt x="2907" y="2614"/>
                    </a:lnTo>
                    <a:lnTo>
                      <a:pt x="2820" y="2675"/>
                    </a:lnTo>
                    <a:lnTo>
                      <a:pt x="2739" y="2731"/>
                    </a:lnTo>
                    <a:lnTo>
                      <a:pt x="2664" y="2779"/>
                    </a:lnTo>
                    <a:lnTo>
                      <a:pt x="2598" y="2821"/>
                    </a:lnTo>
                    <a:lnTo>
                      <a:pt x="2542" y="2856"/>
                    </a:lnTo>
                    <a:lnTo>
                      <a:pt x="2457" y="2904"/>
                    </a:lnTo>
                    <a:lnTo>
                      <a:pt x="2457" y="2904"/>
                    </a:lnTo>
                    <a:lnTo>
                      <a:pt x="2407" y="2933"/>
                    </a:lnTo>
                    <a:lnTo>
                      <a:pt x="2357" y="2960"/>
                    </a:lnTo>
                    <a:lnTo>
                      <a:pt x="2260" y="3010"/>
                    </a:lnTo>
                    <a:lnTo>
                      <a:pt x="2169" y="3055"/>
                    </a:lnTo>
                    <a:lnTo>
                      <a:pt x="2085" y="3094"/>
                    </a:lnTo>
                    <a:lnTo>
                      <a:pt x="2009" y="3129"/>
                    </a:lnTo>
                    <a:lnTo>
                      <a:pt x="1942" y="3157"/>
                    </a:lnTo>
                    <a:lnTo>
                      <a:pt x="1845" y="3197"/>
                    </a:lnTo>
                    <a:lnTo>
                      <a:pt x="1845" y="3197"/>
                    </a:lnTo>
                    <a:lnTo>
                      <a:pt x="1767" y="3227"/>
                    </a:lnTo>
                    <a:lnTo>
                      <a:pt x="1680" y="3258"/>
                    </a:lnTo>
                    <a:lnTo>
                      <a:pt x="1593" y="3288"/>
                    </a:lnTo>
                    <a:lnTo>
                      <a:pt x="1511" y="3316"/>
                    </a:lnTo>
                    <a:lnTo>
                      <a:pt x="1511" y="3316"/>
                    </a:lnTo>
                    <a:lnTo>
                      <a:pt x="1447" y="3336"/>
                    </a:lnTo>
                    <a:lnTo>
                      <a:pt x="1378" y="3355"/>
                    </a:lnTo>
                    <a:lnTo>
                      <a:pt x="1243" y="3394"/>
                    </a:lnTo>
                    <a:lnTo>
                      <a:pt x="1243" y="3394"/>
                    </a:lnTo>
                    <a:lnTo>
                      <a:pt x="1169" y="3412"/>
                    </a:lnTo>
                    <a:lnTo>
                      <a:pt x="1095" y="3430"/>
                    </a:lnTo>
                    <a:lnTo>
                      <a:pt x="1021" y="3445"/>
                    </a:lnTo>
                    <a:lnTo>
                      <a:pt x="945" y="3461"/>
                    </a:lnTo>
                    <a:lnTo>
                      <a:pt x="869" y="3475"/>
                    </a:lnTo>
                    <a:lnTo>
                      <a:pt x="792" y="3487"/>
                    </a:lnTo>
                    <a:lnTo>
                      <a:pt x="715" y="3499"/>
                    </a:lnTo>
                    <a:lnTo>
                      <a:pt x="638" y="3510"/>
                    </a:lnTo>
                    <a:lnTo>
                      <a:pt x="560" y="3518"/>
                    </a:lnTo>
                    <a:lnTo>
                      <a:pt x="482" y="3527"/>
                    </a:lnTo>
                    <a:lnTo>
                      <a:pt x="401" y="3533"/>
                    </a:lnTo>
                    <a:lnTo>
                      <a:pt x="323" y="3539"/>
                    </a:lnTo>
                    <a:lnTo>
                      <a:pt x="243" y="3543"/>
                    </a:lnTo>
                    <a:lnTo>
                      <a:pt x="162" y="3546"/>
                    </a:lnTo>
                    <a:lnTo>
                      <a:pt x="82" y="3547"/>
                    </a:lnTo>
                    <a:lnTo>
                      <a:pt x="0" y="3548"/>
                    </a:lnTo>
                    <a:lnTo>
                      <a:pt x="0" y="3548"/>
                    </a:lnTo>
                    <a:close/>
                  </a:path>
                </a:pathLst>
              </a:custGeom>
              <a:solidFill>
                <a:srgbClr val="FB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>
                    <a:solidFill>
                      <a:srgbClr val="002060"/>
                    </a:solidFill>
                    <a:effectLst/>
                    <a:latin typeface="Arial Black" panose="020B0A040201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CI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9389EC1-9A9F-6557-CAE4-6F4BF3654BDA}"/>
              </a:ext>
            </a:extLst>
          </p:cNvPr>
          <p:cNvGrpSpPr/>
          <p:nvPr/>
        </p:nvGrpSpPr>
        <p:grpSpPr>
          <a:xfrm>
            <a:off x="39686" y="6434569"/>
            <a:ext cx="12192000" cy="383348"/>
            <a:chOff x="34867" y="6499773"/>
            <a:chExt cx="12192000" cy="383348"/>
          </a:xfrm>
        </p:grpSpPr>
        <p:sp>
          <p:nvSpPr>
            <p:cNvPr id="62" name="TextBox 20">
              <a:extLst>
                <a:ext uri="{FF2B5EF4-FFF2-40B4-BE49-F238E27FC236}">
                  <a16:creationId xmlns:a16="http://schemas.microsoft.com/office/drawing/2014/main" id="{B02AF472-30F5-4B87-8E68-52F177A24201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D3141D72-B435-04F7-96EC-E95C97D3FD12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5D761934-CE32-98EE-F19D-4C2DF5368F60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00904410-5C52-BA34-7C09-9924EFBE48E6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2023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4494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262496" y="1551230"/>
            <a:ext cx="9613408" cy="4739037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266700" rtl="1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rtl="1"/>
            <a:r>
              <a:rPr 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1-5-1:</a:t>
            </a: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buClr>
                <a:srgbClr val="44546A"/>
              </a:buClr>
              <a:buSzPts val="1200"/>
              <a:buFont typeface="Times New Roman" panose="02020603050405020304" pitchFamily="18" charset="0"/>
              <a:buChar char="►"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Hasan deposited an amount of money in a bank at 5% annually. If the compound amount at the end of 12 years is BD8,081.550. Calculate the present value (principal)?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3570" marR="0" algn="l" rtl="0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</a:pPr>
            <a:r>
              <a:rPr lang="en-US" sz="2000" b="1" u="sng" dirty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4530" marR="0" indent="-342265" algn="l" rtl="0"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solidFill>
                  <a:srgbClr val="008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PV =       FV        </a:t>
            </a:r>
            <a:r>
              <a:rPr lang="ar-BH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÷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(1+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)</a:t>
            </a:r>
            <a:r>
              <a:rPr lang="en-US" sz="2000" b="1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4530" marR="0" indent="-342265" algn="l" rtl="0"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PV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  8,081.550 </a:t>
            </a:r>
            <a:r>
              <a:rPr lang="ar-BH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÷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(1+ 5%)</a:t>
            </a:r>
            <a:r>
              <a:rPr lang="en-US" sz="20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4530" marR="0" indent="-342265" algn="l" rtl="0"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= 8,081.550   </a:t>
            </a:r>
            <a:r>
              <a:rPr lang="ar-BH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÷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1.7959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4530" marR="0" indent="-342265" algn="l" rtl="0"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= BD 4500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399185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0" y="1862449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75904" y="365167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75904" y="528418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248409" y="770050"/>
            <a:ext cx="9159547" cy="53174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4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Finding the present value (principal) .</a:t>
            </a:r>
            <a:endParaRPr lang="en-US" sz="24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D4D78D7-EE5C-D2AA-2672-D6D87BFC456D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A5CA4D5-9FF0-D341-33EA-F1017DA63585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D22E9F8-AEE2-A6AA-3033-4170304CD1BB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2BCBCF4D-804C-8F5A-BB22-800F881AFB3C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EF9E61C-9AE6-3F4D-5831-2CAA7A098DC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38921" y="440495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11" name="Text Box 448">
            <a:extLst>
              <a:ext uri="{FF2B5EF4-FFF2-40B4-BE49-F238E27FC236}">
                <a16:creationId xmlns:a16="http://schemas.microsoft.com/office/drawing/2014/main" id="{9CD51DB0-873C-0B1F-7A90-0FFB3C1C4005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303082" y="1643513"/>
            <a:ext cx="5543550" cy="30607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ln w="9525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A) Finding the present value (principal) by knowing future value: 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87EF836-2354-8B8E-8BFA-C93DD881B3E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121" y="3826010"/>
            <a:ext cx="1228090" cy="20574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E5CED1CD-BC6C-9C45-F617-480D6B70353B}"/>
              </a:ext>
            </a:extLst>
          </p:cNvPr>
          <p:cNvGrpSpPr/>
          <p:nvPr/>
        </p:nvGrpSpPr>
        <p:grpSpPr>
          <a:xfrm>
            <a:off x="5846630" y="4194350"/>
            <a:ext cx="1856598" cy="1451551"/>
            <a:chOff x="-1" y="0"/>
            <a:chExt cx="1365041" cy="1451745"/>
          </a:xfrm>
        </p:grpSpPr>
        <p:grpSp>
          <p:nvGrpSpPr>
            <p:cNvPr id="14" name="Groupe 1253">
              <a:extLst>
                <a:ext uri="{FF2B5EF4-FFF2-40B4-BE49-F238E27FC236}">
                  <a16:creationId xmlns:a16="http://schemas.microsoft.com/office/drawing/2014/main" id="{C6BDB744-D939-BE9B-1F41-8AE2ED560EE2}"/>
                </a:ext>
              </a:extLst>
            </p:cNvPr>
            <p:cNvGrpSpPr/>
            <p:nvPr/>
          </p:nvGrpSpPr>
          <p:grpSpPr>
            <a:xfrm>
              <a:off x="0" y="0"/>
              <a:ext cx="1365040" cy="1451745"/>
              <a:chOff x="0" y="0"/>
              <a:chExt cx="1365040" cy="1451745"/>
            </a:xfrm>
          </p:grpSpPr>
          <p:cxnSp>
            <p:nvCxnSpPr>
              <p:cNvPr id="16" name="Line 187">
                <a:extLst>
                  <a:ext uri="{FF2B5EF4-FFF2-40B4-BE49-F238E27FC236}">
                    <a16:creationId xmlns:a16="http://schemas.microsoft.com/office/drawing/2014/main" id="{845AB544-E3AB-D57D-931A-9818B6294A54}"/>
                  </a:ext>
                </a:extLst>
              </p:cNvPr>
              <p:cNvCxnSpPr/>
              <p:nvPr/>
            </p:nvCxnSpPr>
            <p:spPr bwMode="auto">
              <a:xfrm flipH="1">
                <a:off x="1321854" y="91874"/>
                <a:ext cx="0" cy="0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7" name="Freeform 1525532709">
                <a:extLst>
                  <a:ext uri="{FF2B5EF4-FFF2-40B4-BE49-F238E27FC236}">
                    <a16:creationId xmlns:a16="http://schemas.microsoft.com/office/drawing/2014/main" id="{D7EC86E0-0B1A-3E18-3DFA-52AAF05FA0F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73" y="632795"/>
                <a:ext cx="721334" cy="683721"/>
              </a:xfrm>
              <a:custGeom>
                <a:avLst/>
                <a:gdLst>
                  <a:gd name="T0" fmla="*/ 287 w 5278"/>
                  <a:gd name="T1" fmla="*/ 3 h 3975"/>
                  <a:gd name="T2" fmla="*/ 1167 w 5278"/>
                  <a:gd name="T3" fmla="*/ 1 h 3975"/>
                  <a:gd name="T4" fmla="*/ 2052 w 5278"/>
                  <a:gd name="T5" fmla="*/ 18 h 3975"/>
                  <a:gd name="T6" fmla="*/ 2512 w 5278"/>
                  <a:gd name="T7" fmla="*/ 34 h 3975"/>
                  <a:gd name="T8" fmla="*/ 2986 w 5278"/>
                  <a:gd name="T9" fmla="*/ 55 h 3975"/>
                  <a:gd name="T10" fmla="*/ 3422 w 5278"/>
                  <a:gd name="T11" fmla="*/ 83 h 3975"/>
                  <a:gd name="T12" fmla="*/ 3817 w 5278"/>
                  <a:gd name="T13" fmla="*/ 114 h 3975"/>
                  <a:gd name="T14" fmla="*/ 4168 w 5278"/>
                  <a:gd name="T15" fmla="*/ 149 h 3975"/>
                  <a:gd name="T16" fmla="*/ 4477 w 5278"/>
                  <a:gd name="T17" fmla="*/ 187 h 3975"/>
                  <a:gd name="T18" fmla="*/ 4737 w 5278"/>
                  <a:gd name="T19" fmla="*/ 228 h 3975"/>
                  <a:gd name="T20" fmla="*/ 4949 w 5278"/>
                  <a:gd name="T21" fmla="*/ 272 h 3975"/>
                  <a:gd name="T22" fmla="*/ 5111 w 5278"/>
                  <a:gd name="T23" fmla="*/ 318 h 3975"/>
                  <a:gd name="T24" fmla="*/ 5219 w 5278"/>
                  <a:gd name="T25" fmla="*/ 365 h 3975"/>
                  <a:gd name="T26" fmla="*/ 5252 w 5278"/>
                  <a:gd name="T27" fmla="*/ 389 h 3975"/>
                  <a:gd name="T28" fmla="*/ 5272 w 5278"/>
                  <a:gd name="T29" fmla="*/ 415 h 3975"/>
                  <a:gd name="T30" fmla="*/ 5278 w 5278"/>
                  <a:gd name="T31" fmla="*/ 430 h 3975"/>
                  <a:gd name="T32" fmla="*/ 5264 w 5278"/>
                  <a:gd name="T33" fmla="*/ 458 h 3975"/>
                  <a:gd name="T34" fmla="*/ 5234 w 5278"/>
                  <a:gd name="T35" fmla="*/ 485 h 3975"/>
                  <a:gd name="T36" fmla="*/ 5184 w 5278"/>
                  <a:gd name="T37" fmla="*/ 514 h 3975"/>
                  <a:gd name="T38" fmla="*/ 5116 w 5278"/>
                  <a:gd name="T39" fmla="*/ 541 h 3975"/>
                  <a:gd name="T40" fmla="*/ 4993 w 5278"/>
                  <a:gd name="T41" fmla="*/ 577 h 3975"/>
                  <a:gd name="T42" fmla="*/ 4810 w 5278"/>
                  <a:gd name="T43" fmla="*/ 619 h 3975"/>
                  <a:gd name="T44" fmla="*/ 4591 w 5278"/>
                  <a:gd name="T45" fmla="*/ 658 h 3975"/>
                  <a:gd name="T46" fmla="*/ 4335 w 5278"/>
                  <a:gd name="T47" fmla="*/ 694 h 3975"/>
                  <a:gd name="T48" fmla="*/ 3841 w 5278"/>
                  <a:gd name="T49" fmla="*/ 746 h 3975"/>
                  <a:gd name="T50" fmla="*/ 3151 w 5278"/>
                  <a:gd name="T51" fmla="*/ 797 h 3975"/>
                  <a:gd name="T52" fmla="*/ 2378 w 5278"/>
                  <a:gd name="T53" fmla="*/ 835 h 3975"/>
                  <a:gd name="T54" fmla="*/ 1542 w 5278"/>
                  <a:gd name="T55" fmla="*/ 858 h 3975"/>
                  <a:gd name="T56" fmla="*/ 1541 w 5278"/>
                  <a:gd name="T57" fmla="*/ 1010 h 3975"/>
                  <a:gd name="T58" fmla="*/ 1527 w 5278"/>
                  <a:gd name="T59" fmla="*/ 1453 h 3975"/>
                  <a:gd name="T60" fmla="*/ 1501 w 5278"/>
                  <a:gd name="T61" fmla="*/ 1873 h 3975"/>
                  <a:gd name="T62" fmla="*/ 1465 w 5278"/>
                  <a:gd name="T63" fmla="*/ 2268 h 3975"/>
                  <a:gd name="T64" fmla="*/ 1420 w 5278"/>
                  <a:gd name="T65" fmla="*/ 2633 h 3975"/>
                  <a:gd name="T66" fmla="*/ 1364 w 5278"/>
                  <a:gd name="T67" fmla="*/ 2962 h 3975"/>
                  <a:gd name="T68" fmla="*/ 1298 w 5278"/>
                  <a:gd name="T69" fmla="*/ 3253 h 3975"/>
                  <a:gd name="T70" fmla="*/ 1227 w 5278"/>
                  <a:gd name="T71" fmla="*/ 3502 h 3975"/>
                  <a:gd name="T72" fmla="*/ 1147 w 5278"/>
                  <a:gd name="T73" fmla="*/ 3704 h 3975"/>
                  <a:gd name="T74" fmla="*/ 1078 w 5278"/>
                  <a:gd name="T75" fmla="*/ 3835 h 3975"/>
                  <a:gd name="T76" fmla="*/ 1032 w 5278"/>
                  <a:gd name="T77" fmla="*/ 3896 h 3975"/>
                  <a:gd name="T78" fmla="*/ 987 w 5278"/>
                  <a:gd name="T79" fmla="*/ 3943 h 3975"/>
                  <a:gd name="T80" fmla="*/ 940 w 5278"/>
                  <a:gd name="T81" fmla="*/ 3975 h 3975"/>
                  <a:gd name="T82" fmla="*/ 773 w 5278"/>
                  <a:gd name="T83" fmla="*/ 3973 h 3975"/>
                  <a:gd name="T84" fmla="*/ 740 w 5278"/>
                  <a:gd name="T85" fmla="*/ 3950 h 3975"/>
                  <a:gd name="T86" fmla="*/ 692 w 5278"/>
                  <a:gd name="T87" fmla="*/ 3906 h 3975"/>
                  <a:gd name="T88" fmla="*/ 643 w 5278"/>
                  <a:gd name="T89" fmla="*/ 3846 h 3975"/>
                  <a:gd name="T90" fmla="*/ 580 w 5278"/>
                  <a:gd name="T91" fmla="*/ 3746 h 3975"/>
                  <a:gd name="T92" fmla="*/ 489 w 5278"/>
                  <a:gd name="T93" fmla="*/ 3555 h 3975"/>
                  <a:gd name="T94" fmla="*/ 404 w 5278"/>
                  <a:gd name="T95" fmla="*/ 3315 h 3975"/>
                  <a:gd name="T96" fmla="*/ 325 w 5278"/>
                  <a:gd name="T97" fmla="*/ 3035 h 3975"/>
                  <a:gd name="T98" fmla="*/ 253 w 5278"/>
                  <a:gd name="T99" fmla="*/ 2715 h 3975"/>
                  <a:gd name="T100" fmla="*/ 187 w 5278"/>
                  <a:gd name="T101" fmla="*/ 2363 h 3975"/>
                  <a:gd name="T102" fmla="*/ 130 w 5278"/>
                  <a:gd name="T103" fmla="*/ 1982 h 3975"/>
                  <a:gd name="T104" fmla="*/ 83 w 5278"/>
                  <a:gd name="T105" fmla="*/ 1577 h 3975"/>
                  <a:gd name="T106" fmla="*/ 45 w 5278"/>
                  <a:gd name="T107" fmla="*/ 1151 h 3975"/>
                  <a:gd name="T108" fmla="*/ 27 w 5278"/>
                  <a:gd name="T109" fmla="*/ 859 h 3975"/>
                  <a:gd name="T110" fmla="*/ 16 w 5278"/>
                  <a:gd name="T111" fmla="*/ 648 h 3975"/>
                  <a:gd name="T112" fmla="*/ 0 w 5278"/>
                  <a:gd name="T113" fmla="*/ 7 h 39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278" h="3975">
                    <a:moveTo>
                      <a:pt x="0" y="7"/>
                    </a:moveTo>
                    <a:lnTo>
                      <a:pt x="0" y="7"/>
                    </a:lnTo>
                    <a:lnTo>
                      <a:pt x="287" y="3"/>
                    </a:lnTo>
                    <a:lnTo>
                      <a:pt x="578" y="0"/>
                    </a:lnTo>
                    <a:lnTo>
                      <a:pt x="872" y="0"/>
                    </a:lnTo>
                    <a:lnTo>
                      <a:pt x="1167" y="1"/>
                    </a:lnTo>
                    <a:lnTo>
                      <a:pt x="1463" y="5"/>
                    </a:lnTo>
                    <a:lnTo>
                      <a:pt x="1759" y="10"/>
                    </a:lnTo>
                    <a:lnTo>
                      <a:pt x="2052" y="18"/>
                    </a:lnTo>
                    <a:lnTo>
                      <a:pt x="2346" y="27"/>
                    </a:lnTo>
                    <a:lnTo>
                      <a:pt x="2346" y="27"/>
                    </a:lnTo>
                    <a:lnTo>
                      <a:pt x="2512" y="34"/>
                    </a:lnTo>
                    <a:lnTo>
                      <a:pt x="2674" y="40"/>
                    </a:lnTo>
                    <a:lnTo>
                      <a:pt x="2832" y="48"/>
                    </a:lnTo>
                    <a:lnTo>
                      <a:pt x="2986" y="55"/>
                    </a:lnTo>
                    <a:lnTo>
                      <a:pt x="3136" y="64"/>
                    </a:lnTo>
                    <a:lnTo>
                      <a:pt x="3281" y="73"/>
                    </a:lnTo>
                    <a:lnTo>
                      <a:pt x="3422" y="83"/>
                    </a:lnTo>
                    <a:lnTo>
                      <a:pt x="3558" y="92"/>
                    </a:lnTo>
                    <a:lnTo>
                      <a:pt x="3690" y="103"/>
                    </a:lnTo>
                    <a:lnTo>
                      <a:pt x="3817" y="114"/>
                    </a:lnTo>
                    <a:lnTo>
                      <a:pt x="3938" y="125"/>
                    </a:lnTo>
                    <a:lnTo>
                      <a:pt x="4056" y="137"/>
                    </a:lnTo>
                    <a:lnTo>
                      <a:pt x="4168" y="149"/>
                    </a:lnTo>
                    <a:lnTo>
                      <a:pt x="4276" y="161"/>
                    </a:lnTo>
                    <a:lnTo>
                      <a:pt x="4379" y="174"/>
                    </a:lnTo>
                    <a:lnTo>
                      <a:pt x="4477" y="187"/>
                    </a:lnTo>
                    <a:lnTo>
                      <a:pt x="4569" y="200"/>
                    </a:lnTo>
                    <a:lnTo>
                      <a:pt x="4656" y="215"/>
                    </a:lnTo>
                    <a:lnTo>
                      <a:pt x="4737" y="228"/>
                    </a:lnTo>
                    <a:lnTo>
                      <a:pt x="4813" y="242"/>
                    </a:lnTo>
                    <a:lnTo>
                      <a:pt x="4884" y="258"/>
                    </a:lnTo>
                    <a:lnTo>
                      <a:pt x="4949" y="272"/>
                    </a:lnTo>
                    <a:lnTo>
                      <a:pt x="5008" y="288"/>
                    </a:lnTo>
                    <a:lnTo>
                      <a:pt x="5063" y="302"/>
                    </a:lnTo>
                    <a:lnTo>
                      <a:pt x="5111" y="318"/>
                    </a:lnTo>
                    <a:lnTo>
                      <a:pt x="5152" y="333"/>
                    </a:lnTo>
                    <a:lnTo>
                      <a:pt x="5189" y="350"/>
                    </a:lnTo>
                    <a:lnTo>
                      <a:pt x="5219" y="365"/>
                    </a:lnTo>
                    <a:lnTo>
                      <a:pt x="5232" y="374"/>
                    </a:lnTo>
                    <a:lnTo>
                      <a:pt x="5243" y="381"/>
                    </a:lnTo>
                    <a:lnTo>
                      <a:pt x="5252" y="389"/>
                    </a:lnTo>
                    <a:lnTo>
                      <a:pt x="5261" y="398"/>
                    </a:lnTo>
                    <a:lnTo>
                      <a:pt x="5267" y="406"/>
                    </a:lnTo>
                    <a:lnTo>
                      <a:pt x="5272" y="415"/>
                    </a:lnTo>
                    <a:lnTo>
                      <a:pt x="5276" y="422"/>
                    </a:lnTo>
                    <a:lnTo>
                      <a:pt x="5278" y="430"/>
                    </a:lnTo>
                    <a:lnTo>
                      <a:pt x="5278" y="430"/>
                    </a:lnTo>
                    <a:lnTo>
                      <a:pt x="5275" y="440"/>
                    </a:lnTo>
                    <a:lnTo>
                      <a:pt x="5272" y="449"/>
                    </a:lnTo>
                    <a:lnTo>
                      <a:pt x="5264" y="458"/>
                    </a:lnTo>
                    <a:lnTo>
                      <a:pt x="5257" y="467"/>
                    </a:lnTo>
                    <a:lnTo>
                      <a:pt x="5246" y="477"/>
                    </a:lnTo>
                    <a:lnTo>
                      <a:pt x="5234" y="485"/>
                    </a:lnTo>
                    <a:lnTo>
                      <a:pt x="5219" y="495"/>
                    </a:lnTo>
                    <a:lnTo>
                      <a:pt x="5202" y="504"/>
                    </a:lnTo>
                    <a:lnTo>
                      <a:pt x="5184" y="514"/>
                    </a:lnTo>
                    <a:lnTo>
                      <a:pt x="5163" y="522"/>
                    </a:lnTo>
                    <a:lnTo>
                      <a:pt x="5140" y="532"/>
                    </a:lnTo>
                    <a:lnTo>
                      <a:pt x="5116" y="541"/>
                    </a:lnTo>
                    <a:lnTo>
                      <a:pt x="5058" y="559"/>
                    </a:lnTo>
                    <a:lnTo>
                      <a:pt x="4993" y="577"/>
                    </a:lnTo>
                    <a:lnTo>
                      <a:pt x="4993" y="577"/>
                    </a:lnTo>
                    <a:lnTo>
                      <a:pt x="4937" y="592"/>
                    </a:lnTo>
                    <a:lnTo>
                      <a:pt x="4875" y="605"/>
                    </a:lnTo>
                    <a:lnTo>
                      <a:pt x="4810" y="619"/>
                    </a:lnTo>
                    <a:lnTo>
                      <a:pt x="4742" y="633"/>
                    </a:lnTo>
                    <a:lnTo>
                      <a:pt x="4668" y="644"/>
                    </a:lnTo>
                    <a:lnTo>
                      <a:pt x="4591" y="658"/>
                    </a:lnTo>
                    <a:lnTo>
                      <a:pt x="4509" y="670"/>
                    </a:lnTo>
                    <a:lnTo>
                      <a:pt x="4424" y="682"/>
                    </a:lnTo>
                    <a:lnTo>
                      <a:pt x="4335" y="694"/>
                    </a:lnTo>
                    <a:lnTo>
                      <a:pt x="4243" y="704"/>
                    </a:lnTo>
                    <a:lnTo>
                      <a:pt x="4049" y="726"/>
                    </a:lnTo>
                    <a:lnTo>
                      <a:pt x="3841" y="746"/>
                    </a:lnTo>
                    <a:lnTo>
                      <a:pt x="3622" y="764"/>
                    </a:lnTo>
                    <a:lnTo>
                      <a:pt x="3392" y="781"/>
                    </a:lnTo>
                    <a:lnTo>
                      <a:pt x="3151" y="797"/>
                    </a:lnTo>
                    <a:lnTo>
                      <a:pt x="2901" y="811"/>
                    </a:lnTo>
                    <a:lnTo>
                      <a:pt x="2643" y="824"/>
                    </a:lnTo>
                    <a:lnTo>
                      <a:pt x="2378" y="835"/>
                    </a:lnTo>
                    <a:lnTo>
                      <a:pt x="2105" y="844"/>
                    </a:lnTo>
                    <a:lnTo>
                      <a:pt x="1827" y="852"/>
                    </a:lnTo>
                    <a:lnTo>
                      <a:pt x="1542" y="858"/>
                    </a:lnTo>
                    <a:lnTo>
                      <a:pt x="1542" y="858"/>
                    </a:lnTo>
                    <a:lnTo>
                      <a:pt x="1542" y="858"/>
                    </a:lnTo>
                    <a:lnTo>
                      <a:pt x="1541" y="1010"/>
                    </a:lnTo>
                    <a:lnTo>
                      <a:pt x="1538" y="1159"/>
                    </a:lnTo>
                    <a:lnTo>
                      <a:pt x="1533" y="1308"/>
                    </a:lnTo>
                    <a:lnTo>
                      <a:pt x="1527" y="1453"/>
                    </a:lnTo>
                    <a:lnTo>
                      <a:pt x="1519" y="1595"/>
                    </a:lnTo>
                    <a:lnTo>
                      <a:pt x="1512" y="1737"/>
                    </a:lnTo>
                    <a:lnTo>
                      <a:pt x="1501" y="1873"/>
                    </a:lnTo>
                    <a:lnTo>
                      <a:pt x="1491" y="2009"/>
                    </a:lnTo>
                    <a:lnTo>
                      <a:pt x="1479" y="2140"/>
                    </a:lnTo>
                    <a:lnTo>
                      <a:pt x="1465" y="2268"/>
                    </a:lnTo>
                    <a:lnTo>
                      <a:pt x="1451" y="2393"/>
                    </a:lnTo>
                    <a:lnTo>
                      <a:pt x="1436" y="2514"/>
                    </a:lnTo>
                    <a:lnTo>
                      <a:pt x="1420" y="2633"/>
                    </a:lnTo>
                    <a:lnTo>
                      <a:pt x="1401" y="2746"/>
                    </a:lnTo>
                    <a:lnTo>
                      <a:pt x="1383" y="2856"/>
                    </a:lnTo>
                    <a:lnTo>
                      <a:pt x="1364" y="2962"/>
                    </a:lnTo>
                    <a:lnTo>
                      <a:pt x="1342" y="3064"/>
                    </a:lnTo>
                    <a:lnTo>
                      <a:pt x="1321" y="3161"/>
                    </a:lnTo>
                    <a:lnTo>
                      <a:pt x="1298" y="3253"/>
                    </a:lnTo>
                    <a:lnTo>
                      <a:pt x="1276" y="3342"/>
                    </a:lnTo>
                    <a:lnTo>
                      <a:pt x="1252" y="3424"/>
                    </a:lnTo>
                    <a:lnTo>
                      <a:pt x="1227" y="3502"/>
                    </a:lnTo>
                    <a:lnTo>
                      <a:pt x="1202" y="3575"/>
                    </a:lnTo>
                    <a:lnTo>
                      <a:pt x="1174" y="3642"/>
                    </a:lnTo>
                    <a:lnTo>
                      <a:pt x="1147" y="3704"/>
                    </a:lnTo>
                    <a:lnTo>
                      <a:pt x="1120" y="3762"/>
                    </a:lnTo>
                    <a:lnTo>
                      <a:pt x="1091" y="3812"/>
                    </a:lnTo>
                    <a:lnTo>
                      <a:pt x="1078" y="3835"/>
                    </a:lnTo>
                    <a:lnTo>
                      <a:pt x="1062" y="3858"/>
                    </a:lnTo>
                    <a:lnTo>
                      <a:pt x="1047" y="3877"/>
                    </a:lnTo>
                    <a:lnTo>
                      <a:pt x="1032" y="3896"/>
                    </a:lnTo>
                    <a:lnTo>
                      <a:pt x="1017" y="3913"/>
                    </a:lnTo>
                    <a:lnTo>
                      <a:pt x="1002" y="3928"/>
                    </a:lnTo>
                    <a:lnTo>
                      <a:pt x="987" y="3943"/>
                    </a:lnTo>
                    <a:lnTo>
                      <a:pt x="972" y="3955"/>
                    </a:lnTo>
                    <a:lnTo>
                      <a:pt x="955" y="3967"/>
                    </a:lnTo>
                    <a:lnTo>
                      <a:pt x="940" y="3975"/>
                    </a:lnTo>
                    <a:lnTo>
                      <a:pt x="940" y="3975"/>
                    </a:lnTo>
                    <a:lnTo>
                      <a:pt x="857" y="3974"/>
                    </a:lnTo>
                    <a:lnTo>
                      <a:pt x="773" y="3973"/>
                    </a:lnTo>
                    <a:lnTo>
                      <a:pt x="773" y="3973"/>
                    </a:lnTo>
                    <a:lnTo>
                      <a:pt x="757" y="3962"/>
                    </a:lnTo>
                    <a:lnTo>
                      <a:pt x="740" y="3950"/>
                    </a:lnTo>
                    <a:lnTo>
                      <a:pt x="723" y="3937"/>
                    </a:lnTo>
                    <a:lnTo>
                      <a:pt x="708" y="3922"/>
                    </a:lnTo>
                    <a:lnTo>
                      <a:pt x="692" y="3906"/>
                    </a:lnTo>
                    <a:lnTo>
                      <a:pt x="675" y="3888"/>
                    </a:lnTo>
                    <a:lnTo>
                      <a:pt x="658" y="3867"/>
                    </a:lnTo>
                    <a:lnTo>
                      <a:pt x="643" y="3846"/>
                    </a:lnTo>
                    <a:lnTo>
                      <a:pt x="626" y="3823"/>
                    </a:lnTo>
                    <a:lnTo>
                      <a:pt x="611" y="3799"/>
                    </a:lnTo>
                    <a:lnTo>
                      <a:pt x="580" y="3746"/>
                    </a:lnTo>
                    <a:lnTo>
                      <a:pt x="549" y="3688"/>
                    </a:lnTo>
                    <a:lnTo>
                      <a:pt x="519" y="3623"/>
                    </a:lnTo>
                    <a:lnTo>
                      <a:pt x="489" y="3555"/>
                    </a:lnTo>
                    <a:lnTo>
                      <a:pt x="460" y="3479"/>
                    </a:lnTo>
                    <a:lnTo>
                      <a:pt x="431" y="3400"/>
                    </a:lnTo>
                    <a:lnTo>
                      <a:pt x="404" y="3315"/>
                    </a:lnTo>
                    <a:lnTo>
                      <a:pt x="377" y="3227"/>
                    </a:lnTo>
                    <a:lnTo>
                      <a:pt x="351" y="3132"/>
                    </a:lnTo>
                    <a:lnTo>
                      <a:pt x="325" y="3035"/>
                    </a:lnTo>
                    <a:lnTo>
                      <a:pt x="300" y="2932"/>
                    </a:lnTo>
                    <a:lnTo>
                      <a:pt x="275" y="2825"/>
                    </a:lnTo>
                    <a:lnTo>
                      <a:pt x="253" y="2715"/>
                    </a:lnTo>
                    <a:lnTo>
                      <a:pt x="230" y="2601"/>
                    </a:lnTo>
                    <a:lnTo>
                      <a:pt x="209" y="2484"/>
                    </a:lnTo>
                    <a:lnTo>
                      <a:pt x="187" y="2363"/>
                    </a:lnTo>
                    <a:lnTo>
                      <a:pt x="168" y="2240"/>
                    </a:lnTo>
                    <a:lnTo>
                      <a:pt x="148" y="2113"/>
                    </a:lnTo>
                    <a:lnTo>
                      <a:pt x="130" y="1982"/>
                    </a:lnTo>
                    <a:lnTo>
                      <a:pt x="113" y="1849"/>
                    </a:lnTo>
                    <a:lnTo>
                      <a:pt x="98" y="1714"/>
                    </a:lnTo>
                    <a:lnTo>
                      <a:pt x="83" y="1577"/>
                    </a:lnTo>
                    <a:lnTo>
                      <a:pt x="69" y="1437"/>
                    </a:lnTo>
                    <a:lnTo>
                      <a:pt x="57" y="1295"/>
                    </a:lnTo>
                    <a:lnTo>
                      <a:pt x="45" y="1151"/>
                    </a:lnTo>
                    <a:lnTo>
                      <a:pt x="36" y="1006"/>
                    </a:lnTo>
                    <a:lnTo>
                      <a:pt x="27" y="859"/>
                    </a:lnTo>
                    <a:lnTo>
                      <a:pt x="27" y="859"/>
                    </a:lnTo>
                    <a:lnTo>
                      <a:pt x="26" y="859"/>
                    </a:lnTo>
                    <a:lnTo>
                      <a:pt x="26" y="859"/>
                    </a:lnTo>
                    <a:lnTo>
                      <a:pt x="16" y="648"/>
                    </a:lnTo>
                    <a:lnTo>
                      <a:pt x="7" y="436"/>
                    </a:lnTo>
                    <a:lnTo>
                      <a:pt x="3" y="223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  <a:shade val="30000"/>
                      <a:satMod val="115000"/>
                    </a:schemeClr>
                  </a:gs>
                  <a:gs pos="50000">
                    <a:schemeClr val="tx1">
                      <a:lumMod val="65000"/>
                      <a:lumOff val="35000"/>
                      <a:shade val="67500"/>
                      <a:satMod val="115000"/>
                    </a:schemeClr>
                  </a:gs>
                  <a:gs pos="100000">
                    <a:schemeClr val="tx1">
                      <a:lumMod val="65000"/>
                      <a:lumOff val="35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525532710">
                <a:extLst>
                  <a:ext uri="{FF2B5EF4-FFF2-40B4-BE49-F238E27FC236}">
                    <a16:creationId xmlns:a16="http://schemas.microsoft.com/office/drawing/2014/main" id="{7D4FBA86-0AAA-14D7-AD1F-6061277138F9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73" y="632106"/>
                <a:ext cx="721334" cy="147619"/>
              </a:xfrm>
              <a:custGeom>
                <a:avLst/>
                <a:gdLst>
                  <a:gd name="T0" fmla="*/ 1542 w 5278"/>
                  <a:gd name="T1" fmla="*/ 856 h 856"/>
                  <a:gd name="T2" fmla="*/ 2105 w 5278"/>
                  <a:gd name="T3" fmla="*/ 843 h 856"/>
                  <a:gd name="T4" fmla="*/ 2643 w 5278"/>
                  <a:gd name="T5" fmla="*/ 823 h 856"/>
                  <a:gd name="T6" fmla="*/ 3151 w 5278"/>
                  <a:gd name="T7" fmla="*/ 796 h 856"/>
                  <a:gd name="T8" fmla="*/ 3622 w 5278"/>
                  <a:gd name="T9" fmla="*/ 764 h 856"/>
                  <a:gd name="T10" fmla="*/ 4049 w 5278"/>
                  <a:gd name="T11" fmla="*/ 724 h 856"/>
                  <a:gd name="T12" fmla="*/ 4335 w 5278"/>
                  <a:gd name="T13" fmla="*/ 692 h 856"/>
                  <a:gd name="T14" fmla="*/ 4509 w 5278"/>
                  <a:gd name="T15" fmla="*/ 669 h 856"/>
                  <a:gd name="T16" fmla="*/ 4668 w 5278"/>
                  <a:gd name="T17" fmla="*/ 644 h 856"/>
                  <a:gd name="T18" fmla="*/ 4810 w 5278"/>
                  <a:gd name="T19" fmla="*/ 618 h 856"/>
                  <a:gd name="T20" fmla="*/ 4937 w 5278"/>
                  <a:gd name="T21" fmla="*/ 591 h 856"/>
                  <a:gd name="T22" fmla="*/ 4993 w 5278"/>
                  <a:gd name="T23" fmla="*/ 577 h 856"/>
                  <a:gd name="T24" fmla="*/ 5116 w 5278"/>
                  <a:gd name="T25" fmla="*/ 540 h 856"/>
                  <a:gd name="T26" fmla="*/ 5163 w 5278"/>
                  <a:gd name="T27" fmla="*/ 522 h 856"/>
                  <a:gd name="T28" fmla="*/ 5202 w 5278"/>
                  <a:gd name="T29" fmla="*/ 503 h 856"/>
                  <a:gd name="T30" fmla="*/ 5234 w 5278"/>
                  <a:gd name="T31" fmla="*/ 485 h 856"/>
                  <a:gd name="T32" fmla="*/ 5257 w 5278"/>
                  <a:gd name="T33" fmla="*/ 467 h 856"/>
                  <a:gd name="T34" fmla="*/ 5272 w 5278"/>
                  <a:gd name="T35" fmla="*/ 448 h 856"/>
                  <a:gd name="T36" fmla="*/ 5278 w 5278"/>
                  <a:gd name="T37" fmla="*/ 430 h 856"/>
                  <a:gd name="T38" fmla="*/ 5276 w 5278"/>
                  <a:gd name="T39" fmla="*/ 421 h 856"/>
                  <a:gd name="T40" fmla="*/ 5267 w 5278"/>
                  <a:gd name="T41" fmla="*/ 405 h 856"/>
                  <a:gd name="T42" fmla="*/ 5252 w 5278"/>
                  <a:gd name="T43" fmla="*/ 389 h 856"/>
                  <a:gd name="T44" fmla="*/ 5232 w 5278"/>
                  <a:gd name="T45" fmla="*/ 372 h 856"/>
                  <a:gd name="T46" fmla="*/ 5189 w 5278"/>
                  <a:gd name="T47" fmla="*/ 348 h 856"/>
                  <a:gd name="T48" fmla="*/ 5111 w 5278"/>
                  <a:gd name="T49" fmla="*/ 317 h 856"/>
                  <a:gd name="T50" fmla="*/ 5008 w 5278"/>
                  <a:gd name="T51" fmla="*/ 286 h 856"/>
                  <a:gd name="T52" fmla="*/ 4884 w 5278"/>
                  <a:gd name="T53" fmla="*/ 256 h 856"/>
                  <a:gd name="T54" fmla="*/ 4737 w 5278"/>
                  <a:gd name="T55" fmla="*/ 227 h 856"/>
                  <a:gd name="T56" fmla="*/ 4569 w 5278"/>
                  <a:gd name="T57" fmla="*/ 200 h 856"/>
                  <a:gd name="T58" fmla="*/ 4379 w 5278"/>
                  <a:gd name="T59" fmla="*/ 173 h 856"/>
                  <a:gd name="T60" fmla="*/ 4168 w 5278"/>
                  <a:gd name="T61" fmla="*/ 148 h 856"/>
                  <a:gd name="T62" fmla="*/ 3938 w 5278"/>
                  <a:gd name="T63" fmla="*/ 124 h 856"/>
                  <a:gd name="T64" fmla="*/ 3690 w 5278"/>
                  <a:gd name="T65" fmla="*/ 102 h 856"/>
                  <a:gd name="T66" fmla="*/ 3422 w 5278"/>
                  <a:gd name="T67" fmla="*/ 81 h 856"/>
                  <a:gd name="T68" fmla="*/ 3136 w 5278"/>
                  <a:gd name="T69" fmla="*/ 63 h 856"/>
                  <a:gd name="T70" fmla="*/ 2832 w 5278"/>
                  <a:gd name="T71" fmla="*/ 46 h 856"/>
                  <a:gd name="T72" fmla="*/ 2512 w 5278"/>
                  <a:gd name="T73" fmla="*/ 32 h 856"/>
                  <a:gd name="T74" fmla="*/ 2346 w 5278"/>
                  <a:gd name="T75" fmla="*/ 26 h 856"/>
                  <a:gd name="T76" fmla="*/ 1759 w 5278"/>
                  <a:gd name="T77" fmla="*/ 9 h 856"/>
                  <a:gd name="T78" fmla="*/ 1167 w 5278"/>
                  <a:gd name="T79" fmla="*/ 1 h 856"/>
                  <a:gd name="T80" fmla="*/ 578 w 5278"/>
                  <a:gd name="T81" fmla="*/ 0 h 856"/>
                  <a:gd name="T82" fmla="*/ 0 w 5278"/>
                  <a:gd name="T83" fmla="*/ 6 h 8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278" h="856">
                    <a:moveTo>
                      <a:pt x="1542" y="856"/>
                    </a:moveTo>
                    <a:lnTo>
                      <a:pt x="1542" y="856"/>
                    </a:lnTo>
                    <a:lnTo>
                      <a:pt x="1827" y="850"/>
                    </a:lnTo>
                    <a:lnTo>
                      <a:pt x="2105" y="843"/>
                    </a:lnTo>
                    <a:lnTo>
                      <a:pt x="2378" y="833"/>
                    </a:lnTo>
                    <a:lnTo>
                      <a:pt x="2643" y="823"/>
                    </a:lnTo>
                    <a:lnTo>
                      <a:pt x="2901" y="811"/>
                    </a:lnTo>
                    <a:lnTo>
                      <a:pt x="3151" y="796"/>
                    </a:lnTo>
                    <a:lnTo>
                      <a:pt x="3392" y="781"/>
                    </a:lnTo>
                    <a:lnTo>
                      <a:pt x="3622" y="764"/>
                    </a:lnTo>
                    <a:lnTo>
                      <a:pt x="3841" y="745"/>
                    </a:lnTo>
                    <a:lnTo>
                      <a:pt x="4049" y="724"/>
                    </a:lnTo>
                    <a:lnTo>
                      <a:pt x="4243" y="703"/>
                    </a:lnTo>
                    <a:lnTo>
                      <a:pt x="4335" y="692"/>
                    </a:lnTo>
                    <a:lnTo>
                      <a:pt x="4424" y="680"/>
                    </a:lnTo>
                    <a:lnTo>
                      <a:pt x="4509" y="669"/>
                    </a:lnTo>
                    <a:lnTo>
                      <a:pt x="4591" y="656"/>
                    </a:lnTo>
                    <a:lnTo>
                      <a:pt x="4668" y="644"/>
                    </a:lnTo>
                    <a:lnTo>
                      <a:pt x="4742" y="631"/>
                    </a:lnTo>
                    <a:lnTo>
                      <a:pt x="4810" y="618"/>
                    </a:lnTo>
                    <a:lnTo>
                      <a:pt x="4875" y="605"/>
                    </a:lnTo>
                    <a:lnTo>
                      <a:pt x="4937" y="591"/>
                    </a:lnTo>
                    <a:lnTo>
                      <a:pt x="4993" y="577"/>
                    </a:lnTo>
                    <a:lnTo>
                      <a:pt x="4993" y="577"/>
                    </a:lnTo>
                    <a:lnTo>
                      <a:pt x="5058" y="559"/>
                    </a:lnTo>
                    <a:lnTo>
                      <a:pt x="5116" y="540"/>
                    </a:lnTo>
                    <a:lnTo>
                      <a:pt x="5140" y="532"/>
                    </a:lnTo>
                    <a:lnTo>
                      <a:pt x="5163" y="522"/>
                    </a:lnTo>
                    <a:lnTo>
                      <a:pt x="5184" y="512"/>
                    </a:lnTo>
                    <a:lnTo>
                      <a:pt x="5202" y="503"/>
                    </a:lnTo>
                    <a:lnTo>
                      <a:pt x="5219" y="494"/>
                    </a:lnTo>
                    <a:lnTo>
                      <a:pt x="5234" y="485"/>
                    </a:lnTo>
                    <a:lnTo>
                      <a:pt x="5246" y="475"/>
                    </a:lnTo>
                    <a:lnTo>
                      <a:pt x="5257" y="467"/>
                    </a:lnTo>
                    <a:lnTo>
                      <a:pt x="5264" y="457"/>
                    </a:lnTo>
                    <a:lnTo>
                      <a:pt x="5272" y="448"/>
                    </a:lnTo>
                    <a:lnTo>
                      <a:pt x="5275" y="439"/>
                    </a:lnTo>
                    <a:lnTo>
                      <a:pt x="5278" y="430"/>
                    </a:lnTo>
                    <a:lnTo>
                      <a:pt x="5278" y="430"/>
                    </a:lnTo>
                    <a:lnTo>
                      <a:pt x="5276" y="421"/>
                    </a:lnTo>
                    <a:lnTo>
                      <a:pt x="5272" y="413"/>
                    </a:lnTo>
                    <a:lnTo>
                      <a:pt x="5267" y="405"/>
                    </a:lnTo>
                    <a:lnTo>
                      <a:pt x="5261" y="397"/>
                    </a:lnTo>
                    <a:lnTo>
                      <a:pt x="5252" y="389"/>
                    </a:lnTo>
                    <a:lnTo>
                      <a:pt x="5243" y="381"/>
                    </a:lnTo>
                    <a:lnTo>
                      <a:pt x="5232" y="372"/>
                    </a:lnTo>
                    <a:lnTo>
                      <a:pt x="5219" y="364"/>
                    </a:lnTo>
                    <a:lnTo>
                      <a:pt x="5189" y="348"/>
                    </a:lnTo>
                    <a:lnTo>
                      <a:pt x="5152" y="333"/>
                    </a:lnTo>
                    <a:lnTo>
                      <a:pt x="5111" y="317"/>
                    </a:lnTo>
                    <a:lnTo>
                      <a:pt x="5063" y="302"/>
                    </a:lnTo>
                    <a:lnTo>
                      <a:pt x="5008" y="286"/>
                    </a:lnTo>
                    <a:lnTo>
                      <a:pt x="4949" y="272"/>
                    </a:lnTo>
                    <a:lnTo>
                      <a:pt x="4884" y="256"/>
                    </a:lnTo>
                    <a:lnTo>
                      <a:pt x="4813" y="242"/>
                    </a:lnTo>
                    <a:lnTo>
                      <a:pt x="4737" y="227"/>
                    </a:lnTo>
                    <a:lnTo>
                      <a:pt x="4656" y="213"/>
                    </a:lnTo>
                    <a:lnTo>
                      <a:pt x="4569" y="200"/>
                    </a:lnTo>
                    <a:lnTo>
                      <a:pt x="4477" y="187"/>
                    </a:lnTo>
                    <a:lnTo>
                      <a:pt x="4379" y="173"/>
                    </a:lnTo>
                    <a:lnTo>
                      <a:pt x="4276" y="160"/>
                    </a:lnTo>
                    <a:lnTo>
                      <a:pt x="4168" y="148"/>
                    </a:lnTo>
                    <a:lnTo>
                      <a:pt x="4056" y="135"/>
                    </a:lnTo>
                    <a:lnTo>
                      <a:pt x="3938" y="124"/>
                    </a:lnTo>
                    <a:lnTo>
                      <a:pt x="3817" y="112"/>
                    </a:lnTo>
                    <a:lnTo>
                      <a:pt x="3690" y="102"/>
                    </a:lnTo>
                    <a:lnTo>
                      <a:pt x="3558" y="92"/>
                    </a:lnTo>
                    <a:lnTo>
                      <a:pt x="3422" y="81"/>
                    </a:lnTo>
                    <a:lnTo>
                      <a:pt x="3281" y="72"/>
                    </a:lnTo>
                    <a:lnTo>
                      <a:pt x="3136" y="63"/>
                    </a:lnTo>
                    <a:lnTo>
                      <a:pt x="2986" y="55"/>
                    </a:lnTo>
                    <a:lnTo>
                      <a:pt x="2832" y="46"/>
                    </a:lnTo>
                    <a:lnTo>
                      <a:pt x="2674" y="39"/>
                    </a:lnTo>
                    <a:lnTo>
                      <a:pt x="2512" y="32"/>
                    </a:lnTo>
                    <a:lnTo>
                      <a:pt x="2346" y="26"/>
                    </a:lnTo>
                    <a:lnTo>
                      <a:pt x="2346" y="26"/>
                    </a:lnTo>
                    <a:lnTo>
                      <a:pt x="2052" y="17"/>
                    </a:lnTo>
                    <a:lnTo>
                      <a:pt x="1759" y="9"/>
                    </a:lnTo>
                    <a:lnTo>
                      <a:pt x="1463" y="5"/>
                    </a:lnTo>
                    <a:lnTo>
                      <a:pt x="1167" y="1"/>
                    </a:lnTo>
                    <a:lnTo>
                      <a:pt x="872" y="0"/>
                    </a:lnTo>
                    <a:lnTo>
                      <a:pt x="578" y="0"/>
                    </a:lnTo>
                    <a:lnTo>
                      <a:pt x="287" y="2"/>
                    </a:lnTo>
                    <a:lnTo>
                      <a:pt x="0" y="6"/>
                    </a:lnTo>
                    <a:lnTo>
                      <a:pt x="1542" y="856"/>
                    </a:lnTo>
                    <a:close/>
                  </a:path>
                </a:pathLst>
              </a:custGeom>
              <a:solidFill>
                <a:srgbClr val="6D6E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19" name="Line 206">
                <a:extLst>
                  <a:ext uri="{FF2B5EF4-FFF2-40B4-BE49-F238E27FC236}">
                    <a16:creationId xmlns:a16="http://schemas.microsoft.com/office/drawing/2014/main" id="{9F79B936-8E27-00E0-3AD8-F3867D31C705}"/>
                  </a:ext>
                </a:extLst>
              </p:cNvPr>
              <p:cNvCxnSpPr/>
              <p:nvPr/>
            </p:nvCxnSpPr>
            <p:spPr bwMode="auto">
              <a:xfrm flipH="1">
                <a:off x="510865" y="779724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cxnSp>
          <p:cxnSp>
            <p:nvCxnSpPr>
              <p:cNvPr id="21" name="Line 207">
                <a:extLst>
                  <a:ext uri="{FF2B5EF4-FFF2-40B4-BE49-F238E27FC236}">
                    <a16:creationId xmlns:a16="http://schemas.microsoft.com/office/drawing/2014/main" id="{C8FA9277-40FE-5BA1-7D65-0ACE7B0A1EC3}"/>
                  </a:ext>
                </a:extLst>
              </p:cNvPr>
              <p:cNvCxnSpPr/>
              <p:nvPr/>
            </p:nvCxnSpPr>
            <p:spPr bwMode="auto">
              <a:xfrm flipH="1">
                <a:off x="510865" y="779724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cxnSp>
          <p:sp>
            <p:nvSpPr>
              <p:cNvPr id="22" name="Freeform 1525532713">
                <a:extLst>
                  <a:ext uri="{FF2B5EF4-FFF2-40B4-BE49-F238E27FC236}">
                    <a16:creationId xmlns:a16="http://schemas.microsoft.com/office/drawing/2014/main" id="{35ECDE36-B5D1-67C7-3EE3-22076940144F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43706" y="838220"/>
                <a:ext cx="721334" cy="613525"/>
              </a:xfrm>
              <a:custGeom>
                <a:avLst/>
                <a:gdLst>
                  <a:gd name="T0" fmla="*/ 4157 w 5278"/>
                  <a:gd name="T1" fmla="*/ 3561 h 3567"/>
                  <a:gd name="T2" fmla="*/ 3887 w 5278"/>
                  <a:gd name="T3" fmla="*/ 3538 h 3567"/>
                  <a:gd name="T4" fmla="*/ 3521 w 5278"/>
                  <a:gd name="T5" fmla="*/ 3482 h 3567"/>
                  <a:gd name="T6" fmla="*/ 3274 w 5278"/>
                  <a:gd name="T7" fmla="*/ 3435 h 3567"/>
                  <a:gd name="T8" fmla="*/ 3081 w 5278"/>
                  <a:gd name="T9" fmla="*/ 3386 h 3567"/>
                  <a:gd name="T10" fmla="*/ 2749 w 5278"/>
                  <a:gd name="T11" fmla="*/ 3288 h 3567"/>
                  <a:gd name="T12" fmla="*/ 2512 w 5278"/>
                  <a:gd name="T13" fmla="*/ 3203 h 3567"/>
                  <a:gd name="T14" fmla="*/ 2304 w 5278"/>
                  <a:gd name="T15" fmla="*/ 3111 h 3567"/>
                  <a:gd name="T16" fmla="*/ 1885 w 5278"/>
                  <a:gd name="T17" fmla="*/ 2905 h 3567"/>
                  <a:gd name="T18" fmla="*/ 1682 w 5278"/>
                  <a:gd name="T19" fmla="*/ 2782 h 3567"/>
                  <a:gd name="T20" fmla="*/ 1417 w 5278"/>
                  <a:gd name="T21" fmla="*/ 2602 h 3567"/>
                  <a:gd name="T22" fmla="*/ 1281 w 5278"/>
                  <a:gd name="T23" fmla="*/ 2491 h 3567"/>
                  <a:gd name="T24" fmla="*/ 990 w 5278"/>
                  <a:gd name="T25" fmla="*/ 2228 h 3567"/>
                  <a:gd name="T26" fmla="*/ 834 w 5278"/>
                  <a:gd name="T27" fmla="*/ 2073 h 3567"/>
                  <a:gd name="T28" fmla="*/ 686 w 5278"/>
                  <a:gd name="T29" fmla="*/ 1895 h 3567"/>
                  <a:gd name="T30" fmla="*/ 521 w 5278"/>
                  <a:gd name="T31" fmla="*/ 1670 h 3567"/>
                  <a:gd name="T32" fmla="*/ 385 w 5278"/>
                  <a:gd name="T33" fmla="*/ 1450 h 3567"/>
                  <a:gd name="T34" fmla="*/ 293 w 5278"/>
                  <a:gd name="T35" fmla="*/ 1270 h 3567"/>
                  <a:gd name="T36" fmla="*/ 206 w 5278"/>
                  <a:gd name="T37" fmla="*/ 1072 h 3567"/>
                  <a:gd name="T38" fmla="*/ 122 w 5278"/>
                  <a:gd name="T39" fmla="*/ 835 h 3567"/>
                  <a:gd name="T40" fmla="*/ 61 w 5278"/>
                  <a:gd name="T41" fmla="*/ 590 h 3567"/>
                  <a:gd name="T42" fmla="*/ 32 w 5278"/>
                  <a:gd name="T43" fmla="*/ 445 h 3567"/>
                  <a:gd name="T44" fmla="*/ 10 w 5278"/>
                  <a:gd name="T45" fmla="*/ 229 h 3567"/>
                  <a:gd name="T46" fmla="*/ 2 w 5278"/>
                  <a:gd name="T47" fmla="*/ 0 h 3567"/>
                  <a:gd name="T48" fmla="*/ 11 w 5278"/>
                  <a:gd name="T49" fmla="*/ 26 h 3567"/>
                  <a:gd name="T50" fmla="*/ 46 w 5278"/>
                  <a:gd name="T51" fmla="*/ 58 h 3567"/>
                  <a:gd name="T52" fmla="*/ 167 w 5278"/>
                  <a:gd name="T53" fmla="*/ 113 h 3567"/>
                  <a:gd name="T54" fmla="*/ 392 w 5278"/>
                  <a:gd name="T55" fmla="*/ 174 h 3567"/>
                  <a:gd name="T56" fmla="*/ 709 w 5278"/>
                  <a:gd name="T57" fmla="*/ 232 h 3567"/>
                  <a:gd name="T58" fmla="*/ 1108 w 5278"/>
                  <a:gd name="T59" fmla="*/ 283 h 3567"/>
                  <a:gd name="T60" fmla="*/ 1588 w 5278"/>
                  <a:gd name="T61" fmla="*/ 329 h 3567"/>
                  <a:gd name="T62" fmla="*/ 2142 w 5278"/>
                  <a:gd name="T63" fmla="*/ 368 h 3567"/>
                  <a:gd name="T64" fmla="*/ 2767 w 5278"/>
                  <a:gd name="T65" fmla="*/ 398 h 3567"/>
                  <a:gd name="T66" fmla="*/ 3346 w 5278"/>
                  <a:gd name="T67" fmla="*/ 417 h 3567"/>
                  <a:gd name="T68" fmla="*/ 3954 w 5278"/>
                  <a:gd name="T69" fmla="*/ 428 h 3567"/>
                  <a:gd name="T70" fmla="*/ 4717 w 5278"/>
                  <a:gd name="T71" fmla="*/ 432 h 3567"/>
                  <a:gd name="T72" fmla="*/ 5278 w 5278"/>
                  <a:gd name="T73" fmla="*/ 424 h 3567"/>
                  <a:gd name="T74" fmla="*/ 5263 w 5278"/>
                  <a:gd name="T75" fmla="*/ 1021 h 3567"/>
                  <a:gd name="T76" fmla="*/ 5227 w 5278"/>
                  <a:gd name="T77" fmla="*/ 1576 h 3567"/>
                  <a:gd name="T78" fmla="*/ 5171 w 5278"/>
                  <a:gd name="T79" fmla="*/ 2083 h 3567"/>
                  <a:gd name="T80" fmla="*/ 5100 w 5278"/>
                  <a:gd name="T81" fmla="*/ 2531 h 3567"/>
                  <a:gd name="T82" fmla="*/ 5012 w 5278"/>
                  <a:gd name="T83" fmla="*/ 2911 h 3567"/>
                  <a:gd name="T84" fmla="*/ 4911 w 5278"/>
                  <a:gd name="T85" fmla="*/ 3212 h 3567"/>
                  <a:gd name="T86" fmla="*/ 4812 w 5278"/>
                  <a:gd name="T87" fmla="*/ 3405 h 3567"/>
                  <a:gd name="T88" fmla="*/ 4753 w 5278"/>
                  <a:gd name="T89" fmla="*/ 3483 h 3567"/>
                  <a:gd name="T90" fmla="*/ 4691 w 5278"/>
                  <a:gd name="T91" fmla="*/ 3537 h 3567"/>
                  <a:gd name="T92" fmla="*/ 4632 w 5278"/>
                  <a:gd name="T93" fmla="*/ 3554 h 3567"/>
                  <a:gd name="T94" fmla="*/ 4399 w 5278"/>
                  <a:gd name="T95" fmla="*/ 3567 h 3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5278" h="3567">
                    <a:moveTo>
                      <a:pt x="4302" y="3566"/>
                    </a:moveTo>
                    <a:lnTo>
                      <a:pt x="4302" y="3566"/>
                    </a:lnTo>
                    <a:lnTo>
                      <a:pt x="4228" y="3564"/>
                    </a:lnTo>
                    <a:lnTo>
                      <a:pt x="4157" y="3561"/>
                    </a:lnTo>
                    <a:lnTo>
                      <a:pt x="4086" y="3556"/>
                    </a:lnTo>
                    <a:lnTo>
                      <a:pt x="4018" y="3551"/>
                    </a:lnTo>
                    <a:lnTo>
                      <a:pt x="3951" y="3544"/>
                    </a:lnTo>
                    <a:lnTo>
                      <a:pt x="3887" y="3538"/>
                    </a:lnTo>
                    <a:lnTo>
                      <a:pt x="3771" y="3523"/>
                    </a:lnTo>
                    <a:lnTo>
                      <a:pt x="3672" y="3508"/>
                    </a:lnTo>
                    <a:lnTo>
                      <a:pt x="3595" y="3495"/>
                    </a:lnTo>
                    <a:lnTo>
                      <a:pt x="3521" y="3482"/>
                    </a:lnTo>
                    <a:lnTo>
                      <a:pt x="3521" y="3482"/>
                    </a:lnTo>
                    <a:lnTo>
                      <a:pt x="3448" y="3469"/>
                    </a:lnTo>
                    <a:lnTo>
                      <a:pt x="3364" y="3453"/>
                    </a:lnTo>
                    <a:lnTo>
                      <a:pt x="3274" y="3435"/>
                    </a:lnTo>
                    <a:lnTo>
                      <a:pt x="3231" y="3424"/>
                    </a:lnTo>
                    <a:lnTo>
                      <a:pt x="3187" y="3414"/>
                    </a:lnTo>
                    <a:lnTo>
                      <a:pt x="3187" y="3414"/>
                    </a:lnTo>
                    <a:lnTo>
                      <a:pt x="3081" y="3386"/>
                    </a:lnTo>
                    <a:lnTo>
                      <a:pt x="2966" y="3355"/>
                    </a:lnTo>
                    <a:lnTo>
                      <a:pt x="2854" y="3321"/>
                    </a:lnTo>
                    <a:lnTo>
                      <a:pt x="2799" y="3305"/>
                    </a:lnTo>
                    <a:lnTo>
                      <a:pt x="2749" y="3288"/>
                    </a:lnTo>
                    <a:lnTo>
                      <a:pt x="2749" y="3288"/>
                    </a:lnTo>
                    <a:lnTo>
                      <a:pt x="2673" y="3261"/>
                    </a:lnTo>
                    <a:lnTo>
                      <a:pt x="2593" y="3233"/>
                    </a:lnTo>
                    <a:lnTo>
                      <a:pt x="2512" y="3203"/>
                    </a:lnTo>
                    <a:lnTo>
                      <a:pt x="2474" y="3187"/>
                    </a:lnTo>
                    <a:lnTo>
                      <a:pt x="2439" y="3173"/>
                    </a:lnTo>
                    <a:lnTo>
                      <a:pt x="2439" y="3173"/>
                    </a:lnTo>
                    <a:lnTo>
                      <a:pt x="2304" y="3111"/>
                    </a:lnTo>
                    <a:lnTo>
                      <a:pt x="2159" y="3042"/>
                    </a:lnTo>
                    <a:lnTo>
                      <a:pt x="2017" y="2972"/>
                    </a:lnTo>
                    <a:lnTo>
                      <a:pt x="1948" y="2938"/>
                    </a:lnTo>
                    <a:lnTo>
                      <a:pt x="1885" y="2905"/>
                    </a:lnTo>
                    <a:lnTo>
                      <a:pt x="1885" y="2905"/>
                    </a:lnTo>
                    <a:lnTo>
                      <a:pt x="1823" y="2869"/>
                    </a:lnTo>
                    <a:lnTo>
                      <a:pt x="1761" y="2830"/>
                    </a:lnTo>
                    <a:lnTo>
                      <a:pt x="1682" y="2782"/>
                    </a:lnTo>
                    <a:lnTo>
                      <a:pt x="1596" y="2726"/>
                    </a:lnTo>
                    <a:lnTo>
                      <a:pt x="1506" y="2665"/>
                    </a:lnTo>
                    <a:lnTo>
                      <a:pt x="1461" y="2634"/>
                    </a:lnTo>
                    <a:lnTo>
                      <a:pt x="1417" y="2602"/>
                    </a:lnTo>
                    <a:lnTo>
                      <a:pt x="1375" y="2569"/>
                    </a:lnTo>
                    <a:lnTo>
                      <a:pt x="1335" y="2537"/>
                    </a:lnTo>
                    <a:lnTo>
                      <a:pt x="1335" y="2537"/>
                    </a:lnTo>
                    <a:lnTo>
                      <a:pt x="1281" y="2491"/>
                    </a:lnTo>
                    <a:lnTo>
                      <a:pt x="1223" y="2441"/>
                    </a:lnTo>
                    <a:lnTo>
                      <a:pt x="1164" y="2390"/>
                    </a:lnTo>
                    <a:lnTo>
                      <a:pt x="1105" y="2336"/>
                    </a:lnTo>
                    <a:lnTo>
                      <a:pt x="990" y="2228"/>
                    </a:lnTo>
                    <a:lnTo>
                      <a:pt x="886" y="2127"/>
                    </a:lnTo>
                    <a:lnTo>
                      <a:pt x="886" y="2127"/>
                    </a:lnTo>
                    <a:lnTo>
                      <a:pt x="860" y="2101"/>
                    </a:lnTo>
                    <a:lnTo>
                      <a:pt x="834" y="2073"/>
                    </a:lnTo>
                    <a:lnTo>
                      <a:pt x="783" y="2012"/>
                    </a:lnTo>
                    <a:lnTo>
                      <a:pt x="733" y="1951"/>
                    </a:lnTo>
                    <a:lnTo>
                      <a:pt x="686" y="1895"/>
                    </a:lnTo>
                    <a:lnTo>
                      <a:pt x="686" y="1895"/>
                    </a:lnTo>
                    <a:lnTo>
                      <a:pt x="653" y="1853"/>
                    </a:lnTo>
                    <a:lnTo>
                      <a:pt x="616" y="1805"/>
                    </a:lnTo>
                    <a:lnTo>
                      <a:pt x="573" y="1743"/>
                    </a:lnTo>
                    <a:lnTo>
                      <a:pt x="521" y="1670"/>
                    </a:lnTo>
                    <a:lnTo>
                      <a:pt x="467" y="1586"/>
                    </a:lnTo>
                    <a:lnTo>
                      <a:pt x="439" y="1542"/>
                    </a:lnTo>
                    <a:lnTo>
                      <a:pt x="412" y="1496"/>
                    </a:lnTo>
                    <a:lnTo>
                      <a:pt x="385" y="1450"/>
                    </a:lnTo>
                    <a:lnTo>
                      <a:pt x="359" y="1402"/>
                    </a:lnTo>
                    <a:lnTo>
                      <a:pt x="359" y="1402"/>
                    </a:lnTo>
                    <a:lnTo>
                      <a:pt x="327" y="1339"/>
                    </a:lnTo>
                    <a:lnTo>
                      <a:pt x="293" y="1270"/>
                    </a:lnTo>
                    <a:lnTo>
                      <a:pt x="261" y="1202"/>
                    </a:lnTo>
                    <a:lnTo>
                      <a:pt x="232" y="1137"/>
                    </a:lnTo>
                    <a:lnTo>
                      <a:pt x="232" y="1137"/>
                    </a:lnTo>
                    <a:lnTo>
                      <a:pt x="206" y="1072"/>
                    </a:lnTo>
                    <a:lnTo>
                      <a:pt x="181" y="1003"/>
                    </a:lnTo>
                    <a:lnTo>
                      <a:pt x="134" y="867"/>
                    </a:lnTo>
                    <a:lnTo>
                      <a:pt x="134" y="867"/>
                    </a:lnTo>
                    <a:lnTo>
                      <a:pt x="122" y="835"/>
                    </a:lnTo>
                    <a:lnTo>
                      <a:pt x="112" y="802"/>
                    </a:lnTo>
                    <a:lnTo>
                      <a:pt x="93" y="729"/>
                    </a:lnTo>
                    <a:lnTo>
                      <a:pt x="76" y="657"/>
                    </a:lnTo>
                    <a:lnTo>
                      <a:pt x="61" y="590"/>
                    </a:lnTo>
                    <a:lnTo>
                      <a:pt x="61" y="590"/>
                    </a:lnTo>
                    <a:lnTo>
                      <a:pt x="52" y="556"/>
                    </a:lnTo>
                    <a:lnTo>
                      <a:pt x="46" y="520"/>
                    </a:lnTo>
                    <a:lnTo>
                      <a:pt x="32" y="445"/>
                    </a:lnTo>
                    <a:lnTo>
                      <a:pt x="23" y="369"/>
                    </a:lnTo>
                    <a:lnTo>
                      <a:pt x="16" y="299"/>
                    </a:lnTo>
                    <a:lnTo>
                      <a:pt x="16" y="299"/>
                    </a:lnTo>
                    <a:lnTo>
                      <a:pt x="10" y="229"/>
                    </a:lnTo>
                    <a:lnTo>
                      <a:pt x="6" y="152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3" y="9"/>
                    </a:lnTo>
                    <a:lnTo>
                      <a:pt x="6" y="17"/>
                    </a:lnTo>
                    <a:lnTo>
                      <a:pt x="11" y="26"/>
                    </a:lnTo>
                    <a:lnTo>
                      <a:pt x="17" y="34"/>
                    </a:lnTo>
                    <a:lnTo>
                      <a:pt x="26" y="41"/>
                    </a:lnTo>
                    <a:lnTo>
                      <a:pt x="35" y="49"/>
                    </a:lnTo>
                    <a:lnTo>
                      <a:pt x="46" y="58"/>
                    </a:lnTo>
                    <a:lnTo>
                      <a:pt x="59" y="66"/>
                    </a:lnTo>
                    <a:lnTo>
                      <a:pt x="90" y="82"/>
                    </a:lnTo>
                    <a:lnTo>
                      <a:pt x="125" y="97"/>
                    </a:lnTo>
                    <a:lnTo>
                      <a:pt x="167" y="113"/>
                    </a:lnTo>
                    <a:lnTo>
                      <a:pt x="215" y="129"/>
                    </a:lnTo>
                    <a:lnTo>
                      <a:pt x="268" y="144"/>
                    </a:lnTo>
                    <a:lnTo>
                      <a:pt x="327" y="160"/>
                    </a:lnTo>
                    <a:lnTo>
                      <a:pt x="392" y="174"/>
                    </a:lnTo>
                    <a:lnTo>
                      <a:pt x="464" y="188"/>
                    </a:lnTo>
                    <a:lnTo>
                      <a:pt x="539" y="203"/>
                    </a:lnTo>
                    <a:lnTo>
                      <a:pt x="621" y="217"/>
                    </a:lnTo>
                    <a:lnTo>
                      <a:pt x="709" y="232"/>
                    </a:lnTo>
                    <a:lnTo>
                      <a:pt x="800" y="245"/>
                    </a:lnTo>
                    <a:lnTo>
                      <a:pt x="898" y="258"/>
                    </a:lnTo>
                    <a:lnTo>
                      <a:pt x="1001" y="270"/>
                    </a:lnTo>
                    <a:lnTo>
                      <a:pt x="1108" y="283"/>
                    </a:lnTo>
                    <a:lnTo>
                      <a:pt x="1220" y="295"/>
                    </a:lnTo>
                    <a:lnTo>
                      <a:pt x="1338" y="307"/>
                    </a:lnTo>
                    <a:lnTo>
                      <a:pt x="1461" y="318"/>
                    </a:lnTo>
                    <a:lnTo>
                      <a:pt x="1588" y="329"/>
                    </a:lnTo>
                    <a:lnTo>
                      <a:pt x="1720" y="339"/>
                    </a:lnTo>
                    <a:lnTo>
                      <a:pt x="1856" y="349"/>
                    </a:lnTo>
                    <a:lnTo>
                      <a:pt x="1997" y="358"/>
                    </a:lnTo>
                    <a:lnTo>
                      <a:pt x="2142" y="368"/>
                    </a:lnTo>
                    <a:lnTo>
                      <a:pt x="2292" y="376"/>
                    </a:lnTo>
                    <a:lnTo>
                      <a:pt x="2446" y="384"/>
                    </a:lnTo>
                    <a:lnTo>
                      <a:pt x="2604" y="392"/>
                    </a:lnTo>
                    <a:lnTo>
                      <a:pt x="2767" y="398"/>
                    </a:lnTo>
                    <a:lnTo>
                      <a:pt x="2934" y="405"/>
                    </a:lnTo>
                    <a:lnTo>
                      <a:pt x="2934" y="405"/>
                    </a:lnTo>
                    <a:lnTo>
                      <a:pt x="3140" y="411"/>
                    </a:lnTo>
                    <a:lnTo>
                      <a:pt x="3346" y="417"/>
                    </a:lnTo>
                    <a:lnTo>
                      <a:pt x="3554" y="422"/>
                    </a:lnTo>
                    <a:lnTo>
                      <a:pt x="3762" y="426"/>
                    </a:lnTo>
                    <a:lnTo>
                      <a:pt x="3762" y="426"/>
                    </a:lnTo>
                    <a:lnTo>
                      <a:pt x="3954" y="428"/>
                    </a:lnTo>
                    <a:lnTo>
                      <a:pt x="4145" y="430"/>
                    </a:lnTo>
                    <a:lnTo>
                      <a:pt x="4337" y="432"/>
                    </a:lnTo>
                    <a:lnTo>
                      <a:pt x="4526" y="432"/>
                    </a:lnTo>
                    <a:lnTo>
                      <a:pt x="4717" y="432"/>
                    </a:lnTo>
                    <a:lnTo>
                      <a:pt x="4905" y="429"/>
                    </a:lnTo>
                    <a:lnTo>
                      <a:pt x="5092" y="428"/>
                    </a:lnTo>
                    <a:lnTo>
                      <a:pt x="5278" y="424"/>
                    </a:lnTo>
                    <a:lnTo>
                      <a:pt x="5278" y="424"/>
                    </a:lnTo>
                    <a:lnTo>
                      <a:pt x="5277" y="576"/>
                    </a:lnTo>
                    <a:lnTo>
                      <a:pt x="5274" y="727"/>
                    </a:lnTo>
                    <a:lnTo>
                      <a:pt x="5269" y="875"/>
                    </a:lnTo>
                    <a:lnTo>
                      <a:pt x="5263" y="1021"/>
                    </a:lnTo>
                    <a:lnTo>
                      <a:pt x="5256" y="1163"/>
                    </a:lnTo>
                    <a:lnTo>
                      <a:pt x="5248" y="1305"/>
                    </a:lnTo>
                    <a:lnTo>
                      <a:pt x="5238" y="1442"/>
                    </a:lnTo>
                    <a:lnTo>
                      <a:pt x="5227" y="1576"/>
                    </a:lnTo>
                    <a:lnTo>
                      <a:pt x="5215" y="1708"/>
                    </a:lnTo>
                    <a:lnTo>
                      <a:pt x="5201" y="1836"/>
                    </a:lnTo>
                    <a:lnTo>
                      <a:pt x="5188" y="1962"/>
                    </a:lnTo>
                    <a:lnTo>
                      <a:pt x="5171" y="2083"/>
                    </a:lnTo>
                    <a:lnTo>
                      <a:pt x="5156" y="2202"/>
                    </a:lnTo>
                    <a:lnTo>
                      <a:pt x="5138" y="2315"/>
                    </a:lnTo>
                    <a:lnTo>
                      <a:pt x="5120" y="2426"/>
                    </a:lnTo>
                    <a:lnTo>
                      <a:pt x="5100" y="2531"/>
                    </a:lnTo>
                    <a:lnTo>
                      <a:pt x="5079" y="2633"/>
                    </a:lnTo>
                    <a:lnTo>
                      <a:pt x="5057" y="2730"/>
                    </a:lnTo>
                    <a:lnTo>
                      <a:pt x="5035" y="2823"/>
                    </a:lnTo>
                    <a:lnTo>
                      <a:pt x="5012" y="2911"/>
                    </a:lnTo>
                    <a:lnTo>
                      <a:pt x="4988" y="2994"/>
                    </a:lnTo>
                    <a:lnTo>
                      <a:pt x="4962" y="3072"/>
                    </a:lnTo>
                    <a:lnTo>
                      <a:pt x="4938" y="3145"/>
                    </a:lnTo>
                    <a:lnTo>
                      <a:pt x="4911" y="3212"/>
                    </a:lnTo>
                    <a:lnTo>
                      <a:pt x="4883" y="3275"/>
                    </a:lnTo>
                    <a:lnTo>
                      <a:pt x="4856" y="3331"/>
                    </a:lnTo>
                    <a:lnTo>
                      <a:pt x="4827" y="3382"/>
                    </a:lnTo>
                    <a:lnTo>
                      <a:pt x="4812" y="3405"/>
                    </a:lnTo>
                    <a:lnTo>
                      <a:pt x="4799" y="3428"/>
                    </a:lnTo>
                    <a:lnTo>
                      <a:pt x="4783" y="3447"/>
                    </a:lnTo>
                    <a:lnTo>
                      <a:pt x="4768" y="3466"/>
                    </a:lnTo>
                    <a:lnTo>
                      <a:pt x="4753" y="3483"/>
                    </a:lnTo>
                    <a:lnTo>
                      <a:pt x="4738" y="3499"/>
                    </a:lnTo>
                    <a:lnTo>
                      <a:pt x="4723" y="3513"/>
                    </a:lnTo>
                    <a:lnTo>
                      <a:pt x="4708" y="3525"/>
                    </a:lnTo>
                    <a:lnTo>
                      <a:pt x="4691" y="3537"/>
                    </a:lnTo>
                    <a:lnTo>
                      <a:pt x="4676" y="3545"/>
                    </a:lnTo>
                    <a:lnTo>
                      <a:pt x="4676" y="3545"/>
                    </a:lnTo>
                    <a:lnTo>
                      <a:pt x="4658" y="3549"/>
                    </a:lnTo>
                    <a:lnTo>
                      <a:pt x="4632" y="3554"/>
                    </a:lnTo>
                    <a:lnTo>
                      <a:pt x="4594" y="3557"/>
                    </a:lnTo>
                    <a:lnTo>
                      <a:pt x="4544" y="3562"/>
                    </a:lnTo>
                    <a:lnTo>
                      <a:pt x="4479" y="3564"/>
                    </a:lnTo>
                    <a:lnTo>
                      <a:pt x="4399" y="3567"/>
                    </a:lnTo>
                    <a:lnTo>
                      <a:pt x="4302" y="3566"/>
                    </a:lnTo>
                    <a:lnTo>
                      <a:pt x="4302" y="356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BCBEC0">
                      <a:tint val="66000"/>
                      <a:satMod val="160000"/>
                    </a:srgbClr>
                  </a:gs>
                  <a:gs pos="50000">
                    <a:srgbClr val="BCBEC0">
                      <a:tint val="44500"/>
                      <a:satMod val="160000"/>
                    </a:srgbClr>
                  </a:gs>
                  <a:gs pos="100000">
                    <a:srgbClr val="BCBEC0">
                      <a:tint val="23500"/>
                      <a:satMod val="160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algn="ct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400">
                    <a:effectLst/>
                    <a:latin typeface="Arial Black" panose="020B0A040201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PV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Freeform 1525532714">
                <a:extLst>
                  <a:ext uri="{FF2B5EF4-FFF2-40B4-BE49-F238E27FC236}">
                    <a16:creationId xmlns:a16="http://schemas.microsoft.com/office/drawing/2014/main" id="{05A847F9-5BFD-3714-5306-6135E8BCE8D9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43707" y="764928"/>
                <a:ext cx="721060" cy="148306"/>
              </a:xfrm>
              <a:custGeom>
                <a:avLst/>
                <a:gdLst>
                  <a:gd name="T0" fmla="*/ 283 w 5276"/>
                  <a:gd name="T1" fmla="*/ 280 h 861"/>
                  <a:gd name="T2" fmla="*/ 401 w 5276"/>
                  <a:gd name="T3" fmla="*/ 253 h 861"/>
                  <a:gd name="T4" fmla="*/ 536 w 5276"/>
                  <a:gd name="T5" fmla="*/ 225 h 861"/>
                  <a:gd name="T6" fmla="*/ 686 w 5276"/>
                  <a:gd name="T7" fmla="*/ 200 h 861"/>
                  <a:gd name="T8" fmla="*/ 852 w 5276"/>
                  <a:gd name="T9" fmla="*/ 176 h 861"/>
                  <a:gd name="T10" fmla="*/ 1034 w 5276"/>
                  <a:gd name="T11" fmla="*/ 153 h 861"/>
                  <a:gd name="T12" fmla="*/ 1435 w 5276"/>
                  <a:gd name="T13" fmla="*/ 111 h 861"/>
                  <a:gd name="T14" fmla="*/ 1884 w 5276"/>
                  <a:gd name="T15" fmla="*/ 77 h 861"/>
                  <a:gd name="T16" fmla="*/ 2375 w 5276"/>
                  <a:gd name="T17" fmla="*/ 47 h 861"/>
                  <a:gd name="T18" fmla="*/ 2899 w 5276"/>
                  <a:gd name="T19" fmla="*/ 23 h 861"/>
                  <a:gd name="T20" fmla="*/ 3451 w 5276"/>
                  <a:gd name="T21" fmla="*/ 6 h 861"/>
                  <a:gd name="T22" fmla="*/ 5276 w 5276"/>
                  <a:gd name="T23" fmla="*/ 850 h 861"/>
                  <a:gd name="T24" fmla="*/ 5148 w 5276"/>
                  <a:gd name="T25" fmla="*/ 855 h 861"/>
                  <a:gd name="T26" fmla="*/ 4871 w 5276"/>
                  <a:gd name="T27" fmla="*/ 860 h 861"/>
                  <a:gd name="T28" fmla="*/ 4571 w 5276"/>
                  <a:gd name="T29" fmla="*/ 861 h 861"/>
                  <a:gd name="T30" fmla="*/ 4102 w 5276"/>
                  <a:gd name="T31" fmla="*/ 858 h 861"/>
                  <a:gd name="T32" fmla="*/ 3481 w 5276"/>
                  <a:gd name="T33" fmla="*/ 846 h 861"/>
                  <a:gd name="T34" fmla="*/ 2932 w 5276"/>
                  <a:gd name="T35" fmla="*/ 831 h 861"/>
                  <a:gd name="T36" fmla="*/ 2764 w 5276"/>
                  <a:gd name="T37" fmla="*/ 825 h 861"/>
                  <a:gd name="T38" fmla="*/ 2444 w 5276"/>
                  <a:gd name="T39" fmla="*/ 812 h 861"/>
                  <a:gd name="T40" fmla="*/ 2140 w 5276"/>
                  <a:gd name="T41" fmla="*/ 796 h 861"/>
                  <a:gd name="T42" fmla="*/ 1854 w 5276"/>
                  <a:gd name="T43" fmla="*/ 778 h 861"/>
                  <a:gd name="T44" fmla="*/ 1585 w 5276"/>
                  <a:gd name="T45" fmla="*/ 759 h 861"/>
                  <a:gd name="T46" fmla="*/ 1336 w 5276"/>
                  <a:gd name="T47" fmla="*/ 737 h 861"/>
                  <a:gd name="T48" fmla="*/ 1106 w 5276"/>
                  <a:gd name="T49" fmla="*/ 713 h 861"/>
                  <a:gd name="T50" fmla="*/ 896 w 5276"/>
                  <a:gd name="T51" fmla="*/ 687 h 861"/>
                  <a:gd name="T52" fmla="*/ 705 w 5276"/>
                  <a:gd name="T53" fmla="*/ 660 h 861"/>
                  <a:gd name="T54" fmla="*/ 537 w 5276"/>
                  <a:gd name="T55" fmla="*/ 632 h 861"/>
                  <a:gd name="T56" fmla="*/ 390 w 5276"/>
                  <a:gd name="T57" fmla="*/ 602 h 861"/>
                  <a:gd name="T58" fmla="*/ 266 w 5276"/>
                  <a:gd name="T59" fmla="*/ 571 h 861"/>
                  <a:gd name="T60" fmla="*/ 165 w 5276"/>
                  <a:gd name="T61" fmla="*/ 540 h 861"/>
                  <a:gd name="T62" fmla="*/ 88 w 5276"/>
                  <a:gd name="T63" fmla="*/ 508 h 861"/>
                  <a:gd name="T64" fmla="*/ 44 w 5276"/>
                  <a:gd name="T65" fmla="*/ 484 h 861"/>
                  <a:gd name="T66" fmla="*/ 24 w 5276"/>
                  <a:gd name="T67" fmla="*/ 467 h 861"/>
                  <a:gd name="T68" fmla="*/ 9 w 5276"/>
                  <a:gd name="T69" fmla="*/ 452 h 861"/>
                  <a:gd name="T70" fmla="*/ 1 w 5276"/>
                  <a:gd name="T71" fmla="*/ 435 h 861"/>
                  <a:gd name="T72" fmla="*/ 0 w 5276"/>
                  <a:gd name="T73" fmla="*/ 426 h 861"/>
                  <a:gd name="T74" fmla="*/ 6 w 5276"/>
                  <a:gd name="T75" fmla="*/ 408 h 861"/>
                  <a:gd name="T76" fmla="*/ 21 w 5276"/>
                  <a:gd name="T77" fmla="*/ 390 h 861"/>
                  <a:gd name="T78" fmla="*/ 44 w 5276"/>
                  <a:gd name="T79" fmla="*/ 371 h 861"/>
                  <a:gd name="T80" fmla="*/ 74 w 5276"/>
                  <a:gd name="T81" fmla="*/ 353 h 861"/>
                  <a:gd name="T82" fmla="*/ 113 w 5276"/>
                  <a:gd name="T83" fmla="*/ 334 h 861"/>
                  <a:gd name="T84" fmla="*/ 162 w 5276"/>
                  <a:gd name="T85" fmla="*/ 316 h 861"/>
                  <a:gd name="T86" fmla="*/ 283 w 5276"/>
                  <a:gd name="T87" fmla="*/ 280 h 8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276" h="861">
                    <a:moveTo>
                      <a:pt x="283" y="280"/>
                    </a:moveTo>
                    <a:lnTo>
                      <a:pt x="283" y="280"/>
                    </a:lnTo>
                    <a:lnTo>
                      <a:pt x="339" y="266"/>
                    </a:lnTo>
                    <a:lnTo>
                      <a:pt x="401" y="253"/>
                    </a:lnTo>
                    <a:lnTo>
                      <a:pt x="466" y="238"/>
                    </a:lnTo>
                    <a:lnTo>
                      <a:pt x="536" y="225"/>
                    </a:lnTo>
                    <a:lnTo>
                      <a:pt x="608" y="213"/>
                    </a:lnTo>
                    <a:lnTo>
                      <a:pt x="686" y="200"/>
                    </a:lnTo>
                    <a:lnTo>
                      <a:pt x="767" y="188"/>
                    </a:lnTo>
                    <a:lnTo>
                      <a:pt x="852" y="176"/>
                    </a:lnTo>
                    <a:lnTo>
                      <a:pt x="941" y="164"/>
                    </a:lnTo>
                    <a:lnTo>
                      <a:pt x="1034" y="153"/>
                    </a:lnTo>
                    <a:lnTo>
                      <a:pt x="1227" y="132"/>
                    </a:lnTo>
                    <a:lnTo>
                      <a:pt x="1435" y="111"/>
                    </a:lnTo>
                    <a:lnTo>
                      <a:pt x="1654" y="93"/>
                    </a:lnTo>
                    <a:lnTo>
                      <a:pt x="1884" y="77"/>
                    </a:lnTo>
                    <a:lnTo>
                      <a:pt x="2125" y="61"/>
                    </a:lnTo>
                    <a:lnTo>
                      <a:pt x="2375" y="47"/>
                    </a:lnTo>
                    <a:lnTo>
                      <a:pt x="2634" y="34"/>
                    </a:lnTo>
                    <a:lnTo>
                      <a:pt x="2899" y="23"/>
                    </a:lnTo>
                    <a:lnTo>
                      <a:pt x="3172" y="13"/>
                    </a:lnTo>
                    <a:lnTo>
                      <a:pt x="3451" y="6"/>
                    </a:lnTo>
                    <a:lnTo>
                      <a:pt x="3734" y="0"/>
                    </a:lnTo>
                    <a:lnTo>
                      <a:pt x="5276" y="850"/>
                    </a:lnTo>
                    <a:lnTo>
                      <a:pt x="5276" y="850"/>
                    </a:lnTo>
                    <a:lnTo>
                      <a:pt x="5148" y="855"/>
                    </a:lnTo>
                    <a:lnTo>
                      <a:pt x="5013" y="859"/>
                    </a:lnTo>
                    <a:lnTo>
                      <a:pt x="4871" y="860"/>
                    </a:lnTo>
                    <a:lnTo>
                      <a:pt x="4722" y="861"/>
                    </a:lnTo>
                    <a:lnTo>
                      <a:pt x="4571" y="861"/>
                    </a:lnTo>
                    <a:lnTo>
                      <a:pt x="4417" y="861"/>
                    </a:lnTo>
                    <a:lnTo>
                      <a:pt x="4102" y="858"/>
                    </a:lnTo>
                    <a:lnTo>
                      <a:pt x="3787" y="853"/>
                    </a:lnTo>
                    <a:lnTo>
                      <a:pt x="3481" y="846"/>
                    </a:lnTo>
                    <a:lnTo>
                      <a:pt x="3194" y="838"/>
                    </a:lnTo>
                    <a:lnTo>
                      <a:pt x="2932" y="831"/>
                    </a:lnTo>
                    <a:lnTo>
                      <a:pt x="2932" y="831"/>
                    </a:lnTo>
                    <a:lnTo>
                      <a:pt x="2764" y="825"/>
                    </a:lnTo>
                    <a:lnTo>
                      <a:pt x="2602" y="819"/>
                    </a:lnTo>
                    <a:lnTo>
                      <a:pt x="2444" y="812"/>
                    </a:lnTo>
                    <a:lnTo>
                      <a:pt x="2290" y="805"/>
                    </a:lnTo>
                    <a:lnTo>
                      <a:pt x="2140" y="796"/>
                    </a:lnTo>
                    <a:lnTo>
                      <a:pt x="1995" y="788"/>
                    </a:lnTo>
                    <a:lnTo>
                      <a:pt x="1854" y="778"/>
                    </a:lnTo>
                    <a:lnTo>
                      <a:pt x="1716" y="769"/>
                    </a:lnTo>
                    <a:lnTo>
                      <a:pt x="1585" y="759"/>
                    </a:lnTo>
                    <a:lnTo>
                      <a:pt x="1458" y="749"/>
                    </a:lnTo>
                    <a:lnTo>
                      <a:pt x="1336" y="737"/>
                    </a:lnTo>
                    <a:lnTo>
                      <a:pt x="1218" y="725"/>
                    </a:lnTo>
                    <a:lnTo>
                      <a:pt x="1106" y="713"/>
                    </a:lnTo>
                    <a:lnTo>
                      <a:pt x="997" y="701"/>
                    </a:lnTo>
                    <a:lnTo>
                      <a:pt x="896" y="687"/>
                    </a:lnTo>
                    <a:lnTo>
                      <a:pt x="798" y="674"/>
                    </a:lnTo>
                    <a:lnTo>
                      <a:pt x="705" y="660"/>
                    </a:lnTo>
                    <a:lnTo>
                      <a:pt x="619" y="647"/>
                    </a:lnTo>
                    <a:lnTo>
                      <a:pt x="537" y="632"/>
                    </a:lnTo>
                    <a:lnTo>
                      <a:pt x="462" y="617"/>
                    </a:lnTo>
                    <a:lnTo>
                      <a:pt x="390" y="602"/>
                    </a:lnTo>
                    <a:lnTo>
                      <a:pt x="325" y="587"/>
                    </a:lnTo>
                    <a:lnTo>
                      <a:pt x="266" y="571"/>
                    </a:lnTo>
                    <a:lnTo>
                      <a:pt x="213" y="556"/>
                    </a:lnTo>
                    <a:lnTo>
                      <a:pt x="165" y="540"/>
                    </a:lnTo>
                    <a:lnTo>
                      <a:pt x="123" y="525"/>
                    </a:lnTo>
                    <a:lnTo>
                      <a:pt x="88" y="508"/>
                    </a:lnTo>
                    <a:lnTo>
                      <a:pt x="57" y="492"/>
                    </a:lnTo>
                    <a:lnTo>
                      <a:pt x="44" y="484"/>
                    </a:lnTo>
                    <a:lnTo>
                      <a:pt x="33" y="475"/>
                    </a:lnTo>
                    <a:lnTo>
                      <a:pt x="24" y="467"/>
                    </a:lnTo>
                    <a:lnTo>
                      <a:pt x="15" y="460"/>
                    </a:lnTo>
                    <a:lnTo>
                      <a:pt x="9" y="452"/>
                    </a:lnTo>
                    <a:lnTo>
                      <a:pt x="4" y="443"/>
                    </a:lnTo>
                    <a:lnTo>
                      <a:pt x="1" y="435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1" y="418"/>
                    </a:lnTo>
                    <a:lnTo>
                      <a:pt x="6" y="408"/>
                    </a:lnTo>
                    <a:lnTo>
                      <a:pt x="12" y="399"/>
                    </a:lnTo>
                    <a:lnTo>
                      <a:pt x="21" y="390"/>
                    </a:lnTo>
                    <a:lnTo>
                      <a:pt x="32" y="381"/>
                    </a:lnTo>
                    <a:lnTo>
                      <a:pt x="44" y="371"/>
                    </a:lnTo>
                    <a:lnTo>
                      <a:pt x="57" y="363"/>
                    </a:lnTo>
                    <a:lnTo>
                      <a:pt x="74" y="353"/>
                    </a:lnTo>
                    <a:lnTo>
                      <a:pt x="94" y="344"/>
                    </a:lnTo>
                    <a:lnTo>
                      <a:pt x="113" y="334"/>
                    </a:lnTo>
                    <a:lnTo>
                      <a:pt x="136" y="326"/>
                    </a:lnTo>
                    <a:lnTo>
                      <a:pt x="162" y="316"/>
                    </a:lnTo>
                    <a:lnTo>
                      <a:pt x="218" y="298"/>
                    </a:lnTo>
                    <a:lnTo>
                      <a:pt x="283" y="280"/>
                    </a:lnTo>
                    <a:lnTo>
                      <a:pt x="283" y="280"/>
                    </a:lnTo>
                    <a:close/>
                  </a:path>
                </a:pathLst>
              </a:custGeom>
              <a:solidFill>
                <a:srgbClr val="6D6E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Freeform 1525532715">
                    <a:extLst>
                      <a:ext uri="{FF2B5EF4-FFF2-40B4-BE49-F238E27FC236}">
                        <a16:creationId xmlns:a16="http://schemas.microsoft.com/office/drawing/2014/main" id="{37AEE391-723E-EEE6-6C09-AA7897E182F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0" y="77079"/>
                    <a:ext cx="634687" cy="687850"/>
                  </a:xfrm>
                  <a:custGeom>
                    <a:avLst/>
                    <a:gdLst>
                      <a:gd name="T0" fmla="*/ 4425 w 4643"/>
                      <a:gd name="T1" fmla="*/ 3698 h 3996"/>
                      <a:gd name="T2" fmla="*/ 4510 w 4643"/>
                      <a:gd name="T3" fmla="*/ 3669 h 3996"/>
                      <a:gd name="T4" fmla="*/ 4572 w 4643"/>
                      <a:gd name="T5" fmla="*/ 3640 h 3996"/>
                      <a:gd name="T6" fmla="*/ 4616 w 4643"/>
                      <a:gd name="T7" fmla="*/ 3612 h 3996"/>
                      <a:gd name="T8" fmla="*/ 4639 w 4643"/>
                      <a:gd name="T9" fmla="*/ 3583 h 3996"/>
                      <a:gd name="T10" fmla="*/ 4643 w 4643"/>
                      <a:gd name="T11" fmla="*/ 3564 h 3996"/>
                      <a:gd name="T12" fmla="*/ 4628 w 4643"/>
                      <a:gd name="T13" fmla="*/ 3272 h 3996"/>
                      <a:gd name="T14" fmla="*/ 4610 w 4643"/>
                      <a:gd name="T15" fmla="*/ 3125 h 3996"/>
                      <a:gd name="T16" fmla="*/ 4583 w 4643"/>
                      <a:gd name="T17" fmla="*/ 2982 h 3996"/>
                      <a:gd name="T18" fmla="*/ 4549 w 4643"/>
                      <a:gd name="T19" fmla="*/ 2842 h 3996"/>
                      <a:gd name="T20" fmla="*/ 4510 w 4643"/>
                      <a:gd name="T21" fmla="*/ 2703 h 3996"/>
                      <a:gd name="T22" fmla="*/ 4436 w 4643"/>
                      <a:gd name="T23" fmla="*/ 2498 h 3996"/>
                      <a:gd name="T24" fmla="*/ 4381 w 4643"/>
                      <a:gd name="T25" fmla="*/ 2370 h 3996"/>
                      <a:gd name="T26" fmla="*/ 4283 w 4643"/>
                      <a:gd name="T27" fmla="*/ 2169 h 3996"/>
                      <a:gd name="T28" fmla="*/ 4230 w 4643"/>
                      <a:gd name="T29" fmla="*/ 2074 h 3996"/>
                      <a:gd name="T30" fmla="*/ 4121 w 4643"/>
                      <a:gd name="T31" fmla="*/ 1901 h 3996"/>
                      <a:gd name="T32" fmla="*/ 3989 w 4643"/>
                      <a:gd name="T33" fmla="*/ 1717 h 3996"/>
                      <a:gd name="T34" fmla="*/ 3911 w 4643"/>
                      <a:gd name="T35" fmla="*/ 1619 h 3996"/>
                      <a:gd name="T36" fmla="*/ 3782 w 4643"/>
                      <a:gd name="T37" fmla="*/ 1469 h 3996"/>
                      <a:gd name="T38" fmla="*/ 3652 w 4643"/>
                      <a:gd name="T39" fmla="*/ 1342 h 3996"/>
                      <a:gd name="T40" fmla="*/ 3419 w 4643"/>
                      <a:gd name="T41" fmla="*/ 1129 h 3996"/>
                      <a:gd name="T42" fmla="*/ 3307 w 4643"/>
                      <a:gd name="T43" fmla="*/ 1033 h 3996"/>
                      <a:gd name="T44" fmla="*/ 3181 w 4643"/>
                      <a:gd name="T45" fmla="*/ 937 h 3996"/>
                      <a:gd name="T46" fmla="*/ 2960 w 4643"/>
                      <a:gd name="T47" fmla="*/ 789 h 3996"/>
                      <a:gd name="T48" fmla="*/ 2757 w 4643"/>
                      <a:gd name="T49" fmla="*/ 667 h 3996"/>
                      <a:gd name="T50" fmla="*/ 2626 w 4643"/>
                      <a:gd name="T51" fmla="*/ 598 h 3996"/>
                      <a:gd name="T52" fmla="*/ 2203 w 4643"/>
                      <a:gd name="T53" fmla="*/ 398 h 3996"/>
                      <a:gd name="T54" fmla="*/ 2131 w 4643"/>
                      <a:gd name="T55" fmla="*/ 367 h 3996"/>
                      <a:gd name="T56" fmla="*/ 1893 w 4643"/>
                      <a:gd name="T57" fmla="*/ 282 h 3996"/>
                      <a:gd name="T58" fmla="*/ 1790 w 4643"/>
                      <a:gd name="T59" fmla="*/ 249 h 3996"/>
                      <a:gd name="T60" fmla="*/ 1456 w 4643"/>
                      <a:gd name="T61" fmla="*/ 157 h 3996"/>
                      <a:gd name="T62" fmla="*/ 1368 w 4643"/>
                      <a:gd name="T63" fmla="*/ 136 h 3996"/>
                      <a:gd name="T64" fmla="*/ 1121 w 4643"/>
                      <a:gd name="T65" fmla="*/ 88 h 3996"/>
                      <a:gd name="T66" fmla="*/ 971 w 4643"/>
                      <a:gd name="T67" fmla="*/ 64 h 3996"/>
                      <a:gd name="T68" fmla="*/ 626 w 4643"/>
                      <a:gd name="T69" fmla="*/ 24 h 3996"/>
                      <a:gd name="T70" fmla="*/ 414 w 4643"/>
                      <a:gd name="T71" fmla="*/ 8 h 3996"/>
                      <a:gd name="T72" fmla="*/ 307 w 4643"/>
                      <a:gd name="T73" fmla="*/ 3 h 3996"/>
                      <a:gd name="T74" fmla="*/ 115 w 4643"/>
                      <a:gd name="T75" fmla="*/ 0 h 3996"/>
                      <a:gd name="T76" fmla="*/ 10 w 4643"/>
                      <a:gd name="T77" fmla="*/ 4 h 3996"/>
                      <a:gd name="T78" fmla="*/ 1 w 4643"/>
                      <a:gd name="T79" fmla="*/ 16 h 3996"/>
                      <a:gd name="T80" fmla="*/ 0 w 4643"/>
                      <a:gd name="T81" fmla="*/ 76 h 3996"/>
                      <a:gd name="T82" fmla="*/ 27 w 4643"/>
                      <a:gd name="T83" fmla="*/ 270 h 3996"/>
                      <a:gd name="T84" fmla="*/ 96 w 4643"/>
                      <a:gd name="T85" fmla="*/ 632 h 3996"/>
                      <a:gd name="T86" fmla="*/ 239 w 4643"/>
                      <a:gd name="T87" fmla="*/ 1271 h 3996"/>
                      <a:gd name="T88" fmla="*/ 501 w 4643"/>
                      <a:gd name="T89" fmla="*/ 2376 h 3996"/>
                      <a:gd name="T90" fmla="*/ 862 w 4643"/>
                      <a:gd name="T91" fmla="*/ 3825 h 3996"/>
                      <a:gd name="T92" fmla="*/ 1008 w 4643"/>
                      <a:gd name="T93" fmla="*/ 3996 h 3996"/>
                      <a:gd name="T94" fmla="*/ 1478 w 4643"/>
                      <a:gd name="T95" fmla="*/ 3988 h 3996"/>
                      <a:gd name="T96" fmla="*/ 2206 w 4643"/>
                      <a:gd name="T97" fmla="*/ 3961 h 3996"/>
                      <a:gd name="T98" fmla="*/ 2624 w 4643"/>
                      <a:gd name="T99" fmla="*/ 3937 h 3996"/>
                      <a:gd name="T100" fmla="*/ 3056 w 4643"/>
                      <a:gd name="T101" fmla="*/ 3905 h 3996"/>
                      <a:gd name="T102" fmla="*/ 3481 w 4643"/>
                      <a:gd name="T103" fmla="*/ 3863 h 3996"/>
                      <a:gd name="T104" fmla="*/ 3883 w 4643"/>
                      <a:gd name="T105" fmla="*/ 3809 h 3996"/>
                      <a:gd name="T106" fmla="*/ 4248 w 4643"/>
                      <a:gd name="T107" fmla="*/ 3742 h 3996"/>
                      <a:gd name="T108" fmla="*/ 4357 w 4643"/>
                      <a:gd name="T109" fmla="*/ 3717 h 39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</a:cxnLst>
                    <a:rect l="0" t="0" r="r" b="b"/>
                    <a:pathLst>
                      <a:path w="4643" h="3996">
                        <a:moveTo>
                          <a:pt x="4357" y="3717"/>
                        </a:moveTo>
                        <a:lnTo>
                          <a:pt x="4357" y="3717"/>
                        </a:lnTo>
                        <a:lnTo>
                          <a:pt x="4425" y="3698"/>
                        </a:lnTo>
                        <a:lnTo>
                          <a:pt x="4456" y="3688"/>
                        </a:lnTo>
                        <a:lnTo>
                          <a:pt x="4484" y="3679"/>
                        </a:lnTo>
                        <a:lnTo>
                          <a:pt x="4510" y="3669"/>
                        </a:lnTo>
                        <a:lnTo>
                          <a:pt x="4533" y="3660"/>
                        </a:lnTo>
                        <a:lnTo>
                          <a:pt x="4554" y="3650"/>
                        </a:lnTo>
                        <a:lnTo>
                          <a:pt x="4572" y="3640"/>
                        </a:lnTo>
                        <a:lnTo>
                          <a:pt x="4589" y="3631"/>
                        </a:lnTo>
                        <a:lnTo>
                          <a:pt x="4604" y="3621"/>
                        </a:lnTo>
                        <a:lnTo>
                          <a:pt x="4616" y="3612"/>
                        </a:lnTo>
                        <a:lnTo>
                          <a:pt x="4625" y="3602"/>
                        </a:lnTo>
                        <a:lnTo>
                          <a:pt x="4633" y="3592"/>
                        </a:lnTo>
                        <a:lnTo>
                          <a:pt x="4639" y="3583"/>
                        </a:lnTo>
                        <a:lnTo>
                          <a:pt x="4642" y="3573"/>
                        </a:lnTo>
                        <a:lnTo>
                          <a:pt x="4643" y="3564"/>
                        </a:lnTo>
                        <a:lnTo>
                          <a:pt x="4643" y="3564"/>
                        </a:lnTo>
                        <a:lnTo>
                          <a:pt x="4637" y="3418"/>
                        </a:lnTo>
                        <a:lnTo>
                          <a:pt x="4633" y="3342"/>
                        </a:lnTo>
                        <a:lnTo>
                          <a:pt x="4628" y="3272"/>
                        </a:lnTo>
                        <a:lnTo>
                          <a:pt x="4628" y="3272"/>
                        </a:lnTo>
                        <a:lnTo>
                          <a:pt x="4621" y="3202"/>
                        </a:lnTo>
                        <a:lnTo>
                          <a:pt x="4610" y="3125"/>
                        </a:lnTo>
                        <a:lnTo>
                          <a:pt x="4598" y="3051"/>
                        </a:lnTo>
                        <a:lnTo>
                          <a:pt x="4590" y="3015"/>
                        </a:lnTo>
                        <a:lnTo>
                          <a:pt x="4583" y="2982"/>
                        </a:lnTo>
                        <a:lnTo>
                          <a:pt x="4583" y="2982"/>
                        </a:lnTo>
                        <a:lnTo>
                          <a:pt x="4566" y="2915"/>
                        </a:lnTo>
                        <a:lnTo>
                          <a:pt x="4549" y="2842"/>
                        </a:lnTo>
                        <a:lnTo>
                          <a:pt x="4531" y="2770"/>
                        </a:lnTo>
                        <a:lnTo>
                          <a:pt x="4521" y="2735"/>
                        </a:lnTo>
                        <a:lnTo>
                          <a:pt x="4510" y="2703"/>
                        </a:lnTo>
                        <a:lnTo>
                          <a:pt x="4510" y="2703"/>
                        </a:lnTo>
                        <a:lnTo>
                          <a:pt x="4462" y="2569"/>
                        </a:lnTo>
                        <a:lnTo>
                          <a:pt x="4436" y="2498"/>
                        </a:lnTo>
                        <a:lnTo>
                          <a:pt x="4410" y="2433"/>
                        </a:lnTo>
                        <a:lnTo>
                          <a:pt x="4410" y="2433"/>
                        </a:lnTo>
                        <a:lnTo>
                          <a:pt x="4381" y="2370"/>
                        </a:lnTo>
                        <a:lnTo>
                          <a:pt x="4350" y="2300"/>
                        </a:lnTo>
                        <a:lnTo>
                          <a:pt x="4316" y="2232"/>
                        </a:lnTo>
                        <a:lnTo>
                          <a:pt x="4283" y="2169"/>
                        </a:lnTo>
                        <a:lnTo>
                          <a:pt x="4283" y="2169"/>
                        </a:lnTo>
                        <a:lnTo>
                          <a:pt x="4257" y="2122"/>
                        </a:lnTo>
                        <a:lnTo>
                          <a:pt x="4230" y="2074"/>
                        </a:lnTo>
                        <a:lnTo>
                          <a:pt x="4203" y="2028"/>
                        </a:lnTo>
                        <a:lnTo>
                          <a:pt x="4176" y="1984"/>
                        </a:lnTo>
                        <a:lnTo>
                          <a:pt x="4121" y="1901"/>
                        </a:lnTo>
                        <a:lnTo>
                          <a:pt x="4071" y="1827"/>
                        </a:lnTo>
                        <a:lnTo>
                          <a:pt x="4026" y="1765"/>
                        </a:lnTo>
                        <a:lnTo>
                          <a:pt x="3989" y="1717"/>
                        </a:lnTo>
                        <a:lnTo>
                          <a:pt x="3958" y="1675"/>
                        </a:lnTo>
                        <a:lnTo>
                          <a:pt x="3958" y="1675"/>
                        </a:lnTo>
                        <a:lnTo>
                          <a:pt x="3911" y="1619"/>
                        </a:lnTo>
                        <a:lnTo>
                          <a:pt x="3859" y="1558"/>
                        </a:lnTo>
                        <a:lnTo>
                          <a:pt x="3808" y="1498"/>
                        </a:lnTo>
                        <a:lnTo>
                          <a:pt x="3782" y="1469"/>
                        </a:lnTo>
                        <a:lnTo>
                          <a:pt x="3756" y="1443"/>
                        </a:lnTo>
                        <a:lnTo>
                          <a:pt x="3756" y="1443"/>
                        </a:lnTo>
                        <a:lnTo>
                          <a:pt x="3652" y="1342"/>
                        </a:lnTo>
                        <a:lnTo>
                          <a:pt x="3537" y="1234"/>
                        </a:lnTo>
                        <a:lnTo>
                          <a:pt x="3478" y="1182"/>
                        </a:lnTo>
                        <a:lnTo>
                          <a:pt x="3419" y="1129"/>
                        </a:lnTo>
                        <a:lnTo>
                          <a:pt x="3363" y="1080"/>
                        </a:lnTo>
                        <a:lnTo>
                          <a:pt x="3307" y="1033"/>
                        </a:lnTo>
                        <a:lnTo>
                          <a:pt x="3307" y="1033"/>
                        </a:lnTo>
                        <a:lnTo>
                          <a:pt x="3267" y="1002"/>
                        </a:lnTo>
                        <a:lnTo>
                          <a:pt x="3225" y="970"/>
                        </a:lnTo>
                        <a:lnTo>
                          <a:pt x="3181" y="937"/>
                        </a:lnTo>
                        <a:lnTo>
                          <a:pt x="3137" y="905"/>
                        </a:lnTo>
                        <a:lnTo>
                          <a:pt x="3046" y="844"/>
                        </a:lnTo>
                        <a:lnTo>
                          <a:pt x="2960" y="789"/>
                        </a:lnTo>
                        <a:lnTo>
                          <a:pt x="2883" y="741"/>
                        </a:lnTo>
                        <a:lnTo>
                          <a:pt x="2819" y="703"/>
                        </a:lnTo>
                        <a:lnTo>
                          <a:pt x="2757" y="667"/>
                        </a:lnTo>
                        <a:lnTo>
                          <a:pt x="2757" y="667"/>
                        </a:lnTo>
                        <a:lnTo>
                          <a:pt x="2694" y="633"/>
                        </a:lnTo>
                        <a:lnTo>
                          <a:pt x="2626" y="598"/>
                        </a:lnTo>
                        <a:lnTo>
                          <a:pt x="2483" y="528"/>
                        </a:lnTo>
                        <a:lnTo>
                          <a:pt x="2340" y="460"/>
                        </a:lnTo>
                        <a:lnTo>
                          <a:pt x="2203" y="398"/>
                        </a:lnTo>
                        <a:lnTo>
                          <a:pt x="2203" y="398"/>
                        </a:lnTo>
                        <a:lnTo>
                          <a:pt x="2169" y="383"/>
                        </a:lnTo>
                        <a:lnTo>
                          <a:pt x="2131" y="367"/>
                        </a:lnTo>
                        <a:lnTo>
                          <a:pt x="2050" y="337"/>
                        </a:lnTo>
                        <a:lnTo>
                          <a:pt x="1969" y="309"/>
                        </a:lnTo>
                        <a:lnTo>
                          <a:pt x="1893" y="282"/>
                        </a:lnTo>
                        <a:lnTo>
                          <a:pt x="1893" y="282"/>
                        </a:lnTo>
                        <a:lnTo>
                          <a:pt x="1843" y="266"/>
                        </a:lnTo>
                        <a:lnTo>
                          <a:pt x="1790" y="249"/>
                        </a:lnTo>
                        <a:lnTo>
                          <a:pt x="1677" y="215"/>
                        </a:lnTo>
                        <a:lnTo>
                          <a:pt x="1562" y="184"/>
                        </a:lnTo>
                        <a:lnTo>
                          <a:pt x="1456" y="157"/>
                        </a:lnTo>
                        <a:lnTo>
                          <a:pt x="1456" y="157"/>
                        </a:lnTo>
                        <a:lnTo>
                          <a:pt x="1412" y="146"/>
                        </a:lnTo>
                        <a:lnTo>
                          <a:pt x="1368" y="136"/>
                        </a:lnTo>
                        <a:lnTo>
                          <a:pt x="1279" y="118"/>
                        </a:lnTo>
                        <a:lnTo>
                          <a:pt x="1195" y="101"/>
                        </a:lnTo>
                        <a:lnTo>
                          <a:pt x="1121" y="88"/>
                        </a:lnTo>
                        <a:lnTo>
                          <a:pt x="1121" y="88"/>
                        </a:lnTo>
                        <a:lnTo>
                          <a:pt x="1048" y="76"/>
                        </a:lnTo>
                        <a:lnTo>
                          <a:pt x="971" y="64"/>
                        </a:lnTo>
                        <a:lnTo>
                          <a:pt x="871" y="51"/>
                        </a:lnTo>
                        <a:lnTo>
                          <a:pt x="756" y="37"/>
                        </a:lnTo>
                        <a:lnTo>
                          <a:pt x="626" y="24"/>
                        </a:lnTo>
                        <a:lnTo>
                          <a:pt x="557" y="18"/>
                        </a:lnTo>
                        <a:lnTo>
                          <a:pt x="487" y="13"/>
                        </a:lnTo>
                        <a:lnTo>
                          <a:pt x="414" y="8"/>
                        </a:lnTo>
                        <a:lnTo>
                          <a:pt x="342" y="4"/>
                        </a:lnTo>
                        <a:lnTo>
                          <a:pt x="342" y="4"/>
                        </a:lnTo>
                        <a:lnTo>
                          <a:pt x="307" y="3"/>
                        </a:lnTo>
                        <a:lnTo>
                          <a:pt x="222" y="1"/>
                        </a:lnTo>
                        <a:lnTo>
                          <a:pt x="171" y="0"/>
                        </a:lnTo>
                        <a:lnTo>
                          <a:pt x="115" y="0"/>
                        </a:lnTo>
                        <a:lnTo>
                          <a:pt x="60" y="2"/>
                        </a:lnTo>
                        <a:lnTo>
                          <a:pt x="10" y="4"/>
                        </a:lnTo>
                        <a:lnTo>
                          <a:pt x="10" y="4"/>
                        </a:lnTo>
                        <a:lnTo>
                          <a:pt x="7" y="6"/>
                        </a:lnTo>
                        <a:lnTo>
                          <a:pt x="4" y="8"/>
                        </a:lnTo>
                        <a:lnTo>
                          <a:pt x="1" y="16"/>
                        </a:lnTo>
                        <a:lnTo>
                          <a:pt x="0" y="31"/>
                        </a:lnTo>
                        <a:lnTo>
                          <a:pt x="0" y="51"/>
                        </a:lnTo>
                        <a:lnTo>
                          <a:pt x="0" y="76"/>
                        </a:lnTo>
                        <a:lnTo>
                          <a:pt x="3" y="105"/>
                        </a:lnTo>
                        <a:lnTo>
                          <a:pt x="12" y="179"/>
                        </a:lnTo>
                        <a:lnTo>
                          <a:pt x="27" y="270"/>
                        </a:lnTo>
                        <a:lnTo>
                          <a:pt x="45" y="377"/>
                        </a:lnTo>
                        <a:lnTo>
                          <a:pt x="69" y="498"/>
                        </a:lnTo>
                        <a:lnTo>
                          <a:pt x="96" y="632"/>
                        </a:lnTo>
                        <a:lnTo>
                          <a:pt x="128" y="778"/>
                        </a:lnTo>
                        <a:lnTo>
                          <a:pt x="161" y="935"/>
                        </a:lnTo>
                        <a:lnTo>
                          <a:pt x="239" y="1271"/>
                        </a:lnTo>
                        <a:lnTo>
                          <a:pt x="322" y="1632"/>
                        </a:lnTo>
                        <a:lnTo>
                          <a:pt x="411" y="2004"/>
                        </a:lnTo>
                        <a:lnTo>
                          <a:pt x="501" y="2376"/>
                        </a:lnTo>
                        <a:lnTo>
                          <a:pt x="590" y="2736"/>
                        </a:lnTo>
                        <a:lnTo>
                          <a:pt x="749" y="3375"/>
                        </a:lnTo>
                        <a:lnTo>
                          <a:pt x="862" y="3825"/>
                        </a:lnTo>
                        <a:lnTo>
                          <a:pt x="906" y="3996"/>
                        </a:lnTo>
                        <a:lnTo>
                          <a:pt x="906" y="3996"/>
                        </a:lnTo>
                        <a:lnTo>
                          <a:pt x="1008" y="3996"/>
                        </a:lnTo>
                        <a:lnTo>
                          <a:pt x="1127" y="3995"/>
                        </a:lnTo>
                        <a:lnTo>
                          <a:pt x="1286" y="3992"/>
                        </a:lnTo>
                        <a:lnTo>
                          <a:pt x="1478" y="3988"/>
                        </a:lnTo>
                        <a:lnTo>
                          <a:pt x="1699" y="3982"/>
                        </a:lnTo>
                        <a:lnTo>
                          <a:pt x="1945" y="3973"/>
                        </a:lnTo>
                        <a:lnTo>
                          <a:pt x="2206" y="3961"/>
                        </a:lnTo>
                        <a:lnTo>
                          <a:pt x="2344" y="3954"/>
                        </a:lnTo>
                        <a:lnTo>
                          <a:pt x="2483" y="3947"/>
                        </a:lnTo>
                        <a:lnTo>
                          <a:pt x="2624" y="3937"/>
                        </a:lnTo>
                        <a:lnTo>
                          <a:pt x="2768" y="3928"/>
                        </a:lnTo>
                        <a:lnTo>
                          <a:pt x="2912" y="3917"/>
                        </a:lnTo>
                        <a:lnTo>
                          <a:pt x="3056" y="3905"/>
                        </a:lnTo>
                        <a:lnTo>
                          <a:pt x="3198" y="3893"/>
                        </a:lnTo>
                        <a:lnTo>
                          <a:pt x="3340" y="3879"/>
                        </a:lnTo>
                        <a:lnTo>
                          <a:pt x="3481" y="3863"/>
                        </a:lnTo>
                        <a:lnTo>
                          <a:pt x="3619" y="3846"/>
                        </a:lnTo>
                        <a:lnTo>
                          <a:pt x="3753" y="3828"/>
                        </a:lnTo>
                        <a:lnTo>
                          <a:pt x="3883" y="3809"/>
                        </a:lnTo>
                        <a:lnTo>
                          <a:pt x="4011" y="3788"/>
                        </a:lnTo>
                        <a:lnTo>
                          <a:pt x="4132" y="3766"/>
                        </a:lnTo>
                        <a:lnTo>
                          <a:pt x="4248" y="3742"/>
                        </a:lnTo>
                        <a:lnTo>
                          <a:pt x="4304" y="3729"/>
                        </a:lnTo>
                        <a:lnTo>
                          <a:pt x="4357" y="3717"/>
                        </a:lnTo>
                        <a:lnTo>
                          <a:pt x="4357" y="371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A7A9AC">
                          <a:shade val="30000"/>
                          <a:satMod val="115000"/>
                        </a:srgbClr>
                      </a:gs>
                      <a:gs pos="50000">
                        <a:srgbClr val="A7A9AC">
                          <a:shade val="67500"/>
                          <a:satMod val="115000"/>
                        </a:srgbClr>
                      </a:gs>
                      <a:gs pos="100000">
                        <a:srgbClr val="A7A9AC">
                          <a:shade val="100000"/>
                          <a:satMod val="115000"/>
                        </a:srgbClr>
                      </a:gs>
                    </a:gsLst>
                    <a:lin ang="5400000" scaled="1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algn="ctr" rtl="1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sz="1000" b="1" i="1">
                                  <a:solidFill>
                                    <a:srgbClr val="00206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1000" b="1" i="1">
                                  <a:solidFill>
                                    <a:srgbClr val="00206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US" sz="1000" b="1" i="1">
                                  <a:solidFill>
                                    <a:srgbClr val="00206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  <m:r>
                                <a:rPr lang="en-US" sz="1000" b="1" i="1">
                                  <a:solidFill>
                                    <a:srgbClr val="00206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sz="1000" b="1" i="1">
                                  <a:solidFill>
                                    <a:srgbClr val="00206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𝒊</m:t>
                              </m:r>
                              <m:r>
                                <a:rPr lang="en-US" sz="1000" b="1" i="1">
                                  <a:solidFill>
                                    <a:srgbClr val="00206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000" b="1" i="1">
                                  <a:solidFill>
                                    <a:srgbClr val="00206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𝒏</m:t>
                              </m:r>
                            </m:sup>
                          </m:sSup>
                        </m:oMath>
                      </m:oMathPara>
                    </a14:m>
                    <a:endParaRPr lang="en-US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24" name="Freeform 1525532715">
                    <a:extLst>
                      <a:ext uri="{FF2B5EF4-FFF2-40B4-BE49-F238E27FC236}">
                        <a16:creationId xmlns:a16="http://schemas.microsoft.com/office/drawing/2014/main" id="{37AEE391-723E-EEE6-6C09-AA7897E182FC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 flipH="1">
                    <a:off x="0" y="77079"/>
                    <a:ext cx="634687" cy="687850"/>
                  </a:xfrm>
                  <a:custGeom>
                    <a:avLst/>
                    <a:gdLst>
                      <a:gd name="T0" fmla="*/ 4425 w 4643"/>
                      <a:gd name="T1" fmla="*/ 3698 h 3996"/>
                      <a:gd name="T2" fmla="*/ 4510 w 4643"/>
                      <a:gd name="T3" fmla="*/ 3669 h 3996"/>
                      <a:gd name="T4" fmla="*/ 4572 w 4643"/>
                      <a:gd name="T5" fmla="*/ 3640 h 3996"/>
                      <a:gd name="T6" fmla="*/ 4616 w 4643"/>
                      <a:gd name="T7" fmla="*/ 3612 h 3996"/>
                      <a:gd name="T8" fmla="*/ 4639 w 4643"/>
                      <a:gd name="T9" fmla="*/ 3583 h 3996"/>
                      <a:gd name="T10" fmla="*/ 4643 w 4643"/>
                      <a:gd name="T11" fmla="*/ 3564 h 3996"/>
                      <a:gd name="T12" fmla="*/ 4628 w 4643"/>
                      <a:gd name="T13" fmla="*/ 3272 h 3996"/>
                      <a:gd name="T14" fmla="*/ 4610 w 4643"/>
                      <a:gd name="T15" fmla="*/ 3125 h 3996"/>
                      <a:gd name="T16" fmla="*/ 4583 w 4643"/>
                      <a:gd name="T17" fmla="*/ 2982 h 3996"/>
                      <a:gd name="T18" fmla="*/ 4549 w 4643"/>
                      <a:gd name="T19" fmla="*/ 2842 h 3996"/>
                      <a:gd name="T20" fmla="*/ 4510 w 4643"/>
                      <a:gd name="T21" fmla="*/ 2703 h 3996"/>
                      <a:gd name="T22" fmla="*/ 4436 w 4643"/>
                      <a:gd name="T23" fmla="*/ 2498 h 3996"/>
                      <a:gd name="T24" fmla="*/ 4381 w 4643"/>
                      <a:gd name="T25" fmla="*/ 2370 h 3996"/>
                      <a:gd name="T26" fmla="*/ 4283 w 4643"/>
                      <a:gd name="T27" fmla="*/ 2169 h 3996"/>
                      <a:gd name="T28" fmla="*/ 4230 w 4643"/>
                      <a:gd name="T29" fmla="*/ 2074 h 3996"/>
                      <a:gd name="T30" fmla="*/ 4121 w 4643"/>
                      <a:gd name="T31" fmla="*/ 1901 h 3996"/>
                      <a:gd name="T32" fmla="*/ 3989 w 4643"/>
                      <a:gd name="T33" fmla="*/ 1717 h 3996"/>
                      <a:gd name="T34" fmla="*/ 3911 w 4643"/>
                      <a:gd name="T35" fmla="*/ 1619 h 3996"/>
                      <a:gd name="T36" fmla="*/ 3782 w 4643"/>
                      <a:gd name="T37" fmla="*/ 1469 h 3996"/>
                      <a:gd name="T38" fmla="*/ 3652 w 4643"/>
                      <a:gd name="T39" fmla="*/ 1342 h 3996"/>
                      <a:gd name="T40" fmla="*/ 3419 w 4643"/>
                      <a:gd name="T41" fmla="*/ 1129 h 3996"/>
                      <a:gd name="T42" fmla="*/ 3307 w 4643"/>
                      <a:gd name="T43" fmla="*/ 1033 h 3996"/>
                      <a:gd name="T44" fmla="*/ 3181 w 4643"/>
                      <a:gd name="T45" fmla="*/ 937 h 3996"/>
                      <a:gd name="T46" fmla="*/ 2960 w 4643"/>
                      <a:gd name="T47" fmla="*/ 789 h 3996"/>
                      <a:gd name="T48" fmla="*/ 2757 w 4643"/>
                      <a:gd name="T49" fmla="*/ 667 h 3996"/>
                      <a:gd name="T50" fmla="*/ 2626 w 4643"/>
                      <a:gd name="T51" fmla="*/ 598 h 3996"/>
                      <a:gd name="T52" fmla="*/ 2203 w 4643"/>
                      <a:gd name="T53" fmla="*/ 398 h 3996"/>
                      <a:gd name="T54" fmla="*/ 2131 w 4643"/>
                      <a:gd name="T55" fmla="*/ 367 h 3996"/>
                      <a:gd name="T56" fmla="*/ 1893 w 4643"/>
                      <a:gd name="T57" fmla="*/ 282 h 3996"/>
                      <a:gd name="T58" fmla="*/ 1790 w 4643"/>
                      <a:gd name="T59" fmla="*/ 249 h 3996"/>
                      <a:gd name="T60" fmla="*/ 1456 w 4643"/>
                      <a:gd name="T61" fmla="*/ 157 h 3996"/>
                      <a:gd name="T62" fmla="*/ 1368 w 4643"/>
                      <a:gd name="T63" fmla="*/ 136 h 3996"/>
                      <a:gd name="T64" fmla="*/ 1121 w 4643"/>
                      <a:gd name="T65" fmla="*/ 88 h 3996"/>
                      <a:gd name="T66" fmla="*/ 971 w 4643"/>
                      <a:gd name="T67" fmla="*/ 64 h 3996"/>
                      <a:gd name="T68" fmla="*/ 626 w 4643"/>
                      <a:gd name="T69" fmla="*/ 24 h 3996"/>
                      <a:gd name="T70" fmla="*/ 414 w 4643"/>
                      <a:gd name="T71" fmla="*/ 8 h 3996"/>
                      <a:gd name="T72" fmla="*/ 307 w 4643"/>
                      <a:gd name="T73" fmla="*/ 3 h 3996"/>
                      <a:gd name="T74" fmla="*/ 115 w 4643"/>
                      <a:gd name="T75" fmla="*/ 0 h 3996"/>
                      <a:gd name="T76" fmla="*/ 10 w 4643"/>
                      <a:gd name="T77" fmla="*/ 4 h 3996"/>
                      <a:gd name="T78" fmla="*/ 1 w 4643"/>
                      <a:gd name="T79" fmla="*/ 16 h 3996"/>
                      <a:gd name="T80" fmla="*/ 0 w 4643"/>
                      <a:gd name="T81" fmla="*/ 76 h 3996"/>
                      <a:gd name="T82" fmla="*/ 27 w 4643"/>
                      <a:gd name="T83" fmla="*/ 270 h 3996"/>
                      <a:gd name="T84" fmla="*/ 96 w 4643"/>
                      <a:gd name="T85" fmla="*/ 632 h 3996"/>
                      <a:gd name="T86" fmla="*/ 239 w 4643"/>
                      <a:gd name="T87" fmla="*/ 1271 h 3996"/>
                      <a:gd name="T88" fmla="*/ 501 w 4643"/>
                      <a:gd name="T89" fmla="*/ 2376 h 3996"/>
                      <a:gd name="T90" fmla="*/ 862 w 4643"/>
                      <a:gd name="T91" fmla="*/ 3825 h 3996"/>
                      <a:gd name="T92" fmla="*/ 1008 w 4643"/>
                      <a:gd name="T93" fmla="*/ 3996 h 3996"/>
                      <a:gd name="T94" fmla="*/ 1478 w 4643"/>
                      <a:gd name="T95" fmla="*/ 3988 h 3996"/>
                      <a:gd name="T96" fmla="*/ 2206 w 4643"/>
                      <a:gd name="T97" fmla="*/ 3961 h 3996"/>
                      <a:gd name="T98" fmla="*/ 2624 w 4643"/>
                      <a:gd name="T99" fmla="*/ 3937 h 3996"/>
                      <a:gd name="T100" fmla="*/ 3056 w 4643"/>
                      <a:gd name="T101" fmla="*/ 3905 h 3996"/>
                      <a:gd name="T102" fmla="*/ 3481 w 4643"/>
                      <a:gd name="T103" fmla="*/ 3863 h 3996"/>
                      <a:gd name="T104" fmla="*/ 3883 w 4643"/>
                      <a:gd name="T105" fmla="*/ 3809 h 3996"/>
                      <a:gd name="T106" fmla="*/ 4248 w 4643"/>
                      <a:gd name="T107" fmla="*/ 3742 h 3996"/>
                      <a:gd name="T108" fmla="*/ 4357 w 4643"/>
                      <a:gd name="T109" fmla="*/ 3717 h 39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</a:cxnLst>
                    <a:rect l="0" t="0" r="r" b="b"/>
                    <a:pathLst>
                      <a:path w="4643" h="3996">
                        <a:moveTo>
                          <a:pt x="4357" y="3717"/>
                        </a:moveTo>
                        <a:lnTo>
                          <a:pt x="4357" y="3717"/>
                        </a:lnTo>
                        <a:lnTo>
                          <a:pt x="4425" y="3698"/>
                        </a:lnTo>
                        <a:lnTo>
                          <a:pt x="4456" y="3688"/>
                        </a:lnTo>
                        <a:lnTo>
                          <a:pt x="4484" y="3679"/>
                        </a:lnTo>
                        <a:lnTo>
                          <a:pt x="4510" y="3669"/>
                        </a:lnTo>
                        <a:lnTo>
                          <a:pt x="4533" y="3660"/>
                        </a:lnTo>
                        <a:lnTo>
                          <a:pt x="4554" y="3650"/>
                        </a:lnTo>
                        <a:lnTo>
                          <a:pt x="4572" y="3640"/>
                        </a:lnTo>
                        <a:lnTo>
                          <a:pt x="4589" y="3631"/>
                        </a:lnTo>
                        <a:lnTo>
                          <a:pt x="4604" y="3621"/>
                        </a:lnTo>
                        <a:lnTo>
                          <a:pt x="4616" y="3612"/>
                        </a:lnTo>
                        <a:lnTo>
                          <a:pt x="4625" y="3602"/>
                        </a:lnTo>
                        <a:lnTo>
                          <a:pt x="4633" y="3592"/>
                        </a:lnTo>
                        <a:lnTo>
                          <a:pt x="4639" y="3583"/>
                        </a:lnTo>
                        <a:lnTo>
                          <a:pt x="4642" y="3573"/>
                        </a:lnTo>
                        <a:lnTo>
                          <a:pt x="4643" y="3564"/>
                        </a:lnTo>
                        <a:lnTo>
                          <a:pt x="4643" y="3564"/>
                        </a:lnTo>
                        <a:lnTo>
                          <a:pt x="4637" y="3418"/>
                        </a:lnTo>
                        <a:lnTo>
                          <a:pt x="4633" y="3342"/>
                        </a:lnTo>
                        <a:lnTo>
                          <a:pt x="4628" y="3272"/>
                        </a:lnTo>
                        <a:lnTo>
                          <a:pt x="4628" y="3272"/>
                        </a:lnTo>
                        <a:lnTo>
                          <a:pt x="4621" y="3202"/>
                        </a:lnTo>
                        <a:lnTo>
                          <a:pt x="4610" y="3125"/>
                        </a:lnTo>
                        <a:lnTo>
                          <a:pt x="4598" y="3051"/>
                        </a:lnTo>
                        <a:lnTo>
                          <a:pt x="4590" y="3015"/>
                        </a:lnTo>
                        <a:lnTo>
                          <a:pt x="4583" y="2982"/>
                        </a:lnTo>
                        <a:lnTo>
                          <a:pt x="4583" y="2982"/>
                        </a:lnTo>
                        <a:lnTo>
                          <a:pt x="4566" y="2915"/>
                        </a:lnTo>
                        <a:lnTo>
                          <a:pt x="4549" y="2842"/>
                        </a:lnTo>
                        <a:lnTo>
                          <a:pt x="4531" y="2770"/>
                        </a:lnTo>
                        <a:lnTo>
                          <a:pt x="4521" y="2735"/>
                        </a:lnTo>
                        <a:lnTo>
                          <a:pt x="4510" y="2703"/>
                        </a:lnTo>
                        <a:lnTo>
                          <a:pt x="4510" y="2703"/>
                        </a:lnTo>
                        <a:lnTo>
                          <a:pt x="4462" y="2569"/>
                        </a:lnTo>
                        <a:lnTo>
                          <a:pt x="4436" y="2498"/>
                        </a:lnTo>
                        <a:lnTo>
                          <a:pt x="4410" y="2433"/>
                        </a:lnTo>
                        <a:lnTo>
                          <a:pt x="4410" y="2433"/>
                        </a:lnTo>
                        <a:lnTo>
                          <a:pt x="4381" y="2370"/>
                        </a:lnTo>
                        <a:lnTo>
                          <a:pt x="4350" y="2300"/>
                        </a:lnTo>
                        <a:lnTo>
                          <a:pt x="4316" y="2232"/>
                        </a:lnTo>
                        <a:lnTo>
                          <a:pt x="4283" y="2169"/>
                        </a:lnTo>
                        <a:lnTo>
                          <a:pt x="4283" y="2169"/>
                        </a:lnTo>
                        <a:lnTo>
                          <a:pt x="4257" y="2122"/>
                        </a:lnTo>
                        <a:lnTo>
                          <a:pt x="4230" y="2074"/>
                        </a:lnTo>
                        <a:lnTo>
                          <a:pt x="4203" y="2028"/>
                        </a:lnTo>
                        <a:lnTo>
                          <a:pt x="4176" y="1984"/>
                        </a:lnTo>
                        <a:lnTo>
                          <a:pt x="4121" y="1901"/>
                        </a:lnTo>
                        <a:lnTo>
                          <a:pt x="4071" y="1827"/>
                        </a:lnTo>
                        <a:lnTo>
                          <a:pt x="4026" y="1765"/>
                        </a:lnTo>
                        <a:lnTo>
                          <a:pt x="3989" y="1717"/>
                        </a:lnTo>
                        <a:lnTo>
                          <a:pt x="3958" y="1675"/>
                        </a:lnTo>
                        <a:lnTo>
                          <a:pt x="3958" y="1675"/>
                        </a:lnTo>
                        <a:lnTo>
                          <a:pt x="3911" y="1619"/>
                        </a:lnTo>
                        <a:lnTo>
                          <a:pt x="3859" y="1558"/>
                        </a:lnTo>
                        <a:lnTo>
                          <a:pt x="3808" y="1498"/>
                        </a:lnTo>
                        <a:lnTo>
                          <a:pt x="3782" y="1469"/>
                        </a:lnTo>
                        <a:lnTo>
                          <a:pt x="3756" y="1443"/>
                        </a:lnTo>
                        <a:lnTo>
                          <a:pt x="3756" y="1443"/>
                        </a:lnTo>
                        <a:lnTo>
                          <a:pt x="3652" y="1342"/>
                        </a:lnTo>
                        <a:lnTo>
                          <a:pt x="3537" y="1234"/>
                        </a:lnTo>
                        <a:lnTo>
                          <a:pt x="3478" y="1182"/>
                        </a:lnTo>
                        <a:lnTo>
                          <a:pt x="3419" y="1129"/>
                        </a:lnTo>
                        <a:lnTo>
                          <a:pt x="3363" y="1080"/>
                        </a:lnTo>
                        <a:lnTo>
                          <a:pt x="3307" y="1033"/>
                        </a:lnTo>
                        <a:lnTo>
                          <a:pt x="3307" y="1033"/>
                        </a:lnTo>
                        <a:lnTo>
                          <a:pt x="3267" y="1002"/>
                        </a:lnTo>
                        <a:lnTo>
                          <a:pt x="3225" y="970"/>
                        </a:lnTo>
                        <a:lnTo>
                          <a:pt x="3181" y="937"/>
                        </a:lnTo>
                        <a:lnTo>
                          <a:pt x="3137" y="905"/>
                        </a:lnTo>
                        <a:lnTo>
                          <a:pt x="3046" y="844"/>
                        </a:lnTo>
                        <a:lnTo>
                          <a:pt x="2960" y="789"/>
                        </a:lnTo>
                        <a:lnTo>
                          <a:pt x="2883" y="741"/>
                        </a:lnTo>
                        <a:lnTo>
                          <a:pt x="2819" y="703"/>
                        </a:lnTo>
                        <a:lnTo>
                          <a:pt x="2757" y="667"/>
                        </a:lnTo>
                        <a:lnTo>
                          <a:pt x="2757" y="667"/>
                        </a:lnTo>
                        <a:lnTo>
                          <a:pt x="2694" y="633"/>
                        </a:lnTo>
                        <a:lnTo>
                          <a:pt x="2626" y="598"/>
                        </a:lnTo>
                        <a:lnTo>
                          <a:pt x="2483" y="528"/>
                        </a:lnTo>
                        <a:lnTo>
                          <a:pt x="2340" y="460"/>
                        </a:lnTo>
                        <a:lnTo>
                          <a:pt x="2203" y="398"/>
                        </a:lnTo>
                        <a:lnTo>
                          <a:pt x="2203" y="398"/>
                        </a:lnTo>
                        <a:lnTo>
                          <a:pt x="2169" y="383"/>
                        </a:lnTo>
                        <a:lnTo>
                          <a:pt x="2131" y="367"/>
                        </a:lnTo>
                        <a:lnTo>
                          <a:pt x="2050" y="337"/>
                        </a:lnTo>
                        <a:lnTo>
                          <a:pt x="1969" y="309"/>
                        </a:lnTo>
                        <a:lnTo>
                          <a:pt x="1893" y="282"/>
                        </a:lnTo>
                        <a:lnTo>
                          <a:pt x="1893" y="282"/>
                        </a:lnTo>
                        <a:lnTo>
                          <a:pt x="1843" y="266"/>
                        </a:lnTo>
                        <a:lnTo>
                          <a:pt x="1790" y="249"/>
                        </a:lnTo>
                        <a:lnTo>
                          <a:pt x="1677" y="215"/>
                        </a:lnTo>
                        <a:lnTo>
                          <a:pt x="1562" y="184"/>
                        </a:lnTo>
                        <a:lnTo>
                          <a:pt x="1456" y="157"/>
                        </a:lnTo>
                        <a:lnTo>
                          <a:pt x="1456" y="157"/>
                        </a:lnTo>
                        <a:lnTo>
                          <a:pt x="1412" y="146"/>
                        </a:lnTo>
                        <a:lnTo>
                          <a:pt x="1368" y="136"/>
                        </a:lnTo>
                        <a:lnTo>
                          <a:pt x="1279" y="118"/>
                        </a:lnTo>
                        <a:lnTo>
                          <a:pt x="1195" y="101"/>
                        </a:lnTo>
                        <a:lnTo>
                          <a:pt x="1121" y="88"/>
                        </a:lnTo>
                        <a:lnTo>
                          <a:pt x="1121" y="88"/>
                        </a:lnTo>
                        <a:lnTo>
                          <a:pt x="1048" y="76"/>
                        </a:lnTo>
                        <a:lnTo>
                          <a:pt x="971" y="64"/>
                        </a:lnTo>
                        <a:lnTo>
                          <a:pt x="871" y="51"/>
                        </a:lnTo>
                        <a:lnTo>
                          <a:pt x="756" y="37"/>
                        </a:lnTo>
                        <a:lnTo>
                          <a:pt x="626" y="24"/>
                        </a:lnTo>
                        <a:lnTo>
                          <a:pt x="557" y="18"/>
                        </a:lnTo>
                        <a:lnTo>
                          <a:pt x="487" y="13"/>
                        </a:lnTo>
                        <a:lnTo>
                          <a:pt x="414" y="8"/>
                        </a:lnTo>
                        <a:lnTo>
                          <a:pt x="342" y="4"/>
                        </a:lnTo>
                        <a:lnTo>
                          <a:pt x="342" y="4"/>
                        </a:lnTo>
                        <a:lnTo>
                          <a:pt x="307" y="3"/>
                        </a:lnTo>
                        <a:lnTo>
                          <a:pt x="222" y="1"/>
                        </a:lnTo>
                        <a:lnTo>
                          <a:pt x="171" y="0"/>
                        </a:lnTo>
                        <a:lnTo>
                          <a:pt x="115" y="0"/>
                        </a:lnTo>
                        <a:lnTo>
                          <a:pt x="60" y="2"/>
                        </a:lnTo>
                        <a:lnTo>
                          <a:pt x="10" y="4"/>
                        </a:lnTo>
                        <a:lnTo>
                          <a:pt x="10" y="4"/>
                        </a:lnTo>
                        <a:lnTo>
                          <a:pt x="7" y="6"/>
                        </a:lnTo>
                        <a:lnTo>
                          <a:pt x="4" y="8"/>
                        </a:lnTo>
                        <a:lnTo>
                          <a:pt x="1" y="16"/>
                        </a:lnTo>
                        <a:lnTo>
                          <a:pt x="0" y="31"/>
                        </a:lnTo>
                        <a:lnTo>
                          <a:pt x="0" y="51"/>
                        </a:lnTo>
                        <a:lnTo>
                          <a:pt x="0" y="76"/>
                        </a:lnTo>
                        <a:lnTo>
                          <a:pt x="3" y="105"/>
                        </a:lnTo>
                        <a:lnTo>
                          <a:pt x="12" y="179"/>
                        </a:lnTo>
                        <a:lnTo>
                          <a:pt x="27" y="270"/>
                        </a:lnTo>
                        <a:lnTo>
                          <a:pt x="45" y="377"/>
                        </a:lnTo>
                        <a:lnTo>
                          <a:pt x="69" y="498"/>
                        </a:lnTo>
                        <a:lnTo>
                          <a:pt x="96" y="632"/>
                        </a:lnTo>
                        <a:lnTo>
                          <a:pt x="128" y="778"/>
                        </a:lnTo>
                        <a:lnTo>
                          <a:pt x="161" y="935"/>
                        </a:lnTo>
                        <a:lnTo>
                          <a:pt x="239" y="1271"/>
                        </a:lnTo>
                        <a:lnTo>
                          <a:pt x="322" y="1632"/>
                        </a:lnTo>
                        <a:lnTo>
                          <a:pt x="411" y="2004"/>
                        </a:lnTo>
                        <a:lnTo>
                          <a:pt x="501" y="2376"/>
                        </a:lnTo>
                        <a:lnTo>
                          <a:pt x="590" y="2736"/>
                        </a:lnTo>
                        <a:lnTo>
                          <a:pt x="749" y="3375"/>
                        </a:lnTo>
                        <a:lnTo>
                          <a:pt x="862" y="3825"/>
                        </a:lnTo>
                        <a:lnTo>
                          <a:pt x="906" y="3996"/>
                        </a:lnTo>
                        <a:lnTo>
                          <a:pt x="906" y="3996"/>
                        </a:lnTo>
                        <a:lnTo>
                          <a:pt x="1008" y="3996"/>
                        </a:lnTo>
                        <a:lnTo>
                          <a:pt x="1127" y="3995"/>
                        </a:lnTo>
                        <a:lnTo>
                          <a:pt x="1286" y="3992"/>
                        </a:lnTo>
                        <a:lnTo>
                          <a:pt x="1478" y="3988"/>
                        </a:lnTo>
                        <a:lnTo>
                          <a:pt x="1699" y="3982"/>
                        </a:lnTo>
                        <a:lnTo>
                          <a:pt x="1945" y="3973"/>
                        </a:lnTo>
                        <a:lnTo>
                          <a:pt x="2206" y="3961"/>
                        </a:lnTo>
                        <a:lnTo>
                          <a:pt x="2344" y="3954"/>
                        </a:lnTo>
                        <a:lnTo>
                          <a:pt x="2483" y="3947"/>
                        </a:lnTo>
                        <a:lnTo>
                          <a:pt x="2624" y="3937"/>
                        </a:lnTo>
                        <a:lnTo>
                          <a:pt x="2768" y="3928"/>
                        </a:lnTo>
                        <a:lnTo>
                          <a:pt x="2912" y="3917"/>
                        </a:lnTo>
                        <a:lnTo>
                          <a:pt x="3056" y="3905"/>
                        </a:lnTo>
                        <a:lnTo>
                          <a:pt x="3198" y="3893"/>
                        </a:lnTo>
                        <a:lnTo>
                          <a:pt x="3340" y="3879"/>
                        </a:lnTo>
                        <a:lnTo>
                          <a:pt x="3481" y="3863"/>
                        </a:lnTo>
                        <a:lnTo>
                          <a:pt x="3619" y="3846"/>
                        </a:lnTo>
                        <a:lnTo>
                          <a:pt x="3753" y="3828"/>
                        </a:lnTo>
                        <a:lnTo>
                          <a:pt x="3883" y="3809"/>
                        </a:lnTo>
                        <a:lnTo>
                          <a:pt x="4011" y="3788"/>
                        </a:lnTo>
                        <a:lnTo>
                          <a:pt x="4132" y="3766"/>
                        </a:lnTo>
                        <a:lnTo>
                          <a:pt x="4248" y="3742"/>
                        </a:lnTo>
                        <a:lnTo>
                          <a:pt x="4304" y="3729"/>
                        </a:lnTo>
                        <a:lnTo>
                          <a:pt x="4357" y="3717"/>
                        </a:lnTo>
                        <a:lnTo>
                          <a:pt x="4357" y="3717"/>
                        </a:lnTo>
                        <a:close/>
                      </a:path>
                    </a:pathLst>
                  </a:custGeom>
                  <a:blipFill>
                    <a:blip r:embed="rId5"/>
                    <a:stretch>
                      <a:fillRect r="-2113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5" name="Freeform 1525532716">
                <a:extLst>
                  <a:ext uri="{FF2B5EF4-FFF2-40B4-BE49-F238E27FC236}">
                    <a16:creationId xmlns:a16="http://schemas.microsoft.com/office/drawing/2014/main" id="{D2E919E8-45D0-5308-5B38-80189678A4B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10592" y="92562"/>
                <a:ext cx="211016" cy="687161"/>
              </a:xfrm>
              <a:custGeom>
                <a:avLst/>
                <a:gdLst>
                  <a:gd name="T0" fmla="*/ 769 w 1544"/>
                  <a:gd name="T1" fmla="*/ 26 h 3994"/>
                  <a:gd name="T2" fmla="*/ 808 w 1544"/>
                  <a:gd name="T3" fmla="*/ 53 h 3994"/>
                  <a:gd name="T4" fmla="*/ 847 w 1544"/>
                  <a:gd name="T5" fmla="*/ 89 h 3994"/>
                  <a:gd name="T6" fmla="*/ 887 w 1544"/>
                  <a:gd name="T7" fmla="*/ 133 h 3994"/>
                  <a:gd name="T8" fmla="*/ 925 w 1544"/>
                  <a:gd name="T9" fmla="*/ 184 h 3994"/>
                  <a:gd name="T10" fmla="*/ 962 w 1544"/>
                  <a:gd name="T11" fmla="*/ 246 h 3994"/>
                  <a:gd name="T12" fmla="*/ 999 w 1544"/>
                  <a:gd name="T13" fmla="*/ 314 h 3994"/>
                  <a:gd name="T14" fmla="*/ 1035 w 1544"/>
                  <a:gd name="T15" fmla="*/ 389 h 3994"/>
                  <a:gd name="T16" fmla="*/ 1070 w 1544"/>
                  <a:gd name="T17" fmla="*/ 472 h 3994"/>
                  <a:gd name="T18" fmla="*/ 1137 w 1544"/>
                  <a:gd name="T19" fmla="*/ 659 h 3994"/>
                  <a:gd name="T20" fmla="*/ 1202 w 1544"/>
                  <a:gd name="T21" fmla="*/ 871 h 3994"/>
                  <a:gd name="T22" fmla="*/ 1261 w 1544"/>
                  <a:gd name="T23" fmla="*/ 1108 h 3994"/>
                  <a:gd name="T24" fmla="*/ 1315 w 1544"/>
                  <a:gd name="T25" fmla="*/ 1367 h 3994"/>
                  <a:gd name="T26" fmla="*/ 1365 w 1544"/>
                  <a:gd name="T27" fmla="*/ 1646 h 3994"/>
                  <a:gd name="T28" fmla="*/ 1411 w 1544"/>
                  <a:gd name="T29" fmla="*/ 1944 h 3994"/>
                  <a:gd name="T30" fmla="*/ 1448 w 1544"/>
                  <a:gd name="T31" fmla="*/ 2256 h 3994"/>
                  <a:gd name="T32" fmla="*/ 1482 w 1544"/>
                  <a:gd name="T33" fmla="*/ 2583 h 3994"/>
                  <a:gd name="T34" fmla="*/ 1507 w 1544"/>
                  <a:gd name="T35" fmla="*/ 2923 h 3994"/>
                  <a:gd name="T36" fmla="*/ 1527 w 1544"/>
                  <a:gd name="T37" fmla="*/ 3273 h 3994"/>
                  <a:gd name="T38" fmla="*/ 1539 w 1544"/>
                  <a:gd name="T39" fmla="*/ 3631 h 3994"/>
                  <a:gd name="T40" fmla="*/ 1544 w 1544"/>
                  <a:gd name="T41" fmla="*/ 3994 h 3994"/>
                  <a:gd name="T42" fmla="*/ 0 w 1544"/>
                  <a:gd name="T43" fmla="*/ 3133 h 3994"/>
                  <a:gd name="T44" fmla="*/ 3 w 1544"/>
                  <a:gd name="T45" fmla="*/ 2774 h 3994"/>
                  <a:gd name="T46" fmla="*/ 15 w 1544"/>
                  <a:gd name="T47" fmla="*/ 2429 h 3994"/>
                  <a:gd name="T48" fmla="*/ 33 w 1544"/>
                  <a:gd name="T49" fmla="*/ 2101 h 3994"/>
                  <a:gd name="T50" fmla="*/ 59 w 1544"/>
                  <a:gd name="T51" fmla="*/ 1790 h 3994"/>
                  <a:gd name="T52" fmla="*/ 92 w 1544"/>
                  <a:gd name="T53" fmla="*/ 1499 h 3994"/>
                  <a:gd name="T54" fmla="*/ 130 w 1544"/>
                  <a:gd name="T55" fmla="*/ 1229 h 3994"/>
                  <a:gd name="T56" fmla="*/ 174 w 1544"/>
                  <a:gd name="T57" fmla="*/ 981 h 3994"/>
                  <a:gd name="T58" fmla="*/ 224 w 1544"/>
                  <a:gd name="T59" fmla="*/ 758 h 3994"/>
                  <a:gd name="T60" fmla="*/ 278 w 1544"/>
                  <a:gd name="T61" fmla="*/ 561 h 3994"/>
                  <a:gd name="T62" fmla="*/ 337 w 1544"/>
                  <a:gd name="T63" fmla="*/ 389 h 3994"/>
                  <a:gd name="T64" fmla="*/ 369 w 1544"/>
                  <a:gd name="T65" fmla="*/ 315 h 3994"/>
                  <a:gd name="T66" fmla="*/ 401 w 1544"/>
                  <a:gd name="T67" fmla="*/ 248 h 3994"/>
                  <a:gd name="T68" fmla="*/ 434 w 1544"/>
                  <a:gd name="T69" fmla="*/ 188 h 3994"/>
                  <a:gd name="T70" fmla="*/ 469 w 1544"/>
                  <a:gd name="T71" fmla="*/ 137 h 3994"/>
                  <a:gd name="T72" fmla="*/ 504 w 1544"/>
                  <a:gd name="T73" fmla="*/ 92 h 3994"/>
                  <a:gd name="T74" fmla="*/ 540 w 1544"/>
                  <a:gd name="T75" fmla="*/ 58 h 3994"/>
                  <a:gd name="T76" fmla="*/ 576 w 1544"/>
                  <a:gd name="T77" fmla="*/ 30 h 3994"/>
                  <a:gd name="T78" fmla="*/ 613 w 1544"/>
                  <a:gd name="T79" fmla="*/ 11 h 3994"/>
                  <a:gd name="T80" fmla="*/ 652 w 1544"/>
                  <a:gd name="T81" fmla="*/ 1 h 3994"/>
                  <a:gd name="T82" fmla="*/ 690 w 1544"/>
                  <a:gd name="T83" fmla="*/ 0 h 3994"/>
                  <a:gd name="T84" fmla="*/ 729 w 1544"/>
                  <a:gd name="T85" fmla="*/ 8 h 3994"/>
                  <a:gd name="T86" fmla="*/ 769 w 1544"/>
                  <a:gd name="T87" fmla="*/ 26 h 39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544" h="3994">
                    <a:moveTo>
                      <a:pt x="769" y="26"/>
                    </a:moveTo>
                    <a:lnTo>
                      <a:pt x="769" y="26"/>
                    </a:lnTo>
                    <a:lnTo>
                      <a:pt x="788" y="38"/>
                    </a:lnTo>
                    <a:lnTo>
                      <a:pt x="808" y="53"/>
                    </a:lnTo>
                    <a:lnTo>
                      <a:pt x="828" y="69"/>
                    </a:lnTo>
                    <a:lnTo>
                      <a:pt x="847" y="89"/>
                    </a:lnTo>
                    <a:lnTo>
                      <a:pt x="867" y="109"/>
                    </a:lnTo>
                    <a:lnTo>
                      <a:pt x="887" y="133"/>
                    </a:lnTo>
                    <a:lnTo>
                      <a:pt x="905" y="158"/>
                    </a:lnTo>
                    <a:lnTo>
                      <a:pt x="925" y="184"/>
                    </a:lnTo>
                    <a:lnTo>
                      <a:pt x="943" y="214"/>
                    </a:lnTo>
                    <a:lnTo>
                      <a:pt x="962" y="246"/>
                    </a:lnTo>
                    <a:lnTo>
                      <a:pt x="981" y="278"/>
                    </a:lnTo>
                    <a:lnTo>
                      <a:pt x="999" y="314"/>
                    </a:lnTo>
                    <a:lnTo>
                      <a:pt x="1017" y="350"/>
                    </a:lnTo>
                    <a:lnTo>
                      <a:pt x="1035" y="389"/>
                    </a:lnTo>
                    <a:lnTo>
                      <a:pt x="1052" y="430"/>
                    </a:lnTo>
                    <a:lnTo>
                      <a:pt x="1070" y="472"/>
                    </a:lnTo>
                    <a:lnTo>
                      <a:pt x="1103" y="562"/>
                    </a:lnTo>
                    <a:lnTo>
                      <a:pt x="1137" y="659"/>
                    </a:lnTo>
                    <a:lnTo>
                      <a:pt x="1170" y="762"/>
                    </a:lnTo>
                    <a:lnTo>
                      <a:pt x="1202" y="871"/>
                    </a:lnTo>
                    <a:lnTo>
                      <a:pt x="1232" y="987"/>
                    </a:lnTo>
                    <a:lnTo>
                      <a:pt x="1261" y="1108"/>
                    </a:lnTo>
                    <a:lnTo>
                      <a:pt x="1288" y="1235"/>
                    </a:lnTo>
                    <a:lnTo>
                      <a:pt x="1315" y="1367"/>
                    </a:lnTo>
                    <a:lnTo>
                      <a:pt x="1341" y="1504"/>
                    </a:lnTo>
                    <a:lnTo>
                      <a:pt x="1365" y="1646"/>
                    </a:lnTo>
                    <a:lnTo>
                      <a:pt x="1388" y="1793"/>
                    </a:lnTo>
                    <a:lnTo>
                      <a:pt x="1411" y="1944"/>
                    </a:lnTo>
                    <a:lnTo>
                      <a:pt x="1430" y="2098"/>
                    </a:lnTo>
                    <a:lnTo>
                      <a:pt x="1448" y="2256"/>
                    </a:lnTo>
                    <a:lnTo>
                      <a:pt x="1467" y="2418"/>
                    </a:lnTo>
                    <a:lnTo>
                      <a:pt x="1482" y="2583"/>
                    </a:lnTo>
                    <a:lnTo>
                      <a:pt x="1495" y="2752"/>
                    </a:lnTo>
                    <a:lnTo>
                      <a:pt x="1507" y="2923"/>
                    </a:lnTo>
                    <a:lnTo>
                      <a:pt x="1518" y="3097"/>
                    </a:lnTo>
                    <a:lnTo>
                      <a:pt x="1527" y="3273"/>
                    </a:lnTo>
                    <a:lnTo>
                      <a:pt x="1535" y="3450"/>
                    </a:lnTo>
                    <a:lnTo>
                      <a:pt x="1539" y="3631"/>
                    </a:lnTo>
                    <a:lnTo>
                      <a:pt x="1542" y="3812"/>
                    </a:lnTo>
                    <a:lnTo>
                      <a:pt x="1544" y="3994"/>
                    </a:lnTo>
                    <a:lnTo>
                      <a:pt x="0" y="3133"/>
                    </a:lnTo>
                    <a:lnTo>
                      <a:pt x="0" y="3133"/>
                    </a:lnTo>
                    <a:lnTo>
                      <a:pt x="1" y="2951"/>
                    </a:lnTo>
                    <a:lnTo>
                      <a:pt x="3" y="2774"/>
                    </a:lnTo>
                    <a:lnTo>
                      <a:pt x="9" y="2599"/>
                    </a:lnTo>
                    <a:lnTo>
                      <a:pt x="15" y="2429"/>
                    </a:lnTo>
                    <a:lnTo>
                      <a:pt x="24" y="2262"/>
                    </a:lnTo>
                    <a:lnTo>
                      <a:pt x="33" y="2101"/>
                    </a:lnTo>
                    <a:lnTo>
                      <a:pt x="45" y="1943"/>
                    </a:lnTo>
                    <a:lnTo>
                      <a:pt x="59" y="1790"/>
                    </a:lnTo>
                    <a:lnTo>
                      <a:pt x="75" y="1642"/>
                    </a:lnTo>
                    <a:lnTo>
                      <a:pt x="92" y="1499"/>
                    </a:lnTo>
                    <a:lnTo>
                      <a:pt x="110" y="1361"/>
                    </a:lnTo>
                    <a:lnTo>
                      <a:pt x="130" y="1229"/>
                    </a:lnTo>
                    <a:lnTo>
                      <a:pt x="151" y="1102"/>
                    </a:lnTo>
                    <a:lnTo>
                      <a:pt x="174" y="981"/>
                    </a:lnTo>
                    <a:lnTo>
                      <a:pt x="198" y="866"/>
                    </a:lnTo>
                    <a:lnTo>
                      <a:pt x="224" y="758"/>
                    </a:lnTo>
                    <a:lnTo>
                      <a:pt x="251" y="655"/>
                    </a:lnTo>
                    <a:lnTo>
                      <a:pt x="278" y="561"/>
                    </a:lnTo>
                    <a:lnTo>
                      <a:pt x="307" y="471"/>
                    </a:lnTo>
                    <a:lnTo>
                      <a:pt x="337" y="389"/>
                    </a:lnTo>
                    <a:lnTo>
                      <a:pt x="354" y="351"/>
                    </a:lnTo>
                    <a:lnTo>
                      <a:pt x="369" y="315"/>
                    </a:lnTo>
                    <a:lnTo>
                      <a:pt x="386" y="280"/>
                    </a:lnTo>
                    <a:lnTo>
                      <a:pt x="401" y="248"/>
                    </a:lnTo>
                    <a:lnTo>
                      <a:pt x="418" y="217"/>
                    </a:lnTo>
                    <a:lnTo>
                      <a:pt x="434" y="188"/>
                    </a:lnTo>
                    <a:lnTo>
                      <a:pt x="452" y="162"/>
                    </a:lnTo>
                    <a:lnTo>
                      <a:pt x="469" y="137"/>
                    </a:lnTo>
                    <a:lnTo>
                      <a:pt x="486" y="114"/>
                    </a:lnTo>
                    <a:lnTo>
                      <a:pt x="504" y="92"/>
                    </a:lnTo>
                    <a:lnTo>
                      <a:pt x="522" y="74"/>
                    </a:lnTo>
                    <a:lnTo>
                      <a:pt x="540" y="58"/>
                    </a:lnTo>
                    <a:lnTo>
                      <a:pt x="558" y="42"/>
                    </a:lnTo>
                    <a:lnTo>
                      <a:pt x="576" y="30"/>
                    </a:lnTo>
                    <a:lnTo>
                      <a:pt x="595" y="19"/>
                    </a:lnTo>
                    <a:lnTo>
                      <a:pt x="613" y="11"/>
                    </a:lnTo>
                    <a:lnTo>
                      <a:pt x="632" y="5"/>
                    </a:lnTo>
                    <a:lnTo>
                      <a:pt x="652" y="1"/>
                    </a:lnTo>
                    <a:lnTo>
                      <a:pt x="670" y="0"/>
                    </a:lnTo>
                    <a:lnTo>
                      <a:pt x="690" y="0"/>
                    </a:lnTo>
                    <a:lnTo>
                      <a:pt x="710" y="4"/>
                    </a:lnTo>
                    <a:lnTo>
                      <a:pt x="729" y="8"/>
                    </a:lnTo>
                    <a:lnTo>
                      <a:pt x="749" y="16"/>
                    </a:lnTo>
                    <a:lnTo>
                      <a:pt x="769" y="26"/>
                    </a:lnTo>
                    <a:close/>
                  </a:path>
                </a:pathLst>
              </a:custGeom>
              <a:solidFill>
                <a:srgbClr val="8082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525532717">
                <a:extLst>
                  <a:ext uri="{FF2B5EF4-FFF2-40B4-BE49-F238E27FC236}">
                    <a16:creationId xmlns:a16="http://schemas.microsoft.com/office/drawing/2014/main" id="{6EA4F272-0549-60A0-E96A-B4213728746A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10592" y="92562"/>
                <a:ext cx="211016" cy="687161"/>
              </a:xfrm>
              <a:custGeom>
                <a:avLst/>
                <a:gdLst>
                  <a:gd name="T0" fmla="*/ 769 w 1544"/>
                  <a:gd name="T1" fmla="*/ 26 h 3994"/>
                  <a:gd name="T2" fmla="*/ 808 w 1544"/>
                  <a:gd name="T3" fmla="*/ 53 h 3994"/>
                  <a:gd name="T4" fmla="*/ 847 w 1544"/>
                  <a:gd name="T5" fmla="*/ 89 h 3994"/>
                  <a:gd name="T6" fmla="*/ 887 w 1544"/>
                  <a:gd name="T7" fmla="*/ 133 h 3994"/>
                  <a:gd name="T8" fmla="*/ 925 w 1544"/>
                  <a:gd name="T9" fmla="*/ 184 h 3994"/>
                  <a:gd name="T10" fmla="*/ 962 w 1544"/>
                  <a:gd name="T11" fmla="*/ 246 h 3994"/>
                  <a:gd name="T12" fmla="*/ 999 w 1544"/>
                  <a:gd name="T13" fmla="*/ 314 h 3994"/>
                  <a:gd name="T14" fmla="*/ 1035 w 1544"/>
                  <a:gd name="T15" fmla="*/ 389 h 3994"/>
                  <a:gd name="T16" fmla="*/ 1070 w 1544"/>
                  <a:gd name="T17" fmla="*/ 472 h 3994"/>
                  <a:gd name="T18" fmla="*/ 1137 w 1544"/>
                  <a:gd name="T19" fmla="*/ 659 h 3994"/>
                  <a:gd name="T20" fmla="*/ 1202 w 1544"/>
                  <a:gd name="T21" fmla="*/ 871 h 3994"/>
                  <a:gd name="T22" fmla="*/ 1261 w 1544"/>
                  <a:gd name="T23" fmla="*/ 1108 h 3994"/>
                  <a:gd name="T24" fmla="*/ 1315 w 1544"/>
                  <a:gd name="T25" fmla="*/ 1367 h 3994"/>
                  <a:gd name="T26" fmla="*/ 1365 w 1544"/>
                  <a:gd name="T27" fmla="*/ 1646 h 3994"/>
                  <a:gd name="T28" fmla="*/ 1411 w 1544"/>
                  <a:gd name="T29" fmla="*/ 1944 h 3994"/>
                  <a:gd name="T30" fmla="*/ 1448 w 1544"/>
                  <a:gd name="T31" fmla="*/ 2256 h 3994"/>
                  <a:gd name="T32" fmla="*/ 1482 w 1544"/>
                  <a:gd name="T33" fmla="*/ 2583 h 3994"/>
                  <a:gd name="T34" fmla="*/ 1507 w 1544"/>
                  <a:gd name="T35" fmla="*/ 2923 h 3994"/>
                  <a:gd name="T36" fmla="*/ 1527 w 1544"/>
                  <a:gd name="T37" fmla="*/ 3273 h 3994"/>
                  <a:gd name="T38" fmla="*/ 1539 w 1544"/>
                  <a:gd name="T39" fmla="*/ 3631 h 3994"/>
                  <a:gd name="T40" fmla="*/ 1544 w 1544"/>
                  <a:gd name="T41" fmla="*/ 3994 h 3994"/>
                  <a:gd name="T42" fmla="*/ 0 w 1544"/>
                  <a:gd name="T43" fmla="*/ 3133 h 3994"/>
                  <a:gd name="T44" fmla="*/ 3 w 1544"/>
                  <a:gd name="T45" fmla="*/ 2774 h 3994"/>
                  <a:gd name="T46" fmla="*/ 15 w 1544"/>
                  <a:gd name="T47" fmla="*/ 2429 h 3994"/>
                  <a:gd name="T48" fmla="*/ 33 w 1544"/>
                  <a:gd name="T49" fmla="*/ 2101 h 3994"/>
                  <a:gd name="T50" fmla="*/ 59 w 1544"/>
                  <a:gd name="T51" fmla="*/ 1790 h 3994"/>
                  <a:gd name="T52" fmla="*/ 92 w 1544"/>
                  <a:gd name="T53" fmla="*/ 1499 h 3994"/>
                  <a:gd name="T54" fmla="*/ 130 w 1544"/>
                  <a:gd name="T55" fmla="*/ 1229 h 3994"/>
                  <a:gd name="T56" fmla="*/ 174 w 1544"/>
                  <a:gd name="T57" fmla="*/ 981 h 3994"/>
                  <a:gd name="T58" fmla="*/ 224 w 1544"/>
                  <a:gd name="T59" fmla="*/ 758 h 3994"/>
                  <a:gd name="T60" fmla="*/ 278 w 1544"/>
                  <a:gd name="T61" fmla="*/ 561 h 3994"/>
                  <a:gd name="T62" fmla="*/ 337 w 1544"/>
                  <a:gd name="T63" fmla="*/ 389 h 3994"/>
                  <a:gd name="T64" fmla="*/ 369 w 1544"/>
                  <a:gd name="T65" fmla="*/ 315 h 3994"/>
                  <a:gd name="T66" fmla="*/ 401 w 1544"/>
                  <a:gd name="T67" fmla="*/ 248 h 3994"/>
                  <a:gd name="T68" fmla="*/ 434 w 1544"/>
                  <a:gd name="T69" fmla="*/ 188 h 3994"/>
                  <a:gd name="T70" fmla="*/ 469 w 1544"/>
                  <a:gd name="T71" fmla="*/ 137 h 3994"/>
                  <a:gd name="T72" fmla="*/ 504 w 1544"/>
                  <a:gd name="T73" fmla="*/ 92 h 3994"/>
                  <a:gd name="T74" fmla="*/ 540 w 1544"/>
                  <a:gd name="T75" fmla="*/ 58 h 3994"/>
                  <a:gd name="T76" fmla="*/ 576 w 1544"/>
                  <a:gd name="T77" fmla="*/ 30 h 3994"/>
                  <a:gd name="T78" fmla="*/ 613 w 1544"/>
                  <a:gd name="T79" fmla="*/ 11 h 3994"/>
                  <a:gd name="T80" fmla="*/ 652 w 1544"/>
                  <a:gd name="T81" fmla="*/ 1 h 3994"/>
                  <a:gd name="T82" fmla="*/ 690 w 1544"/>
                  <a:gd name="T83" fmla="*/ 0 h 3994"/>
                  <a:gd name="T84" fmla="*/ 729 w 1544"/>
                  <a:gd name="T85" fmla="*/ 8 h 3994"/>
                  <a:gd name="T86" fmla="*/ 769 w 1544"/>
                  <a:gd name="T87" fmla="*/ 26 h 39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544" h="3994">
                    <a:moveTo>
                      <a:pt x="769" y="26"/>
                    </a:moveTo>
                    <a:lnTo>
                      <a:pt x="769" y="26"/>
                    </a:lnTo>
                    <a:lnTo>
                      <a:pt x="788" y="38"/>
                    </a:lnTo>
                    <a:lnTo>
                      <a:pt x="808" y="53"/>
                    </a:lnTo>
                    <a:lnTo>
                      <a:pt x="828" y="69"/>
                    </a:lnTo>
                    <a:lnTo>
                      <a:pt x="847" y="89"/>
                    </a:lnTo>
                    <a:lnTo>
                      <a:pt x="867" y="109"/>
                    </a:lnTo>
                    <a:lnTo>
                      <a:pt x="887" y="133"/>
                    </a:lnTo>
                    <a:lnTo>
                      <a:pt x="905" y="158"/>
                    </a:lnTo>
                    <a:lnTo>
                      <a:pt x="925" y="184"/>
                    </a:lnTo>
                    <a:lnTo>
                      <a:pt x="943" y="214"/>
                    </a:lnTo>
                    <a:lnTo>
                      <a:pt x="962" y="246"/>
                    </a:lnTo>
                    <a:lnTo>
                      <a:pt x="981" y="278"/>
                    </a:lnTo>
                    <a:lnTo>
                      <a:pt x="999" y="314"/>
                    </a:lnTo>
                    <a:lnTo>
                      <a:pt x="1017" y="350"/>
                    </a:lnTo>
                    <a:lnTo>
                      <a:pt x="1035" y="389"/>
                    </a:lnTo>
                    <a:lnTo>
                      <a:pt x="1052" y="430"/>
                    </a:lnTo>
                    <a:lnTo>
                      <a:pt x="1070" y="472"/>
                    </a:lnTo>
                    <a:lnTo>
                      <a:pt x="1103" y="562"/>
                    </a:lnTo>
                    <a:lnTo>
                      <a:pt x="1137" y="659"/>
                    </a:lnTo>
                    <a:lnTo>
                      <a:pt x="1170" y="762"/>
                    </a:lnTo>
                    <a:lnTo>
                      <a:pt x="1202" y="871"/>
                    </a:lnTo>
                    <a:lnTo>
                      <a:pt x="1232" y="987"/>
                    </a:lnTo>
                    <a:lnTo>
                      <a:pt x="1261" y="1108"/>
                    </a:lnTo>
                    <a:lnTo>
                      <a:pt x="1288" y="1235"/>
                    </a:lnTo>
                    <a:lnTo>
                      <a:pt x="1315" y="1367"/>
                    </a:lnTo>
                    <a:lnTo>
                      <a:pt x="1341" y="1504"/>
                    </a:lnTo>
                    <a:lnTo>
                      <a:pt x="1365" y="1646"/>
                    </a:lnTo>
                    <a:lnTo>
                      <a:pt x="1388" y="1793"/>
                    </a:lnTo>
                    <a:lnTo>
                      <a:pt x="1411" y="1944"/>
                    </a:lnTo>
                    <a:lnTo>
                      <a:pt x="1430" y="2098"/>
                    </a:lnTo>
                    <a:lnTo>
                      <a:pt x="1448" y="2256"/>
                    </a:lnTo>
                    <a:lnTo>
                      <a:pt x="1467" y="2418"/>
                    </a:lnTo>
                    <a:lnTo>
                      <a:pt x="1482" y="2583"/>
                    </a:lnTo>
                    <a:lnTo>
                      <a:pt x="1495" y="2752"/>
                    </a:lnTo>
                    <a:lnTo>
                      <a:pt x="1507" y="2923"/>
                    </a:lnTo>
                    <a:lnTo>
                      <a:pt x="1518" y="3097"/>
                    </a:lnTo>
                    <a:lnTo>
                      <a:pt x="1527" y="3273"/>
                    </a:lnTo>
                    <a:lnTo>
                      <a:pt x="1535" y="3450"/>
                    </a:lnTo>
                    <a:lnTo>
                      <a:pt x="1539" y="3631"/>
                    </a:lnTo>
                    <a:lnTo>
                      <a:pt x="1542" y="3812"/>
                    </a:lnTo>
                    <a:lnTo>
                      <a:pt x="1544" y="3994"/>
                    </a:lnTo>
                    <a:lnTo>
                      <a:pt x="0" y="3133"/>
                    </a:lnTo>
                    <a:lnTo>
                      <a:pt x="0" y="3133"/>
                    </a:lnTo>
                    <a:lnTo>
                      <a:pt x="1" y="2951"/>
                    </a:lnTo>
                    <a:lnTo>
                      <a:pt x="3" y="2774"/>
                    </a:lnTo>
                    <a:lnTo>
                      <a:pt x="9" y="2599"/>
                    </a:lnTo>
                    <a:lnTo>
                      <a:pt x="15" y="2429"/>
                    </a:lnTo>
                    <a:lnTo>
                      <a:pt x="24" y="2262"/>
                    </a:lnTo>
                    <a:lnTo>
                      <a:pt x="33" y="2101"/>
                    </a:lnTo>
                    <a:lnTo>
                      <a:pt x="45" y="1943"/>
                    </a:lnTo>
                    <a:lnTo>
                      <a:pt x="59" y="1790"/>
                    </a:lnTo>
                    <a:lnTo>
                      <a:pt x="75" y="1642"/>
                    </a:lnTo>
                    <a:lnTo>
                      <a:pt x="92" y="1499"/>
                    </a:lnTo>
                    <a:lnTo>
                      <a:pt x="110" y="1361"/>
                    </a:lnTo>
                    <a:lnTo>
                      <a:pt x="130" y="1229"/>
                    </a:lnTo>
                    <a:lnTo>
                      <a:pt x="151" y="1102"/>
                    </a:lnTo>
                    <a:lnTo>
                      <a:pt x="174" y="981"/>
                    </a:lnTo>
                    <a:lnTo>
                      <a:pt x="198" y="866"/>
                    </a:lnTo>
                    <a:lnTo>
                      <a:pt x="224" y="758"/>
                    </a:lnTo>
                    <a:lnTo>
                      <a:pt x="251" y="655"/>
                    </a:lnTo>
                    <a:lnTo>
                      <a:pt x="278" y="561"/>
                    </a:lnTo>
                    <a:lnTo>
                      <a:pt x="307" y="471"/>
                    </a:lnTo>
                    <a:lnTo>
                      <a:pt x="337" y="389"/>
                    </a:lnTo>
                    <a:lnTo>
                      <a:pt x="354" y="351"/>
                    </a:lnTo>
                    <a:lnTo>
                      <a:pt x="369" y="315"/>
                    </a:lnTo>
                    <a:lnTo>
                      <a:pt x="386" y="280"/>
                    </a:lnTo>
                    <a:lnTo>
                      <a:pt x="401" y="248"/>
                    </a:lnTo>
                    <a:lnTo>
                      <a:pt x="418" y="217"/>
                    </a:lnTo>
                    <a:lnTo>
                      <a:pt x="434" y="188"/>
                    </a:lnTo>
                    <a:lnTo>
                      <a:pt x="452" y="162"/>
                    </a:lnTo>
                    <a:lnTo>
                      <a:pt x="469" y="137"/>
                    </a:lnTo>
                    <a:lnTo>
                      <a:pt x="486" y="114"/>
                    </a:lnTo>
                    <a:lnTo>
                      <a:pt x="504" y="92"/>
                    </a:lnTo>
                    <a:lnTo>
                      <a:pt x="522" y="74"/>
                    </a:lnTo>
                    <a:lnTo>
                      <a:pt x="540" y="58"/>
                    </a:lnTo>
                    <a:lnTo>
                      <a:pt x="558" y="42"/>
                    </a:lnTo>
                    <a:lnTo>
                      <a:pt x="576" y="30"/>
                    </a:lnTo>
                    <a:lnTo>
                      <a:pt x="595" y="19"/>
                    </a:lnTo>
                    <a:lnTo>
                      <a:pt x="613" y="11"/>
                    </a:lnTo>
                    <a:lnTo>
                      <a:pt x="632" y="5"/>
                    </a:lnTo>
                    <a:lnTo>
                      <a:pt x="652" y="1"/>
                    </a:lnTo>
                    <a:lnTo>
                      <a:pt x="670" y="0"/>
                    </a:lnTo>
                    <a:lnTo>
                      <a:pt x="690" y="0"/>
                    </a:lnTo>
                    <a:lnTo>
                      <a:pt x="710" y="4"/>
                    </a:lnTo>
                    <a:lnTo>
                      <a:pt x="729" y="8"/>
                    </a:lnTo>
                    <a:lnTo>
                      <a:pt x="749" y="16"/>
                    </a:lnTo>
                    <a:lnTo>
                      <a:pt x="769" y="26"/>
                    </a:lnTo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  <a:shade val="30000"/>
                      <a:satMod val="115000"/>
                    </a:schemeClr>
                  </a:gs>
                  <a:gs pos="50000">
                    <a:schemeClr val="tx1">
                      <a:lumMod val="65000"/>
                      <a:lumOff val="35000"/>
                      <a:shade val="67500"/>
                      <a:satMod val="115000"/>
                    </a:schemeClr>
                  </a:gs>
                  <a:gs pos="100000">
                    <a:schemeClr val="tx1">
                      <a:lumMod val="65000"/>
                      <a:lumOff val="35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525532718">
                <a:extLst>
                  <a:ext uri="{FF2B5EF4-FFF2-40B4-BE49-F238E27FC236}">
                    <a16:creationId xmlns:a16="http://schemas.microsoft.com/office/drawing/2014/main" id="{265478A3-20A8-09DD-E7ED-993744D7B485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43159" y="0"/>
                <a:ext cx="721334" cy="688538"/>
              </a:xfrm>
              <a:custGeom>
                <a:avLst/>
                <a:gdLst>
                  <a:gd name="T0" fmla="*/ 3140 w 5280"/>
                  <a:gd name="T1" fmla="*/ 3990 h 4003"/>
                  <a:gd name="T2" fmla="*/ 4036 w 5280"/>
                  <a:gd name="T3" fmla="*/ 4002 h 4003"/>
                  <a:gd name="T4" fmla="*/ 4638 w 5280"/>
                  <a:gd name="T5" fmla="*/ 4003 h 4003"/>
                  <a:gd name="T6" fmla="*/ 5280 w 5280"/>
                  <a:gd name="T7" fmla="*/ 3995 h 4003"/>
                  <a:gd name="T8" fmla="*/ 5275 w 5280"/>
                  <a:gd name="T9" fmla="*/ 3629 h 4003"/>
                  <a:gd name="T10" fmla="*/ 5254 w 5280"/>
                  <a:gd name="T11" fmla="*/ 3088 h 4003"/>
                  <a:gd name="T12" fmla="*/ 5216 w 5280"/>
                  <a:gd name="T13" fmla="*/ 2565 h 4003"/>
                  <a:gd name="T14" fmla="*/ 5163 w 5280"/>
                  <a:gd name="T15" fmla="*/ 2065 h 4003"/>
                  <a:gd name="T16" fmla="*/ 5095 w 5280"/>
                  <a:gd name="T17" fmla="*/ 1599 h 4003"/>
                  <a:gd name="T18" fmla="*/ 5015 w 5280"/>
                  <a:gd name="T19" fmla="*/ 1177 h 4003"/>
                  <a:gd name="T20" fmla="*/ 4921 w 5280"/>
                  <a:gd name="T21" fmla="*/ 804 h 4003"/>
                  <a:gd name="T22" fmla="*/ 4833 w 5280"/>
                  <a:gd name="T23" fmla="*/ 539 h 4003"/>
                  <a:gd name="T24" fmla="*/ 4779 w 5280"/>
                  <a:gd name="T25" fmla="*/ 403 h 4003"/>
                  <a:gd name="T26" fmla="*/ 4720 w 5280"/>
                  <a:gd name="T27" fmla="*/ 284 h 4003"/>
                  <a:gd name="T28" fmla="*/ 4659 w 5280"/>
                  <a:gd name="T29" fmla="*/ 184 h 4003"/>
                  <a:gd name="T30" fmla="*/ 4597 w 5280"/>
                  <a:gd name="T31" fmla="*/ 103 h 4003"/>
                  <a:gd name="T32" fmla="*/ 4532 w 5280"/>
                  <a:gd name="T33" fmla="*/ 45 h 4003"/>
                  <a:gd name="T34" fmla="*/ 4466 w 5280"/>
                  <a:gd name="T35" fmla="*/ 9 h 4003"/>
                  <a:gd name="T36" fmla="*/ 4429 w 5280"/>
                  <a:gd name="T37" fmla="*/ 0 h 4003"/>
                  <a:gd name="T38" fmla="*/ 4305 w 5280"/>
                  <a:gd name="T39" fmla="*/ 3 h 4003"/>
                  <a:gd name="T40" fmla="*/ 4098 w 5280"/>
                  <a:gd name="T41" fmla="*/ 21 h 4003"/>
                  <a:gd name="T42" fmla="*/ 3768 w 5280"/>
                  <a:gd name="T43" fmla="*/ 64 h 4003"/>
                  <a:gd name="T44" fmla="*/ 3293 w 5280"/>
                  <a:gd name="T45" fmla="*/ 142 h 4003"/>
                  <a:gd name="T46" fmla="*/ 2963 w 5280"/>
                  <a:gd name="T47" fmla="*/ 216 h 4003"/>
                  <a:gd name="T48" fmla="*/ 2829 w 5280"/>
                  <a:gd name="T49" fmla="*/ 256 h 4003"/>
                  <a:gd name="T50" fmla="*/ 2574 w 5280"/>
                  <a:gd name="T51" fmla="*/ 344 h 4003"/>
                  <a:gd name="T52" fmla="*/ 2398 w 5280"/>
                  <a:gd name="T53" fmla="*/ 414 h 4003"/>
                  <a:gd name="T54" fmla="*/ 2171 w 5280"/>
                  <a:gd name="T55" fmla="*/ 517 h 4003"/>
                  <a:gd name="T56" fmla="*/ 1933 w 5280"/>
                  <a:gd name="T57" fmla="*/ 639 h 4003"/>
                  <a:gd name="T58" fmla="*/ 1799 w 5280"/>
                  <a:gd name="T59" fmla="*/ 715 h 4003"/>
                  <a:gd name="T60" fmla="*/ 1600 w 5280"/>
                  <a:gd name="T61" fmla="*/ 840 h 4003"/>
                  <a:gd name="T62" fmla="*/ 1343 w 5280"/>
                  <a:gd name="T63" fmla="*/ 1026 h 4003"/>
                  <a:gd name="T64" fmla="*/ 1252 w 5280"/>
                  <a:gd name="T65" fmla="*/ 1100 h 4003"/>
                  <a:gd name="T66" fmla="*/ 1030 w 5280"/>
                  <a:gd name="T67" fmla="*/ 1296 h 4003"/>
                  <a:gd name="T68" fmla="*/ 884 w 5280"/>
                  <a:gd name="T69" fmla="*/ 1445 h 4003"/>
                  <a:gd name="T70" fmla="*/ 768 w 5280"/>
                  <a:gd name="T71" fmla="*/ 1574 h 4003"/>
                  <a:gd name="T72" fmla="*/ 620 w 5280"/>
                  <a:gd name="T73" fmla="*/ 1760 h 4003"/>
                  <a:gd name="T74" fmla="*/ 511 w 5280"/>
                  <a:gd name="T75" fmla="*/ 1915 h 4003"/>
                  <a:gd name="T76" fmla="*/ 368 w 5280"/>
                  <a:gd name="T77" fmla="*/ 2153 h 4003"/>
                  <a:gd name="T78" fmla="*/ 273 w 5280"/>
                  <a:gd name="T79" fmla="*/ 2342 h 4003"/>
                  <a:gd name="T80" fmla="*/ 234 w 5280"/>
                  <a:gd name="T81" fmla="*/ 2430 h 4003"/>
                  <a:gd name="T82" fmla="*/ 159 w 5280"/>
                  <a:gd name="T83" fmla="*/ 2627 h 4003"/>
                  <a:gd name="T84" fmla="*/ 100 w 5280"/>
                  <a:gd name="T85" fmla="*/ 2814 h 4003"/>
                  <a:gd name="T86" fmla="*/ 50 w 5280"/>
                  <a:gd name="T87" fmla="*/ 3033 h 4003"/>
                  <a:gd name="T88" fmla="*/ 14 w 5280"/>
                  <a:gd name="T89" fmla="*/ 3284 h 4003"/>
                  <a:gd name="T90" fmla="*/ 0 w 5280"/>
                  <a:gd name="T91" fmla="*/ 3566 h 4003"/>
                  <a:gd name="T92" fmla="*/ 5 w 5280"/>
                  <a:gd name="T93" fmla="*/ 3583 h 4003"/>
                  <a:gd name="T94" fmla="*/ 22 w 5280"/>
                  <a:gd name="T95" fmla="*/ 3608 h 4003"/>
                  <a:gd name="T96" fmla="*/ 53 w 5280"/>
                  <a:gd name="T97" fmla="*/ 3632 h 4003"/>
                  <a:gd name="T98" fmla="*/ 117 w 5280"/>
                  <a:gd name="T99" fmla="*/ 3664 h 4003"/>
                  <a:gd name="T100" fmla="*/ 258 w 5280"/>
                  <a:gd name="T101" fmla="*/ 3711 h 4003"/>
                  <a:gd name="T102" fmla="*/ 452 w 5280"/>
                  <a:gd name="T103" fmla="*/ 3756 h 4003"/>
                  <a:gd name="T104" fmla="*/ 695 w 5280"/>
                  <a:gd name="T105" fmla="*/ 3799 h 4003"/>
                  <a:gd name="T106" fmla="*/ 989 w 5280"/>
                  <a:gd name="T107" fmla="*/ 3839 h 4003"/>
                  <a:gd name="T108" fmla="*/ 1328 w 5280"/>
                  <a:gd name="T109" fmla="*/ 3876 h 4003"/>
                  <a:gd name="T110" fmla="*/ 1711 w 5280"/>
                  <a:gd name="T111" fmla="*/ 3908 h 4003"/>
                  <a:gd name="T112" fmla="*/ 2136 w 5280"/>
                  <a:gd name="T113" fmla="*/ 3937 h 4003"/>
                  <a:gd name="T114" fmla="*/ 2602 w 5280"/>
                  <a:gd name="T115" fmla="*/ 3961 h 4003"/>
                  <a:gd name="T116" fmla="*/ 2934 w 5280"/>
                  <a:gd name="T117" fmla="*/ 3985 h 40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280" h="4003">
                    <a:moveTo>
                      <a:pt x="2934" y="3985"/>
                    </a:moveTo>
                    <a:lnTo>
                      <a:pt x="2934" y="3985"/>
                    </a:lnTo>
                    <a:lnTo>
                      <a:pt x="3140" y="3990"/>
                    </a:lnTo>
                    <a:lnTo>
                      <a:pt x="3374" y="3995"/>
                    </a:lnTo>
                    <a:lnTo>
                      <a:pt x="3679" y="3999"/>
                    </a:lnTo>
                    <a:lnTo>
                      <a:pt x="4036" y="4002"/>
                    </a:lnTo>
                    <a:lnTo>
                      <a:pt x="4230" y="4003"/>
                    </a:lnTo>
                    <a:lnTo>
                      <a:pt x="4431" y="4003"/>
                    </a:lnTo>
                    <a:lnTo>
                      <a:pt x="4638" y="4003"/>
                    </a:lnTo>
                    <a:lnTo>
                      <a:pt x="4852" y="4002"/>
                    </a:lnTo>
                    <a:lnTo>
                      <a:pt x="5065" y="3998"/>
                    </a:lnTo>
                    <a:lnTo>
                      <a:pt x="5280" y="3995"/>
                    </a:lnTo>
                    <a:lnTo>
                      <a:pt x="5280" y="3995"/>
                    </a:lnTo>
                    <a:lnTo>
                      <a:pt x="5278" y="3811"/>
                    </a:lnTo>
                    <a:lnTo>
                      <a:pt x="5275" y="3629"/>
                    </a:lnTo>
                    <a:lnTo>
                      <a:pt x="5271" y="3447"/>
                    </a:lnTo>
                    <a:lnTo>
                      <a:pt x="5263" y="3268"/>
                    </a:lnTo>
                    <a:lnTo>
                      <a:pt x="5254" y="3088"/>
                    </a:lnTo>
                    <a:lnTo>
                      <a:pt x="5244" y="2912"/>
                    </a:lnTo>
                    <a:lnTo>
                      <a:pt x="5232" y="2737"/>
                    </a:lnTo>
                    <a:lnTo>
                      <a:pt x="5216" y="2565"/>
                    </a:lnTo>
                    <a:lnTo>
                      <a:pt x="5201" y="2395"/>
                    </a:lnTo>
                    <a:lnTo>
                      <a:pt x="5183" y="2228"/>
                    </a:lnTo>
                    <a:lnTo>
                      <a:pt x="5163" y="2065"/>
                    </a:lnTo>
                    <a:lnTo>
                      <a:pt x="5142" y="1906"/>
                    </a:lnTo>
                    <a:lnTo>
                      <a:pt x="5120" y="1750"/>
                    </a:lnTo>
                    <a:lnTo>
                      <a:pt x="5095" y="1599"/>
                    </a:lnTo>
                    <a:lnTo>
                      <a:pt x="5070" y="1453"/>
                    </a:lnTo>
                    <a:lnTo>
                      <a:pt x="5044" y="1312"/>
                    </a:lnTo>
                    <a:lnTo>
                      <a:pt x="5015" y="1177"/>
                    </a:lnTo>
                    <a:lnTo>
                      <a:pt x="4985" y="1046"/>
                    </a:lnTo>
                    <a:lnTo>
                      <a:pt x="4953" y="921"/>
                    </a:lnTo>
                    <a:lnTo>
                      <a:pt x="4921" y="804"/>
                    </a:lnTo>
                    <a:lnTo>
                      <a:pt x="4886" y="693"/>
                    </a:lnTo>
                    <a:lnTo>
                      <a:pt x="4852" y="589"/>
                    </a:lnTo>
                    <a:lnTo>
                      <a:pt x="4833" y="539"/>
                    </a:lnTo>
                    <a:lnTo>
                      <a:pt x="4815" y="492"/>
                    </a:lnTo>
                    <a:lnTo>
                      <a:pt x="4797" y="446"/>
                    </a:lnTo>
                    <a:lnTo>
                      <a:pt x="4779" y="403"/>
                    </a:lnTo>
                    <a:lnTo>
                      <a:pt x="4759" y="361"/>
                    </a:lnTo>
                    <a:lnTo>
                      <a:pt x="4740" y="321"/>
                    </a:lnTo>
                    <a:lnTo>
                      <a:pt x="4720" y="284"/>
                    </a:lnTo>
                    <a:lnTo>
                      <a:pt x="4700" y="248"/>
                    </a:lnTo>
                    <a:lnTo>
                      <a:pt x="4681" y="215"/>
                    </a:lnTo>
                    <a:lnTo>
                      <a:pt x="4659" y="184"/>
                    </a:lnTo>
                    <a:lnTo>
                      <a:pt x="4640" y="155"/>
                    </a:lnTo>
                    <a:lnTo>
                      <a:pt x="4619" y="129"/>
                    </a:lnTo>
                    <a:lnTo>
                      <a:pt x="4597" y="103"/>
                    </a:lnTo>
                    <a:lnTo>
                      <a:pt x="4576" y="82"/>
                    </a:lnTo>
                    <a:lnTo>
                      <a:pt x="4553" y="63"/>
                    </a:lnTo>
                    <a:lnTo>
                      <a:pt x="4532" y="45"/>
                    </a:lnTo>
                    <a:lnTo>
                      <a:pt x="4510" y="30"/>
                    </a:lnTo>
                    <a:lnTo>
                      <a:pt x="4488" y="18"/>
                    </a:lnTo>
                    <a:lnTo>
                      <a:pt x="4466" y="9"/>
                    </a:lnTo>
                    <a:lnTo>
                      <a:pt x="4443" y="2"/>
                    </a:lnTo>
                    <a:lnTo>
                      <a:pt x="4443" y="2"/>
                    </a:lnTo>
                    <a:lnTo>
                      <a:pt x="4429" y="0"/>
                    </a:lnTo>
                    <a:lnTo>
                      <a:pt x="4385" y="0"/>
                    </a:lnTo>
                    <a:lnTo>
                      <a:pt x="4351" y="0"/>
                    </a:lnTo>
                    <a:lnTo>
                      <a:pt x="4305" y="3"/>
                    </a:lnTo>
                    <a:lnTo>
                      <a:pt x="4248" y="6"/>
                    </a:lnTo>
                    <a:lnTo>
                      <a:pt x="4180" y="12"/>
                    </a:lnTo>
                    <a:lnTo>
                      <a:pt x="4098" y="21"/>
                    </a:lnTo>
                    <a:lnTo>
                      <a:pt x="4002" y="32"/>
                    </a:lnTo>
                    <a:lnTo>
                      <a:pt x="3892" y="46"/>
                    </a:lnTo>
                    <a:lnTo>
                      <a:pt x="3768" y="64"/>
                    </a:lnTo>
                    <a:lnTo>
                      <a:pt x="3626" y="86"/>
                    </a:lnTo>
                    <a:lnTo>
                      <a:pt x="3468" y="111"/>
                    </a:lnTo>
                    <a:lnTo>
                      <a:pt x="3293" y="142"/>
                    </a:lnTo>
                    <a:lnTo>
                      <a:pt x="3097" y="178"/>
                    </a:lnTo>
                    <a:lnTo>
                      <a:pt x="3097" y="178"/>
                    </a:lnTo>
                    <a:lnTo>
                      <a:pt x="2963" y="216"/>
                    </a:lnTo>
                    <a:lnTo>
                      <a:pt x="2893" y="235"/>
                    </a:lnTo>
                    <a:lnTo>
                      <a:pt x="2829" y="256"/>
                    </a:lnTo>
                    <a:lnTo>
                      <a:pt x="2829" y="256"/>
                    </a:lnTo>
                    <a:lnTo>
                      <a:pt x="2748" y="282"/>
                    </a:lnTo>
                    <a:lnTo>
                      <a:pt x="2660" y="313"/>
                    </a:lnTo>
                    <a:lnTo>
                      <a:pt x="2574" y="344"/>
                    </a:lnTo>
                    <a:lnTo>
                      <a:pt x="2495" y="374"/>
                    </a:lnTo>
                    <a:lnTo>
                      <a:pt x="2495" y="374"/>
                    </a:lnTo>
                    <a:lnTo>
                      <a:pt x="2398" y="414"/>
                    </a:lnTo>
                    <a:lnTo>
                      <a:pt x="2331" y="442"/>
                    </a:lnTo>
                    <a:lnTo>
                      <a:pt x="2254" y="477"/>
                    </a:lnTo>
                    <a:lnTo>
                      <a:pt x="2171" y="517"/>
                    </a:lnTo>
                    <a:lnTo>
                      <a:pt x="2079" y="561"/>
                    </a:lnTo>
                    <a:lnTo>
                      <a:pt x="1982" y="611"/>
                    </a:lnTo>
                    <a:lnTo>
                      <a:pt x="1933" y="639"/>
                    </a:lnTo>
                    <a:lnTo>
                      <a:pt x="1882" y="666"/>
                    </a:lnTo>
                    <a:lnTo>
                      <a:pt x="1882" y="666"/>
                    </a:lnTo>
                    <a:lnTo>
                      <a:pt x="1799" y="715"/>
                    </a:lnTo>
                    <a:lnTo>
                      <a:pt x="1741" y="750"/>
                    </a:lnTo>
                    <a:lnTo>
                      <a:pt x="1675" y="792"/>
                    </a:lnTo>
                    <a:lnTo>
                      <a:pt x="1600" y="840"/>
                    </a:lnTo>
                    <a:lnTo>
                      <a:pt x="1520" y="895"/>
                    </a:lnTo>
                    <a:lnTo>
                      <a:pt x="1434" y="957"/>
                    </a:lnTo>
                    <a:lnTo>
                      <a:pt x="1343" y="1026"/>
                    </a:lnTo>
                    <a:lnTo>
                      <a:pt x="1343" y="1026"/>
                    </a:lnTo>
                    <a:lnTo>
                      <a:pt x="1296" y="1063"/>
                    </a:lnTo>
                    <a:lnTo>
                      <a:pt x="1252" y="1100"/>
                    </a:lnTo>
                    <a:lnTo>
                      <a:pt x="1169" y="1171"/>
                    </a:lnTo>
                    <a:lnTo>
                      <a:pt x="1095" y="1236"/>
                    </a:lnTo>
                    <a:lnTo>
                      <a:pt x="1030" y="1296"/>
                    </a:lnTo>
                    <a:lnTo>
                      <a:pt x="977" y="1349"/>
                    </a:lnTo>
                    <a:lnTo>
                      <a:pt x="933" y="1392"/>
                    </a:lnTo>
                    <a:lnTo>
                      <a:pt x="884" y="1445"/>
                    </a:lnTo>
                    <a:lnTo>
                      <a:pt x="884" y="1445"/>
                    </a:lnTo>
                    <a:lnTo>
                      <a:pt x="812" y="1525"/>
                    </a:lnTo>
                    <a:lnTo>
                      <a:pt x="768" y="1574"/>
                    </a:lnTo>
                    <a:lnTo>
                      <a:pt x="722" y="1630"/>
                    </a:lnTo>
                    <a:lnTo>
                      <a:pt x="672" y="1692"/>
                    </a:lnTo>
                    <a:lnTo>
                      <a:pt x="620" y="1760"/>
                    </a:lnTo>
                    <a:lnTo>
                      <a:pt x="567" y="1834"/>
                    </a:lnTo>
                    <a:lnTo>
                      <a:pt x="511" y="1915"/>
                    </a:lnTo>
                    <a:lnTo>
                      <a:pt x="511" y="1915"/>
                    </a:lnTo>
                    <a:lnTo>
                      <a:pt x="458" y="1998"/>
                    </a:lnTo>
                    <a:lnTo>
                      <a:pt x="411" y="2077"/>
                    </a:lnTo>
                    <a:lnTo>
                      <a:pt x="368" y="2153"/>
                    </a:lnTo>
                    <a:lnTo>
                      <a:pt x="332" y="2222"/>
                    </a:lnTo>
                    <a:lnTo>
                      <a:pt x="300" y="2286"/>
                    </a:lnTo>
                    <a:lnTo>
                      <a:pt x="273" y="2342"/>
                    </a:lnTo>
                    <a:lnTo>
                      <a:pt x="250" y="2391"/>
                    </a:lnTo>
                    <a:lnTo>
                      <a:pt x="234" y="2430"/>
                    </a:lnTo>
                    <a:lnTo>
                      <a:pt x="234" y="2430"/>
                    </a:lnTo>
                    <a:lnTo>
                      <a:pt x="197" y="2521"/>
                    </a:lnTo>
                    <a:lnTo>
                      <a:pt x="178" y="2572"/>
                    </a:lnTo>
                    <a:lnTo>
                      <a:pt x="159" y="2627"/>
                    </a:lnTo>
                    <a:lnTo>
                      <a:pt x="140" y="2686"/>
                    </a:lnTo>
                    <a:lnTo>
                      <a:pt x="120" y="2748"/>
                    </a:lnTo>
                    <a:lnTo>
                      <a:pt x="100" y="2814"/>
                    </a:lnTo>
                    <a:lnTo>
                      <a:pt x="84" y="2883"/>
                    </a:lnTo>
                    <a:lnTo>
                      <a:pt x="66" y="2956"/>
                    </a:lnTo>
                    <a:lnTo>
                      <a:pt x="50" y="3033"/>
                    </a:lnTo>
                    <a:lnTo>
                      <a:pt x="37" y="3113"/>
                    </a:lnTo>
                    <a:lnTo>
                      <a:pt x="25" y="3197"/>
                    </a:lnTo>
                    <a:lnTo>
                      <a:pt x="14" y="3284"/>
                    </a:lnTo>
                    <a:lnTo>
                      <a:pt x="8" y="3374"/>
                    </a:lnTo>
                    <a:lnTo>
                      <a:pt x="2" y="3469"/>
                    </a:lnTo>
                    <a:lnTo>
                      <a:pt x="0" y="3566"/>
                    </a:lnTo>
                    <a:lnTo>
                      <a:pt x="0" y="3566"/>
                    </a:lnTo>
                    <a:lnTo>
                      <a:pt x="2" y="3574"/>
                    </a:lnTo>
                    <a:lnTo>
                      <a:pt x="5" y="3583"/>
                    </a:lnTo>
                    <a:lnTo>
                      <a:pt x="8" y="3591"/>
                    </a:lnTo>
                    <a:lnTo>
                      <a:pt x="14" y="3599"/>
                    </a:lnTo>
                    <a:lnTo>
                      <a:pt x="22" y="3608"/>
                    </a:lnTo>
                    <a:lnTo>
                      <a:pt x="31" y="3615"/>
                    </a:lnTo>
                    <a:lnTo>
                      <a:pt x="41" y="3623"/>
                    </a:lnTo>
                    <a:lnTo>
                      <a:pt x="53" y="3632"/>
                    </a:lnTo>
                    <a:lnTo>
                      <a:pt x="67" y="3640"/>
                    </a:lnTo>
                    <a:lnTo>
                      <a:pt x="82" y="3648"/>
                    </a:lnTo>
                    <a:lnTo>
                      <a:pt x="117" y="3664"/>
                    </a:lnTo>
                    <a:lnTo>
                      <a:pt x="158" y="3680"/>
                    </a:lnTo>
                    <a:lnTo>
                      <a:pt x="205" y="3695"/>
                    </a:lnTo>
                    <a:lnTo>
                      <a:pt x="258" y="3711"/>
                    </a:lnTo>
                    <a:lnTo>
                      <a:pt x="317" y="3726"/>
                    </a:lnTo>
                    <a:lnTo>
                      <a:pt x="380" y="3742"/>
                    </a:lnTo>
                    <a:lnTo>
                      <a:pt x="452" y="3756"/>
                    </a:lnTo>
                    <a:lnTo>
                      <a:pt x="527" y="3771"/>
                    </a:lnTo>
                    <a:lnTo>
                      <a:pt x="609" y="3785"/>
                    </a:lnTo>
                    <a:lnTo>
                      <a:pt x="695" y="3799"/>
                    </a:lnTo>
                    <a:lnTo>
                      <a:pt x="788" y="3813"/>
                    </a:lnTo>
                    <a:lnTo>
                      <a:pt x="886" y="3826"/>
                    </a:lnTo>
                    <a:lnTo>
                      <a:pt x="989" y="3839"/>
                    </a:lnTo>
                    <a:lnTo>
                      <a:pt x="1096" y="3851"/>
                    </a:lnTo>
                    <a:lnTo>
                      <a:pt x="1210" y="3864"/>
                    </a:lnTo>
                    <a:lnTo>
                      <a:pt x="1328" y="3876"/>
                    </a:lnTo>
                    <a:lnTo>
                      <a:pt x="1451" y="3887"/>
                    </a:lnTo>
                    <a:lnTo>
                      <a:pt x="1579" y="3898"/>
                    </a:lnTo>
                    <a:lnTo>
                      <a:pt x="1711" y="3908"/>
                    </a:lnTo>
                    <a:lnTo>
                      <a:pt x="1849" y="3918"/>
                    </a:lnTo>
                    <a:lnTo>
                      <a:pt x="1991" y="3927"/>
                    </a:lnTo>
                    <a:lnTo>
                      <a:pt x="2136" y="3937"/>
                    </a:lnTo>
                    <a:lnTo>
                      <a:pt x="2288" y="3945"/>
                    </a:lnTo>
                    <a:lnTo>
                      <a:pt x="2443" y="3954"/>
                    </a:lnTo>
                    <a:lnTo>
                      <a:pt x="2602" y="3961"/>
                    </a:lnTo>
                    <a:lnTo>
                      <a:pt x="2766" y="3968"/>
                    </a:lnTo>
                    <a:lnTo>
                      <a:pt x="2934" y="3974"/>
                    </a:lnTo>
                    <a:lnTo>
                      <a:pt x="2934" y="398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BE1E2D">
                      <a:shade val="30000"/>
                      <a:satMod val="115000"/>
                    </a:srgbClr>
                  </a:gs>
                  <a:gs pos="50000">
                    <a:srgbClr val="BE1E2D">
                      <a:shade val="67500"/>
                      <a:satMod val="115000"/>
                    </a:srgbClr>
                  </a:gs>
                  <a:gs pos="100000">
                    <a:srgbClr val="BE1E2D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algn="ct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>
                    <a:effectLst/>
                    <a:latin typeface="Arial Black" panose="020B0A040201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FV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ct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>
                    <a:effectLst/>
                    <a:latin typeface="Arial Black" panose="020B0A040201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Freeform 1525532719">
                <a:extLst>
                  <a:ext uri="{FF2B5EF4-FFF2-40B4-BE49-F238E27FC236}">
                    <a16:creationId xmlns:a16="http://schemas.microsoft.com/office/drawing/2014/main" id="{C9CE0A96-1CB8-8D4E-CEC8-1BE3BA36B053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43159" y="0"/>
                <a:ext cx="721334" cy="688538"/>
              </a:xfrm>
              <a:custGeom>
                <a:avLst/>
                <a:gdLst>
                  <a:gd name="T0" fmla="*/ 3140 w 5280"/>
                  <a:gd name="T1" fmla="*/ 3990 h 4003"/>
                  <a:gd name="T2" fmla="*/ 4036 w 5280"/>
                  <a:gd name="T3" fmla="*/ 4002 h 4003"/>
                  <a:gd name="T4" fmla="*/ 4638 w 5280"/>
                  <a:gd name="T5" fmla="*/ 4003 h 4003"/>
                  <a:gd name="T6" fmla="*/ 5280 w 5280"/>
                  <a:gd name="T7" fmla="*/ 3995 h 4003"/>
                  <a:gd name="T8" fmla="*/ 5275 w 5280"/>
                  <a:gd name="T9" fmla="*/ 3629 h 4003"/>
                  <a:gd name="T10" fmla="*/ 5254 w 5280"/>
                  <a:gd name="T11" fmla="*/ 3088 h 4003"/>
                  <a:gd name="T12" fmla="*/ 5216 w 5280"/>
                  <a:gd name="T13" fmla="*/ 2565 h 4003"/>
                  <a:gd name="T14" fmla="*/ 5163 w 5280"/>
                  <a:gd name="T15" fmla="*/ 2065 h 4003"/>
                  <a:gd name="T16" fmla="*/ 5095 w 5280"/>
                  <a:gd name="T17" fmla="*/ 1599 h 4003"/>
                  <a:gd name="T18" fmla="*/ 5015 w 5280"/>
                  <a:gd name="T19" fmla="*/ 1177 h 4003"/>
                  <a:gd name="T20" fmla="*/ 4921 w 5280"/>
                  <a:gd name="T21" fmla="*/ 804 h 4003"/>
                  <a:gd name="T22" fmla="*/ 4833 w 5280"/>
                  <a:gd name="T23" fmla="*/ 539 h 4003"/>
                  <a:gd name="T24" fmla="*/ 4779 w 5280"/>
                  <a:gd name="T25" fmla="*/ 403 h 4003"/>
                  <a:gd name="T26" fmla="*/ 4720 w 5280"/>
                  <a:gd name="T27" fmla="*/ 284 h 4003"/>
                  <a:gd name="T28" fmla="*/ 4659 w 5280"/>
                  <a:gd name="T29" fmla="*/ 184 h 4003"/>
                  <a:gd name="T30" fmla="*/ 4597 w 5280"/>
                  <a:gd name="T31" fmla="*/ 103 h 4003"/>
                  <a:gd name="T32" fmla="*/ 4532 w 5280"/>
                  <a:gd name="T33" fmla="*/ 45 h 4003"/>
                  <a:gd name="T34" fmla="*/ 4466 w 5280"/>
                  <a:gd name="T35" fmla="*/ 9 h 4003"/>
                  <a:gd name="T36" fmla="*/ 4429 w 5280"/>
                  <a:gd name="T37" fmla="*/ 0 h 4003"/>
                  <a:gd name="T38" fmla="*/ 4305 w 5280"/>
                  <a:gd name="T39" fmla="*/ 3 h 4003"/>
                  <a:gd name="T40" fmla="*/ 4098 w 5280"/>
                  <a:gd name="T41" fmla="*/ 21 h 4003"/>
                  <a:gd name="T42" fmla="*/ 3768 w 5280"/>
                  <a:gd name="T43" fmla="*/ 64 h 4003"/>
                  <a:gd name="T44" fmla="*/ 3293 w 5280"/>
                  <a:gd name="T45" fmla="*/ 142 h 4003"/>
                  <a:gd name="T46" fmla="*/ 2963 w 5280"/>
                  <a:gd name="T47" fmla="*/ 216 h 4003"/>
                  <a:gd name="T48" fmla="*/ 2829 w 5280"/>
                  <a:gd name="T49" fmla="*/ 256 h 4003"/>
                  <a:gd name="T50" fmla="*/ 2574 w 5280"/>
                  <a:gd name="T51" fmla="*/ 344 h 4003"/>
                  <a:gd name="T52" fmla="*/ 2398 w 5280"/>
                  <a:gd name="T53" fmla="*/ 414 h 4003"/>
                  <a:gd name="T54" fmla="*/ 2171 w 5280"/>
                  <a:gd name="T55" fmla="*/ 517 h 4003"/>
                  <a:gd name="T56" fmla="*/ 1933 w 5280"/>
                  <a:gd name="T57" fmla="*/ 639 h 4003"/>
                  <a:gd name="T58" fmla="*/ 1799 w 5280"/>
                  <a:gd name="T59" fmla="*/ 715 h 4003"/>
                  <a:gd name="T60" fmla="*/ 1600 w 5280"/>
                  <a:gd name="T61" fmla="*/ 840 h 4003"/>
                  <a:gd name="T62" fmla="*/ 1343 w 5280"/>
                  <a:gd name="T63" fmla="*/ 1026 h 4003"/>
                  <a:gd name="T64" fmla="*/ 1252 w 5280"/>
                  <a:gd name="T65" fmla="*/ 1100 h 4003"/>
                  <a:gd name="T66" fmla="*/ 1030 w 5280"/>
                  <a:gd name="T67" fmla="*/ 1296 h 4003"/>
                  <a:gd name="T68" fmla="*/ 884 w 5280"/>
                  <a:gd name="T69" fmla="*/ 1445 h 4003"/>
                  <a:gd name="T70" fmla="*/ 768 w 5280"/>
                  <a:gd name="T71" fmla="*/ 1574 h 4003"/>
                  <a:gd name="T72" fmla="*/ 620 w 5280"/>
                  <a:gd name="T73" fmla="*/ 1760 h 4003"/>
                  <a:gd name="T74" fmla="*/ 511 w 5280"/>
                  <a:gd name="T75" fmla="*/ 1915 h 4003"/>
                  <a:gd name="T76" fmla="*/ 368 w 5280"/>
                  <a:gd name="T77" fmla="*/ 2153 h 4003"/>
                  <a:gd name="T78" fmla="*/ 273 w 5280"/>
                  <a:gd name="T79" fmla="*/ 2342 h 4003"/>
                  <a:gd name="T80" fmla="*/ 234 w 5280"/>
                  <a:gd name="T81" fmla="*/ 2430 h 4003"/>
                  <a:gd name="T82" fmla="*/ 159 w 5280"/>
                  <a:gd name="T83" fmla="*/ 2627 h 4003"/>
                  <a:gd name="T84" fmla="*/ 100 w 5280"/>
                  <a:gd name="T85" fmla="*/ 2814 h 4003"/>
                  <a:gd name="T86" fmla="*/ 50 w 5280"/>
                  <a:gd name="T87" fmla="*/ 3033 h 4003"/>
                  <a:gd name="T88" fmla="*/ 14 w 5280"/>
                  <a:gd name="T89" fmla="*/ 3284 h 4003"/>
                  <a:gd name="T90" fmla="*/ 0 w 5280"/>
                  <a:gd name="T91" fmla="*/ 3566 h 4003"/>
                  <a:gd name="T92" fmla="*/ 5 w 5280"/>
                  <a:gd name="T93" fmla="*/ 3583 h 4003"/>
                  <a:gd name="T94" fmla="*/ 22 w 5280"/>
                  <a:gd name="T95" fmla="*/ 3608 h 4003"/>
                  <a:gd name="T96" fmla="*/ 53 w 5280"/>
                  <a:gd name="T97" fmla="*/ 3632 h 4003"/>
                  <a:gd name="T98" fmla="*/ 117 w 5280"/>
                  <a:gd name="T99" fmla="*/ 3664 h 4003"/>
                  <a:gd name="T100" fmla="*/ 258 w 5280"/>
                  <a:gd name="T101" fmla="*/ 3711 h 4003"/>
                  <a:gd name="T102" fmla="*/ 452 w 5280"/>
                  <a:gd name="T103" fmla="*/ 3756 h 4003"/>
                  <a:gd name="T104" fmla="*/ 695 w 5280"/>
                  <a:gd name="T105" fmla="*/ 3799 h 4003"/>
                  <a:gd name="T106" fmla="*/ 989 w 5280"/>
                  <a:gd name="T107" fmla="*/ 3839 h 4003"/>
                  <a:gd name="T108" fmla="*/ 1328 w 5280"/>
                  <a:gd name="T109" fmla="*/ 3876 h 4003"/>
                  <a:gd name="T110" fmla="*/ 1711 w 5280"/>
                  <a:gd name="T111" fmla="*/ 3908 h 4003"/>
                  <a:gd name="T112" fmla="*/ 2136 w 5280"/>
                  <a:gd name="T113" fmla="*/ 3937 h 4003"/>
                  <a:gd name="T114" fmla="*/ 2602 w 5280"/>
                  <a:gd name="T115" fmla="*/ 3961 h 40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280" h="4003">
                    <a:moveTo>
                      <a:pt x="2934" y="3985"/>
                    </a:moveTo>
                    <a:lnTo>
                      <a:pt x="2934" y="3985"/>
                    </a:lnTo>
                    <a:lnTo>
                      <a:pt x="3140" y="3990"/>
                    </a:lnTo>
                    <a:lnTo>
                      <a:pt x="3374" y="3995"/>
                    </a:lnTo>
                    <a:lnTo>
                      <a:pt x="3679" y="3999"/>
                    </a:lnTo>
                    <a:lnTo>
                      <a:pt x="4036" y="4002"/>
                    </a:lnTo>
                    <a:lnTo>
                      <a:pt x="4230" y="4003"/>
                    </a:lnTo>
                    <a:lnTo>
                      <a:pt x="4431" y="4003"/>
                    </a:lnTo>
                    <a:lnTo>
                      <a:pt x="4638" y="4003"/>
                    </a:lnTo>
                    <a:lnTo>
                      <a:pt x="4852" y="4002"/>
                    </a:lnTo>
                    <a:lnTo>
                      <a:pt x="5065" y="3998"/>
                    </a:lnTo>
                    <a:lnTo>
                      <a:pt x="5280" y="3995"/>
                    </a:lnTo>
                    <a:lnTo>
                      <a:pt x="5280" y="3995"/>
                    </a:lnTo>
                    <a:lnTo>
                      <a:pt x="5278" y="3811"/>
                    </a:lnTo>
                    <a:lnTo>
                      <a:pt x="5275" y="3629"/>
                    </a:lnTo>
                    <a:lnTo>
                      <a:pt x="5271" y="3447"/>
                    </a:lnTo>
                    <a:lnTo>
                      <a:pt x="5263" y="3268"/>
                    </a:lnTo>
                    <a:lnTo>
                      <a:pt x="5254" y="3088"/>
                    </a:lnTo>
                    <a:lnTo>
                      <a:pt x="5244" y="2912"/>
                    </a:lnTo>
                    <a:lnTo>
                      <a:pt x="5232" y="2737"/>
                    </a:lnTo>
                    <a:lnTo>
                      <a:pt x="5216" y="2565"/>
                    </a:lnTo>
                    <a:lnTo>
                      <a:pt x="5201" y="2395"/>
                    </a:lnTo>
                    <a:lnTo>
                      <a:pt x="5183" y="2228"/>
                    </a:lnTo>
                    <a:lnTo>
                      <a:pt x="5163" y="2065"/>
                    </a:lnTo>
                    <a:lnTo>
                      <a:pt x="5142" y="1906"/>
                    </a:lnTo>
                    <a:lnTo>
                      <a:pt x="5120" y="1750"/>
                    </a:lnTo>
                    <a:lnTo>
                      <a:pt x="5095" y="1599"/>
                    </a:lnTo>
                    <a:lnTo>
                      <a:pt x="5070" y="1453"/>
                    </a:lnTo>
                    <a:lnTo>
                      <a:pt x="5044" y="1312"/>
                    </a:lnTo>
                    <a:lnTo>
                      <a:pt x="5015" y="1177"/>
                    </a:lnTo>
                    <a:lnTo>
                      <a:pt x="4985" y="1046"/>
                    </a:lnTo>
                    <a:lnTo>
                      <a:pt x="4953" y="921"/>
                    </a:lnTo>
                    <a:lnTo>
                      <a:pt x="4921" y="804"/>
                    </a:lnTo>
                    <a:lnTo>
                      <a:pt x="4886" y="693"/>
                    </a:lnTo>
                    <a:lnTo>
                      <a:pt x="4852" y="589"/>
                    </a:lnTo>
                    <a:lnTo>
                      <a:pt x="4833" y="539"/>
                    </a:lnTo>
                    <a:lnTo>
                      <a:pt x="4815" y="492"/>
                    </a:lnTo>
                    <a:lnTo>
                      <a:pt x="4797" y="446"/>
                    </a:lnTo>
                    <a:lnTo>
                      <a:pt x="4779" y="403"/>
                    </a:lnTo>
                    <a:lnTo>
                      <a:pt x="4759" y="361"/>
                    </a:lnTo>
                    <a:lnTo>
                      <a:pt x="4740" y="321"/>
                    </a:lnTo>
                    <a:lnTo>
                      <a:pt x="4720" y="284"/>
                    </a:lnTo>
                    <a:lnTo>
                      <a:pt x="4700" y="248"/>
                    </a:lnTo>
                    <a:lnTo>
                      <a:pt x="4681" y="215"/>
                    </a:lnTo>
                    <a:lnTo>
                      <a:pt x="4659" y="184"/>
                    </a:lnTo>
                    <a:lnTo>
                      <a:pt x="4640" y="155"/>
                    </a:lnTo>
                    <a:lnTo>
                      <a:pt x="4619" y="129"/>
                    </a:lnTo>
                    <a:lnTo>
                      <a:pt x="4597" y="103"/>
                    </a:lnTo>
                    <a:lnTo>
                      <a:pt x="4576" y="82"/>
                    </a:lnTo>
                    <a:lnTo>
                      <a:pt x="4553" y="63"/>
                    </a:lnTo>
                    <a:lnTo>
                      <a:pt x="4532" y="45"/>
                    </a:lnTo>
                    <a:lnTo>
                      <a:pt x="4510" y="30"/>
                    </a:lnTo>
                    <a:lnTo>
                      <a:pt x="4488" y="18"/>
                    </a:lnTo>
                    <a:lnTo>
                      <a:pt x="4466" y="9"/>
                    </a:lnTo>
                    <a:lnTo>
                      <a:pt x="4443" y="2"/>
                    </a:lnTo>
                    <a:lnTo>
                      <a:pt x="4443" y="2"/>
                    </a:lnTo>
                    <a:lnTo>
                      <a:pt x="4429" y="0"/>
                    </a:lnTo>
                    <a:lnTo>
                      <a:pt x="4385" y="0"/>
                    </a:lnTo>
                    <a:lnTo>
                      <a:pt x="4351" y="0"/>
                    </a:lnTo>
                    <a:lnTo>
                      <a:pt x="4305" y="3"/>
                    </a:lnTo>
                    <a:lnTo>
                      <a:pt x="4248" y="6"/>
                    </a:lnTo>
                    <a:lnTo>
                      <a:pt x="4180" y="12"/>
                    </a:lnTo>
                    <a:lnTo>
                      <a:pt x="4098" y="21"/>
                    </a:lnTo>
                    <a:lnTo>
                      <a:pt x="4002" y="32"/>
                    </a:lnTo>
                    <a:lnTo>
                      <a:pt x="3892" y="46"/>
                    </a:lnTo>
                    <a:lnTo>
                      <a:pt x="3768" y="64"/>
                    </a:lnTo>
                    <a:lnTo>
                      <a:pt x="3626" y="86"/>
                    </a:lnTo>
                    <a:lnTo>
                      <a:pt x="3468" y="111"/>
                    </a:lnTo>
                    <a:lnTo>
                      <a:pt x="3293" y="142"/>
                    </a:lnTo>
                    <a:lnTo>
                      <a:pt x="3097" y="178"/>
                    </a:lnTo>
                    <a:lnTo>
                      <a:pt x="3097" y="178"/>
                    </a:lnTo>
                    <a:lnTo>
                      <a:pt x="2963" y="216"/>
                    </a:lnTo>
                    <a:lnTo>
                      <a:pt x="2893" y="235"/>
                    </a:lnTo>
                    <a:lnTo>
                      <a:pt x="2829" y="256"/>
                    </a:lnTo>
                    <a:lnTo>
                      <a:pt x="2829" y="256"/>
                    </a:lnTo>
                    <a:lnTo>
                      <a:pt x="2748" y="282"/>
                    </a:lnTo>
                    <a:lnTo>
                      <a:pt x="2660" y="313"/>
                    </a:lnTo>
                    <a:lnTo>
                      <a:pt x="2574" y="344"/>
                    </a:lnTo>
                    <a:lnTo>
                      <a:pt x="2495" y="374"/>
                    </a:lnTo>
                    <a:lnTo>
                      <a:pt x="2495" y="374"/>
                    </a:lnTo>
                    <a:lnTo>
                      <a:pt x="2398" y="414"/>
                    </a:lnTo>
                    <a:lnTo>
                      <a:pt x="2331" y="442"/>
                    </a:lnTo>
                    <a:lnTo>
                      <a:pt x="2254" y="477"/>
                    </a:lnTo>
                    <a:lnTo>
                      <a:pt x="2171" y="517"/>
                    </a:lnTo>
                    <a:lnTo>
                      <a:pt x="2079" y="561"/>
                    </a:lnTo>
                    <a:lnTo>
                      <a:pt x="1982" y="611"/>
                    </a:lnTo>
                    <a:lnTo>
                      <a:pt x="1933" y="639"/>
                    </a:lnTo>
                    <a:lnTo>
                      <a:pt x="1882" y="666"/>
                    </a:lnTo>
                    <a:lnTo>
                      <a:pt x="1882" y="666"/>
                    </a:lnTo>
                    <a:lnTo>
                      <a:pt x="1799" y="715"/>
                    </a:lnTo>
                    <a:lnTo>
                      <a:pt x="1741" y="750"/>
                    </a:lnTo>
                    <a:lnTo>
                      <a:pt x="1675" y="792"/>
                    </a:lnTo>
                    <a:lnTo>
                      <a:pt x="1600" y="840"/>
                    </a:lnTo>
                    <a:lnTo>
                      <a:pt x="1520" y="895"/>
                    </a:lnTo>
                    <a:lnTo>
                      <a:pt x="1434" y="957"/>
                    </a:lnTo>
                    <a:lnTo>
                      <a:pt x="1343" y="1026"/>
                    </a:lnTo>
                    <a:lnTo>
                      <a:pt x="1343" y="1026"/>
                    </a:lnTo>
                    <a:lnTo>
                      <a:pt x="1296" y="1063"/>
                    </a:lnTo>
                    <a:lnTo>
                      <a:pt x="1252" y="1100"/>
                    </a:lnTo>
                    <a:lnTo>
                      <a:pt x="1169" y="1171"/>
                    </a:lnTo>
                    <a:lnTo>
                      <a:pt x="1095" y="1236"/>
                    </a:lnTo>
                    <a:lnTo>
                      <a:pt x="1030" y="1296"/>
                    </a:lnTo>
                    <a:lnTo>
                      <a:pt x="977" y="1349"/>
                    </a:lnTo>
                    <a:lnTo>
                      <a:pt x="933" y="1392"/>
                    </a:lnTo>
                    <a:lnTo>
                      <a:pt x="884" y="1445"/>
                    </a:lnTo>
                    <a:lnTo>
                      <a:pt x="884" y="1445"/>
                    </a:lnTo>
                    <a:lnTo>
                      <a:pt x="812" y="1525"/>
                    </a:lnTo>
                    <a:lnTo>
                      <a:pt x="768" y="1574"/>
                    </a:lnTo>
                    <a:lnTo>
                      <a:pt x="722" y="1630"/>
                    </a:lnTo>
                    <a:lnTo>
                      <a:pt x="672" y="1692"/>
                    </a:lnTo>
                    <a:lnTo>
                      <a:pt x="620" y="1760"/>
                    </a:lnTo>
                    <a:lnTo>
                      <a:pt x="567" y="1834"/>
                    </a:lnTo>
                    <a:lnTo>
                      <a:pt x="511" y="1915"/>
                    </a:lnTo>
                    <a:lnTo>
                      <a:pt x="511" y="1915"/>
                    </a:lnTo>
                    <a:lnTo>
                      <a:pt x="458" y="1998"/>
                    </a:lnTo>
                    <a:lnTo>
                      <a:pt x="411" y="2077"/>
                    </a:lnTo>
                    <a:lnTo>
                      <a:pt x="368" y="2153"/>
                    </a:lnTo>
                    <a:lnTo>
                      <a:pt x="332" y="2222"/>
                    </a:lnTo>
                    <a:lnTo>
                      <a:pt x="300" y="2286"/>
                    </a:lnTo>
                    <a:lnTo>
                      <a:pt x="273" y="2342"/>
                    </a:lnTo>
                    <a:lnTo>
                      <a:pt x="250" y="2391"/>
                    </a:lnTo>
                    <a:lnTo>
                      <a:pt x="234" y="2430"/>
                    </a:lnTo>
                    <a:lnTo>
                      <a:pt x="234" y="2430"/>
                    </a:lnTo>
                    <a:lnTo>
                      <a:pt x="197" y="2521"/>
                    </a:lnTo>
                    <a:lnTo>
                      <a:pt x="178" y="2572"/>
                    </a:lnTo>
                    <a:lnTo>
                      <a:pt x="159" y="2627"/>
                    </a:lnTo>
                    <a:lnTo>
                      <a:pt x="140" y="2686"/>
                    </a:lnTo>
                    <a:lnTo>
                      <a:pt x="120" y="2748"/>
                    </a:lnTo>
                    <a:lnTo>
                      <a:pt x="100" y="2814"/>
                    </a:lnTo>
                    <a:lnTo>
                      <a:pt x="84" y="2883"/>
                    </a:lnTo>
                    <a:lnTo>
                      <a:pt x="66" y="2956"/>
                    </a:lnTo>
                    <a:lnTo>
                      <a:pt x="50" y="3033"/>
                    </a:lnTo>
                    <a:lnTo>
                      <a:pt x="37" y="3113"/>
                    </a:lnTo>
                    <a:lnTo>
                      <a:pt x="25" y="3197"/>
                    </a:lnTo>
                    <a:lnTo>
                      <a:pt x="14" y="3284"/>
                    </a:lnTo>
                    <a:lnTo>
                      <a:pt x="8" y="3374"/>
                    </a:lnTo>
                    <a:lnTo>
                      <a:pt x="2" y="3469"/>
                    </a:lnTo>
                    <a:lnTo>
                      <a:pt x="0" y="3566"/>
                    </a:lnTo>
                    <a:lnTo>
                      <a:pt x="0" y="3566"/>
                    </a:lnTo>
                    <a:lnTo>
                      <a:pt x="2" y="3574"/>
                    </a:lnTo>
                    <a:lnTo>
                      <a:pt x="5" y="3583"/>
                    </a:lnTo>
                    <a:lnTo>
                      <a:pt x="8" y="3591"/>
                    </a:lnTo>
                    <a:lnTo>
                      <a:pt x="14" y="3599"/>
                    </a:lnTo>
                    <a:lnTo>
                      <a:pt x="22" y="3608"/>
                    </a:lnTo>
                    <a:lnTo>
                      <a:pt x="31" y="3615"/>
                    </a:lnTo>
                    <a:lnTo>
                      <a:pt x="41" y="3623"/>
                    </a:lnTo>
                    <a:lnTo>
                      <a:pt x="53" y="3632"/>
                    </a:lnTo>
                    <a:lnTo>
                      <a:pt x="67" y="3640"/>
                    </a:lnTo>
                    <a:lnTo>
                      <a:pt x="82" y="3648"/>
                    </a:lnTo>
                    <a:lnTo>
                      <a:pt x="117" y="3664"/>
                    </a:lnTo>
                    <a:lnTo>
                      <a:pt x="158" y="3680"/>
                    </a:lnTo>
                    <a:lnTo>
                      <a:pt x="205" y="3695"/>
                    </a:lnTo>
                    <a:lnTo>
                      <a:pt x="258" y="3711"/>
                    </a:lnTo>
                    <a:lnTo>
                      <a:pt x="317" y="3726"/>
                    </a:lnTo>
                    <a:lnTo>
                      <a:pt x="380" y="3742"/>
                    </a:lnTo>
                    <a:lnTo>
                      <a:pt x="452" y="3756"/>
                    </a:lnTo>
                    <a:lnTo>
                      <a:pt x="527" y="3771"/>
                    </a:lnTo>
                    <a:lnTo>
                      <a:pt x="609" y="3785"/>
                    </a:lnTo>
                    <a:lnTo>
                      <a:pt x="695" y="3799"/>
                    </a:lnTo>
                    <a:lnTo>
                      <a:pt x="788" y="3813"/>
                    </a:lnTo>
                    <a:lnTo>
                      <a:pt x="886" y="3826"/>
                    </a:lnTo>
                    <a:lnTo>
                      <a:pt x="989" y="3839"/>
                    </a:lnTo>
                    <a:lnTo>
                      <a:pt x="1096" y="3851"/>
                    </a:lnTo>
                    <a:lnTo>
                      <a:pt x="1210" y="3864"/>
                    </a:lnTo>
                    <a:lnTo>
                      <a:pt x="1328" y="3876"/>
                    </a:lnTo>
                    <a:lnTo>
                      <a:pt x="1451" y="3887"/>
                    </a:lnTo>
                    <a:lnTo>
                      <a:pt x="1579" y="3898"/>
                    </a:lnTo>
                    <a:lnTo>
                      <a:pt x="1711" y="3908"/>
                    </a:lnTo>
                    <a:lnTo>
                      <a:pt x="1849" y="3918"/>
                    </a:lnTo>
                    <a:lnTo>
                      <a:pt x="1991" y="3927"/>
                    </a:lnTo>
                    <a:lnTo>
                      <a:pt x="2136" y="3937"/>
                    </a:lnTo>
                    <a:lnTo>
                      <a:pt x="2288" y="3945"/>
                    </a:lnTo>
                    <a:lnTo>
                      <a:pt x="2443" y="3954"/>
                    </a:lnTo>
                    <a:lnTo>
                      <a:pt x="2602" y="3961"/>
                    </a:lnTo>
                    <a:lnTo>
                      <a:pt x="2766" y="3968"/>
                    </a:lnTo>
                    <a:lnTo>
                      <a:pt x="2934" y="397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" name="Freeform 160">
              <a:extLst>
                <a:ext uri="{FF2B5EF4-FFF2-40B4-BE49-F238E27FC236}">
                  <a16:creationId xmlns:a16="http://schemas.microsoft.com/office/drawing/2014/main" id="{9969B6DC-530E-292D-E963-4318D06A4F5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1" y="514350"/>
              <a:ext cx="577215" cy="683721"/>
            </a:xfrm>
            <a:custGeom>
              <a:avLst/>
              <a:gdLst>
                <a:gd name="T0" fmla="*/ 15 w 4338"/>
                <a:gd name="T1" fmla="*/ 3539 h 3548"/>
                <a:gd name="T2" fmla="*/ 62 w 4338"/>
                <a:gd name="T3" fmla="*/ 3501 h 3548"/>
                <a:gd name="T4" fmla="*/ 108 w 4338"/>
                <a:gd name="T5" fmla="*/ 3450 h 3548"/>
                <a:gd name="T6" fmla="*/ 152 w 4338"/>
                <a:gd name="T7" fmla="*/ 3385 h 3548"/>
                <a:gd name="T8" fmla="*/ 235 w 4338"/>
                <a:gd name="T9" fmla="*/ 3215 h 3548"/>
                <a:gd name="T10" fmla="*/ 312 w 4338"/>
                <a:gd name="T11" fmla="*/ 2996 h 3548"/>
                <a:gd name="T12" fmla="*/ 382 w 4338"/>
                <a:gd name="T13" fmla="*/ 2733 h 3548"/>
                <a:gd name="T14" fmla="*/ 444 w 4338"/>
                <a:gd name="T15" fmla="*/ 2427 h 3548"/>
                <a:gd name="T16" fmla="*/ 497 w 4338"/>
                <a:gd name="T17" fmla="*/ 2086 h 3548"/>
                <a:gd name="T18" fmla="*/ 539 w 4338"/>
                <a:gd name="T19" fmla="*/ 1711 h 3548"/>
                <a:gd name="T20" fmla="*/ 573 w 4338"/>
                <a:gd name="T21" fmla="*/ 1306 h 3548"/>
                <a:gd name="T22" fmla="*/ 594 w 4338"/>
                <a:gd name="T23" fmla="*/ 877 h 3548"/>
                <a:gd name="T24" fmla="*/ 603 w 4338"/>
                <a:gd name="T25" fmla="*/ 427 h 3548"/>
                <a:gd name="T26" fmla="*/ 1164 w 4338"/>
                <a:gd name="T27" fmla="*/ 414 h 3548"/>
                <a:gd name="T28" fmla="*/ 1962 w 4338"/>
                <a:gd name="T29" fmla="*/ 380 h 3548"/>
                <a:gd name="T30" fmla="*/ 2683 w 4338"/>
                <a:gd name="T31" fmla="*/ 334 h 3548"/>
                <a:gd name="T32" fmla="*/ 3303 w 4338"/>
                <a:gd name="T33" fmla="*/ 274 h 3548"/>
                <a:gd name="T34" fmla="*/ 3569 w 4338"/>
                <a:gd name="T35" fmla="*/ 239 h 3548"/>
                <a:gd name="T36" fmla="*/ 3801 w 4338"/>
                <a:gd name="T37" fmla="*/ 202 h 3548"/>
                <a:gd name="T38" fmla="*/ 3998 w 4338"/>
                <a:gd name="T39" fmla="*/ 161 h 3548"/>
                <a:gd name="T40" fmla="*/ 4119 w 4338"/>
                <a:gd name="T41" fmla="*/ 129 h 3548"/>
                <a:gd name="T42" fmla="*/ 4223 w 4338"/>
                <a:gd name="T43" fmla="*/ 92 h 3548"/>
                <a:gd name="T44" fmla="*/ 4279 w 4338"/>
                <a:gd name="T45" fmla="*/ 64 h 3548"/>
                <a:gd name="T46" fmla="*/ 4317 w 4338"/>
                <a:gd name="T47" fmla="*/ 37 h 3548"/>
                <a:gd name="T48" fmla="*/ 4335 w 4338"/>
                <a:gd name="T49" fmla="*/ 9 h 3548"/>
                <a:gd name="T50" fmla="*/ 4338 w 4338"/>
                <a:gd name="T51" fmla="*/ 6 h 3548"/>
                <a:gd name="T52" fmla="*/ 4332 w 4338"/>
                <a:gd name="T53" fmla="*/ 196 h 3548"/>
                <a:gd name="T54" fmla="*/ 4304 w 4338"/>
                <a:gd name="T55" fmla="*/ 458 h 3548"/>
                <a:gd name="T56" fmla="*/ 4257 w 4338"/>
                <a:gd name="T57" fmla="*/ 688 h 3548"/>
                <a:gd name="T58" fmla="*/ 4201 w 4338"/>
                <a:gd name="T59" fmla="*/ 886 h 3548"/>
                <a:gd name="T60" fmla="*/ 4143 w 4338"/>
                <a:gd name="T61" fmla="*/ 1050 h 3548"/>
                <a:gd name="T62" fmla="*/ 4089 w 4338"/>
                <a:gd name="T63" fmla="*/ 1180 h 3548"/>
                <a:gd name="T64" fmla="*/ 4008 w 4338"/>
                <a:gd name="T65" fmla="*/ 1349 h 3548"/>
                <a:gd name="T66" fmla="*/ 3881 w 4338"/>
                <a:gd name="T67" fmla="*/ 1573 h 3548"/>
                <a:gd name="T68" fmla="*/ 3774 w 4338"/>
                <a:gd name="T69" fmla="*/ 1737 h 3548"/>
                <a:gd name="T70" fmla="*/ 3618 w 4338"/>
                <a:gd name="T71" fmla="*/ 1941 h 3548"/>
                <a:gd name="T72" fmla="*/ 3456 w 4338"/>
                <a:gd name="T73" fmla="*/ 2127 h 3548"/>
                <a:gd name="T74" fmla="*/ 3364 w 4338"/>
                <a:gd name="T75" fmla="*/ 2222 h 3548"/>
                <a:gd name="T76" fmla="*/ 3171 w 4338"/>
                <a:gd name="T77" fmla="*/ 2401 h 3548"/>
                <a:gd name="T78" fmla="*/ 2996 w 4338"/>
                <a:gd name="T79" fmla="*/ 2546 h 3548"/>
                <a:gd name="T80" fmla="*/ 2820 w 4338"/>
                <a:gd name="T81" fmla="*/ 2675 h 3548"/>
                <a:gd name="T82" fmla="*/ 2598 w 4338"/>
                <a:gd name="T83" fmla="*/ 2821 h 3548"/>
                <a:gd name="T84" fmla="*/ 2457 w 4338"/>
                <a:gd name="T85" fmla="*/ 2904 h 3548"/>
                <a:gd name="T86" fmla="*/ 2260 w 4338"/>
                <a:gd name="T87" fmla="*/ 3010 h 3548"/>
                <a:gd name="T88" fmla="*/ 2009 w 4338"/>
                <a:gd name="T89" fmla="*/ 3129 h 3548"/>
                <a:gd name="T90" fmla="*/ 1845 w 4338"/>
                <a:gd name="T91" fmla="*/ 3197 h 3548"/>
                <a:gd name="T92" fmla="*/ 1593 w 4338"/>
                <a:gd name="T93" fmla="*/ 3288 h 3548"/>
                <a:gd name="T94" fmla="*/ 1447 w 4338"/>
                <a:gd name="T95" fmla="*/ 3336 h 3548"/>
                <a:gd name="T96" fmla="*/ 1243 w 4338"/>
                <a:gd name="T97" fmla="*/ 3394 h 3548"/>
                <a:gd name="T98" fmla="*/ 1021 w 4338"/>
                <a:gd name="T99" fmla="*/ 3445 h 3548"/>
                <a:gd name="T100" fmla="*/ 792 w 4338"/>
                <a:gd name="T101" fmla="*/ 3487 h 3548"/>
                <a:gd name="T102" fmla="*/ 560 w 4338"/>
                <a:gd name="T103" fmla="*/ 3518 h 3548"/>
                <a:gd name="T104" fmla="*/ 323 w 4338"/>
                <a:gd name="T105" fmla="*/ 3539 h 3548"/>
                <a:gd name="T106" fmla="*/ 82 w 4338"/>
                <a:gd name="T107" fmla="*/ 3547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338" h="3548">
                  <a:moveTo>
                    <a:pt x="0" y="3548"/>
                  </a:moveTo>
                  <a:lnTo>
                    <a:pt x="0" y="3548"/>
                  </a:lnTo>
                  <a:lnTo>
                    <a:pt x="15" y="3539"/>
                  </a:lnTo>
                  <a:lnTo>
                    <a:pt x="32" y="3528"/>
                  </a:lnTo>
                  <a:lnTo>
                    <a:pt x="47" y="3516"/>
                  </a:lnTo>
                  <a:lnTo>
                    <a:pt x="62" y="3501"/>
                  </a:lnTo>
                  <a:lnTo>
                    <a:pt x="78" y="3486"/>
                  </a:lnTo>
                  <a:lnTo>
                    <a:pt x="93" y="3469"/>
                  </a:lnTo>
                  <a:lnTo>
                    <a:pt x="108" y="3450"/>
                  </a:lnTo>
                  <a:lnTo>
                    <a:pt x="123" y="3430"/>
                  </a:lnTo>
                  <a:lnTo>
                    <a:pt x="137" y="3408"/>
                  </a:lnTo>
                  <a:lnTo>
                    <a:pt x="152" y="3385"/>
                  </a:lnTo>
                  <a:lnTo>
                    <a:pt x="180" y="3334"/>
                  </a:lnTo>
                  <a:lnTo>
                    <a:pt x="208" y="3277"/>
                  </a:lnTo>
                  <a:lnTo>
                    <a:pt x="235" y="3215"/>
                  </a:lnTo>
                  <a:lnTo>
                    <a:pt x="262" y="3147"/>
                  </a:lnTo>
                  <a:lnTo>
                    <a:pt x="288" y="3074"/>
                  </a:lnTo>
                  <a:lnTo>
                    <a:pt x="312" y="2996"/>
                  </a:lnTo>
                  <a:lnTo>
                    <a:pt x="336" y="2913"/>
                  </a:lnTo>
                  <a:lnTo>
                    <a:pt x="359" y="2825"/>
                  </a:lnTo>
                  <a:lnTo>
                    <a:pt x="382" y="2733"/>
                  </a:lnTo>
                  <a:lnTo>
                    <a:pt x="403" y="2636"/>
                  </a:lnTo>
                  <a:lnTo>
                    <a:pt x="424" y="2534"/>
                  </a:lnTo>
                  <a:lnTo>
                    <a:pt x="444" y="2427"/>
                  </a:lnTo>
                  <a:lnTo>
                    <a:pt x="462" y="2317"/>
                  </a:lnTo>
                  <a:lnTo>
                    <a:pt x="480" y="2203"/>
                  </a:lnTo>
                  <a:lnTo>
                    <a:pt x="497" y="2086"/>
                  </a:lnTo>
                  <a:lnTo>
                    <a:pt x="512" y="1964"/>
                  </a:lnTo>
                  <a:lnTo>
                    <a:pt x="526" y="1839"/>
                  </a:lnTo>
                  <a:lnTo>
                    <a:pt x="539" y="1711"/>
                  </a:lnTo>
                  <a:lnTo>
                    <a:pt x="551" y="1579"/>
                  </a:lnTo>
                  <a:lnTo>
                    <a:pt x="562" y="1444"/>
                  </a:lnTo>
                  <a:lnTo>
                    <a:pt x="573" y="1306"/>
                  </a:lnTo>
                  <a:lnTo>
                    <a:pt x="580" y="1166"/>
                  </a:lnTo>
                  <a:lnTo>
                    <a:pt x="588" y="1024"/>
                  </a:lnTo>
                  <a:lnTo>
                    <a:pt x="594" y="877"/>
                  </a:lnTo>
                  <a:lnTo>
                    <a:pt x="598" y="729"/>
                  </a:lnTo>
                  <a:lnTo>
                    <a:pt x="601" y="579"/>
                  </a:lnTo>
                  <a:lnTo>
                    <a:pt x="603" y="427"/>
                  </a:lnTo>
                  <a:lnTo>
                    <a:pt x="603" y="427"/>
                  </a:lnTo>
                  <a:lnTo>
                    <a:pt x="886" y="421"/>
                  </a:lnTo>
                  <a:lnTo>
                    <a:pt x="1164" y="414"/>
                  </a:lnTo>
                  <a:lnTo>
                    <a:pt x="1438" y="404"/>
                  </a:lnTo>
                  <a:lnTo>
                    <a:pt x="1703" y="394"/>
                  </a:lnTo>
                  <a:lnTo>
                    <a:pt x="1962" y="380"/>
                  </a:lnTo>
                  <a:lnTo>
                    <a:pt x="2212" y="367"/>
                  </a:lnTo>
                  <a:lnTo>
                    <a:pt x="2452" y="351"/>
                  </a:lnTo>
                  <a:lnTo>
                    <a:pt x="2683" y="334"/>
                  </a:lnTo>
                  <a:lnTo>
                    <a:pt x="2902" y="316"/>
                  </a:lnTo>
                  <a:lnTo>
                    <a:pt x="3109" y="295"/>
                  </a:lnTo>
                  <a:lnTo>
                    <a:pt x="3303" y="274"/>
                  </a:lnTo>
                  <a:lnTo>
                    <a:pt x="3395" y="263"/>
                  </a:lnTo>
                  <a:lnTo>
                    <a:pt x="3485" y="251"/>
                  </a:lnTo>
                  <a:lnTo>
                    <a:pt x="3569" y="239"/>
                  </a:lnTo>
                  <a:lnTo>
                    <a:pt x="3651" y="227"/>
                  </a:lnTo>
                  <a:lnTo>
                    <a:pt x="3728" y="214"/>
                  </a:lnTo>
                  <a:lnTo>
                    <a:pt x="3801" y="202"/>
                  </a:lnTo>
                  <a:lnTo>
                    <a:pt x="3871" y="189"/>
                  </a:lnTo>
                  <a:lnTo>
                    <a:pt x="3936" y="176"/>
                  </a:lnTo>
                  <a:lnTo>
                    <a:pt x="3998" y="161"/>
                  </a:lnTo>
                  <a:lnTo>
                    <a:pt x="4054" y="147"/>
                  </a:lnTo>
                  <a:lnTo>
                    <a:pt x="4054" y="147"/>
                  </a:lnTo>
                  <a:lnTo>
                    <a:pt x="4119" y="129"/>
                  </a:lnTo>
                  <a:lnTo>
                    <a:pt x="4176" y="111"/>
                  </a:lnTo>
                  <a:lnTo>
                    <a:pt x="4201" y="101"/>
                  </a:lnTo>
                  <a:lnTo>
                    <a:pt x="4223" y="92"/>
                  </a:lnTo>
                  <a:lnTo>
                    <a:pt x="4245" y="83"/>
                  </a:lnTo>
                  <a:lnTo>
                    <a:pt x="4263" y="74"/>
                  </a:lnTo>
                  <a:lnTo>
                    <a:pt x="4279" y="64"/>
                  </a:lnTo>
                  <a:lnTo>
                    <a:pt x="4295" y="56"/>
                  </a:lnTo>
                  <a:lnTo>
                    <a:pt x="4307" y="46"/>
                  </a:lnTo>
                  <a:lnTo>
                    <a:pt x="4317" y="37"/>
                  </a:lnTo>
                  <a:lnTo>
                    <a:pt x="4325" y="27"/>
                  </a:lnTo>
                  <a:lnTo>
                    <a:pt x="4331" y="19"/>
                  </a:lnTo>
                  <a:lnTo>
                    <a:pt x="4335" y="9"/>
                  </a:lnTo>
                  <a:lnTo>
                    <a:pt x="4338" y="0"/>
                  </a:lnTo>
                  <a:lnTo>
                    <a:pt x="4338" y="0"/>
                  </a:lnTo>
                  <a:lnTo>
                    <a:pt x="4338" y="6"/>
                  </a:lnTo>
                  <a:lnTo>
                    <a:pt x="4338" y="6"/>
                  </a:lnTo>
                  <a:lnTo>
                    <a:pt x="4337" y="103"/>
                  </a:lnTo>
                  <a:lnTo>
                    <a:pt x="4332" y="196"/>
                  </a:lnTo>
                  <a:lnTo>
                    <a:pt x="4325" y="287"/>
                  </a:lnTo>
                  <a:lnTo>
                    <a:pt x="4316" y="374"/>
                  </a:lnTo>
                  <a:lnTo>
                    <a:pt x="4304" y="458"/>
                  </a:lnTo>
                  <a:lnTo>
                    <a:pt x="4290" y="539"/>
                  </a:lnTo>
                  <a:lnTo>
                    <a:pt x="4273" y="615"/>
                  </a:lnTo>
                  <a:lnTo>
                    <a:pt x="4257" y="688"/>
                  </a:lnTo>
                  <a:lnTo>
                    <a:pt x="4239" y="758"/>
                  </a:lnTo>
                  <a:lnTo>
                    <a:pt x="4220" y="824"/>
                  </a:lnTo>
                  <a:lnTo>
                    <a:pt x="4201" y="886"/>
                  </a:lnTo>
                  <a:lnTo>
                    <a:pt x="4181" y="945"/>
                  </a:lnTo>
                  <a:lnTo>
                    <a:pt x="4161" y="1000"/>
                  </a:lnTo>
                  <a:lnTo>
                    <a:pt x="4143" y="1050"/>
                  </a:lnTo>
                  <a:lnTo>
                    <a:pt x="4107" y="1140"/>
                  </a:lnTo>
                  <a:lnTo>
                    <a:pt x="4107" y="1140"/>
                  </a:lnTo>
                  <a:lnTo>
                    <a:pt x="4089" y="1180"/>
                  </a:lnTo>
                  <a:lnTo>
                    <a:pt x="4067" y="1230"/>
                  </a:lnTo>
                  <a:lnTo>
                    <a:pt x="4040" y="1286"/>
                  </a:lnTo>
                  <a:lnTo>
                    <a:pt x="4008" y="1349"/>
                  </a:lnTo>
                  <a:lnTo>
                    <a:pt x="3971" y="1419"/>
                  </a:lnTo>
                  <a:lnTo>
                    <a:pt x="3930" y="1494"/>
                  </a:lnTo>
                  <a:lnTo>
                    <a:pt x="3881" y="1573"/>
                  </a:lnTo>
                  <a:lnTo>
                    <a:pt x="3828" y="1656"/>
                  </a:lnTo>
                  <a:lnTo>
                    <a:pt x="3828" y="1656"/>
                  </a:lnTo>
                  <a:lnTo>
                    <a:pt x="3774" y="1737"/>
                  </a:lnTo>
                  <a:lnTo>
                    <a:pt x="3719" y="1812"/>
                  </a:lnTo>
                  <a:lnTo>
                    <a:pt x="3668" y="1880"/>
                  </a:lnTo>
                  <a:lnTo>
                    <a:pt x="3618" y="1941"/>
                  </a:lnTo>
                  <a:lnTo>
                    <a:pt x="3571" y="1996"/>
                  </a:lnTo>
                  <a:lnTo>
                    <a:pt x="3529" y="2046"/>
                  </a:lnTo>
                  <a:lnTo>
                    <a:pt x="3456" y="2127"/>
                  </a:lnTo>
                  <a:lnTo>
                    <a:pt x="3456" y="2127"/>
                  </a:lnTo>
                  <a:lnTo>
                    <a:pt x="3406" y="2179"/>
                  </a:lnTo>
                  <a:lnTo>
                    <a:pt x="3364" y="2222"/>
                  </a:lnTo>
                  <a:lnTo>
                    <a:pt x="3309" y="2274"/>
                  </a:lnTo>
                  <a:lnTo>
                    <a:pt x="3246" y="2335"/>
                  </a:lnTo>
                  <a:lnTo>
                    <a:pt x="3171" y="2401"/>
                  </a:lnTo>
                  <a:lnTo>
                    <a:pt x="3088" y="2471"/>
                  </a:lnTo>
                  <a:lnTo>
                    <a:pt x="3043" y="2509"/>
                  </a:lnTo>
                  <a:lnTo>
                    <a:pt x="2996" y="2546"/>
                  </a:lnTo>
                  <a:lnTo>
                    <a:pt x="2996" y="2546"/>
                  </a:lnTo>
                  <a:lnTo>
                    <a:pt x="2907" y="2614"/>
                  </a:lnTo>
                  <a:lnTo>
                    <a:pt x="2820" y="2675"/>
                  </a:lnTo>
                  <a:lnTo>
                    <a:pt x="2739" y="2731"/>
                  </a:lnTo>
                  <a:lnTo>
                    <a:pt x="2664" y="2779"/>
                  </a:lnTo>
                  <a:lnTo>
                    <a:pt x="2598" y="2821"/>
                  </a:lnTo>
                  <a:lnTo>
                    <a:pt x="2542" y="2856"/>
                  </a:lnTo>
                  <a:lnTo>
                    <a:pt x="2457" y="2904"/>
                  </a:lnTo>
                  <a:lnTo>
                    <a:pt x="2457" y="2904"/>
                  </a:lnTo>
                  <a:lnTo>
                    <a:pt x="2407" y="2933"/>
                  </a:lnTo>
                  <a:lnTo>
                    <a:pt x="2357" y="2960"/>
                  </a:lnTo>
                  <a:lnTo>
                    <a:pt x="2260" y="3010"/>
                  </a:lnTo>
                  <a:lnTo>
                    <a:pt x="2169" y="3055"/>
                  </a:lnTo>
                  <a:lnTo>
                    <a:pt x="2085" y="3094"/>
                  </a:lnTo>
                  <a:lnTo>
                    <a:pt x="2009" y="3129"/>
                  </a:lnTo>
                  <a:lnTo>
                    <a:pt x="1942" y="3157"/>
                  </a:lnTo>
                  <a:lnTo>
                    <a:pt x="1845" y="3197"/>
                  </a:lnTo>
                  <a:lnTo>
                    <a:pt x="1845" y="3197"/>
                  </a:lnTo>
                  <a:lnTo>
                    <a:pt x="1767" y="3227"/>
                  </a:lnTo>
                  <a:lnTo>
                    <a:pt x="1680" y="3258"/>
                  </a:lnTo>
                  <a:lnTo>
                    <a:pt x="1593" y="3288"/>
                  </a:lnTo>
                  <a:lnTo>
                    <a:pt x="1511" y="3316"/>
                  </a:lnTo>
                  <a:lnTo>
                    <a:pt x="1511" y="3316"/>
                  </a:lnTo>
                  <a:lnTo>
                    <a:pt x="1447" y="3336"/>
                  </a:lnTo>
                  <a:lnTo>
                    <a:pt x="1378" y="3355"/>
                  </a:lnTo>
                  <a:lnTo>
                    <a:pt x="1243" y="3394"/>
                  </a:lnTo>
                  <a:lnTo>
                    <a:pt x="1243" y="3394"/>
                  </a:lnTo>
                  <a:lnTo>
                    <a:pt x="1169" y="3412"/>
                  </a:lnTo>
                  <a:lnTo>
                    <a:pt x="1095" y="3430"/>
                  </a:lnTo>
                  <a:lnTo>
                    <a:pt x="1021" y="3445"/>
                  </a:lnTo>
                  <a:lnTo>
                    <a:pt x="945" y="3461"/>
                  </a:lnTo>
                  <a:lnTo>
                    <a:pt x="869" y="3475"/>
                  </a:lnTo>
                  <a:lnTo>
                    <a:pt x="792" y="3487"/>
                  </a:lnTo>
                  <a:lnTo>
                    <a:pt x="715" y="3499"/>
                  </a:lnTo>
                  <a:lnTo>
                    <a:pt x="638" y="3510"/>
                  </a:lnTo>
                  <a:lnTo>
                    <a:pt x="560" y="3518"/>
                  </a:lnTo>
                  <a:lnTo>
                    <a:pt x="482" y="3527"/>
                  </a:lnTo>
                  <a:lnTo>
                    <a:pt x="401" y="3533"/>
                  </a:lnTo>
                  <a:lnTo>
                    <a:pt x="323" y="3539"/>
                  </a:lnTo>
                  <a:lnTo>
                    <a:pt x="243" y="3543"/>
                  </a:lnTo>
                  <a:lnTo>
                    <a:pt x="162" y="3546"/>
                  </a:lnTo>
                  <a:lnTo>
                    <a:pt x="82" y="3547"/>
                  </a:lnTo>
                  <a:lnTo>
                    <a:pt x="0" y="3548"/>
                  </a:lnTo>
                  <a:lnTo>
                    <a:pt x="0" y="3548"/>
                  </a:lnTo>
                  <a:close/>
                </a:path>
              </a:pathLst>
            </a:custGeom>
            <a:solidFill>
              <a:srgbClr val="FBB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2060"/>
                  </a:solidFill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CI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1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75904" y="2759954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364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262496" y="1551230"/>
            <a:ext cx="9613408" cy="4863597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266700" rtl="1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rtl="1"/>
            <a:r>
              <a:rPr 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1-5-2: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0"/>
              </a:spcBef>
              <a:buClr>
                <a:srgbClr val="44546A"/>
              </a:buClr>
              <a:buSzPts val="1200"/>
              <a:buFont typeface="Times New Roman" panose="02020603050405020304" pitchFamily="18" charset="0"/>
              <a:buChar char="►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person deposited an amount of money in a bank at 3% annually.  If the compound interest at the end of 10 years was BD171.950 – Find: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10000"/>
              </a:lnSpc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a) The deposited amount.	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10000"/>
              </a:lnSpc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b) The compound amount at the end of the period.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10000"/>
              </a:lnSpc>
              <a:spcBef>
                <a:spcPts val="0"/>
              </a:spcBef>
            </a:pPr>
            <a:r>
              <a:rPr lang="en-US" sz="1800" b="1" u="sng" dirty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100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008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a)        </a:t>
            </a:r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PV =    CI ÷ [ (1+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US" sz="1800" b="1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n    </a:t>
            </a:r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- 1]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100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</a:t>
            </a:r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PV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= 171.950 </a:t>
            </a:r>
            <a:r>
              <a:rPr lang="ar-BH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÷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[(1+ 3%)</a:t>
            </a:r>
            <a:r>
              <a:rPr lang="en-US" sz="1800" b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1]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100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= 171.950 </a:t>
            </a:r>
            <a:r>
              <a:rPr lang="ar-BH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÷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[1.3439       – 1]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100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= 171.950 </a:t>
            </a:r>
            <a:r>
              <a:rPr lang="ar-BH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÷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0.3439        = BD 500</a:t>
            </a:r>
          </a:p>
          <a:p>
            <a:pPr marL="0" marR="0" algn="l" rtl="0">
              <a:lnSpc>
                <a:spcPct val="1100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100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b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1800" b="1" dirty="0">
                <a:solidFill>
                  <a:srgbClr val="008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FV =   PV   +     CI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100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= 500 + 171.950      = BD 671.950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4530" marR="0" indent="-342265" algn="l" rtl="0">
              <a:lnSpc>
                <a:spcPct val="110000"/>
              </a:lnSpc>
              <a:spcBef>
                <a:spcPts val="0"/>
              </a:spcBef>
            </a:pP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= BD 4500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399185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0" y="1862449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75904" y="365167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75904" y="528418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248409" y="770050"/>
            <a:ext cx="9159547" cy="53174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4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Finding the present value (principal) .</a:t>
            </a:r>
            <a:endParaRPr lang="en-US" sz="24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D4D78D7-EE5C-D2AA-2672-D6D87BFC456D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A5CA4D5-9FF0-D341-33EA-F1017DA63585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D22E9F8-AEE2-A6AA-3033-4170304CD1BB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2BCBCF4D-804C-8F5A-BB22-800F881AFB3C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EF9E61C-9AE6-3F4D-5831-2CAA7A098DC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2023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38921" y="440495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87EF836-2354-8B8E-8BFA-C93DD881B3E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121" y="3826010"/>
            <a:ext cx="1228090" cy="20574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E5CED1CD-BC6C-9C45-F617-480D6B70353B}"/>
              </a:ext>
            </a:extLst>
          </p:cNvPr>
          <p:cNvGrpSpPr/>
          <p:nvPr/>
        </p:nvGrpSpPr>
        <p:grpSpPr>
          <a:xfrm>
            <a:off x="6130867" y="4201306"/>
            <a:ext cx="1856598" cy="1451551"/>
            <a:chOff x="-1" y="0"/>
            <a:chExt cx="1365041" cy="1451745"/>
          </a:xfrm>
        </p:grpSpPr>
        <p:grpSp>
          <p:nvGrpSpPr>
            <p:cNvPr id="14" name="Groupe 1253">
              <a:extLst>
                <a:ext uri="{FF2B5EF4-FFF2-40B4-BE49-F238E27FC236}">
                  <a16:creationId xmlns:a16="http://schemas.microsoft.com/office/drawing/2014/main" id="{C6BDB744-D939-BE9B-1F41-8AE2ED560EE2}"/>
                </a:ext>
              </a:extLst>
            </p:cNvPr>
            <p:cNvGrpSpPr/>
            <p:nvPr/>
          </p:nvGrpSpPr>
          <p:grpSpPr>
            <a:xfrm>
              <a:off x="0" y="0"/>
              <a:ext cx="1365040" cy="1451745"/>
              <a:chOff x="0" y="0"/>
              <a:chExt cx="1365040" cy="1451745"/>
            </a:xfrm>
          </p:grpSpPr>
          <p:cxnSp>
            <p:nvCxnSpPr>
              <p:cNvPr id="16" name="Line 187">
                <a:extLst>
                  <a:ext uri="{FF2B5EF4-FFF2-40B4-BE49-F238E27FC236}">
                    <a16:creationId xmlns:a16="http://schemas.microsoft.com/office/drawing/2014/main" id="{845AB544-E3AB-D57D-931A-9818B6294A54}"/>
                  </a:ext>
                </a:extLst>
              </p:cNvPr>
              <p:cNvCxnSpPr/>
              <p:nvPr/>
            </p:nvCxnSpPr>
            <p:spPr bwMode="auto">
              <a:xfrm flipH="1">
                <a:off x="1321854" y="91874"/>
                <a:ext cx="0" cy="0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7" name="Freeform 1525532709">
                <a:extLst>
                  <a:ext uri="{FF2B5EF4-FFF2-40B4-BE49-F238E27FC236}">
                    <a16:creationId xmlns:a16="http://schemas.microsoft.com/office/drawing/2014/main" id="{D7EC86E0-0B1A-3E18-3DFA-52AAF05FA0F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73" y="632795"/>
                <a:ext cx="721334" cy="683721"/>
              </a:xfrm>
              <a:custGeom>
                <a:avLst/>
                <a:gdLst>
                  <a:gd name="T0" fmla="*/ 287 w 5278"/>
                  <a:gd name="T1" fmla="*/ 3 h 3975"/>
                  <a:gd name="T2" fmla="*/ 1167 w 5278"/>
                  <a:gd name="T3" fmla="*/ 1 h 3975"/>
                  <a:gd name="T4" fmla="*/ 2052 w 5278"/>
                  <a:gd name="T5" fmla="*/ 18 h 3975"/>
                  <a:gd name="T6" fmla="*/ 2512 w 5278"/>
                  <a:gd name="T7" fmla="*/ 34 h 3975"/>
                  <a:gd name="T8" fmla="*/ 2986 w 5278"/>
                  <a:gd name="T9" fmla="*/ 55 h 3975"/>
                  <a:gd name="T10" fmla="*/ 3422 w 5278"/>
                  <a:gd name="T11" fmla="*/ 83 h 3975"/>
                  <a:gd name="T12" fmla="*/ 3817 w 5278"/>
                  <a:gd name="T13" fmla="*/ 114 h 3975"/>
                  <a:gd name="T14" fmla="*/ 4168 w 5278"/>
                  <a:gd name="T15" fmla="*/ 149 h 3975"/>
                  <a:gd name="T16" fmla="*/ 4477 w 5278"/>
                  <a:gd name="T17" fmla="*/ 187 h 3975"/>
                  <a:gd name="T18" fmla="*/ 4737 w 5278"/>
                  <a:gd name="T19" fmla="*/ 228 h 3975"/>
                  <a:gd name="T20" fmla="*/ 4949 w 5278"/>
                  <a:gd name="T21" fmla="*/ 272 h 3975"/>
                  <a:gd name="T22" fmla="*/ 5111 w 5278"/>
                  <a:gd name="T23" fmla="*/ 318 h 3975"/>
                  <a:gd name="T24" fmla="*/ 5219 w 5278"/>
                  <a:gd name="T25" fmla="*/ 365 h 3975"/>
                  <a:gd name="T26" fmla="*/ 5252 w 5278"/>
                  <a:gd name="T27" fmla="*/ 389 h 3975"/>
                  <a:gd name="T28" fmla="*/ 5272 w 5278"/>
                  <a:gd name="T29" fmla="*/ 415 h 3975"/>
                  <a:gd name="T30" fmla="*/ 5278 w 5278"/>
                  <a:gd name="T31" fmla="*/ 430 h 3975"/>
                  <a:gd name="T32" fmla="*/ 5264 w 5278"/>
                  <a:gd name="T33" fmla="*/ 458 h 3975"/>
                  <a:gd name="T34" fmla="*/ 5234 w 5278"/>
                  <a:gd name="T35" fmla="*/ 485 h 3975"/>
                  <a:gd name="T36" fmla="*/ 5184 w 5278"/>
                  <a:gd name="T37" fmla="*/ 514 h 3975"/>
                  <a:gd name="T38" fmla="*/ 5116 w 5278"/>
                  <a:gd name="T39" fmla="*/ 541 h 3975"/>
                  <a:gd name="T40" fmla="*/ 4993 w 5278"/>
                  <a:gd name="T41" fmla="*/ 577 h 3975"/>
                  <a:gd name="T42" fmla="*/ 4810 w 5278"/>
                  <a:gd name="T43" fmla="*/ 619 h 3975"/>
                  <a:gd name="T44" fmla="*/ 4591 w 5278"/>
                  <a:gd name="T45" fmla="*/ 658 h 3975"/>
                  <a:gd name="T46" fmla="*/ 4335 w 5278"/>
                  <a:gd name="T47" fmla="*/ 694 h 3975"/>
                  <a:gd name="T48" fmla="*/ 3841 w 5278"/>
                  <a:gd name="T49" fmla="*/ 746 h 3975"/>
                  <a:gd name="T50" fmla="*/ 3151 w 5278"/>
                  <a:gd name="T51" fmla="*/ 797 h 3975"/>
                  <a:gd name="T52" fmla="*/ 2378 w 5278"/>
                  <a:gd name="T53" fmla="*/ 835 h 3975"/>
                  <a:gd name="T54" fmla="*/ 1542 w 5278"/>
                  <a:gd name="T55" fmla="*/ 858 h 3975"/>
                  <a:gd name="T56" fmla="*/ 1541 w 5278"/>
                  <a:gd name="T57" fmla="*/ 1010 h 3975"/>
                  <a:gd name="T58" fmla="*/ 1527 w 5278"/>
                  <a:gd name="T59" fmla="*/ 1453 h 3975"/>
                  <a:gd name="T60" fmla="*/ 1501 w 5278"/>
                  <a:gd name="T61" fmla="*/ 1873 h 3975"/>
                  <a:gd name="T62" fmla="*/ 1465 w 5278"/>
                  <a:gd name="T63" fmla="*/ 2268 h 3975"/>
                  <a:gd name="T64" fmla="*/ 1420 w 5278"/>
                  <a:gd name="T65" fmla="*/ 2633 h 3975"/>
                  <a:gd name="T66" fmla="*/ 1364 w 5278"/>
                  <a:gd name="T67" fmla="*/ 2962 h 3975"/>
                  <a:gd name="T68" fmla="*/ 1298 w 5278"/>
                  <a:gd name="T69" fmla="*/ 3253 h 3975"/>
                  <a:gd name="T70" fmla="*/ 1227 w 5278"/>
                  <a:gd name="T71" fmla="*/ 3502 h 3975"/>
                  <a:gd name="T72" fmla="*/ 1147 w 5278"/>
                  <a:gd name="T73" fmla="*/ 3704 h 3975"/>
                  <a:gd name="T74" fmla="*/ 1078 w 5278"/>
                  <a:gd name="T75" fmla="*/ 3835 h 3975"/>
                  <a:gd name="T76" fmla="*/ 1032 w 5278"/>
                  <a:gd name="T77" fmla="*/ 3896 h 3975"/>
                  <a:gd name="T78" fmla="*/ 987 w 5278"/>
                  <a:gd name="T79" fmla="*/ 3943 h 3975"/>
                  <a:gd name="T80" fmla="*/ 940 w 5278"/>
                  <a:gd name="T81" fmla="*/ 3975 h 3975"/>
                  <a:gd name="T82" fmla="*/ 773 w 5278"/>
                  <a:gd name="T83" fmla="*/ 3973 h 3975"/>
                  <a:gd name="T84" fmla="*/ 740 w 5278"/>
                  <a:gd name="T85" fmla="*/ 3950 h 3975"/>
                  <a:gd name="T86" fmla="*/ 692 w 5278"/>
                  <a:gd name="T87" fmla="*/ 3906 h 3975"/>
                  <a:gd name="T88" fmla="*/ 643 w 5278"/>
                  <a:gd name="T89" fmla="*/ 3846 h 3975"/>
                  <a:gd name="T90" fmla="*/ 580 w 5278"/>
                  <a:gd name="T91" fmla="*/ 3746 h 3975"/>
                  <a:gd name="T92" fmla="*/ 489 w 5278"/>
                  <a:gd name="T93" fmla="*/ 3555 h 3975"/>
                  <a:gd name="T94" fmla="*/ 404 w 5278"/>
                  <a:gd name="T95" fmla="*/ 3315 h 3975"/>
                  <a:gd name="T96" fmla="*/ 325 w 5278"/>
                  <a:gd name="T97" fmla="*/ 3035 h 3975"/>
                  <a:gd name="T98" fmla="*/ 253 w 5278"/>
                  <a:gd name="T99" fmla="*/ 2715 h 3975"/>
                  <a:gd name="T100" fmla="*/ 187 w 5278"/>
                  <a:gd name="T101" fmla="*/ 2363 h 3975"/>
                  <a:gd name="T102" fmla="*/ 130 w 5278"/>
                  <a:gd name="T103" fmla="*/ 1982 h 3975"/>
                  <a:gd name="T104" fmla="*/ 83 w 5278"/>
                  <a:gd name="T105" fmla="*/ 1577 h 3975"/>
                  <a:gd name="T106" fmla="*/ 45 w 5278"/>
                  <a:gd name="T107" fmla="*/ 1151 h 3975"/>
                  <a:gd name="T108" fmla="*/ 27 w 5278"/>
                  <a:gd name="T109" fmla="*/ 859 h 3975"/>
                  <a:gd name="T110" fmla="*/ 16 w 5278"/>
                  <a:gd name="T111" fmla="*/ 648 h 3975"/>
                  <a:gd name="T112" fmla="*/ 0 w 5278"/>
                  <a:gd name="T113" fmla="*/ 7 h 39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278" h="3975">
                    <a:moveTo>
                      <a:pt x="0" y="7"/>
                    </a:moveTo>
                    <a:lnTo>
                      <a:pt x="0" y="7"/>
                    </a:lnTo>
                    <a:lnTo>
                      <a:pt x="287" y="3"/>
                    </a:lnTo>
                    <a:lnTo>
                      <a:pt x="578" y="0"/>
                    </a:lnTo>
                    <a:lnTo>
                      <a:pt x="872" y="0"/>
                    </a:lnTo>
                    <a:lnTo>
                      <a:pt x="1167" y="1"/>
                    </a:lnTo>
                    <a:lnTo>
                      <a:pt x="1463" y="5"/>
                    </a:lnTo>
                    <a:lnTo>
                      <a:pt x="1759" y="10"/>
                    </a:lnTo>
                    <a:lnTo>
                      <a:pt x="2052" y="18"/>
                    </a:lnTo>
                    <a:lnTo>
                      <a:pt x="2346" y="27"/>
                    </a:lnTo>
                    <a:lnTo>
                      <a:pt x="2346" y="27"/>
                    </a:lnTo>
                    <a:lnTo>
                      <a:pt x="2512" y="34"/>
                    </a:lnTo>
                    <a:lnTo>
                      <a:pt x="2674" y="40"/>
                    </a:lnTo>
                    <a:lnTo>
                      <a:pt x="2832" y="48"/>
                    </a:lnTo>
                    <a:lnTo>
                      <a:pt x="2986" y="55"/>
                    </a:lnTo>
                    <a:lnTo>
                      <a:pt x="3136" y="64"/>
                    </a:lnTo>
                    <a:lnTo>
                      <a:pt x="3281" y="73"/>
                    </a:lnTo>
                    <a:lnTo>
                      <a:pt x="3422" y="83"/>
                    </a:lnTo>
                    <a:lnTo>
                      <a:pt x="3558" y="92"/>
                    </a:lnTo>
                    <a:lnTo>
                      <a:pt x="3690" y="103"/>
                    </a:lnTo>
                    <a:lnTo>
                      <a:pt x="3817" y="114"/>
                    </a:lnTo>
                    <a:lnTo>
                      <a:pt x="3938" y="125"/>
                    </a:lnTo>
                    <a:lnTo>
                      <a:pt x="4056" y="137"/>
                    </a:lnTo>
                    <a:lnTo>
                      <a:pt x="4168" y="149"/>
                    </a:lnTo>
                    <a:lnTo>
                      <a:pt x="4276" y="161"/>
                    </a:lnTo>
                    <a:lnTo>
                      <a:pt x="4379" y="174"/>
                    </a:lnTo>
                    <a:lnTo>
                      <a:pt x="4477" y="187"/>
                    </a:lnTo>
                    <a:lnTo>
                      <a:pt x="4569" y="200"/>
                    </a:lnTo>
                    <a:lnTo>
                      <a:pt x="4656" y="215"/>
                    </a:lnTo>
                    <a:lnTo>
                      <a:pt x="4737" y="228"/>
                    </a:lnTo>
                    <a:lnTo>
                      <a:pt x="4813" y="242"/>
                    </a:lnTo>
                    <a:lnTo>
                      <a:pt x="4884" y="258"/>
                    </a:lnTo>
                    <a:lnTo>
                      <a:pt x="4949" y="272"/>
                    </a:lnTo>
                    <a:lnTo>
                      <a:pt x="5008" y="288"/>
                    </a:lnTo>
                    <a:lnTo>
                      <a:pt x="5063" y="302"/>
                    </a:lnTo>
                    <a:lnTo>
                      <a:pt x="5111" y="318"/>
                    </a:lnTo>
                    <a:lnTo>
                      <a:pt x="5152" y="333"/>
                    </a:lnTo>
                    <a:lnTo>
                      <a:pt x="5189" y="350"/>
                    </a:lnTo>
                    <a:lnTo>
                      <a:pt x="5219" y="365"/>
                    </a:lnTo>
                    <a:lnTo>
                      <a:pt x="5232" y="374"/>
                    </a:lnTo>
                    <a:lnTo>
                      <a:pt x="5243" y="381"/>
                    </a:lnTo>
                    <a:lnTo>
                      <a:pt x="5252" y="389"/>
                    </a:lnTo>
                    <a:lnTo>
                      <a:pt x="5261" y="398"/>
                    </a:lnTo>
                    <a:lnTo>
                      <a:pt x="5267" y="406"/>
                    </a:lnTo>
                    <a:lnTo>
                      <a:pt x="5272" y="415"/>
                    </a:lnTo>
                    <a:lnTo>
                      <a:pt x="5276" y="422"/>
                    </a:lnTo>
                    <a:lnTo>
                      <a:pt x="5278" y="430"/>
                    </a:lnTo>
                    <a:lnTo>
                      <a:pt x="5278" y="430"/>
                    </a:lnTo>
                    <a:lnTo>
                      <a:pt x="5275" y="440"/>
                    </a:lnTo>
                    <a:lnTo>
                      <a:pt x="5272" y="449"/>
                    </a:lnTo>
                    <a:lnTo>
                      <a:pt x="5264" y="458"/>
                    </a:lnTo>
                    <a:lnTo>
                      <a:pt x="5257" y="467"/>
                    </a:lnTo>
                    <a:lnTo>
                      <a:pt x="5246" y="477"/>
                    </a:lnTo>
                    <a:lnTo>
                      <a:pt x="5234" y="485"/>
                    </a:lnTo>
                    <a:lnTo>
                      <a:pt x="5219" y="495"/>
                    </a:lnTo>
                    <a:lnTo>
                      <a:pt x="5202" y="504"/>
                    </a:lnTo>
                    <a:lnTo>
                      <a:pt x="5184" y="514"/>
                    </a:lnTo>
                    <a:lnTo>
                      <a:pt x="5163" y="522"/>
                    </a:lnTo>
                    <a:lnTo>
                      <a:pt x="5140" y="532"/>
                    </a:lnTo>
                    <a:lnTo>
                      <a:pt x="5116" y="541"/>
                    </a:lnTo>
                    <a:lnTo>
                      <a:pt x="5058" y="559"/>
                    </a:lnTo>
                    <a:lnTo>
                      <a:pt x="4993" y="577"/>
                    </a:lnTo>
                    <a:lnTo>
                      <a:pt x="4993" y="577"/>
                    </a:lnTo>
                    <a:lnTo>
                      <a:pt x="4937" y="592"/>
                    </a:lnTo>
                    <a:lnTo>
                      <a:pt x="4875" y="605"/>
                    </a:lnTo>
                    <a:lnTo>
                      <a:pt x="4810" y="619"/>
                    </a:lnTo>
                    <a:lnTo>
                      <a:pt x="4742" y="633"/>
                    </a:lnTo>
                    <a:lnTo>
                      <a:pt x="4668" y="644"/>
                    </a:lnTo>
                    <a:lnTo>
                      <a:pt x="4591" y="658"/>
                    </a:lnTo>
                    <a:lnTo>
                      <a:pt x="4509" y="670"/>
                    </a:lnTo>
                    <a:lnTo>
                      <a:pt x="4424" y="682"/>
                    </a:lnTo>
                    <a:lnTo>
                      <a:pt x="4335" y="694"/>
                    </a:lnTo>
                    <a:lnTo>
                      <a:pt x="4243" y="704"/>
                    </a:lnTo>
                    <a:lnTo>
                      <a:pt x="4049" y="726"/>
                    </a:lnTo>
                    <a:lnTo>
                      <a:pt x="3841" y="746"/>
                    </a:lnTo>
                    <a:lnTo>
                      <a:pt x="3622" y="764"/>
                    </a:lnTo>
                    <a:lnTo>
                      <a:pt x="3392" y="781"/>
                    </a:lnTo>
                    <a:lnTo>
                      <a:pt x="3151" y="797"/>
                    </a:lnTo>
                    <a:lnTo>
                      <a:pt x="2901" y="811"/>
                    </a:lnTo>
                    <a:lnTo>
                      <a:pt x="2643" y="824"/>
                    </a:lnTo>
                    <a:lnTo>
                      <a:pt x="2378" y="835"/>
                    </a:lnTo>
                    <a:lnTo>
                      <a:pt x="2105" y="844"/>
                    </a:lnTo>
                    <a:lnTo>
                      <a:pt x="1827" y="852"/>
                    </a:lnTo>
                    <a:lnTo>
                      <a:pt x="1542" y="858"/>
                    </a:lnTo>
                    <a:lnTo>
                      <a:pt x="1542" y="858"/>
                    </a:lnTo>
                    <a:lnTo>
                      <a:pt x="1542" y="858"/>
                    </a:lnTo>
                    <a:lnTo>
                      <a:pt x="1541" y="1010"/>
                    </a:lnTo>
                    <a:lnTo>
                      <a:pt x="1538" y="1159"/>
                    </a:lnTo>
                    <a:lnTo>
                      <a:pt x="1533" y="1308"/>
                    </a:lnTo>
                    <a:lnTo>
                      <a:pt x="1527" y="1453"/>
                    </a:lnTo>
                    <a:lnTo>
                      <a:pt x="1519" y="1595"/>
                    </a:lnTo>
                    <a:lnTo>
                      <a:pt x="1512" y="1737"/>
                    </a:lnTo>
                    <a:lnTo>
                      <a:pt x="1501" y="1873"/>
                    </a:lnTo>
                    <a:lnTo>
                      <a:pt x="1491" y="2009"/>
                    </a:lnTo>
                    <a:lnTo>
                      <a:pt x="1479" y="2140"/>
                    </a:lnTo>
                    <a:lnTo>
                      <a:pt x="1465" y="2268"/>
                    </a:lnTo>
                    <a:lnTo>
                      <a:pt x="1451" y="2393"/>
                    </a:lnTo>
                    <a:lnTo>
                      <a:pt x="1436" y="2514"/>
                    </a:lnTo>
                    <a:lnTo>
                      <a:pt x="1420" y="2633"/>
                    </a:lnTo>
                    <a:lnTo>
                      <a:pt x="1401" y="2746"/>
                    </a:lnTo>
                    <a:lnTo>
                      <a:pt x="1383" y="2856"/>
                    </a:lnTo>
                    <a:lnTo>
                      <a:pt x="1364" y="2962"/>
                    </a:lnTo>
                    <a:lnTo>
                      <a:pt x="1342" y="3064"/>
                    </a:lnTo>
                    <a:lnTo>
                      <a:pt x="1321" y="3161"/>
                    </a:lnTo>
                    <a:lnTo>
                      <a:pt x="1298" y="3253"/>
                    </a:lnTo>
                    <a:lnTo>
                      <a:pt x="1276" y="3342"/>
                    </a:lnTo>
                    <a:lnTo>
                      <a:pt x="1252" y="3424"/>
                    </a:lnTo>
                    <a:lnTo>
                      <a:pt x="1227" y="3502"/>
                    </a:lnTo>
                    <a:lnTo>
                      <a:pt x="1202" y="3575"/>
                    </a:lnTo>
                    <a:lnTo>
                      <a:pt x="1174" y="3642"/>
                    </a:lnTo>
                    <a:lnTo>
                      <a:pt x="1147" y="3704"/>
                    </a:lnTo>
                    <a:lnTo>
                      <a:pt x="1120" y="3762"/>
                    </a:lnTo>
                    <a:lnTo>
                      <a:pt x="1091" y="3812"/>
                    </a:lnTo>
                    <a:lnTo>
                      <a:pt x="1078" y="3835"/>
                    </a:lnTo>
                    <a:lnTo>
                      <a:pt x="1062" y="3858"/>
                    </a:lnTo>
                    <a:lnTo>
                      <a:pt x="1047" y="3877"/>
                    </a:lnTo>
                    <a:lnTo>
                      <a:pt x="1032" y="3896"/>
                    </a:lnTo>
                    <a:lnTo>
                      <a:pt x="1017" y="3913"/>
                    </a:lnTo>
                    <a:lnTo>
                      <a:pt x="1002" y="3928"/>
                    </a:lnTo>
                    <a:lnTo>
                      <a:pt x="987" y="3943"/>
                    </a:lnTo>
                    <a:lnTo>
                      <a:pt x="972" y="3955"/>
                    </a:lnTo>
                    <a:lnTo>
                      <a:pt x="955" y="3967"/>
                    </a:lnTo>
                    <a:lnTo>
                      <a:pt x="940" y="3975"/>
                    </a:lnTo>
                    <a:lnTo>
                      <a:pt x="940" y="3975"/>
                    </a:lnTo>
                    <a:lnTo>
                      <a:pt x="857" y="3974"/>
                    </a:lnTo>
                    <a:lnTo>
                      <a:pt x="773" y="3973"/>
                    </a:lnTo>
                    <a:lnTo>
                      <a:pt x="773" y="3973"/>
                    </a:lnTo>
                    <a:lnTo>
                      <a:pt x="757" y="3962"/>
                    </a:lnTo>
                    <a:lnTo>
                      <a:pt x="740" y="3950"/>
                    </a:lnTo>
                    <a:lnTo>
                      <a:pt x="723" y="3937"/>
                    </a:lnTo>
                    <a:lnTo>
                      <a:pt x="708" y="3922"/>
                    </a:lnTo>
                    <a:lnTo>
                      <a:pt x="692" y="3906"/>
                    </a:lnTo>
                    <a:lnTo>
                      <a:pt x="675" y="3888"/>
                    </a:lnTo>
                    <a:lnTo>
                      <a:pt x="658" y="3867"/>
                    </a:lnTo>
                    <a:lnTo>
                      <a:pt x="643" y="3846"/>
                    </a:lnTo>
                    <a:lnTo>
                      <a:pt x="626" y="3823"/>
                    </a:lnTo>
                    <a:lnTo>
                      <a:pt x="611" y="3799"/>
                    </a:lnTo>
                    <a:lnTo>
                      <a:pt x="580" y="3746"/>
                    </a:lnTo>
                    <a:lnTo>
                      <a:pt x="549" y="3688"/>
                    </a:lnTo>
                    <a:lnTo>
                      <a:pt x="519" y="3623"/>
                    </a:lnTo>
                    <a:lnTo>
                      <a:pt x="489" y="3555"/>
                    </a:lnTo>
                    <a:lnTo>
                      <a:pt x="460" y="3479"/>
                    </a:lnTo>
                    <a:lnTo>
                      <a:pt x="431" y="3400"/>
                    </a:lnTo>
                    <a:lnTo>
                      <a:pt x="404" y="3315"/>
                    </a:lnTo>
                    <a:lnTo>
                      <a:pt x="377" y="3227"/>
                    </a:lnTo>
                    <a:lnTo>
                      <a:pt x="351" y="3132"/>
                    </a:lnTo>
                    <a:lnTo>
                      <a:pt x="325" y="3035"/>
                    </a:lnTo>
                    <a:lnTo>
                      <a:pt x="300" y="2932"/>
                    </a:lnTo>
                    <a:lnTo>
                      <a:pt x="275" y="2825"/>
                    </a:lnTo>
                    <a:lnTo>
                      <a:pt x="253" y="2715"/>
                    </a:lnTo>
                    <a:lnTo>
                      <a:pt x="230" y="2601"/>
                    </a:lnTo>
                    <a:lnTo>
                      <a:pt x="209" y="2484"/>
                    </a:lnTo>
                    <a:lnTo>
                      <a:pt x="187" y="2363"/>
                    </a:lnTo>
                    <a:lnTo>
                      <a:pt x="168" y="2240"/>
                    </a:lnTo>
                    <a:lnTo>
                      <a:pt x="148" y="2113"/>
                    </a:lnTo>
                    <a:lnTo>
                      <a:pt x="130" y="1982"/>
                    </a:lnTo>
                    <a:lnTo>
                      <a:pt x="113" y="1849"/>
                    </a:lnTo>
                    <a:lnTo>
                      <a:pt x="98" y="1714"/>
                    </a:lnTo>
                    <a:lnTo>
                      <a:pt x="83" y="1577"/>
                    </a:lnTo>
                    <a:lnTo>
                      <a:pt x="69" y="1437"/>
                    </a:lnTo>
                    <a:lnTo>
                      <a:pt x="57" y="1295"/>
                    </a:lnTo>
                    <a:lnTo>
                      <a:pt x="45" y="1151"/>
                    </a:lnTo>
                    <a:lnTo>
                      <a:pt x="36" y="1006"/>
                    </a:lnTo>
                    <a:lnTo>
                      <a:pt x="27" y="859"/>
                    </a:lnTo>
                    <a:lnTo>
                      <a:pt x="27" y="859"/>
                    </a:lnTo>
                    <a:lnTo>
                      <a:pt x="26" y="859"/>
                    </a:lnTo>
                    <a:lnTo>
                      <a:pt x="26" y="859"/>
                    </a:lnTo>
                    <a:lnTo>
                      <a:pt x="16" y="648"/>
                    </a:lnTo>
                    <a:lnTo>
                      <a:pt x="7" y="436"/>
                    </a:lnTo>
                    <a:lnTo>
                      <a:pt x="3" y="223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  <a:shade val="30000"/>
                      <a:satMod val="115000"/>
                    </a:schemeClr>
                  </a:gs>
                  <a:gs pos="50000">
                    <a:schemeClr val="tx1">
                      <a:lumMod val="65000"/>
                      <a:lumOff val="35000"/>
                      <a:shade val="67500"/>
                      <a:satMod val="115000"/>
                    </a:schemeClr>
                  </a:gs>
                  <a:gs pos="100000">
                    <a:schemeClr val="tx1">
                      <a:lumMod val="65000"/>
                      <a:lumOff val="35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525532710">
                <a:extLst>
                  <a:ext uri="{FF2B5EF4-FFF2-40B4-BE49-F238E27FC236}">
                    <a16:creationId xmlns:a16="http://schemas.microsoft.com/office/drawing/2014/main" id="{7D4FBA86-0AAA-14D7-AD1F-6061277138F9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73" y="632106"/>
                <a:ext cx="721334" cy="147619"/>
              </a:xfrm>
              <a:custGeom>
                <a:avLst/>
                <a:gdLst>
                  <a:gd name="T0" fmla="*/ 1542 w 5278"/>
                  <a:gd name="T1" fmla="*/ 856 h 856"/>
                  <a:gd name="T2" fmla="*/ 2105 w 5278"/>
                  <a:gd name="T3" fmla="*/ 843 h 856"/>
                  <a:gd name="T4" fmla="*/ 2643 w 5278"/>
                  <a:gd name="T5" fmla="*/ 823 h 856"/>
                  <a:gd name="T6" fmla="*/ 3151 w 5278"/>
                  <a:gd name="T7" fmla="*/ 796 h 856"/>
                  <a:gd name="T8" fmla="*/ 3622 w 5278"/>
                  <a:gd name="T9" fmla="*/ 764 h 856"/>
                  <a:gd name="T10" fmla="*/ 4049 w 5278"/>
                  <a:gd name="T11" fmla="*/ 724 h 856"/>
                  <a:gd name="T12" fmla="*/ 4335 w 5278"/>
                  <a:gd name="T13" fmla="*/ 692 h 856"/>
                  <a:gd name="T14" fmla="*/ 4509 w 5278"/>
                  <a:gd name="T15" fmla="*/ 669 h 856"/>
                  <a:gd name="T16" fmla="*/ 4668 w 5278"/>
                  <a:gd name="T17" fmla="*/ 644 h 856"/>
                  <a:gd name="T18" fmla="*/ 4810 w 5278"/>
                  <a:gd name="T19" fmla="*/ 618 h 856"/>
                  <a:gd name="T20" fmla="*/ 4937 w 5278"/>
                  <a:gd name="T21" fmla="*/ 591 h 856"/>
                  <a:gd name="T22" fmla="*/ 4993 w 5278"/>
                  <a:gd name="T23" fmla="*/ 577 h 856"/>
                  <a:gd name="T24" fmla="*/ 5116 w 5278"/>
                  <a:gd name="T25" fmla="*/ 540 h 856"/>
                  <a:gd name="T26" fmla="*/ 5163 w 5278"/>
                  <a:gd name="T27" fmla="*/ 522 h 856"/>
                  <a:gd name="T28" fmla="*/ 5202 w 5278"/>
                  <a:gd name="T29" fmla="*/ 503 h 856"/>
                  <a:gd name="T30" fmla="*/ 5234 w 5278"/>
                  <a:gd name="T31" fmla="*/ 485 h 856"/>
                  <a:gd name="T32" fmla="*/ 5257 w 5278"/>
                  <a:gd name="T33" fmla="*/ 467 h 856"/>
                  <a:gd name="T34" fmla="*/ 5272 w 5278"/>
                  <a:gd name="T35" fmla="*/ 448 h 856"/>
                  <a:gd name="T36" fmla="*/ 5278 w 5278"/>
                  <a:gd name="T37" fmla="*/ 430 h 856"/>
                  <a:gd name="T38" fmla="*/ 5276 w 5278"/>
                  <a:gd name="T39" fmla="*/ 421 h 856"/>
                  <a:gd name="T40" fmla="*/ 5267 w 5278"/>
                  <a:gd name="T41" fmla="*/ 405 h 856"/>
                  <a:gd name="T42" fmla="*/ 5252 w 5278"/>
                  <a:gd name="T43" fmla="*/ 389 h 856"/>
                  <a:gd name="T44" fmla="*/ 5232 w 5278"/>
                  <a:gd name="T45" fmla="*/ 372 h 856"/>
                  <a:gd name="T46" fmla="*/ 5189 w 5278"/>
                  <a:gd name="T47" fmla="*/ 348 h 856"/>
                  <a:gd name="T48" fmla="*/ 5111 w 5278"/>
                  <a:gd name="T49" fmla="*/ 317 h 856"/>
                  <a:gd name="T50" fmla="*/ 5008 w 5278"/>
                  <a:gd name="T51" fmla="*/ 286 h 856"/>
                  <a:gd name="T52" fmla="*/ 4884 w 5278"/>
                  <a:gd name="T53" fmla="*/ 256 h 856"/>
                  <a:gd name="T54" fmla="*/ 4737 w 5278"/>
                  <a:gd name="T55" fmla="*/ 227 h 856"/>
                  <a:gd name="T56" fmla="*/ 4569 w 5278"/>
                  <a:gd name="T57" fmla="*/ 200 h 856"/>
                  <a:gd name="T58" fmla="*/ 4379 w 5278"/>
                  <a:gd name="T59" fmla="*/ 173 h 856"/>
                  <a:gd name="T60" fmla="*/ 4168 w 5278"/>
                  <a:gd name="T61" fmla="*/ 148 h 856"/>
                  <a:gd name="T62" fmla="*/ 3938 w 5278"/>
                  <a:gd name="T63" fmla="*/ 124 h 856"/>
                  <a:gd name="T64" fmla="*/ 3690 w 5278"/>
                  <a:gd name="T65" fmla="*/ 102 h 856"/>
                  <a:gd name="T66" fmla="*/ 3422 w 5278"/>
                  <a:gd name="T67" fmla="*/ 81 h 856"/>
                  <a:gd name="T68" fmla="*/ 3136 w 5278"/>
                  <a:gd name="T69" fmla="*/ 63 h 856"/>
                  <a:gd name="T70" fmla="*/ 2832 w 5278"/>
                  <a:gd name="T71" fmla="*/ 46 h 856"/>
                  <a:gd name="T72" fmla="*/ 2512 w 5278"/>
                  <a:gd name="T73" fmla="*/ 32 h 856"/>
                  <a:gd name="T74" fmla="*/ 2346 w 5278"/>
                  <a:gd name="T75" fmla="*/ 26 h 856"/>
                  <a:gd name="T76" fmla="*/ 1759 w 5278"/>
                  <a:gd name="T77" fmla="*/ 9 h 856"/>
                  <a:gd name="T78" fmla="*/ 1167 w 5278"/>
                  <a:gd name="T79" fmla="*/ 1 h 856"/>
                  <a:gd name="T80" fmla="*/ 578 w 5278"/>
                  <a:gd name="T81" fmla="*/ 0 h 856"/>
                  <a:gd name="T82" fmla="*/ 0 w 5278"/>
                  <a:gd name="T83" fmla="*/ 6 h 8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278" h="856">
                    <a:moveTo>
                      <a:pt x="1542" y="856"/>
                    </a:moveTo>
                    <a:lnTo>
                      <a:pt x="1542" y="856"/>
                    </a:lnTo>
                    <a:lnTo>
                      <a:pt x="1827" y="850"/>
                    </a:lnTo>
                    <a:lnTo>
                      <a:pt x="2105" y="843"/>
                    </a:lnTo>
                    <a:lnTo>
                      <a:pt x="2378" y="833"/>
                    </a:lnTo>
                    <a:lnTo>
                      <a:pt x="2643" y="823"/>
                    </a:lnTo>
                    <a:lnTo>
                      <a:pt x="2901" y="811"/>
                    </a:lnTo>
                    <a:lnTo>
                      <a:pt x="3151" y="796"/>
                    </a:lnTo>
                    <a:lnTo>
                      <a:pt x="3392" y="781"/>
                    </a:lnTo>
                    <a:lnTo>
                      <a:pt x="3622" y="764"/>
                    </a:lnTo>
                    <a:lnTo>
                      <a:pt x="3841" y="745"/>
                    </a:lnTo>
                    <a:lnTo>
                      <a:pt x="4049" y="724"/>
                    </a:lnTo>
                    <a:lnTo>
                      <a:pt x="4243" y="703"/>
                    </a:lnTo>
                    <a:lnTo>
                      <a:pt x="4335" y="692"/>
                    </a:lnTo>
                    <a:lnTo>
                      <a:pt x="4424" y="680"/>
                    </a:lnTo>
                    <a:lnTo>
                      <a:pt x="4509" y="669"/>
                    </a:lnTo>
                    <a:lnTo>
                      <a:pt x="4591" y="656"/>
                    </a:lnTo>
                    <a:lnTo>
                      <a:pt x="4668" y="644"/>
                    </a:lnTo>
                    <a:lnTo>
                      <a:pt x="4742" y="631"/>
                    </a:lnTo>
                    <a:lnTo>
                      <a:pt x="4810" y="618"/>
                    </a:lnTo>
                    <a:lnTo>
                      <a:pt x="4875" y="605"/>
                    </a:lnTo>
                    <a:lnTo>
                      <a:pt x="4937" y="591"/>
                    </a:lnTo>
                    <a:lnTo>
                      <a:pt x="4993" y="577"/>
                    </a:lnTo>
                    <a:lnTo>
                      <a:pt x="4993" y="577"/>
                    </a:lnTo>
                    <a:lnTo>
                      <a:pt x="5058" y="559"/>
                    </a:lnTo>
                    <a:lnTo>
                      <a:pt x="5116" y="540"/>
                    </a:lnTo>
                    <a:lnTo>
                      <a:pt x="5140" y="532"/>
                    </a:lnTo>
                    <a:lnTo>
                      <a:pt x="5163" y="522"/>
                    </a:lnTo>
                    <a:lnTo>
                      <a:pt x="5184" y="512"/>
                    </a:lnTo>
                    <a:lnTo>
                      <a:pt x="5202" y="503"/>
                    </a:lnTo>
                    <a:lnTo>
                      <a:pt x="5219" y="494"/>
                    </a:lnTo>
                    <a:lnTo>
                      <a:pt x="5234" y="485"/>
                    </a:lnTo>
                    <a:lnTo>
                      <a:pt x="5246" y="475"/>
                    </a:lnTo>
                    <a:lnTo>
                      <a:pt x="5257" y="467"/>
                    </a:lnTo>
                    <a:lnTo>
                      <a:pt x="5264" y="457"/>
                    </a:lnTo>
                    <a:lnTo>
                      <a:pt x="5272" y="448"/>
                    </a:lnTo>
                    <a:lnTo>
                      <a:pt x="5275" y="439"/>
                    </a:lnTo>
                    <a:lnTo>
                      <a:pt x="5278" y="430"/>
                    </a:lnTo>
                    <a:lnTo>
                      <a:pt x="5278" y="430"/>
                    </a:lnTo>
                    <a:lnTo>
                      <a:pt x="5276" y="421"/>
                    </a:lnTo>
                    <a:lnTo>
                      <a:pt x="5272" y="413"/>
                    </a:lnTo>
                    <a:lnTo>
                      <a:pt x="5267" y="405"/>
                    </a:lnTo>
                    <a:lnTo>
                      <a:pt x="5261" y="397"/>
                    </a:lnTo>
                    <a:lnTo>
                      <a:pt x="5252" y="389"/>
                    </a:lnTo>
                    <a:lnTo>
                      <a:pt x="5243" y="381"/>
                    </a:lnTo>
                    <a:lnTo>
                      <a:pt x="5232" y="372"/>
                    </a:lnTo>
                    <a:lnTo>
                      <a:pt x="5219" y="364"/>
                    </a:lnTo>
                    <a:lnTo>
                      <a:pt x="5189" y="348"/>
                    </a:lnTo>
                    <a:lnTo>
                      <a:pt x="5152" y="333"/>
                    </a:lnTo>
                    <a:lnTo>
                      <a:pt x="5111" y="317"/>
                    </a:lnTo>
                    <a:lnTo>
                      <a:pt x="5063" y="302"/>
                    </a:lnTo>
                    <a:lnTo>
                      <a:pt x="5008" y="286"/>
                    </a:lnTo>
                    <a:lnTo>
                      <a:pt x="4949" y="272"/>
                    </a:lnTo>
                    <a:lnTo>
                      <a:pt x="4884" y="256"/>
                    </a:lnTo>
                    <a:lnTo>
                      <a:pt x="4813" y="242"/>
                    </a:lnTo>
                    <a:lnTo>
                      <a:pt x="4737" y="227"/>
                    </a:lnTo>
                    <a:lnTo>
                      <a:pt x="4656" y="213"/>
                    </a:lnTo>
                    <a:lnTo>
                      <a:pt x="4569" y="200"/>
                    </a:lnTo>
                    <a:lnTo>
                      <a:pt x="4477" y="187"/>
                    </a:lnTo>
                    <a:lnTo>
                      <a:pt x="4379" y="173"/>
                    </a:lnTo>
                    <a:lnTo>
                      <a:pt x="4276" y="160"/>
                    </a:lnTo>
                    <a:lnTo>
                      <a:pt x="4168" y="148"/>
                    </a:lnTo>
                    <a:lnTo>
                      <a:pt x="4056" y="135"/>
                    </a:lnTo>
                    <a:lnTo>
                      <a:pt x="3938" y="124"/>
                    </a:lnTo>
                    <a:lnTo>
                      <a:pt x="3817" y="112"/>
                    </a:lnTo>
                    <a:lnTo>
                      <a:pt x="3690" y="102"/>
                    </a:lnTo>
                    <a:lnTo>
                      <a:pt x="3558" y="92"/>
                    </a:lnTo>
                    <a:lnTo>
                      <a:pt x="3422" y="81"/>
                    </a:lnTo>
                    <a:lnTo>
                      <a:pt x="3281" y="72"/>
                    </a:lnTo>
                    <a:lnTo>
                      <a:pt x="3136" y="63"/>
                    </a:lnTo>
                    <a:lnTo>
                      <a:pt x="2986" y="55"/>
                    </a:lnTo>
                    <a:lnTo>
                      <a:pt x="2832" y="46"/>
                    </a:lnTo>
                    <a:lnTo>
                      <a:pt x="2674" y="39"/>
                    </a:lnTo>
                    <a:lnTo>
                      <a:pt x="2512" y="32"/>
                    </a:lnTo>
                    <a:lnTo>
                      <a:pt x="2346" y="26"/>
                    </a:lnTo>
                    <a:lnTo>
                      <a:pt x="2346" y="26"/>
                    </a:lnTo>
                    <a:lnTo>
                      <a:pt x="2052" y="17"/>
                    </a:lnTo>
                    <a:lnTo>
                      <a:pt x="1759" y="9"/>
                    </a:lnTo>
                    <a:lnTo>
                      <a:pt x="1463" y="5"/>
                    </a:lnTo>
                    <a:lnTo>
                      <a:pt x="1167" y="1"/>
                    </a:lnTo>
                    <a:lnTo>
                      <a:pt x="872" y="0"/>
                    </a:lnTo>
                    <a:lnTo>
                      <a:pt x="578" y="0"/>
                    </a:lnTo>
                    <a:lnTo>
                      <a:pt x="287" y="2"/>
                    </a:lnTo>
                    <a:lnTo>
                      <a:pt x="0" y="6"/>
                    </a:lnTo>
                    <a:lnTo>
                      <a:pt x="1542" y="856"/>
                    </a:lnTo>
                    <a:close/>
                  </a:path>
                </a:pathLst>
              </a:custGeom>
              <a:solidFill>
                <a:srgbClr val="6D6E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19" name="Line 206">
                <a:extLst>
                  <a:ext uri="{FF2B5EF4-FFF2-40B4-BE49-F238E27FC236}">
                    <a16:creationId xmlns:a16="http://schemas.microsoft.com/office/drawing/2014/main" id="{9F79B936-8E27-00E0-3AD8-F3867D31C705}"/>
                  </a:ext>
                </a:extLst>
              </p:cNvPr>
              <p:cNvCxnSpPr/>
              <p:nvPr/>
            </p:nvCxnSpPr>
            <p:spPr bwMode="auto">
              <a:xfrm flipH="1">
                <a:off x="510865" y="779724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cxnSp>
          <p:cxnSp>
            <p:nvCxnSpPr>
              <p:cNvPr id="21" name="Line 207">
                <a:extLst>
                  <a:ext uri="{FF2B5EF4-FFF2-40B4-BE49-F238E27FC236}">
                    <a16:creationId xmlns:a16="http://schemas.microsoft.com/office/drawing/2014/main" id="{C8FA9277-40FE-5BA1-7D65-0ACE7B0A1EC3}"/>
                  </a:ext>
                </a:extLst>
              </p:cNvPr>
              <p:cNvCxnSpPr/>
              <p:nvPr/>
            </p:nvCxnSpPr>
            <p:spPr bwMode="auto">
              <a:xfrm flipH="1">
                <a:off x="510865" y="779724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cxnSp>
          <p:sp>
            <p:nvSpPr>
              <p:cNvPr id="22" name="Freeform 1525532713">
                <a:extLst>
                  <a:ext uri="{FF2B5EF4-FFF2-40B4-BE49-F238E27FC236}">
                    <a16:creationId xmlns:a16="http://schemas.microsoft.com/office/drawing/2014/main" id="{35ECDE36-B5D1-67C7-3EE3-22076940144F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43706" y="838220"/>
                <a:ext cx="721334" cy="613525"/>
              </a:xfrm>
              <a:custGeom>
                <a:avLst/>
                <a:gdLst>
                  <a:gd name="T0" fmla="*/ 4157 w 5278"/>
                  <a:gd name="T1" fmla="*/ 3561 h 3567"/>
                  <a:gd name="T2" fmla="*/ 3887 w 5278"/>
                  <a:gd name="T3" fmla="*/ 3538 h 3567"/>
                  <a:gd name="T4" fmla="*/ 3521 w 5278"/>
                  <a:gd name="T5" fmla="*/ 3482 h 3567"/>
                  <a:gd name="T6" fmla="*/ 3274 w 5278"/>
                  <a:gd name="T7" fmla="*/ 3435 h 3567"/>
                  <a:gd name="T8" fmla="*/ 3081 w 5278"/>
                  <a:gd name="T9" fmla="*/ 3386 h 3567"/>
                  <a:gd name="T10" fmla="*/ 2749 w 5278"/>
                  <a:gd name="T11" fmla="*/ 3288 h 3567"/>
                  <a:gd name="T12" fmla="*/ 2512 w 5278"/>
                  <a:gd name="T13" fmla="*/ 3203 h 3567"/>
                  <a:gd name="T14" fmla="*/ 2304 w 5278"/>
                  <a:gd name="T15" fmla="*/ 3111 h 3567"/>
                  <a:gd name="T16" fmla="*/ 1885 w 5278"/>
                  <a:gd name="T17" fmla="*/ 2905 h 3567"/>
                  <a:gd name="T18" fmla="*/ 1682 w 5278"/>
                  <a:gd name="T19" fmla="*/ 2782 h 3567"/>
                  <a:gd name="T20" fmla="*/ 1417 w 5278"/>
                  <a:gd name="T21" fmla="*/ 2602 h 3567"/>
                  <a:gd name="T22" fmla="*/ 1281 w 5278"/>
                  <a:gd name="T23" fmla="*/ 2491 h 3567"/>
                  <a:gd name="T24" fmla="*/ 990 w 5278"/>
                  <a:gd name="T25" fmla="*/ 2228 h 3567"/>
                  <a:gd name="T26" fmla="*/ 834 w 5278"/>
                  <a:gd name="T27" fmla="*/ 2073 h 3567"/>
                  <a:gd name="T28" fmla="*/ 686 w 5278"/>
                  <a:gd name="T29" fmla="*/ 1895 h 3567"/>
                  <a:gd name="T30" fmla="*/ 521 w 5278"/>
                  <a:gd name="T31" fmla="*/ 1670 h 3567"/>
                  <a:gd name="T32" fmla="*/ 385 w 5278"/>
                  <a:gd name="T33" fmla="*/ 1450 h 3567"/>
                  <a:gd name="T34" fmla="*/ 293 w 5278"/>
                  <a:gd name="T35" fmla="*/ 1270 h 3567"/>
                  <a:gd name="T36" fmla="*/ 206 w 5278"/>
                  <a:gd name="T37" fmla="*/ 1072 h 3567"/>
                  <a:gd name="T38" fmla="*/ 122 w 5278"/>
                  <a:gd name="T39" fmla="*/ 835 h 3567"/>
                  <a:gd name="T40" fmla="*/ 61 w 5278"/>
                  <a:gd name="T41" fmla="*/ 590 h 3567"/>
                  <a:gd name="T42" fmla="*/ 32 w 5278"/>
                  <a:gd name="T43" fmla="*/ 445 h 3567"/>
                  <a:gd name="T44" fmla="*/ 10 w 5278"/>
                  <a:gd name="T45" fmla="*/ 229 h 3567"/>
                  <a:gd name="T46" fmla="*/ 2 w 5278"/>
                  <a:gd name="T47" fmla="*/ 0 h 3567"/>
                  <a:gd name="T48" fmla="*/ 11 w 5278"/>
                  <a:gd name="T49" fmla="*/ 26 h 3567"/>
                  <a:gd name="T50" fmla="*/ 46 w 5278"/>
                  <a:gd name="T51" fmla="*/ 58 h 3567"/>
                  <a:gd name="T52" fmla="*/ 167 w 5278"/>
                  <a:gd name="T53" fmla="*/ 113 h 3567"/>
                  <a:gd name="T54" fmla="*/ 392 w 5278"/>
                  <a:gd name="T55" fmla="*/ 174 h 3567"/>
                  <a:gd name="T56" fmla="*/ 709 w 5278"/>
                  <a:gd name="T57" fmla="*/ 232 h 3567"/>
                  <a:gd name="T58" fmla="*/ 1108 w 5278"/>
                  <a:gd name="T59" fmla="*/ 283 h 3567"/>
                  <a:gd name="T60" fmla="*/ 1588 w 5278"/>
                  <a:gd name="T61" fmla="*/ 329 h 3567"/>
                  <a:gd name="T62" fmla="*/ 2142 w 5278"/>
                  <a:gd name="T63" fmla="*/ 368 h 3567"/>
                  <a:gd name="T64" fmla="*/ 2767 w 5278"/>
                  <a:gd name="T65" fmla="*/ 398 h 3567"/>
                  <a:gd name="T66" fmla="*/ 3346 w 5278"/>
                  <a:gd name="T67" fmla="*/ 417 h 3567"/>
                  <a:gd name="T68" fmla="*/ 3954 w 5278"/>
                  <a:gd name="T69" fmla="*/ 428 h 3567"/>
                  <a:gd name="T70" fmla="*/ 4717 w 5278"/>
                  <a:gd name="T71" fmla="*/ 432 h 3567"/>
                  <a:gd name="T72" fmla="*/ 5278 w 5278"/>
                  <a:gd name="T73" fmla="*/ 424 h 3567"/>
                  <a:gd name="T74" fmla="*/ 5263 w 5278"/>
                  <a:gd name="T75" fmla="*/ 1021 h 3567"/>
                  <a:gd name="T76" fmla="*/ 5227 w 5278"/>
                  <a:gd name="T77" fmla="*/ 1576 h 3567"/>
                  <a:gd name="T78" fmla="*/ 5171 w 5278"/>
                  <a:gd name="T79" fmla="*/ 2083 h 3567"/>
                  <a:gd name="T80" fmla="*/ 5100 w 5278"/>
                  <a:gd name="T81" fmla="*/ 2531 h 3567"/>
                  <a:gd name="T82" fmla="*/ 5012 w 5278"/>
                  <a:gd name="T83" fmla="*/ 2911 h 3567"/>
                  <a:gd name="T84" fmla="*/ 4911 w 5278"/>
                  <a:gd name="T85" fmla="*/ 3212 h 3567"/>
                  <a:gd name="T86" fmla="*/ 4812 w 5278"/>
                  <a:gd name="T87" fmla="*/ 3405 h 3567"/>
                  <a:gd name="T88" fmla="*/ 4753 w 5278"/>
                  <a:gd name="T89" fmla="*/ 3483 h 3567"/>
                  <a:gd name="T90" fmla="*/ 4691 w 5278"/>
                  <a:gd name="T91" fmla="*/ 3537 h 3567"/>
                  <a:gd name="T92" fmla="*/ 4632 w 5278"/>
                  <a:gd name="T93" fmla="*/ 3554 h 3567"/>
                  <a:gd name="T94" fmla="*/ 4399 w 5278"/>
                  <a:gd name="T95" fmla="*/ 3567 h 3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5278" h="3567">
                    <a:moveTo>
                      <a:pt x="4302" y="3566"/>
                    </a:moveTo>
                    <a:lnTo>
                      <a:pt x="4302" y="3566"/>
                    </a:lnTo>
                    <a:lnTo>
                      <a:pt x="4228" y="3564"/>
                    </a:lnTo>
                    <a:lnTo>
                      <a:pt x="4157" y="3561"/>
                    </a:lnTo>
                    <a:lnTo>
                      <a:pt x="4086" y="3556"/>
                    </a:lnTo>
                    <a:lnTo>
                      <a:pt x="4018" y="3551"/>
                    </a:lnTo>
                    <a:lnTo>
                      <a:pt x="3951" y="3544"/>
                    </a:lnTo>
                    <a:lnTo>
                      <a:pt x="3887" y="3538"/>
                    </a:lnTo>
                    <a:lnTo>
                      <a:pt x="3771" y="3523"/>
                    </a:lnTo>
                    <a:lnTo>
                      <a:pt x="3672" y="3508"/>
                    </a:lnTo>
                    <a:lnTo>
                      <a:pt x="3595" y="3495"/>
                    </a:lnTo>
                    <a:lnTo>
                      <a:pt x="3521" y="3482"/>
                    </a:lnTo>
                    <a:lnTo>
                      <a:pt x="3521" y="3482"/>
                    </a:lnTo>
                    <a:lnTo>
                      <a:pt x="3448" y="3469"/>
                    </a:lnTo>
                    <a:lnTo>
                      <a:pt x="3364" y="3453"/>
                    </a:lnTo>
                    <a:lnTo>
                      <a:pt x="3274" y="3435"/>
                    </a:lnTo>
                    <a:lnTo>
                      <a:pt x="3231" y="3424"/>
                    </a:lnTo>
                    <a:lnTo>
                      <a:pt x="3187" y="3414"/>
                    </a:lnTo>
                    <a:lnTo>
                      <a:pt x="3187" y="3414"/>
                    </a:lnTo>
                    <a:lnTo>
                      <a:pt x="3081" y="3386"/>
                    </a:lnTo>
                    <a:lnTo>
                      <a:pt x="2966" y="3355"/>
                    </a:lnTo>
                    <a:lnTo>
                      <a:pt x="2854" y="3321"/>
                    </a:lnTo>
                    <a:lnTo>
                      <a:pt x="2799" y="3305"/>
                    </a:lnTo>
                    <a:lnTo>
                      <a:pt x="2749" y="3288"/>
                    </a:lnTo>
                    <a:lnTo>
                      <a:pt x="2749" y="3288"/>
                    </a:lnTo>
                    <a:lnTo>
                      <a:pt x="2673" y="3261"/>
                    </a:lnTo>
                    <a:lnTo>
                      <a:pt x="2593" y="3233"/>
                    </a:lnTo>
                    <a:lnTo>
                      <a:pt x="2512" y="3203"/>
                    </a:lnTo>
                    <a:lnTo>
                      <a:pt x="2474" y="3187"/>
                    </a:lnTo>
                    <a:lnTo>
                      <a:pt x="2439" y="3173"/>
                    </a:lnTo>
                    <a:lnTo>
                      <a:pt x="2439" y="3173"/>
                    </a:lnTo>
                    <a:lnTo>
                      <a:pt x="2304" y="3111"/>
                    </a:lnTo>
                    <a:lnTo>
                      <a:pt x="2159" y="3042"/>
                    </a:lnTo>
                    <a:lnTo>
                      <a:pt x="2017" y="2972"/>
                    </a:lnTo>
                    <a:lnTo>
                      <a:pt x="1948" y="2938"/>
                    </a:lnTo>
                    <a:lnTo>
                      <a:pt x="1885" y="2905"/>
                    </a:lnTo>
                    <a:lnTo>
                      <a:pt x="1885" y="2905"/>
                    </a:lnTo>
                    <a:lnTo>
                      <a:pt x="1823" y="2869"/>
                    </a:lnTo>
                    <a:lnTo>
                      <a:pt x="1761" y="2830"/>
                    </a:lnTo>
                    <a:lnTo>
                      <a:pt x="1682" y="2782"/>
                    </a:lnTo>
                    <a:lnTo>
                      <a:pt x="1596" y="2726"/>
                    </a:lnTo>
                    <a:lnTo>
                      <a:pt x="1506" y="2665"/>
                    </a:lnTo>
                    <a:lnTo>
                      <a:pt x="1461" y="2634"/>
                    </a:lnTo>
                    <a:lnTo>
                      <a:pt x="1417" y="2602"/>
                    </a:lnTo>
                    <a:lnTo>
                      <a:pt x="1375" y="2569"/>
                    </a:lnTo>
                    <a:lnTo>
                      <a:pt x="1335" y="2537"/>
                    </a:lnTo>
                    <a:lnTo>
                      <a:pt x="1335" y="2537"/>
                    </a:lnTo>
                    <a:lnTo>
                      <a:pt x="1281" y="2491"/>
                    </a:lnTo>
                    <a:lnTo>
                      <a:pt x="1223" y="2441"/>
                    </a:lnTo>
                    <a:lnTo>
                      <a:pt x="1164" y="2390"/>
                    </a:lnTo>
                    <a:lnTo>
                      <a:pt x="1105" y="2336"/>
                    </a:lnTo>
                    <a:lnTo>
                      <a:pt x="990" y="2228"/>
                    </a:lnTo>
                    <a:lnTo>
                      <a:pt x="886" y="2127"/>
                    </a:lnTo>
                    <a:lnTo>
                      <a:pt x="886" y="2127"/>
                    </a:lnTo>
                    <a:lnTo>
                      <a:pt x="860" y="2101"/>
                    </a:lnTo>
                    <a:lnTo>
                      <a:pt x="834" y="2073"/>
                    </a:lnTo>
                    <a:lnTo>
                      <a:pt x="783" y="2012"/>
                    </a:lnTo>
                    <a:lnTo>
                      <a:pt x="733" y="1951"/>
                    </a:lnTo>
                    <a:lnTo>
                      <a:pt x="686" y="1895"/>
                    </a:lnTo>
                    <a:lnTo>
                      <a:pt x="686" y="1895"/>
                    </a:lnTo>
                    <a:lnTo>
                      <a:pt x="653" y="1853"/>
                    </a:lnTo>
                    <a:lnTo>
                      <a:pt x="616" y="1805"/>
                    </a:lnTo>
                    <a:lnTo>
                      <a:pt x="573" y="1743"/>
                    </a:lnTo>
                    <a:lnTo>
                      <a:pt x="521" y="1670"/>
                    </a:lnTo>
                    <a:lnTo>
                      <a:pt x="467" y="1586"/>
                    </a:lnTo>
                    <a:lnTo>
                      <a:pt x="439" y="1542"/>
                    </a:lnTo>
                    <a:lnTo>
                      <a:pt x="412" y="1496"/>
                    </a:lnTo>
                    <a:lnTo>
                      <a:pt x="385" y="1450"/>
                    </a:lnTo>
                    <a:lnTo>
                      <a:pt x="359" y="1402"/>
                    </a:lnTo>
                    <a:lnTo>
                      <a:pt x="359" y="1402"/>
                    </a:lnTo>
                    <a:lnTo>
                      <a:pt x="327" y="1339"/>
                    </a:lnTo>
                    <a:lnTo>
                      <a:pt x="293" y="1270"/>
                    </a:lnTo>
                    <a:lnTo>
                      <a:pt x="261" y="1202"/>
                    </a:lnTo>
                    <a:lnTo>
                      <a:pt x="232" y="1137"/>
                    </a:lnTo>
                    <a:lnTo>
                      <a:pt x="232" y="1137"/>
                    </a:lnTo>
                    <a:lnTo>
                      <a:pt x="206" y="1072"/>
                    </a:lnTo>
                    <a:lnTo>
                      <a:pt x="181" y="1003"/>
                    </a:lnTo>
                    <a:lnTo>
                      <a:pt x="134" y="867"/>
                    </a:lnTo>
                    <a:lnTo>
                      <a:pt x="134" y="867"/>
                    </a:lnTo>
                    <a:lnTo>
                      <a:pt x="122" y="835"/>
                    </a:lnTo>
                    <a:lnTo>
                      <a:pt x="112" y="802"/>
                    </a:lnTo>
                    <a:lnTo>
                      <a:pt x="93" y="729"/>
                    </a:lnTo>
                    <a:lnTo>
                      <a:pt x="76" y="657"/>
                    </a:lnTo>
                    <a:lnTo>
                      <a:pt x="61" y="590"/>
                    </a:lnTo>
                    <a:lnTo>
                      <a:pt x="61" y="590"/>
                    </a:lnTo>
                    <a:lnTo>
                      <a:pt x="52" y="556"/>
                    </a:lnTo>
                    <a:lnTo>
                      <a:pt x="46" y="520"/>
                    </a:lnTo>
                    <a:lnTo>
                      <a:pt x="32" y="445"/>
                    </a:lnTo>
                    <a:lnTo>
                      <a:pt x="23" y="369"/>
                    </a:lnTo>
                    <a:lnTo>
                      <a:pt x="16" y="299"/>
                    </a:lnTo>
                    <a:lnTo>
                      <a:pt x="16" y="299"/>
                    </a:lnTo>
                    <a:lnTo>
                      <a:pt x="10" y="229"/>
                    </a:lnTo>
                    <a:lnTo>
                      <a:pt x="6" y="152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3" y="9"/>
                    </a:lnTo>
                    <a:lnTo>
                      <a:pt x="6" y="17"/>
                    </a:lnTo>
                    <a:lnTo>
                      <a:pt x="11" y="26"/>
                    </a:lnTo>
                    <a:lnTo>
                      <a:pt x="17" y="34"/>
                    </a:lnTo>
                    <a:lnTo>
                      <a:pt x="26" y="41"/>
                    </a:lnTo>
                    <a:lnTo>
                      <a:pt x="35" y="49"/>
                    </a:lnTo>
                    <a:lnTo>
                      <a:pt x="46" y="58"/>
                    </a:lnTo>
                    <a:lnTo>
                      <a:pt x="59" y="66"/>
                    </a:lnTo>
                    <a:lnTo>
                      <a:pt x="90" y="82"/>
                    </a:lnTo>
                    <a:lnTo>
                      <a:pt x="125" y="97"/>
                    </a:lnTo>
                    <a:lnTo>
                      <a:pt x="167" y="113"/>
                    </a:lnTo>
                    <a:lnTo>
                      <a:pt x="215" y="129"/>
                    </a:lnTo>
                    <a:lnTo>
                      <a:pt x="268" y="144"/>
                    </a:lnTo>
                    <a:lnTo>
                      <a:pt x="327" y="160"/>
                    </a:lnTo>
                    <a:lnTo>
                      <a:pt x="392" y="174"/>
                    </a:lnTo>
                    <a:lnTo>
                      <a:pt x="464" y="188"/>
                    </a:lnTo>
                    <a:lnTo>
                      <a:pt x="539" y="203"/>
                    </a:lnTo>
                    <a:lnTo>
                      <a:pt x="621" y="217"/>
                    </a:lnTo>
                    <a:lnTo>
                      <a:pt x="709" y="232"/>
                    </a:lnTo>
                    <a:lnTo>
                      <a:pt x="800" y="245"/>
                    </a:lnTo>
                    <a:lnTo>
                      <a:pt x="898" y="258"/>
                    </a:lnTo>
                    <a:lnTo>
                      <a:pt x="1001" y="270"/>
                    </a:lnTo>
                    <a:lnTo>
                      <a:pt x="1108" y="283"/>
                    </a:lnTo>
                    <a:lnTo>
                      <a:pt x="1220" y="295"/>
                    </a:lnTo>
                    <a:lnTo>
                      <a:pt x="1338" y="307"/>
                    </a:lnTo>
                    <a:lnTo>
                      <a:pt x="1461" y="318"/>
                    </a:lnTo>
                    <a:lnTo>
                      <a:pt x="1588" y="329"/>
                    </a:lnTo>
                    <a:lnTo>
                      <a:pt x="1720" y="339"/>
                    </a:lnTo>
                    <a:lnTo>
                      <a:pt x="1856" y="349"/>
                    </a:lnTo>
                    <a:lnTo>
                      <a:pt x="1997" y="358"/>
                    </a:lnTo>
                    <a:lnTo>
                      <a:pt x="2142" y="368"/>
                    </a:lnTo>
                    <a:lnTo>
                      <a:pt x="2292" y="376"/>
                    </a:lnTo>
                    <a:lnTo>
                      <a:pt x="2446" y="384"/>
                    </a:lnTo>
                    <a:lnTo>
                      <a:pt x="2604" y="392"/>
                    </a:lnTo>
                    <a:lnTo>
                      <a:pt x="2767" y="398"/>
                    </a:lnTo>
                    <a:lnTo>
                      <a:pt x="2934" y="405"/>
                    </a:lnTo>
                    <a:lnTo>
                      <a:pt x="2934" y="405"/>
                    </a:lnTo>
                    <a:lnTo>
                      <a:pt x="3140" y="411"/>
                    </a:lnTo>
                    <a:lnTo>
                      <a:pt x="3346" y="417"/>
                    </a:lnTo>
                    <a:lnTo>
                      <a:pt x="3554" y="422"/>
                    </a:lnTo>
                    <a:lnTo>
                      <a:pt x="3762" y="426"/>
                    </a:lnTo>
                    <a:lnTo>
                      <a:pt x="3762" y="426"/>
                    </a:lnTo>
                    <a:lnTo>
                      <a:pt x="3954" y="428"/>
                    </a:lnTo>
                    <a:lnTo>
                      <a:pt x="4145" y="430"/>
                    </a:lnTo>
                    <a:lnTo>
                      <a:pt x="4337" y="432"/>
                    </a:lnTo>
                    <a:lnTo>
                      <a:pt x="4526" y="432"/>
                    </a:lnTo>
                    <a:lnTo>
                      <a:pt x="4717" y="432"/>
                    </a:lnTo>
                    <a:lnTo>
                      <a:pt x="4905" y="429"/>
                    </a:lnTo>
                    <a:lnTo>
                      <a:pt x="5092" y="428"/>
                    </a:lnTo>
                    <a:lnTo>
                      <a:pt x="5278" y="424"/>
                    </a:lnTo>
                    <a:lnTo>
                      <a:pt x="5278" y="424"/>
                    </a:lnTo>
                    <a:lnTo>
                      <a:pt x="5277" y="576"/>
                    </a:lnTo>
                    <a:lnTo>
                      <a:pt x="5274" y="727"/>
                    </a:lnTo>
                    <a:lnTo>
                      <a:pt x="5269" y="875"/>
                    </a:lnTo>
                    <a:lnTo>
                      <a:pt x="5263" y="1021"/>
                    </a:lnTo>
                    <a:lnTo>
                      <a:pt x="5256" y="1163"/>
                    </a:lnTo>
                    <a:lnTo>
                      <a:pt x="5248" y="1305"/>
                    </a:lnTo>
                    <a:lnTo>
                      <a:pt x="5238" y="1442"/>
                    </a:lnTo>
                    <a:lnTo>
                      <a:pt x="5227" y="1576"/>
                    </a:lnTo>
                    <a:lnTo>
                      <a:pt x="5215" y="1708"/>
                    </a:lnTo>
                    <a:lnTo>
                      <a:pt x="5201" y="1836"/>
                    </a:lnTo>
                    <a:lnTo>
                      <a:pt x="5188" y="1962"/>
                    </a:lnTo>
                    <a:lnTo>
                      <a:pt x="5171" y="2083"/>
                    </a:lnTo>
                    <a:lnTo>
                      <a:pt x="5156" y="2202"/>
                    </a:lnTo>
                    <a:lnTo>
                      <a:pt x="5138" y="2315"/>
                    </a:lnTo>
                    <a:lnTo>
                      <a:pt x="5120" y="2426"/>
                    </a:lnTo>
                    <a:lnTo>
                      <a:pt x="5100" y="2531"/>
                    </a:lnTo>
                    <a:lnTo>
                      <a:pt x="5079" y="2633"/>
                    </a:lnTo>
                    <a:lnTo>
                      <a:pt x="5057" y="2730"/>
                    </a:lnTo>
                    <a:lnTo>
                      <a:pt x="5035" y="2823"/>
                    </a:lnTo>
                    <a:lnTo>
                      <a:pt x="5012" y="2911"/>
                    </a:lnTo>
                    <a:lnTo>
                      <a:pt x="4988" y="2994"/>
                    </a:lnTo>
                    <a:lnTo>
                      <a:pt x="4962" y="3072"/>
                    </a:lnTo>
                    <a:lnTo>
                      <a:pt x="4938" y="3145"/>
                    </a:lnTo>
                    <a:lnTo>
                      <a:pt x="4911" y="3212"/>
                    </a:lnTo>
                    <a:lnTo>
                      <a:pt x="4883" y="3275"/>
                    </a:lnTo>
                    <a:lnTo>
                      <a:pt x="4856" y="3331"/>
                    </a:lnTo>
                    <a:lnTo>
                      <a:pt x="4827" y="3382"/>
                    </a:lnTo>
                    <a:lnTo>
                      <a:pt x="4812" y="3405"/>
                    </a:lnTo>
                    <a:lnTo>
                      <a:pt x="4799" y="3428"/>
                    </a:lnTo>
                    <a:lnTo>
                      <a:pt x="4783" y="3447"/>
                    </a:lnTo>
                    <a:lnTo>
                      <a:pt x="4768" y="3466"/>
                    </a:lnTo>
                    <a:lnTo>
                      <a:pt x="4753" y="3483"/>
                    </a:lnTo>
                    <a:lnTo>
                      <a:pt x="4738" y="3499"/>
                    </a:lnTo>
                    <a:lnTo>
                      <a:pt x="4723" y="3513"/>
                    </a:lnTo>
                    <a:lnTo>
                      <a:pt x="4708" y="3525"/>
                    </a:lnTo>
                    <a:lnTo>
                      <a:pt x="4691" y="3537"/>
                    </a:lnTo>
                    <a:lnTo>
                      <a:pt x="4676" y="3545"/>
                    </a:lnTo>
                    <a:lnTo>
                      <a:pt x="4676" y="3545"/>
                    </a:lnTo>
                    <a:lnTo>
                      <a:pt x="4658" y="3549"/>
                    </a:lnTo>
                    <a:lnTo>
                      <a:pt x="4632" y="3554"/>
                    </a:lnTo>
                    <a:lnTo>
                      <a:pt x="4594" y="3557"/>
                    </a:lnTo>
                    <a:lnTo>
                      <a:pt x="4544" y="3562"/>
                    </a:lnTo>
                    <a:lnTo>
                      <a:pt x="4479" y="3564"/>
                    </a:lnTo>
                    <a:lnTo>
                      <a:pt x="4399" y="3567"/>
                    </a:lnTo>
                    <a:lnTo>
                      <a:pt x="4302" y="3566"/>
                    </a:lnTo>
                    <a:lnTo>
                      <a:pt x="4302" y="356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BCBEC0">
                      <a:tint val="66000"/>
                      <a:satMod val="160000"/>
                    </a:srgbClr>
                  </a:gs>
                  <a:gs pos="50000">
                    <a:srgbClr val="BCBEC0">
                      <a:tint val="44500"/>
                      <a:satMod val="160000"/>
                    </a:srgbClr>
                  </a:gs>
                  <a:gs pos="100000">
                    <a:srgbClr val="BCBEC0">
                      <a:tint val="23500"/>
                      <a:satMod val="160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algn="ct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400">
                    <a:effectLst/>
                    <a:latin typeface="Arial Black" panose="020B0A040201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PV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Freeform 1525532714">
                <a:extLst>
                  <a:ext uri="{FF2B5EF4-FFF2-40B4-BE49-F238E27FC236}">
                    <a16:creationId xmlns:a16="http://schemas.microsoft.com/office/drawing/2014/main" id="{05A847F9-5BFD-3714-5306-6135E8BCE8D9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43707" y="764928"/>
                <a:ext cx="721060" cy="148306"/>
              </a:xfrm>
              <a:custGeom>
                <a:avLst/>
                <a:gdLst>
                  <a:gd name="T0" fmla="*/ 283 w 5276"/>
                  <a:gd name="T1" fmla="*/ 280 h 861"/>
                  <a:gd name="T2" fmla="*/ 401 w 5276"/>
                  <a:gd name="T3" fmla="*/ 253 h 861"/>
                  <a:gd name="T4" fmla="*/ 536 w 5276"/>
                  <a:gd name="T5" fmla="*/ 225 h 861"/>
                  <a:gd name="T6" fmla="*/ 686 w 5276"/>
                  <a:gd name="T7" fmla="*/ 200 h 861"/>
                  <a:gd name="T8" fmla="*/ 852 w 5276"/>
                  <a:gd name="T9" fmla="*/ 176 h 861"/>
                  <a:gd name="T10" fmla="*/ 1034 w 5276"/>
                  <a:gd name="T11" fmla="*/ 153 h 861"/>
                  <a:gd name="T12" fmla="*/ 1435 w 5276"/>
                  <a:gd name="T13" fmla="*/ 111 h 861"/>
                  <a:gd name="T14" fmla="*/ 1884 w 5276"/>
                  <a:gd name="T15" fmla="*/ 77 h 861"/>
                  <a:gd name="T16" fmla="*/ 2375 w 5276"/>
                  <a:gd name="T17" fmla="*/ 47 h 861"/>
                  <a:gd name="T18" fmla="*/ 2899 w 5276"/>
                  <a:gd name="T19" fmla="*/ 23 h 861"/>
                  <a:gd name="T20" fmla="*/ 3451 w 5276"/>
                  <a:gd name="T21" fmla="*/ 6 h 861"/>
                  <a:gd name="T22" fmla="*/ 5276 w 5276"/>
                  <a:gd name="T23" fmla="*/ 850 h 861"/>
                  <a:gd name="T24" fmla="*/ 5148 w 5276"/>
                  <a:gd name="T25" fmla="*/ 855 h 861"/>
                  <a:gd name="T26" fmla="*/ 4871 w 5276"/>
                  <a:gd name="T27" fmla="*/ 860 h 861"/>
                  <a:gd name="T28" fmla="*/ 4571 w 5276"/>
                  <a:gd name="T29" fmla="*/ 861 h 861"/>
                  <a:gd name="T30" fmla="*/ 4102 w 5276"/>
                  <a:gd name="T31" fmla="*/ 858 h 861"/>
                  <a:gd name="T32" fmla="*/ 3481 w 5276"/>
                  <a:gd name="T33" fmla="*/ 846 h 861"/>
                  <a:gd name="T34" fmla="*/ 2932 w 5276"/>
                  <a:gd name="T35" fmla="*/ 831 h 861"/>
                  <a:gd name="T36" fmla="*/ 2764 w 5276"/>
                  <a:gd name="T37" fmla="*/ 825 h 861"/>
                  <a:gd name="T38" fmla="*/ 2444 w 5276"/>
                  <a:gd name="T39" fmla="*/ 812 h 861"/>
                  <a:gd name="T40" fmla="*/ 2140 w 5276"/>
                  <a:gd name="T41" fmla="*/ 796 h 861"/>
                  <a:gd name="T42" fmla="*/ 1854 w 5276"/>
                  <a:gd name="T43" fmla="*/ 778 h 861"/>
                  <a:gd name="T44" fmla="*/ 1585 w 5276"/>
                  <a:gd name="T45" fmla="*/ 759 h 861"/>
                  <a:gd name="T46" fmla="*/ 1336 w 5276"/>
                  <a:gd name="T47" fmla="*/ 737 h 861"/>
                  <a:gd name="T48" fmla="*/ 1106 w 5276"/>
                  <a:gd name="T49" fmla="*/ 713 h 861"/>
                  <a:gd name="T50" fmla="*/ 896 w 5276"/>
                  <a:gd name="T51" fmla="*/ 687 h 861"/>
                  <a:gd name="T52" fmla="*/ 705 w 5276"/>
                  <a:gd name="T53" fmla="*/ 660 h 861"/>
                  <a:gd name="T54" fmla="*/ 537 w 5276"/>
                  <a:gd name="T55" fmla="*/ 632 h 861"/>
                  <a:gd name="T56" fmla="*/ 390 w 5276"/>
                  <a:gd name="T57" fmla="*/ 602 h 861"/>
                  <a:gd name="T58" fmla="*/ 266 w 5276"/>
                  <a:gd name="T59" fmla="*/ 571 h 861"/>
                  <a:gd name="T60" fmla="*/ 165 w 5276"/>
                  <a:gd name="T61" fmla="*/ 540 h 861"/>
                  <a:gd name="T62" fmla="*/ 88 w 5276"/>
                  <a:gd name="T63" fmla="*/ 508 h 861"/>
                  <a:gd name="T64" fmla="*/ 44 w 5276"/>
                  <a:gd name="T65" fmla="*/ 484 h 861"/>
                  <a:gd name="T66" fmla="*/ 24 w 5276"/>
                  <a:gd name="T67" fmla="*/ 467 h 861"/>
                  <a:gd name="T68" fmla="*/ 9 w 5276"/>
                  <a:gd name="T69" fmla="*/ 452 h 861"/>
                  <a:gd name="T70" fmla="*/ 1 w 5276"/>
                  <a:gd name="T71" fmla="*/ 435 h 861"/>
                  <a:gd name="T72" fmla="*/ 0 w 5276"/>
                  <a:gd name="T73" fmla="*/ 426 h 861"/>
                  <a:gd name="T74" fmla="*/ 6 w 5276"/>
                  <a:gd name="T75" fmla="*/ 408 h 861"/>
                  <a:gd name="T76" fmla="*/ 21 w 5276"/>
                  <a:gd name="T77" fmla="*/ 390 h 861"/>
                  <a:gd name="T78" fmla="*/ 44 w 5276"/>
                  <a:gd name="T79" fmla="*/ 371 h 861"/>
                  <a:gd name="T80" fmla="*/ 74 w 5276"/>
                  <a:gd name="T81" fmla="*/ 353 h 861"/>
                  <a:gd name="T82" fmla="*/ 113 w 5276"/>
                  <a:gd name="T83" fmla="*/ 334 h 861"/>
                  <a:gd name="T84" fmla="*/ 162 w 5276"/>
                  <a:gd name="T85" fmla="*/ 316 h 861"/>
                  <a:gd name="T86" fmla="*/ 283 w 5276"/>
                  <a:gd name="T87" fmla="*/ 280 h 8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276" h="861">
                    <a:moveTo>
                      <a:pt x="283" y="280"/>
                    </a:moveTo>
                    <a:lnTo>
                      <a:pt x="283" y="280"/>
                    </a:lnTo>
                    <a:lnTo>
                      <a:pt x="339" y="266"/>
                    </a:lnTo>
                    <a:lnTo>
                      <a:pt x="401" y="253"/>
                    </a:lnTo>
                    <a:lnTo>
                      <a:pt x="466" y="238"/>
                    </a:lnTo>
                    <a:lnTo>
                      <a:pt x="536" y="225"/>
                    </a:lnTo>
                    <a:lnTo>
                      <a:pt x="608" y="213"/>
                    </a:lnTo>
                    <a:lnTo>
                      <a:pt x="686" y="200"/>
                    </a:lnTo>
                    <a:lnTo>
                      <a:pt x="767" y="188"/>
                    </a:lnTo>
                    <a:lnTo>
                      <a:pt x="852" y="176"/>
                    </a:lnTo>
                    <a:lnTo>
                      <a:pt x="941" y="164"/>
                    </a:lnTo>
                    <a:lnTo>
                      <a:pt x="1034" y="153"/>
                    </a:lnTo>
                    <a:lnTo>
                      <a:pt x="1227" y="132"/>
                    </a:lnTo>
                    <a:lnTo>
                      <a:pt x="1435" y="111"/>
                    </a:lnTo>
                    <a:lnTo>
                      <a:pt x="1654" y="93"/>
                    </a:lnTo>
                    <a:lnTo>
                      <a:pt x="1884" y="77"/>
                    </a:lnTo>
                    <a:lnTo>
                      <a:pt x="2125" y="61"/>
                    </a:lnTo>
                    <a:lnTo>
                      <a:pt x="2375" y="47"/>
                    </a:lnTo>
                    <a:lnTo>
                      <a:pt x="2634" y="34"/>
                    </a:lnTo>
                    <a:lnTo>
                      <a:pt x="2899" y="23"/>
                    </a:lnTo>
                    <a:lnTo>
                      <a:pt x="3172" y="13"/>
                    </a:lnTo>
                    <a:lnTo>
                      <a:pt x="3451" y="6"/>
                    </a:lnTo>
                    <a:lnTo>
                      <a:pt x="3734" y="0"/>
                    </a:lnTo>
                    <a:lnTo>
                      <a:pt x="5276" y="850"/>
                    </a:lnTo>
                    <a:lnTo>
                      <a:pt x="5276" y="850"/>
                    </a:lnTo>
                    <a:lnTo>
                      <a:pt x="5148" y="855"/>
                    </a:lnTo>
                    <a:lnTo>
                      <a:pt x="5013" y="859"/>
                    </a:lnTo>
                    <a:lnTo>
                      <a:pt x="4871" y="860"/>
                    </a:lnTo>
                    <a:lnTo>
                      <a:pt x="4722" y="861"/>
                    </a:lnTo>
                    <a:lnTo>
                      <a:pt x="4571" y="861"/>
                    </a:lnTo>
                    <a:lnTo>
                      <a:pt x="4417" y="861"/>
                    </a:lnTo>
                    <a:lnTo>
                      <a:pt x="4102" y="858"/>
                    </a:lnTo>
                    <a:lnTo>
                      <a:pt x="3787" y="853"/>
                    </a:lnTo>
                    <a:lnTo>
                      <a:pt x="3481" y="846"/>
                    </a:lnTo>
                    <a:lnTo>
                      <a:pt x="3194" y="838"/>
                    </a:lnTo>
                    <a:lnTo>
                      <a:pt x="2932" y="831"/>
                    </a:lnTo>
                    <a:lnTo>
                      <a:pt x="2932" y="831"/>
                    </a:lnTo>
                    <a:lnTo>
                      <a:pt x="2764" y="825"/>
                    </a:lnTo>
                    <a:lnTo>
                      <a:pt x="2602" y="819"/>
                    </a:lnTo>
                    <a:lnTo>
                      <a:pt x="2444" y="812"/>
                    </a:lnTo>
                    <a:lnTo>
                      <a:pt x="2290" y="805"/>
                    </a:lnTo>
                    <a:lnTo>
                      <a:pt x="2140" y="796"/>
                    </a:lnTo>
                    <a:lnTo>
                      <a:pt x="1995" y="788"/>
                    </a:lnTo>
                    <a:lnTo>
                      <a:pt x="1854" y="778"/>
                    </a:lnTo>
                    <a:lnTo>
                      <a:pt x="1716" y="769"/>
                    </a:lnTo>
                    <a:lnTo>
                      <a:pt x="1585" y="759"/>
                    </a:lnTo>
                    <a:lnTo>
                      <a:pt x="1458" y="749"/>
                    </a:lnTo>
                    <a:lnTo>
                      <a:pt x="1336" y="737"/>
                    </a:lnTo>
                    <a:lnTo>
                      <a:pt x="1218" y="725"/>
                    </a:lnTo>
                    <a:lnTo>
                      <a:pt x="1106" y="713"/>
                    </a:lnTo>
                    <a:lnTo>
                      <a:pt x="997" y="701"/>
                    </a:lnTo>
                    <a:lnTo>
                      <a:pt x="896" y="687"/>
                    </a:lnTo>
                    <a:lnTo>
                      <a:pt x="798" y="674"/>
                    </a:lnTo>
                    <a:lnTo>
                      <a:pt x="705" y="660"/>
                    </a:lnTo>
                    <a:lnTo>
                      <a:pt x="619" y="647"/>
                    </a:lnTo>
                    <a:lnTo>
                      <a:pt x="537" y="632"/>
                    </a:lnTo>
                    <a:lnTo>
                      <a:pt x="462" y="617"/>
                    </a:lnTo>
                    <a:lnTo>
                      <a:pt x="390" y="602"/>
                    </a:lnTo>
                    <a:lnTo>
                      <a:pt x="325" y="587"/>
                    </a:lnTo>
                    <a:lnTo>
                      <a:pt x="266" y="571"/>
                    </a:lnTo>
                    <a:lnTo>
                      <a:pt x="213" y="556"/>
                    </a:lnTo>
                    <a:lnTo>
                      <a:pt x="165" y="540"/>
                    </a:lnTo>
                    <a:lnTo>
                      <a:pt x="123" y="525"/>
                    </a:lnTo>
                    <a:lnTo>
                      <a:pt x="88" y="508"/>
                    </a:lnTo>
                    <a:lnTo>
                      <a:pt x="57" y="492"/>
                    </a:lnTo>
                    <a:lnTo>
                      <a:pt x="44" y="484"/>
                    </a:lnTo>
                    <a:lnTo>
                      <a:pt x="33" y="475"/>
                    </a:lnTo>
                    <a:lnTo>
                      <a:pt x="24" y="467"/>
                    </a:lnTo>
                    <a:lnTo>
                      <a:pt x="15" y="460"/>
                    </a:lnTo>
                    <a:lnTo>
                      <a:pt x="9" y="452"/>
                    </a:lnTo>
                    <a:lnTo>
                      <a:pt x="4" y="443"/>
                    </a:lnTo>
                    <a:lnTo>
                      <a:pt x="1" y="435"/>
                    </a:lnTo>
                    <a:lnTo>
                      <a:pt x="0" y="426"/>
                    </a:lnTo>
                    <a:lnTo>
                      <a:pt x="0" y="426"/>
                    </a:lnTo>
                    <a:lnTo>
                      <a:pt x="1" y="418"/>
                    </a:lnTo>
                    <a:lnTo>
                      <a:pt x="6" y="408"/>
                    </a:lnTo>
                    <a:lnTo>
                      <a:pt x="12" y="399"/>
                    </a:lnTo>
                    <a:lnTo>
                      <a:pt x="21" y="390"/>
                    </a:lnTo>
                    <a:lnTo>
                      <a:pt x="32" y="381"/>
                    </a:lnTo>
                    <a:lnTo>
                      <a:pt x="44" y="371"/>
                    </a:lnTo>
                    <a:lnTo>
                      <a:pt x="57" y="363"/>
                    </a:lnTo>
                    <a:lnTo>
                      <a:pt x="74" y="353"/>
                    </a:lnTo>
                    <a:lnTo>
                      <a:pt x="94" y="344"/>
                    </a:lnTo>
                    <a:lnTo>
                      <a:pt x="113" y="334"/>
                    </a:lnTo>
                    <a:lnTo>
                      <a:pt x="136" y="326"/>
                    </a:lnTo>
                    <a:lnTo>
                      <a:pt x="162" y="316"/>
                    </a:lnTo>
                    <a:lnTo>
                      <a:pt x="218" y="298"/>
                    </a:lnTo>
                    <a:lnTo>
                      <a:pt x="283" y="280"/>
                    </a:lnTo>
                    <a:lnTo>
                      <a:pt x="283" y="280"/>
                    </a:lnTo>
                    <a:close/>
                  </a:path>
                </a:pathLst>
              </a:custGeom>
              <a:solidFill>
                <a:srgbClr val="6D6E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Freeform 1525532715">
                    <a:extLst>
                      <a:ext uri="{FF2B5EF4-FFF2-40B4-BE49-F238E27FC236}">
                        <a16:creationId xmlns:a16="http://schemas.microsoft.com/office/drawing/2014/main" id="{37AEE391-723E-EEE6-6C09-AA7897E182F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0" y="77079"/>
                    <a:ext cx="634687" cy="687850"/>
                  </a:xfrm>
                  <a:custGeom>
                    <a:avLst/>
                    <a:gdLst>
                      <a:gd name="T0" fmla="*/ 4425 w 4643"/>
                      <a:gd name="T1" fmla="*/ 3698 h 3996"/>
                      <a:gd name="T2" fmla="*/ 4510 w 4643"/>
                      <a:gd name="T3" fmla="*/ 3669 h 3996"/>
                      <a:gd name="T4" fmla="*/ 4572 w 4643"/>
                      <a:gd name="T5" fmla="*/ 3640 h 3996"/>
                      <a:gd name="T6" fmla="*/ 4616 w 4643"/>
                      <a:gd name="T7" fmla="*/ 3612 h 3996"/>
                      <a:gd name="T8" fmla="*/ 4639 w 4643"/>
                      <a:gd name="T9" fmla="*/ 3583 h 3996"/>
                      <a:gd name="T10" fmla="*/ 4643 w 4643"/>
                      <a:gd name="T11" fmla="*/ 3564 h 3996"/>
                      <a:gd name="T12" fmla="*/ 4628 w 4643"/>
                      <a:gd name="T13" fmla="*/ 3272 h 3996"/>
                      <a:gd name="T14" fmla="*/ 4610 w 4643"/>
                      <a:gd name="T15" fmla="*/ 3125 h 3996"/>
                      <a:gd name="T16" fmla="*/ 4583 w 4643"/>
                      <a:gd name="T17" fmla="*/ 2982 h 3996"/>
                      <a:gd name="T18" fmla="*/ 4549 w 4643"/>
                      <a:gd name="T19" fmla="*/ 2842 h 3996"/>
                      <a:gd name="T20" fmla="*/ 4510 w 4643"/>
                      <a:gd name="T21" fmla="*/ 2703 h 3996"/>
                      <a:gd name="T22" fmla="*/ 4436 w 4643"/>
                      <a:gd name="T23" fmla="*/ 2498 h 3996"/>
                      <a:gd name="T24" fmla="*/ 4381 w 4643"/>
                      <a:gd name="T25" fmla="*/ 2370 h 3996"/>
                      <a:gd name="T26" fmla="*/ 4283 w 4643"/>
                      <a:gd name="T27" fmla="*/ 2169 h 3996"/>
                      <a:gd name="T28" fmla="*/ 4230 w 4643"/>
                      <a:gd name="T29" fmla="*/ 2074 h 3996"/>
                      <a:gd name="T30" fmla="*/ 4121 w 4643"/>
                      <a:gd name="T31" fmla="*/ 1901 h 3996"/>
                      <a:gd name="T32" fmla="*/ 3989 w 4643"/>
                      <a:gd name="T33" fmla="*/ 1717 h 3996"/>
                      <a:gd name="T34" fmla="*/ 3911 w 4643"/>
                      <a:gd name="T35" fmla="*/ 1619 h 3996"/>
                      <a:gd name="T36" fmla="*/ 3782 w 4643"/>
                      <a:gd name="T37" fmla="*/ 1469 h 3996"/>
                      <a:gd name="T38" fmla="*/ 3652 w 4643"/>
                      <a:gd name="T39" fmla="*/ 1342 h 3996"/>
                      <a:gd name="T40" fmla="*/ 3419 w 4643"/>
                      <a:gd name="T41" fmla="*/ 1129 h 3996"/>
                      <a:gd name="T42" fmla="*/ 3307 w 4643"/>
                      <a:gd name="T43" fmla="*/ 1033 h 3996"/>
                      <a:gd name="T44" fmla="*/ 3181 w 4643"/>
                      <a:gd name="T45" fmla="*/ 937 h 3996"/>
                      <a:gd name="T46" fmla="*/ 2960 w 4643"/>
                      <a:gd name="T47" fmla="*/ 789 h 3996"/>
                      <a:gd name="T48" fmla="*/ 2757 w 4643"/>
                      <a:gd name="T49" fmla="*/ 667 h 3996"/>
                      <a:gd name="T50" fmla="*/ 2626 w 4643"/>
                      <a:gd name="T51" fmla="*/ 598 h 3996"/>
                      <a:gd name="T52" fmla="*/ 2203 w 4643"/>
                      <a:gd name="T53" fmla="*/ 398 h 3996"/>
                      <a:gd name="T54" fmla="*/ 2131 w 4643"/>
                      <a:gd name="T55" fmla="*/ 367 h 3996"/>
                      <a:gd name="T56" fmla="*/ 1893 w 4643"/>
                      <a:gd name="T57" fmla="*/ 282 h 3996"/>
                      <a:gd name="T58" fmla="*/ 1790 w 4643"/>
                      <a:gd name="T59" fmla="*/ 249 h 3996"/>
                      <a:gd name="T60" fmla="*/ 1456 w 4643"/>
                      <a:gd name="T61" fmla="*/ 157 h 3996"/>
                      <a:gd name="T62" fmla="*/ 1368 w 4643"/>
                      <a:gd name="T63" fmla="*/ 136 h 3996"/>
                      <a:gd name="T64" fmla="*/ 1121 w 4643"/>
                      <a:gd name="T65" fmla="*/ 88 h 3996"/>
                      <a:gd name="T66" fmla="*/ 971 w 4643"/>
                      <a:gd name="T67" fmla="*/ 64 h 3996"/>
                      <a:gd name="T68" fmla="*/ 626 w 4643"/>
                      <a:gd name="T69" fmla="*/ 24 h 3996"/>
                      <a:gd name="T70" fmla="*/ 414 w 4643"/>
                      <a:gd name="T71" fmla="*/ 8 h 3996"/>
                      <a:gd name="T72" fmla="*/ 307 w 4643"/>
                      <a:gd name="T73" fmla="*/ 3 h 3996"/>
                      <a:gd name="T74" fmla="*/ 115 w 4643"/>
                      <a:gd name="T75" fmla="*/ 0 h 3996"/>
                      <a:gd name="T76" fmla="*/ 10 w 4643"/>
                      <a:gd name="T77" fmla="*/ 4 h 3996"/>
                      <a:gd name="T78" fmla="*/ 1 w 4643"/>
                      <a:gd name="T79" fmla="*/ 16 h 3996"/>
                      <a:gd name="T80" fmla="*/ 0 w 4643"/>
                      <a:gd name="T81" fmla="*/ 76 h 3996"/>
                      <a:gd name="T82" fmla="*/ 27 w 4643"/>
                      <a:gd name="T83" fmla="*/ 270 h 3996"/>
                      <a:gd name="T84" fmla="*/ 96 w 4643"/>
                      <a:gd name="T85" fmla="*/ 632 h 3996"/>
                      <a:gd name="T86" fmla="*/ 239 w 4643"/>
                      <a:gd name="T87" fmla="*/ 1271 h 3996"/>
                      <a:gd name="T88" fmla="*/ 501 w 4643"/>
                      <a:gd name="T89" fmla="*/ 2376 h 3996"/>
                      <a:gd name="T90" fmla="*/ 862 w 4643"/>
                      <a:gd name="T91" fmla="*/ 3825 h 3996"/>
                      <a:gd name="T92" fmla="*/ 1008 w 4643"/>
                      <a:gd name="T93" fmla="*/ 3996 h 3996"/>
                      <a:gd name="T94" fmla="*/ 1478 w 4643"/>
                      <a:gd name="T95" fmla="*/ 3988 h 3996"/>
                      <a:gd name="T96" fmla="*/ 2206 w 4643"/>
                      <a:gd name="T97" fmla="*/ 3961 h 3996"/>
                      <a:gd name="T98" fmla="*/ 2624 w 4643"/>
                      <a:gd name="T99" fmla="*/ 3937 h 3996"/>
                      <a:gd name="T100" fmla="*/ 3056 w 4643"/>
                      <a:gd name="T101" fmla="*/ 3905 h 3996"/>
                      <a:gd name="T102" fmla="*/ 3481 w 4643"/>
                      <a:gd name="T103" fmla="*/ 3863 h 3996"/>
                      <a:gd name="T104" fmla="*/ 3883 w 4643"/>
                      <a:gd name="T105" fmla="*/ 3809 h 3996"/>
                      <a:gd name="T106" fmla="*/ 4248 w 4643"/>
                      <a:gd name="T107" fmla="*/ 3742 h 3996"/>
                      <a:gd name="T108" fmla="*/ 4357 w 4643"/>
                      <a:gd name="T109" fmla="*/ 3717 h 39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</a:cxnLst>
                    <a:rect l="0" t="0" r="r" b="b"/>
                    <a:pathLst>
                      <a:path w="4643" h="3996">
                        <a:moveTo>
                          <a:pt x="4357" y="3717"/>
                        </a:moveTo>
                        <a:lnTo>
                          <a:pt x="4357" y="3717"/>
                        </a:lnTo>
                        <a:lnTo>
                          <a:pt x="4425" y="3698"/>
                        </a:lnTo>
                        <a:lnTo>
                          <a:pt x="4456" y="3688"/>
                        </a:lnTo>
                        <a:lnTo>
                          <a:pt x="4484" y="3679"/>
                        </a:lnTo>
                        <a:lnTo>
                          <a:pt x="4510" y="3669"/>
                        </a:lnTo>
                        <a:lnTo>
                          <a:pt x="4533" y="3660"/>
                        </a:lnTo>
                        <a:lnTo>
                          <a:pt x="4554" y="3650"/>
                        </a:lnTo>
                        <a:lnTo>
                          <a:pt x="4572" y="3640"/>
                        </a:lnTo>
                        <a:lnTo>
                          <a:pt x="4589" y="3631"/>
                        </a:lnTo>
                        <a:lnTo>
                          <a:pt x="4604" y="3621"/>
                        </a:lnTo>
                        <a:lnTo>
                          <a:pt x="4616" y="3612"/>
                        </a:lnTo>
                        <a:lnTo>
                          <a:pt x="4625" y="3602"/>
                        </a:lnTo>
                        <a:lnTo>
                          <a:pt x="4633" y="3592"/>
                        </a:lnTo>
                        <a:lnTo>
                          <a:pt x="4639" y="3583"/>
                        </a:lnTo>
                        <a:lnTo>
                          <a:pt x="4642" y="3573"/>
                        </a:lnTo>
                        <a:lnTo>
                          <a:pt x="4643" y="3564"/>
                        </a:lnTo>
                        <a:lnTo>
                          <a:pt x="4643" y="3564"/>
                        </a:lnTo>
                        <a:lnTo>
                          <a:pt x="4637" y="3418"/>
                        </a:lnTo>
                        <a:lnTo>
                          <a:pt x="4633" y="3342"/>
                        </a:lnTo>
                        <a:lnTo>
                          <a:pt x="4628" y="3272"/>
                        </a:lnTo>
                        <a:lnTo>
                          <a:pt x="4628" y="3272"/>
                        </a:lnTo>
                        <a:lnTo>
                          <a:pt x="4621" y="3202"/>
                        </a:lnTo>
                        <a:lnTo>
                          <a:pt x="4610" y="3125"/>
                        </a:lnTo>
                        <a:lnTo>
                          <a:pt x="4598" y="3051"/>
                        </a:lnTo>
                        <a:lnTo>
                          <a:pt x="4590" y="3015"/>
                        </a:lnTo>
                        <a:lnTo>
                          <a:pt x="4583" y="2982"/>
                        </a:lnTo>
                        <a:lnTo>
                          <a:pt x="4583" y="2982"/>
                        </a:lnTo>
                        <a:lnTo>
                          <a:pt x="4566" y="2915"/>
                        </a:lnTo>
                        <a:lnTo>
                          <a:pt x="4549" y="2842"/>
                        </a:lnTo>
                        <a:lnTo>
                          <a:pt x="4531" y="2770"/>
                        </a:lnTo>
                        <a:lnTo>
                          <a:pt x="4521" y="2735"/>
                        </a:lnTo>
                        <a:lnTo>
                          <a:pt x="4510" y="2703"/>
                        </a:lnTo>
                        <a:lnTo>
                          <a:pt x="4510" y="2703"/>
                        </a:lnTo>
                        <a:lnTo>
                          <a:pt x="4462" y="2569"/>
                        </a:lnTo>
                        <a:lnTo>
                          <a:pt x="4436" y="2498"/>
                        </a:lnTo>
                        <a:lnTo>
                          <a:pt x="4410" y="2433"/>
                        </a:lnTo>
                        <a:lnTo>
                          <a:pt x="4410" y="2433"/>
                        </a:lnTo>
                        <a:lnTo>
                          <a:pt x="4381" y="2370"/>
                        </a:lnTo>
                        <a:lnTo>
                          <a:pt x="4350" y="2300"/>
                        </a:lnTo>
                        <a:lnTo>
                          <a:pt x="4316" y="2232"/>
                        </a:lnTo>
                        <a:lnTo>
                          <a:pt x="4283" y="2169"/>
                        </a:lnTo>
                        <a:lnTo>
                          <a:pt x="4283" y="2169"/>
                        </a:lnTo>
                        <a:lnTo>
                          <a:pt x="4257" y="2122"/>
                        </a:lnTo>
                        <a:lnTo>
                          <a:pt x="4230" y="2074"/>
                        </a:lnTo>
                        <a:lnTo>
                          <a:pt x="4203" y="2028"/>
                        </a:lnTo>
                        <a:lnTo>
                          <a:pt x="4176" y="1984"/>
                        </a:lnTo>
                        <a:lnTo>
                          <a:pt x="4121" y="1901"/>
                        </a:lnTo>
                        <a:lnTo>
                          <a:pt x="4071" y="1827"/>
                        </a:lnTo>
                        <a:lnTo>
                          <a:pt x="4026" y="1765"/>
                        </a:lnTo>
                        <a:lnTo>
                          <a:pt x="3989" y="1717"/>
                        </a:lnTo>
                        <a:lnTo>
                          <a:pt x="3958" y="1675"/>
                        </a:lnTo>
                        <a:lnTo>
                          <a:pt x="3958" y="1675"/>
                        </a:lnTo>
                        <a:lnTo>
                          <a:pt x="3911" y="1619"/>
                        </a:lnTo>
                        <a:lnTo>
                          <a:pt x="3859" y="1558"/>
                        </a:lnTo>
                        <a:lnTo>
                          <a:pt x="3808" y="1498"/>
                        </a:lnTo>
                        <a:lnTo>
                          <a:pt x="3782" y="1469"/>
                        </a:lnTo>
                        <a:lnTo>
                          <a:pt x="3756" y="1443"/>
                        </a:lnTo>
                        <a:lnTo>
                          <a:pt x="3756" y="1443"/>
                        </a:lnTo>
                        <a:lnTo>
                          <a:pt x="3652" y="1342"/>
                        </a:lnTo>
                        <a:lnTo>
                          <a:pt x="3537" y="1234"/>
                        </a:lnTo>
                        <a:lnTo>
                          <a:pt x="3478" y="1182"/>
                        </a:lnTo>
                        <a:lnTo>
                          <a:pt x="3419" y="1129"/>
                        </a:lnTo>
                        <a:lnTo>
                          <a:pt x="3363" y="1080"/>
                        </a:lnTo>
                        <a:lnTo>
                          <a:pt x="3307" y="1033"/>
                        </a:lnTo>
                        <a:lnTo>
                          <a:pt x="3307" y="1033"/>
                        </a:lnTo>
                        <a:lnTo>
                          <a:pt x="3267" y="1002"/>
                        </a:lnTo>
                        <a:lnTo>
                          <a:pt x="3225" y="970"/>
                        </a:lnTo>
                        <a:lnTo>
                          <a:pt x="3181" y="937"/>
                        </a:lnTo>
                        <a:lnTo>
                          <a:pt x="3137" y="905"/>
                        </a:lnTo>
                        <a:lnTo>
                          <a:pt x="3046" y="844"/>
                        </a:lnTo>
                        <a:lnTo>
                          <a:pt x="2960" y="789"/>
                        </a:lnTo>
                        <a:lnTo>
                          <a:pt x="2883" y="741"/>
                        </a:lnTo>
                        <a:lnTo>
                          <a:pt x="2819" y="703"/>
                        </a:lnTo>
                        <a:lnTo>
                          <a:pt x="2757" y="667"/>
                        </a:lnTo>
                        <a:lnTo>
                          <a:pt x="2757" y="667"/>
                        </a:lnTo>
                        <a:lnTo>
                          <a:pt x="2694" y="633"/>
                        </a:lnTo>
                        <a:lnTo>
                          <a:pt x="2626" y="598"/>
                        </a:lnTo>
                        <a:lnTo>
                          <a:pt x="2483" y="528"/>
                        </a:lnTo>
                        <a:lnTo>
                          <a:pt x="2340" y="460"/>
                        </a:lnTo>
                        <a:lnTo>
                          <a:pt x="2203" y="398"/>
                        </a:lnTo>
                        <a:lnTo>
                          <a:pt x="2203" y="398"/>
                        </a:lnTo>
                        <a:lnTo>
                          <a:pt x="2169" y="383"/>
                        </a:lnTo>
                        <a:lnTo>
                          <a:pt x="2131" y="367"/>
                        </a:lnTo>
                        <a:lnTo>
                          <a:pt x="2050" y="337"/>
                        </a:lnTo>
                        <a:lnTo>
                          <a:pt x="1969" y="309"/>
                        </a:lnTo>
                        <a:lnTo>
                          <a:pt x="1893" y="282"/>
                        </a:lnTo>
                        <a:lnTo>
                          <a:pt x="1893" y="282"/>
                        </a:lnTo>
                        <a:lnTo>
                          <a:pt x="1843" y="266"/>
                        </a:lnTo>
                        <a:lnTo>
                          <a:pt x="1790" y="249"/>
                        </a:lnTo>
                        <a:lnTo>
                          <a:pt x="1677" y="215"/>
                        </a:lnTo>
                        <a:lnTo>
                          <a:pt x="1562" y="184"/>
                        </a:lnTo>
                        <a:lnTo>
                          <a:pt x="1456" y="157"/>
                        </a:lnTo>
                        <a:lnTo>
                          <a:pt x="1456" y="157"/>
                        </a:lnTo>
                        <a:lnTo>
                          <a:pt x="1412" y="146"/>
                        </a:lnTo>
                        <a:lnTo>
                          <a:pt x="1368" y="136"/>
                        </a:lnTo>
                        <a:lnTo>
                          <a:pt x="1279" y="118"/>
                        </a:lnTo>
                        <a:lnTo>
                          <a:pt x="1195" y="101"/>
                        </a:lnTo>
                        <a:lnTo>
                          <a:pt x="1121" y="88"/>
                        </a:lnTo>
                        <a:lnTo>
                          <a:pt x="1121" y="88"/>
                        </a:lnTo>
                        <a:lnTo>
                          <a:pt x="1048" y="76"/>
                        </a:lnTo>
                        <a:lnTo>
                          <a:pt x="971" y="64"/>
                        </a:lnTo>
                        <a:lnTo>
                          <a:pt x="871" y="51"/>
                        </a:lnTo>
                        <a:lnTo>
                          <a:pt x="756" y="37"/>
                        </a:lnTo>
                        <a:lnTo>
                          <a:pt x="626" y="24"/>
                        </a:lnTo>
                        <a:lnTo>
                          <a:pt x="557" y="18"/>
                        </a:lnTo>
                        <a:lnTo>
                          <a:pt x="487" y="13"/>
                        </a:lnTo>
                        <a:lnTo>
                          <a:pt x="414" y="8"/>
                        </a:lnTo>
                        <a:lnTo>
                          <a:pt x="342" y="4"/>
                        </a:lnTo>
                        <a:lnTo>
                          <a:pt x="342" y="4"/>
                        </a:lnTo>
                        <a:lnTo>
                          <a:pt x="307" y="3"/>
                        </a:lnTo>
                        <a:lnTo>
                          <a:pt x="222" y="1"/>
                        </a:lnTo>
                        <a:lnTo>
                          <a:pt x="171" y="0"/>
                        </a:lnTo>
                        <a:lnTo>
                          <a:pt x="115" y="0"/>
                        </a:lnTo>
                        <a:lnTo>
                          <a:pt x="60" y="2"/>
                        </a:lnTo>
                        <a:lnTo>
                          <a:pt x="10" y="4"/>
                        </a:lnTo>
                        <a:lnTo>
                          <a:pt x="10" y="4"/>
                        </a:lnTo>
                        <a:lnTo>
                          <a:pt x="7" y="6"/>
                        </a:lnTo>
                        <a:lnTo>
                          <a:pt x="4" y="8"/>
                        </a:lnTo>
                        <a:lnTo>
                          <a:pt x="1" y="16"/>
                        </a:lnTo>
                        <a:lnTo>
                          <a:pt x="0" y="31"/>
                        </a:lnTo>
                        <a:lnTo>
                          <a:pt x="0" y="51"/>
                        </a:lnTo>
                        <a:lnTo>
                          <a:pt x="0" y="76"/>
                        </a:lnTo>
                        <a:lnTo>
                          <a:pt x="3" y="105"/>
                        </a:lnTo>
                        <a:lnTo>
                          <a:pt x="12" y="179"/>
                        </a:lnTo>
                        <a:lnTo>
                          <a:pt x="27" y="270"/>
                        </a:lnTo>
                        <a:lnTo>
                          <a:pt x="45" y="377"/>
                        </a:lnTo>
                        <a:lnTo>
                          <a:pt x="69" y="498"/>
                        </a:lnTo>
                        <a:lnTo>
                          <a:pt x="96" y="632"/>
                        </a:lnTo>
                        <a:lnTo>
                          <a:pt x="128" y="778"/>
                        </a:lnTo>
                        <a:lnTo>
                          <a:pt x="161" y="935"/>
                        </a:lnTo>
                        <a:lnTo>
                          <a:pt x="239" y="1271"/>
                        </a:lnTo>
                        <a:lnTo>
                          <a:pt x="322" y="1632"/>
                        </a:lnTo>
                        <a:lnTo>
                          <a:pt x="411" y="2004"/>
                        </a:lnTo>
                        <a:lnTo>
                          <a:pt x="501" y="2376"/>
                        </a:lnTo>
                        <a:lnTo>
                          <a:pt x="590" y="2736"/>
                        </a:lnTo>
                        <a:lnTo>
                          <a:pt x="749" y="3375"/>
                        </a:lnTo>
                        <a:lnTo>
                          <a:pt x="862" y="3825"/>
                        </a:lnTo>
                        <a:lnTo>
                          <a:pt x="906" y="3996"/>
                        </a:lnTo>
                        <a:lnTo>
                          <a:pt x="906" y="3996"/>
                        </a:lnTo>
                        <a:lnTo>
                          <a:pt x="1008" y="3996"/>
                        </a:lnTo>
                        <a:lnTo>
                          <a:pt x="1127" y="3995"/>
                        </a:lnTo>
                        <a:lnTo>
                          <a:pt x="1286" y="3992"/>
                        </a:lnTo>
                        <a:lnTo>
                          <a:pt x="1478" y="3988"/>
                        </a:lnTo>
                        <a:lnTo>
                          <a:pt x="1699" y="3982"/>
                        </a:lnTo>
                        <a:lnTo>
                          <a:pt x="1945" y="3973"/>
                        </a:lnTo>
                        <a:lnTo>
                          <a:pt x="2206" y="3961"/>
                        </a:lnTo>
                        <a:lnTo>
                          <a:pt x="2344" y="3954"/>
                        </a:lnTo>
                        <a:lnTo>
                          <a:pt x="2483" y="3947"/>
                        </a:lnTo>
                        <a:lnTo>
                          <a:pt x="2624" y="3937"/>
                        </a:lnTo>
                        <a:lnTo>
                          <a:pt x="2768" y="3928"/>
                        </a:lnTo>
                        <a:lnTo>
                          <a:pt x="2912" y="3917"/>
                        </a:lnTo>
                        <a:lnTo>
                          <a:pt x="3056" y="3905"/>
                        </a:lnTo>
                        <a:lnTo>
                          <a:pt x="3198" y="3893"/>
                        </a:lnTo>
                        <a:lnTo>
                          <a:pt x="3340" y="3879"/>
                        </a:lnTo>
                        <a:lnTo>
                          <a:pt x="3481" y="3863"/>
                        </a:lnTo>
                        <a:lnTo>
                          <a:pt x="3619" y="3846"/>
                        </a:lnTo>
                        <a:lnTo>
                          <a:pt x="3753" y="3828"/>
                        </a:lnTo>
                        <a:lnTo>
                          <a:pt x="3883" y="3809"/>
                        </a:lnTo>
                        <a:lnTo>
                          <a:pt x="4011" y="3788"/>
                        </a:lnTo>
                        <a:lnTo>
                          <a:pt x="4132" y="3766"/>
                        </a:lnTo>
                        <a:lnTo>
                          <a:pt x="4248" y="3742"/>
                        </a:lnTo>
                        <a:lnTo>
                          <a:pt x="4304" y="3729"/>
                        </a:lnTo>
                        <a:lnTo>
                          <a:pt x="4357" y="3717"/>
                        </a:lnTo>
                        <a:lnTo>
                          <a:pt x="4357" y="371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A7A9AC">
                          <a:shade val="30000"/>
                          <a:satMod val="115000"/>
                        </a:srgbClr>
                      </a:gs>
                      <a:gs pos="50000">
                        <a:srgbClr val="A7A9AC">
                          <a:shade val="67500"/>
                          <a:satMod val="115000"/>
                        </a:srgbClr>
                      </a:gs>
                      <a:gs pos="100000">
                        <a:srgbClr val="A7A9AC">
                          <a:shade val="100000"/>
                          <a:satMod val="115000"/>
                        </a:srgbClr>
                      </a:gs>
                    </a:gsLst>
                    <a:lin ang="5400000" scaled="1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algn="ctr" rtl="1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sz="1000" b="1" i="1">
                                  <a:solidFill>
                                    <a:srgbClr val="00206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1000" b="1" i="1">
                                  <a:solidFill>
                                    <a:srgbClr val="00206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US" sz="1000" b="1" i="1">
                                  <a:solidFill>
                                    <a:srgbClr val="00206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  <m:r>
                                <a:rPr lang="en-US" sz="1000" b="1" i="1">
                                  <a:solidFill>
                                    <a:srgbClr val="00206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sz="1000" b="1" i="1">
                                  <a:solidFill>
                                    <a:srgbClr val="00206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𝒊</m:t>
                              </m:r>
                              <m:r>
                                <a:rPr lang="en-US" sz="1000" b="1" i="1">
                                  <a:solidFill>
                                    <a:srgbClr val="00206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000" b="1" i="1">
                                  <a:solidFill>
                                    <a:srgbClr val="00206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𝒏</m:t>
                              </m:r>
                            </m:sup>
                          </m:sSup>
                        </m:oMath>
                      </m:oMathPara>
                    </a14:m>
                    <a:endParaRPr lang="en-US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24" name="Freeform 1525532715">
                    <a:extLst>
                      <a:ext uri="{FF2B5EF4-FFF2-40B4-BE49-F238E27FC236}">
                        <a16:creationId xmlns:a16="http://schemas.microsoft.com/office/drawing/2014/main" id="{37AEE391-723E-EEE6-6C09-AA7897E182FC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 flipH="1">
                    <a:off x="0" y="77079"/>
                    <a:ext cx="634687" cy="687850"/>
                  </a:xfrm>
                  <a:custGeom>
                    <a:avLst/>
                    <a:gdLst>
                      <a:gd name="T0" fmla="*/ 4425 w 4643"/>
                      <a:gd name="T1" fmla="*/ 3698 h 3996"/>
                      <a:gd name="T2" fmla="*/ 4510 w 4643"/>
                      <a:gd name="T3" fmla="*/ 3669 h 3996"/>
                      <a:gd name="T4" fmla="*/ 4572 w 4643"/>
                      <a:gd name="T5" fmla="*/ 3640 h 3996"/>
                      <a:gd name="T6" fmla="*/ 4616 w 4643"/>
                      <a:gd name="T7" fmla="*/ 3612 h 3996"/>
                      <a:gd name="T8" fmla="*/ 4639 w 4643"/>
                      <a:gd name="T9" fmla="*/ 3583 h 3996"/>
                      <a:gd name="T10" fmla="*/ 4643 w 4643"/>
                      <a:gd name="T11" fmla="*/ 3564 h 3996"/>
                      <a:gd name="T12" fmla="*/ 4628 w 4643"/>
                      <a:gd name="T13" fmla="*/ 3272 h 3996"/>
                      <a:gd name="T14" fmla="*/ 4610 w 4643"/>
                      <a:gd name="T15" fmla="*/ 3125 h 3996"/>
                      <a:gd name="T16" fmla="*/ 4583 w 4643"/>
                      <a:gd name="T17" fmla="*/ 2982 h 3996"/>
                      <a:gd name="T18" fmla="*/ 4549 w 4643"/>
                      <a:gd name="T19" fmla="*/ 2842 h 3996"/>
                      <a:gd name="T20" fmla="*/ 4510 w 4643"/>
                      <a:gd name="T21" fmla="*/ 2703 h 3996"/>
                      <a:gd name="T22" fmla="*/ 4436 w 4643"/>
                      <a:gd name="T23" fmla="*/ 2498 h 3996"/>
                      <a:gd name="T24" fmla="*/ 4381 w 4643"/>
                      <a:gd name="T25" fmla="*/ 2370 h 3996"/>
                      <a:gd name="T26" fmla="*/ 4283 w 4643"/>
                      <a:gd name="T27" fmla="*/ 2169 h 3996"/>
                      <a:gd name="T28" fmla="*/ 4230 w 4643"/>
                      <a:gd name="T29" fmla="*/ 2074 h 3996"/>
                      <a:gd name="T30" fmla="*/ 4121 w 4643"/>
                      <a:gd name="T31" fmla="*/ 1901 h 3996"/>
                      <a:gd name="T32" fmla="*/ 3989 w 4643"/>
                      <a:gd name="T33" fmla="*/ 1717 h 3996"/>
                      <a:gd name="T34" fmla="*/ 3911 w 4643"/>
                      <a:gd name="T35" fmla="*/ 1619 h 3996"/>
                      <a:gd name="T36" fmla="*/ 3782 w 4643"/>
                      <a:gd name="T37" fmla="*/ 1469 h 3996"/>
                      <a:gd name="T38" fmla="*/ 3652 w 4643"/>
                      <a:gd name="T39" fmla="*/ 1342 h 3996"/>
                      <a:gd name="T40" fmla="*/ 3419 w 4643"/>
                      <a:gd name="T41" fmla="*/ 1129 h 3996"/>
                      <a:gd name="T42" fmla="*/ 3307 w 4643"/>
                      <a:gd name="T43" fmla="*/ 1033 h 3996"/>
                      <a:gd name="T44" fmla="*/ 3181 w 4643"/>
                      <a:gd name="T45" fmla="*/ 937 h 3996"/>
                      <a:gd name="T46" fmla="*/ 2960 w 4643"/>
                      <a:gd name="T47" fmla="*/ 789 h 3996"/>
                      <a:gd name="T48" fmla="*/ 2757 w 4643"/>
                      <a:gd name="T49" fmla="*/ 667 h 3996"/>
                      <a:gd name="T50" fmla="*/ 2626 w 4643"/>
                      <a:gd name="T51" fmla="*/ 598 h 3996"/>
                      <a:gd name="T52" fmla="*/ 2203 w 4643"/>
                      <a:gd name="T53" fmla="*/ 398 h 3996"/>
                      <a:gd name="T54" fmla="*/ 2131 w 4643"/>
                      <a:gd name="T55" fmla="*/ 367 h 3996"/>
                      <a:gd name="T56" fmla="*/ 1893 w 4643"/>
                      <a:gd name="T57" fmla="*/ 282 h 3996"/>
                      <a:gd name="T58" fmla="*/ 1790 w 4643"/>
                      <a:gd name="T59" fmla="*/ 249 h 3996"/>
                      <a:gd name="T60" fmla="*/ 1456 w 4643"/>
                      <a:gd name="T61" fmla="*/ 157 h 3996"/>
                      <a:gd name="T62" fmla="*/ 1368 w 4643"/>
                      <a:gd name="T63" fmla="*/ 136 h 3996"/>
                      <a:gd name="T64" fmla="*/ 1121 w 4643"/>
                      <a:gd name="T65" fmla="*/ 88 h 3996"/>
                      <a:gd name="T66" fmla="*/ 971 w 4643"/>
                      <a:gd name="T67" fmla="*/ 64 h 3996"/>
                      <a:gd name="T68" fmla="*/ 626 w 4643"/>
                      <a:gd name="T69" fmla="*/ 24 h 3996"/>
                      <a:gd name="T70" fmla="*/ 414 w 4643"/>
                      <a:gd name="T71" fmla="*/ 8 h 3996"/>
                      <a:gd name="T72" fmla="*/ 307 w 4643"/>
                      <a:gd name="T73" fmla="*/ 3 h 3996"/>
                      <a:gd name="T74" fmla="*/ 115 w 4643"/>
                      <a:gd name="T75" fmla="*/ 0 h 3996"/>
                      <a:gd name="T76" fmla="*/ 10 w 4643"/>
                      <a:gd name="T77" fmla="*/ 4 h 3996"/>
                      <a:gd name="T78" fmla="*/ 1 w 4643"/>
                      <a:gd name="T79" fmla="*/ 16 h 3996"/>
                      <a:gd name="T80" fmla="*/ 0 w 4643"/>
                      <a:gd name="T81" fmla="*/ 76 h 3996"/>
                      <a:gd name="T82" fmla="*/ 27 w 4643"/>
                      <a:gd name="T83" fmla="*/ 270 h 3996"/>
                      <a:gd name="T84" fmla="*/ 96 w 4643"/>
                      <a:gd name="T85" fmla="*/ 632 h 3996"/>
                      <a:gd name="T86" fmla="*/ 239 w 4643"/>
                      <a:gd name="T87" fmla="*/ 1271 h 3996"/>
                      <a:gd name="T88" fmla="*/ 501 w 4643"/>
                      <a:gd name="T89" fmla="*/ 2376 h 3996"/>
                      <a:gd name="T90" fmla="*/ 862 w 4643"/>
                      <a:gd name="T91" fmla="*/ 3825 h 3996"/>
                      <a:gd name="T92" fmla="*/ 1008 w 4643"/>
                      <a:gd name="T93" fmla="*/ 3996 h 3996"/>
                      <a:gd name="T94" fmla="*/ 1478 w 4643"/>
                      <a:gd name="T95" fmla="*/ 3988 h 3996"/>
                      <a:gd name="T96" fmla="*/ 2206 w 4643"/>
                      <a:gd name="T97" fmla="*/ 3961 h 3996"/>
                      <a:gd name="T98" fmla="*/ 2624 w 4643"/>
                      <a:gd name="T99" fmla="*/ 3937 h 3996"/>
                      <a:gd name="T100" fmla="*/ 3056 w 4643"/>
                      <a:gd name="T101" fmla="*/ 3905 h 3996"/>
                      <a:gd name="T102" fmla="*/ 3481 w 4643"/>
                      <a:gd name="T103" fmla="*/ 3863 h 3996"/>
                      <a:gd name="T104" fmla="*/ 3883 w 4643"/>
                      <a:gd name="T105" fmla="*/ 3809 h 3996"/>
                      <a:gd name="T106" fmla="*/ 4248 w 4643"/>
                      <a:gd name="T107" fmla="*/ 3742 h 3996"/>
                      <a:gd name="T108" fmla="*/ 4357 w 4643"/>
                      <a:gd name="T109" fmla="*/ 3717 h 39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</a:cxnLst>
                    <a:rect l="0" t="0" r="r" b="b"/>
                    <a:pathLst>
                      <a:path w="4643" h="3996">
                        <a:moveTo>
                          <a:pt x="4357" y="3717"/>
                        </a:moveTo>
                        <a:lnTo>
                          <a:pt x="4357" y="3717"/>
                        </a:lnTo>
                        <a:lnTo>
                          <a:pt x="4425" y="3698"/>
                        </a:lnTo>
                        <a:lnTo>
                          <a:pt x="4456" y="3688"/>
                        </a:lnTo>
                        <a:lnTo>
                          <a:pt x="4484" y="3679"/>
                        </a:lnTo>
                        <a:lnTo>
                          <a:pt x="4510" y="3669"/>
                        </a:lnTo>
                        <a:lnTo>
                          <a:pt x="4533" y="3660"/>
                        </a:lnTo>
                        <a:lnTo>
                          <a:pt x="4554" y="3650"/>
                        </a:lnTo>
                        <a:lnTo>
                          <a:pt x="4572" y="3640"/>
                        </a:lnTo>
                        <a:lnTo>
                          <a:pt x="4589" y="3631"/>
                        </a:lnTo>
                        <a:lnTo>
                          <a:pt x="4604" y="3621"/>
                        </a:lnTo>
                        <a:lnTo>
                          <a:pt x="4616" y="3612"/>
                        </a:lnTo>
                        <a:lnTo>
                          <a:pt x="4625" y="3602"/>
                        </a:lnTo>
                        <a:lnTo>
                          <a:pt x="4633" y="3592"/>
                        </a:lnTo>
                        <a:lnTo>
                          <a:pt x="4639" y="3583"/>
                        </a:lnTo>
                        <a:lnTo>
                          <a:pt x="4642" y="3573"/>
                        </a:lnTo>
                        <a:lnTo>
                          <a:pt x="4643" y="3564"/>
                        </a:lnTo>
                        <a:lnTo>
                          <a:pt x="4643" y="3564"/>
                        </a:lnTo>
                        <a:lnTo>
                          <a:pt x="4637" y="3418"/>
                        </a:lnTo>
                        <a:lnTo>
                          <a:pt x="4633" y="3342"/>
                        </a:lnTo>
                        <a:lnTo>
                          <a:pt x="4628" y="3272"/>
                        </a:lnTo>
                        <a:lnTo>
                          <a:pt x="4628" y="3272"/>
                        </a:lnTo>
                        <a:lnTo>
                          <a:pt x="4621" y="3202"/>
                        </a:lnTo>
                        <a:lnTo>
                          <a:pt x="4610" y="3125"/>
                        </a:lnTo>
                        <a:lnTo>
                          <a:pt x="4598" y="3051"/>
                        </a:lnTo>
                        <a:lnTo>
                          <a:pt x="4590" y="3015"/>
                        </a:lnTo>
                        <a:lnTo>
                          <a:pt x="4583" y="2982"/>
                        </a:lnTo>
                        <a:lnTo>
                          <a:pt x="4583" y="2982"/>
                        </a:lnTo>
                        <a:lnTo>
                          <a:pt x="4566" y="2915"/>
                        </a:lnTo>
                        <a:lnTo>
                          <a:pt x="4549" y="2842"/>
                        </a:lnTo>
                        <a:lnTo>
                          <a:pt x="4531" y="2770"/>
                        </a:lnTo>
                        <a:lnTo>
                          <a:pt x="4521" y="2735"/>
                        </a:lnTo>
                        <a:lnTo>
                          <a:pt x="4510" y="2703"/>
                        </a:lnTo>
                        <a:lnTo>
                          <a:pt x="4510" y="2703"/>
                        </a:lnTo>
                        <a:lnTo>
                          <a:pt x="4462" y="2569"/>
                        </a:lnTo>
                        <a:lnTo>
                          <a:pt x="4436" y="2498"/>
                        </a:lnTo>
                        <a:lnTo>
                          <a:pt x="4410" y="2433"/>
                        </a:lnTo>
                        <a:lnTo>
                          <a:pt x="4410" y="2433"/>
                        </a:lnTo>
                        <a:lnTo>
                          <a:pt x="4381" y="2370"/>
                        </a:lnTo>
                        <a:lnTo>
                          <a:pt x="4350" y="2300"/>
                        </a:lnTo>
                        <a:lnTo>
                          <a:pt x="4316" y="2232"/>
                        </a:lnTo>
                        <a:lnTo>
                          <a:pt x="4283" y="2169"/>
                        </a:lnTo>
                        <a:lnTo>
                          <a:pt x="4283" y="2169"/>
                        </a:lnTo>
                        <a:lnTo>
                          <a:pt x="4257" y="2122"/>
                        </a:lnTo>
                        <a:lnTo>
                          <a:pt x="4230" y="2074"/>
                        </a:lnTo>
                        <a:lnTo>
                          <a:pt x="4203" y="2028"/>
                        </a:lnTo>
                        <a:lnTo>
                          <a:pt x="4176" y="1984"/>
                        </a:lnTo>
                        <a:lnTo>
                          <a:pt x="4121" y="1901"/>
                        </a:lnTo>
                        <a:lnTo>
                          <a:pt x="4071" y="1827"/>
                        </a:lnTo>
                        <a:lnTo>
                          <a:pt x="4026" y="1765"/>
                        </a:lnTo>
                        <a:lnTo>
                          <a:pt x="3989" y="1717"/>
                        </a:lnTo>
                        <a:lnTo>
                          <a:pt x="3958" y="1675"/>
                        </a:lnTo>
                        <a:lnTo>
                          <a:pt x="3958" y="1675"/>
                        </a:lnTo>
                        <a:lnTo>
                          <a:pt x="3911" y="1619"/>
                        </a:lnTo>
                        <a:lnTo>
                          <a:pt x="3859" y="1558"/>
                        </a:lnTo>
                        <a:lnTo>
                          <a:pt x="3808" y="1498"/>
                        </a:lnTo>
                        <a:lnTo>
                          <a:pt x="3782" y="1469"/>
                        </a:lnTo>
                        <a:lnTo>
                          <a:pt x="3756" y="1443"/>
                        </a:lnTo>
                        <a:lnTo>
                          <a:pt x="3756" y="1443"/>
                        </a:lnTo>
                        <a:lnTo>
                          <a:pt x="3652" y="1342"/>
                        </a:lnTo>
                        <a:lnTo>
                          <a:pt x="3537" y="1234"/>
                        </a:lnTo>
                        <a:lnTo>
                          <a:pt x="3478" y="1182"/>
                        </a:lnTo>
                        <a:lnTo>
                          <a:pt x="3419" y="1129"/>
                        </a:lnTo>
                        <a:lnTo>
                          <a:pt x="3363" y="1080"/>
                        </a:lnTo>
                        <a:lnTo>
                          <a:pt x="3307" y="1033"/>
                        </a:lnTo>
                        <a:lnTo>
                          <a:pt x="3307" y="1033"/>
                        </a:lnTo>
                        <a:lnTo>
                          <a:pt x="3267" y="1002"/>
                        </a:lnTo>
                        <a:lnTo>
                          <a:pt x="3225" y="970"/>
                        </a:lnTo>
                        <a:lnTo>
                          <a:pt x="3181" y="937"/>
                        </a:lnTo>
                        <a:lnTo>
                          <a:pt x="3137" y="905"/>
                        </a:lnTo>
                        <a:lnTo>
                          <a:pt x="3046" y="844"/>
                        </a:lnTo>
                        <a:lnTo>
                          <a:pt x="2960" y="789"/>
                        </a:lnTo>
                        <a:lnTo>
                          <a:pt x="2883" y="741"/>
                        </a:lnTo>
                        <a:lnTo>
                          <a:pt x="2819" y="703"/>
                        </a:lnTo>
                        <a:lnTo>
                          <a:pt x="2757" y="667"/>
                        </a:lnTo>
                        <a:lnTo>
                          <a:pt x="2757" y="667"/>
                        </a:lnTo>
                        <a:lnTo>
                          <a:pt x="2694" y="633"/>
                        </a:lnTo>
                        <a:lnTo>
                          <a:pt x="2626" y="598"/>
                        </a:lnTo>
                        <a:lnTo>
                          <a:pt x="2483" y="528"/>
                        </a:lnTo>
                        <a:lnTo>
                          <a:pt x="2340" y="460"/>
                        </a:lnTo>
                        <a:lnTo>
                          <a:pt x="2203" y="398"/>
                        </a:lnTo>
                        <a:lnTo>
                          <a:pt x="2203" y="398"/>
                        </a:lnTo>
                        <a:lnTo>
                          <a:pt x="2169" y="383"/>
                        </a:lnTo>
                        <a:lnTo>
                          <a:pt x="2131" y="367"/>
                        </a:lnTo>
                        <a:lnTo>
                          <a:pt x="2050" y="337"/>
                        </a:lnTo>
                        <a:lnTo>
                          <a:pt x="1969" y="309"/>
                        </a:lnTo>
                        <a:lnTo>
                          <a:pt x="1893" y="282"/>
                        </a:lnTo>
                        <a:lnTo>
                          <a:pt x="1893" y="282"/>
                        </a:lnTo>
                        <a:lnTo>
                          <a:pt x="1843" y="266"/>
                        </a:lnTo>
                        <a:lnTo>
                          <a:pt x="1790" y="249"/>
                        </a:lnTo>
                        <a:lnTo>
                          <a:pt x="1677" y="215"/>
                        </a:lnTo>
                        <a:lnTo>
                          <a:pt x="1562" y="184"/>
                        </a:lnTo>
                        <a:lnTo>
                          <a:pt x="1456" y="157"/>
                        </a:lnTo>
                        <a:lnTo>
                          <a:pt x="1456" y="157"/>
                        </a:lnTo>
                        <a:lnTo>
                          <a:pt x="1412" y="146"/>
                        </a:lnTo>
                        <a:lnTo>
                          <a:pt x="1368" y="136"/>
                        </a:lnTo>
                        <a:lnTo>
                          <a:pt x="1279" y="118"/>
                        </a:lnTo>
                        <a:lnTo>
                          <a:pt x="1195" y="101"/>
                        </a:lnTo>
                        <a:lnTo>
                          <a:pt x="1121" y="88"/>
                        </a:lnTo>
                        <a:lnTo>
                          <a:pt x="1121" y="88"/>
                        </a:lnTo>
                        <a:lnTo>
                          <a:pt x="1048" y="76"/>
                        </a:lnTo>
                        <a:lnTo>
                          <a:pt x="971" y="64"/>
                        </a:lnTo>
                        <a:lnTo>
                          <a:pt x="871" y="51"/>
                        </a:lnTo>
                        <a:lnTo>
                          <a:pt x="756" y="37"/>
                        </a:lnTo>
                        <a:lnTo>
                          <a:pt x="626" y="24"/>
                        </a:lnTo>
                        <a:lnTo>
                          <a:pt x="557" y="18"/>
                        </a:lnTo>
                        <a:lnTo>
                          <a:pt x="487" y="13"/>
                        </a:lnTo>
                        <a:lnTo>
                          <a:pt x="414" y="8"/>
                        </a:lnTo>
                        <a:lnTo>
                          <a:pt x="342" y="4"/>
                        </a:lnTo>
                        <a:lnTo>
                          <a:pt x="342" y="4"/>
                        </a:lnTo>
                        <a:lnTo>
                          <a:pt x="307" y="3"/>
                        </a:lnTo>
                        <a:lnTo>
                          <a:pt x="222" y="1"/>
                        </a:lnTo>
                        <a:lnTo>
                          <a:pt x="171" y="0"/>
                        </a:lnTo>
                        <a:lnTo>
                          <a:pt x="115" y="0"/>
                        </a:lnTo>
                        <a:lnTo>
                          <a:pt x="60" y="2"/>
                        </a:lnTo>
                        <a:lnTo>
                          <a:pt x="10" y="4"/>
                        </a:lnTo>
                        <a:lnTo>
                          <a:pt x="10" y="4"/>
                        </a:lnTo>
                        <a:lnTo>
                          <a:pt x="7" y="6"/>
                        </a:lnTo>
                        <a:lnTo>
                          <a:pt x="4" y="8"/>
                        </a:lnTo>
                        <a:lnTo>
                          <a:pt x="1" y="16"/>
                        </a:lnTo>
                        <a:lnTo>
                          <a:pt x="0" y="31"/>
                        </a:lnTo>
                        <a:lnTo>
                          <a:pt x="0" y="51"/>
                        </a:lnTo>
                        <a:lnTo>
                          <a:pt x="0" y="76"/>
                        </a:lnTo>
                        <a:lnTo>
                          <a:pt x="3" y="105"/>
                        </a:lnTo>
                        <a:lnTo>
                          <a:pt x="12" y="179"/>
                        </a:lnTo>
                        <a:lnTo>
                          <a:pt x="27" y="270"/>
                        </a:lnTo>
                        <a:lnTo>
                          <a:pt x="45" y="377"/>
                        </a:lnTo>
                        <a:lnTo>
                          <a:pt x="69" y="498"/>
                        </a:lnTo>
                        <a:lnTo>
                          <a:pt x="96" y="632"/>
                        </a:lnTo>
                        <a:lnTo>
                          <a:pt x="128" y="778"/>
                        </a:lnTo>
                        <a:lnTo>
                          <a:pt x="161" y="935"/>
                        </a:lnTo>
                        <a:lnTo>
                          <a:pt x="239" y="1271"/>
                        </a:lnTo>
                        <a:lnTo>
                          <a:pt x="322" y="1632"/>
                        </a:lnTo>
                        <a:lnTo>
                          <a:pt x="411" y="2004"/>
                        </a:lnTo>
                        <a:lnTo>
                          <a:pt x="501" y="2376"/>
                        </a:lnTo>
                        <a:lnTo>
                          <a:pt x="590" y="2736"/>
                        </a:lnTo>
                        <a:lnTo>
                          <a:pt x="749" y="3375"/>
                        </a:lnTo>
                        <a:lnTo>
                          <a:pt x="862" y="3825"/>
                        </a:lnTo>
                        <a:lnTo>
                          <a:pt x="906" y="3996"/>
                        </a:lnTo>
                        <a:lnTo>
                          <a:pt x="906" y="3996"/>
                        </a:lnTo>
                        <a:lnTo>
                          <a:pt x="1008" y="3996"/>
                        </a:lnTo>
                        <a:lnTo>
                          <a:pt x="1127" y="3995"/>
                        </a:lnTo>
                        <a:lnTo>
                          <a:pt x="1286" y="3992"/>
                        </a:lnTo>
                        <a:lnTo>
                          <a:pt x="1478" y="3988"/>
                        </a:lnTo>
                        <a:lnTo>
                          <a:pt x="1699" y="3982"/>
                        </a:lnTo>
                        <a:lnTo>
                          <a:pt x="1945" y="3973"/>
                        </a:lnTo>
                        <a:lnTo>
                          <a:pt x="2206" y="3961"/>
                        </a:lnTo>
                        <a:lnTo>
                          <a:pt x="2344" y="3954"/>
                        </a:lnTo>
                        <a:lnTo>
                          <a:pt x="2483" y="3947"/>
                        </a:lnTo>
                        <a:lnTo>
                          <a:pt x="2624" y="3937"/>
                        </a:lnTo>
                        <a:lnTo>
                          <a:pt x="2768" y="3928"/>
                        </a:lnTo>
                        <a:lnTo>
                          <a:pt x="2912" y="3917"/>
                        </a:lnTo>
                        <a:lnTo>
                          <a:pt x="3056" y="3905"/>
                        </a:lnTo>
                        <a:lnTo>
                          <a:pt x="3198" y="3893"/>
                        </a:lnTo>
                        <a:lnTo>
                          <a:pt x="3340" y="3879"/>
                        </a:lnTo>
                        <a:lnTo>
                          <a:pt x="3481" y="3863"/>
                        </a:lnTo>
                        <a:lnTo>
                          <a:pt x="3619" y="3846"/>
                        </a:lnTo>
                        <a:lnTo>
                          <a:pt x="3753" y="3828"/>
                        </a:lnTo>
                        <a:lnTo>
                          <a:pt x="3883" y="3809"/>
                        </a:lnTo>
                        <a:lnTo>
                          <a:pt x="4011" y="3788"/>
                        </a:lnTo>
                        <a:lnTo>
                          <a:pt x="4132" y="3766"/>
                        </a:lnTo>
                        <a:lnTo>
                          <a:pt x="4248" y="3742"/>
                        </a:lnTo>
                        <a:lnTo>
                          <a:pt x="4304" y="3729"/>
                        </a:lnTo>
                        <a:lnTo>
                          <a:pt x="4357" y="3717"/>
                        </a:lnTo>
                        <a:lnTo>
                          <a:pt x="4357" y="3717"/>
                        </a:lnTo>
                        <a:close/>
                      </a:path>
                    </a:pathLst>
                  </a:custGeom>
                  <a:blipFill>
                    <a:blip r:embed="rId5"/>
                    <a:stretch>
                      <a:fillRect r="-2837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5" name="Freeform 1525532716">
                <a:extLst>
                  <a:ext uri="{FF2B5EF4-FFF2-40B4-BE49-F238E27FC236}">
                    <a16:creationId xmlns:a16="http://schemas.microsoft.com/office/drawing/2014/main" id="{D2E919E8-45D0-5308-5B38-80189678A4B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10592" y="92562"/>
                <a:ext cx="211016" cy="687161"/>
              </a:xfrm>
              <a:custGeom>
                <a:avLst/>
                <a:gdLst>
                  <a:gd name="T0" fmla="*/ 769 w 1544"/>
                  <a:gd name="T1" fmla="*/ 26 h 3994"/>
                  <a:gd name="T2" fmla="*/ 808 w 1544"/>
                  <a:gd name="T3" fmla="*/ 53 h 3994"/>
                  <a:gd name="T4" fmla="*/ 847 w 1544"/>
                  <a:gd name="T5" fmla="*/ 89 h 3994"/>
                  <a:gd name="T6" fmla="*/ 887 w 1544"/>
                  <a:gd name="T7" fmla="*/ 133 h 3994"/>
                  <a:gd name="T8" fmla="*/ 925 w 1544"/>
                  <a:gd name="T9" fmla="*/ 184 h 3994"/>
                  <a:gd name="T10" fmla="*/ 962 w 1544"/>
                  <a:gd name="T11" fmla="*/ 246 h 3994"/>
                  <a:gd name="T12" fmla="*/ 999 w 1544"/>
                  <a:gd name="T13" fmla="*/ 314 h 3994"/>
                  <a:gd name="T14" fmla="*/ 1035 w 1544"/>
                  <a:gd name="T15" fmla="*/ 389 h 3994"/>
                  <a:gd name="T16" fmla="*/ 1070 w 1544"/>
                  <a:gd name="T17" fmla="*/ 472 h 3994"/>
                  <a:gd name="T18" fmla="*/ 1137 w 1544"/>
                  <a:gd name="T19" fmla="*/ 659 h 3994"/>
                  <a:gd name="T20" fmla="*/ 1202 w 1544"/>
                  <a:gd name="T21" fmla="*/ 871 h 3994"/>
                  <a:gd name="T22" fmla="*/ 1261 w 1544"/>
                  <a:gd name="T23" fmla="*/ 1108 h 3994"/>
                  <a:gd name="T24" fmla="*/ 1315 w 1544"/>
                  <a:gd name="T25" fmla="*/ 1367 h 3994"/>
                  <a:gd name="T26" fmla="*/ 1365 w 1544"/>
                  <a:gd name="T27" fmla="*/ 1646 h 3994"/>
                  <a:gd name="T28" fmla="*/ 1411 w 1544"/>
                  <a:gd name="T29" fmla="*/ 1944 h 3994"/>
                  <a:gd name="T30" fmla="*/ 1448 w 1544"/>
                  <a:gd name="T31" fmla="*/ 2256 h 3994"/>
                  <a:gd name="T32" fmla="*/ 1482 w 1544"/>
                  <a:gd name="T33" fmla="*/ 2583 h 3994"/>
                  <a:gd name="T34" fmla="*/ 1507 w 1544"/>
                  <a:gd name="T35" fmla="*/ 2923 h 3994"/>
                  <a:gd name="T36" fmla="*/ 1527 w 1544"/>
                  <a:gd name="T37" fmla="*/ 3273 h 3994"/>
                  <a:gd name="T38" fmla="*/ 1539 w 1544"/>
                  <a:gd name="T39" fmla="*/ 3631 h 3994"/>
                  <a:gd name="T40" fmla="*/ 1544 w 1544"/>
                  <a:gd name="T41" fmla="*/ 3994 h 3994"/>
                  <a:gd name="T42" fmla="*/ 0 w 1544"/>
                  <a:gd name="T43" fmla="*/ 3133 h 3994"/>
                  <a:gd name="T44" fmla="*/ 3 w 1544"/>
                  <a:gd name="T45" fmla="*/ 2774 h 3994"/>
                  <a:gd name="T46" fmla="*/ 15 w 1544"/>
                  <a:gd name="T47" fmla="*/ 2429 h 3994"/>
                  <a:gd name="T48" fmla="*/ 33 w 1544"/>
                  <a:gd name="T49" fmla="*/ 2101 h 3994"/>
                  <a:gd name="T50" fmla="*/ 59 w 1544"/>
                  <a:gd name="T51" fmla="*/ 1790 h 3994"/>
                  <a:gd name="T52" fmla="*/ 92 w 1544"/>
                  <a:gd name="T53" fmla="*/ 1499 h 3994"/>
                  <a:gd name="T54" fmla="*/ 130 w 1544"/>
                  <a:gd name="T55" fmla="*/ 1229 h 3994"/>
                  <a:gd name="T56" fmla="*/ 174 w 1544"/>
                  <a:gd name="T57" fmla="*/ 981 h 3994"/>
                  <a:gd name="T58" fmla="*/ 224 w 1544"/>
                  <a:gd name="T59" fmla="*/ 758 h 3994"/>
                  <a:gd name="T60" fmla="*/ 278 w 1544"/>
                  <a:gd name="T61" fmla="*/ 561 h 3994"/>
                  <a:gd name="T62" fmla="*/ 337 w 1544"/>
                  <a:gd name="T63" fmla="*/ 389 h 3994"/>
                  <a:gd name="T64" fmla="*/ 369 w 1544"/>
                  <a:gd name="T65" fmla="*/ 315 h 3994"/>
                  <a:gd name="T66" fmla="*/ 401 w 1544"/>
                  <a:gd name="T67" fmla="*/ 248 h 3994"/>
                  <a:gd name="T68" fmla="*/ 434 w 1544"/>
                  <a:gd name="T69" fmla="*/ 188 h 3994"/>
                  <a:gd name="T70" fmla="*/ 469 w 1544"/>
                  <a:gd name="T71" fmla="*/ 137 h 3994"/>
                  <a:gd name="T72" fmla="*/ 504 w 1544"/>
                  <a:gd name="T73" fmla="*/ 92 h 3994"/>
                  <a:gd name="T74" fmla="*/ 540 w 1544"/>
                  <a:gd name="T75" fmla="*/ 58 h 3994"/>
                  <a:gd name="T76" fmla="*/ 576 w 1544"/>
                  <a:gd name="T77" fmla="*/ 30 h 3994"/>
                  <a:gd name="T78" fmla="*/ 613 w 1544"/>
                  <a:gd name="T79" fmla="*/ 11 h 3994"/>
                  <a:gd name="T80" fmla="*/ 652 w 1544"/>
                  <a:gd name="T81" fmla="*/ 1 h 3994"/>
                  <a:gd name="T82" fmla="*/ 690 w 1544"/>
                  <a:gd name="T83" fmla="*/ 0 h 3994"/>
                  <a:gd name="T84" fmla="*/ 729 w 1544"/>
                  <a:gd name="T85" fmla="*/ 8 h 3994"/>
                  <a:gd name="T86" fmla="*/ 769 w 1544"/>
                  <a:gd name="T87" fmla="*/ 26 h 39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544" h="3994">
                    <a:moveTo>
                      <a:pt x="769" y="26"/>
                    </a:moveTo>
                    <a:lnTo>
                      <a:pt x="769" y="26"/>
                    </a:lnTo>
                    <a:lnTo>
                      <a:pt x="788" y="38"/>
                    </a:lnTo>
                    <a:lnTo>
                      <a:pt x="808" y="53"/>
                    </a:lnTo>
                    <a:lnTo>
                      <a:pt x="828" y="69"/>
                    </a:lnTo>
                    <a:lnTo>
                      <a:pt x="847" y="89"/>
                    </a:lnTo>
                    <a:lnTo>
                      <a:pt x="867" y="109"/>
                    </a:lnTo>
                    <a:lnTo>
                      <a:pt x="887" y="133"/>
                    </a:lnTo>
                    <a:lnTo>
                      <a:pt x="905" y="158"/>
                    </a:lnTo>
                    <a:lnTo>
                      <a:pt x="925" y="184"/>
                    </a:lnTo>
                    <a:lnTo>
                      <a:pt x="943" y="214"/>
                    </a:lnTo>
                    <a:lnTo>
                      <a:pt x="962" y="246"/>
                    </a:lnTo>
                    <a:lnTo>
                      <a:pt x="981" y="278"/>
                    </a:lnTo>
                    <a:lnTo>
                      <a:pt x="999" y="314"/>
                    </a:lnTo>
                    <a:lnTo>
                      <a:pt x="1017" y="350"/>
                    </a:lnTo>
                    <a:lnTo>
                      <a:pt x="1035" y="389"/>
                    </a:lnTo>
                    <a:lnTo>
                      <a:pt x="1052" y="430"/>
                    </a:lnTo>
                    <a:lnTo>
                      <a:pt x="1070" y="472"/>
                    </a:lnTo>
                    <a:lnTo>
                      <a:pt x="1103" y="562"/>
                    </a:lnTo>
                    <a:lnTo>
                      <a:pt x="1137" y="659"/>
                    </a:lnTo>
                    <a:lnTo>
                      <a:pt x="1170" y="762"/>
                    </a:lnTo>
                    <a:lnTo>
                      <a:pt x="1202" y="871"/>
                    </a:lnTo>
                    <a:lnTo>
                      <a:pt x="1232" y="987"/>
                    </a:lnTo>
                    <a:lnTo>
                      <a:pt x="1261" y="1108"/>
                    </a:lnTo>
                    <a:lnTo>
                      <a:pt x="1288" y="1235"/>
                    </a:lnTo>
                    <a:lnTo>
                      <a:pt x="1315" y="1367"/>
                    </a:lnTo>
                    <a:lnTo>
                      <a:pt x="1341" y="1504"/>
                    </a:lnTo>
                    <a:lnTo>
                      <a:pt x="1365" y="1646"/>
                    </a:lnTo>
                    <a:lnTo>
                      <a:pt x="1388" y="1793"/>
                    </a:lnTo>
                    <a:lnTo>
                      <a:pt x="1411" y="1944"/>
                    </a:lnTo>
                    <a:lnTo>
                      <a:pt x="1430" y="2098"/>
                    </a:lnTo>
                    <a:lnTo>
                      <a:pt x="1448" y="2256"/>
                    </a:lnTo>
                    <a:lnTo>
                      <a:pt x="1467" y="2418"/>
                    </a:lnTo>
                    <a:lnTo>
                      <a:pt x="1482" y="2583"/>
                    </a:lnTo>
                    <a:lnTo>
                      <a:pt x="1495" y="2752"/>
                    </a:lnTo>
                    <a:lnTo>
                      <a:pt x="1507" y="2923"/>
                    </a:lnTo>
                    <a:lnTo>
                      <a:pt x="1518" y="3097"/>
                    </a:lnTo>
                    <a:lnTo>
                      <a:pt x="1527" y="3273"/>
                    </a:lnTo>
                    <a:lnTo>
                      <a:pt x="1535" y="3450"/>
                    </a:lnTo>
                    <a:lnTo>
                      <a:pt x="1539" y="3631"/>
                    </a:lnTo>
                    <a:lnTo>
                      <a:pt x="1542" y="3812"/>
                    </a:lnTo>
                    <a:lnTo>
                      <a:pt x="1544" y="3994"/>
                    </a:lnTo>
                    <a:lnTo>
                      <a:pt x="0" y="3133"/>
                    </a:lnTo>
                    <a:lnTo>
                      <a:pt x="0" y="3133"/>
                    </a:lnTo>
                    <a:lnTo>
                      <a:pt x="1" y="2951"/>
                    </a:lnTo>
                    <a:lnTo>
                      <a:pt x="3" y="2774"/>
                    </a:lnTo>
                    <a:lnTo>
                      <a:pt x="9" y="2599"/>
                    </a:lnTo>
                    <a:lnTo>
                      <a:pt x="15" y="2429"/>
                    </a:lnTo>
                    <a:lnTo>
                      <a:pt x="24" y="2262"/>
                    </a:lnTo>
                    <a:lnTo>
                      <a:pt x="33" y="2101"/>
                    </a:lnTo>
                    <a:lnTo>
                      <a:pt x="45" y="1943"/>
                    </a:lnTo>
                    <a:lnTo>
                      <a:pt x="59" y="1790"/>
                    </a:lnTo>
                    <a:lnTo>
                      <a:pt x="75" y="1642"/>
                    </a:lnTo>
                    <a:lnTo>
                      <a:pt x="92" y="1499"/>
                    </a:lnTo>
                    <a:lnTo>
                      <a:pt x="110" y="1361"/>
                    </a:lnTo>
                    <a:lnTo>
                      <a:pt x="130" y="1229"/>
                    </a:lnTo>
                    <a:lnTo>
                      <a:pt x="151" y="1102"/>
                    </a:lnTo>
                    <a:lnTo>
                      <a:pt x="174" y="981"/>
                    </a:lnTo>
                    <a:lnTo>
                      <a:pt x="198" y="866"/>
                    </a:lnTo>
                    <a:lnTo>
                      <a:pt x="224" y="758"/>
                    </a:lnTo>
                    <a:lnTo>
                      <a:pt x="251" y="655"/>
                    </a:lnTo>
                    <a:lnTo>
                      <a:pt x="278" y="561"/>
                    </a:lnTo>
                    <a:lnTo>
                      <a:pt x="307" y="471"/>
                    </a:lnTo>
                    <a:lnTo>
                      <a:pt x="337" y="389"/>
                    </a:lnTo>
                    <a:lnTo>
                      <a:pt x="354" y="351"/>
                    </a:lnTo>
                    <a:lnTo>
                      <a:pt x="369" y="315"/>
                    </a:lnTo>
                    <a:lnTo>
                      <a:pt x="386" y="280"/>
                    </a:lnTo>
                    <a:lnTo>
                      <a:pt x="401" y="248"/>
                    </a:lnTo>
                    <a:lnTo>
                      <a:pt x="418" y="217"/>
                    </a:lnTo>
                    <a:lnTo>
                      <a:pt x="434" y="188"/>
                    </a:lnTo>
                    <a:lnTo>
                      <a:pt x="452" y="162"/>
                    </a:lnTo>
                    <a:lnTo>
                      <a:pt x="469" y="137"/>
                    </a:lnTo>
                    <a:lnTo>
                      <a:pt x="486" y="114"/>
                    </a:lnTo>
                    <a:lnTo>
                      <a:pt x="504" y="92"/>
                    </a:lnTo>
                    <a:lnTo>
                      <a:pt x="522" y="74"/>
                    </a:lnTo>
                    <a:lnTo>
                      <a:pt x="540" y="58"/>
                    </a:lnTo>
                    <a:lnTo>
                      <a:pt x="558" y="42"/>
                    </a:lnTo>
                    <a:lnTo>
                      <a:pt x="576" y="30"/>
                    </a:lnTo>
                    <a:lnTo>
                      <a:pt x="595" y="19"/>
                    </a:lnTo>
                    <a:lnTo>
                      <a:pt x="613" y="11"/>
                    </a:lnTo>
                    <a:lnTo>
                      <a:pt x="632" y="5"/>
                    </a:lnTo>
                    <a:lnTo>
                      <a:pt x="652" y="1"/>
                    </a:lnTo>
                    <a:lnTo>
                      <a:pt x="670" y="0"/>
                    </a:lnTo>
                    <a:lnTo>
                      <a:pt x="690" y="0"/>
                    </a:lnTo>
                    <a:lnTo>
                      <a:pt x="710" y="4"/>
                    </a:lnTo>
                    <a:lnTo>
                      <a:pt x="729" y="8"/>
                    </a:lnTo>
                    <a:lnTo>
                      <a:pt x="749" y="16"/>
                    </a:lnTo>
                    <a:lnTo>
                      <a:pt x="769" y="26"/>
                    </a:lnTo>
                    <a:close/>
                  </a:path>
                </a:pathLst>
              </a:custGeom>
              <a:solidFill>
                <a:srgbClr val="8082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525532717">
                <a:extLst>
                  <a:ext uri="{FF2B5EF4-FFF2-40B4-BE49-F238E27FC236}">
                    <a16:creationId xmlns:a16="http://schemas.microsoft.com/office/drawing/2014/main" id="{6EA4F272-0549-60A0-E96A-B4213728746A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10592" y="92562"/>
                <a:ext cx="211016" cy="687161"/>
              </a:xfrm>
              <a:custGeom>
                <a:avLst/>
                <a:gdLst>
                  <a:gd name="T0" fmla="*/ 769 w 1544"/>
                  <a:gd name="T1" fmla="*/ 26 h 3994"/>
                  <a:gd name="T2" fmla="*/ 808 w 1544"/>
                  <a:gd name="T3" fmla="*/ 53 h 3994"/>
                  <a:gd name="T4" fmla="*/ 847 w 1544"/>
                  <a:gd name="T5" fmla="*/ 89 h 3994"/>
                  <a:gd name="T6" fmla="*/ 887 w 1544"/>
                  <a:gd name="T7" fmla="*/ 133 h 3994"/>
                  <a:gd name="T8" fmla="*/ 925 w 1544"/>
                  <a:gd name="T9" fmla="*/ 184 h 3994"/>
                  <a:gd name="T10" fmla="*/ 962 w 1544"/>
                  <a:gd name="T11" fmla="*/ 246 h 3994"/>
                  <a:gd name="T12" fmla="*/ 999 w 1544"/>
                  <a:gd name="T13" fmla="*/ 314 h 3994"/>
                  <a:gd name="T14" fmla="*/ 1035 w 1544"/>
                  <a:gd name="T15" fmla="*/ 389 h 3994"/>
                  <a:gd name="T16" fmla="*/ 1070 w 1544"/>
                  <a:gd name="T17" fmla="*/ 472 h 3994"/>
                  <a:gd name="T18" fmla="*/ 1137 w 1544"/>
                  <a:gd name="T19" fmla="*/ 659 h 3994"/>
                  <a:gd name="T20" fmla="*/ 1202 w 1544"/>
                  <a:gd name="T21" fmla="*/ 871 h 3994"/>
                  <a:gd name="T22" fmla="*/ 1261 w 1544"/>
                  <a:gd name="T23" fmla="*/ 1108 h 3994"/>
                  <a:gd name="T24" fmla="*/ 1315 w 1544"/>
                  <a:gd name="T25" fmla="*/ 1367 h 3994"/>
                  <a:gd name="T26" fmla="*/ 1365 w 1544"/>
                  <a:gd name="T27" fmla="*/ 1646 h 3994"/>
                  <a:gd name="T28" fmla="*/ 1411 w 1544"/>
                  <a:gd name="T29" fmla="*/ 1944 h 3994"/>
                  <a:gd name="T30" fmla="*/ 1448 w 1544"/>
                  <a:gd name="T31" fmla="*/ 2256 h 3994"/>
                  <a:gd name="T32" fmla="*/ 1482 w 1544"/>
                  <a:gd name="T33" fmla="*/ 2583 h 3994"/>
                  <a:gd name="T34" fmla="*/ 1507 w 1544"/>
                  <a:gd name="T35" fmla="*/ 2923 h 3994"/>
                  <a:gd name="T36" fmla="*/ 1527 w 1544"/>
                  <a:gd name="T37" fmla="*/ 3273 h 3994"/>
                  <a:gd name="T38" fmla="*/ 1539 w 1544"/>
                  <a:gd name="T39" fmla="*/ 3631 h 3994"/>
                  <a:gd name="T40" fmla="*/ 1544 w 1544"/>
                  <a:gd name="T41" fmla="*/ 3994 h 3994"/>
                  <a:gd name="T42" fmla="*/ 0 w 1544"/>
                  <a:gd name="T43" fmla="*/ 3133 h 3994"/>
                  <a:gd name="T44" fmla="*/ 3 w 1544"/>
                  <a:gd name="T45" fmla="*/ 2774 h 3994"/>
                  <a:gd name="T46" fmla="*/ 15 w 1544"/>
                  <a:gd name="T47" fmla="*/ 2429 h 3994"/>
                  <a:gd name="T48" fmla="*/ 33 w 1544"/>
                  <a:gd name="T49" fmla="*/ 2101 h 3994"/>
                  <a:gd name="T50" fmla="*/ 59 w 1544"/>
                  <a:gd name="T51" fmla="*/ 1790 h 3994"/>
                  <a:gd name="T52" fmla="*/ 92 w 1544"/>
                  <a:gd name="T53" fmla="*/ 1499 h 3994"/>
                  <a:gd name="T54" fmla="*/ 130 w 1544"/>
                  <a:gd name="T55" fmla="*/ 1229 h 3994"/>
                  <a:gd name="T56" fmla="*/ 174 w 1544"/>
                  <a:gd name="T57" fmla="*/ 981 h 3994"/>
                  <a:gd name="T58" fmla="*/ 224 w 1544"/>
                  <a:gd name="T59" fmla="*/ 758 h 3994"/>
                  <a:gd name="T60" fmla="*/ 278 w 1544"/>
                  <a:gd name="T61" fmla="*/ 561 h 3994"/>
                  <a:gd name="T62" fmla="*/ 337 w 1544"/>
                  <a:gd name="T63" fmla="*/ 389 h 3994"/>
                  <a:gd name="T64" fmla="*/ 369 w 1544"/>
                  <a:gd name="T65" fmla="*/ 315 h 3994"/>
                  <a:gd name="T66" fmla="*/ 401 w 1544"/>
                  <a:gd name="T67" fmla="*/ 248 h 3994"/>
                  <a:gd name="T68" fmla="*/ 434 w 1544"/>
                  <a:gd name="T69" fmla="*/ 188 h 3994"/>
                  <a:gd name="T70" fmla="*/ 469 w 1544"/>
                  <a:gd name="T71" fmla="*/ 137 h 3994"/>
                  <a:gd name="T72" fmla="*/ 504 w 1544"/>
                  <a:gd name="T73" fmla="*/ 92 h 3994"/>
                  <a:gd name="T74" fmla="*/ 540 w 1544"/>
                  <a:gd name="T75" fmla="*/ 58 h 3994"/>
                  <a:gd name="T76" fmla="*/ 576 w 1544"/>
                  <a:gd name="T77" fmla="*/ 30 h 3994"/>
                  <a:gd name="T78" fmla="*/ 613 w 1544"/>
                  <a:gd name="T79" fmla="*/ 11 h 3994"/>
                  <a:gd name="T80" fmla="*/ 652 w 1544"/>
                  <a:gd name="T81" fmla="*/ 1 h 3994"/>
                  <a:gd name="T82" fmla="*/ 690 w 1544"/>
                  <a:gd name="T83" fmla="*/ 0 h 3994"/>
                  <a:gd name="T84" fmla="*/ 729 w 1544"/>
                  <a:gd name="T85" fmla="*/ 8 h 3994"/>
                  <a:gd name="T86" fmla="*/ 769 w 1544"/>
                  <a:gd name="T87" fmla="*/ 26 h 39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544" h="3994">
                    <a:moveTo>
                      <a:pt x="769" y="26"/>
                    </a:moveTo>
                    <a:lnTo>
                      <a:pt x="769" y="26"/>
                    </a:lnTo>
                    <a:lnTo>
                      <a:pt x="788" y="38"/>
                    </a:lnTo>
                    <a:lnTo>
                      <a:pt x="808" y="53"/>
                    </a:lnTo>
                    <a:lnTo>
                      <a:pt x="828" y="69"/>
                    </a:lnTo>
                    <a:lnTo>
                      <a:pt x="847" y="89"/>
                    </a:lnTo>
                    <a:lnTo>
                      <a:pt x="867" y="109"/>
                    </a:lnTo>
                    <a:lnTo>
                      <a:pt x="887" y="133"/>
                    </a:lnTo>
                    <a:lnTo>
                      <a:pt x="905" y="158"/>
                    </a:lnTo>
                    <a:lnTo>
                      <a:pt x="925" y="184"/>
                    </a:lnTo>
                    <a:lnTo>
                      <a:pt x="943" y="214"/>
                    </a:lnTo>
                    <a:lnTo>
                      <a:pt x="962" y="246"/>
                    </a:lnTo>
                    <a:lnTo>
                      <a:pt x="981" y="278"/>
                    </a:lnTo>
                    <a:lnTo>
                      <a:pt x="999" y="314"/>
                    </a:lnTo>
                    <a:lnTo>
                      <a:pt x="1017" y="350"/>
                    </a:lnTo>
                    <a:lnTo>
                      <a:pt x="1035" y="389"/>
                    </a:lnTo>
                    <a:lnTo>
                      <a:pt x="1052" y="430"/>
                    </a:lnTo>
                    <a:lnTo>
                      <a:pt x="1070" y="472"/>
                    </a:lnTo>
                    <a:lnTo>
                      <a:pt x="1103" y="562"/>
                    </a:lnTo>
                    <a:lnTo>
                      <a:pt x="1137" y="659"/>
                    </a:lnTo>
                    <a:lnTo>
                      <a:pt x="1170" y="762"/>
                    </a:lnTo>
                    <a:lnTo>
                      <a:pt x="1202" y="871"/>
                    </a:lnTo>
                    <a:lnTo>
                      <a:pt x="1232" y="987"/>
                    </a:lnTo>
                    <a:lnTo>
                      <a:pt x="1261" y="1108"/>
                    </a:lnTo>
                    <a:lnTo>
                      <a:pt x="1288" y="1235"/>
                    </a:lnTo>
                    <a:lnTo>
                      <a:pt x="1315" y="1367"/>
                    </a:lnTo>
                    <a:lnTo>
                      <a:pt x="1341" y="1504"/>
                    </a:lnTo>
                    <a:lnTo>
                      <a:pt x="1365" y="1646"/>
                    </a:lnTo>
                    <a:lnTo>
                      <a:pt x="1388" y="1793"/>
                    </a:lnTo>
                    <a:lnTo>
                      <a:pt x="1411" y="1944"/>
                    </a:lnTo>
                    <a:lnTo>
                      <a:pt x="1430" y="2098"/>
                    </a:lnTo>
                    <a:lnTo>
                      <a:pt x="1448" y="2256"/>
                    </a:lnTo>
                    <a:lnTo>
                      <a:pt x="1467" y="2418"/>
                    </a:lnTo>
                    <a:lnTo>
                      <a:pt x="1482" y="2583"/>
                    </a:lnTo>
                    <a:lnTo>
                      <a:pt x="1495" y="2752"/>
                    </a:lnTo>
                    <a:lnTo>
                      <a:pt x="1507" y="2923"/>
                    </a:lnTo>
                    <a:lnTo>
                      <a:pt x="1518" y="3097"/>
                    </a:lnTo>
                    <a:lnTo>
                      <a:pt x="1527" y="3273"/>
                    </a:lnTo>
                    <a:lnTo>
                      <a:pt x="1535" y="3450"/>
                    </a:lnTo>
                    <a:lnTo>
                      <a:pt x="1539" y="3631"/>
                    </a:lnTo>
                    <a:lnTo>
                      <a:pt x="1542" y="3812"/>
                    </a:lnTo>
                    <a:lnTo>
                      <a:pt x="1544" y="3994"/>
                    </a:lnTo>
                    <a:lnTo>
                      <a:pt x="0" y="3133"/>
                    </a:lnTo>
                    <a:lnTo>
                      <a:pt x="0" y="3133"/>
                    </a:lnTo>
                    <a:lnTo>
                      <a:pt x="1" y="2951"/>
                    </a:lnTo>
                    <a:lnTo>
                      <a:pt x="3" y="2774"/>
                    </a:lnTo>
                    <a:lnTo>
                      <a:pt x="9" y="2599"/>
                    </a:lnTo>
                    <a:lnTo>
                      <a:pt x="15" y="2429"/>
                    </a:lnTo>
                    <a:lnTo>
                      <a:pt x="24" y="2262"/>
                    </a:lnTo>
                    <a:lnTo>
                      <a:pt x="33" y="2101"/>
                    </a:lnTo>
                    <a:lnTo>
                      <a:pt x="45" y="1943"/>
                    </a:lnTo>
                    <a:lnTo>
                      <a:pt x="59" y="1790"/>
                    </a:lnTo>
                    <a:lnTo>
                      <a:pt x="75" y="1642"/>
                    </a:lnTo>
                    <a:lnTo>
                      <a:pt x="92" y="1499"/>
                    </a:lnTo>
                    <a:lnTo>
                      <a:pt x="110" y="1361"/>
                    </a:lnTo>
                    <a:lnTo>
                      <a:pt x="130" y="1229"/>
                    </a:lnTo>
                    <a:lnTo>
                      <a:pt x="151" y="1102"/>
                    </a:lnTo>
                    <a:lnTo>
                      <a:pt x="174" y="981"/>
                    </a:lnTo>
                    <a:lnTo>
                      <a:pt x="198" y="866"/>
                    </a:lnTo>
                    <a:lnTo>
                      <a:pt x="224" y="758"/>
                    </a:lnTo>
                    <a:lnTo>
                      <a:pt x="251" y="655"/>
                    </a:lnTo>
                    <a:lnTo>
                      <a:pt x="278" y="561"/>
                    </a:lnTo>
                    <a:lnTo>
                      <a:pt x="307" y="471"/>
                    </a:lnTo>
                    <a:lnTo>
                      <a:pt x="337" y="389"/>
                    </a:lnTo>
                    <a:lnTo>
                      <a:pt x="354" y="351"/>
                    </a:lnTo>
                    <a:lnTo>
                      <a:pt x="369" y="315"/>
                    </a:lnTo>
                    <a:lnTo>
                      <a:pt x="386" y="280"/>
                    </a:lnTo>
                    <a:lnTo>
                      <a:pt x="401" y="248"/>
                    </a:lnTo>
                    <a:lnTo>
                      <a:pt x="418" y="217"/>
                    </a:lnTo>
                    <a:lnTo>
                      <a:pt x="434" y="188"/>
                    </a:lnTo>
                    <a:lnTo>
                      <a:pt x="452" y="162"/>
                    </a:lnTo>
                    <a:lnTo>
                      <a:pt x="469" y="137"/>
                    </a:lnTo>
                    <a:lnTo>
                      <a:pt x="486" y="114"/>
                    </a:lnTo>
                    <a:lnTo>
                      <a:pt x="504" y="92"/>
                    </a:lnTo>
                    <a:lnTo>
                      <a:pt x="522" y="74"/>
                    </a:lnTo>
                    <a:lnTo>
                      <a:pt x="540" y="58"/>
                    </a:lnTo>
                    <a:lnTo>
                      <a:pt x="558" y="42"/>
                    </a:lnTo>
                    <a:lnTo>
                      <a:pt x="576" y="30"/>
                    </a:lnTo>
                    <a:lnTo>
                      <a:pt x="595" y="19"/>
                    </a:lnTo>
                    <a:lnTo>
                      <a:pt x="613" y="11"/>
                    </a:lnTo>
                    <a:lnTo>
                      <a:pt x="632" y="5"/>
                    </a:lnTo>
                    <a:lnTo>
                      <a:pt x="652" y="1"/>
                    </a:lnTo>
                    <a:lnTo>
                      <a:pt x="670" y="0"/>
                    </a:lnTo>
                    <a:lnTo>
                      <a:pt x="690" y="0"/>
                    </a:lnTo>
                    <a:lnTo>
                      <a:pt x="710" y="4"/>
                    </a:lnTo>
                    <a:lnTo>
                      <a:pt x="729" y="8"/>
                    </a:lnTo>
                    <a:lnTo>
                      <a:pt x="749" y="16"/>
                    </a:lnTo>
                    <a:lnTo>
                      <a:pt x="769" y="26"/>
                    </a:lnTo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  <a:shade val="30000"/>
                      <a:satMod val="115000"/>
                    </a:schemeClr>
                  </a:gs>
                  <a:gs pos="50000">
                    <a:schemeClr val="tx1">
                      <a:lumMod val="65000"/>
                      <a:lumOff val="35000"/>
                      <a:shade val="67500"/>
                      <a:satMod val="115000"/>
                    </a:schemeClr>
                  </a:gs>
                  <a:gs pos="100000">
                    <a:schemeClr val="tx1">
                      <a:lumMod val="65000"/>
                      <a:lumOff val="35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525532718">
                <a:extLst>
                  <a:ext uri="{FF2B5EF4-FFF2-40B4-BE49-F238E27FC236}">
                    <a16:creationId xmlns:a16="http://schemas.microsoft.com/office/drawing/2014/main" id="{265478A3-20A8-09DD-E7ED-993744D7B485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43159" y="0"/>
                <a:ext cx="721334" cy="688538"/>
              </a:xfrm>
              <a:custGeom>
                <a:avLst/>
                <a:gdLst>
                  <a:gd name="T0" fmla="*/ 3140 w 5280"/>
                  <a:gd name="T1" fmla="*/ 3990 h 4003"/>
                  <a:gd name="T2" fmla="*/ 4036 w 5280"/>
                  <a:gd name="T3" fmla="*/ 4002 h 4003"/>
                  <a:gd name="T4" fmla="*/ 4638 w 5280"/>
                  <a:gd name="T5" fmla="*/ 4003 h 4003"/>
                  <a:gd name="T6" fmla="*/ 5280 w 5280"/>
                  <a:gd name="T7" fmla="*/ 3995 h 4003"/>
                  <a:gd name="T8" fmla="*/ 5275 w 5280"/>
                  <a:gd name="T9" fmla="*/ 3629 h 4003"/>
                  <a:gd name="T10" fmla="*/ 5254 w 5280"/>
                  <a:gd name="T11" fmla="*/ 3088 h 4003"/>
                  <a:gd name="T12" fmla="*/ 5216 w 5280"/>
                  <a:gd name="T13" fmla="*/ 2565 h 4003"/>
                  <a:gd name="T14" fmla="*/ 5163 w 5280"/>
                  <a:gd name="T15" fmla="*/ 2065 h 4003"/>
                  <a:gd name="T16" fmla="*/ 5095 w 5280"/>
                  <a:gd name="T17" fmla="*/ 1599 h 4003"/>
                  <a:gd name="T18" fmla="*/ 5015 w 5280"/>
                  <a:gd name="T19" fmla="*/ 1177 h 4003"/>
                  <a:gd name="T20" fmla="*/ 4921 w 5280"/>
                  <a:gd name="T21" fmla="*/ 804 h 4003"/>
                  <a:gd name="T22" fmla="*/ 4833 w 5280"/>
                  <a:gd name="T23" fmla="*/ 539 h 4003"/>
                  <a:gd name="T24" fmla="*/ 4779 w 5280"/>
                  <a:gd name="T25" fmla="*/ 403 h 4003"/>
                  <a:gd name="T26" fmla="*/ 4720 w 5280"/>
                  <a:gd name="T27" fmla="*/ 284 h 4003"/>
                  <a:gd name="T28" fmla="*/ 4659 w 5280"/>
                  <a:gd name="T29" fmla="*/ 184 h 4003"/>
                  <a:gd name="T30" fmla="*/ 4597 w 5280"/>
                  <a:gd name="T31" fmla="*/ 103 h 4003"/>
                  <a:gd name="T32" fmla="*/ 4532 w 5280"/>
                  <a:gd name="T33" fmla="*/ 45 h 4003"/>
                  <a:gd name="T34" fmla="*/ 4466 w 5280"/>
                  <a:gd name="T35" fmla="*/ 9 h 4003"/>
                  <a:gd name="T36" fmla="*/ 4429 w 5280"/>
                  <a:gd name="T37" fmla="*/ 0 h 4003"/>
                  <a:gd name="T38" fmla="*/ 4305 w 5280"/>
                  <a:gd name="T39" fmla="*/ 3 h 4003"/>
                  <a:gd name="T40" fmla="*/ 4098 w 5280"/>
                  <a:gd name="T41" fmla="*/ 21 h 4003"/>
                  <a:gd name="T42" fmla="*/ 3768 w 5280"/>
                  <a:gd name="T43" fmla="*/ 64 h 4003"/>
                  <a:gd name="T44" fmla="*/ 3293 w 5280"/>
                  <a:gd name="T45" fmla="*/ 142 h 4003"/>
                  <a:gd name="T46" fmla="*/ 2963 w 5280"/>
                  <a:gd name="T47" fmla="*/ 216 h 4003"/>
                  <a:gd name="T48" fmla="*/ 2829 w 5280"/>
                  <a:gd name="T49" fmla="*/ 256 h 4003"/>
                  <a:gd name="T50" fmla="*/ 2574 w 5280"/>
                  <a:gd name="T51" fmla="*/ 344 h 4003"/>
                  <a:gd name="T52" fmla="*/ 2398 w 5280"/>
                  <a:gd name="T53" fmla="*/ 414 h 4003"/>
                  <a:gd name="T54" fmla="*/ 2171 w 5280"/>
                  <a:gd name="T55" fmla="*/ 517 h 4003"/>
                  <a:gd name="T56" fmla="*/ 1933 w 5280"/>
                  <a:gd name="T57" fmla="*/ 639 h 4003"/>
                  <a:gd name="T58" fmla="*/ 1799 w 5280"/>
                  <a:gd name="T59" fmla="*/ 715 h 4003"/>
                  <a:gd name="T60" fmla="*/ 1600 w 5280"/>
                  <a:gd name="T61" fmla="*/ 840 h 4003"/>
                  <a:gd name="T62" fmla="*/ 1343 w 5280"/>
                  <a:gd name="T63" fmla="*/ 1026 h 4003"/>
                  <a:gd name="T64" fmla="*/ 1252 w 5280"/>
                  <a:gd name="T65" fmla="*/ 1100 h 4003"/>
                  <a:gd name="T66" fmla="*/ 1030 w 5280"/>
                  <a:gd name="T67" fmla="*/ 1296 h 4003"/>
                  <a:gd name="T68" fmla="*/ 884 w 5280"/>
                  <a:gd name="T69" fmla="*/ 1445 h 4003"/>
                  <a:gd name="T70" fmla="*/ 768 w 5280"/>
                  <a:gd name="T71" fmla="*/ 1574 h 4003"/>
                  <a:gd name="T72" fmla="*/ 620 w 5280"/>
                  <a:gd name="T73" fmla="*/ 1760 h 4003"/>
                  <a:gd name="T74" fmla="*/ 511 w 5280"/>
                  <a:gd name="T75" fmla="*/ 1915 h 4003"/>
                  <a:gd name="T76" fmla="*/ 368 w 5280"/>
                  <a:gd name="T77" fmla="*/ 2153 h 4003"/>
                  <a:gd name="T78" fmla="*/ 273 w 5280"/>
                  <a:gd name="T79" fmla="*/ 2342 h 4003"/>
                  <a:gd name="T80" fmla="*/ 234 w 5280"/>
                  <a:gd name="T81" fmla="*/ 2430 h 4003"/>
                  <a:gd name="T82" fmla="*/ 159 w 5280"/>
                  <a:gd name="T83" fmla="*/ 2627 h 4003"/>
                  <a:gd name="T84" fmla="*/ 100 w 5280"/>
                  <a:gd name="T85" fmla="*/ 2814 h 4003"/>
                  <a:gd name="T86" fmla="*/ 50 w 5280"/>
                  <a:gd name="T87" fmla="*/ 3033 h 4003"/>
                  <a:gd name="T88" fmla="*/ 14 w 5280"/>
                  <a:gd name="T89" fmla="*/ 3284 h 4003"/>
                  <a:gd name="T90" fmla="*/ 0 w 5280"/>
                  <a:gd name="T91" fmla="*/ 3566 h 4003"/>
                  <a:gd name="T92" fmla="*/ 5 w 5280"/>
                  <a:gd name="T93" fmla="*/ 3583 h 4003"/>
                  <a:gd name="T94" fmla="*/ 22 w 5280"/>
                  <a:gd name="T95" fmla="*/ 3608 h 4003"/>
                  <a:gd name="T96" fmla="*/ 53 w 5280"/>
                  <a:gd name="T97" fmla="*/ 3632 h 4003"/>
                  <a:gd name="T98" fmla="*/ 117 w 5280"/>
                  <a:gd name="T99" fmla="*/ 3664 h 4003"/>
                  <a:gd name="T100" fmla="*/ 258 w 5280"/>
                  <a:gd name="T101" fmla="*/ 3711 h 4003"/>
                  <a:gd name="T102" fmla="*/ 452 w 5280"/>
                  <a:gd name="T103" fmla="*/ 3756 h 4003"/>
                  <a:gd name="T104" fmla="*/ 695 w 5280"/>
                  <a:gd name="T105" fmla="*/ 3799 h 4003"/>
                  <a:gd name="T106" fmla="*/ 989 w 5280"/>
                  <a:gd name="T107" fmla="*/ 3839 h 4003"/>
                  <a:gd name="T108" fmla="*/ 1328 w 5280"/>
                  <a:gd name="T109" fmla="*/ 3876 h 4003"/>
                  <a:gd name="T110" fmla="*/ 1711 w 5280"/>
                  <a:gd name="T111" fmla="*/ 3908 h 4003"/>
                  <a:gd name="T112" fmla="*/ 2136 w 5280"/>
                  <a:gd name="T113" fmla="*/ 3937 h 4003"/>
                  <a:gd name="T114" fmla="*/ 2602 w 5280"/>
                  <a:gd name="T115" fmla="*/ 3961 h 4003"/>
                  <a:gd name="T116" fmla="*/ 2934 w 5280"/>
                  <a:gd name="T117" fmla="*/ 3985 h 40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280" h="4003">
                    <a:moveTo>
                      <a:pt x="2934" y="3985"/>
                    </a:moveTo>
                    <a:lnTo>
                      <a:pt x="2934" y="3985"/>
                    </a:lnTo>
                    <a:lnTo>
                      <a:pt x="3140" y="3990"/>
                    </a:lnTo>
                    <a:lnTo>
                      <a:pt x="3374" y="3995"/>
                    </a:lnTo>
                    <a:lnTo>
                      <a:pt x="3679" y="3999"/>
                    </a:lnTo>
                    <a:lnTo>
                      <a:pt x="4036" y="4002"/>
                    </a:lnTo>
                    <a:lnTo>
                      <a:pt x="4230" y="4003"/>
                    </a:lnTo>
                    <a:lnTo>
                      <a:pt x="4431" y="4003"/>
                    </a:lnTo>
                    <a:lnTo>
                      <a:pt x="4638" y="4003"/>
                    </a:lnTo>
                    <a:lnTo>
                      <a:pt x="4852" y="4002"/>
                    </a:lnTo>
                    <a:lnTo>
                      <a:pt x="5065" y="3998"/>
                    </a:lnTo>
                    <a:lnTo>
                      <a:pt x="5280" y="3995"/>
                    </a:lnTo>
                    <a:lnTo>
                      <a:pt x="5280" y="3995"/>
                    </a:lnTo>
                    <a:lnTo>
                      <a:pt x="5278" y="3811"/>
                    </a:lnTo>
                    <a:lnTo>
                      <a:pt x="5275" y="3629"/>
                    </a:lnTo>
                    <a:lnTo>
                      <a:pt x="5271" y="3447"/>
                    </a:lnTo>
                    <a:lnTo>
                      <a:pt x="5263" y="3268"/>
                    </a:lnTo>
                    <a:lnTo>
                      <a:pt x="5254" y="3088"/>
                    </a:lnTo>
                    <a:lnTo>
                      <a:pt x="5244" y="2912"/>
                    </a:lnTo>
                    <a:lnTo>
                      <a:pt x="5232" y="2737"/>
                    </a:lnTo>
                    <a:lnTo>
                      <a:pt x="5216" y="2565"/>
                    </a:lnTo>
                    <a:lnTo>
                      <a:pt x="5201" y="2395"/>
                    </a:lnTo>
                    <a:lnTo>
                      <a:pt x="5183" y="2228"/>
                    </a:lnTo>
                    <a:lnTo>
                      <a:pt x="5163" y="2065"/>
                    </a:lnTo>
                    <a:lnTo>
                      <a:pt x="5142" y="1906"/>
                    </a:lnTo>
                    <a:lnTo>
                      <a:pt x="5120" y="1750"/>
                    </a:lnTo>
                    <a:lnTo>
                      <a:pt x="5095" y="1599"/>
                    </a:lnTo>
                    <a:lnTo>
                      <a:pt x="5070" y="1453"/>
                    </a:lnTo>
                    <a:lnTo>
                      <a:pt x="5044" y="1312"/>
                    </a:lnTo>
                    <a:lnTo>
                      <a:pt x="5015" y="1177"/>
                    </a:lnTo>
                    <a:lnTo>
                      <a:pt x="4985" y="1046"/>
                    </a:lnTo>
                    <a:lnTo>
                      <a:pt x="4953" y="921"/>
                    </a:lnTo>
                    <a:lnTo>
                      <a:pt x="4921" y="804"/>
                    </a:lnTo>
                    <a:lnTo>
                      <a:pt x="4886" y="693"/>
                    </a:lnTo>
                    <a:lnTo>
                      <a:pt x="4852" y="589"/>
                    </a:lnTo>
                    <a:lnTo>
                      <a:pt x="4833" y="539"/>
                    </a:lnTo>
                    <a:lnTo>
                      <a:pt x="4815" y="492"/>
                    </a:lnTo>
                    <a:lnTo>
                      <a:pt x="4797" y="446"/>
                    </a:lnTo>
                    <a:lnTo>
                      <a:pt x="4779" y="403"/>
                    </a:lnTo>
                    <a:lnTo>
                      <a:pt x="4759" y="361"/>
                    </a:lnTo>
                    <a:lnTo>
                      <a:pt x="4740" y="321"/>
                    </a:lnTo>
                    <a:lnTo>
                      <a:pt x="4720" y="284"/>
                    </a:lnTo>
                    <a:lnTo>
                      <a:pt x="4700" y="248"/>
                    </a:lnTo>
                    <a:lnTo>
                      <a:pt x="4681" y="215"/>
                    </a:lnTo>
                    <a:lnTo>
                      <a:pt x="4659" y="184"/>
                    </a:lnTo>
                    <a:lnTo>
                      <a:pt x="4640" y="155"/>
                    </a:lnTo>
                    <a:lnTo>
                      <a:pt x="4619" y="129"/>
                    </a:lnTo>
                    <a:lnTo>
                      <a:pt x="4597" y="103"/>
                    </a:lnTo>
                    <a:lnTo>
                      <a:pt x="4576" y="82"/>
                    </a:lnTo>
                    <a:lnTo>
                      <a:pt x="4553" y="63"/>
                    </a:lnTo>
                    <a:lnTo>
                      <a:pt x="4532" y="45"/>
                    </a:lnTo>
                    <a:lnTo>
                      <a:pt x="4510" y="30"/>
                    </a:lnTo>
                    <a:lnTo>
                      <a:pt x="4488" y="18"/>
                    </a:lnTo>
                    <a:lnTo>
                      <a:pt x="4466" y="9"/>
                    </a:lnTo>
                    <a:lnTo>
                      <a:pt x="4443" y="2"/>
                    </a:lnTo>
                    <a:lnTo>
                      <a:pt x="4443" y="2"/>
                    </a:lnTo>
                    <a:lnTo>
                      <a:pt x="4429" y="0"/>
                    </a:lnTo>
                    <a:lnTo>
                      <a:pt x="4385" y="0"/>
                    </a:lnTo>
                    <a:lnTo>
                      <a:pt x="4351" y="0"/>
                    </a:lnTo>
                    <a:lnTo>
                      <a:pt x="4305" y="3"/>
                    </a:lnTo>
                    <a:lnTo>
                      <a:pt x="4248" y="6"/>
                    </a:lnTo>
                    <a:lnTo>
                      <a:pt x="4180" y="12"/>
                    </a:lnTo>
                    <a:lnTo>
                      <a:pt x="4098" y="21"/>
                    </a:lnTo>
                    <a:lnTo>
                      <a:pt x="4002" y="32"/>
                    </a:lnTo>
                    <a:lnTo>
                      <a:pt x="3892" y="46"/>
                    </a:lnTo>
                    <a:lnTo>
                      <a:pt x="3768" y="64"/>
                    </a:lnTo>
                    <a:lnTo>
                      <a:pt x="3626" y="86"/>
                    </a:lnTo>
                    <a:lnTo>
                      <a:pt x="3468" y="111"/>
                    </a:lnTo>
                    <a:lnTo>
                      <a:pt x="3293" y="142"/>
                    </a:lnTo>
                    <a:lnTo>
                      <a:pt x="3097" y="178"/>
                    </a:lnTo>
                    <a:lnTo>
                      <a:pt x="3097" y="178"/>
                    </a:lnTo>
                    <a:lnTo>
                      <a:pt x="2963" y="216"/>
                    </a:lnTo>
                    <a:lnTo>
                      <a:pt x="2893" y="235"/>
                    </a:lnTo>
                    <a:lnTo>
                      <a:pt x="2829" y="256"/>
                    </a:lnTo>
                    <a:lnTo>
                      <a:pt x="2829" y="256"/>
                    </a:lnTo>
                    <a:lnTo>
                      <a:pt x="2748" y="282"/>
                    </a:lnTo>
                    <a:lnTo>
                      <a:pt x="2660" y="313"/>
                    </a:lnTo>
                    <a:lnTo>
                      <a:pt x="2574" y="344"/>
                    </a:lnTo>
                    <a:lnTo>
                      <a:pt x="2495" y="374"/>
                    </a:lnTo>
                    <a:lnTo>
                      <a:pt x="2495" y="374"/>
                    </a:lnTo>
                    <a:lnTo>
                      <a:pt x="2398" y="414"/>
                    </a:lnTo>
                    <a:lnTo>
                      <a:pt x="2331" y="442"/>
                    </a:lnTo>
                    <a:lnTo>
                      <a:pt x="2254" y="477"/>
                    </a:lnTo>
                    <a:lnTo>
                      <a:pt x="2171" y="517"/>
                    </a:lnTo>
                    <a:lnTo>
                      <a:pt x="2079" y="561"/>
                    </a:lnTo>
                    <a:lnTo>
                      <a:pt x="1982" y="611"/>
                    </a:lnTo>
                    <a:lnTo>
                      <a:pt x="1933" y="639"/>
                    </a:lnTo>
                    <a:lnTo>
                      <a:pt x="1882" y="666"/>
                    </a:lnTo>
                    <a:lnTo>
                      <a:pt x="1882" y="666"/>
                    </a:lnTo>
                    <a:lnTo>
                      <a:pt x="1799" y="715"/>
                    </a:lnTo>
                    <a:lnTo>
                      <a:pt x="1741" y="750"/>
                    </a:lnTo>
                    <a:lnTo>
                      <a:pt x="1675" y="792"/>
                    </a:lnTo>
                    <a:lnTo>
                      <a:pt x="1600" y="840"/>
                    </a:lnTo>
                    <a:lnTo>
                      <a:pt x="1520" y="895"/>
                    </a:lnTo>
                    <a:lnTo>
                      <a:pt x="1434" y="957"/>
                    </a:lnTo>
                    <a:lnTo>
                      <a:pt x="1343" y="1026"/>
                    </a:lnTo>
                    <a:lnTo>
                      <a:pt x="1343" y="1026"/>
                    </a:lnTo>
                    <a:lnTo>
                      <a:pt x="1296" y="1063"/>
                    </a:lnTo>
                    <a:lnTo>
                      <a:pt x="1252" y="1100"/>
                    </a:lnTo>
                    <a:lnTo>
                      <a:pt x="1169" y="1171"/>
                    </a:lnTo>
                    <a:lnTo>
                      <a:pt x="1095" y="1236"/>
                    </a:lnTo>
                    <a:lnTo>
                      <a:pt x="1030" y="1296"/>
                    </a:lnTo>
                    <a:lnTo>
                      <a:pt x="977" y="1349"/>
                    </a:lnTo>
                    <a:lnTo>
                      <a:pt x="933" y="1392"/>
                    </a:lnTo>
                    <a:lnTo>
                      <a:pt x="884" y="1445"/>
                    </a:lnTo>
                    <a:lnTo>
                      <a:pt x="884" y="1445"/>
                    </a:lnTo>
                    <a:lnTo>
                      <a:pt x="812" y="1525"/>
                    </a:lnTo>
                    <a:lnTo>
                      <a:pt x="768" y="1574"/>
                    </a:lnTo>
                    <a:lnTo>
                      <a:pt x="722" y="1630"/>
                    </a:lnTo>
                    <a:lnTo>
                      <a:pt x="672" y="1692"/>
                    </a:lnTo>
                    <a:lnTo>
                      <a:pt x="620" y="1760"/>
                    </a:lnTo>
                    <a:lnTo>
                      <a:pt x="567" y="1834"/>
                    </a:lnTo>
                    <a:lnTo>
                      <a:pt x="511" y="1915"/>
                    </a:lnTo>
                    <a:lnTo>
                      <a:pt x="511" y="1915"/>
                    </a:lnTo>
                    <a:lnTo>
                      <a:pt x="458" y="1998"/>
                    </a:lnTo>
                    <a:lnTo>
                      <a:pt x="411" y="2077"/>
                    </a:lnTo>
                    <a:lnTo>
                      <a:pt x="368" y="2153"/>
                    </a:lnTo>
                    <a:lnTo>
                      <a:pt x="332" y="2222"/>
                    </a:lnTo>
                    <a:lnTo>
                      <a:pt x="300" y="2286"/>
                    </a:lnTo>
                    <a:lnTo>
                      <a:pt x="273" y="2342"/>
                    </a:lnTo>
                    <a:lnTo>
                      <a:pt x="250" y="2391"/>
                    </a:lnTo>
                    <a:lnTo>
                      <a:pt x="234" y="2430"/>
                    </a:lnTo>
                    <a:lnTo>
                      <a:pt x="234" y="2430"/>
                    </a:lnTo>
                    <a:lnTo>
                      <a:pt x="197" y="2521"/>
                    </a:lnTo>
                    <a:lnTo>
                      <a:pt x="178" y="2572"/>
                    </a:lnTo>
                    <a:lnTo>
                      <a:pt x="159" y="2627"/>
                    </a:lnTo>
                    <a:lnTo>
                      <a:pt x="140" y="2686"/>
                    </a:lnTo>
                    <a:lnTo>
                      <a:pt x="120" y="2748"/>
                    </a:lnTo>
                    <a:lnTo>
                      <a:pt x="100" y="2814"/>
                    </a:lnTo>
                    <a:lnTo>
                      <a:pt x="84" y="2883"/>
                    </a:lnTo>
                    <a:lnTo>
                      <a:pt x="66" y="2956"/>
                    </a:lnTo>
                    <a:lnTo>
                      <a:pt x="50" y="3033"/>
                    </a:lnTo>
                    <a:lnTo>
                      <a:pt x="37" y="3113"/>
                    </a:lnTo>
                    <a:lnTo>
                      <a:pt x="25" y="3197"/>
                    </a:lnTo>
                    <a:lnTo>
                      <a:pt x="14" y="3284"/>
                    </a:lnTo>
                    <a:lnTo>
                      <a:pt x="8" y="3374"/>
                    </a:lnTo>
                    <a:lnTo>
                      <a:pt x="2" y="3469"/>
                    </a:lnTo>
                    <a:lnTo>
                      <a:pt x="0" y="3566"/>
                    </a:lnTo>
                    <a:lnTo>
                      <a:pt x="0" y="3566"/>
                    </a:lnTo>
                    <a:lnTo>
                      <a:pt x="2" y="3574"/>
                    </a:lnTo>
                    <a:lnTo>
                      <a:pt x="5" y="3583"/>
                    </a:lnTo>
                    <a:lnTo>
                      <a:pt x="8" y="3591"/>
                    </a:lnTo>
                    <a:lnTo>
                      <a:pt x="14" y="3599"/>
                    </a:lnTo>
                    <a:lnTo>
                      <a:pt x="22" y="3608"/>
                    </a:lnTo>
                    <a:lnTo>
                      <a:pt x="31" y="3615"/>
                    </a:lnTo>
                    <a:lnTo>
                      <a:pt x="41" y="3623"/>
                    </a:lnTo>
                    <a:lnTo>
                      <a:pt x="53" y="3632"/>
                    </a:lnTo>
                    <a:lnTo>
                      <a:pt x="67" y="3640"/>
                    </a:lnTo>
                    <a:lnTo>
                      <a:pt x="82" y="3648"/>
                    </a:lnTo>
                    <a:lnTo>
                      <a:pt x="117" y="3664"/>
                    </a:lnTo>
                    <a:lnTo>
                      <a:pt x="158" y="3680"/>
                    </a:lnTo>
                    <a:lnTo>
                      <a:pt x="205" y="3695"/>
                    </a:lnTo>
                    <a:lnTo>
                      <a:pt x="258" y="3711"/>
                    </a:lnTo>
                    <a:lnTo>
                      <a:pt x="317" y="3726"/>
                    </a:lnTo>
                    <a:lnTo>
                      <a:pt x="380" y="3742"/>
                    </a:lnTo>
                    <a:lnTo>
                      <a:pt x="452" y="3756"/>
                    </a:lnTo>
                    <a:lnTo>
                      <a:pt x="527" y="3771"/>
                    </a:lnTo>
                    <a:lnTo>
                      <a:pt x="609" y="3785"/>
                    </a:lnTo>
                    <a:lnTo>
                      <a:pt x="695" y="3799"/>
                    </a:lnTo>
                    <a:lnTo>
                      <a:pt x="788" y="3813"/>
                    </a:lnTo>
                    <a:lnTo>
                      <a:pt x="886" y="3826"/>
                    </a:lnTo>
                    <a:lnTo>
                      <a:pt x="989" y="3839"/>
                    </a:lnTo>
                    <a:lnTo>
                      <a:pt x="1096" y="3851"/>
                    </a:lnTo>
                    <a:lnTo>
                      <a:pt x="1210" y="3864"/>
                    </a:lnTo>
                    <a:lnTo>
                      <a:pt x="1328" y="3876"/>
                    </a:lnTo>
                    <a:lnTo>
                      <a:pt x="1451" y="3887"/>
                    </a:lnTo>
                    <a:lnTo>
                      <a:pt x="1579" y="3898"/>
                    </a:lnTo>
                    <a:lnTo>
                      <a:pt x="1711" y="3908"/>
                    </a:lnTo>
                    <a:lnTo>
                      <a:pt x="1849" y="3918"/>
                    </a:lnTo>
                    <a:lnTo>
                      <a:pt x="1991" y="3927"/>
                    </a:lnTo>
                    <a:lnTo>
                      <a:pt x="2136" y="3937"/>
                    </a:lnTo>
                    <a:lnTo>
                      <a:pt x="2288" y="3945"/>
                    </a:lnTo>
                    <a:lnTo>
                      <a:pt x="2443" y="3954"/>
                    </a:lnTo>
                    <a:lnTo>
                      <a:pt x="2602" y="3961"/>
                    </a:lnTo>
                    <a:lnTo>
                      <a:pt x="2766" y="3968"/>
                    </a:lnTo>
                    <a:lnTo>
                      <a:pt x="2934" y="3974"/>
                    </a:lnTo>
                    <a:lnTo>
                      <a:pt x="2934" y="398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BE1E2D">
                      <a:shade val="30000"/>
                      <a:satMod val="115000"/>
                    </a:srgbClr>
                  </a:gs>
                  <a:gs pos="50000">
                    <a:srgbClr val="BE1E2D">
                      <a:shade val="67500"/>
                      <a:satMod val="115000"/>
                    </a:srgbClr>
                  </a:gs>
                  <a:gs pos="100000">
                    <a:srgbClr val="BE1E2D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algn="ct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>
                    <a:effectLst/>
                    <a:latin typeface="Arial Black" panose="020B0A040201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FV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ct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>
                    <a:effectLst/>
                    <a:latin typeface="Arial Black" panose="020B0A040201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Freeform 1525532719">
                <a:extLst>
                  <a:ext uri="{FF2B5EF4-FFF2-40B4-BE49-F238E27FC236}">
                    <a16:creationId xmlns:a16="http://schemas.microsoft.com/office/drawing/2014/main" id="{C9CE0A96-1CB8-8D4E-CEC8-1BE3BA36B053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43159" y="0"/>
                <a:ext cx="721334" cy="688538"/>
              </a:xfrm>
              <a:custGeom>
                <a:avLst/>
                <a:gdLst>
                  <a:gd name="T0" fmla="*/ 3140 w 5280"/>
                  <a:gd name="T1" fmla="*/ 3990 h 4003"/>
                  <a:gd name="T2" fmla="*/ 4036 w 5280"/>
                  <a:gd name="T3" fmla="*/ 4002 h 4003"/>
                  <a:gd name="T4" fmla="*/ 4638 w 5280"/>
                  <a:gd name="T5" fmla="*/ 4003 h 4003"/>
                  <a:gd name="T6" fmla="*/ 5280 w 5280"/>
                  <a:gd name="T7" fmla="*/ 3995 h 4003"/>
                  <a:gd name="T8" fmla="*/ 5275 w 5280"/>
                  <a:gd name="T9" fmla="*/ 3629 h 4003"/>
                  <a:gd name="T10" fmla="*/ 5254 w 5280"/>
                  <a:gd name="T11" fmla="*/ 3088 h 4003"/>
                  <a:gd name="T12" fmla="*/ 5216 w 5280"/>
                  <a:gd name="T13" fmla="*/ 2565 h 4003"/>
                  <a:gd name="T14" fmla="*/ 5163 w 5280"/>
                  <a:gd name="T15" fmla="*/ 2065 h 4003"/>
                  <a:gd name="T16" fmla="*/ 5095 w 5280"/>
                  <a:gd name="T17" fmla="*/ 1599 h 4003"/>
                  <a:gd name="T18" fmla="*/ 5015 w 5280"/>
                  <a:gd name="T19" fmla="*/ 1177 h 4003"/>
                  <a:gd name="T20" fmla="*/ 4921 w 5280"/>
                  <a:gd name="T21" fmla="*/ 804 h 4003"/>
                  <a:gd name="T22" fmla="*/ 4833 w 5280"/>
                  <a:gd name="T23" fmla="*/ 539 h 4003"/>
                  <a:gd name="T24" fmla="*/ 4779 w 5280"/>
                  <a:gd name="T25" fmla="*/ 403 h 4003"/>
                  <a:gd name="T26" fmla="*/ 4720 w 5280"/>
                  <a:gd name="T27" fmla="*/ 284 h 4003"/>
                  <a:gd name="T28" fmla="*/ 4659 w 5280"/>
                  <a:gd name="T29" fmla="*/ 184 h 4003"/>
                  <a:gd name="T30" fmla="*/ 4597 w 5280"/>
                  <a:gd name="T31" fmla="*/ 103 h 4003"/>
                  <a:gd name="T32" fmla="*/ 4532 w 5280"/>
                  <a:gd name="T33" fmla="*/ 45 h 4003"/>
                  <a:gd name="T34" fmla="*/ 4466 w 5280"/>
                  <a:gd name="T35" fmla="*/ 9 h 4003"/>
                  <a:gd name="T36" fmla="*/ 4429 w 5280"/>
                  <a:gd name="T37" fmla="*/ 0 h 4003"/>
                  <a:gd name="T38" fmla="*/ 4305 w 5280"/>
                  <a:gd name="T39" fmla="*/ 3 h 4003"/>
                  <a:gd name="T40" fmla="*/ 4098 w 5280"/>
                  <a:gd name="T41" fmla="*/ 21 h 4003"/>
                  <a:gd name="T42" fmla="*/ 3768 w 5280"/>
                  <a:gd name="T43" fmla="*/ 64 h 4003"/>
                  <a:gd name="T44" fmla="*/ 3293 w 5280"/>
                  <a:gd name="T45" fmla="*/ 142 h 4003"/>
                  <a:gd name="T46" fmla="*/ 2963 w 5280"/>
                  <a:gd name="T47" fmla="*/ 216 h 4003"/>
                  <a:gd name="T48" fmla="*/ 2829 w 5280"/>
                  <a:gd name="T49" fmla="*/ 256 h 4003"/>
                  <a:gd name="T50" fmla="*/ 2574 w 5280"/>
                  <a:gd name="T51" fmla="*/ 344 h 4003"/>
                  <a:gd name="T52" fmla="*/ 2398 w 5280"/>
                  <a:gd name="T53" fmla="*/ 414 h 4003"/>
                  <a:gd name="T54" fmla="*/ 2171 w 5280"/>
                  <a:gd name="T55" fmla="*/ 517 h 4003"/>
                  <a:gd name="T56" fmla="*/ 1933 w 5280"/>
                  <a:gd name="T57" fmla="*/ 639 h 4003"/>
                  <a:gd name="T58" fmla="*/ 1799 w 5280"/>
                  <a:gd name="T59" fmla="*/ 715 h 4003"/>
                  <a:gd name="T60" fmla="*/ 1600 w 5280"/>
                  <a:gd name="T61" fmla="*/ 840 h 4003"/>
                  <a:gd name="T62" fmla="*/ 1343 w 5280"/>
                  <a:gd name="T63" fmla="*/ 1026 h 4003"/>
                  <a:gd name="T64" fmla="*/ 1252 w 5280"/>
                  <a:gd name="T65" fmla="*/ 1100 h 4003"/>
                  <a:gd name="T66" fmla="*/ 1030 w 5280"/>
                  <a:gd name="T67" fmla="*/ 1296 h 4003"/>
                  <a:gd name="T68" fmla="*/ 884 w 5280"/>
                  <a:gd name="T69" fmla="*/ 1445 h 4003"/>
                  <a:gd name="T70" fmla="*/ 768 w 5280"/>
                  <a:gd name="T71" fmla="*/ 1574 h 4003"/>
                  <a:gd name="T72" fmla="*/ 620 w 5280"/>
                  <a:gd name="T73" fmla="*/ 1760 h 4003"/>
                  <a:gd name="T74" fmla="*/ 511 w 5280"/>
                  <a:gd name="T75" fmla="*/ 1915 h 4003"/>
                  <a:gd name="T76" fmla="*/ 368 w 5280"/>
                  <a:gd name="T77" fmla="*/ 2153 h 4003"/>
                  <a:gd name="T78" fmla="*/ 273 w 5280"/>
                  <a:gd name="T79" fmla="*/ 2342 h 4003"/>
                  <a:gd name="T80" fmla="*/ 234 w 5280"/>
                  <a:gd name="T81" fmla="*/ 2430 h 4003"/>
                  <a:gd name="T82" fmla="*/ 159 w 5280"/>
                  <a:gd name="T83" fmla="*/ 2627 h 4003"/>
                  <a:gd name="T84" fmla="*/ 100 w 5280"/>
                  <a:gd name="T85" fmla="*/ 2814 h 4003"/>
                  <a:gd name="T86" fmla="*/ 50 w 5280"/>
                  <a:gd name="T87" fmla="*/ 3033 h 4003"/>
                  <a:gd name="T88" fmla="*/ 14 w 5280"/>
                  <a:gd name="T89" fmla="*/ 3284 h 4003"/>
                  <a:gd name="T90" fmla="*/ 0 w 5280"/>
                  <a:gd name="T91" fmla="*/ 3566 h 4003"/>
                  <a:gd name="T92" fmla="*/ 5 w 5280"/>
                  <a:gd name="T93" fmla="*/ 3583 h 4003"/>
                  <a:gd name="T94" fmla="*/ 22 w 5280"/>
                  <a:gd name="T95" fmla="*/ 3608 h 4003"/>
                  <a:gd name="T96" fmla="*/ 53 w 5280"/>
                  <a:gd name="T97" fmla="*/ 3632 h 4003"/>
                  <a:gd name="T98" fmla="*/ 117 w 5280"/>
                  <a:gd name="T99" fmla="*/ 3664 h 4003"/>
                  <a:gd name="T100" fmla="*/ 258 w 5280"/>
                  <a:gd name="T101" fmla="*/ 3711 h 4003"/>
                  <a:gd name="T102" fmla="*/ 452 w 5280"/>
                  <a:gd name="T103" fmla="*/ 3756 h 4003"/>
                  <a:gd name="T104" fmla="*/ 695 w 5280"/>
                  <a:gd name="T105" fmla="*/ 3799 h 4003"/>
                  <a:gd name="T106" fmla="*/ 989 w 5280"/>
                  <a:gd name="T107" fmla="*/ 3839 h 4003"/>
                  <a:gd name="T108" fmla="*/ 1328 w 5280"/>
                  <a:gd name="T109" fmla="*/ 3876 h 4003"/>
                  <a:gd name="T110" fmla="*/ 1711 w 5280"/>
                  <a:gd name="T111" fmla="*/ 3908 h 4003"/>
                  <a:gd name="T112" fmla="*/ 2136 w 5280"/>
                  <a:gd name="T113" fmla="*/ 3937 h 4003"/>
                  <a:gd name="T114" fmla="*/ 2602 w 5280"/>
                  <a:gd name="T115" fmla="*/ 3961 h 40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280" h="4003">
                    <a:moveTo>
                      <a:pt x="2934" y="3985"/>
                    </a:moveTo>
                    <a:lnTo>
                      <a:pt x="2934" y="3985"/>
                    </a:lnTo>
                    <a:lnTo>
                      <a:pt x="3140" y="3990"/>
                    </a:lnTo>
                    <a:lnTo>
                      <a:pt x="3374" y="3995"/>
                    </a:lnTo>
                    <a:lnTo>
                      <a:pt x="3679" y="3999"/>
                    </a:lnTo>
                    <a:lnTo>
                      <a:pt x="4036" y="4002"/>
                    </a:lnTo>
                    <a:lnTo>
                      <a:pt x="4230" y="4003"/>
                    </a:lnTo>
                    <a:lnTo>
                      <a:pt x="4431" y="4003"/>
                    </a:lnTo>
                    <a:lnTo>
                      <a:pt x="4638" y="4003"/>
                    </a:lnTo>
                    <a:lnTo>
                      <a:pt x="4852" y="4002"/>
                    </a:lnTo>
                    <a:lnTo>
                      <a:pt x="5065" y="3998"/>
                    </a:lnTo>
                    <a:lnTo>
                      <a:pt x="5280" y="3995"/>
                    </a:lnTo>
                    <a:lnTo>
                      <a:pt x="5280" y="3995"/>
                    </a:lnTo>
                    <a:lnTo>
                      <a:pt x="5278" y="3811"/>
                    </a:lnTo>
                    <a:lnTo>
                      <a:pt x="5275" y="3629"/>
                    </a:lnTo>
                    <a:lnTo>
                      <a:pt x="5271" y="3447"/>
                    </a:lnTo>
                    <a:lnTo>
                      <a:pt x="5263" y="3268"/>
                    </a:lnTo>
                    <a:lnTo>
                      <a:pt x="5254" y="3088"/>
                    </a:lnTo>
                    <a:lnTo>
                      <a:pt x="5244" y="2912"/>
                    </a:lnTo>
                    <a:lnTo>
                      <a:pt x="5232" y="2737"/>
                    </a:lnTo>
                    <a:lnTo>
                      <a:pt x="5216" y="2565"/>
                    </a:lnTo>
                    <a:lnTo>
                      <a:pt x="5201" y="2395"/>
                    </a:lnTo>
                    <a:lnTo>
                      <a:pt x="5183" y="2228"/>
                    </a:lnTo>
                    <a:lnTo>
                      <a:pt x="5163" y="2065"/>
                    </a:lnTo>
                    <a:lnTo>
                      <a:pt x="5142" y="1906"/>
                    </a:lnTo>
                    <a:lnTo>
                      <a:pt x="5120" y="1750"/>
                    </a:lnTo>
                    <a:lnTo>
                      <a:pt x="5095" y="1599"/>
                    </a:lnTo>
                    <a:lnTo>
                      <a:pt x="5070" y="1453"/>
                    </a:lnTo>
                    <a:lnTo>
                      <a:pt x="5044" y="1312"/>
                    </a:lnTo>
                    <a:lnTo>
                      <a:pt x="5015" y="1177"/>
                    </a:lnTo>
                    <a:lnTo>
                      <a:pt x="4985" y="1046"/>
                    </a:lnTo>
                    <a:lnTo>
                      <a:pt x="4953" y="921"/>
                    </a:lnTo>
                    <a:lnTo>
                      <a:pt x="4921" y="804"/>
                    </a:lnTo>
                    <a:lnTo>
                      <a:pt x="4886" y="693"/>
                    </a:lnTo>
                    <a:lnTo>
                      <a:pt x="4852" y="589"/>
                    </a:lnTo>
                    <a:lnTo>
                      <a:pt x="4833" y="539"/>
                    </a:lnTo>
                    <a:lnTo>
                      <a:pt x="4815" y="492"/>
                    </a:lnTo>
                    <a:lnTo>
                      <a:pt x="4797" y="446"/>
                    </a:lnTo>
                    <a:lnTo>
                      <a:pt x="4779" y="403"/>
                    </a:lnTo>
                    <a:lnTo>
                      <a:pt x="4759" y="361"/>
                    </a:lnTo>
                    <a:lnTo>
                      <a:pt x="4740" y="321"/>
                    </a:lnTo>
                    <a:lnTo>
                      <a:pt x="4720" y="284"/>
                    </a:lnTo>
                    <a:lnTo>
                      <a:pt x="4700" y="248"/>
                    </a:lnTo>
                    <a:lnTo>
                      <a:pt x="4681" y="215"/>
                    </a:lnTo>
                    <a:lnTo>
                      <a:pt x="4659" y="184"/>
                    </a:lnTo>
                    <a:lnTo>
                      <a:pt x="4640" y="155"/>
                    </a:lnTo>
                    <a:lnTo>
                      <a:pt x="4619" y="129"/>
                    </a:lnTo>
                    <a:lnTo>
                      <a:pt x="4597" y="103"/>
                    </a:lnTo>
                    <a:lnTo>
                      <a:pt x="4576" y="82"/>
                    </a:lnTo>
                    <a:lnTo>
                      <a:pt x="4553" y="63"/>
                    </a:lnTo>
                    <a:lnTo>
                      <a:pt x="4532" y="45"/>
                    </a:lnTo>
                    <a:lnTo>
                      <a:pt x="4510" y="30"/>
                    </a:lnTo>
                    <a:lnTo>
                      <a:pt x="4488" y="18"/>
                    </a:lnTo>
                    <a:lnTo>
                      <a:pt x="4466" y="9"/>
                    </a:lnTo>
                    <a:lnTo>
                      <a:pt x="4443" y="2"/>
                    </a:lnTo>
                    <a:lnTo>
                      <a:pt x="4443" y="2"/>
                    </a:lnTo>
                    <a:lnTo>
                      <a:pt x="4429" y="0"/>
                    </a:lnTo>
                    <a:lnTo>
                      <a:pt x="4385" y="0"/>
                    </a:lnTo>
                    <a:lnTo>
                      <a:pt x="4351" y="0"/>
                    </a:lnTo>
                    <a:lnTo>
                      <a:pt x="4305" y="3"/>
                    </a:lnTo>
                    <a:lnTo>
                      <a:pt x="4248" y="6"/>
                    </a:lnTo>
                    <a:lnTo>
                      <a:pt x="4180" y="12"/>
                    </a:lnTo>
                    <a:lnTo>
                      <a:pt x="4098" y="21"/>
                    </a:lnTo>
                    <a:lnTo>
                      <a:pt x="4002" y="32"/>
                    </a:lnTo>
                    <a:lnTo>
                      <a:pt x="3892" y="46"/>
                    </a:lnTo>
                    <a:lnTo>
                      <a:pt x="3768" y="64"/>
                    </a:lnTo>
                    <a:lnTo>
                      <a:pt x="3626" y="86"/>
                    </a:lnTo>
                    <a:lnTo>
                      <a:pt x="3468" y="111"/>
                    </a:lnTo>
                    <a:lnTo>
                      <a:pt x="3293" y="142"/>
                    </a:lnTo>
                    <a:lnTo>
                      <a:pt x="3097" y="178"/>
                    </a:lnTo>
                    <a:lnTo>
                      <a:pt x="3097" y="178"/>
                    </a:lnTo>
                    <a:lnTo>
                      <a:pt x="2963" y="216"/>
                    </a:lnTo>
                    <a:lnTo>
                      <a:pt x="2893" y="235"/>
                    </a:lnTo>
                    <a:lnTo>
                      <a:pt x="2829" y="256"/>
                    </a:lnTo>
                    <a:lnTo>
                      <a:pt x="2829" y="256"/>
                    </a:lnTo>
                    <a:lnTo>
                      <a:pt x="2748" y="282"/>
                    </a:lnTo>
                    <a:lnTo>
                      <a:pt x="2660" y="313"/>
                    </a:lnTo>
                    <a:lnTo>
                      <a:pt x="2574" y="344"/>
                    </a:lnTo>
                    <a:lnTo>
                      <a:pt x="2495" y="374"/>
                    </a:lnTo>
                    <a:lnTo>
                      <a:pt x="2495" y="374"/>
                    </a:lnTo>
                    <a:lnTo>
                      <a:pt x="2398" y="414"/>
                    </a:lnTo>
                    <a:lnTo>
                      <a:pt x="2331" y="442"/>
                    </a:lnTo>
                    <a:lnTo>
                      <a:pt x="2254" y="477"/>
                    </a:lnTo>
                    <a:lnTo>
                      <a:pt x="2171" y="517"/>
                    </a:lnTo>
                    <a:lnTo>
                      <a:pt x="2079" y="561"/>
                    </a:lnTo>
                    <a:lnTo>
                      <a:pt x="1982" y="611"/>
                    </a:lnTo>
                    <a:lnTo>
                      <a:pt x="1933" y="639"/>
                    </a:lnTo>
                    <a:lnTo>
                      <a:pt x="1882" y="666"/>
                    </a:lnTo>
                    <a:lnTo>
                      <a:pt x="1882" y="666"/>
                    </a:lnTo>
                    <a:lnTo>
                      <a:pt x="1799" y="715"/>
                    </a:lnTo>
                    <a:lnTo>
                      <a:pt x="1741" y="750"/>
                    </a:lnTo>
                    <a:lnTo>
                      <a:pt x="1675" y="792"/>
                    </a:lnTo>
                    <a:lnTo>
                      <a:pt x="1600" y="840"/>
                    </a:lnTo>
                    <a:lnTo>
                      <a:pt x="1520" y="895"/>
                    </a:lnTo>
                    <a:lnTo>
                      <a:pt x="1434" y="957"/>
                    </a:lnTo>
                    <a:lnTo>
                      <a:pt x="1343" y="1026"/>
                    </a:lnTo>
                    <a:lnTo>
                      <a:pt x="1343" y="1026"/>
                    </a:lnTo>
                    <a:lnTo>
                      <a:pt x="1296" y="1063"/>
                    </a:lnTo>
                    <a:lnTo>
                      <a:pt x="1252" y="1100"/>
                    </a:lnTo>
                    <a:lnTo>
                      <a:pt x="1169" y="1171"/>
                    </a:lnTo>
                    <a:lnTo>
                      <a:pt x="1095" y="1236"/>
                    </a:lnTo>
                    <a:lnTo>
                      <a:pt x="1030" y="1296"/>
                    </a:lnTo>
                    <a:lnTo>
                      <a:pt x="977" y="1349"/>
                    </a:lnTo>
                    <a:lnTo>
                      <a:pt x="933" y="1392"/>
                    </a:lnTo>
                    <a:lnTo>
                      <a:pt x="884" y="1445"/>
                    </a:lnTo>
                    <a:lnTo>
                      <a:pt x="884" y="1445"/>
                    </a:lnTo>
                    <a:lnTo>
                      <a:pt x="812" y="1525"/>
                    </a:lnTo>
                    <a:lnTo>
                      <a:pt x="768" y="1574"/>
                    </a:lnTo>
                    <a:lnTo>
                      <a:pt x="722" y="1630"/>
                    </a:lnTo>
                    <a:lnTo>
                      <a:pt x="672" y="1692"/>
                    </a:lnTo>
                    <a:lnTo>
                      <a:pt x="620" y="1760"/>
                    </a:lnTo>
                    <a:lnTo>
                      <a:pt x="567" y="1834"/>
                    </a:lnTo>
                    <a:lnTo>
                      <a:pt x="511" y="1915"/>
                    </a:lnTo>
                    <a:lnTo>
                      <a:pt x="511" y="1915"/>
                    </a:lnTo>
                    <a:lnTo>
                      <a:pt x="458" y="1998"/>
                    </a:lnTo>
                    <a:lnTo>
                      <a:pt x="411" y="2077"/>
                    </a:lnTo>
                    <a:lnTo>
                      <a:pt x="368" y="2153"/>
                    </a:lnTo>
                    <a:lnTo>
                      <a:pt x="332" y="2222"/>
                    </a:lnTo>
                    <a:lnTo>
                      <a:pt x="300" y="2286"/>
                    </a:lnTo>
                    <a:lnTo>
                      <a:pt x="273" y="2342"/>
                    </a:lnTo>
                    <a:lnTo>
                      <a:pt x="250" y="2391"/>
                    </a:lnTo>
                    <a:lnTo>
                      <a:pt x="234" y="2430"/>
                    </a:lnTo>
                    <a:lnTo>
                      <a:pt x="234" y="2430"/>
                    </a:lnTo>
                    <a:lnTo>
                      <a:pt x="197" y="2521"/>
                    </a:lnTo>
                    <a:lnTo>
                      <a:pt x="178" y="2572"/>
                    </a:lnTo>
                    <a:lnTo>
                      <a:pt x="159" y="2627"/>
                    </a:lnTo>
                    <a:lnTo>
                      <a:pt x="140" y="2686"/>
                    </a:lnTo>
                    <a:lnTo>
                      <a:pt x="120" y="2748"/>
                    </a:lnTo>
                    <a:lnTo>
                      <a:pt x="100" y="2814"/>
                    </a:lnTo>
                    <a:lnTo>
                      <a:pt x="84" y="2883"/>
                    </a:lnTo>
                    <a:lnTo>
                      <a:pt x="66" y="2956"/>
                    </a:lnTo>
                    <a:lnTo>
                      <a:pt x="50" y="3033"/>
                    </a:lnTo>
                    <a:lnTo>
                      <a:pt x="37" y="3113"/>
                    </a:lnTo>
                    <a:lnTo>
                      <a:pt x="25" y="3197"/>
                    </a:lnTo>
                    <a:lnTo>
                      <a:pt x="14" y="3284"/>
                    </a:lnTo>
                    <a:lnTo>
                      <a:pt x="8" y="3374"/>
                    </a:lnTo>
                    <a:lnTo>
                      <a:pt x="2" y="3469"/>
                    </a:lnTo>
                    <a:lnTo>
                      <a:pt x="0" y="3566"/>
                    </a:lnTo>
                    <a:lnTo>
                      <a:pt x="0" y="3566"/>
                    </a:lnTo>
                    <a:lnTo>
                      <a:pt x="2" y="3574"/>
                    </a:lnTo>
                    <a:lnTo>
                      <a:pt x="5" y="3583"/>
                    </a:lnTo>
                    <a:lnTo>
                      <a:pt x="8" y="3591"/>
                    </a:lnTo>
                    <a:lnTo>
                      <a:pt x="14" y="3599"/>
                    </a:lnTo>
                    <a:lnTo>
                      <a:pt x="22" y="3608"/>
                    </a:lnTo>
                    <a:lnTo>
                      <a:pt x="31" y="3615"/>
                    </a:lnTo>
                    <a:lnTo>
                      <a:pt x="41" y="3623"/>
                    </a:lnTo>
                    <a:lnTo>
                      <a:pt x="53" y="3632"/>
                    </a:lnTo>
                    <a:lnTo>
                      <a:pt x="67" y="3640"/>
                    </a:lnTo>
                    <a:lnTo>
                      <a:pt x="82" y="3648"/>
                    </a:lnTo>
                    <a:lnTo>
                      <a:pt x="117" y="3664"/>
                    </a:lnTo>
                    <a:lnTo>
                      <a:pt x="158" y="3680"/>
                    </a:lnTo>
                    <a:lnTo>
                      <a:pt x="205" y="3695"/>
                    </a:lnTo>
                    <a:lnTo>
                      <a:pt x="258" y="3711"/>
                    </a:lnTo>
                    <a:lnTo>
                      <a:pt x="317" y="3726"/>
                    </a:lnTo>
                    <a:lnTo>
                      <a:pt x="380" y="3742"/>
                    </a:lnTo>
                    <a:lnTo>
                      <a:pt x="452" y="3756"/>
                    </a:lnTo>
                    <a:lnTo>
                      <a:pt x="527" y="3771"/>
                    </a:lnTo>
                    <a:lnTo>
                      <a:pt x="609" y="3785"/>
                    </a:lnTo>
                    <a:lnTo>
                      <a:pt x="695" y="3799"/>
                    </a:lnTo>
                    <a:lnTo>
                      <a:pt x="788" y="3813"/>
                    </a:lnTo>
                    <a:lnTo>
                      <a:pt x="886" y="3826"/>
                    </a:lnTo>
                    <a:lnTo>
                      <a:pt x="989" y="3839"/>
                    </a:lnTo>
                    <a:lnTo>
                      <a:pt x="1096" y="3851"/>
                    </a:lnTo>
                    <a:lnTo>
                      <a:pt x="1210" y="3864"/>
                    </a:lnTo>
                    <a:lnTo>
                      <a:pt x="1328" y="3876"/>
                    </a:lnTo>
                    <a:lnTo>
                      <a:pt x="1451" y="3887"/>
                    </a:lnTo>
                    <a:lnTo>
                      <a:pt x="1579" y="3898"/>
                    </a:lnTo>
                    <a:lnTo>
                      <a:pt x="1711" y="3908"/>
                    </a:lnTo>
                    <a:lnTo>
                      <a:pt x="1849" y="3918"/>
                    </a:lnTo>
                    <a:lnTo>
                      <a:pt x="1991" y="3927"/>
                    </a:lnTo>
                    <a:lnTo>
                      <a:pt x="2136" y="3937"/>
                    </a:lnTo>
                    <a:lnTo>
                      <a:pt x="2288" y="3945"/>
                    </a:lnTo>
                    <a:lnTo>
                      <a:pt x="2443" y="3954"/>
                    </a:lnTo>
                    <a:lnTo>
                      <a:pt x="2602" y="3961"/>
                    </a:lnTo>
                    <a:lnTo>
                      <a:pt x="2766" y="3968"/>
                    </a:lnTo>
                    <a:lnTo>
                      <a:pt x="2934" y="397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" name="Freeform 160">
              <a:extLst>
                <a:ext uri="{FF2B5EF4-FFF2-40B4-BE49-F238E27FC236}">
                  <a16:creationId xmlns:a16="http://schemas.microsoft.com/office/drawing/2014/main" id="{9969B6DC-530E-292D-E963-4318D06A4F5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1" y="514350"/>
              <a:ext cx="577215" cy="683721"/>
            </a:xfrm>
            <a:custGeom>
              <a:avLst/>
              <a:gdLst>
                <a:gd name="T0" fmla="*/ 15 w 4338"/>
                <a:gd name="T1" fmla="*/ 3539 h 3548"/>
                <a:gd name="T2" fmla="*/ 62 w 4338"/>
                <a:gd name="T3" fmla="*/ 3501 h 3548"/>
                <a:gd name="T4" fmla="*/ 108 w 4338"/>
                <a:gd name="T5" fmla="*/ 3450 h 3548"/>
                <a:gd name="T6" fmla="*/ 152 w 4338"/>
                <a:gd name="T7" fmla="*/ 3385 h 3548"/>
                <a:gd name="T8" fmla="*/ 235 w 4338"/>
                <a:gd name="T9" fmla="*/ 3215 h 3548"/>
                <a:gd name="T10" fmla="*/ 312 w 4338"/>
                <a:gd name="T11" fmla="*/ 2996 h 3548"/>
                <a:gd name="T12" fmla="*/ 382 w 4338"/>
                <a:gd name="T13" fmla="*/ 2733 h 3548"/>
                <a:gd name="T14" fmla="*/ 444 w 4338"/>
                <a:gd name="T15" fmla="*/ 2427 h 3548"/>
                <a:gd name="T16" fmla="*/ 497 w 4338"/>
                <a:gd name="T17" fmla="*/ 2086 h 3548"/>
                <a:gd name="T18" fmla="*/ 539 w 4338"/>
                <a:gd name="T19" fmla="*/ 1711 h 3548"/>
                <a:gd name="T20" fmla="*/ 573 w 4338"/>
                <a:gd name="T21" fmla="*/ 1306 h 3548"/>
                <a:gd name="T22" fmla="*/ 594 w 4338"/>
                <a:gd name="T23" fmla="*/ 877 h 3548"/>
                <a:gd name="T24" fmla="*/ 603 w 4338"/>
                <a:gd name="T25" fmla="*/ 427 h 3548"/>
                <a:gd name="T26" fmla="*/ 1164 w 4338"/>
                <a:gd name="T27" fmla="*/ 414 h 3548"/>
                <a:gd name="T28" fmla="*/ 1962 w 4338"/>
                <a:gd name="T29" fmla="*/ 380 h 3548"/>
                <a:gd name="T30" fmla="*/ 2683 w 4338"/>
                <a:gd name="T31" fmla="*/ 334 h 3548"/>
                <a:gd name="T32" fmla="*/ 3303 w 4338"/>
                <a:gd name="T33" fmla="*/ 274 h 3548"/>
                <a:gd name="T34" fmla="*/ 3569 w 4338"/>
                <a:gd name="T35" fmla="*/ 239 h 3548"/>
                <a:gd name="T36" fmla="*/ 3801 w 4338"/>
                <a:gd name="T37" fmla="*/ 202 h 3548"/>
                <a:gd name="T38" fmla="*/ 3998 w 4338"/>
                <a:gd name="T39" fmla="*/ 161 h 3548"/>
                <a:gd name="T40" fmla="*/ 4119 w 4338"/>
                <a:gd name="T41" fmla="*/ 129 h 3548"/>
                <a:gd name="T42" fmla="*/ 4223 w 4338"/>
                <a:gd name="T43" fmla="*/ 92 h 3548"/>
                <a:gd name="T44" fmla="*/ 4279 w 4338"/>
                <a:gd name="T45" fmla="*/ 64 h 3548"/>
                <a:gd name="T46" fmla="*/ 4317 w 4338"/>
                <a:gd name="T47" fmla="*/ 37 h 3548"/>
                <a:gd name="T48" fmla="*/ 4335 w 4338"/>
                <a:gd name="T49" fmla="*/ 9 h 3548"/>
                <a:gd name="T50" fmla="*/ 4338 w 4338"/>
                <a:gd name="T51" fmla="*/ 6 h 3548"/>
                <a:gd name="T52" fmla="*/ 4332 w 4338"/>
                <a:gd name="T53" fmla="*/ 196 h 3548"/>
                <a:gd name="T54" fmla="*/ 4304 w 4338"/>
                <a:gd name="T55" fmla="*/ 458 h 3548"/>
                <a:gd name="T56" fmla="*/ 4257 w 4338"/>
                <a:gd name="T57" fmla="*/ 688 h 3548"/>
                <a:gd name="T58" fmla="*/ 4201 w 4338"/>
                <a:gd name="T59" fmla="*/ 886 h 3548"/>
                <a:gd name="T60" fmla="*/ 4143 w 4338"/>
                <a:gd name="T61" fmla="*/ 1050 h 3548"/>
                <a:gd name="T62" fmla="*/ 4089 w 4338"/>
                <a:gd name="T63" fmla="*/ 1180 h 3548"/>
                <a:gd name="T64" fmla="*/ 4008 w 4338"/>
                <a:gd name="T65" fmla="*/ 1349 h 3548"/>
                <a:gd name="T66" fmla="*/ 3881 w 4338"/>
                <a:gd name="T67" fmla="*/ 1573 h 3548"/>
                <a:gd name="T68" fmla="*/ 3774 w 4338"/>
                <a:gd name="T69" fmla="*/ 1737 h 3548"/>
                <a:gd name="T70" fmla="*/ 3618 w 4338"/>
                <a:gd name="T71" fmla="*/ 1941 h 3548"/>
                <a:gd name="T72" fmla="*/ 3456 w 4338"/>
                <a:gd name="T73" fmla="*/ 2127 h 3548"/>
                <a:gd name="T74" fmla="*/ 3364 w 4338"/>
                <a:gd name="T75" fmla="*/ 2222 h 3548"/>
                <a:gd name="T76" fmla="*/ 3171 w 4338"/>
                <a:gd name="T77" fmla="*/ 2401 h 3548"/>
                <a:gd name="T78" fmla="*/ 2996 w 4338"/>
                <a:gd name="T79" fmla="*/ 2546 h 3548"/>
                <a:gd name="T80" fmla="*/ 2820 w 4338"/>
                <a:gd name="T81" fmla="*/ 2675 h 3548"/>
                <a:gd name="T82" fmla="*/ 2598 w 4338"/>
                <a:gd name="T83" fmla="*/ 2821 h 3548"/>
                <a:gd name="T84" fmla="*/ 2457 w 4338"/>
                <a:gd name="T85" fmla="*/ 2904 h 3548"/>
                <a:gd name="T86" fmla="*/ 2260 w 4338"/>
                <a:gd name="T87" fmla="*/ 3010 h 3548"/>
                <a:gd name="T88" fmla="*/ 2009 w 4338"/>
                <a:gd name="T89" fmla="*/ 3129 h 3548"/>
                <a:gd name="T90" fmla="*/ 1845 w 4338"/>
                <a:gd name="T91" fmla="*/ 3197 h 3548"/>
                <a:gd name="T92" fmla="*/ 1593 w 4338"/>
                <a:gd name="T93" fmla="*/ 3288 h 3548"/>
                <a:gd name="T94" fmla="*/ 1447 w 4338"/>
                <a:gd name="T95" fmla="*/ 3336 h 3548"/>
                <a:gd name="T96" fmla="*/ 1243 w 4338"/>
                <a:gd name="T97" fmla="*/ 3394 h 3548"/>
                <a:gd name="T98" fmla="*/ 1021 w 4338"/>
                <a:gd name="T99" fmla="*/ 3445 h 3548"/>
                <a:gd name="T100" fmla="*/ 792 w 4338"/>
                <a:gd name="T101" fmla="*/ 3487 h 3548"/>
                <a:gd name="T102" fmla="*/ 560 w 4338"/>
                <a:gd name="T103" fmla="*/ 3518 h 3548"/>
                <a:gd name="T104" fmla="*/ 323 w 4338"/>
                <a:gd name="T105" fmla="*/ 3539 h 3548"/>
                <a:gd name="T106" fmla="*/ 82 w 4338"/>
                <a:gd name="T107" fmla="*/ 3547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338" h="3548">
                  <a:moveTo>
                    <a:pt x="0" y="3548"/>
                  </a:moveTo>
                  <a:lnTo>
                    <a:pt x="0" y="3548"/>
                  </a:lnTo>
                  <a:lnTo>
                    <a:pt x="15" y="3539"/>
                  </a:lnTo>
                  <a:lnTo>
                    <a:pt x="32" y="3528"/>
                  </a:lnTo>
                  <a:lnTo>
                    <a:pt x="47" y="3516"/>
                  </a:lnTo>
                  <a:lnTo>
                    <a:pt x="62" y="3501"/>
                  </a:lnTo>
                  <a:lnTo>
                    <a:pt x="78" y="3486"/>
                  </a:lnTo>
                  <a:lnTo>
                    <a:pt x="93" y="3469"/>
                  </a:lnTo>
                  <a:lnTo>
                    <a:pt x="108" y="3450"/>
                  </a:lnTo>
                  <a:lnTo>
                    <a:pt x="123" y="3430"/>
                  </a:lnTo>
                  <a:lnTo>
                    <a:pt x="137" y="3408"/>
                  </a:lnTo>
                  <a:lnTo>
                    <a:pt x="152" y="3385"/>
                  </a:lnTo>
                  <a:lnTo>
                    <a:pt x="180" y="3334"/>
                  </a:lnTo>
                  <a:lnTo>
                    <a:pt x="208" y="3277"/>
                  </a:lnTo>
                  <a:lnTo>
                    <a:pt x="235" y="3215"/>
                  </a:lnTo>
                  <a:lnTo>
                    <a:pt x="262" y="3147"/>
                  </a:lnTo>
                  <a:lnTo>
                    <a:pt x="288" y="3074"/>
                  </a:lnTo>
                  <a:lnTo>
                    <a:pt x="312" y="2996"/>
                  </a:lnTo>
                  <a:lnTo>
                    <a:pt x="336" y="2913"/>
                  </a:lnTo>
                  <a:lnTo>
                    <a:pt x="359" y="2825"/>
                  </a:lnTo>
                  <a:lnTo>
                    <a:pt x="382" y="2733"/>
                  </a:lnTo>
                  <a:lnTo>
                    <a:pt x="403" y="2636"/>
                  </a:lnTo>
                  <a:lnTo>
                    <a:pt x="424" y="2534"/>
                  </a:lnTo>
                  <a:lnTo>
                    <a:pt x="444" y="2427"/>
                  </a:lnTo>
                  <a:lnTo>
                    <a:pt x="462" y="2317"/>
                  </a:lnTo>
                  <a:lnTo>
                    <a:pt x="480" y="2203"/>
                  </a:lnTo>
                  <a:lnTo>
                    <a:pt x="497" y="2086"/>
                  </a:lnTo>
                  <a:lnTo>
                    <a:pt x="512" y="1964"/>
                  </a:lnTo>
                  <a:lnTo>
                    <a:pt x="526" y="1839"/>
                  </a:lnTo>
                  <a:lnTo>
                    <a:pt x="539" y="1711"/>
                  </a:lnTo>
                  <a:lnTo>
                    <a:pt x="551" y="1579"/>
                  </a:lnTo>
                  <a:lnTo>
                    <a:pt x="562" y="1444"/>
                  </a:lnTo>
                  <a:lnTo>
                    <a:pt x="573" y="1306"/>
                  </a:lnTo>
                  <a:lnTo>
                    <a:pt x="580" y="1166"/>
                  </a:lnTo>
                  <a:lnTo>
                    <a:pt x="588" y="1024"/>
                  </a:lnTo>
                  <a:lnTo>
                    <a:pt x="594" y="877"/>
                  </a:lnTo>
                  <a:lnTo>
                    <a:pt x="598" y="729"/>
                  </a:lnTo>
                  <a:lnTo>
                    <a:pt x="601" y="579"/>
                  </a:lnTo>
                  <a:lnTo>
                    <a:pt x="603" y="427"/>
                  </a:lnTo>
                  <a:lnTo>
                    <a:pt x="603" y="427"/>
                  </a:lnTo>
                  <a:lnTo>
                    <a:pt x="886" y="421"/>
                  </a:lnTo>
                  <a:lnTo>
                    <a:pt x="1164" y="414"/>
                  </a:lnTo>
                  <a:lnTo>
                    <a:pt x="1438" y="404"/>
                  </a:lnTo>
                  <a:lnTo>
                    <a:pt x="1703" y="394"/>
                  </a:lnTo>
                  <a:lnTo>
                    <a:pt x="1962" y="380"/>
                  </a:lnTo>
                  <a:lnTo>
                    <a:pt x="2212" y="367"/>
                  </a:lnTo>
                  <a:lnTo>
                    <a:pt x="2452" y="351"/>
                  </a:lnTo>
                  <a:lnTo>
                    <a:pt x="2683" y="334"/>
                  </a:lnTo>
                  <a:lnTo>
                    <a:pt x="2902" y="316"/>
                  </a:lnTo>
                  <a:lnTo>
                    <a:pt x="3109" y="295"/>
                  </a:lnTo>
                  <a:lnTo>
                    <a:pt x="3303" y="274"/>
                  </a:lnTo>
                  <a:lnTo>
                    <a:pt x="3395" y="263"/>
                  </a:lnTo>
                  <a:lnTo>
                    <a:pt x="3485" y="251"/>
                  </a:lnTo>
                  <a:lnTo>
                    <a:pt x="3569" y="239"/>
                  </a:lnTo>
                  <a:lnTo>
                    <a:pt x="3651" y="227"/>
                  </a:lnTo>
                  <a:lnTo>
                    <a:pt x="3728" y="214"/>
                  </a:lnTo>
                  <a:lnTo>
                    <a:pt x="3801" y="202"/>
                  </a:lnTo>
                  <a:lnTo>
                    <a:pt x="3871" y="189"/>
                  </a:lnTo>
                  <a:lnTo>
                    <a:pt x="3936" y="176"/>
                  </a:lnTo>
                  <a:lnTo>
                    <a:pt x="3998" y="161"/>
                  </a:lnTo>
                  <a:lnTo>
                    <a:pt x="4054" y="147"/>
                  </a:lnTo>
                  <a:lnTo>
                    <a:pt x="4054" y="147"/>
                  </a:lnTo>
                  <a:lnTo>
                    <a:pt x="4119" y="129"/>
                  </a:lnTo>
                  <a:lnTo>
                    <a:pt x="4176" y="111"/>
                  </a:lnTo>
                  <a:lnTo>
                    <a:pt x="4201" y="101"/>
                  </a:lnTo>
                  <a:lnTo>
                    <a:pt x="4223" y="92"/>
                  </a:lnTo>
                  <a:lnTo>
                    <a:pt x="4245" y="83"/>
                  </a:lnTo>
                  <a:lnTo>
                    <a:pt x="4263" y="74"/>
                  </a:lnTo>
                  <a:lnTo>
                    <a:pt x="4279" y="64"/>
                  </a:lnTo>
                  <a:lnTo>
                    <a:pt x="4295" y="56"/>
                  </a:lnTo>
                  <a:lnTo>
                    <a:pt x="4307" y="46"/>
                  </a:lnTo>
                  <a:lnTo>
                    <a:pt x="4317" y="37"/>
                  </a:lnTo>
                  <a:lnTo>
                    <a:pt x="4325" y="27"/>
                  </a:lnTo>
                  <a:lnTo>
                    <a:pt x="4331" y="19"/>
                  </a:lnTo>
                  <a:lnTo>
                    <a:pt x="4335" y="9"/>
                  </a:lnTo>
                  <a:lnTo>
                    <a:pt x="4338" y="0"/>
                  </a:lnTo>
                  <a:lnTo>
                    <a:pt x="4338" y="0"/>
                  </a:lnTo>
                  <a:lnTo>
                    <a:pt x="4338" y="6"/>
                  </a:lnTo>
                  <a:lnTo>
                    <a:pt x="4338" y="6"/>
                  </a:lnTo>
                  <a:lnTo>
                    <a:pt x="4337" y="103"/>
                  </a:lnTo>
                  <a:lnTo>
                    <a:pt x="4332" y="196"/>
                  </a:lnTo>
                  <a:lnTo>
                    <a:pt x="4325" y="287"/>
                  </a:lnTo>
                  <a:lnTo>
                    <a:pt x="4316" y="374"/>
                  </a:lnTo>
                  <a:lnTo>
                    <a:pt x="4304" y="458"/>
                  </a:lnTo>
                  <a:lnTo>
                    <a:pt x="4290" y="539"/>
                  </a:lnTo>
                  <a:lnTo>
                    <a:pt x="4273" y="615"/>
                  </a:lnTo>
                  <a:lnTo>
                    <a:pt x="4257" y="688"/>
                  </a:lnTo>
                  <a:lnTo>
                    <a:pt x="4239" y="758"/>
                  </a:lnTo>
                  <a:lnTo>
                    <a:pt x="4220" y="824"/>
                  </a:lnTo>
                  <a:lnTo>
                    <a:pt x="4201" y="886"/>
                  </a:lnTo>
                  <a:lnTo>
                    <a:pt x="4181" y="945"/>
                  </a:lnTo>
                  <a:lnTo>
                    <a:pt x="4161" y="1000"/>
                  </a:lnTo>
                  <a:lnTo>
                    <a:pt x="4143" y="1050"/>
                  </a:lnTo>
                  <a:lnTo>
                    <a:pt x="4107" y="1140"/>
                  </a:lnTo>
                  <a:lnTo>
                    <a:pt x="4107" y="1140"/>
                  </a:lnTo>
                  <a:lnTo>
                    <a:pt x="4089" y="1180"/>
                  </a:lnTo>
                  <a:lnTo>
                    <a:pt x="4067" y="1230"/>
                  </a:lnTo>
                  <a:lnTo>
                    <a:pt x="4040" y="1286"/>
                  </a:lnTo>
                  <a:lnTo>
                    <a:pt x="4008" y="1349"/>
                  </a:lnTo>
                  <a:lnTo>
                    <a:pt x="3971" y="1419"/>
                  </a:lnTo>
                  <a:lnTo>
                    <a:pt x="3930" y="1494"/>
                  </a:lnTo>
                  <a:lnTo>
                    <a:pt x="3881" y="1573"/>
                  </a:lnTo>
                  <a:lnTo>
                    <a:pt x="3828" y="1656"/>
                  </a:lnTo>
                  <a:lnTo>
                    <a:pt x="3828" y="1656"/>
                  </a:lnTo>
                  <a:lnTo>
                    <a:pt x="3774" y="1737"/>
                  </a:lnTo>
                  <a:lnTo>
                    <a:pt x="3719" y="1812"/>
                  </a:lnTo>
                  <a:lnTo>
                    <a:pt x="3668" y="1880"/>
                  </a:lnTo>
                  <a:lnTo>
                    <a:pt x="3618" y="1941"/>
                  </a:lnTo>
                  <a:lnTo>
                    <a:pt x="3571" y="1996"/>
                  </a:lnTo>
                  <a:lnTo>
                    <a:pt x="3529" y="2046"/>
                  </a:lnTo>
                  <a:lnTo>
                    <a:pt x="3456" y="2127"/>
                  </a:lnTo>
                  <a:lnTo>
                    <a:pt x="3456" y="2127"/>
                  </a:lnTo>
                  <a:lnTo>
                    <a:pt x="3406" y="2179"/>
                  </a:lnTo>
                  <a:lnTo>
                    <a:pt x="3364" y="2222"/>
                  </a:lnTo>
                  <a:lnTo>
                    <a:pt x="3309" y="2274"/>
                  </a:lnTo>
                  <a:lnTo>
                    <a:pt x="3246" y="2335"/>
                  </a:lnTo>
                  <a:lnTo>
                    <a:pt x="3171" y="2401"/>
                  </a:lnTo>
                  <a:lnTo>
                    <a:pt x="3088" y="2471"/>
                  </a:lnTo>
                  <a:lnTo>
                    <a:pt x="3043" y="2509"/>
                  </a:lnTo>
                  <a:lnTo>
                    <a:pt x="2996" y="2546"/>
                  </a:lnTo>
                  <a:lnTo>
                    <a:pt x="2996" y="2546"/>
                  </a:lnTo>
                  <a:lnTo>
                    <a:pt x="2907" y="2614"/>
                  </a:lnTo>
                  <a:lnTo>
                    <a:pt x="2820" y="2675"/>
                  </a:lnTo>
                  <a:lnTo>
                    <a:pt x="2739" y="2731"/>
                  </a:lnTo>
                  <a:lnTo>
                    <a:pt x="2664" y="2779"/>
                  </a:lnTo>
                  <a:lnTo>
                    <a:pt x="2598" y="2821"/>
                  </a:lnTo>
                  <a:lnTo>
                    <a:pt x="2542" y="2856"/>
                  </a:lnTo>
                  <a:lnTo>
                    <a:pt x="2457" y="2904"/>
                  </a:lnTo>
                  <a:lnTo>
                    <a:pt x="2457" y="2904"/>
                  </a:lnTo>
                  <a:lnTo>
                    <a:pt x="2407" y="2933"/>
                  </a:lnTo>
                  <a:lnTo>
                    <a:pt x="2357" y="2960"/>
                  </a:lnTo>
                  <a:lnTo>
                    <a:pt x="2260" y="3010"/>
                  </a:lnTo>
                  <a:lnTo>
                    <a:pt x="2169" y="3055"/>
                  </a:lnTo>
                  <a:lnTo>
                    <a:pt x="2085" y="3094"/>
                  </a:lnTo>
                  <a:lnTo>
                    <a:pt x="2009" y="3129"/>
                  </a:lnTo>
                  <a:lnTo>
                    <a:pt x="1942" y="3157"/>
                  </a:lnTo>
                  <a:lnTo>
                    <a:pt x="1845" y="3197"/>
                  </a:lnTo>
                  <a:lnTo>
                    <a:pt x="1845" y="3197"/>
                  </a:lnTo>
                  <a:lnTo>
                    <a:pt x="1767" y="3227"/>
                  </a:lnTo>
                  <a:lnTo>
                    <a:pt x="1680" y="3258"/>
                  </a:lnTo>
                  <a:lnTo>
                    <a:pt x="1593" y="3288"/>
                  </a:lnTo>
                  <a:lnTo>
                    <a:pt x="1511" y="3316"/>
                  </a:lnTo>
                  <a:lnTo>
                    <a:pt x="1511" y="3316"/>
                  </a:lnTo>
                  <a:lnTo>
                    <a:pt x="1447" y="3336"/>
                  </a:lnTo>
                  <a:lnTo>
                    <a:pt x="1378" y="3355"/>
                  </a:lnTo>
                  <a:lnTo>
                    <a:pt x="1243" y="3394"/>
                  </a:lnTo>
                  <a:lnTo>
                    <a:pt x="1243" y="3394"/>
                  </a:lnTo>
                  <a:lnTo>
                    <a:pt x="1169" y="3412"/>
                  </a:lnTo>
                  <a:lnTo>
                    <a:pt x="1095" y="3430"/>
                  </a:lnTo>
                  <a:lnTo>
                    <a:pt x="1021" y="3445"/>
                  </a:lnTo>
                  <a:lnTo>
                    <a:pt x="945" y="3461"/>
                  </a:lnTo>
                  <a:lnTo>
                    <a:pt x="869" y="3475"/>
                  </a:lnTo>
                  <a:lnTo>
                    <a:pt x="792" y="3487"/>
                  </a:lnTo>
                  <a:lnTo>
                    <a:pt x="715" y="3499"/>
                  </a:lnTo>
                  <a:lnTo>
                    <a:pt x="638" y="3510"/>
                  </a:lnTo>
                  <a:lnTo>
                    <a:pt x="560" y="3518"/>
                  </a:lnTo>
                  <a:lnTo>
                    <a:pt x="482" y="3527"/>
                  </a:lnTo>
                  <a:lnTo>
                    <a:pt x="401" y="3533"/>
                  </a:lnTo>
                  <a:lnTo>
                    <a:pt x="323" y="3539"/>
                  </a:lnTo>
                  <a:lnTo>
                    <a:pt x="243" y="3543"/>
                  </a:lnTo>
                  <a:lnTo>
                    <a:pt x="162" y="3546"/>
                  </a:lnTo>
                  <a:lnTo>
                    <a:pt x="82" y="3547"/>
                  </a:lnTo>
                  <a:lnTo>
                    <a:pt x="0" y="3548"/>
                  </a:lnTo>
                  <a:lnTo>
                    <a:pt x="0" y="3548"/>
                  </a:lnTo>
                  <a:close/>
                </a:path>
              </a:pathLst>
            </a:custGeom>
            <a:solidFill>
              <a:srgbClr val="FBB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002060"/>
                  </a:solidFill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CI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Text Box 485">
            <a:extLst>
              <a:ext uri="{FF2B5EF4-FFF2-40B4-BE49-F238E27FC236}">
                <a16:creationId xmlns:a16="http://schemas.microsoft.com/office/drawing/2014/main" id="{53172C47-9278-EFC6-0EF6-312DD07C9CA3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303082" y="1685220"/>
            <a:ext cx="6162040" cy="30607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ln w="9525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B) Finding the present value (principal) by knowing Compound interest: 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75904" y="277245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087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142835" y="1697780"/>
            <a:ext cx="9613408" cy="4487999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266700" rtl="1"/>
            <a:r>
              <a:rPr 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1-5-1:</a:t>
            </a:r>
          </a:p>
          <a:p>
            <a:pPr marL="266700" algn="just">
              <a:lnSpc>
                <a:spcPct val="130000"/>
              </a:lnSpc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1- Find the present value (principal), if the amount after 5 years is BD1469.330 and the compound interest rate is 8% annually, then find the interest.</a:t>
            </a:r>
          </a:p>
          <a:p>
            <a:pPr marL="266700" rtl="1">
              <a:lnSpc>
                <a:spcPct val="130000"/>
              </a:lnSpc>
            </a:pP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66700" rtl="1">
              <a:lnSpc>
                <a:spcPct val="130000"/>
              </a:lnSpc>
            </a:pP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Answer</a:t>
            </a:r>
            <a:endParaRPr lang="en-US" sz="2400" b="1" u="sng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4530" marR="0" indent="-342265" algn="l" rtl="0">
              <a:lnSpc>
                <a:spcPct val="130000"/>
              </a:lnSpc>
              <a:spcBef>
                <a:spcPts val="0"/>
              </a:spcBef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PV =       FV        </a:t>
            </a:r>
            <a:r>
              <a:rPr lang="ar-BH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÷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(1+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)</a:t>
            </a:r>
            <a:r>
              <a:rPr lang="en-US" sz="2400" b="1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4530" marR="0" indent="-342265" algn="l" rtl="0">
              <a:lnSpc>
                <a:spcPct val="130000"/>
              </a:lnSpc>
              <a:spcBef>
                <a:spcPts val="0"/>
              </a:spcBef>
            </a:pP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PV</a:t>
            </a: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 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1469.330</a:t>
            </a: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BH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÷</a:t>
            </a: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(1+ 8%)</a:t>
            </a:r>
            <a:r>
              <a:rPr lang="en-US" sz="24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4530" marR="0" indent="-342265" algn="l" rtl="0">
              <a:lnSpc>
                <a:spcPct val="130000"/>
              </a:lnSpc>
              <a:spcBef>
                <a:spcPts val="0"/>
              </a:spcBef>
            </a:pP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1469.330</a:t>
            </a: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ar-BH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÷</a:t>
            </a: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1.4693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4530" marR="0" indent="-342265" algn="l" rtl="0">
              <a:lnSpc>
                <a:spcPct val="130000"/>
              </a:lnSpc>
              <a:spcBef>
                <a:spcPts val="0"/>
              </a:spcBef>
            </a:pP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= BD 1000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indent="851535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623024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0" y="1862449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75904" y="365167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75904" y="528418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531300" y="940098"/>
            <a:ext cx="2699570" cy="53174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4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EVALUATION</a:t>
            </a:r>
            <a:endParaRPr lang="en-US" sz="24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D4D78D7-EE5C-D2AA-2672-D6D87BFC456D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A5CA4D5-9FF0-D341-33EA-F1017DA63585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D22E9F8-AEE2-A6AA-3033-4170304CD1BB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2BCBCF4D-804C-8F5A-BB22-800F881AFB3C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EF9E61C-9AE6-3F4D-5831-2CAA7A098DC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BH" sz="14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38921" y="440495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11" name="Groupe 1253">
            <a:extLst>
              <a:ext uri="{FF2B5EF4-FFF2-40B4-BE49-F238E27FC236}">
                <a16:creationId xmlns:a16="http://schemas.microsoft.com/office/drawing/2014/main" id="{F7124842-07C4-7549-6FFF-DC216ED61831}"/>
              </a:ext>
            </a:extLst>
          </p:cNvPr>
          <p:cNvGrpSpPr/>
          <p:nvPr/>
        </p:nvGrpSpPr>
        <p:grpSpPr>
          <a:xfrm>
            <a:off x="7456708" y="4255085"/>
            <a:ext cx="1400691" cy="1451745"/>
            <a:chOff x="-35651" y="0"/>
            <a:chExt cx="1400691" cy="1451745"/>
          </a:xfrm>
        </p:grpSpPr>
        <p:cxnSp>
          <p:nvCxnSpPr>
            <p:cNvPr id="12" name="Line 187">
              <a:extLst>
                <a:ext uri="{FF2B5EF4-FFF2-40B4-BE49-F238E27FC236}">
                  <a16:creationId xmlns:a16="http://schemas.microsoft.com/office/drawing/2014/main" id="{EC934B7F-DD3E-D372-DBED-2FD0C68104F7}"/>
                </a:ext>
              </a:extLst>
            </p:cNvPr>
            <p:cNvCxnSpPr/>
            <p:nvPr/>
          </p:nvCxnSpPr>
          <p:spPr bwMode="auto">
            <a:xfrm flipH="1">
              <a:off x="1321854" y="91874"/>
              <a:ext cx="0" cy="0"/>
            </a:xfrm>
            <a:prstGeom prst="line">
              <a:avLst/>
            </a:pr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Freeform 1525532530">
              <a:extLst>
                <a:ext uri="{FF2B5EF4-FFF2-40B4-BE49-F238E27FC236}">
                  <a16:creationId xmlns:a16="http://schemas.microsoft.com/office/drawing/2014/main" id="{84DCBA1D-9666-B826-A4A7-8BB841CAB9E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795"/>
              <a:ext cx="721334" cy="683721"/>
            </a:xfrm>
            <a:custGeom>
              <a:avLst/>
              <a:gdLst>
                <a:gd name="T0" fmla="*/ 287 w 5278"/>
                <a:gd name="T1" fmla="*/ 3 h 3975"/>
                <a:gd name="T2" fmla="*/ 1167 w 5278"/>
                <a:gd name="T3" fmla="*/ 1 h 3975"/>
                <a:gd name="T4" fmla="*/ 2052 w 5278"/>
                <a:gd name="T5" fmla="*/ 18 h 3975"/>
                <a:gd name="T6" fmla="*/ 2512 w 5278"/>
                <a:gd name="T7" fmla="*/ 34 h 3975"/>
                <a:gd name="T8" fmla="*/ 2986 w 5278"/>
                <a:gd name="T9" fmla="*/ 55 h 3975"/>
                <a:gd name="T10" fmla="*/ 3422 w 5278"/>
                <a:gd name="T11" fmla="*/ 83 h 3975"/>
                <a:gd name="T12" fmla="*/ 3817 w 5278"/>
                <a:gd name="T13" fmla="*/ 114 h 3975"/>
                <a:gd name="T14" fmla="*/ 4168 w 5278"/>
                <a:gd name="T15" fmla="*/ 149 h 3975"/>
                <a:gd name="T16" fmla="*/ 4477 w 5278"/>
                <a:gd name="T17" fmla="*/ 187 h 3975"/>
                <a:gd name="T18" fmla="*/ 4737 w 5278"/>
                <a:gd name="T19" fmla="*/ 228 h 3975"/>
                <a:gd name="T20" fmla="*/ 4949 w 5278"/>
                <a:gd name="T21" fmla="*/ 272 h 3975"/>
                <a:gd name="T22" fmla="*/ 5111 w 5278"/>
                <a:gd name="T23" fmla="*/ 318 h 3975"/>
                <a:gd name="T24" fmla="*/ 5219 w 5278"/>
                <a:gd name="T25" fmla="*/ 365 h 3975"/>
                <a:gd name="T26" fmla="*/ 5252 w 5278"/>
                <a:gd name="T27" fmla="*/ 389 h 3975"/>
                <a:gd name="T28" fmla="*/ 5272 w 5278"/>
                <a:gd name="T29" fmla="*/ 415 h 3975"/>
                <a:gd name="T30" fmla="*/ 5278 w 5278"/>
                <a:gd name="T31" fmla="*/ 430 h 3975"/>
                <a:gd name="T32" fmla="*/ 5264 w 5278"/>
                <a:gd name="T33" fmla="*/ 458 h 3975"/>
                <a:gd name="T34" fmla="*/ 5234 w 5278"/>
                <a:gd name="T35" fmla="*/ 485 h 3975"/>
                <a:gd name="T36" fmla="*/ 5184 w 5278"/>
                <a:gd name="T37" fmla="*/ 514 h 3975"/>
                <a:gd name="T38" fmla="*/ 5116 w 5278"/>
                <a:gd name="T39" fmla="*/ 541 h 3975"/>
                <a:gd name="T40" fmla="*/ 4993 w 5278"/>
                <a:gd name="T41" fmla="*/ 577 h 3975"/>
                <a:gd name="T42" fmla="*/ 4810 w 5278"/>
                <a:gd name="T43" fmla="*/ 619 h 3975"/>
                <a:gd name="T44" fmla="*/ 4591 w 5278"/>
                <a:gd name="T45" fmla="*/ 658 h 3975"/>
                <a:gd name="T46" fmla="*/ 4335 w 5278"/>
                <a:gd name="T47" fmla="*/ 694 h 3975"/>
                <a:gd name="T48" fmla="*/ 3841 w 5278"/>
                <a:gd name="T49" fmla="*/ 746 h 3975"/>
                <a:gd name="T50" fmla="*/ 3151 w 5278"/>
                <a:gd name="T51" fmla="*/ 797 h 3975"/>
                <a:gd name="T52" fmla="*/ 2378 w 5278"/>
                <a:gd name="T53" fmla="*/ 835 h 3975"/>
                <a:gd name="T54" fmla="*/ 1542 w 5278"/>
                <a:gd name="T55" fmla="*/ 858 h 3975"/>
                <a:gd name="T56" fmla="*/ 1541 w 5278"/>
                <a:gd name="T57" fmla="*/ 1010 h 3975"/>
                <a:gd name="T58" fmla="*/ 1527 w 5278"/>
                <a:gd name="T59" fmla="*/ 1453 h 3975"/>
                <a:gd name="T60" fmla="*/ 1501 w 5278"/>
                <a:gd name="T61" fmla="*/ 1873 h 3975"/>
                <a:gd name="T62" fmla="*/ 1465 w 5278"/>
                <a:gd name="T63" fmla="*/ 2268 h 3975"/>
                <a:gd name="T64" fmla="*/ 1420 w 5278"/>
                <a:gd name="T65" fmla="*/ 2633 h 3975"/>
                <a:gd name="T66" fmla="*/ 1364 w 5278"/>
                <a:gd name="T67" fmla="*/ 2962 h 3975"/>
                <a:gd name="T68" fmla="*/ 1298 w 5278"/>
                <a:gd name="T69" fmla="*/ 3253 h 3975"/>
                <a:gd name="T70" fmla="*/ 1227 w 5278"/>
                <a:gd name="T71" fmla="*/ 3502 h 3975"/>
                <a:gd name="T72" fmla="*/ 1147 w 5278"/>
                <a:gd name="T73" fmla="*/ 3704 h 3975"/>
                <a:gd name="T74" fmla="*/ 1078 w 5278"/>
                <a:gd name="T75" fmla="*/ 3835 h 3975"/>
                <a:gd name="T76" fmla="*/ 1032 w 5278"/>
                <a:gd name="T77" fmla="*/ 3896 h 3975"/>
                <a:gd name="T78" fmla="*/ 987 w 5278"/>
                <a:gd name="T79" fmla="*/ 3943 h 3975"/>
                <a:gd name="T80" fmla="*/ 940 w 5278"/>
                <a:gd name="T81" fmla="*/ 3975 h 3975"/>
                <a:gd name="T82" fmla="*/ 773 w 5278"/>
                <a:gd name="T83" fmla="*/ 3973 h 3975"/>
                <a:gd name="T84" fmla="*/ 740 w 5278"/>
                <a:gd name="T85" fmla="*/ 3950 h 3975"/>
                <a:gd name="T86" fmla="*/ 692 w 5278"/>
                <a:gd name="T87" fmla="*/ 3906 h 3975"/>
                <a:gd name="T88" fmla="*/ 643 w 5278"/>
                <a:gd name="T89" fmla="*/ 3846 h 3975"/>
                <a:gd name="T90" fmla="*/ 580 w 5278"/>
                <a:gd name="T91" fmla="*/ 3746 h 3975"/>
                <a:gd name="T92" fmla="*/ 489 w 5278"/>
                <a:gd name="T93" fmla="*/ 3555 h 3975"/>
                <a:gd name="T94" fmla="*/ 404 w 5278"/>
                <a:gd name="T95" fmla="*/ 3315 h 3975"/>
                <a:gd name="T96" fmla="*/ 325 w 5278"/>
                <a:gd name="T97" fmla="*/ 3035 h 3975"/>
                <a:gd name="T98" fmla="*/ 253 w 5278"/>
                <a:gd name="T99" fmla="*/ 2715 h 3975"/>
                <a:gd name="T100" fmla="*/ 187 w 5278"/>
                <a:gd name="T101" fmla="*/ 2363 h 3975"/>
                <a:gd name="T102" fmla="*/ 130 w 5278"/>
                <a:gd name="T103" fmla="*/ 1982 h 3975"/>
                <a:gd name="T104" fmla="*/ 83 w 5278"/>
                <a:gd name="T105" fmla="*/ 1577 h 3975"/>
                <a:gd name="T106" fmla="*/ 45 w 5278"/>
                <a:gd name="T107" fmla="*/ 1151 h 3975"/>
                <a:gd name="T108" fmla="*/ 27 w 5278"/>
                <a:gd name="T109" fmla="*/ 859 h 3975"/>
                <a:gd name="T110" fmla="*/ 16 w 5278"/>
                <a:gd name="T111" fmla="*/ 648 h 3975"/>
                <a:gd name="T112" fmla="*/ 0 w 5278"/>
                <a:gd name="T113" fmla="*/ 7 h 3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278" h="3975">
                  <a:moveTo>
                    <a:pt x="0" y="7"/>
                  </a:moveTo>
                  <a:lnTo>
                    <a:pt x="0" y="7"/>
                  </a:lnTo>
                  <a:lnTo>
                    <a:pt x="287" y="3"/>
                  </a:lnTo>
                  <a:lnTo>
                    <a:pt x="578" y="0"/>
                  </a:lnTo>
                  <a:lnTo>
                    <a:pt x="872" y="0"/>
                  </a:lnTo>
                  <a:lnTo>
                    <a:pt x="1167" y="1"/>
                  </a:lnTo>
                  <a:lnTo>
                    <a:pt x="1463" y="5"/>
                  </a:lnTo>
                  <a:lnTo>
                    <a:pt x="1759" y="10"/>
                  </a:lnTo>
                  <a:lnTo>
                    <a:pt x="2052" y="18"/>
                  </a:lnTo>
                  <a:lnTo>
                    <a:pt x="2346" y="27"/>
                  </a:lnTo>
                  <a:lnTo>
                    <a:pt x="2346" y="27"/>
                  </a:lnTo>
                  <a:lnTo>
                    <a:pt x="2512" y="34"/>
                  </a:lnTo>
                  <a:lnTo>
                    <a:pt x="2674" y="40"/>
                  </a:lnTo>
                  <a:lnTo>
                    <a:pt x="2832" y="48"/>
                  </a:lnTo>
                  <a:lnTo>
                    <a:pt x="2986" y="55"/>
                  </a:lnTo>
                  <a:lnTo>
                    <a:pt x="3136" y="64"/>
                  </a:lnTo>
                  <a:lnTo>
                    <a:pt x="3281" y="73"/>
                  </a:lnTo>
                  <a:lnTo>
                    <a:pt x="3422" y="83"/>
                  </a:lnTo>
                  <a:lnTo>
                    <a:pt x="3558" y="92"/>
                  </a:lnTo>
                  <a:lnTo>
                    <a:pt x="3690" y="103"/>
                  </a:lnTo>
                  <a:lnTo>
                    <a:pt x="3817" y="114"/>
                  </a:lnTo>
                  <a:lnTo>
                    <a:pt x="3938" y="125"/>
                  </a:lnTo>
                  <a:lnTo>
                    <a:pt x="4056" y="137"/>
                  </a:lnTo>
                  <a:lnTo>
                    <a:pt x="4168" y="149"/>
                  </a:lnTo>
                  <a:lnTo>
                    <a:pt x="4276" y="161"/>
                  </a:lnTo>
                  <a:lnTo>
                    <a:pt x="4379" y="174"/>
                  </a:lnTo>
                  <a:lnTo>
                    <a:pt x="4477" y="187"/>
                  </a:lnTo>
                  <a:lnTo>
                    <a:pt x="4569" y="200"/>
                  </a:lnTo>
                  <a:lnTo>
                    <a:pt x="4656" y="215"/>
                  </a:lnTo>
                  <a:lnTo>
                    <a:pt x="4737" y="228"/>
                  </a:lnTo>
                  <a:lnTo>
                    <a:pt x="4813" y="242"/>
                  </a:lnTo>
                  <a:lnTo>
                    <a:pt x="4884" y="258"/>
                  </a:lnTo>
                  <a:lnTo>
                    <a:pt x="4949" y="272"/>
                  </a:lnTo>
                  <a:lnTo>
                    <a:pt x="5008" y="288"/>
                  </a:lnTo>
                  <a:lnTo>
                    <a:pt x="5063" y="302"/>
                  </a:lnTo>
                  <a:lnTo>
                    <a:pt x="5111" y="318"/>
                  </a:lnTo>
                  <a:lnTo>
                    <a:pt x="5152" y="333"/>
                  </a:lnTo>
                  <a:lnTo>
                    <a:pt x="5189" y="350"/>
                  </a:lnTo>
                  <a:lnTo>
                    <a:pt x="5219" y="365"/>
                  </a:lnTo>
                  <a:lnTo>
                    <a:pt x="5232" y="374"/>
                  </a:lnTo>
                  <a:lnTo>
                    <a:pt x="5243" y="381"/>
                  </a:lnTo>
                  <a:lnTo>
                    <a:pt x="5252" y="389"/>
                  </a:lnTo>
                  <a:lnTo>
                    <a:pt x="5261" y="398"/>
                  </a:lnTo>
                  <a:lnTo>
                    <a:pt x="5267" y="406"/>
                  </a:lnTo>
                  <a:lnTo>
                    <a:pt x="5272" y="415"/>
                  </a:lnTo>
                  <a:lnTo>
                    <a:pt x="5276" y="422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5" y="440"/>
                  </a:lnTo>
                  <a:lnTo>
                    <a:pt x="5272" y="449"/>
                  </a:lnTo>
                  <a:lnTo>
                    <a:pt x="5264" y="458"/>
                  </a:lnTo>
                  <a:lnTo>
                    <a:pt x="5257" y="467"/>
                  </a:lnTo>
                  <a:lnTo>
                    <a:pt x="5246" y="477"/>
                  </a:lnTo>
                  <a:lnTo>
                    <a:pt x="5234" y="485"/>
                  </a:lnTo>
                  <a:lnTo>
                    <a:pt x="5219" y="495"/>
                  </a:lnTo>
                  <a:lnTo>
                    <a:pt x="5202" y="504"/>
                  </a:lnTo>
                  <a:lnTo>
                    <a:pt x="5184" y="514"/>
                  </a:lnTo>
                  <a:lnTo>
                    <a:pt x="5163" y="522"/>
                  </a:lnTo>
                  <a:lnTo>
                    <a:pt x="5140" y="532"/>
                  </a:lnTo>
                  <a:lnTo>
                    <a:pt x="5116" y="541"/>
                  </a:lnTo>
                  <a:lnTo>
                    <a:pt x="5058" y="559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4937" y="592"/>
                  </a:lnTo>
                  <a:lnTo>
                    <a:pt x="4875" y="605"/>
                  </a:lnTo>
                  <a:lnTo>
                    <a:pt x="4810" y="619"/>
                  </a:lnTo>
                  <a:lnTo>
                    <a:pt x="4742" y="633"/>
                  </a:lnTo>
                  <a:lnTo>
                    <a:pt x="4668" y="644"/>
                  </a:lnTo>
                  <a:lnTo>
                    <a:pt x="4591" y="658"/>
                  </a:lnTo>
                  <a:lnTo>
                    <a:pt x="4509" y="670"/>
                  </a:lnTo>
                  <a:lnTo>
                    <a:pt x="4424" y="682"/>
                  </a:lnTo>
                  <a:lnTo>
                    <a:pt x="4335" y="694"/>
                  </a:lnTo>
                  <a:lnTo>
                    <a:pt x="4243" y="704"/>
                  </a:lnTo>
                  <a:lnTo>
                    <a:pt x="4049" y="726"/>
                  </a:lnTo>
                  <a:lnTo>
                    <a:pt x="3841" y="746"/>
                  </a:lnTo>
                  <a:lnTo>
                    <a:pt x="3622" y="764"/>
                  </a:lnTo>
                  <a:lnTo>
                    <a:pt x="3392" y="781"/>
                  </a:lnTo>
                  <a:lnTo>
                    <a:pt x="3151" y="797"/>
                  </a:lnTo>
                  <a:lnTo>
                    <a:pt x="2901" y="811"/>
                  </a:lnTo>
                  <a:lnTo>
                    <a:pt x="2643" y="824"/>
                  </a:lnTo>
                  <a:lnTo>
                    <a:pt x="2378" y="835"/>
                  </a:lnTo>
                  <a:lnTo>
                    <a:pt x="2105" y="844"/>
                  </a:lnTo>
                  <a:lnTo>
                    <a:pt x="1827" y="852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1" y="1010"/>
                  </a:lnTo>
                  <a:lnTo>
                    <a:pt x="1538" y="1159"/>
                  </a:lnTo>
                  <a:lnTo>
                    <a:pt x="1533" y="1308"/>
                  </a:lnTo>
                  <a:lnTo>
                    <a:pt x="1527" y="1453"/>
                  </a:lnTo>
                  <a:lnTo>
                    <a:pt x="1519" y="1595"/>
                  </a:lnTo>
                  <a:lnTo>
                    <a:pt x="1512" y="1737"/>
                  </a:lnTo>
                  <a:lnTo>
                    <a:pt x="1501" y="1873"/>
                  </a:lnTo>
                  <a:lnTo>
                    <a:pt x="1491" y="2009"/>
                  </a:lnTo>
                  <a:lnTo>
                    <a:pt x="1479" y="2140"/>
                  </a:lnTo>
                  <a:lnTo>
                    <a:pt x="1465" y="2268"/>
                  </a:lnTo>
                  <a:lnTo>
                    <a:pt x="1451" y="2393"/>
                  </a:lnTo>
                  <a:lnTo>
                    <a:pt x="1436" y="2514"/>
                  </a:lnTo>
                  <a:lnTo>
                    <a:pt x="1420" y="2633"/>
                  </a:lnTo>
                  <a:lnTo>
                    <a:pt x="1401" y="2746"/>
                  </a:lnTo>
                  <a:lnTo>
                    <a:pt x="1383" y="2856"/>
                  </a:lnTo>
                  <a:lnTo>
                    <a:pt x="1364" y="2962"/>
                  </a:lnTo>
                  <a:lnTo>
                    <a:pt x="1342" y="3064"/>
                  </a:lnTo>
                  <a:lnTo>
                    <a:pt x="1321" y="3161"/>
                  </a:lnTo>
                  <a:lnTo>
                    <a:pt x="1298" y="3253"/>
                  </a:lnTo>
                  <a:lnTo>
                    <a:pt x="1276" y="3342"/>
                  </a:lnTo>
                  <a:lnTo>
                    <a:pt x="1252" y="3424"/>
                  </a:lnTo>
                  <a:lnTo>
                    <a:pt x="1227" y="3502"/>
                  </a:lnTo>
                  <a:lnTo>
                    <a:pt x="1202" y="3575"/>
                  </a:lnTo>
                  <a:lnTo>
                    <a:pt x="1174" y="3642"/>
                  </a:lnTo>
                  <a:lnTo>
                    <a:pt x="1147" y="3704"/>
                  </a:lnTo>
                  <a:lnTo>
                    <a:pt x="1120" y="3762"/>
                  </a:lnTo>
                  <a:lnTo>
                    <a:pt x="1091" y="3812"/>
                  </a:lnTo>
                  <a:lnTo>
                    <a:pt x="1078" y="3835"/>
                  </a:lnTo>
                  <a:lnTo>
                    <a:pt x="1062" y="3858"/>
                  </a:lnTo>
                  <a:lnTo>
                    <a:pt x="1047" y="3877"/>
                  </a:lnTo>
                  <a:lnTo>
                    <a:pt x="1032" y="3896"/>
                  </a:lnTo>
                  <a:lnTo>
                    <a:pt x="1017" y="3913"/>
                  </a:lnTo>
                  <a:lnTo>
                    <a:pt x="1002" y="3928"/>
                  </a:lnTo>
                  <a:lnTo>
                    <a:pt x="987" y="3943"/>
                  </a:lnTo>
                  <a:lnTo>
                    <a:pt x="972" y="3955"/>
                  </a:lnTo>
                  <a:lnTo>
                    <a:pt x="955" y="3967"/>
                  </a:lnTo>
                  <a:lnTo>
                    <a:pt x="940" y="3975"/>
                  </a:lnTo>
                  <a:lnTo>
                    <a:pt x="940" y="3975"/>
                  </a:lnTo>
                  <a:lnTo>
                    <a:pt x="857" y="3974"/>
                  </a:lnTo>
                  <a:lnTo>
                    <a:pt x="773" y="3973"/>
                  </a:lnTo>
                  <a:lnTo>
                    <a:pt x="773" y="3973"/>
                  </a:lnTo>
                  <a:lnTo>
                    <a:pt x="757" y="3962"/>
                  </a:lnTo>
                  <a:lnTo>
                    <a:pt x="740" y="3950"/>
                  </a:lnTo>
                  <a:lnTo>
                    <a:pt x="723" y="3937"/>
                  </a:lnTo>
                  <a:lnTo>
                    <a:pt x="708" y="3922"/>
                  </a:lnTo>
                  <a:lnTo>
                    <a:pt x="692" y="3906"/>
                  </a:lnTo>
                  <a:lnTo>
                    <a:pt x="675" y="3888"/>
                  </a:lnTo>
                  <a:lnTo>
                    <a:pt x="658" y="3867"/>
                  </a:lnTo>
                  <a:lnTo>
                    <a:pt x="643" y="3846"/>
                  </a:lnTo>
                  <a:lnTo>
                    <a:pt x="626" y="3823"/>
                  </a:lnTo>
                  <a:lnTo>
                    <a:pt x="611" y="3799"/>
                  </a:lnTo>
                  <a:lnTo>
                    <a:pt x="580" y="3746"/>
                  </a:lnTo>
                  <a:lnTo>
                    <a:pt x="549" y="3688"/>
                  </a:lnTo>
                  <a:lnTo>
                    <a:pt x="519" y="3623"/>
                  </a:lnTo>
                  <a:lnTo>
                    <a:pt x="489" y="3555"/>
                  </a:lnTo>
                  <a:lnTo>
                    <a:pt x="460" y="3479"/>
                  </a:lnTo>
                  <a:lnTo>
                    <a:pt x="431" y="3400"/>
                  </a:lnTo>
                  <a:lnTo>
                    <a:pt x="404" y="3315"/>
                  </a:lnTo>
                  <a:lnTo>
                    <a:pt x="377" y="3227"/>
                  </a:lnTo>
                  <a:lnTo>
                    <a:pt x="351" y="3132"/>
                  </a:lnTo>
                  <a:lnTo>
                    <a:pt x="325" y="3035"/>
                  </a:lnTo>
                  <a:lnTo>
                    <a:pt x="300" y="2932"/>
                  </a:lnTo>
                  <a:lnTo>
                    <a:pt x="275" y="2825"/>
                  </a:lnTo>
                  <a:lnTo>
                    <a:pt x="253" y="2715"/>
                  </a:lnTo>
                  <a:lnTo>
                    <a:pt x="230" y="2601"/>
                  </a:lnTo>
                  <a:lnTo>
                    <a:pt x="209" y="2484"/>
                  </a:lnTo>
                  <a:lnTo>
                    <a:pt x="187" y="2363"/>
                  </a:lnTo>
                  <a:lnTo>
                    <a:pt x="168" y="2240"/>
                  </a:lnTo>
                  <a:lnTo>
                    <a:pt x="148" y="2113"/>
                  </a:lnTo>
                  <a:lnTo>
                    <a:pt x="130" y="1982"/>
                  </a:lnTo>
                  <a:lnTo>
                    <a:pt x="113" y="1849"/>
                  </a:lnTo>
                  <a:lnTo>
                    <a:pt x="98" y="1714"/>
                  </a:lnTo>
                  <a:lnTo>
                    <a:pt x="83" y="1577"/>
                  </a:lnTo>
                  <a:lnTo>
                    <a:pt x="69" y="1437"/>
                  </a:lnTo>
                  <a:lnTo>
                    <a:pt x="57" y="1295"/>
                  </a:lnTo>
                  <a:lnTo>
                    <a:pt x="45" y="1151"/>
                  </a:lnTo>
                  <a:lnTo>
                    <a:pt x="36" y="1006"/>
                  </a:lnTo>
                  <a:lnTo>
                    <a:pt x="27" y="859"/>
                  </a:lnTo>
                  <a:lnTo>
                    <a:pt x="27" y="859"/>
                  </a:lnTo>
                  <a:lnTo>
                    <a:pt x="26" y="859"/>
                  </a:lnTo>
                  <a:lnTo>
                    <a:pt x="26" y="859"/>
                  </a:lnTo>
                  <a:lnTo>
                    <a:pt x="16" y="648"/>
                  </a:lnTo>
                  <a:lnTo>
                    <a:pt x="7" y="436"/>
                  </a:lnTo>
                  <a:lnTo>
                    <a:pt x="3" y="223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525532531">
              <a:extLst>
                <a:ext uri="{FF2B5EF4-FFF2-40B4-BE49-F238E27FC236}">
                  <a16:creationId xmlns:a16="http://schemas.microsoft.com/office/drawing/2014/main" id="{730C4349-CFF8-9E6D-DB15-45C9901CB7C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106"/>
              <a:ext cx="721334" cy="147619"/>
            </a:xfrm>
            <a:custGeom>
              <a:avLst/>
              <a:gdLst>
                <a:gd name="T0" fmla="*/ 1542 w 5278"/>
                <a:gd name="T1" fmla="*/ 856 h 856"/>
                <a:gd name="T2" fmla="*/ 2105 w 5278"/>
                <a:gd name="T3" fmla="*/ 843 h 856"/>
                <a:gd name="T4" fmla="*/ 2643 w 5278"/>
                <a:gd name="T5" fmla="*/ 823 h 856"/>
                <a:gd name="T6" fmla="*/ 3151 w 5278"/>
                <a:gd name="T7" fmla="*/ 796 h 856"/>
                <a:gd name="T8" fmla="*/ 3622 w 5278"/>
                <a:gd name="T9" fmla="*/ 764 h 856"/>
                <a:gd name="T10" fmla="*/ 4049 w 5278"/>
                <a:gd name="T11" fmla="*/ 724 h 856"/>
                <a:gd name="T12" fmla="*/ 4335 w 5278"/>
                <a:gd name="T13" fmla="*/ 692 h 856"/>
                <a:gd name="T14" fmla="*/ 4509 w 5278"/>
                <a:gd name="T15" fmla="*/ 669 h 856"/>
                <a:gd name="T16" fmla="*/ 4668 w 5278"/>
                <a:gd name="T17" fmla="*/ 644 h 856"/>
                <a:gd name="T18" fmla="*/ 4810 w 5278"/>
                <a:gd name="T19" fmla="*/ 618 h 856"/>
                <a:gd name="T20" fmla="*/ 4937 w 5278"/>
                <a:gd name="T21" fmla="*/ 591 h 856"/>
                <a:gd name="T22" fmla="*/ 4993 w 5278"/>
                <a:gd name="T23" fmla="*/ 577 h 856"/>
                <a:gd name="T24" fmla="*/ 5116 w 5278"/>
                <a:gd name="T25" fmla="*/ 540 h 856"/>
                <a:gd name="T26" fmla="*/ 5163 w 5278"/>
                <a:gd name="T27" fmla="*/ 522 h 856"/>
                <a:gd name="T28" fmla="*/ 5202 w 5278"/>
                <a:gd name="T29" fmla="*/ 503 h 856"/>
                <a:gd name="T30" fmla="*/ 5234 w 5278"/>
                <a:gd name="T31" fmla="*/ 485 h 856"/>
                <a:gd name="T32" fmla="*/ 5257 w 5278"/>
                <a:gd name="T33" fmla="*/ 467 h 856"/>
                <a:gd name="T34" fmla="*/ 5272 w 5278"/>
                <a:gd name="T35" fmla="*/ 448 h 856"/>
                <a:gd name="T36" fmla="*/ 5278 w 5278"/>
                <a:gd name="T37" fmla="*/ 430 h 856"/>
                <a:gd name="T38" fmla="*/ 5276 w 5278"/>
                <a:gd name="T39" fmla="*/ 421 h 856"/>
                <a:gd name="T40" fmla="*/ 5267 w 5278"/>
                <a:gd name="T41" fmla="*/ 405 h 856"/>
                <a:gd name="T42" fmla="*/ 5252 w 5278"/>
                <a:gd name="T43" fmla="*/ 389 h 856"/>
                <a:gd name="T44" fmla="*/ 5232 w 5278"/>
                <a:gd name="T45" fmla="*/ 372 h 856"/>
                <a:gd name="T46" fmla="*/ 5189 w 5278"/>
                <a:gd name="T47" fmla="*/ 348 h 856"/>
                <a:gd name="T48" fmla="*/ 5111 w 5278"/>
                <a:gd name="T49" fmla="*/ 317 h 856"/>
                <a:gd name="T50" fmla="*/ 5008 w 5278"/>
                <a:gd name="T51" fmla="*/ 286 h 856"/>
                <a:gd name="T52" fmla="*/ 4884 w 5278"/>
                <a:gd name="T53" fmla="*/ 256 h 856"/>
                <a:gd name="T54" fmla="*/ 4737 w 5278"/>
                <a:gd name="T55" fmla="*/ 227 h 856"/>
                <a:gd name="T56" fmla="*/ 4569 w 5278"/>
                <a:gd name="T57" fmla="*/ 200 h 856"/>
                <a:gd name="T58" fmla="*/ 4379 w 5278"/>
                <a:gd name="T59" fmla="*/ 173 h 856"/>
                <a:gd name="T60" fmla="*/ 4168 w 5278"/>
                <a:gd name="T61" fmla="*/ 148 h 856"/>
                <a:gd name="T62" fmla="*/ 3938 w 5278"/>
                <a:gd name="T63" fmla="*/ 124 h 856"/>
                <a:gd name="T64" fmla="*/ 3690 w 5278"/>
                <a:gd name="T65" fmla="*/ 102 h 856"/>
                <a:gd name="T66" fmla="*/ 3422 w 5278"/>
                <a:gd name="T67" fmla="*/ 81 h 856"/>
                <a:gd name="T68" fmla="*/ 3136 w 5278"/>
                <a:gd name="T69" fmla="*/ 63 h 856"/>
                <a:gd name="T70" fmla="*/ 2832 w 5278"/>
                <a:gd name="T71" fmla="*/ 46 h 856"/>
                <a:gd name="T72" fmla="*/ 2512 w 5278"/>
                <a:gd name="T73" fmla="*/ 32 h 856"/>
                <a:gd name="T74" fmla="*/ 2346 w 5278"/>
                <a:gd name="T75" fmla="*/ 26 h 856"/>
                <a:gd name="T76" fmla="*/ 1759 w 5278"/>
                <a:gd name="T77" fmla="*/ 9 h 856"/>
                <a:gd name="T78" fmla="*/ 1167 w 5278"/>
                <a:gd name="T79" fmla="*/ 1 h 856"/>
                <a:gd name="T80" fmla="*/ 578 w 5278"/>
                <a:gd name="T81" fmla="*/ 0 h 856"/>
                <a:gd name="T82" fmla="*/ 0 w 5278"/>
                <a:gd name="T83" fmla="*/ 6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278" h="856">
                  <a:moveTo>
                    <a:pt x="1542" y="856"/>
                  </a:moveTo>
                  <a:lnTo>
                    <a:pt x="1542" y="856"/>
                  </a:lnTo>
                  <a:lnTo>
                    <a:pt x="1827" y="850"/>
                  </a:lnTo>
                  <a:lnTo>
                    <a:pt x="2105" y="843"/>
                  </a:lnTo>
                  <a:lnTo>
                    <a:pt x="2378" y="833"/>
                  </a:lnTo>
                  <a:lnTo>
                    <a:pt x="2643" y="823"/>
                  </a:lnTo>
                  <a:lnTo>
                    <a:pt x="2901" y="811"/>
                  </a:lnTo>
                  <a:lnTo>
                    <a:pt x="3151" y="796"/>
                  </a:lnTo>
                  <a:lnTo>
                    <a:pt x="3392" y="781"/>
                  </a:lnTo>
                  <a:lnTo>
                    <a:pt x="3622" y="764"/>
                  </a:lnTo>
                  <a:lnTo>
                    <a:pt x="3841" y="745"/>
                  </a:lnTo>
                  <a:lnTo>
                    <a:pt x="4049" y="724"/>
                  </a:lnTo>
                  <a:lnTo>
                    <a:pt x="4243" y="703"/>
                  </a:lnTo>
                  <a:lnTo>
                    <a:pt x="4335" y="692"/>
                  </a:lnTo>
                  <a:lnTo>
                    <a:pt x="4424" y="680"/>
                  </a:lnTo>
                  <a:lnTo>
                    <a:pt x="4509" y="669"/>
                  </a:lnTo>
                  <a:lnTo>
                    <a:pt x="4591" y="656"/>
                  </a:lnTo>
                  <a:lnTo>
                    <a:pt x="4668" y="644"/>
                  </a:lnTo>
                  <a:lnTo>
                    <a:pt x="4742" y="631"/>
                  </a:lnTo>
                  <a:lnTo>
                    <a:pt x="4810" y="618"/>
                  </a:lnTo>
                  <a:lnTo>
                    <a:pt x="4875" y="605"/>
                  </a:lnTo>
                  <a:lnTo>
                    <a:pt x="4937" y="591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5058" y="559"/>
                  </a:lnTo>
                  <a:lnTo>
                    <a:pt x="5116" y="540"/>
                  </a:lnTo>
                  <a:lnTo>
                    <a:pt x="5140" y="532"/>
                  </a:lnTo>
                  <a:lnTo>
                    <a:pt x="5163" y="522"/>
                  </a:lnTo>
                  <a:lnTo>
                    <a:pt x="5184" y="512"/>
                  </a:lnTo>
                  <a:lnTo>
                    <a:pt x="5202" y="503"/>
                  </a:lnTo>
                  <a:lnTo>
                    <a:pt x="5219" y="494"/>
                  </a:lnTo>
                  <a:lnTo>
                    <a:pt x="5234" y="485"/>
                  </a:lnTo>
                  <a:lnTo>
                    <a:pt x="5246" y="475"/>
                  </a:lnTo>
                  <a:lnTo>
                    <a:pt x="5257" y="467"/>
                  </a:lnTo>
                  <a:lnTo>
                    <a:pt x="5264" y="457"/>
                  </a:lnTo>
                  <a:lnTo>
                    <a:pt x="5272" y="448"/>
                  </a:lnTo>
                  <a:lnTo>
                    <a:pt x="5275" y="439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6" y="421"/>
                  </a:lnTo>
                  <a:lnTo>
                    <a:pt x="5272" y="413"/>
                  </a:lnTo>
                  <a:lnTo>
                    <a:pt x="5267" y="405"/>
                  </a:lnTo>
                  <a:lnTo>
                    <a:pt x="5261" y="397"/>
                  </a:lnTo>
                  <a:lnTo>
                    <a:pt x="5252" y="389"/>
                  </a:lnTo>
                  <a:lnTo>
                    <a:pt x="5243" y="381"/>
                  </a:lnTo>
                  <a:lnTo>
                    <a:pt x="5232" y="372"/>
                  </a:lnTo>
                  <a:lnTo>
                    <a:pt x="5219" y="364"/>
                  </a:lnTo>
                  <a:lnTo>
                    <a:pt x="5189" y="348"/>
                  </a:lnTo>
                  <a:lnTo>
                    <a:pt x="5152" y="333"/>
                  </a:lnTo>
                  <a:lnTo>
                    <a:pt x="5111" y="317"/>
                  </a:lnTo>
                  <a:lnTo>
                    <a:pt x="5063" y="302"/>
                  </a:lnTo>
                  <a:lnTo>
                    <a:pt x="5008" y="286"/>
                  </a:lnTo>
                  <a:lnTo>
                    <a:pt x="4949" y="272"/>
                  </a:lnTo>
                  <a:lnTo>
                    <a:pt x="4884" y="256"/>
                  </a:lnTo>
                  <a:lnTo>
                    <a:pt x="4813" y="242"/>
                  </a:lnTo>
                  <a:lnTo>
                    <a:pt x="4737" y="227"/>
                  </a:lnTo>
                  <a:lnTo>
                    <a:pt x="4656" y="213"/>
                  </a:lnTo>
                  <a:lnTo>
                    <a:pt x="4569" y="200"/>
                  </a:lnTo>
                  <a:lnTo>
                    <a:pt x="4477" y="187"/>
                  </a:lnTo>
                  <a:lnTo>
                    <a:pt x="4379" y="173"/>
                  </a:lnTo>
                  <a:lnTo>
                    <a:pt x="4276" y="160"/>
                  </a:lnTo>
                  <a:lnTo>
                    <a:pt x="4168" y="148"/>
                  </a:lnTo>
                  <a:lnTo>
                    <a:pt x="4056" y="135"/>
                  </a:lnTo>
                  <a:lnTo>
                    <a:pt x="3938" y="124"/>
                  </a:lnTo>
                  <a:lnTo>
                    <a:pt x="3817" y="112"/>
                  </a:lnTo>
                  <a:lnTo>
                    <a:pt x="3690" y="102"/>
                  </a:lnTo>
                  <a:lnTo>
                    <a:pt x="3558" y="92"/>
                  </a:lnTo>
                  <a:lnTo>
                    <a:pt x="3422" y="81"/>
                  </a:lnTo>
                  <a:lnTo>
                    <a:pt x="3281" y="72"/>
                  </a:lnTo>
                  <a:lnTo>
                    <a:pt x="3136" y="63"/>
                  </a:lnTo>
                  <a:lnTo>
                    <a:pt x="2986" y="55"/>
                  </a:lnTo>
                  <a:lnTo>
                    <a:pt x="2832" y="46"/>
                  </a:lnTo>
                  <a:lnTo>
                    <a:pt x="2674" y="39"/>
                  </a:lnTo>
                  <a:lnTo>
                    <a:pt x="2512" y="32"/>
                  </a:lnTo>
                  <a:lnTo>
                    <a:pt x="2346" y="26"/>
                  </a:lnTo>
                  <a:lnTo>
                    <a:pt x="2346" y="26"/>
                  </a:lnTo>
                  <a:lnTo>
                    <a:pt x="2052" y="17"/>
                  </a:lnTo>
                  <a:lnTo>
                    <a:pt x="1759" y="9"/>
                  </a:lnTo>
                  <a:lnTo>
                    <a:pt x="1463" y="5"/>
                  </a:lnTo>
                  <a:lnTo>
                    <a:pt x="1167" y="1"/>
                  </a:lnTo>
                  <a:lnTo>
                    <a:pt x="872" y="0"/>
                  </a:lnTo>
                  <a:lnTo>
                    <a:pt x="578" y="0"/>
                  </a:lnTo>
                  <a:lnTo>
                    <a:pt x="287" y="2"/>
                  </a:lnTo>
                  <a:lnTo>
                    <a:pt x="0" y="6"/>
                  </a:lnTo>
                  <a:lnTo>
                    <a:pt x="1542" y="856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5" name="Line 206">
              <a:extLst>
                <a:ext uri="{FF2B5EF4-FFF2-40B4-BE49-F238E27FC236}">
                  <a16:creationId xmlns:a16="http://schemas.microsoft.com/office/drawing/2014/main" id="{CA3215E2-EAD4-7AD4-B11A-EAB55B807F77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cxnSp>
          <p:nvCxnSpPr>
            <p:cNvPr id="16" name="Line 207">
              <a:extLst>
                <a:ext uri="{FF2B5EF4-FFF2-40B4-BE49-F238E27FC236}">
                  <a16:creationId xmlns:a16="http://schemas.microsoft.com/office/drawing/2014/main" id="{681A1D93-DA79-183D-37FB-5A0B037E5C7E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sp>
          <p:nvSpPr>
            <p:cNvPr id="17" name="Freeform 1525532534">
              <a:extLst>
                <a:ext uri="{FF2B5EF4-FFF2-40B4-BE49-F238E27FC236}">
                  <a16:creationId xmlns:a16="http://schemas.microsoft.com/office/drawing/2014/main" id="{FEF64762-A4E7-B3DB-E227-0D967BD19A3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6" y="838220"/>
              <a:ext cx="721334" cy="613525"/>
            </a:xfrm>
            <a:custGeom>
              <a:avLst/>
              <a:gdLst>
                <a:gd name="T0" fmla="*/ 4157 w 5278"/>
                <a:gd name="T1" fmla="*/ 3561 h 3567"/>
                <a:gd name="T2" fmla="*/ 3887 w 5278"/>
                <a:gd name="T3" fmla="*/ 3538 h 3567"/>
                <a:gd name="T4" fmla="*/ 3521 w 5278"/>
                <a:gd name="T5" fmla="*/ 3482 h 3567"/>
                <a:gd name="T6" fmla="*/ 3274 w 5278"/>
                <a:gd name="T7" fmla="*/ 3435 h 3567"/>
                <a:gd name="T8" fmla="*/ 3081 w 5278"/>
                <a:gd name="T9" fmla="*/ 3386 h 3567"/>
                <a:gd name="T10" fmla="*/ 2749 w 5278"/>
                <a:gd name="T11" fmla="*/ 3288 h 3567"/>
                <a:gd name="T12" fmla="*/ 2512 w 5278"/>
                <a:gd name="T13" fmla="*/ 3203 h 3567"/>
                <a:gd name="T14" fmla="*/ 2304 w 5278"/>
                <a:gd name="T15" fmla="*/ 3111 h 3567"/>
                <a:gd name="T16" fmla="*/ 1885 w 5278"/>
                <a:gd name="T17" fmla="*/ 2905 h 3567"/>
                <a:gd name="T18" fmla="*/ 1682 w 5278"/>
                <a:gd name="T19" fmla="*/ 2782 h 3567"/>
                <a:gd name="T20" fmla="*/ 1417 w 5278"/>
                <a:gd name="T21" fmla="*/ 2602 h 3567"/>
                <a:gd name="T22" fmla="*/ 1281 w 5278"/>
                <a:gd name="T23" fmla="*/ 2491 h 3567"/>
                <a:gd name="T24" fmla="*/ 990 w 5278"/>
                <a:gd name="T25" fmla="*/ 2228 h 3567"/>
                <a:gd name="T26" fmla="*/ 834 w 5278"/>
                <a:gd name="T27" fmla="*/ 2073 h 3567"/>
                <a:gd name="T28" fmla="*/ 686 w 5278"/>
                <a:gd name="T29" fmla="*/ 1895 h 3567"/>
                <a:gd name="T30" fmla="*/ 521 w 5278"/>
                <a:gd name="T31" fmla="*/ 1670 h 3567"/>
                <a:gd name="T32" fmla="*/ 385 w 5278"/>
                <a:gd name="T33" fmla="*/ 1450 h 3567"/>
                <a:gd name="T34" fmla="*/ 293 w 5278"/>
                <a:gd name="T35" fmla="*/ 1270 h 3567"/>
                <a:gd name="T36" fmla="*/ 206 w 5278"/>
                <a:gd name="T37" fmla="*/ 1072 h 3567"/>
                <a:gd name="T38" fmla="*/ 122 w 5278"/>
                <a:gd name="T39" fmla="*/ 835 h 3567"/>
                <a:gd name="T40" fmla="*/ 61 w 5278"/>
                <a:gd name="T41" fmla="*/ 590 h 3567"/>
                <a:gd name="T42" fmla="*/ 32 w 5278"/>
                <a:gd name="T43" fmla="*/ 445 h 3567"/>
                <a:gd name="T44" fmla="*/ 10 w 5278"/>
                <a:gd name="T45" fmla="*/ 229 h 3567"/>
                <a:gd name="T46" fmla="*/ 2 w 5278"/>
                <a:gd name="T47" fmla="*/ 0 h 3567"/>
                <a:gd name="T48" fmla="*/ 11 w 5278"/>
                <a:gd name="T49" fmla="*/ 26 h 3567"/>
                <a:gd name="T50" fmla="*/ 46 w 5278"/>
                <a:gd name="T51" fmla="*/ 58 h 3567"/>
                <a:gd name="T52" fmla="*/ 167 w 5278"/>
                <a:gd name="T53" fmla="*/ 113 h 3567"/>
                <a:gd name="T54" fmla="*/ 392 w 5278"/>
                <a:gd name="T55" fmla="*/ 174 h 3567"/>
                <a:gd name="T56" fmla="*/ 709 w 5278"/>
                <a:gd name="T57" fmla="*/ 232 h 3567"/>
                <a:gd name="T58" fmla="*/ 1108 w 5278"/>
                <a:gd name="T59" fmla="*/ 283 h 3567"/>
                <a:gd name="T60" fmla="*/ 1588 w 5278"/>
                <a:gd name="T61" fmla="*/ 329 h 3567"/>
                <a:gd name="T62" fmla="*/ 2142 w 5278"/>
                <a:gd name="T63" fmla="*/ 368 h 3567"/>
                <a:gd name="T64" fmla="*/ 2767 w 5278"/>
                <a:gd name="T65" fmla="*/ 398 h 3567"/>
                <a:gd name="T66" fmla="*/ 3346 w 5278"/>
                <a:gd name="T67" fmla="*/ 417 h 3567"/>
                <a:gd name="T68" fmla="*/ 3954 w 5278"/>
                <a:gd name="T69" fmla="*/ 428 h 3567"/>
                <a:gd name="T70" fmla="*/ 4717 w 5278"/>
                <a:gd name="T71" fmla="*/ 432 h 3567"/>
                <a:gd name="T72" fmla="*/ 5278 w 5278"/>
                <a:gd name="T73" fmla="*/ 424 h 3567"/>
                <a:gd name="T74" fmla="*/ 5263 w 5278"/>
                <a:gd name="T75" fmla="*/ 1021 h 3567"/>
                <a:gd name="T76" fmla="*/ 5227 w 5278"/>
                <a:gd name="T77" fmla="*/ 1576 h 3567"/>
                <a:gd name="T78" fmla="*/ 5171 w 5278"/>
                <a:gd name="T79" fmla="*/ 2083 h 3567"/>
                <a:gd name="T80" fmla="*/ 5100 w 5278"/>
                <a:gd name="T81" fmla="*/ 2531 h 3567"/>
                <a:gd name="T82" fmla="*/ 5012 w 5278"/>
                <a:gd name="T83" fmla="*/ 2911 h 3567"/>
                <a:gd name="T84" fmla="*/ 4911 w 5278"/>
                <a:gd name="T85" fmla="*/ 3212 h 3567"/>
                <a:gd name="T86" fmla="*/ 4812 w 5278"/>
                <a:gd name="T87" fmla="*/ 3405 h 3567"/>
                <a:gd name="T88" fmla="*/ 4753 w 5278"/>
                <a:gd name="T89" fmla="*/ 3483 h 3567"/>
                <a:gd name="T90" fmla="*/ 4691 w 5278"/>
                <a:gd name="T91" fmla="*/ 3537 h 3567"/>
                <a:gd name="T92" fmla="*/ 4632 w 5278"/>
                <a:gd name="T93" fmla="*/ 3554 h 3567"/>
                <a:gd name="T94" fmla="*/ 4399 w 5278"/>
                <a:gd name="T95" fmla="*/ 3567 h 3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78" h="3567">
                  <a:moveTo>
                    <a:pt x="4302" y="3566"/>
                  </a:moveTo>
                  <a:lnTo>
                    <a:pt x="4302" y="3566"/>
                  </a:lnTo>
                  <a:lnTo>
                    <a:pt x="4228" y="3564"/>
                  </a:lnTo>
                  <a:lnTo>
                    <a:pt x="4157" y="3561"/>
                  </a:lnTo>
                  <a:lnTo>
                    <a:pt x="4086" y="3556"/>
                  </a:lnTo>
                  <a:lnTo>
                    <a:pt x="4018" y="3551"/>
                  </a:lnTo>
                  <a:lnTo>
                    <a:pt x="3951" y="3544"/>
                  </a:lnTo>
                  <a:lnTo>
                    <a:pt x="3887" y="3538"/>
                  </a:lnTo>
                  <a:lnTo>
                    <a:pt x="3771" y="3523"/>
                  </a:lnTo>
                  <a:lnTo>
                    <a:pt x="3672" y="3508"/>
                  </a:lnTo>
                  <a:lnTo>
                    <a:pt x="3595" y="3495"/>
                  </a:lnTo>
                  <a:lnTo>
                    <a:pt x="3521" y="3482"/>
                  </a:lnTo>
                  <a:lnTo>
                    <a:pt x="3521" y="3482"/>
                  </a:lnTo>
                  <a:lnTo>
                    <a:pt x="3448" y="3469"/>
                  </a:lnTo>
                  <a:lnTo>
                    <a:pt x="3364" y="3453"/>
                  </a:lnTo>
                  <a:lnTo>
                    <a:pt x="3274" y="3435"/>
                  </a:lnTo>
                  <a:lnTo>
                    <a:pt x="3231" y="3424"/>
                  </a:lnTo>
                  <a:lnTo>
                    <a:pt x="3187" y="3414"/>
                  </a:lnTo>
                  <a:lnTo>
                    <a:pt x="3187" y="3414"/>
                  </a:lnTo>
                  <a:lnTo>
                    <a:pt x="3081" y="3386"/>
                  </a:lnTo>
                  <a:lnTo>
                    <a:pt x="2966" y="3355"/>
                  </a:lnTo>
                  <a:lnTo>
                    <a:pt x="2854" y="3321"/>
                  </a:lnTo>
                  <a:lnTo>
                    <a:pt x="2799" y="3305"/>
                  </a:lnTo>
                  <a:lnTo>
                    <a:pt x="2749" y="3288"/>
                  </a:lnTo>
                  <a:lnTo>
                    <a:pt x="2749" y="3288"/>
                  </a:lnTo>
                  <a:lnTo>
                    <a:pt x="2673" y="3261"/>
                  </a:lnTo>
                  <a:lnTo>
                    <a:pt x="2593" y="3233"/>
                  </a:lnTo>
                  <a:lnTo>
                    <a:pt x="2512" y="3203"/>
                  </a:lnTo>
                  <a:lnTo>
                    <a:pt x="2474" y="3187"/>
                  </a:lnTo>
                  <a:lnTo>
                    <a:pt x="2439" y="3173"/>
                  </a:lnTo>
                  <a:lnTo>
                    <a:pt x="2439" y="3173"/>
                  </a:lnTo>
                  <a:lnTo>
                    <a:pt x="2304" y="3111"/>
                  </a:lnTo>
                  <a:lnTo>
                    <a:pt x="2159" y="3042"/>
                  </a:lnTo>
                  <a:lnTo>
                    <a:pt x="2017" y="2972"/>
                  </a:lnTo>
                  <a:lnTo>
                    <a:pt x="1948" y="2938"/>
                  </a:lnTo>
                  <a:lnTo>
                    <a:pt x="1885" y="2905"/>
                  </a:lnTo>
                  <a:lnTo>
                    <a:pt x="1885" y="2905"/>
                  </a:lnTo>
                  <a:lnTo>
                    <a:pt x="1823" y="2869"/>
                  </a:lnTo>
                  <a:lnTo>
                    <a:pt x="1761" y="2830"/>
                  </a:lnTo>
                  <a:lnTo>
                    <a:pt x="1682" y="2782"/>
                  </a:lnTo>
                  <a:lnTo>
                    <a:pt x="1596" y="2726"/>
                  </a:lnTo>
                  <a:lnTo>
                    <a:pt x="1506" y="2665"/>
                  </a:lnTo>
                  <a:lnTo>
                    <a:pt x="1461" y="2634"/>
                  </a:lnTo>
                  <a:lnTo>
                    <a:pt x="1417" y="2602"/>
                  </a:lnTo>
                  <a:lnTo>
                    <a:pt x="1375" y="2569"/>
                  </a:lnTo>
                  <a:lnTo>
                    <a:pt x="1335" y="2537"/>
                  </a:lnTo>
                  <a:lnTo>
                    <a:pt x="1335" y="2537"/>
                  </a:lnTo>
                  <a:lnTo>
                    <a:pt x="1281" y="2491"/>
                  </a:lnTo>
                  <a:lnTo>
                    <a:pt x="1223" y="2441"/>
                  </a:lnTo>
                  <a:lnTo>
                    <a:pt x="1164" y="2390"/>
                  </a:lnTo>
                  <a:lnTo>
                    <a:pt x="1105" y="2336"/>
                  </a:lnTo>
                  <a:lnTo>
                    <a:pt x="990" y="2228"/>
                  </a:lnTo>
                  <a:lnTo>
                    <a:pt x="886" y="2127"/>
                  </a:lnTo>
                  <a:lnTo>
                    <a:pt x="886" y="2127"/>
                  </a:lnTo>
                  <a:lnTo>
                    <a:pt x="860" y="2101"/>
                  </a:lnTo>
                  <a:lnTo>
                    <a:pt x="834" y="2073"/>
                  </a:lnTo>
                  <a:lnTo>
                    <a:pt x="783" y="2012"/>
                  </a:lnTo>
                  <a:lnTo>
                    <a:pt x="733" y="1951"/>
                  </a:lnTo>
                  <a:lnTo>
                    <a:pt x="686" y="1895"/>
                  </a:lnTo>
                  <a:lnTo>
                    <a:pt x="686" y="1895"/>
                  </a:lnTo>
                  <a:lnTo>
                    <a:pt x="653" y="1853"/>
                  </a:lnTo>
                  <a:lnTo>
                    <a:pt x="616" y="1805"/>
                  </a:lnTo>
                  <a:lnTo>
                    <a:pt x="573" y="1743"/>
                  </a:lnTo>
                  <a:lnTo>
                    <a:pt x="521" y="1670"/>
                  </a:lnTo>
                  <a:lnTo>
                    <a:pt x="467" y="1586"/>
                  </a:lnTo>
                  <a:lnTo>
                    <a:pt x="439" y="1542"/>
                  </a:lnTo>
                  <a:lnTo>
                    <a:pt x="412" y="1496"/>
                  </a:lnTo>
                  <a:lnTo>
                    <a:pt x="385" y="1450"/>
                  </a:lnTo>
                  <a:lnTo>
                    <a:pt x="359" y="1402"/>
                  </a:lnTo>
                  <a:lnTo>
                    <a:pt x="359" y="1402"/>
                  </a:lnTo>
                  <a:lnTo>
                    <a:pt x="327" y="1339"/>
                  </a:lnTo>
                  <a:lnTo>
                    <a:pt x="293" y="1270"/>
                  </a:lnTo>
                  <a:lnTo>
                    <a:pt x="261" y="1202"/>
                  </a:lnTo>
                  <a:lnTo>
                    <a:pt x="232" y="1137"/>
                  </a:lnTo>
                  <a:lnTo>
                    <a:pt x="232" y="1137"/>
                  </a:lnTo>
                  <a:lnTo>
                    <a:pt x="206" y="1072"/>
                  </a:lnTo>
                  <a:lnTo>
                    <a:pt x="181" y="1003"/>
                  </a:lnTo>
                  <a:lnTo>
                    <a:pt x="134" y="867"/>
                  </a:lnTo>
                  <a:lnTo>
                    <a:pt x="134" y="867"/>
                  </a:lnTo>
                  <a:lnTo>
                    <a:pt x="122" y="835"/>
                  </a:lnTo>
                  <a:lnTo>
                    <a:pt x="112" y="802"/>
                  </a:lnTo>
                  <a:lnTo>
                    <a:pt x="93" y="729"/>
                  </a:lnTo>
                  <a:lnTo>
                    <a:pt x="76" y="657"/>
                  </a:lnTo>
                  <a:lnTo>
                    <a:pt x="61" y="590"/>
                  </a:lnTo>
                  <a:lnTo>
                    <a:pt x="61" y="590"/>
                  </a:lnTo>
                  <a:lnTo>
                    <a:pt x="52" y="556"/>
                  </a:lnTo>
                  <a:lnTo>
                    <a:pt x="46" y="520"/>
                  </a:lnTo>
                  <a:lnTo>
                    <a:pt x="32" y="445"/>
                  </a:lnTo>
                  <a:lnTo>
                    <a:pt x="23" y="369"/>
                  </a:lnTo>
                  <a:lnTo>
                    <a:pt x="16" y="299"/>
                  </a:lnTo>
                  <a:lnTo>
                    <a:pt x="16" y="299"/>
                  </a:lnTo>
                  <a:lnTo>
                    <a:pt x="10" y="229"/>
                  </a:lnTo>
                  <a:lnTo>
                    <a:pt x="6" y="15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9"/>
                  </a:lnTo>
                  <a:lnTo>
                    <a:pt x="6" y="17"/>
                  </a:lnTo>
                  <a:lnTo>
                    <a:pt x="11" y="26"/>
                  </a:lnTo>
                  <a:lnTo>
                    <a:pt x="17" y="34"/>
                  </a:lnTo>
                  <a:lnTo>
                    <a:pt x="26" y="41"/>
                  </a:lnTo>
                  <a:lnTo>
                    <a:pt x="35" y="49"/>
                  </a:lnTo>
                  <a:lnTo>
                    <a:pt x="46" y="58"/>
                  </a:lnTo>
                  <a:lnTo>
                    <a:pt x="59" y="66"/>
                  </a:lnTo>
                  <a:lnTo>
                    <a:pt x="90" y="82"/>
                  </a:lnTo>
                  <a:lnTo>
                    <a:pt x="125" y="97"/>
                  </a:lnTo>
                  <a:lnTo>
                    <a:pt x="167" y="113"/>
                  </a:lnTo>
                  <a:lnTo>
                    <a:pt x="215" y="129"/>
                  </a:lnTo>
                  <a:lnTo>
                    <a:pt x="268" y="144"/>
                  </a:lnTo>
                  <a:lnTo>
                    <a:pt x="327" y="160"/>
                  </a:lnTo>
                  <a:lnTo>
                    <a:pt x="392" y="174"/>
                  </a:lnTo>
                  <a:lnTo>
                    <a:pt x="464" y="188"/>
                  </a:lnTo>
                  <a:lnTo>
                    <a:pt x="539" y="203"/>
                  </a:lnTo>
                  <a:lnTo>
                    <a:pt x="621" y="217"/>
                  </a:lnTo>
                  <a:lnTo>
                    <a:pt x="709" y="232"/>
                  </a:lnTo>
                  <a:lnTo>
                    <a:pt x="800" y="245"/>
                  </a:lnTo>
                  <a:lnTo>
                    <a:pt x="898" y="258"/>
                  </a:lnTo>
                  <a:lnTo>
                    <a:pt x="1001" y="270"/>
                  </a:lnTo>
                  <a:lnTo>
                    <a:pt x="1108" y="283"/>
                  </a:lnTo>
                  <a:lnTo>
                    <a:pt x="1220" y="295"/>
                  </a:lnTo>
                  <a:lnTo>
                    <a:pt x="1338" y="307"/>
                  </a:lnTo>
                  <a:lnTo>
                    <a:pt x="1461" y="318"/>
                  </a:lnTo>
                  <a:lnTo>
                    <a:pt x="1588" y="329"/>
                  </a:lnTo>
                  <a:lnTo>
                    <a:pt x="1720" y="339"/>
                  </a:lnTo>
                  <a:lnTo>
                    <a:pt x="1856" y="349"/>
                  </a:lnTo>
                  <a:lnTo>
                    <a:pt x="1997" y="358"/>
                  </a:lnTo>
                  <a:lnTo>
                    <a:pt x="2142" y="368"/>
                  </a:lnTo>
                  <a:lnTo>
                    <a:pt x="2292" y="376"/>
                  </a:lnTo>
                  <a:lnTo>
                    <a:pt x="2446" y="384"/>
                  </a:lnTo>
                  <a:lnTo>
                    <a:pt x="2604" y="392"/>
                  </a:lnTo>
                  <a:lnTo>
                    <a:pt x="2767" y="398"/>
                  </a:lnTo>
                  <a:lnTo>
                    <a:pt x="2934" y="405"/>
                  </a:lnTo>
                  <a:lnTo>
                    <a:pt x="2934" y="405"/>
                  </a:lnTo>
                  <a:lnTo>
                    <a:pt x="3140" y="411"/>
                  </a:lnTo>
                  <a:lnTo>
                    <a:pt x="3346" y="417"/>
                  </a:lnTo>
                  <a:lnTo>
                    <a:pt x="3554" y="422"/>
                  </a:lnTo>
                  <a:lnTo>
                    <a:pt x="3762" y="426"/>
                  </a:lnTo>
                  <a:lnTo>
                    <a:pt x="3762" y="426"/>
                  </a:lnTo>
                  <a:lnTo>
                    <a:pt x="3954" y="428"/>
                  </a:lnTo>
                  <a:lnTo>
                    <a:pt x="4145" y="430"/>
                  </a:lnTo>
                  <a:lnTo>
                    <a:pt x="4337" y="432"/>
                  </a:lnTo>
                  <a:lnTo>
                    <a:pt x="4526" y="432"/>
                  </a:lnTo>
                  <a:lnTo>
                    <a:pt x="4717" y="432"/>
                  </a:lnTo>
                  <a:lnTo>
                    <a:pt x="4905" y="429"/>
                  </a:lnTo>
                  <a:lnTo>
                    <a:pt x="5092" y="428"/>
                  </a:lnTo>
                  <a:lnTo>
                    <a:pt x="5278" y="424"/>
                  </a:lnTo>
                  <a:lnTo>
                    <a:pt x="5278" y="424"/>
                  </a:lnTo>
                  <a:lnTo>
                    <a:pt x="5277" y="576"/>
                  </a:lnTo>
                  <a:lnTo>
                    <a:pt x="5274" y="727"/>
                  </a:lnTo>
                  <a:lnTo>
                    <a:pt x="5269" y="875"/>
                  </a:lnTo>
                  <a:lnTo>
                    <a:pt x="5263" y="1021"/>
                  </a:lnTo>
                  <a:lnTo>
                    <a:pt x="5256" y="1163"/>
                  </a:lnTo>
                  <a:lnTo>
                    <a:pt x="5248" y="1305"/>
                  </a:lnTo>
                  <a:lnTo>
                    <a:pt x="5238" y="1442"/>
                  </a:lnTo>
                  <a:lnTo>
                    <a:pt x="5227" y="1576"/>
                  </a:lnTo>
                  <a:lnTo>
                    <a:pt x="5215" y="1708"/>
                  </a:lnTo>
                  <a:lnTo>
                    <a:pt x="5201" y="1836"/>
                  </a:lnTo>
                  <a:lnTo>
                    <a:pt x="5188" y="1962"/>
                  </a:lnTo>
                  <a:lnTo>
                    <a:pt x="5171" y="2083"/>
                  </a:lnTo>
                  <a:lnTo>
                    <a:pt x="5156" y="2202"/>
                  </a:lnTo>
                  <a:lnTo>
                    <a:pt x="5138" y="2315"/>
                  </a:lnTo>
                  <a:lnTo>
                    <a:pt x="5120" y="2426"/>
                  </a:lnTo>
                  <a:lnTo>
                    <a:pt x="5100" y="2531"/>
                  </a:lnTo>
                  <a:lnTo>
                    <a:pt x="5079" y="2633"/>
                  </a:lnTo>
                  <a:lnTo>
                    <a:pt x="5057" y="2730"/>
                  </a:lnTo>
                  <a:lnTo>
                    <a:pt x="5035" y="2823"/>
                  </a:lnTo>
                  <a:lnTo>
                    <a:pt x="5012" y="2911"/>
                  </a:lnTo>
                  <a:lnTo>
                    <a:pt x="4988" y="2994"/>
                  </a:lnTo>
                  <a:lnTo>
                    <a:pt x="4962" y="3072"/>
                  </a:lnTo>
                  <a:lnTo>
                    <a:pt x="4938" y="3145"/>
                  </a:lnTo>
                  <a:lnTo>
                    <a:pt x="4911" y="3212"/>
                  </a:lnTo>
                  <a:lnTo>
                    <a:pt x="4883" y="3275"/>
                  </a:lnTo>
                  <a:lnTo>
                    <a:pt x="4856" y="3331"/>
                  </a:lnTo>
                  <a:lnTo>
                    <a:pt x="4827" y="3382"/>
                  </a:lnTo>
                  <a:lnTo>
                    <a:pt x="4812" y="3405"/>
                  </a:lnTo>
                  <a:lnTo>
                    <a:pt x="4799" y="3428"/>
                  </a:lnTo>
                  <a:lnTo>
                    <a:pt x="4783" y="3447"/>
                  </a:lnTo>
                  <a:lnTo>
                    <a:pt x="4768" y="3466"/>
                  </a:lnTo>
                  <a:lnTo>
                    <a:pt x="4753" y="3483"/>
                  </a:lnTo>
                  <a:lnTo>
                    <a:pt x="4738" y="3499"/>
                  </a:lnTo>
                  <a:lnTo>
                    <a:pt x="4723" y="3513"/>
                  </a:lnTo>
                  <a:lnTo>
                    <a:pt x="4708" y="3525"/>
                  </a:lnTo>
                  <a:lnTo>
                    <a:pt x="4691" y="3537"/>
                  </a:lnTo>
                  <a:lnTo>
                    <a:pt x="4676" y="3545"/>
                  </a:lnTo>
                  <a:lnTo>
                    <a:pt x="4676" y="3545"/>
                  </a:lnTo>
                  <a:lnTo>
                    <a:pt x="4658" y="3549"/>
                  </a:lnTo>
                  <a:lnTo>
                    <a:pt x="4632" y="3554"/>
                  </a:lnTo>
                  <a:lnTo>
                    <a:pt x="4594" y="3557"/>
                  </a:lnTo>
                  <a:lnTo>
                    <a:pt x="4544" y="3562"/>
                  </a:lnTo>
                  <a:lnTo>
                    <a:pt x="4479" y="3564"/>
                  </a:lnTo>
                  <a:lnTo>
                    <a:pt x="4399" y="3567"/>
                  </a:lnTo>
                  <a:lnTo>
                    <a:pt x="4302" y="3566"/>
                  </a:lnTo>
                  <a:lnTo>
                    <a:pt x="4302" y="356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CBEC0">
                    <a:tint val="66000"/>
                    <a:satMod val="160000"/>
                  </a:srgbClr>
                </a:gs>
                <a:gs pos="50000">
                  <a:srgbClr val="BCBEC0">
                    <a:tint val="44500"/>
                    <a:satMod val="160000"/>
                  </a:srgbClr>
                </a:gs>
                <a:gs pos="100000">
                  <a:srgbClr val="BCBEC0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PV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Freeform 1525532535">
              <a:extLst>
                <a:ext uri="{FF2B5EF4-FFF2-40B4-BE49-F238E27FC236}">
                  <a16:creationId xmlns:a16="http://schemas.microsoft.com/office/drawing/2014/main" id="{80960C3B-0230-BB49-40AE-F4EE24F9363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7" y="764928"/>
              <a:ext cx="721060" cy="148306"/>
            </a:xfrm>
            <a:custGeom>
              <a:avLst/>
              <a:gdLst>
                <a:gd name="T0" fmla="*/ 283 w 5276"/>
                <a:gd name="T1" fmla="*/ 280 h 861"/>
                <a:gd name="T2" fmla="*/ 401 w 5276"/>
                <a:gd name="T3" fmla="*/ 253 h 861"/>
                <a:gd name="T4" fmla="*/ 536 w 5276"/>
                <a:gd name="T5" fmla="*/ 225 h 861"/>
                <a:gd name="T6" fmla="*/ 686 w 5276"/>
                <a:gd name="T7" fmla="*/ 200 h 861"/>
                <a:gd name="T8" fmla="*/ 852 w 5276"/>
                <a:gd name="T9" fmla="*/ 176 h 861"/>
                <a:gd name="T10" fmla="*/ 1034 w 5276"/>
                <a:gd name="T11" fmla="*/ 153 h 861"/>
                <a:gd name="T12" fmla="*/ 1435 w 5276"/>
                <a:gd name="T13" fmla="*/ 111 h 861"/>
                <a:gd name="T14" fmla="*/ 1884 w 5276"/>
                <a:gd name="T15" fmla="*/ 77 h 861"/>
                <a:gd name="T16" fmla="*/ 2375 w 5276"/>
                <a:gd name="T17" fmla="*/ 47 h 861"/>
                <a:gd name="T18" fmla="*/ 2899 w 5276"/>
                <a:gd name="T19" fmla="*/ 23 h 861"/>
                <a:gd name="T20" fmla="*/ 3451 w 5276"/>
                <a:gd name="T21" fmla="*/ 6 h 861"/>
                <a:gd name="T22" fmla="*/ 5276 w 5276"/>
                <a:gd name="T23" fmla="*/ 850 h 861"/>
                <a:gd name="T24" fmla="*/ 5148 w 5276"/>
                <a:gd name="T25" fmla="*/ 855 h 861"/>
                <a:gd name="T26" fmla="*/ 4871 w 5276"/>
                <a:gd name="T27" fmla="*/ 860 h 861"/>
                <a:gd name="T28" fmla="*/ 4571 w 5276"/>
                <a:gd name="T29" fmla="*/ 861 h 861"/>
                <a:gd name="T30" fmla="*/ 4102 w 5276"/>
                <a:gd name="T31" fmla="*/ 858 h 861"/>
                <a:gd name="T32" fmla="*/ 3481 w 5276"/>
                <a:gd name="T33" fmla="*/ 846 h 861"/>
                <a:gd name="T34" fmla="*/ 2932 w 5276"/>
                <a:gd name="T35" fmla="*/ 831 h 861"/>
                <a:gd name="T36" fmla="*/ 2764 w 5276"/>
                <a:gd name="T37" fmla="*/ 825 h 861"/>
                <a:gd name="T38" fmla="*/ 2444 w 5276"/>
                <a:gd name="T39" fmla="*/ 812 h 861"/>
                <a:gd name="T40" fmla="*/ 2140 w 5276"/>
                <a:gd name="T41" fmla="*/ 796 h 861"/>
                <a:gd name="T42" fmla="*/ 1854 w 5276"/>
                <a:gd name="T43" fmla="*/ 778 h 861"/>
                <a:gd name="T44" fmla="*/ 1585 w 5276"/>
                <a:gd name="T45" fmla="*/ 759 h 861"/>
                <a:gd name="T46" fmla="*/ 1336 w 5276"/>
                <a:gd name="T47" fmla="*/ 737 h 861"/>
                <a:gd name="T48" fmla="*/ 1106 w 5276"/>
                <a:gd name="T49" fmla="*/ 713 h 861"/>
                <a:gd name="T50" fmla="*/ 896 w 5276"/>
                <a:gd name="T51" fmla="*/ 687 h 861"/>
                <a:gd name="T52" fmla="*/ 705 w 5276"/>
                <a:gd name="T53" fmla="*/ 660 h 861"/>
                <a:gd name="T54" fmla="*/ 537 w 5276"/>
                <a:gd name="T55" fmla="*/ 632 h 861"/>
                <a:gd name="T56" fmla="*/ 390 w 5276"/>
                <a:gd name="T57" fmla="*/ 602 h 861"/>
                <a:gd name="T58" fmla="*/ 266 w 5276"/>
                <a:gd name="T59" fmla="*/ 571 h 861"/>
                <a:gd name="T60" fmla="*/ 165 w 5276"/>
                <a:gd name="T61" fmla="*/ 540 h 861"/>
                <a:gd name="T62" fmla="*/ 88 w 5276"/>
                <a:gd name="T63" fmla="*/ 508 h 861"/>
                <a:gd name="T64" fmla="*/ 44 w 5276"/>
                <a:gd name="T65" fmla="*/ 484 h 861"/>
                <a:gd name="T66" fmla="*/ 24 w 5276"/>
                <a:gd name="T67" fmla="*/ 467 h 861"/>
                <a:gd name="T68" fmla="*/ 9 w 5276"/>
                <a:gd name="T69" fmla="*/ 452 h 861"/>
                <a:gd name="T70" fmla="*/ 1 w 5276"/>
                <a:gd name="T71" fmla="*/ 435 h 861"/>
                <a:gd name="T72" fmla="*/ 0 w 5276"/>
                <a:gd name="T73" fmla="*/ 426 h 861"/>
                <a:gd name="T74" fmla="*/ 6 w 5276"/>
                <a:gd name="T75" fmla="*/ 408 h 861"/>
                <a:gd name="T76" fmla="*/ 21 w 5276"/>
                <a:gd name="T77" fmla="*/ 390 h 861"/>
                <a:gd name="T78" fmla="*/ 44 w 5276"/>
                <a:gd name="T79" fmla="*/ 371 h 861"/>
                <a:gd name="T80" fmla="*/ 74 w 5276"/>
                <a:gd name="T81" fmla="*/ 353 h 861"/>
                <a:gd name="T82" fmla="*/ 113 w 5276"/>
                <a:gd name="T83" fmla="*/ 334 h 861"/>
                <a:gd name="T84" fmla="*/ 162 w 5276"/>
                <a:gd name="T85" fmla="*/ 316 h 861"/>
                <a:gd name="T86" fmla="*/ 283 w 5276"/>
                <a:gd name="T87" fmla="*/ 280 h 8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76" h="861">
                  <a:moveTo>
                    <a:pt x="283" y="280"/>
                  </a:moveTo>
                  <a:lnTo>
                    <a:pt x="283" y="280"/>
                  </a:lnTo>
                  <a:lnTo>
                    <a:pt x="339" y="266"/>
                  </a:lnTo>
                  <a:lnTo>
                    <a:pt x="401" y="253"/>
                  </a:lnTo>
                  <a:lnTo>
                    <a:pt x="466" y="238"/>
                  </a:lnTo>
                  <a:lnTo>
                    <a:pt x="536" y="225"/>
                  </a:lnTo>
                  <a:lnTo>
                    <a:pt x="608" y="213"/>
                  </a:lnTo>
                  <a:lnTo>
                    <a:pt x="686" y="200"/>
                  </a:lnTo>
                  <a:lnTo>
                    <a:pt x="767" y="188"/>
                  </a:lnTo>
                  <a:lnTo>
                    <a:pt x="852" y="176"/>
                  </a:lnTo>
                  <a:lnTo>
                    <a:pt x="941" y="164"/>
                  </a:lnTo>
                  <a:lnTo>
                    <a:pt x="1034" y="153"/>
                  </a:lnTo>
                  <a:lnTo>
                    <a:pt x="1227" y="132"/>
                  </a:lnTo>
                  <a:lnTo>
                    <a:pt x="1435" y="111"/>
                  </a:lnTo>
                  <a:lnTo>
                    <a:pt x="1654" y="93"/>
                  </a:lnTo>
                  <a:lnTo>
                    <a:pt x="1884" y="77"/>
                  </a:lnTo>
                  <a:lnTo>
                    <a:pt x="2125" y="61"/>
                  </a:lnTo>
                  <a:lnTo>
                    <a:pt x="2375" y="47"/>
                  </a:lnTo>
                  <a:lnTo>
                    <a:pt x="2634" y="34"/>
                  </a:lnTo>
                  <a:lnTo>
                    <a:pt x="2899" y="23"/>
                  </a:lnTo>
                  <a:lnTo>
                    <a:pt x="3172" y="13"/>
                  </a:lnTo>
                  <a:lnTo>
                    <a:pt x="3451" y="6"/>
                  </a:lnTo>
                  <a:lnTo>
                    <a:pt x="3734" y="0"/>
                  </a:lnTo>
                  <a:lnTo>
                    <a:pt x="5276" y="850"/>
                  </a:lnTo>
                  <a:lnTo>
                    <a:pt x="5276" y="850"/>
                  </a:lnTo>
                  <a:lnTo>
                    <a:pt x="5148" y="855"/>
                  </a:lnTo>
                  <a:lnTo>
                    <a:pt x="5013" y="859"/>
                  </a:lnTo>
                  <a:lnTo>
                    <a:pt x="4871" y="860"/>
                  </a:lnTo>
                  <a:lnTo>
                    <a:pt x="4722" y="861"/>
                  </a:lnTo>
                  <a:lnTo>
                    <a:pt x="4571" y="861"/>
                  </a:lnTo>
                  <a:lnTo>
                    <a:pt x="4417" y="861"/>
                  </a:lnTo>
                  <a:lnTo>
                    <a:pt x="4102" y="858"/>
                  </a:lnTo>
                  <a:lnTo>
                    <a:pt x="3787" y="853"/>
                  </a:lnTo>
                  <a:lnTo>
                    <a:pt x="3481" y="846"/>
                  </a:lnTo>
                  <a:lnTo>
                    <a:pt x="3194" y="838"/>
                  </a:lnTo>
                  <a:lnTo>
                    <a:pt x="2932" y="831"/>
                  </a:lnTo>
                  <a:lnTo>
                    <a:pt x="2932" y="831"/>
                  </a:lnTo>
                  <a:lnTo>
                    <a:pt x="2764" y="825"/>
                  </a:lnTo>
                  <a:lnTo>
                    <a:pt x="2602" y="819"/>
                  </a:lnTo>
                  <a:lnTo>
                    <a:pt x="2444" y="812"/>
                  </a:lnTo>
                  <a:lnTo>
                    <a:pt x="2290" y="805"/>
                  </a:lnTo>
                  <a:lnTo>
                    <a:pt x="2140" y="796"/>
                  </a:lnTo>
                  <a:lnTo>
                    <a:pt x="1995" y="788"/>
                  </a:lnTo>
                  <a:lnTo>
                    <a:pt x="1854" y="778"/>
                  </a:lnTo>
                  <a:lnTo>
                    <a:pt x="1716" y="769"/>
                  </a:lnTo>
                  <a:lnTo>
                    <a:pt x="1585" y="759"/>
                  </a:lnTo>
                  <a:lnTo>
                    <a:pt x="1458" y="749"/>
                  </a:lnTo>
                  <a:lnTo>
                    <a:pt x="1336" y="737"/>
                  </a:lnTo>
                  <a:lnTo>
                    <a:pt x="1218" y="725"/>
                  </a:lnTo>
                  <a:lnTo>
                    <a:pt x="1106" y="713"/>
                  </a:lnTo>
                  <a:lnTo>
                    <a:pt x="997" y="701"/>
                  </a:lnTo>
                  <a:lnTo>
                    <a:pt x="896" y="687"/>
                  </a:lnTo>
                  <a:lnTo>
                    <a:pt x="798" y="674"/>
                  </a:lnTo>
                  <a:lnTo>
                    <a:pt x="705" y="660"/>
                  </a:lnTo>
                  <a:lnTo>
                    <a:pt x="619" y="647"/>
                  </a:lnTo>
                  <a:lnTo>
                    <a:pt x="537" y="632"/>
                  </a:lnTo>
                  <a:lnTo>
                    <a:pt x="462" y="617"/>
                  </a:lnTo>
                  <a:lnTo>
                    <a:pt x="390" y="602"/>
                  </a:lnTo>
                  <a:lnTo>
                    <a:pt x="325" y="587"/>
                  </a:lnTo>
                  <a:lnTo>
                    <a:pt x="266" y="571"/>
                  </a:lnTo>
                  <a:lnTo>
                    <a:pt x="213" y="556"/>
                  </a:lnTo>
                  <a:lnTo>
                    <a:pt x="165" y="540"/>
                  </a:lnTo>
                  <a:lnTo>
                    <a:pt x="123" y="525"/>
                  </a:lnTo>
                  <a:lnTo>
                    <a:pt x="88" y="508"/>
                  </a:lnTo>
                  <a:lnTo>
                    <a:pt x="57" y="492"/>
                  </a:lnTo>
                  <a:lnTo>
                    <a:pt x="44" y="484"/>
                  </a:lnTo>
                  <a:lnTo>
                    <a:pt x="33" y="475"/>
                  </a:lnTo>
                  <a:lnTo>
                    <a:pt x="24" y="467"/>
                  </a:lnTo>
                  <a:lnTo>
                    <a:pt x="15" y="460"/>
                  </a:lnTo>
                  <a:lnTo>
                    <a:pt x="9" y="452"/>
                  </a:lnTo>
                  <a:lnTo>
                    <a:pt x="4" y="443"/>
                  </a:lnTo>
                  <a:lnTo>
                    <a:pt x="1" y="435"/>
                  </a:lnTo>
                  <a:lnTo>
                    <a:pt x="0" y="426"/>
                  </a:lnTo>
                  <a:lnTo>
                    <a:pt x="0" y="426"/>
                  </a:lnTo>
                  <a:lnTo>
                    <a:pt x="1" y="418"/>
                  </a:lnTo>
                  <a:lnTo>
                    <a:pt x="6" y="408"/>
                  </a:lnTo>
                  <a:lnTo>
                    <a:pt x="12" y="399"/>
                  </a:lnTo>
                  <a:lnTo>
                    <a:pt x="21" y="390"/>
                  </a:lnTo>
                  <a:lnTo>
                    <a:pt x="32" y="381"/>
                  </a:lnTo>
                  <a:lnTo>
                    <a:pt x="44" y="371"/>
                  </a:lnTo>
                  <a:lnTo>
                    <a:pt x="57" y="363"/>
                  </a:lnTo>
                  <a:lnTo>
                    <a:pt x="74" y="353"/>
                  </a:lnTo>
                  <a:lnTo>
                    <a:pt x="94" y="344"/>
                  </a:lnTo>
                  <a:lnTo>
                    <a:pt x="113" y="334"/>
                  </a:lnTo>
                  <a:lnTo>
                    <a:pt x="136" y="326"/>
                  </a:lnTo>
                  <a:lnTo>
                    <a:pt x="162" y="316"/>
                  </a:lnTo>
                  <a:lnTo>
                    <a:pt x="218" y="298"/>
                  </a:lnTo>
                  <a:lnTo>
                    <a:pt x="283" y="280"/>
                  </a:lnTo>
                  <a:lnTo>
                    <a:pt x="283" y="280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Freeform 1525532536">
                  <a:extLst>
                    <a:ext uri="{FF2B5EF4-FFF2-40B4-BE49-F238E27FC236}">
                      <a16:creationId xmlns:a16="http://schemas.microsoft.com/office/drawing/2014/main" id="{C0FCA3F2-F988-6777-AFEA-249F7A0ACE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-35651" y="5178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A7A9AC">
                        <a:shade val="30000"/>
                        <a:satMod val="115000"/>
                      </a:srgbClr>
                    </a:gs>
                    <a:gs pos="50000">
                      <a:srgbClr val="A7A9AC">
                        <a:shade val="67500"/>
                        <a:satMod val="115000"/>
                      </a:srgbClr>
                    </a:gs>
                    <a:gs pos="100000">
                      <a:srgbClr val="A7A9AC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algn="ctr" rtl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𝟏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𝒊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𝒏</m:t>
                            </m:r>
                          </m:sup>
                        </m:sSup>
                      </m:oMath>
                    </m:oMathPara>
                  </a14:m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9" name="Freeform 1525532536">
                  <a:extLst>
                    <a:ext uri="{FF2B5EF4-FFF2-40B4-BE49-F238E27FC236}">
                      <a16:creationId xmlns:a16="http://schemas.microsoft.com/office/drawing/2014/main" id="{C0FCA3F2-F988-6777-AFEA-249F7A0ACE6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H="1">
                  <a:off x="-35651" y="5178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blipFill>
                  <a:blip r:embed="rId4"/>
                  <a:stretch>
                    <a:fillRect r="-2115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Freeform 1525532537">
              <a:extLst>
                <a:ext uri="{FF2B5EF4-FFF2-40B4-BE49-F238E27FC236}">
                  <a16:creationId xmlns:a16="http://schemas.microsoft.com/office/drawing/2014/main" id="{9499A49A-BBAC-8C6E-3E92-F822696E6D7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25532538">
              <a:extLst>
                <a:ext uri="{FF2B5EF4-FFF2-40B4-BE49-F238E27FC236}">
                  <a16:creationId xmlns:a16="http://schemas.microsoft.com/office/drawing/2014/main" id="{478704E7-B522-27A3-E841-624D020BAB2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25532539">
              <a:extLst>
                <a:ext uri="{FF2B5EF4-FFF2-40B4-BE49-F238E27FC236}">
                  <a16:creationId xmlns:a16="http://schemas.microsoft.com/office/drawing/2014/main" id="{103E92B3-FC66-F642-7647-8185EFC7758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  <a:gd name="T116" fmla="*/ 2934 w 5280"/>
                <a:gd name="T117" fmla="*/ 3985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  <a:lnTo>
                    <a:pt x="2934" y="39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E1E2D">
                    <a:shade val="30000"/>
                    <a:satMod val="115000"/>
                  </a:srgbClr>
                </a:gs>
                <a:gs pos="50000">
                  <a:srgbClr val="BE1E2D">
                    <a:shade val="67500"/>
                    <a:satMod val="115000"/>
                  </a:srgbClr>
                </a:gs>
                <a:gs pos="100000">
                  <a:srgbClr val="BE1E2D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FV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525532540">
              <a:extLst>
                <a:ext uri="{FF2B5EF4-FFF2-40B4-BE49-F238E27FC236}">
                  <a16:creationId xmlns:a16="http://schemas.microsoft.com/office/drawing/2014/main" id="{355A76BB-E2D7-2016-CA37-26F15BD0628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75904" y="2755876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9196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142835" y="1697780"/>
            <a:ext cx="9613408" cy="4248889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266700" rtl="1"/>
            <a:r>
              <a:rPr 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1-5-1:</a:t>
            </a: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227965" indent="-228600" algn="justLow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5-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Find the present value (principal) that generates an interest of BD700 at 2% annually for 5 years.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>
              <a:lnSpc>
                <a:spcPct val="130000"/>
              </a:lnSpc>
            </a:pP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66700" rtl="1">
              <a:lnSpc>
                <a:spcPct val="130000"/>
              </a:lnSpc>
            </a:pP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Answer</a:t>
            </a:r>
            <a:endParaRPr lang="en-US" sz="2400" b="1" u="sng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10000"/>
              </a:lnSpc>
              <a:spcBef>
                <a:spcPts val="0"/>
              </a:spcBef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PV =    CI ÷ [ (1+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US" sz="2400" b="1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n   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- 1]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rtl="0">
              <a:lnSpc>
                <a:spcPct val="110000"/>
              </a:lnSpc>
              <a:spcBef>
                <a:spcPts val="0"/>
              </a:spcBef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PV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= 700 </a:t>
            </a:r>
            <a:r>
              <a:rPr lang="ar-BH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÷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[(1+ 2%)</a:t>
            </a:r>
            <a:r>
              <a:rPr lang="en-US" sz="2400" b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1]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rtl="0">
              <a:lnSpc>
                <a:spcPct val="110000"/>
              </a:lnSpc>
              <a:spcBef>
                <a:spcPts val="0"/>
              </a:spcBef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= 700 </a:t>
            </a:r>
            <a:r>
              <a:rPr lang="ar-BH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÷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[1.1041      – 1]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rtl="0">
              <a:lnSpc>
                <a:spcPct val="110000"/>
              </a:lnSpc>
              <a:spcBef>
                <a:spcPts val="0"/>
              </a:spcBef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= 700 </a:t>
            </a:r>
            <a:r>
              <a:rPr lang="ar-BH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÷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0.1041        = BD 6724.304</a:t>
            </a:r>
          </a:p>
          <a:p>
            <a:pPr marL="228600" marR="0" indent="851535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623024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0" y="1862449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75904" y="365167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75904" y="528418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531300" y="940098"/>
            <a:ext cx="2699570" cy="53174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4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EVALUATION</a:t>
            </a:r>
            <a:endParaRPr lang="en-US" sz="24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D4D78D7-EE5C-D2AA-2672-D6D87BFC456D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A5CA4D5-9FF0-D341-33EA-F1017DA63585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D22E9F8-AEE2-A6AA-3033-4170304CD1BB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2BCBCF4D-804C-8F5A-BB22-800F881AFB3C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EF9E61C-9AE6-3F4D-5831-2CAA7A098DC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38921" y="440495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11" name="Groupe 1253">
            <a:extLst>
              <a:ext uri="{FF2B5EF4-FFF2-40B4-BE49-F238E27FC236}">
                <a16:creationId xmlns:a16="http://schemas.microsoft.com/office/drawing/2014/main" id="{F7124842-07C4-7549-6FFF-DC216ED61831}"/>
              </a:ext>
            </a:extLst>
          </p:cNvPr>
          <p:cNvGrpSpPr/>
          <p:nvPr/>
        </p:nvGrpSpPr>
        <p:grpSpPr>
          <a:xfrm>
            <a:off x="7456708" y="4255085"/>
            <a:ext cx="1400691" cy="1451745"/>
            <a:chOff x="-35651" y="0"/>
            <a:chExt cx="1400691" cy="1451745"/>
          </a:xfrm>
        </p:grpSpPr>
        <p:cxnSp>
          <p:nvCxnSpPr>
            <p:cNvPr id="12" name="Line 187">
              <a:extLst>
                <a:ext uri="{FF2B5EF4-FFF2-40B4-BE49-F238E27FC236}">
                  <a16:creationId xmlns:a16="http://schemas.microsoft.com/office/drawing/2014/main" id="{EC934B7F-DD3E-D372-DBED-2FD0C68104F7}"/>
                </a:ext>
              </a:extLst>
            </p:cNvPr>
            <p:cNvCxnSpPr/>
            <p:nvPr/>
          </p:nvCxnSpPr>
          <p:spPr bwMode="auto">
            <a:xfrm flipH="1">
              <a:off x="1321854" y="91874"/>
              <a:ext cx="0" cy="0"/>
            </a:xfrm>
            <a:prstGeom prst="line">
              <a:avLst/>
            </a:pr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Freeform 1525532530">
              <a:extLst>
                <a:ext uri="{FF2B5EF4-FFF2-40B4-BE49-F238E27FC236}">
                  <a16:creationId xmlns:a16="http://schemas.microsoft.com/office/drawing/2014/main" id="{84DCBA1D-9666-B826-A4A7-8BB841CAB9E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795"/>
              <a:ext cx="721334" cy="683721"/>
            </a:xfrm>
            <a:custGeom>
              <a:avLst/>
              <a:gdLst>
                <a:gd name="T0" fmla="*/ 287 w 5278"/>
                <a:gd name="T1" fmla="*/ 3 h 3975"/>
                <a:gd name="T2" fmla="*/ 1167 w 5278"/>
                <a:gd name="T3" fmla="*/ 1 h 3975"/>
                <a:gd name="T4" fmla="*/ 2052 w 5278"/>
                <a:gd name="T5" fmla="*/ 18 h 3975"/>
                <a:gd name="T6" fmla="*/ 2512 w 5278"/>
                <a:gd name="T7" fmla="*/ 34 h 3975"/>
                <a:gd name="T8" fmla="*/ 2986 w 5278"/>
                <a:gd name="T9" fmla="*/ 55 h 3975"/>
                <a:gd name="T10" fmla="*/ 3422 w 5278"/>
                <a:gd name="T11" fmla="*/ 83 h 3975"/>
                <a:gd name="T12" fmla="*/ 3817 w 5278"/>
                <a:gd name="T13" fmla="*/ 114 h 3975"/>
                <a:gd name="T14" fmla="*/ 4168 w 5278"/>
                <a:gd name="T15" fmla="*/ 149 h 3975"/>
                <a:gd name="T16" fmla="*/ 4477 w 5278"/>
                <a:gd name="T17" fmla="*/ 187 h 3975"/>
                <a:gd name="T18" fmla="*/ 4737 w 5278"/>
                <a:gd name="T19" fmla="*/ 228 h 3975"/>
                <a:gd name="T20" fmla="*/ 4949 w 5278"/>
                <a:gd name="T21" fmla="*/ 272 h 3975"/>
                <a:gd name="T22" fmla="*/ 5111 w 5278"/>
                <a:gd name="T23" fmla="*/ 318 h 3975"/>
                <a:gd name="T24" fmla="*/ 5219 w 5278"/>
                <a:gd name="T25" fmla="*/ 365 h 3975"/>
                <a:gd name="T26" fmla="*/ 5252 w 5278"/>
                <a:gd name="T27" fmla="*/ 389 h 3975"/>
                <a:gd name="T28" fmla="*/ 5272 w 5278"/>
                <a:gd name="T29" fmla="*/ 415 h 3975"/>
                <a:gd name="T30" fmla="*/ 5278 w 5278"/>
                <a:gd name="T31" fmla="*/ 430 h 3975"/>
                <a:gd name="T32" fmla="*/ 5264 w 5278"/>
                <a:gd name="T33" fmla="*/ 458 h 3975"/>
                <a:gd name="T34" fmla="*/ 5234 w 5278"/>
                <a:gd name="T35" fmla="*/ 485 h 3975"/>
                <a:gd name="T36" fmla="*/ 5184 w 5278"/>
                <a:gd name="T37" fmla="*/ 514 h 3975"/>
                <a:gd name="T38" fmla="*/ 5116 w 5278"/>
                <a:gd name="T39" fmla="*/ 541 h 3975"/>
                <a:gd name="T40" fmla="*/ 4993 w 5278"/>
                <a:gd name="T41" fmla="*/ 577 h 3975"/>
                <a:gd name="T42" fmla="*/ 4810 w 5278"/>
                <a:gd name="T43" fmla="*/ 619 h 3975"/>
                <a:gd name="T44" fmla="*/ 4591 w 5278"/>
                <a:gd name="T45" fmla="*/ 658 h 3975"/>
                <a:gd name="T46" fmla="*/ 4335 w 5278"/>
                <a:gd name="T47" fmla="*/ 694 h 3975"/>
                <a:gd name="T48" fmla="*/ 3841 w 5278"/>
                <a:gd name="T49" fmla="*/ 746 h 3975"/>
                <a:gd name="T50" fmla="*/ 3151 w 5278"/>
                <a:gd name="T51" fmla="*/ 797 h 3975"/>
                <a:gd name="T52" fmla="*/ 2378 w 5278"/>
                <a:gd name="T53" fmla="*/ 835 h 3975"/>
                <a:gd name="T54" fmla="*/ 1542 w 5278"/>
                <a:gd name="T55" fmla="*/ 858 h 3975"/>
                <a:gd name="T56" fmla="*/ 1541 w 5278"/>
                <a:gd name="T57" fmla="*/ 1010 h 3975"/>
                <a:gd name="T58" fmla="*/ 1527 w 5278"/>
                <a:gd name="T59" fmla="*/ 1453 h 3975"/>
                <a:gd name="T60" fmla="*/ 1501 w 5278"/>
                <a:gd name="T61" fmla="*/ 1873 h 3975"/>
                <a:gd name="T62" fmla="*/ 1465 w 5278"/>
                <a:gd name="T63" fmla="*/ 2268 h 3975"/>
                <a:gd name="T64" fmla="*/ 1420 w 5278"/>
                <a:gd name="T65" fmla="*/ 2633 h 3975"/>
                <a:gd name="T66" fmla="*/ 1364 w 5278"/>
                <a:gd name="T67" fmla="*/ 2962 h 3975"/>
                <a:gd name="T68" fmla="*/ 1298 w 5278"/>
                <a:gd name="T69" fmla="*/ 3253 h 3975"/>
                <a:gd name="T70" fmla="*/ 1227 w 5278"/>
                <a:gd name="T71" fmla="*/ 3502 h 3975"/>
                <a:gd name="T72" fmla="*/ 1147 w 5278"/>
                <a:gd name="T73" fmla="*/ 3704 h 3975"/>
                <a:gd name="T74" fmla="*/ 1078 w 5278"/>
                <a:gd name="T75" fmla="*/ 3835 h 3975"/>
                <a:gd name="T76" fmla="*/ 1032 w 5278"/>
                <a:gd name="T77" fmla="*/ 3896 h 3975"/>
                <a:gd name="T78" fmla="*/ 987 w 5278"/>
                <a:gd name="T79" fmla="*/ 3943 h 3975"/>
                <a:gd name="T80" fmla="*/ 940 w 5278"/>
                <a:gd name="T81" fmla="*/ 3975 h 3975"/>
                <a:gd name="T82" fmla="*/ 773 w 5278"/>
                <a:gd name="T83" fmla="*/ 3973 h 3975"/>
                <a:gd name="T84" fmla="*/ 740 w 5278"/>
                <a:gd name="T85" fmla="*/ 3950 h 3975"/>
                <a:gd name="T86" fmla="*/ 692 w 5278"/>
                <a:gd name="T87" fmla="*/ 3906 h 3975"/>
                <a:gd name="T88" fmla="*/ 643 w 5278"/>
                <a:gd name="T89" fmla="*/ 3846 h 3975"/>
                <a:gd name="T90" fmla="*/ 580 w 5278"/>
                <a:gd name="T91" fmla="*/ 3746 h 3975"/>
                <a:gd name="T92" fmla="*/ 489 w 5278"/>
                <a:gd name="T93" fmla="*/ 3555 h 3975"/>
                <a:gd name="T94" fmla="*/ 404 w 5278"/>
                <a:gd name="T95" fmla="*/ 3315 h 3975"/>
                <a:gd name="T96" fmla="*/ 325 w 5278"/>
                <a:gd name="T97" fmla="*/ 3035 h 3975"/>
                <a:gd name="T98" fmla="*/ 253 w 5278"/>
                <a:gd name="T99" fmla="*/ 2715 h 3975"/>
                <a:gd name="T100" fmla="*/ 187 w 5278"/>
                <a:gd name="T101" fmla="*/ 2363 h 3975"/>
                <a:gd name="T102" fmla="*/ 130 w 5278"/>
                <a:gd name="T103" fmla="*/ 1982 h 3975"/>
                <a:gd name="T104" fmla="*/ 83 w 5278"/>
                <a:gd name="T105" fmla="*/ 1577 h 3975"/>
                <a:gd name="T106" fmla="*/ 45 w 5278"/>
                <a:gd name="T107" fmla="*/ 1151 h 3975"/>
                <a:gd name="T108" fmla="*/ 27 w 5278"/>
                <a:gd name="T109" fmla="*/ 859 h 3975"/>
                <a:gd name="T110" fmla="*/ 16 w 5278"/>
                <a:gd name="T111" fmla="*/ 648 h 3975"/>
                <a:gd name="T112" fmla="*/ 0 w 5278"/>
                <a:gd name="T113" fmla="*/ 7 h 3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278" h="3975">
                  <a:moveTo>
                    <a:pt x="0" y="7"/>
                  </a:moveTo>
                  <a:lnTo>
                    <a:pt x="0" y="7"/>
                  </a:lnTo>
                  <a:lnTo>
                    <a:pt x="287" y="3"/>
                  </a:lnTo>
                  <a:lnTo>
                    <a:pt x="578" y="0"/>
                  </a:lnTo>
                  <a:lnTo>
                    <a:pt x="872" y="0"/>
                  </a:lnTo>
                  <a:lnTo>
                    <a:pt x="1167" y="1"/>
                  </a:lnTo>
                  <a:lnTo>
                    <a:pt x="1463" y="5"/>
                  </a:lnTo>
                  <a:lnTo>
                    <a:pt x="1759" y="10"/>
                  </a:lnTo>
                  <a:lnTo>
                    <a:pt x="2052" y="18"/>
                  </a:lnTo>
                  <a:lnTo>
                    <a:pt x="2346" y="27"/>
                  </a:lnTo>
                  <a:lnTo>
                    <a:pt x="2346" y="27"/>
                  </a:lnTo>
                  <a:lnTo>
                    <a:pt x="2512" y="34"/>
                  </a:lnTo>
                  <a:lnTo>
                    <a:pt x="2674" y="40"/>
                  </a:lnTo>
                  <a:lnTo>
                    <a:pt x="2832" y="48"/>
                  </a:lnTo>
                  <a:lnTo>
                    <a:pt x="2986" y="55"/>
                  </a:lnTo>
                  <a:lnTo>
                    <a:pt x="3136" y="64"/>
                  </a:lnTo>
                  <a:lnTo>
                    <a:pt x="3281" y="73"/>
                  </a:lnTo>
                  <a:lnTo>
                    <a:pt x="3422" y="83"/>
                  </a:lnTo>
                  <a:lnTo>
                    <a:pt x="3558" y="92"/>
                  </a:lnTo>
                  <a:lnTo>
                    <a:pt x="3690" y="103"/>
                  </a:lnTo>
                  <a:lnTo>
                    <a:pt x="3817" y="114"/>
                  </a:lnTo>
                  <a:lnTo>
                    <a:pt x="3938" y="125"/>
                  </a:lnTo>
                  <a:lnTo>
                    <a:pt x="4056" y="137"/>
                  </a:lnTo>
                  <a:lnTo>
                    <a:pt x="4168" y="149"/>
                  </a:lnTo>
                  <a:lnTo>
                    <a:pt x="4276" y="161"/>
                  </a:lnTo>
                  <a:lnTo>
                    <a:pt x="4379" y="174"/>
                  </a:lnTo>
                  <a:lnTo>
                    <a:pt x="4477" y="187"/>
                  </a:lnTo>
                  <a:lnTo>
                    <a:pt x="4569" y="200"/>
                  </a:lnTo>
                  <a:lnTo>
                    <a:pt x="4656" y="215"/>
                  </a:lnTo>
                  <a:lnTo>
                    <a:pt x="4737" y="228"/>
                  </a:lnTo>
                  <a:lnTo>
                    <a:pt x="4813" y="242"/>
                  </a:lnTo>
                  <a:lnTo>
                    <a:pt x="4884" y="258"/>
                  </a:lnTo>
                  <a:lnTo>
                    <a:pt x="4949" y="272"/>
                  </a:lnTo>
                  <a:lnTo>
                    <a:pt x="5008" y="288"/>
                  </a:lnTo>
                  <a:lnTo>
                    <a:pt x="5063" y="302"/>
                  </a:lnTo>
                  <a:lnTo>
                    <a:pt x="5111" y="318"/>
                  </a:lnTo>
                  <a:lnTo>
                    <a:pt x="5152" y="333"/>
                  </a:lnTo>
                  <a:lnTo>
                    <a:pt x="5189" y="350"/>
                  </a:lnTo>
                  <a:lnTo>
                    <a:pt x="5219" y="365"/>
                  </a:lnTo>
                  <a:lnTo>
                    <a:pt x="5232" y="374"/>
                  </a:lnTo>
                  <a:lnTo>
                    <a:pt x="5243" y="381"/>
                  </a:lnTo>
                  <a:lnTo>
                    <a:pt x="5252" y="389"/>
                  </a:lnTo>
                  <a:lnTo>
                    <a:pt x="5261" y="398"/>
                  </a:lnTo>
                  <a:lnTo>
                    <a:pt x="5267" y="406"/>
                  </a:lnTo>
                  <a:lnTo>
                    <a:pt x="5272" y="415"/>
                  </a:lnTo>
                  <a:lnTo>
                    <a:pt x="5276" y="422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5" y="440"/>
                  </a:lnTo>
                  <a:lnTo>
                    <a:pt x="5272" y="449"/>
                  </a:lnTo>
                  <a:lnTo>
                    <a:pt x="5264" y="458"/>
                  </a:lnTo>
                  <a:lnTo>
                    <a:pt x="5257" y="467"/>
                  </a:lnTo>
                  <a:lnTo>
                    <a:pt x="5246" y="477"/>
                  </a:lnTo>
                  <a:lnTo>
                    <a:pt x="5234" y="485"/>
                  </a:lnTo>
                  <a:lnTo>
                    <a:pt x="5219" y="495"/>
                  </a:lnTo>
                  <a:lnTo>
                    <a:pt x="5202" y="504"/>
                  </a:lnTo>
                  <a:lnTo>
                    <a:pt x="5184" y="514"/>
                  </a:lnTo>
                  <a:lnTo>
                    <a:pt x="5163" y="522"/>
                  </a:lnTo>
                  <a:lnTo>
                    <a:pt x="5140" y="532"/>
                  </a:lnTo>
                  <a:lnTo>
                    <a:pt x="5116" y="541"/>
                  </a:lnTo>
                  <a:lnTo>
                    <a:pt x="5058" y="559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4937" y="592"/>
                  </a:lnTo>
                  <a:lnTo>
                    <a:pt x="4875" y="605"/>
                  </a:lnTo>
                  <a:lnTo>
                    <a:pt x="4810" y="619"/>
                  </a:lnTo>
                  <a:lnTo>
                    <a:pt x="4742" y="633"/>
                  </a:lnTo>
                  <a:lnTo>
                    <a:pt x="4668" y="644"/>
                  </a:lnTo>
                  <a:lnTo>
                    <a:pt x="4591" y="658"/>
                  </a:lnTo>
                  <a:lnTo>
                    <a:pt x="4509" y="670"/>
                  </a:lnTo>
                  <a:lnTo>
                    <a:pt x="4424" y="682"/>
                  </a:lnTo>
                  <a:lnTo>
                    <a:pt x="4335" y="694"/>
                  </a:lnTo>
                  <a:lnTo>
                    <a:pt x="4243" y="704"/>
                  </a:lnTo>
                  <a:lnTo>
                    <a:pt x="4049" y="726"/>
                  </a:lnTo>
                  <a:lnTo>
                    <a:pt x="3841" y="746"/>
                  </a:lnTo>
                  <a:lnTo>
                    <a:pt x="3622" y="764"/>
                  </a:lnTo>
                  <a:lnTo>
                    <a:pt x="3392" y="781"/>
                  </a:lnTo>
                  <a:lnTo>
                    <a:pt x="3151" y="797"/>
                  </a:lnTo>
                  <a:lnTo>
                    <a:pt x="2901" y="811"/>
                  </a:lnTo>
                  <a:lnTo>
                    <a:pt x="2643" y="824"/>
                  </a:lnTo>
                  <a:lnTo>
                    <a:pt x="2378" y="835"/>
                  </a:lnTo>
                  <a:lnTo>
                    <a:pt x="2105" y="844"/>
                  </a:lnTo>
                  <a:lnTo>
                    <a:pt x="1827" y="852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1" y="1010"/>
                  </a:lnTo>
                  <a:lnTo>
                    <a:pt x="1538" y="1159"/>
                  </a:lnTo>
                  <a:lnTo>
                    <a:pt x="1533" y="1308"/>
                  </a:lnTo>
                  <a:lnTo>
                    <a:pt x="1527" y="1453"/>
                  </a:lnTo>
                  <a:lnTo>
                    <a:pt x="1519" y="1595"/>
                  </a:lnTo>
                  <a:lnTo>
                    <a:pt x="1512" y="1737"/>
                  </a:lnTo>
                  <a:lnTo>
                    <a:pt x="1501" y="1873"/>
                  </a:lnTo>
                  <a:lnTo>
                    <a:pt x="1491" y="2009"/>
                  </a:lnTo>
                  <a:lnTo>
                    <a:pt x="1479" y="2140"/>
                  </a:lnTo>
                  <a:lnTo>
                    <a:pt x="1465" y="2268"/>
                  </a:lnTo>
                  <a:lnTo>
                    <a:pt x="1451" y="2393"/>
                  </a:lnTo>
                  <a:lnTo>
                    <a:pt x="1436" y="2514"/>
                  </a:lnTo>
                  <a:lnTo>
                    <a:pt x="1420" y="2633"/>
                  </a:lnTo>
                  <a:lnTo>
                    <a:pt x="1401" y="2746"/>
                  </a:lnTo>
                  <a:lnTo>
                    <a:pt x="1383" y="2856"/>
                  </a:lnTo>
                  <a:lnTo>
                    <a:pt x="1364" y="2962"/>
                  </a:lnTo>
                  <a:lnTo>
                    <a:pt x="1342" y="3064"/>
                  </a:lnTo>
                  <a:lnTo>
                    <a:pt x="1321" y="3161"/>
                  </a:lnTo>
                  <a:lnTo>
                    <a:pt x="1298" y="3253"/>
                  </a:lnTo>
                  <a:lnTo>
                    <a:pt x="1276" y="3342"/>
                  </a:lnTo>
                  <a:lnTo>
                    <a:pt x="1252" y="3424"/>
                  </a:lnTo>
                  <a:lnTo>
                    <a:pt x="1227" y="3502"/>
                  </a:lnTo>
                  <a:lnTo>
                    <a:pt x="1202" y="3575"/>
                  </a:lnTo>
                  <a:lnTo>
                    <a:pt x="1174" y="3642"/>
                  </a:lnTo>
                  <a:lnTo>
                    <a:pt x="1147" y="3704"/>
                  </a:lnTo>
                  <a:lnTo>
                    <a:pt x="1120" y="3762"/>
                  </a:lnTo>
                  <a:lnTo>
                    <a:pt x="1091" y="3812"/>
                  </a:lnTo>
                  <a:lnTo>
                    <a:pt x="1078" y="3835"/>
                  </a:lnTo>
                  <a:lnTo>
                    <a:pt x="1062" y="3858"/>
                  </a:lnTo>
                  <a:lnTo>
                    <a:pt x="1047" y="3877"/>
                  </a:lnTo>
                  <a:lnTo>
                    <a:pt x="1032" y="3896"/>
                  </a:lnTo>
                  <a:lnTo>
                    <a:pt x="1017" y="3913"/>
                  </a:lnTo>
                  <a:lnTo>
                    <a:pt x="1002" y="3928"/>
                  </a:lnTo>
                  <a:lnTo>
                    <a:pt x="987" y="3943"/>
                  </a:lnTo>
                  <a:lnTo>
                    <a:pt x="972" y="3955"/>
                  </a:lnTo>
                  <a:lnTo>
                    <a:pt x="955" y="3967"/>
                  </a:lnTo>
                  <a:lnTo>
                    <a:pt x="940" y="3975"/>
                  </a:lnTo>
                  <a:lnTo>
                    <a:pt x="940" y="3975"/>
                  </a:lnTo>
                  <a:lnTo>
                    <a:pt x="857" y="3974"/>
                  </a:lnTo>
                  <a:lnTo>
                    <a:pt x="773" y="3973"/>
                  </a:lnTo>
                  <a:lnTo>
                    <a:pt x="773" y="3973"/>
                  </a:lnTo>
                  <a:lnTo>
                    <a:pt x="757" y="3962"/>
                  </a:lnTo>
                  <a:lnTo>
                    <a:pt x="740" y="3950"/>
                  </a:lnTo>
                  <a:lnTo>
                    <a:pt x="723" y="3937"/>
                  </a:lnTo>
                  <a:lnTo>
                    <a:pt x="708" y="3922"/>
                  </a:lnTo>
                  <a:lnTo>
                    <a:pt x="692" y="3906"/>
                  </a:lnTo>
                  <a:lnTo>
                    <a:pt x="675" y="3888"/>
                  </a:lnTo>
                  <a:lnTo>
                    <a:pt x="658" y="3867"/>
                  </a:lnTo>
                  <a:lnTo>
                    <a:pt x="643" y="3846"/>
                  </a:lnTo>
                  <a:lnTo>
                    <a:pt x="626" y="3823"/>
                  </a:lnTo>
                  <a:lnTo>
                    <a:pt x="611" y="3799"/>
                  </a:lnTo>
                  <a:lnTo>
                    <a:pt x="580" y="3746"/>
                  </a:lnTo>
                  <a:lnTo>
                    <a:pt x="549" y="3688"/>
                  </a:lnTo>
                  <a:lnTo>
                    <a:pt x="519" y="3623"/>
                  </a:lnTo>
                  <a:lnTo>
                    <a:pt x="489" y="3555"/>
                  </a:lnTo>
                  <a:lnTo>
                    <a:pt x="460" y="3479"/>
                  </a:lnTo>
                  <a:lnTo>
                    <a:pt x="431" y="3400"/>
                  </a:lnTo>
                  <a:lnTo>
                    <a:pt x="404" y="3315"/>
                  </a:lnTo>
                  <a:lnTo>
                    <a:pt x="377" y="3227"/>
                  </a:lnTo>
                  <a:lnTo>
                    <a:pt x="351" y="3132"/>
                  </a:lnTo>
                  <a:lnTo>
                    <a:pt x="325" y="3035"/>
                  </a:lnTo>
                  <a:lnTo>
                    <a:pt x="300" y="2932"/>
                  </a:lnTo>
                  <a:lnTo>
                    <a:pt x="275" y="2825"/>
                  </a:lnTo>
                  <a:lnTo>
                    <a:pt x="253" y="2715"/>
                  </a:lnTo>
                  <a:lnTo>
                    <a:pt x="230" y="2601"/>
                  </a:lnTo>
                  <a:lnTo>
                    <a:pt x="209" y="2484"/>
                  </a:lnTo>
                  <a:lnTo>
                    <a:pt x="187" y="2363"/>
                  </a:lnTo>
                  <a:lnTo>
                    <a:pt x="168" y="2240"/>
                  </a:lnTo>
                  <a:lnTo>
                    <a:pt x="148" y="2113"/>
                  </a:lnTo>
                  <a:lnTo>
                    <a:pt x="130" y="1982"/>
                  </a:lnTo>
                  <a:lnTo>
                    <a:pt x="113" y="1849"/>
                  </a:lnTo>
                  <a:lnTo>
                    <a:pt x="98" y="1714"/>
                  </a:lnTo>
                  <a:lnTo>
                    <a:pt x="83" y="1577"/>
                  </a:lnTo>
                  <a:lnTo>
                    <a:pt x="69" y="1437"/>
                  </a:lnTo>
                  <a:lnTo>
                    <a:pt x="57" y="1295"/>
                  </a:lnTo>
                  <a:lnTo>
                    <a:pt x="45" y="1151"/>
                  </a:lnTo>
                  <a:lnTo>
                    <a:pt x="36" y="1006"/>
                  </a:lnTo>
                  <a:lnTo>
                    <a:pt x="27" y="859"/>
                  </a:lnTo>
                  <a:lnTo>
                    <a:pt x="27" y="859"/>
                  </a:lnTo>
                  <a:lnTo>
                    <a:pt x="26" y="859"/>
                  </a:lnTo>
                  <a:lnTo>
                    <a:pt x="26" y="859"/>
                  </a:lnTo>
                  <a:lnTo>
                    <a:pt x="16" y="648"/>
                  </a:lnTo>
                  <a:lnTo>
                    <a:pt x="7" y="436"/>
                  </a:lnTo>
                  <a:lnTo>
                    <a:pt x="3" y="223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525532531">
              <a:extLst>
                <a:ext uri="{FF2B5EF4-FFF2-40B4-BE49-F238E27FC236}">
                  <a16:creationId xmlns:a16="http://schemas.microsoft.com/office/drawing/2014/main" id="{730C4349-CFF8-9E6D-DB15-45C9901CB7C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106"/>
              <a:ext cx="721334" cy="147619"/>
            </a:xfrm>
            <a:custGeom>
              <a:avLst/>
              <a:gdLst>
                <a:gd name="T0" fmla="*/ 1542 w 5278"/>
                <a:gd name="T1" fmla="*/ 856 h 856"/>
                <a:gd name="T2" fmla="*/ 2105 w 5278"/>
                <a:gd name="T3" fmla="*/ 843 h 856"/>
                <a:gd name="T4" fmla="*/ 2643 w 5278"/>
                <a:gd name="T5" fmla="*/ 823 h 856"/>
                <a:gd name="T6" fmla="*/ 3151 w 5278"/>
                <a:gd name="T7" fmla="*/ 796 h 856"/>
                <a:gd name="T8" fmla="*/ 3622 w 5278"/>
                <a:gd name="T9" fmla="*/ 764 h 856"/>
                <a:gd name="T10" fmla="*/ 4049 w 5278"/>
                <a:gd name="T11" fmla="*/ 724 h 856"/>
                <a:gd name="T12" fmla="*/ 4335 w 5278"/>
                <a:gd name="T13" fmla="*/ 692 h 856"/>
                <a:gd name="T14" fmla="*/ 4509 w 5278"/>
                <a:gd name="T15" fmla="*/ 669 h 856"/>
                <a:gd name="T16" fmla="*/ 4668 w 5278"/>
                <a:gd name="T17" fmla="*/ 644 h 856"/>
                <a:gd name="T18" fmla="*/ 4810 w 5278"/>
                <a:gd name="T19" fmla="*/ 618 h 856"/>
                <a:gd name="T20" fmla="*/ 4937 w 5278"/>
                <a:gd name="T21" fmla="*/ 591 h 856"/>
                <a:gd name="T22" fmla="*/ 4993 w 5278"/>
                <a:gd name="T23" fmla="*/ 577 h 856"/>
                <a:gd name="T24" fmla="*/ 5116 w 5278"/>
                <a:gd name="T25" fmla="*/ 540 h 856"/>
                <a:gd name="T26" fmla="*/ 5163 w 5278"/>
                <a:gd name="T27" fmla="*/ 522 h 856"/>
                <a:gd name="T28" fmla="*/ 5202 w 5278"/>
                <a:gd name="T29" fmla="*/ 503 h 856"/>
                <a:gd name="T30" fmla="*/ 5234 w 5278"/>
                <a:gd name="T31" fmla="*/ 485 h 856"/>
                <a:gd name="T32" fmla="*/ 5257 w 5278"/>
                <a:gd name="T33" fmla="*/ 467 h 856"/>
                <a:gd name="T34" fmla="*/ 5272 w 5278"/>
                <a:gd name="T35" fmla="*/ 448 h 856"/>
                <a:gd name="T36" fmla="*/ 5278 w 5278"/>
                <a:gd name="T37" fmla="*/ 430 h 856"/>
                <a:gd name="T38" fmla="*/ 5276 w 5278"/>
                <a:gd name="T39" fmla="*/ 421 h 856"/>
                <a:gd name="T40" fmla="*/ 5267 w 5278"/>
                <a:gd name="T41" fmla="*/ 405 h 856"/>
                <a:gd name="T42" fmla="*/ 5252 w 5278"/>
                <a:gd name="T43" fmla="*/ 389 h 856"/>
                <a:gd name="T44" fmla="*/ 5232 w 5278"/>
                <a:gd name="T45" fmla="*/ 372 h 856"/>
                <a:gd name="T46" fmla="*/ 5189 w 5278"/>
                <a:gd name="T47" fmla="*/ 348 h 856"/>
                <a:gd name="T48" fmla="*/ 5111 w 5278"/>
                <a:gd name="T49" fmla="*/ 317 h 856"/>
                <a:gd name="T50" fmla="*/ 5008 w 5278"/>
                <a:gd name="T51" fmla="*/ 286 h 856"/>
                <a:gd name="T52" fmla="*/ 4884 w 5278"/>
                <a:gd name="T53" fmla="*/ 256 h 856"/>
                <a:gd name="T54" fmla="*/ 4737 w 5278"/>
                <a:gd name="T55" fmla="*/ 227 h 856"/>
                <a:gd name="T56" fmla="*/ 4569 w 5278"/>
                <a:gd name="T57" fmla="*/ 200 h 856"/>
                <a:gd name="T58" fmla="*/ 4379 w 5278"/>
                <a:gd name="T59" fmla="*/ 173 h 856"/>
                <a:gd name="T60" fmla="*/ 4168 w 5278"/>
                <a:gd name="T61" fmla="*/ 148 h 856"/>
                <a:gd name="T62" fmla="*/ 3938 w 5278"/>
                <a:gd name="T63" fmla="*/ 124 h 856"/>
                <a:gd name="T64" fmla="*/ 3690 w 5278"/>
                <a:gd name="T65" fmla="*/ 102 h 856"/>
                <a:gd name="T66" fmla="*/ 3422 w 5278"/>
                <a:gd name="T67" fmla="*/ 81 h 856"/>
                <a:gd name="T68" fmla="*/ 3136 w 5278"/>
                <a:gd name="T69" fmla="*/ 63 h 856"/>
                <a:gd name="T70" fmla="*/ 2832 w 5278"/>
                <a:gd name="T71" fmla="*/ 46 h 856"/>
                <a:gd name="T72" fmla="*/ 2512 w 5278"/>
                <a:gd name="T73" fmla="*/ 32 h 856"/>
                <a:gd name="T74" fmla="*/ 2346 w 5278"/>
                <a:gd name="T75" fmla="*/ 26 h 856"/>
                <a:gd name="T76" fmla="*/ 1759 w 5278"/>
                <a:gd name="T77" fmla="*/ 9 h 856"/>
                <a:gd name="T78" fmla="*/ 1167 w 5278"/>
                <a:gd name="T79" fmla="*/ 1 h 856"/>
                <a:gd name="T80" fmla="*/ 578 w 5278"/>
                <a:gd name="T81" fmla="*/ 0 h 856"/>
                <a:gd name="T82" fmla="*/ 0 w 5278"/>
                <a:gd name="T83" fmla="*/ 6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278" h="856">
                  <a:moveTo>
                    <a:pt x="1542" y="856"/>
                  </a:moveTo>
                  <a:lnTo>
                    <a:pt x="1542" y="856"/>
                  </a:lnTo>
                  <a:lnTo>
                    <a:pt x="1827" y="850"/>
                  </a:lnTo>
                  <a:lnTo>
                    <a:pt x="2105" y="843"/>
                  </a:lnTo>
                  <a:lnTo>
                    <a:pt x="2378" y="833"/>
                  </a:lnTo>
                  <a:lnTo>
                    <a:pt x="2643" y="823"/>
                  </a:lnTo>
                  <a:lnTo>
                    <a:pt x="2901" y="811"/>
                  </a:lnTo>
                  <a:lnTo>
                    <a:pt x="3151" y="796"/>
                  </a:lnTo>
                  <a:lnTo>
                    <a:pt x="3392" y="781"/>
                  </a:lnTo>
                  <a:lnTo>
                    <a:pt x="3622" y="764"/>
                  </a:lnTo>
                  <a:lnTo>
                    <a:pt x="3841" y="745"/>
                  </a:lnTo>
                  <a:lnTo>
                    <a:pt x="4049" y="724"/>
                  </a:lnTo>
                  <a:lnTo>
                    <a:pt x="4243" y="703"/>
                  </a:lnTo>
                  <a:lnTo>
                    <a:pt x="4335" y="692"/>
                  </a:lnTo>
                  <a:lnTo>
                    <a:pt x="4424" y="680"/>
                  </a:lnTo>
                  <a:lnTo>
                    <a:pt x="4509" y="669"/>
                  </a:lnTo>
                  <a:lnTo>
                    <a:pt x="4591" y="656"/>
                  </a:lnTo>
                  <a:lnTo>
                    <a:pt x="4668" y="644"/>
                  </a:lnTo>
                  <a:lnTo>
                    <a:pt x="4742" y="631"/>
                  </a:lnTo>
                  <a:lnTo>
                    <a:pt x="4810" y="618"/>
                  </a:lnTo>
                  <a:lnTo>
                    <a:pt x="4875" y="605"/>
                  </a:lnTo>
                  <a:lnTo>
                    <a:pt x="4937" y="591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5058" y="559"/>
                  </a:lnTo>
                  <a:lnTo>
                    <a:pt x="5116" y="540"/>
                  </a:lnTo>
                  <a:lnTo>
                    <a:pt x="5140" y="532"/>
                  </a:lnTo>
                  <a:lnTo>
                    <a:pt x="5163" y="522"/>
                  </a:lnTo>
                  <a:lnTo>
                    <a:pt x="5184" y="512"/>
                  </a:lnTo>
                  <a:lnTo>
                    <a:pt x="5202" y="503"/>
                  </a:lnTo>
                  <a:lnTo>
                    <a:pt x="5219" y="494"/>
                  </a:lnTo>
                  <a:lnTo>
                    <a:pt x="5234" y="485"/>
                  </a:lnTo>
                  <a:lnTo>
                    <a:pt x="5246" y="475"/>
                  </a:lnTo>
                  <a:lnTo>
                    <a:pt x="5257" y="467"/>
                  </a:lnTo>
                  <a:lnTo>
                    <a:pt x="5264" y="457"/>
                  </a:lnTo>
                  <a:lnTo>
                    <a:pt x="5272" y="448"/>
                  </a:lnTo>
                  <a:lnTo>
                    <a:pt x="5275" y="439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6" y="421"/>
                  </a:lnTo>
                  <a:lnTo>
                    <a:pt x="5272" y="413"/>
                  </a:lnTo>
                  <a:lnTo>
                    <a:pt x="5267" y="405"/>
                  </a:lnTo>
                  <a:lnTo>
                    <a:pt x="5261" y="397"/>
                  </a:lnTo>
                  <a:lnTo>
                    <a:pt x="5252" y="389"/>
                  </a:lnTo>
                  <a:lnTo>
                    <a:pt x="5243" y="381"/>
                  </a:lnTo>
                  <a:lnTo>
                    <a:pt x="5232" y="372"/>
                  </a:lnTo>
                  <a:lnTo>
                    <a:pt x="5219" y="364"/>
                  </a:lnTo>
                  <a:lnTo>
                    <a:pt x="5189" y="348"/>
                  </a:lnTo>
                  <a:lnTo>
                    <a:pt x="5152" y="333"/>
                  </a:lnTo>
                  <a:lnTo>
                    <a:pt x="5111" y="317"/>
                  </a:lnTo>
                  <a:lnTo>
                    <a:pt x="5063" y="302"/>
                  </a:lnTo>
                  <a:lnTo>
                    <a:pt x="5008" y="286"/>
                  </a:lnTo>
                  <a:lnTo>
                    <a:pt x="4949" y="272"/>
                  </a:lnTo>
                  <a:lnTo>
                    <a:pt x="4884" y="256"/>
                  </a:lnTo>
                  <a:lnTo>
                    <a:pt x="4813" y="242"/>
                  </a:lnTo>
                  <a:lnTo>
                    <a:pt x="4737" y="227"/>
                  </a:lnTo>
                  <a:lnTo>
                    <a:pt x="4656" y="213"/>
                  </a:lnTo>
                  <a:lnTo>
                    <a:pt x="4569" y="200"/>
                  </a:lnTo>
                  <a:lnTo>
                    <a:pt x="4477" y="187"/>
                  </a:lnTo>
                  <a:lnTo>
                    <a:pt x="4379" y="173"/>
                  </a:lnTo>
                  <a:lnTo>
                    <a:pt x="4276" y="160"/>
                  </a:lnTo>
                  <a:lnTo>
                    <a:pt x="4168" y="148"/>
                  </a:lnTo>
                  <a:lnTo>
                    <a:pt x="4056" y="135"/>
                  </a:lnTo>
                  <a:lnTo>
                    <a:pt x="3938" y="124"/>
                  </a:lnTo>
                  <a:lnTo>
                    <a:pt x="3817" y="112"/>
                  </a:lnTo>
                  <a:lnTo>
                    <a:pt x="3690" y="102"/>
                  </a:lnTo>
                  <a:lnTo>
                    <a:pt x="3558" y="92"/>
                  </a:lnTo>
                  <a:lnTo>
                    <a:pt x="3422" y="81"/>
                  </a:lnTo>
                  <a:lnTo>
                    <a:pt x="3281" y="72"/>
                  </a:lnTo>
                  <a:lnTo>
                    <a:pt x="3136" y="63"/>
                  </a:lnTo>
                  <a:lnTo>
                    <a:pt x="2986" y="55"/>
                  </a:lnTo>
                  <a:lnTo>
                    <a:pt x="2832" y="46"/>
                  </a:lnTo>
                  <a:lnTo>
                    <a:pt x="2674" y="39"/>
                  </a:lnTo>
                  <a:lnTo>
                    <a:pt x="2512" y="32"/>
                  </a:lnTo>
                  <a:lnTo>
                    <a:pt x="2346" y="26"/>
                  </a:lnTo>
                  <a:lnTo>
                    <a:pt x="2346" y="26"/>
                  </a:lnTo>
                  <a:lnTo>
                    <a:pt x="2052" y="17"/>
                  </a:lnTo>
                  <a:lnTo>
                    <a:pt x="1759" y="9"/>
                  </a:lnTo>
                  <a:lnTo>
                    <a:pt x="1463" y="5"/>
                  </a:lnTo>
                  <a:lnTo>
                    <a:pt x="1167" y="1"/>
                  </a:lnTo>
                  <a:lnTo>
                    <a:pt x="872" y="0"/>
                  </a:lnTo>
                  <a:lnTo>
                    <a:pt x="578" y="0"/>
                  </a:lnTo>
                  <a:lnTo>
                    <a:pt x="287" y="2"/>
                  </a:lnTo>
                  <a:lnTo>
                    <a:pt x="0" y="6"/>
                  </a:lnTo>
                  <a:lnTo>
                    <a:pt x="1542" y="856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5" name="Line 206">
              <a:extLst>
                <a:ext uri="{FF2B5EF4-FFF2-40B4-BE49-F238E27FC236}">
                  <a16:creationId xmlns:a16="http://schemas.microsoft.com/office/drawing/2014/main" id="{CA3215E2-EAD4-7AD4-B11A-EAB55B807F77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cxnSp>
          <p:nvCxnSpPr>
            <p:cNvPr id="16" name="Line 207">
              <a:extLst>
                <a:ext uri="{FF2B5EF4-FFF2-40B4-BE49-F238E27FC236}">
                  <a16:creationId xmlns:a16="http://schemas.microsoft.com/office/drawing/2014/main" id="{681A1D93-DA79-183D-37FB-5A0B037E5C7E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sp>
          <p:nvSpPr>
            <p:cNvPr id="17" name="Freeform 1525532534">
              <a:extLst>
                <a:ext uri="{FF2B5EF4-FFF2-40B4-BE49-F238E27FC236}">
                  <a16:creationId xmlns:a16="http://schemas.microsoft.com/office/drawing/2014/main" id="{FEF64762-A4E7-B3DB-E227-0D967BD19A3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6" y="838220"/>
              <a:ext cx="721334" cy="613525"/>
            </a:xfrm>
            <a:custGeom>
              <a:avLst/>
              <a:gdLst>
                <a:gd name="T0" fmla="*/ 4157 w 5278"/>
                <a:gd name="T1" fmla="*/ 3561 h 3567"/>
                <a:gd name="T2" fmla="*/ 3887 w 5278"/>
                <a:gd name="T3" fmla="*/ 3538 h 3567"/>
                <a:gd name="T4" fmla="*/ 3521 w 5278"/>
                <a:gd name="T5" fmla="*/ 3482 h 3567"/>
                <a:gd name="T6" fmla="*/ 3274 w 5278"/>
                <a:gd name="T7" fmla="*/ 3435 h 3567"/>
                <a:gd name="T8" fmla="*/ 3081 w 5278"/>
                <a:gd name="T9" fmla="*/ 3386 h 3567"/>
                <a:gd name="T10" fmla="*/ 2749 w 5278"/>
                <a:gd name="T11" fmla="*/ 3288 h 3567"/>
                <a:gd name="T12" fmla="*/ 2512 w 5278"/>
                <a:gd name="T13" fmla="*/ 3203 h 3567"/>
                <a:gd name="T14" fmla="*/ 2304 w 5278"/>
                <a:gd name="T15" fmla="*/ 3111 h 3567"/>
                <a:gd name="T16" fmla="*/ 1885 w 5278"/>
                <a:gd name="T17" fmla="*/ 2905 h 3567"/>
                <a:gd name="T18" fmla="*/ 1682 w 5278"/>
                <a:gd name="T19" fmla="*/ 2782 h 3567"/>
                <a:gd name="T20" fmla="*/ 1417 w 5278"/>
                <a:gd name="T21" fmla="*/ 2602 h 3567"/>
                <a:gd name="T22" fmla="*/ 1281 w 5278"/>
                <a:gd name="T23" fmla="*/ 2491 h 3567"/>
                <a:gd name="T24" fmla="*/ 990 w 5278"/>
                <a:gd name="T25" fmla="*/ 2228 h 3567"/>
                <a:gd name="T26" fmla="*/ 834 w 5278"/>
                <a:gd name="T27" fmla="*/ 2073 h 3567"/>
                <a:gd name="T28" fmla="*/ 686 w 5278"/>
                <a:gd name="T29" fmla="*/ 1895 h 3567"/>
                <a:gd name="T30" fmla="*/ 521 w 5278"/>
                <a:gd name="T31" fmla="*/ 1670 h 3567"/>
                <a:gd name="T32" fmla="*/ 385 w 5278"/>
                <a:gd name="T33" fmla="*/ 1450 h 3567"/>
                <a:gd name="T34" fmla="*/ 293 w 5278"/>
                <a:gd name="T35" fmla="*/ 1270 h 3567"/>
                <a:gd name="T36" fmla="*/ 206 w 5278"/>
                <a:gd name="T37" fmla="*/ 1072 h 3567"/>
                <a:gd name="T38" fmla="*/ 122 w 5278"/>
                <a:gd name="T39" fmla="*/ 835 h 3567"/>
                <a:gd name="T40" fmla="*/ 61 w 5278"/>
                <a:gd name="T41" fmla="*/ 590 h 3567"/>
                <a:gd name="T42" fmla="*/ 32 w 5278"/>
                <a:gd name="T43" fmla="*/ 445 h 3567"/>
                <a:gd name="T44" fmla="*/ 10 w 5278"/>
                <a:gd name="T45" fmla="*/ 229 h 3567"/>
                <a:gd name="T46" fmla="*/ 2 w 5278"/>
                <a:gd name="T47" fmla="*/ 0 h 3567"/>
                <a:gd name="T48" fmla="*/ 11 w 5278"/>
                <a:gd name="T49" fmla="*/ 26 h 3567"/>
                <a:gd name="T50" fmla="*/ 46 w 5278"/>
                <a:gd name="T51" fmla="*/ 58 h 3567"/>
                <a:gd name="T52" fmla="*/ 167 w 5278"/>
                <a:gd name="T53" fmla="*/ 113 h 3567"/>
                <a:gd name="T54" fmla="*/ 392 w 5278"/>
                <a:gd name="T55" fmla="*/ 174 h 3567"/>
                <a:gd name="T56" fmla="*/ 709 w 5278"/>
                <a:gd name="T57" fmla="*/ 232 h 3567"/>
                <a:gd name="T58" fmla="*/ 1108 w 5278"/>
                <a:gd name="T59" fmla="*/ 283 h 3567"/>
                <a:gd name="T60" fmla="*/ 1588 w 5278"/>
                <a:gd name="T61" fmla="*/ 329 h 3567"/>
                <a:gd name="T62" fmla="*/ 2142 w 5278"/>
                <a:gd name="T63" fmla="*/ 368 h 3567"/>
                <a:gd name="T64" fmla="*/ 2767 w 5278"/>
                <a:gd name="T65" fmla="*/ 398 h 3567"/>
                <a:gd name="T66" fmla="*/ 3346 w 5278"/>
                <a:gd name="T67" fmla="*/ 417 h 3567"/>
                <a:gd name="T68" fmla="*/ 3954 w 5278"/>
                <a:gd name="T69" fmla="*/ 428 h 3567"/>
                <a:gd name="T70" fmla="*/ 4717 w 5278"/>
                <a:gd name="T71" fmla="*/ 432 h 3567"/>
                <a:gd name="T72" fmla="*/ 5278 w 5278"/>
                <a:gd name="T73" fmla="*/ 424 h 3567"/>
                <a:gd name="T74" fmla="*/ 5263 w 5278"/>
                <a:gd name="T75" fmla="*/ 1021 h 3567"/>
                <a:gd name="T76" fmla="*/ 5227 w 5278"/>
                <a:gd name="T77" fmla="*/ 1576 h 3567"/>
                <a:gd name="T78" fmla="*/ 5171 w 5278"/>
                <a:gd name="T79" fmla="*/ 2083 h 3567"/>
                <a:gd name="T80" fmla="*/ 5100 w 5278"/>
                <a:gd name="T81" fmla="*/ 2531 h 3567"/>
                <a:gd name="T82" fmla="*/ 5012 w 5278"/>
                <a:gd name="T83" fmla="*/ 2911 h 3567"/>
                <a:gd name="T84" fmla="*/ 4911 w 5278"/>
                <a:gd name="T85" fmla="*/ 3212 h 3567"/>
                <a:gd name="T86" fmla="*/ 4812 w 5278"/>
                <a:gd name="T87" fmla="*/ 3405 h 3567"/>
                <a:gd name="T88" fmla="*/ 4753 w 5278"/>
                <a:gd name="T89" fmla="*/ 3483 h 3567"/>
                <a:gd name="T90" fmla="*/ 4691 w 5278"/>
                <a:gd name="T91" fmla="*/ 3537 h 3567"/>
                <a:gd name="T92" fmla="*/ 4632 w 5278"/>
                <a:gd name="T93" fmla="*/ 3554 h 3567"/>
                <a:gd name="T94" fmla="*/ 4399 w 5278"/>
                <a:gd name="T95" fmla="*/ 3567 h 3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78" h="3567">
                  <a:moveTo>
                    <a:pt x="4302" y="3566"/>
                  </a:moveTo>
                  <a:lnTo>
                    <a:pt x="4302" y="3566"/>
                  </a:lnTo>
                  <a:lnTo>
                    <a:pt x="4228" y="3564"/>
                  </a:lnTo>
                  <a:lnTo>
                    <a:pt x="4157" y="3561"/>
                  </a:lnTo>
                  <a:lnTo>
                    <a:pt x="4086" y="3556"/>
                  </a:lnTo>
                  <a:lnTo>
                    <a:pt x="4018" y="3551"/>
                  </a:lnTo>
                  <a:lnTo>
                    <a:pt x="3951" y="3544"/>
                  </a:lnTo>
                  <a:lnTo>
                    <a:pt x="3887" y="3538"/>
                  </a:lnTo>
                  <a:lnTo>
                    <a:pt x="3771" y="3523"/>
                  </a:lnTo>
                  <a:lnTo>
                    <a:pt x="3672" y="3508"/>
                  </a:lnTo>
                  <a:lnTo>
                    <a:pt x="3595" y="3495"/>
                  </a:lnTo>
                  <a:lnTo>
                    <a:pt x="3521" y="3482"/>
                  </a:lnTo>
                  <a:lnTo>
                    <a:pt x="3521" y="3482"/>
                  </a:lnTo>
                  <a:lnTo>
                    <a:pt x="3448" y="3469"/>
                  </a:lnTo>
                  <a:lnTo>
                    <a:pt x="3364" y="3453"/>
                  </a:lnTo>
                  <a:lnTo>
                    <a:pt x="3274" y="3435"/>
                  </a:lnTo>
                  <a:lnTo>
                    <a:pt x="3231" y="3424"/>
                  </a:lnTo>
                  <a:lnTo>
                    <a:pt x="3187" y="3414"/>
                  </a:lnTo>
                  <a:lnTo>
                    <a:pt x="3187" y="3414"/>
                  </a:lnTo>
                  <a:lnTo>
                    <a:pt x="3081" y="3386"/>
                  </a:lnTo>
                  <a:lnTo>
                    <a:pt x="2966" y="3355"/>
                  </a:lnTo>
                  <a:lnTo>
                    <a:pt x="2854" y="3321"/>
                  </a:lnTo>
                  <a:lnTo>
                    <a:pt x="2799" y="3305"/>
                  </a:lnTo>
                  <a:lnTo>
                    <a:pt x="2749" y="3288"/>
                  </a:lnTo>
                  <a:lnTo>
                    <a:pt x="2749" y="3288"/>
                  </a:lnTo>
                  <a:lnTo>
                    <a:pt x="2673" y="3261"/>
                  </a:lnTo>
                  <a:lnTo>
                    <a:pt x="2593" y="3233"/>
                  </a:lnTo>
                  <a:lnTo>
                    <a:pt x="2512" y="3203"/>
                  </a:lnTo>
                  <a:lnTo>
                    <a:pt x="2474" y="3187"/>
                  </a:lnTo>
                  <a:lnTo>
                    <a:pt x="2439" y="3173"/>
                  </a:lnTo>
                  <a:lnTo>
                    <a:pt x="2439" y="3173"/>
                  </a:lnTo>
                  <a:lnTo>
                    <a:pt x="2304" y="3111"/>
                  </a:lnTo>
                  <a:lnTo>
                    <a:pt x="2159" y="3042"/>
                  </a:lnTo>
                  <a:lnTo>
                    <a:pt x="2017" y="2972"/>
                  </a:lnTo>
                  <a:lnTo>
                    <a:pt x="1948" y="2938"/>
                  </a:lnTo>
                  <a:lnTo>
                    <a:pt x="1885" y="2905"/>
                  </a:lnTo>
                  <a:lnTo>
                    <a:pt x="1885" y="2905"/>
                  </a:lnTo>
                  <a:lnTo>
                    <a:pt x="1823" y="2869"/>
                  </a:lnTo>
                  <a:lnTo>
                    <a:pt x="1761" y="2830"/>
                  </a:lnTo>
                  <a:lnTo>
                    <a:pt x="1682" y="2782"/>
                  </a:lnTo>
                  <a:lnTo>
                    <a:pt x="1596" y="2726"/>
                  </a:lnTo>
                  <a:lnTo>
                    <a:pt x="1506" y="2665"/>
                  </a:lnTo>
                  <a:lnTo>
                    <a:pt x="1461" y="2634"/>
                  </a:lnTo>
                  <a:lnTo>
                    <a:pt x="1417" y="2602"/>
                  </a:lnTo>
                  <a:lnTo>
                    <a:pt x="1375" y="2569"/>
                  </a:lnTo>
                  <a:lnTo>
                    <a:pt x="1335" y="2537"/>
                  </a:lnTo>
                  <a:lnTo>
                    <a:pt x="1335" y="2537"/>
                  </a:lnTo>
                  <a:lnTo>
                    <a:pt x="1281" y="2491"/>
                  </a:lnTo>
                  <a:lnTo>
                    <a:pt x="1223" y="2441"/>
                  </a:lnTo>
                  <a:lnTo>
                    <a:pt x="1164" y="2390"/>
                  </a:lnTo>
                  <a:lnTo>
                    <a:pt x="1105" y="2336"/>
                  </a:lnTo>
                  <a:lnTo>
                    <a:pt x="990" y="2228"/>
                  </a:lnTo>
                  <a:lnTo>
                    <a:pt x="886" y="2127"/>
                  </a:lnTo>
                  <a:lnTo>
                    <a:pt x="886" y="2127"/>
                  </a:lnTo>
                  <a:lnTo>
                    <a:pt x="860" y="2101"/>
                  </a:lnTo>
                  <a:lnTo>
                    <a:pt x="834" y="2073"/>
                  </a:lnTo>
                  <a:lnTo>
                    <a:pt x="783" y="2012"/>
                  </a:lnTo>
                  <a:lnTo>
                    <a:pt x="733" y="1951"/>
                  </a:lnTo>
                  <a:lnTo>
                    <a:pt x="686" y="1895"/>
                  </a:lnTo>
                  <a:lnTo>
                    <a:pt x="686" y="1895"/>
                  </a:lnTo>
                  <a:lnTo>
                    <a:pt x="653" y="1853"/>
                  </a:lnTo>
                  <a:lnTo>
                    <a:pt x="616" y="1805"/>
                  </a:lnTo>
                  <a:lnTo>
                    <a:pt x="573" y="1743"/>
                  </a:lnTo>
                  <a:lnTo>
                    <a:pt x="521" y="1670"/>
                  </a:lnTo>
                  <a:lnTo>
                    <a:pt x="467" y="1586"/>
                  </a:lnTo>
                  <a:lnTo>
                    <a:pt x="439" y="1542"/>
                  </a:lnTo>
                  <a:lnTo>
                    <a:pt x="412" y="1496"/>
                  </a:lnTo>
                  <a:lnTo>
                    <a:pt x="385" y="1450"/>
                  </a:lnTo>
                  <a:lnTo>
                    <a:pt x="359" y="1402"/>
                  </a:lnTo>
                  <a:lnTo>
                    <a:pt x="359" y="1402"/>
                  </a:lnTo>
                  <a:lnTo>
                    <a:pt x="327" y="1339"/>
                  </a:lnTo>
                  <a:lnTo>
                    <a:pt x="293" y="1270"/>
                  </a:lnTo>
                  <a:lnTo>
                    <a:pt x="261" y="1202"/>
                  </a:lnTo>
                  <a:lnTo>
                    <a:pt x="232" y="1137"/>
                  </a:lnTo>
                  <a:lnTo>
                    <a:pt x="232" y="1137"/>
                  </a:lnTo>
                  <a:lnTo>
                    <a:pt x="206" y="1072"/>
                  </a:lnTo>
                  <a:lnTo>
                    <a:pt x="181" y="1003"/>
                  </a:lnTo>
                  <a:lnTo>
                    <a:pt x="134" y="867"/>
                  </a:lnTo>
                  <a:lnTo>
                    <a:pt x="134" y="867"/>
                  </a:lnTo>
                  <a:lnTo>
                    <a:pt x="122" y="835"/>
                  </a:lnTo>
                  <a:lnTo>
                    <a:pt x="112" y="802"/>
                  </a:lnTo>
                  <a:lnTo>
                    <a:pt x="93" y="729"/>
                  </a:lnTo>
                  <a:lnTo>
                    <a:pt x="76" y="657"/>
                  </a:lnTo>
                  <a:lnTo>
                    <a:pt x="61" y="590"/>
                  </a:lnTo>
                  <a:lnTo>
                    <a:pt x="61" y="590"/>
                  </a:lnTo>
                  <a:lnTo>
                    <a:pt x="52" y="556"/>
                  </a:lnTo>
                  <a:lnTo>
                    <a:pt x="46" y="520"/>
                  </a:lnTo>
                  <a:lnTo>
                    <a:pt x="32" y="445"/>
                  </a:lnTo>
                  <a:lnTo>
                    <a:pt x="23" y="369"/>
                  </a:lnTo>
                  <a:lnTo>
                    <a:pt x="16" y="299"/>
                  </a:lnTo>
                  <a:lnTo>
                    <a:pt x="16" y="299"/>
                  </a:lnTo>
                  <a:lnTo>
                    <a:pt x="10" y="229"/>
                  </a:lnTo>
                  <a:lnTo>
                    <a:pt x="6" y="15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9"/>
                  </a:lnTo>
                  <a:lnTo>
                    <a:pt x="6" y="17"/>
                  </a:lnTo>
                  <a:lnTo>
                    <a:pt x="11" y="26"/>
                  </a:lnTo>
                  <a:lnTo>
                    <a:pt x="17" y="34"/>
                  </a:lnTo>
                  <a:lnTo>
                    <a:pt x="26" y="41"/>
                  </a:lnTo>
                  <a:lnTo>
                    <a:pt x="35" y="49"/>
                  </a:lnTo>
                  <a:lnTo>
                    <a:pt x="46" y="58"/>
                  </a:lnTo>
                  <a:lnTo>
                    <a:pt x="59" y="66"/>
                  </a:lnTo>
                  <a:lnTo>
                    <a:pt x="90" y="82"/>
                  </a:lnTo>
                  <a:lnTo>
                    <a:pt x="125" y="97"/>
                  </a:lnTo>
                  <a:lnTo>
                    <a:pt x="167" y="113"/>
                  </a:lnTo>
                  <a:lnTo>
                    <a:pt x="215" y="129"/>
                  </a:lnTo>
                  <a:lnTo>
                    <a:pt x="268" y="144"/>
                  </a:lnTo>
                  <a:lnTo>
                    <a:pt x="327" y="160"/>
                  </a:lnTo>
                  <a:lnTo>
                    <a:pt x="392" y="174"/>
                  </a:lnTo>
                  <a:lnTo>
                    <a:pt x="464" y="188"/>
                  </a:lnTo>
                  <a:lnTo>
                    <a:pt x="539" y="203"/>
                  </a:lnTo>
                  <a:lnTo>
                    <a:pt x="621" y="217"/>
                  </a:lnTo>
                  <a:lnTo>
                    <a:pt x="709" y="232"/>
                  </a:lnTo>
                  <a:lnTo>
                    <a:pt x="800" y="245"/>
                  </a:lnTo>
                  <a:lnTo>
                    <a:pt x="898" y="258"/>
                  </a:lnTo>
                  <a:lnTo>
                    <a:pt x="1001" y="270"/>
                  </a:lnTo>
                  <a:lnTo>
                    <a:pt x="1108" y="283"/>
                  </a:lnTo>
                  <a:lnTo>
                    <a:pt x="1220" y="295"/>
                  </a:lnTo>
                  <a:lnTo>
                    <a:pt x="1338" y="307"/>
                  </a:lnTo>
                  <a:lnTo>
                    <a:pt x="1461" y="318"/>
                  </a:lnTo>
                  <a:lnTo>
                    <a:pt x="1588" y="329"/>
                  </a:lnTo>
                  <a:lnTo>
                    <a:pt x="1720" y="339"/>
                  </a:lnTo>
                  <a:lnTo>
                    <a:pt x="1856" y="349"/>
                  </a:lnTo>
                  <a:lnTo>
                    <a:pt x="1997" y="358"/>
                  </a:lnTo>
                  <a:lnTo>
                    <a:pt x="2142" y="368"/>
                  </a:lnTo>
                  <a:lnTo>
                    <a:pt x="2292" y="376"/>
                  </a:lnTo>
                  <a:lnTo>
                    <a:pt x="2446" y="384"/>
                  </a:lnTo>
                  <a:lnTo>
                    <a:pt x="2604" y="392"/>
                  </a:lnTo>
                  <a:lnTo>
                    <a:pt x="2767" y="398"/>
                  </a:lnTo>
                  <a:lnTo>
                    <a:pt x="2934" y="405"/>
                  </a:lnTo>
                  <a:lnTo>
                    <a:pt x="2934" y="405"/>
                  </a:lnTo>
                  <a:lnTo>
                    <a:pt x="3140" y="411"/>
                  </a:lnTo>
                  <a:lnTo>
                    <a:pt x="3346" y="417"/>
                  </a:lnTo>
                  <a:lnTo>
                    <a:pt x="3554" y="422"/>
                  </a:lnTo>
                  <a:lnTo>
                    <a:pt x="3762" y="426"/>
                  </a:lnTo>
                  <a:lnTo>
                    <a:pt x="3762" y="426"/>
                  </a:lnTo>
                  <a:lnTo>
                    <a:pt x="3954" y="428"/>
                  </a:lnTo>
                  <a:lnTo>
                    <a:pt x="4145" y="430"/>
                  </a:lnTo>
                  <a:lnTo>
                    <a:pt x="4337" y="432"/>
                  </a:lnTo>
                  <a:lnTo>
                    <a:pt x="4526" y="432"/>
                  </a:lnTo>
                  <a:lnTo>
                    <a:pt x="4717" y="432"/>
                  </a:lnTo>
                  <a:lnTo>
                    <a:pt x="4905" y="429"/>
                  </a:lnTo>
                  <a:lnTo>
                    <a:pt x="5092" y="428"/>
                  </a:lnTo>
                  <a:lnTo>
                    <a:pt x="5278" y="424"/>
                  </a:lnTo>
                  <a:lnTo>
                    <a:pt x="5278" y="424"/>
                  </a:lnTo>
                  <a:lnTo>
                    <a:pt x="5277" y="576"/>
                  </a:lnTo>
                  <a:lnTo>
                    <a:pt x="5274" y="727"/>
                  </a:lnTo>
                  <a:lnTo>
                    <a:pt x="5269" y="875"/>
                  </a:lnTo>
                  <a:lnTo>
                    <a:pt x="5263" y="1021"/>
                  </a:lnTo>
                  <a:lnTo>
                    <a:pt x="5256" y="1163"/>
                  </a:lnTo>
                  <a:lnTo>
                    <a:pt x="5248" y="1305"/>
                  </a:lnTo>
                  <a:lnTo>
                    <a:pt x="5238" y="1442"/>
                  </a:lnTo>
                  <a:lnTo>
                    <a:pt x="5227" y="1576"/>
                  </a:lnTo>
                  <a:lnTo>
                    <a:pt x="5215" y="1708"/>
                  </a:lnTo>
                  <a:lnTo>
                    <a:pt x="5201" y="1836"/>
                  </a:lnTo>
                  <a:lnTo>
                    <a:pt x="5188" y="1962"/>
                  </a:lnTo>
                  <a:lnTo>
                    <a:pt x="5171" y="2083"/>
                  </a:lnTo>
                  <a:lnTo>
                    <a:pt x="5156" y="2202"/>
                  </a:lnTo>
                  <a:lnTo>
                    <a:pt x="5138" y="2315"/>
                  </a:lnTo>
                  <a:lnTo>
                    <a:pt x="5120" y="2426"/>
                  </a:lnTo>
                  <a:lnTo>
                    <a:pt x="5100" y="2531"/>
                  </a:lnTo>
                  <a:lnTo>
                    <a:pt x="5079" y="2633"/>
                  </a:lnTo>
                  <a:lnTo>
                    <a:pt x="5057" y="2730"/>
                  </a:lnTo>
                  <a:lnTo>
                    <a:pt x="5035" y="2823"/>
                  </a:lnTo>
                  <a:lnTo>
                    <a:pt x="5012" y="2911"/>
                  </a:lnTo>
                  <a:lnTo>
                    <a:pt x="4988" y="2994"/>
                  </a:lnTo>
                  <a:lnTo>
                    <a:pt x="4962" y="3072"/>
                  </a:lnTo>
                  <a:lnTo>
                    <a:pt x="4938" y="3145"/>
                  </a:lnTo>
                  <a:lnTo>
                    <a:pt x="4911" y="3212"/>
                  </a:lnTo>
                  <a:lnTo>
                    <a:pt x="4883" y="3275"/>
                  </a:lnTo>
                  <a:lnTo>
                    <a:pt x="4856" y="3331"/>
                  </a:lnTo>
                  <a:lnTo>
                    <a:pt x="4827" y="3382"/>
                  </a:lnTo>
                  <a:lnTo>
                    <a:pt x="4812" y="3405"/>
                  </a:lnTo>
                  <a:lnTo>
                    <a:pt x="4799" y="3428"/>
                  </a:lnTo>
                  <a:lnTo>
                    <a:pt x="4783" y="3447"/>
                  </a:lnTo>
                  <a:lnTo>
                    <a:pt x="4768" y="3466"/>
                  </a:lnTo>
                  <a:lnTo>
                    <a:pt x="4753" y="3483"/>
                  </a:lnTo>
                  <a:lnTo>
                    <a:pt x="4738" y="3499"/>
                  </a:lnTo>
                  <a:lnTo>
                    <a:pt x="4723" y="3513"/>
                  </a:lnTo>
                  <a:lnTo>
                    <a:pt x="4708" y="3525"/>
                  </a:lnTo>
                  <a:lnTo>
                    <a:pt x="4691" y="3537"/>
                  </a:lnTo>
                  <a:lnTo>
                    <a:pt x="4676" y="3545"/>
                  </a:lnTo>
                  <a:lnTo>
                    <a:pt x="4676" y="3545"/>
                  </a:lnTo>
                  <a:lnTo>
                    <a:pt x="4658" y="3549"/>
                  </a:lnTo>
                  <a:lnTo>
                    <a:pt x="4632" y="3554"/>
                  </a:lnTo>
                  <a:lnTo>
                    <a:pt x="4594" y="3557"/>
                  </a:lnTo>
                  <a:lnTo>
                    <a:pt x="4544" y="3562"/>
                  </a:lnTo>
                  <a:lnTo>
                    <a:pt x="4479" y="3564"/>
                  </a:lnTo>
                  <a:lnTo>
                    <a:pt x="4399" y="3567"/>
                  </a:lnTo>
                  <a:lnTo>
                    <a:pt x="4302" y="3566"/>
                  </a:lnTo>
                  <a:lnTo>
                    <a:pt x="4302" y="356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CBEC0">
                    <a:tint val="66000"/>
                    <a:satMod val="160000"/>
                  </a:srgbClr>
                </a:gs>
                <a:gs pos="50000">
                  <a:srgbClr val="BCBEC0">
                    <a:tint val="44500"/>
                    <a:satMod val="160000"/>
                  </a:srgbClr>
                </a:gs>
                <a:gs pos="100000">
                  <a:srgbClr val="BCBEC0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PV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Freeform 1525532535">
              <a:extLst>
                <a:ext uri="{FF2B5EF4-FFF2-40B4-BE49-F238E27FC236}">
                  <a16:creationId xmlns:a16="http://schemas.microsoft.com/office/drawing/2014/main" id="{80960C3B-0230-BB49-40AE-F4EE24F9363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7" y="764928"/>
              <a:ext cx="721060" cy="148306"/>
            </a:xfrm>
            <a:custGeom>
              <a:avLst/>
              <a:gdLst>
                <a:gd name="T0" fmla="*/ 283 w 5276"/>
                <a:gd name="T1" fmla="*/ 280 h 861"/>
                <a:gd name="T2" fmla="*/ 401 w 5276"/>
                <a:gd name="T3" fmla="*/ 253 h 861"/>
                <a:gd name="T4" fmla="*/ 536 w 5276"/>
                <a:gd name="T5" fmla="*/ 225 h 861"/>
                <a:gd name="T6" fmla="*/ 686 w 5276"/>
                <a:gd name="T7" fmla="*/ 200 h 861"/>
                <a:gd name="T8" fmla="*/ 852 w 5276"/>
                <a:gd name="T9" fmla="*/ 176 h 861"/>
                <a:gd name="T10" fmla="*/ 1034 w 5276"/>
                <a:gd name="T11" fmla="*/ 153 h 861"/>
                <a:gd name="T12" fmla="*/ 1435 w 5276"/>
                <a:gd name="T13" fmla="*/ 111 h 861"/>
                <a:gd name="T14" fmla="*/ 1884 w 5276"/>
                <a:gd name="T15" fmla="*/ 77 h 861"/>
                <a:gd name="T16" fmla="*/ 2375 w 5276"/>
                <a:gd name="T17" fmla="*/ 47 h 861"/>
                <a:gd name="T18" fmla="*/ 2899 w 5276"/>
                <a:gd name="T19" fmla="*/ 23 h 861"/>
                <a:gd name="T20" fmla="*/ 3451 w 5276"/>
                <a:gd name="T21" fmla="*/ 6 h 861"/>
                <a:gd name="T22" fmla="*/ 5276 w 5276"/>
                <a:gd name="T23" fmla="*/ 850 h 861"/>
                <a:gd name="T24" fmla="*/ 5148 w 5276"/>
                <a:gd name="T25" fmla="*/ 855 h 861"/>
                <a:gd name="T26" fmla="*/ 4871 w 5276"/>
                <a:gd name="T27" fmla="*/ 860 h 861"/>
                <a:gd name="T28" fmla="*/ 4571 w 5276"/>
                <a:gd name="T29" fmla="*/ 861 h 861"/>
                <a:gd name="T30" fmla="*/ 4102 w 5276"/>
                <a:gd name="T31" fmla="*/ 858 h 861"/>
                <a:gd name="T32" fmla="*/ 3481 w 5276"/>
                <a:gd name="T33" fmla="*/ 846 h 861"/>
                <a:gd name="T34" fmla="*/ 2932 w 5276"/>
                <a:gd name="T35" fmla="*/ 831 h 861"/>
                <a:gd name="T36" fmla="*/ 2764 w 5276"/>
                <a:gd name="T37" fmla="*/ 825 h 861"/>
                <a:gd name="T38" fmla="*/ 2444 w 5276"/>
                <a:gd name="T39" fmla="*/ 812 h 861"/>
                <a:gd name="T40" fmla="*/ 2140 w 5276"/>
                <a:gd name="T41" fmla="*/ 796 h 861"/>
                <a:gd name="T42" fmla="*/ 1854 w 5276"/>
                <a:gd name="T43" fmla="*/ 778 h 861"/>
                <a:gd name="T44" fmla="*/ 1585 w 5276"/>
                <a:gd name="T45" fmla="*/ 759 h 861"/>
                <a:gd name="T46" fmla="*/ 1336 w 5276"/>
                <a:gd name="T47" fmla="*/ 737 h 861"/>
                <a:gd name="T48" fmla="*/ 1106 w 5276"/>
                <a:gd name="T49" fmla="*/ 713 h 861"/>
                <a:gd name="T50" fmla="*/ 896 w 5276"/>
                <a:gd name="T51" fmla="*/ 687 h 861"/>
                <a:gd name="T52" fmla="*/ 705 w 5276"/>
                <a:gd name="T53" fmla="*/ 660 h 861"/>
                <a:gd name="T54" fmla="*/ 537 w 5276"/>
                <a:gd name="T55" fmla="*/ 632 h 861"/>
                <a:gd name="T56" fmla="*/ 390 w 5276"/>
                <a:gd name="T57" fmla="*/ 602 h 861"/>
                <a:gd name="T58" fmla="*/ 266 w 5276"/>
                <a:gd name="T59" fmla="*/ 571 h 861"/>
                <a:gd name="T60" fmla="*/ 165 w 5276"/>
                <a:gd name="T61" fmla="*/ 540 h 861"/>
                <a:gd name="T62" fmla="*/ 88 w 5276"/>
                <a:gd name="T63" fmla="*/ 508 h 861"/>
                <a:gd name="T64" fmla="*/ 44 w 5276"/>
                <a:gd name="T65" fmla="*/ 484 h 861"/>
                <a:gd name="T66" fmla="*/ 24 w 5276"/>
                <a:gd name="T67" fmla="*/ 467 h 861"/>
                <a:gd name="T68" fmla="*/ 9 w 5276"/>
                <a:gd name="T69" fmla="*/ 452 h 861"/>
                <a:gd name="T70" fmla="*/ 1 w 5276"/>
                <a:gd name="T71" fmla="*/ 435 h 861"/>
                <a:gd name="T72" fmla="*/ 0 w 5276"/>
                <a:gd name="T73" fmla="*/ 426 h 861"/>
                <a:gd name="T74" fmla="*/ 6 w 5276"/>
                <a:gd name="T75" fmla="*/ 408 h 861"/>
                <a:gd name="T76" fmla="*/ 21 w 5276"/>
                <a:gd name="T77" fmla="*/ 390 h 861"/>
                <a:gd name="T78" fmla="*/ 44 w 5276"/>
                <a:gd name="T79" fmla="*/ 371 h 861"/>
                <a:gd name="T80" fmla="*/ 74 w 5276"/>
                <a:gd name="T81" fmla="*/ 353 h 861"/>
                <a:gd name="T82" fmla="*/ 113 w 5276"/>
                <a:gd name="T83" fmla="*/ 334 h 861"/>
                <a:gd name="T84" fmla="*/ 162 w 5276"/>
                <a:gd name="T85" fmla="*/ 316 h 861"/>
                <a:gd name="T86" fmla="*/ 283 w 5276"/>
                <a:gd name="T87" fmla="*/ 280 h 8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76" h="861">
                  <a:moveTo>
                    <a:pt x="283" y="280"/>
                  </a:moveTo>
                  <a:lnTo>
                    <a:pt x="283" y="280"/>
                  </a:lnTo>
                  <a:lnTo>
                    <a:pt x="339" y="266"/>
                  </a:lnTo>
                  <a:lnTo>
                    <a:pt x="401" y="253"/>
                  </a:lnTo>
                  <a:lnTo>
                    <a:pt x="466" y="238"/>
                  </a:lnTo>
                  <a:lnTo>
                    <a:pt x="536" y="225"/>
                  </a:lnTo>
                  <a:lnTo>
                    <a:pt x="608" y="213"/>
                  </a:lnTo>
                  <a:lnTo>
                    <a:pt x="686" y="200"/>
                  </a:lnTo>
                  <a:lnTo>
                    <a:pt x="767" y="188"/>
                  </a:lnTo>
                  <a:lnTo>
                    <a:pt x="852" y="176"/>
                  </a:lnTo>
                  <a:lnTo>
                    <a:pt x="941" y="164"/>
                  </a:lnTo>
                  <a:lnTo>
                    <a:pt x="1034" y="153"/>
                  </a:lnTo>
                  <a:lnTo>
                    <a:pt x="1227" y="132"/>
                  </a:lnTo>
                  <a:lnTo>
                    <a:pt x="1435" y="111"/>
                  </a:lnTo>
                  <a:lnTo>
                    <a:pt x="1654" y="93"/>
                  </a:lnTo>
                  <a:lnTo>
                    <a:pt x="1884" y="77"/>
                  </a:lnTo>
                  <a:lnTo>
                    <a:pt x="2125" y="61"/>
                  </a:lnTo>
                  <a:lnTo>
                    <a:pt x="2375" y="47"/>
                  </a:lnTo>
                  <a:lnTo>
                    <a:pt x="2634" y="34"/>
                  </a:lnTo>
                  <a:lnTo>
                    <a:pt x="2899" y="23"/>
                  </a:lnTo>
                  <a:lnTo>
                    <a:pt x="3172" y="13"/>
                  </a:lnTo>
                  <a:lnTo>
                    <a:pt x="3451" y="6"/>
                  </a:lnTo>
                  <a:lnTo>
                    <a:pt x="3734" y="0"/>
                  </a:lnTo>
                  <a:lnTo>
                    <a:pt x="5276" y="850"/>
                  </a:lnTo>
                  <a:lnTo>
                    <a:pt x="5276" y="850"/>
                  </a:lnTo>
                  <a:lnTo>
                    <a:pt x="5148" y="855"/>
                  </a:lnTo>
                  <a:lnTo>
                    <a:pt x="5013" y="859"/>
                  </a:lnTo>
                  <a:lnTo>
                    <a:pt x="4871" y="860"/>
                  </a:lnTo>
                  <a:lnTo>
                    <a:pt x="4722" y="861"/>
                  </a:lnTo>
                  <a:lnTo>
                    <a:pt x="4571" y="861"/>
                  </a:lnTo>
                  <a:lnTo>
                    <a:pt x="4417" y="861"/>
                  </a:lnTo>
                  <a:lnTo>
                    <a:pt x="4102" y="858"/>
                  </a:lnTo>
                  <a:lnTo>
                    <a:pt x="3787" y="853"/>
                  </a:lnTo>
                  <a:lnTo>
                    <a:pt x="3481" y="846"/>
                  </a:lnTo>
                  <a:lnTo>
                    <a:pt x="3194" y="838"/>
                  </a:lnTo>
                  <a:lnTo>
                    <a:pt x="2932" y="831"/>
                  </a:lnTo>
                  <a:lnTo>
                    <a:pt x="2932" y="831"/>
                  </a:lnTo>
                  <a:lnTo>
                    <a:pt x="2764" y="825"/>
                  </a:lnTo>
                  <a:lnTo>
                    <a:pt x="2602" y="819"/>
                  </a:lnTo>
                  <a:lnTo>
                    <a:pt x="2444" y="812"/>
                  </a:lnTo>
                  <a:lnTo>
                    <a:pt x="2290" y="805"/>
                  </a:lnTo>
                  <a:lnTo>
                    <a:pt x="2140" y="796"/>
                  </a:lnTo>
                  <a:lnTo>
                    <a:pt x="1995" y="788"/>
                  </a:lnTo>
                  <a:lnTo>
                    <a:pt x="1854" y="778"/>
                  </a:lnTo>
                  <a:lnTo>
                    <a:pt x="1716" y="769"/>
                  </a:lnTo>
                  <a:lnTo>
                    <a:pt x="1585" y="759"/>
                  </a:lnTo>
                  <a:lnTo>
                    <a:pt x="1458" y="749"/>
                  </a:lnTo>
                  <a:lnTo>
                    <a:pt x="1336" y="737"/>
                  </a:lnTo>
                  <a:lnTo>
                    <a:pt x="1218" y="725"/>
                  </a:lnTo>
                  <a:lnTo>
                    <a:pt x="1106" y="713"/>
                  </a:lnTo>
                  <a:lnTo>
                    <a:pt x="997" y="701"/>
                  </a:lnTo>
                  <a:lnTo>
                    <a:pt x="896" y="687"/>
                  </a:lnTo>
                  <a:lnTo>
                    <a:pt x="798" y="674"/>
                  </a:lnTo>
                  <a:lnTo>
                    <a:pt x="705" y="660"/>
                  </a:lnTo>
                  <a:lnTo>
                    <a:pt x="619" y="647"/>
                  </a:lnTo>
                  <a:lnTo>
                    <a:pt x="537" y="632"/>
                  </a:lnTo>
                  <a:lnTo>
                    <a:pt x="462" y="617"/>
                  </a:lnTo>
                  <a:lnTo>
                    <a:pt x="390" y="602"/>
                  </a:lnTo>
                  <a:lnTo>
                    <a:pt x="325" y="587"/>
                  </a:lnTo>
                  <a:lnTo>
                    <a:pt x="266" y="571"/>
                  </a:lnTo>
                  <a:lnTo>
                    <a:pt x="213" y="556"/>
                  </a:lnTo>
                  <a:lnTo>
                    <a:pt x="165" y="540"/>
                  </a:lnTo>
                  <a:lnTo>
                    <a:pt x="123" y="525"/>
                  </a:lnTo>
                  <a:lnTo>
                    <a:pt x="88" y="508"/>
                  </a:lnTo>
                  <a:lnTo>
                    <a:pt x="57" y="492"/>
                  </a:lnTo>
                  <a:lnTo>
                    <a:pt x="44" y="484"/>
                  </a:lnTo>
                  <a:lnTo>
                    <a:pt x="33" y="475"/>
                  </a:lnTo>
                  <a:lnTo>
                    <a:pt x="24" y="467"/>
                  </a:lnTo>
                  <a:lnTo>
                    <a:pt x="15" y="460"/>
                  </a:lnTo>
                  <a:lnTo>
                    <a:pt x="9" y="452"/>
                  </a:lnTo>
                  <a:lnTo>
                    <a:pt x="4" y="443"/>
                  </a:lnTo>
                  <a:lnTo>
                    <a:pt x="1" y="435"/>
                  </a:lnTo>
                  <a:lnTo>
                    <a:pt x="0" y="426"/>
                  </a:lnTo>
                  <a:lnTo>
                    <a:pt x="0" y="426"/>
                  </a:lnTo>
                  <a:lnTo>
                    <a:pt x="1" y="418"/>
                  </a:lnTo>
                  <a:lnTo>
                    <a:pt x="6" y="408"/>
                  </a:lnTo>
                  <a:lnTo>
                    <a:pt x="12" y="399"/>
                  </a:lnTo>
                  <a:lnTo>
                    <a:pt x="21" y="390"/>
                  </a:lnTo>
                  <a:lnTo>
                    <a:pt x="32" y="381"/>
                  </a:lnTo>
                  <a:lnTo>
                    <a:pt x="44" y="371"/>
                  </a:lnTo>
                  <a:lnTo>
                    <a:pt x="57" y="363"/>
                  </a:lnTo>
                  <a:lnTo>
                    <a:pt x="74" y="353"/>
                  </a:lnTo>
                  <a:lnTo>
                    <a:pt x="94" y="344"/>
                  </a:lnTo>
                  <a:lnTo>
                    <a:pt x="113" y="334"/>
                  </a:lnTo>
                  <a:lnTo>
                    <a:pt x="136" y="326"/>
                  </a:lnTo>
                  <a:lnTo>
                    <a:pt x="162" y="316"/>
                  </a:lnTo>
                  <a:lnTo>
                    <a:pt x="218" y="298"/>
                  </a:lnTo>
                  <a:lnTo>
                    <a:pt x="283" y="280"/>
                  </a:lnTo>
                  <a:lnTo>
                    <a:pt x="283" y="280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Freeform 1525532536">
                  <a:extLst>
                    <a:ext uri="{FF2B5EF4-FFF2-40B4-BE49-F238E27FC236}">
                      <a16:creationId xmlns:a16="http://schemas.microsoft.com/office/drawing/2014/main" id="{C0FCA3F2-F988-6777-AFEA-249F7A0ACE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-35651" y="5178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A7A9AC">
                        <a:shade val="30000"/>
                        <a:satMod val="115000"/>
                      </a:srgbClr>
                    </a:gs>
                    <a:gs pos="50000">
                      <a:srgbClr val="A7A9AC">
                        <a:shade val="67500"/>
                        <a:satMod val="115000"/>
                      </a:srgbClr>
                    </a:gs>
                    <a:gs pos="100000">
                      <a:srgbClr val="A7A9AC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algn="ctr" rtl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𝟏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𝒊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𝒏</m:t>
                            </m:r>
                          </m:sup>
                        </m:sSup>
                      </m:oMath>
                    </m:oMathPara>
                  </a14:m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9" name="Freeform 1525532536">
                  <a:extLst>
                    <a:ext uri="{FF2B5EF4-FFF2-40B4-BE49-F238E27FC236}">
                      <a16:creationId xmlns:a16="http://schemas.microsoft.com/office/drawing/2014/main" id="{C0FCA3F2-F988-6777-AFEA-249F7A0ACE6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H="1">
                  <a:off x="-35651" y="5178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blipFill>
                  <a:blip r:embed="rId4"/>
                  <a:stretch>
                    <a:fillRect r="-2115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Freeform 1525532537">
              <a:extLst>
                <a:ext uri="{FF2B5EF4-FFF2-40B4-BE49-F238E27FC236}">
                  <a16:creationId xmlns:a16="http://schemas.microsoft.com/office/drawing/2014/main" id="{9499A49A-BBAC-8C6E-3E92-F822696E6D7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25532538">
              <a:extLst>
                <a:ext uri="{FF2B5EF4-FFF2-40B4-BE49-F238E27FC236}">
                  <a16:creationId xmlns:a16="http://schemas.microsoft.com/office/drawing/2014/main" id="{478704E7-B522-27A3-E841-624D020BAB2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25532539">
              <a:extLst>
                <a:ext uri="{FF2B5EF4-FFF2-40B4-BE49-F238E27FC236}">
                  <a16:creationId xmlns:a16="http://schemas.microsoft.com/office/drawing/2014/main" id="{103E92B3-FC66-F642-7647-8185EFC7758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  <a:gd name="T116" fmla="*/ 2934 w 5280"/>
                <a:gd name="T117" fmla="*/ 3985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  <a:lnTo>
                    <a:pt x="2934" y="39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E1E2D">
                    <a:shade val="30000"/>
                    <a:satMod val="115000"/>
                  </a:srgbClr>
                </a:gs>
                <a:gs pos="50000">
                  <a:srgbClr val="BE1E2D">
                    <a:shade val="67500"/>
                    <a:satMod val="115000"/>
                  </a:srgbClr>
                </a:gs>
                <a:gs pos="100000">
                  <a:srgbClr val="BE1E2D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FV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525532540">
              <a:extLst>
                <a:ext uri="{FF2B5EF4-FFF2-40B4-BE49-F238E27FC236}">
                  <a16:creationId xmlns:a16="http://schemas.microsoft.com/office/drawing/2014/main" id="{355A76BB-E2D7-2016-CA37-26F15BD0628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73788" y="2741671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9315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262496" y="1045399"/>
            <a:ext cx="9613408" cy="5238699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266700" rtl="1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rtl="1"/>
            <a:r>
              <a:rPr 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1-5-3:</a:t>
            </a:r>
          </a:p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800"/>
              </a:spcAft>
              <a:buClr>
                <a:srgbClr val="44546A"/>
              </a:buClr>
              <a:buSzPts val="1200"/>
              <a:buFont typeface="Times New Roman" panose="02020603050405020304" pitchFamily="18" charset="0"/>
              <a:buChar char="►"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principal of BD3175.309 is invested at 8% annually, how long would it take to make the future value to BD18643.829.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</a:pPr>
            <a:r>
              <a:rPr lang="en-US" sz="2000" b="1" u="sng" dirty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114300" algn="r"/>
              </a:tabLst>
            </a:pPr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(1+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)</a:t>
            </a:r>
            <a:r>
              <a:rPr lang="en-US" sz="1800" b="1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=    FV         </a:t>
            </a:r>
            <a:r>
              <a:rPr lang="ar-SA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÷        PV       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(1+8%)</a:t>
            </a:r>
            <a:r>
              <a:rPr lang="en-US" sz="1800" b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= 18643.829 </a:t>
            </a:r>
            <a:r>
              <a:rPr lang="ar-S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÷ 3175.309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1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5.8715   we are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choosing to find </a:t>
            </a:r>
            <a:r>
              <a:rPr lang="en-US" sz="1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= 23 years by two ways.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262496" y="180524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0" y="1862449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283764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75904" y="528418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224887" y="302101"/>
            <a:ext cx="9159547" cy="53174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4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Finding the time / periods.</a:t>
            </a:r>
            <a:endParaRPr lang="en-US" sz="24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D4D78D7-EE5C-D2AA-2672-D6D87BFC456D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A5CA4D5-9FF0-D341-33EA-F1017DA63585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D22E9F8-AEE2-A6AA-3033-4170304CD1BB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2BCBCF4D-804C-8F5A-BB22-800F881AFB3C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EF9E61C-9AE6-3F4D-5831-2CAA7A098DC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38921" y="440495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2" name="Text Box 1525532310">
            <a:extLst>
              <a:ext uri="{FF2B5EF4-FFF2-40B4-BE49-F238E27FC236}">
                <a16:creationId xmlns:a16="http://schemas.microsoft.com/office/drawing/2014/main" id="{BE8CC503-90EB-E75F-574F-C19FCB5DD1DE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431052" y="1174468"/>
            <a:ext cx="2742565" cy="30607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n w="9525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C) Finding the Time/Periods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ular Callout 486">
            <a:extLst>
              <a:ext uri="{FF2B5EF4-FFF2-40B4-BE49-F238E27FC236}">
                <a16:creationId xmlns:a16="http://schemas.microsoft.com/office/drawing/2014/main" id="{6C2527AC-0E3E-4C24-2AD1-DD0E5C5B2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2043" y="2451994"/>
            <a:ext cx="3124200" cy="2503805"/>
          </a:xfrm>
          <a:prstGeom prst="wedgeRectCallout">
            <a:avLst>
              <a:gd name="adj1" fmla="val -92587"/>
              <a:gd name="adj2" fmla="val -3822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By using calculator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Press </a:t>
            </a:r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  5.8715  </a:t>
            </a:r>
            <a:r>
              <a:rPr lang="ar-BH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÷ </a:t>
            </a:r>
            <a:r>
              <a:rPr lang="en-US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  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1.08 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 =   0.768749065 ÷ 0.033423755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=    23 Years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8A23AF50-F615-CBAD-C312-7512DC85F4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054085"/>
              </p:ext>
            </p:extLst>
          </p:nvPr>
        </p:nvGraphicFramePr>
        <p:xfrm>
          <a:off x="808503" y="4404958"/>
          <a:ext cx="5287497" cy="1835508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{BDBED569-4797-4DF1-A0F4-6AAB3CD982D8}</a:tableStyleId>
              </a:tblPr>
              <a:tblGrid>
                <a:gridCol w="1180378">
                  <a:extLst>
                    <a:ext uri="{9D8B030D-6E8A-4147-A177-3AD203B41FA5}">
                      <a16:colId xmlns:a16="http://schemas.microsoft.com/office/drawing/2014/main" val="3568219708"/>
                    </a:ext>
                  </a:extLst>
                </a:gridCol>
                <a:gridCol w="1180378">
                  <a:extLst>
                    <a:ext uri="{9D8B030D-6E8A-4147-A177-3AD203B41FA5}">
                      <a16:colId xmlns:a16="http://schemas.microsoft.com/office/drawing/2014/main" val="1186485412"/>
                    </a:ext>
                  </a:extLst>
                </a:gridCol>
                <a:gridCol w="1180378">
                  <a:extLst>
                    <a:ext uri="{9D8B030D-6E8A-4147-A177-3AD203B41FA5}">
                      <a16:colId xmlns:a16="http://schemas.microsoft.com/office/drawing/2014/main" val="3435099910"/>
                    </a:ext>
                  </a:extLst>
                </a:gridCol>
                <a:gridCol w="1180378">
                  <a:extLst>
                    <a:ext uri="{9D8B030D-6E8A-4147-A177-3AD203B41FA5}">
                      <a16:colId xmlns:a16="http://schemas.microsoft.com/office/drawing/2014/main" val="1846604399"/>
                    </a:ext>
                  </a:extLst>
                </a:gridCol>
                <a:gridCol w="565985">
                  <a:extLst>
                    <a:ext uri="{9D8B030D-6E8A-4147-A177-3AD203B41FA5}">
                      <a16:colId xmlns:a16="http://schemas.microsoft.com/office/drawing/2014/main" val="3186138427"/>
                    </a:ext>
                  </a:extLst>
                </a:gridCol>
              </a:tblGrid>
              <a:tr h="30591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8.75%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8.5%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8.25%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8%</a:t>
                      </a:r>
                      <a:endParaRPr lang="en-US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1075753"/>
                  </a:ext>
                </a:extLst>
              </a:tr>
              <a:tr h="30591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5.3529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5.1120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4.8816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4.6610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BH" sz="1100" dirty="0">
                          <a:effectLst/>
                        </a:rPr>
                        <a:t>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85339608"/>
                  </a:ext>
                </a:extLst>
              </a:tr>
              <a:tr h="30591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5.8212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5.5466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5.2843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5.0338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BH" sz="1100" dirty="0">
                          <a:effectLst/>
                        </a:rPr>
                        <a:t>21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06263808"/>
                  </a:ext>
                </a:extLst>
              </a:tr>
              <a:tr h="30591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6.3306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6.0180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5.7202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5.4365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BH" sz="1100" dirty="0">
                          <a:effectLst/>
                        </a:rPr>
                        <a:t>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7947796"/>
                  </a:ext>
                </a:extLst>
              </a:tr>
              <a:tr h="30591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6.8845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6.5296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6.1922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5.8715</a:t>
                      </a:r>
                      <a:endParaRPr lang="en-US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BH" sz="1100" dirty="0">
                          <a:effectLst/>
                          <a:highlight>
                            <a:srgbClr val="FFFF00"/>
                          </a:highlight>
                        </a:rPr>
                        <a:t>23</a:t>
                      </a:r>
                      <a:endParaRPr lang="en-US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9457729"/>
                  </a:ext>
                </a:extLst>
              </a:tr>
              <a:tr h="30591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7.4869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7.0846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6.7030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6.3412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BH" sz="1100" dirty="0">
                          <a:effectLst/>
                        </a:rPr>
                        <a:t>24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77025778"/>
                  </a:ext>
                </a:extLst>
              </a:tr>
            </a:tbl>
          </a:graphicData>
        </a:graphic>
      </p:graphicFrame>
      <p:sp>
        <p:nvSpPr>
          <p:cNvPr id="25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57412" y="362130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784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262496" y="1448579"/>
            <a:ext cx="9286322" cy="4948543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266700" rtl="1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rtl="1"/>
            <a:r>
              <a:rPr lang="en-US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1-4-1:</a:t>
            </a:r>
          </a:p>
          <a:p>
            <a:pPr marL="0" marR="342265" algn="justLow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228600" algn="r"/>
                <a:tab pos="342900" algn="r"/>
                <a:tab pos="5143500" algn="r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loan of BD2,000 amounted to BD3591.713. Find the borrowing.</a:t>
            </a:r>
            <a:r>
              <a:rPr lang="ar-S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period if the interest rate was 5% annually.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>
              <a:lnSpc>
                <a:spcPct val="130000"/>
              </a:lnSpc>
            </a:pP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Answer: </a:t>
            </a: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114300" algn="r"/>
              </a:tabLst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(1+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)</a:t>
            </a:r>
            <a:r>
              <a:rPr lang="en-US" sz="2400" b="1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=    FV         </a:t>
            </a:r>
            <a:r>
              <a:rPr lang="ar-SA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÷        PV        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(1+5%)</a:t>
            </a:r>
            <a:r>
              <a:rPr lang="en-US" sz="2400" b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= 3591.713</a:t>
            </a:r>
            <a:r>
              <a:rPr lang="ar-SA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÷ 2000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</a:t>
            </a:r>
            <a:r>
              <a:rPr lang="en-US" sz="2400" b="1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= 1.7959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Log 1.7959 ÷ Log 1.05 =  12 years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941705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399185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576425" y="1861875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576424" y="2852453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592941" y="5323833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342690" y="649331"/>
            <a:ext cx="2699570" cy="53174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4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EVALUATION</a:t>
            </a:r>
            <a:endParaRPr lang="en-US" sz="24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D4D78D7-EE5C-D2AA-2672-D6D87BFC456D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A5CA4D5-9FF0-D341-33EA-F1017DA63585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D22E9F8-AEE2-A6AA-3033-4170304CD1BB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2BCBCF4D-804C-8F5A-BB22-800F881AFB3C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EF9E61C-9AE6-3F4D-5831-2CAA7A098DC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592941" y="4420126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11" name="Groupe 1253">
            <a:extLst>
              <a:ext uri="{FF2B5EF4-FFF2-40B4-BE49-F238E27FC236}">
                <a16:creationId xmlns:a16="http://schemas.microsoft.com/office/drawing/2014/main" id="{F7124842-07C4-7549-6FFF-DC216ED61831}"/>
              </a:ext>
            </a:extLst>
          </p:cNvPr>
          <p:cNvGrpSpPr/>
          <p:nvPr/>
        </p:nvGrpSpPr>
        <p:grpSpPr>
          <a:xfrm>
            <a:off x="7796950" y="4791109"/>
            <a:ext cx="1400691" cy="1451745"/>
            <a:chOff x="-35651" y="0"/>
            <a:chExt cx="1400691" cy="1451745"/>
          </a:xfrm>
        </p:grpSpPr>
        <p:cxnSp>
          <p:nvCxnSpPr>
            <p:cNvPr id="12" name="Line 187">
              <a:extLst>
                <a:ext uri="{FF2B5EF4-FFF2-40B4-BE49-F238E27FC236}">
                  <a16:creationId xmlns:a16="http://schemas.microsoft.com/office/drawing/2014/main" id="{EC934B7F-DD3E-D372-DBED-2FD0C68104F7}"/>
                </a:ext>
              </a:extLst>
            </p:cNvPr>
            <p:cNvCxnSpPr/>
            <p:nvPr/>
          </p:nvCxnSpPr>
          <p:spPr bwMode="auto">
            <a:xfrm flipH="1">
              <a:off x="1321854" y="91874"/>
              <a:ext cx="0" cy="0"/>
            </a:xfrm>
            <a:prstGeom prst="line">
              <a:avLst/>
            </a:pr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Freeform 1525532530">
              <a:extLst>
                <a:ext uri="{FF2B5EF4-FFF2-40B4-BE49-F238E27FC236}">
                  <a16:creationId xmlns:a16="http://schemas.microsoft.com/office/drawing/2014/main" id="{84DCBA1D-9666-B826-A4A7-8BB841CAB9E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795"/>
              <a:ext cx="721334" cy="683721"/>
            </a:xfrm>
            <a:custGeom>
              <a:avLst/>
              <a:gdLst>
                <a:gd name="T0" fmla="*/ 287 w 5278"/>
                <a:gd name="T1" fmla="*/ 3 h 3975"/>
                <a:gd name="T2" fmla="*/ 1167 w 5278"/>
                <a:gd name="T3" fmla="*/ 1 h 3975"/>
                <a:gd name="T4" fmla="*/ 2052 w 5278"/>
                <a:gd name="T5" fmla="*/ 18 h 3975"/>
                <a:gd name="T6" fmla="*/ 2512 w 5278"/>
                <a:gd name="T7" fmla="*/ 34 h 3975"/>
                <a:gd name="T8" fmla="*/ 2986 w 5278"/>
                <a:gd name="T9" fmla="*/ 55 h 3975"/>
                <a:gd name="T10" fmla="*/ 3422 w 5278"/>
                <a:gd name="T11" fmla="*/ 83 h 3975"/>
                <a:gd name="T12" fmla="*/ 3817 w 5278"/>
                <a:gd name="T13" fmla="*/ 114 h 3975"/>
                <a:gd name="T14" fmla="*/ 4168 w 5278"/>
                <a:gd name="T15" fmla="*/ 149 h 3975"/>
                <a:gd name="T16" fmla="*/ 4477 w 5278"/>
                <a:gd name="T17" fmla="*/ 187 h 3975"/>
                <a:gd name="T18" fmla="*/ 4737 w 5278"/>
                <a:gd name="T19" fmla="*/ 228 h 3975"/>
                <a:gd name="T20" fmla="*/ 4949 w 5278"/>
                <a:gd name="T21" fmla="*/ 272 h 3975"/>
                <a:gd name="T22" fmla="*/ 5111 w 5278"/>
                <a:gd name="T23" fmla="*/ 318 h 3975"/>
                <a:gd name="T24" fmla="*/ 5219 w 5278"/>
                <a:gd name="T25" fmla="*/ 365 h 3975"/>
                <a:gd name="T26" fmla="*/ 5252 w 5278"/>
                <a:gd name="T27" fmla="*/ 389 h 3975"/>
                <a:gd name="T28" fmla="*/ 5272 w 5278"/>
                <a:gd name="T29" fmla="*/ 415 h 3975"/>
                <a:gd name="T30" fmla="*/ 5278 w 5278"/>
                <a:gd name="T31" fmla="*/ 430 h 3975"/>
                <a:gd name="T32" fmla="*/ 5264 w 5278"/>
                <a:gd name="T33" fmla="*/ 458 h 3975"/>
                <a:gd name="T34" fmla="*/ 5234 w 5278"/>
                <a:gd name="T35" fmla="*/ 485 h 3975"/>
                <a:gd name="T36" fmla="*/ 5184 w 5278"/>
                <a:gd name="T37" fmla="*/ 514 h 3975"/>
                <a:gd name="T38" fmla="*/ 5116 w 5278"/>
                <a:gd name="T39" fmla="*/ 541 h 3975"/>
                <a:gd name="T40" fmla="*/ 4993 w 5278"/>
                <a:gd name="T41" fmla="*/ 577 h 3975"/>
                <a:gd name="T42" fmla="*/ 4810 w 5278"/>
                <a:gd name="T43" fmla="*/ 619 h 3975"/>
                <a:gd name="T44" fmla="*/ 4591 w 5278"/>
                <a:gd name="T45" fmla="*/ 658 h 3975"/>
                <a:gd name="T46" fmla="*/ 4335 w 5278"/>
                <a:gd name="T47" fmla="*/ 694 h 3975"/>
                <a:gd name="T48" fmla="*/ 3841 w 5278"/>
                <a:gd name="T49" fmla="*/ 746 h 3975"/>
                <a:gd name="T50" fmla="*/ 3151 w 5278"/>
                <a:gd name="T51" fmla="*/ 797 h 3975"/>
                <a:gd name="T52" fmla="*/ 2378 w 5278"/>
                <a:gd name="T53" fmla="*/ 835 h 3975"/>
                <a:gd name="T54" fmla="*/ 1542 w 5278"/>
                <a:gd name="T55" fmla="*/ 858 h 3975"/>
                <a:gd name="T56" fmla="*/ 1541 w 5278"/>
                <a:gd name="T57" fmla="*/ 1010 h 3975"/>
                <a:gd name="T58" fmla="*/ 1527 w 5278"/>
                <a:gd name="T59" fmla="*/ 1453 h 3975"/>
                <a:gd name="T60" fmla="*/ 1501 w 5278"/>
                <a:gd name="T61" fmla="*/ 1873 h 3975"/>
                <a:gd name="T62" fmla="*/ 1465 w 5278"/>
                <a:gd name="T63" fmla="*/ 2268 h 3975"/>
                <a:gd name="T64" fmla="*/ 1420 w 5278"/>
                <a:gd name="T65" fmla="*/ 2633 h 3975"/>
                <a:gd name="T66" fmla="*/ 1364 w 5278"/>
                <a:gd name="T67" fmla="*/ 2962 h 3975"/>
                <a:gd name="T68" fmla="*/ 1298 w 5278"/>
                <a:gd name="T69" fmla="*/ 3253 h 3975"/>
                <a:gd name="T70" fmla="*/ 1227 w 5278"/>
                <a:gd name="T71" fmla="*/ 3502 h 3975"/>
                <a:gd name="T72" fmla="*/ 1147 w 5278"/>
                <a:gd name="T73" fmla="*/ 3704 h 3975"/>
                <a:gd name="T74" fmla="*/ 1078 w 5278"/>
                <a:gd name="T75" fmla="*/ 3835 h 3975"/>
                <a:gd name="T76" fmla="*/ 1032 w 5278"/>
                <a:gd name="T77" fmla="*/ 3896 h 3975"/>
                <a:gd name="T78" fmla="*/ 987 w 5278"/>
                <a:gd name="T79" fmla="*/ 3943 h 3975"/>
                <a:gd name="T80" fmla="*/ 940 w 5278"/>
                <a:gd name="T81" fmla="*/ 3975 h 3975"/>
                <a:gd name="T82" fmla="*/ 773 w 5278"/>
                <a:gd name="T83" fmla="*/ 3973 h 3975"/>
                <a:gd name="T84" fmla="*/ 740 w 5278"/>
                <a:gd name="T85" fmla="*/ 3950 h 3975"/>
                <a:gd name="T86" fmla="*/ 692 w 5278"/>
                <a:gd name="T87" fmla="*/ 3906 h 3975"/>
                <a:gd name="T88" fmla="*/ 643 w 5278"/>
                <a:gd name="T89" fmla="*/ 3846 h 3975"/>
                <a:gd name="T90" fmla="*/ 580 w 5278"/>
                <a:gd name="T91" fmla="*/ 3746 h 3975"/>
                <a:gd name="T92" fmla="*/ 489 w 5278"/>
                <a:gd name="T93" fmla="*/ 3555 h 3975"/>
                <a:gd name="T94" fmla="*/ 404 w 5278"/>
                <a:gd name="T95" fmla="*/ 3315 h 3975"/>
                <a:gd name="T96" fmla="*/ 325 w 5278"/>
                <a:gd name="T97" fmla="*/ 3035 h 3975"/>
                <a:gd name="T98" fmla="*/ 253 w 5278"/>
                <a:gd name="T99" fmla="*/ 2715 h 3975"/>
                <a:gd name="T100" fmla="*/ 187 w 5278"/>
                <a:gd name="T101" fmla="*/ 2363 h 3975"/>
                <a:gd name="T102" fmla="*/ 130 w 5278"/>
                <a:gd name="T103" fmla="*/ 1982 h 3975"/>
                <a:gd name="T104" fmla="*/ 83 w 5278"/>
                <a:gd name="T105" fmla="*/ 1577 h 3975"/>
                <a:gd name="T106" fmla="*/ 45 w 5278"/>
                <a:gd name="T107" fmla="*/ 1151 h 3975"/>
                <a:gd name="T108" fmla="*/ 27 w 5278"/>
                <a:gd name="T109" fmla="*/ 859 h 3975"/>
                <a:gd name="T110" fmla="*/ 16 w 5278"/>
                <a:gd name="T111" fmla="*/ 648 h 3975"/>
                <a:gd name="T112" fmla="*/ 0 w 5278"/>
                <a:gd name="T113" fmla="*/ 7 h 3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278" h="3975">
                  <a:moveTo>
                    <a:pt x="0" y="7"/>
                  </a:moveTo>
                  <a:lnTo>
                    <a:pt x="0" y="7"/>
                  </a:lnTo>
                  <a:lnTo>
                    <a:pt x="287" y="3"/>
                  </a:lnTo>
                  <a:lnTo>
                    <a:pt x="578" y="0"/>
                  </a:lnTo>
                  <a:lnTo>
                    <a:pt x="872" y="0"/>
                  </a:lnTo>
                  <a:lnTo>
                    <a:pt x="1167" y="1"/>
                  </a:lnTo>
                  <a:lnTo>
                    <a:pt x="1463" y="5"/>
                  </a:lnTo>
                  <a:lnTo>
                    <a:pt x="1759" y="10"/>
                  </a:lnTo>
                  <a:lnTo>
                    <a:pt x="2052" y="18"/>
                  </a:lnTo>
                  <a:lnTo>
                    <a:pt x="2346" y="27"/>
                  </a:lnTo>
                  <a:lnTo>
                    <a:pt x="2346" y="27"/>
                  </a:lnTo>
                  <a:lnTo>
                    <a:pt x="2512" y="34"/>
                  </a:lnTo>
                  <a:lnTo>
                    <a:pt x="2674" y="40"/>
                  </a:lnTo>
                  <a:lnTo>
                    <a:pt x="2832" y="48"/>
                  </a:lnTo>
                  <a:lnTo>
                    <a:pt x="2986" y="55"/>
                  </a:lnTo>
                  <a:lnTo>
                    <a:pt x="3136" y="64"/>
                  </a:lnTo>
                  <a:lnTo>
                    <a:pt x="3281" y="73"/>
                  </a:lnTo>
                  <a:lnTo>
                    <a:pt x="3422" y="83"/>
                  </a:lnTo>
                  <a:lnTo>
                    <a:pt x="3558" y="92"/>
                  </a:lnTo>
                  <a:lnTo>
                    <a:pt x="3690" y="103"/>
                  </a:lnTo>
                  <a:lnTo>
                    <a:pt x="3817" y="114"/>
                  </a:lnTo>
                  <a:lnTo>
                    <a:pt x="3938" y="125"/>
                  </a:lnTo>
                  <a:lnTo>
                    <a:pt x="4056" y="137"/>
                  </a:lnTo>
                  <a:lnTo>
                    <a:pt x="4168" y="149"/>
                  </a:lnTo>
                  <a:lnTo>
                    <a:pt x="4276" y="161"/>
                  </a:lnTo>
                  <a:lnTo>
                    <a:pt x="4379" y="174"/>
                  </a:lnTo>
                  <a:lnTo>
                    <a:pt x="4477" y="187"/>
                  </a:lnTo>
                  <a:lnTo>
                    <a:pt x="4569" y="200"/>
                  </a:lnTo>
                  <a:lnTo>
                    <a:pt x="4656" y="215"/>
                  </a:lnTo>
                  <a:lnTo>
                    <a:pt x="4737" y="228"/>
                  </a:lnTo>
                  <a:lnTo>
                    <a:pt x="4813" y="242"/>
                  </a:lnTo>
                  <a:lnTo>
                    <a:pt x="4884" y="258"/>
                  </a:lnTo>
                  <a:lnTo>
                    <a:pt x="4949" y="272"/>
                  </a:lnTo>
                  <a:lnTo>
                    <a:pt x="5008" y="288"/>
                  </a:lnTo>
                  <a:lnTo>
                    <a:pt x="5063" y="302"/>
                  </a:lnTo>
                  <a:lnTo>
                    <a:pt x="5111" y="318"/>
                  </a:lnTo>
                  <a:lnTo>
                    <a:pt x="5152" y="333"/>
                  </a:lnTo>
                  <a:lnTo>
                    <a:pt x="5189" y="350"/>
                  </a:lnTo>
                  <a:lnTo>
                    <a:pt x="5219" y="365"/>
                  </a:lnTo>
                  <a:lnTo>
                    <a:pt x="5232" y="374"/>
                  </a:lnTo>
                  <a:lnTo>
                    <a:pt x="5243" y="381"/>
                  </a:lnTo>
                  <a:lnTo>
                    <a:pt x="5252" y="389"/>
                  </a:lnTo>
                  <a:lnTo>
                    <a:pt x="5261" y="398"/>
                  </a:lnTo>
                  <a:lnTo>
                    <a:pt x="5267" y="406"/>
                  </a:lnTo>
                  <a:lnTo>
                    <a:pt x="5272" y="415"/>
                  </a:lnTo>
                  <a:lnTo>
                    <a:pt x="5276" y="422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5" y="440"/>
                  </a:lnTo>
                  <a:lnTo>
                    <a:pt x="5272" y="449"/>
                  </a:lnTo>
                  <a:lnTo>
                    <a:pt x="5264" y="458"/>
                  </a:lnTo>
                  <a:lnTo>
                    <a:pt x="5257" y="467"/>
                  </a:lnTo>
                  <a:lnTo>
                    <a:pt x="5246" y="477"/>
                  </a:lnTo>
                  <a:lnTo>
                    <a:pt x="5234" y="485"/>
                  </a:lnTo>
                  <a:lnTo>
                    <a:pt x="5219" y="495"/>
                  </a:lnTo>
                  <a:lnTo>
                    <a:pt x="5202" y="504"/>
                  </a:lnTo>
                  <a:lnTo>
                    <a:pt x="5184" y="514"/>
                  </a:lnTo>
                  <a:lnTo>
                    <a:pt x="5163" y="522"/>
                  </a:lnTo>
                  <a:lnTo>
                    <a:pt x="5140" y="532"/>
                  </a:lnTo>
                  <a:lnTo>
                    <a:pt x="5116" y="541"/>
                  </a:lnTo>
                  <a:lnTo>
                    <a:pt x="5058" y="559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4937" y="592"/>
                  </a:lnTo>
                  <a:lnTo>
                    <a:pt x="4875" y="605"/>
                  </a:lnTo>
                  <a:lnTo>
                    <a:pt x="4810" y="619"/>
                  </a:lnTo>
                  <a:lnTo>
                    <a:pt x="4742" y="633"/>
                  </a:lnTo>
                  <a:lnTo>
                    <a:pt x="4668" y="644"/>
                  </a:lnTo>
                  <a:lnTo>
                    <a:pt x="4591" y="658"/>
                  </a:lnTo>
                  <a:lnTo>
                    <a:pt x="4509" y="670"/>
                  </a:lnTo>
                  <a:lnTo>
                    <a:pt x="4424" y="682"/>
                  </a:lnTo>
                  <a:lnTo>
                    <a:pt x="4335" y="694"/>
                  </a:lnTo>
                  <a:lnTo>
                    <a:pt x="4243" y="704"/>
                  </a:lnTo>
                  <a:lnTo>
                    <a:pt x="4049" y="726"/>
                  </a:lnTo>
                  <a:lnTo>
                    <a:pt x="3841" y="746"/>
                  </a:lnTo>
                  <a:lnTo>
                    <a:pt x="3622" y="764"/>
                  </a:lnTo>
                  <a:lnTo>
                    <a:pt x="3392" y="781"/>
                  </a:lnTo>
                  <a:lnTo>
                    <a:pt x="3151" y="797"/>
                  </a:lnTo>
                  <a:lnTo>
                    <a:pt x="2901" y="811"/>
                  </a:lnTo>
                  <a:lnTo>
                    <a:pt x="2643" y="824"/>
                  </a:lnTo>
                  <a:lnTo>
                    <a:pt x="2378" y="835"/>
                  </a:lnTo>
                  <a:lnTo>
                    <a:pt x="2105" y="844"/>
                  </a:lnTo>
                  <a:lnTo>
                    <a:pt x="1827" y="852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1" y="1010"/>
                  </a:lnTo>
                  <a:lnTo>
                    <a:pt x="1538" y="1159"/>
                  </a:lnTo>
                  <a:lnTo>
                    <a:pt x="1533" y="1308"/>
                  </a:lnTo>
                  <a:lnTo>
                    <a:pt x="1527" y="1453"/>
                  </a:lnTo>
                  <a:lnTo>
                    <a:pt x="1519" y="1595"/>
                  </a:lnTo>
                  <a:lnTo>
                    <a:pt x="1512" y="1737"/>
                  </a:lnTo>
                  <a:lnTo>
                    <a:pt x="1501" y="1873"/>
                  </a:lnTo>
                  <a:lnTo>
                    <a:pt x="1491" y="2009"/>
                  </a:lnTo>
                  <a:lnTo>
                    <a:pt x="1479" y="2140"/>
                  </a:lnTo>
                  <a:lnTo>
                    <a:pt x="1465" y="2268"/>
                  </a:lnTo>
                  <a:lnTo>
                    <a:pt x="1451" y="2393"/>
                  </a:lnTo>
                  <a:lnTo>
                    <a:pt x="1436" y="2514"/>
                  </a:lnTo>
                  <a:lnTo>
                    <a:pt x="1420" y="2633"/>
                  </a:lnTo>
                  <a:lnTo>
                    <a:pt x="1401" y="2746"/>
                  </a:lnTo>
                  <a:lnTo>
                    <a:pt x="1383" y="2856"/>
                  </a:lnTo>
                  <a:lnTo>
                    <a:pt x="1364" y="2962"/>
                  </a:lnTo>
                  <a:lnTo>
                    <a:pt x="1342" y="3064"/>
                  </a:lnTo>
                  <a:lnTo>
                    <a:pt x="1321" y="3161"/>
                  </a:lnTo>
                  <a:lnTo>
                    <a:pt x="1298" y="3253"/>
                  </a:lnTo>
                  <a:lnTo>
                    <a:pt x="1276" y="3342"/>
                  </a:lnTo>
                  <a:lnTo>
                    <a:pt x="1252" y="3424"/>
                  </a:lnTo>
                  <a:lnTo>
                    <a:pt x="1227" y="3502"/>
                  </a:lnTo>
                  <a:lnTo>
                    <a:pt x="1202" y="3575"/>
                  </a:lnTo>
                  <a:lnTo>
                    <a:pt x="1174" y="3642"/>
                  </a:lnTo>
                  <a:lnTo>
                    <a:pt x="1147" y="3704"/>
                  </a:lnTo>
                  <a:lnTo>
                    <a:pt x="1120" y="3762"/>
                  </a:lnTo>
                  <a:lnTo>
                    <a:pt x="1091" y="3812"/>
                  </a:lnTo>
                  <a:lnTo>
                    <a:pt x="1078" y="3835"/>
                  </a:lnTo>
                  <a:lnTo>
                    <a:pt x="1062" y="3858"/>
                  </a:lnTo>
                  <a:lnTo>
                    <a:pt x="1047" y="3877"/>
                  </a:lnTo>
                  <a:lnTo>
                    <a:pt x="1032" y="3896"/>
                  </a:lnTo>
                  <a:lnTo>
                    <a:pt x="1017" y="3913"/>
                  </a:lnTo>
                  <a:lnTo>
                    <a:pt x="1002" y="3928"/>
                  </a:lnTo>
                  <a:lnTo>
                    <a:pt x="987" y="3943"/>
                  </a:lnTo>
                  <a:lnTo>
                    <a:pt x="972" y="3955"/>
                  </a:lnTo>
                  <a:lnTo>
                    <a:pt x="955" y="3967"/>
                  </a:lnTo>
                  <a:lnTo>
                    <a:pt x="940" y="3975"/>
                  </a:lnTo>
                  <a:lnTo>
                    <a:pt x="940" y="3975"/>
                  </a:lnTo>
                  <a:lnTo>
                    <a:pt x="857" y="3974"/>
                  </a:lnTo>
                  <a:lnTo>
                    <a:pt x="773" y="3973"/>
                  </a:lnTo>
                  <a:lnTo>
                    <a:pt x="773" y="3973"/>
                  </a:lnTo>
                  <a:lnTo>
                    <a:pt x="757" y="3962"/>
                  </a:lnTo>
                  <a:lnTo>
                    <a:pt x="740" y="3950"/>
                  </a:lnTo>
                  <a:lnTo>
                    <a:pt x="723" y="3937"/>
                  </a:lnTo>
                  <a:lnTo>
                    <a:pt x="708" y="3922"/>
                  </a:lnTo>
                  <a:lnTo>
                    <a:pt x="692" y="3906"/>
                  </a:lnTo>
                  <a:lnTo>
                    <a:pt x="675" y="3888"/>
                  </a:lnTo>
                  <a:lnTo>
                    <a:pt x="658" y="3867"/>
                  </a:lnTo>
                  <a:lnTo>
                    <a:pt x="643" y="3846"/>
                  </a:lnTo>
                  <a:lnTo>
                    <a:pt x="626" y="3823"/>
                  </a:lnTo>
                  <a:lnTo>
                    <a:pt x="611" y="3799"/>
                  </a:lnTo>
                  <a:lnTo>
                    <a:pt x="580" y="3746"/>
                  </a:lnTo>
                  <a:lnTo>
                    <a:pt x="549" y="3688"/>
                  </a:lnTo>
                  <a:lnTo>
                    <a:pt x="519" y="3623"/>
                  </a:lnTo>
                  <a:lnTo>
                    <a:pt x="489" y="3555"/>
                  </a:lnTo>
                  <a:lnTo>
                    <a:pt x="460" y="3479"/>
                  </a:lnTo>
                  <a:lnTo>
                    <a:pt x="431" y="3400"/>
                  </a:lnTo>
                  <a:lnTo>
                    <a:pt x="404" y="3315"/>
                  </a:lnTo>
                  <a:lnTo>
                    <a:pt x="377" y="3227"/>
                  </a:lnTo>
                  <a:lnTo>
                    <a:pt x="351" y="3132"/>
                  </a:lnTo>
                  <a:lnTo>
                    <a:pt x="325" y="3035"/>
                  </a:lnTo>
                  <a:lnTo>
                    <a:pt x="300" y="2932"/>
                  </a:lnTo>
                  <a:lnTo>
                    <a:pt x="275" y="2825"/>
                  </a:lnTo>
                  <a:lnTo>
                    <a:pt x="253" y="2715"/>
                  </a:lnTo>
                  <a:lnTo>
                    <a:pt x="230" y="2601"/>
                  </a:lnTo>
                  <a:lnTo>
                    <a:pt x="209" y="2484"/>
                  </a:lnTo>
                  <a:lnTo>
                    <a:pt x="187" y="2363"/>
                  </a:lnTo>
                  <a:lnTo>
                    <a:pt x="168" y="2240"/>
                  </a:lnTo>
                  <a:lnTo>
                    <a:pt x="148" y="2113"/>
                  </a:lnTo>
                  <a:lnTo>
                    <a:pt x="130" y="1982"/>
                  </a:lnTo>
                  <a:lnTo>
                    <a:pt x="113" y="1849"/>
                  </a:lnTo>
                  <a:lnTo>
                    <a:pt x="98" y="1714"/>
                  </a:lnTo>
                  <a:lnTo>
                    <a:pt x="83" y="1577"/>
                  </a:lnTo>
                  <a:lnTo>
                    <a:pt x="69" y="1437"/>
                  </a:lnTo>
                  <a:lnTo>
                    <a:pt x="57" y="1295"/>
                  </a:lnTo>
                  <a:lnTo>
                    <a:pt x="45" y="1151"/>
                  </a:lnTo>
                  <a:lnTo>
                    <a:pt x="36" y="1006"/>
                  </a:lnTo>
                  <a:lnTo>
                    <a:pt x="27" y="859"/>
                  </a:lnTo>
                  <a:lnTo>
                    <a:pt x="27" y="859"/>
                  </a:lnTo>
                  <a:lnTo>
                    <a:pt x="26" y="859"/>
                  </a:lnTo>
                  <a:lnTo>
                    <a:pt x="26" y="859"/>
                  </a:lnTo>
                  <a:lnTo>
                    <a:pt x="16" y="648"/>
                  </a:lnTo>
                  <a:lnTo>
                    <a:pt x="7" y="436"/>
                  </a:lnTo>
                  <a:lnTo>
                    <a:pt x="3" y="223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525532531">
              <a:extLst>
                <a:ext uri="{FF2B5EF4-FFF2-40B4-BE49-F238E27FC236}">
                  <a16:creationId xmlns:a16="http://schemas.microsoft.com/office/drawing/2014/main" id="{730C4349-CFF8-9E6D-DB15-45C9901CB7C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106"/>
              <a:ext cx="721334" cy="147619"/>
            </a:xfrm>
            <a:custGeom>
              <a:avLst/>
              <a:gdLst>
                <a:gd name="T0" fmla="*/ 1542 w 5278"/>
                <a:gd name="T1" fmla="*/ 856 h 856"/>
                <a:gd name="T2" fmla="*/ 2105 w 5278"/>
                <a:gd name="T3" fmla="*/ 843 h 856"/>
                <a:gd name="T4" fmla="*/ 2643 w 5278"/>
                <a:gd name="T5" fmla="*/ 823 h 856"/>
                <a:gd name="T6" fmla="*/ 3151 w 5278"/>
                <a:gd name="T7" fmla="*/ 796 h 856"/>
                <a:gd name="T8" fmla="*/ 3622 w 5278"/>
                <a:gd name="T9" fmla="*/ 764 h 856"/>
                <a:gd name="T10" fmla="*/ 4049 w 5278"/>
                <a:gd name="T11" fmla="*/ 724 h 856"/>
                <a:gd name="T12" fmla="*/ 4335 w 5278"/>
                <a:gd name="T13" fmla="*/ 692 h 856"/>
                <a:gd name="T14" fmla="*/ 4509 w 5278"/>
                <a:gd name="T15" fmla="*/ 669 h 856"/>
                <a:gd name="T16" fmla="*/ 4668 w 5278"/>
                <a:gd name="T17" fmla="*/ 644 h 856"/>
                <a:gd name="T18" fmla="*/ 4810 w 5278"/>
                <a:gd name="T19" fmla="*/ 618 h 856"/>
                <a:gd name="T20" fmla="*/ 4937 w 5278"/>
                <a:gd name="T21" fmla="*/ 591 h 856"/>
                <a:gd name="T22" fmla="*/ 4993 w 5278"/>
                <a:gd name="T23" fmla="*/ 577 h 856"/>
                <a:gd name="T24" fmla="*/ 5116 w 5278"/>
                <a:gd name="T25" fmla="*/ 540 h 856"/>
                <a:gd name="T26" fmla="*/ 5163 w 5278"/>
                <a:gd name="T27" fmla="*/ 522 h 856"/>
                <a:gd name="T28" fmla="*/ 5202 w 5278"/>
                <a:gd name="T29" fmla="*/ 503 h 856"/>
                <a:gd name="T30" fmla="*/ 5234 w 5278"/>
                <a:gd name="T31" fmla="*/ 485 h 856"/>
                <a:gd name="T32" fmla="*/ 5257 w 5278"/>
                <a:gd name="T33" fmla="*/ 467 h 856"/>
                <a:gd name="T34" fmla="*/ 5272 w 5278"/>
                <a:gd name="T35" fmla="*/ 448 h 856"/>
                <a:gd name="T36" fmla="*/ 5278 w 5278"/>
                <a:gd name="T37" fmla="*/ 430 h 856"/>
                <a:gd name="T38" fmla="*/ 5276 w 5278"/>
                <a:gd name="T39" fmla="*/ 421 h 856"/>
                <a:gd name="T40" fmla="*/ 5267 w 5278"/>
                <a:gd name="T41" fmla="*/ 405 h 856"/>
                <a:gd name="T42" fmla="*/ 5252 w 5278"/>
                <a:gd name="T43" fmla="*/ 389 h 856"/>
                <a:gd name="T44" fmla="*/ 5232 w 5278"/>
                <a:gd name="T45" fmla="*/ 372 h 856"/>
                <a:gd name="T46" fmla="*/ 5189 w 5278"/>
                <a:gd name="T47" fmla="*/ 348 h 856"/>
                <a:gd name="T48" fmla="*/ 5111 w 5278"/>
                <a:gd name="T49" fmla="*/ 317 h 856"/>
                <a:gd name="T50" fmla="*/ 5008 w 5278"/>
                <a:gd name="T51" fmla="*/ 286 h 856"/>
                <a:gd name="T52" fmla="*/ 4884 w 5278"/>
                <a:gd name="T53" fmla="*/ 256 h 856"/>
                <a:gd name="T54" fmla="*/ 4737 w 5278"/>
                <a:gd name="T55" fmla="*/ 227 h 856"/>
                <a:gd name="T56" fmla="*/ 4569 w 5278"/>
                <a:gd name="T57" fmla="*/ 200 h 856"/>
                <a:gd name="T58" fmla="*/ 4379 w 5278"/>
                <a:gd name="T59" fmla="*/ 173 h 856"/>
                <a:gd name="T60" fmla="*/ 4168 w 5278"/>
                <a:gd name="T61" fmla="*/ 148 h 856"/>
                <a:gd name="T62" fmla="*/ 3938 w 5278"/>
                <a:gd name="T63" fmla="*/ 124 h 856"/>
                <a:gd name="T64" fmla="*/ 3690 w 5278"/>
                <a:gd name="T65" fmla="*/ 102 h 856"/>
                <a:gd name="T66" fmla="*/ 3422 w 5278"/>
                <a:gd name="T67" fmla="*/ 81 h 856"/>
                <a:gd name="T68" fmla="*/ 3136 w 5278"/>
                <a:gd name="T69" fmla="*/ 63 h 856"/>
                <a:gd name="T70" fmla="*/ 2832 w 5278"/>
                <a:gd name="T71" fmla="*/ 46 h 856"/>
                <a:gd name="T72" fmla="*/ 2512 w 5278"/>
                <a:gd name="T73" fmla="*/ 32 h 856"/>
                <a:gd name="T74" fmla="*/ 2346 w 5278"/>
                <a:gd name="T75" fmla="*/ 26 h 856"/>
                <a:gd name="T76" fmla="*/ 1759 w 5278"/>
                <a:gd name="T77" fmla="*/ 9 h 856"/>
                <a:gd name="T78" fmla="*/ 1167 w 5278"/>
                <a:gd name="T79" fmla="*/ 1 h 856"/>
                <a:gd name="T80" fmla="*/ 578 w 5278"/>
                <a:gd name="T81" fmla="*/ 0 h 856"/>
                <a:gd name="T82" fmla="*/ 0 w 5278"/>
                <a:gd name="T83" fmla="*/ 6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278" h="856">
                  <a:moveTo>
                    <a:pt x="1542" y="856"/>
                  </a:moveTo>
                  <a:lnTo>
                    <a:pt x="1542" y="856"/>
                  </a:lnTo>
                  <a:lnTo>
                    <a:pt x="1827" y="850"/>
                  </a:lnTo>
                  <a:lnTo>
                    <a:pt x="2105" y="843"/>
                  </a:lnTo>
                  <a:lnTo>
                    <a:pt x="2378" y="833"/>
                  </a:lnTo>
                  <a:lnTo>
                    <a:pt x="2643" y="823"/>
                  </a:lnTo>
                  <a:lnTo>
                    <a:pt x="2901" y="811"/>
                  </a:lnTo>
                  <a:lnTo>
                    <a:pt x="3151" y="796"/>
                  </a:lnTo>
                  <a:lnTo>
                    <a:pt x="3392" y="781"/>
                  </a:lnTo>
                  <a:lnTo>
                    <a:pt x="3622" y="764"/>
                  </a:lnTo>
                  <a:lnTo>
                    <a:pt x="3841" y="745"/>
                  </a:lnTo>
                  <a:lnTo>
                    <a:pt x="4049" y="724"/>
                  </a:lnTo>
                  <a:lnTo>
                    <a:pt x="4243" y="703"/>
                  </a:lnTo>
                  <a:lnTo>
                    <a:pt x="4335" y="692"/>
                  </a:lnTo>
                  <a:lnTo>
                    <a:pt x="4424" y="680"/>
                  </a:lnTo>
                  <a:lnTo>
                    <a:pt x="4509" y="669"/>
                  </a:lnTo>
                  <a:lnTo>
                    <a:pt x="4591" y="656"/>
                  </a:lnTo>
                  <a:lnTo>
                    <a:pt x="4668" y="644"/>
                  </a:lnTo>
                  <a:lnTo>
                    <a:pt x="4742" y="631"/>
                  </a:lnTo>
                  <a:lnTo>
                    <a:pt x="4810" y="618"/>
                  </a:lnTo>
                  <a:lnTo>
                    <a:pt x="4875" y="605"/>
                  </a:lnTo>
                  <a:lnTo>
                    <a:pt x="4937" y="591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5058" y="559"/>
                  </a:lnTo>
                  <a:lnTo>
                    <a:pt x="5116" y="540"/>
                  </a:lnTo>
                  <a:lnTo>
                    <a:pt x="5140" y="532"/>
                  </a:lnTo>
                  <a:lnTo>
                    <a:pt x="5163" y="522"/>
                  </a:lnTo>
                  <a:lnTo>
                    <a:pt x="5184" y="512"/>
                  </a:lnTo>
                  <a:lnTo>
                    <a:pt x="5202" y="503"/>
                  </a:lnTo>
                  <a:lnTo>
                    <a:pt x="5219" y="494"/>
                  </a:lnTo>
                  <a:lnTo>
                    <a:pt x="5234" y="485"/>
                  </a:lnTo>
                  <a:lnTo>
                    <a:pt x="5246" y="475"/>
                  </a:lnTo>
                  <a:lnTo>
                    <a:pt x="5257" y="467"/>
                  </a:lnTo>
                  <a:lnTo>
                    <a:pt x="5264" y="457"/>
                  </a:lnTo>
                  <a:lnTo>
                    <a:pt x="5272" y="448"/>
                  </a:lnTo>
                  <a:lnTo>
                    <a:pt x="5275" y="439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6" y="421"/>
                  </a:lnTo>
                  <a:lnTo>
                    <a:pt x="5272" y="413"/>
                  </a:lnTo>
                  <a:lnTo>
                    <a:pt x="5267" y="405"/>
                  </a:lnTo>
                  <a:lnTo>
                    <a:pt x="5261" y="397"/>
                  </a:lnTo>
                  <a:lnTo>
                    <a:pt x="5252" y="389"/>
                  </a:lnTo>
                  <a:lnTo>
                    <a:pt x="5243" y="381"/>
                  </a:lnTo>
                  <a:lnTo>
                    <a:pt x="5232" y="372"/>
                  </a:lnTo>
                  <a:lnTo>
                    <a:pt x="5219" y="364"/>
                  </a:lnTo>
                  <a:lnTo>
                    <a:pt x="5189" y="348"/>
                  </a:lnTo>
                  <a:lnTo>
                    <a:pt x="5152" y="333"/>
                  </a:lnTo>
                  <a:lnTo>
                    <a:pt x="5111" y="317"/>
                  </a:lnTo>
                  <a:lnTo>
                    <a:pt x="5063" y="302"/>
                  </a:lnTo>
                  <a:lnTo>
                    <a:pt x="5008" y="286"/>
                  </a:lnTo>
                  <a:lnTo>
                    <a:pt x="4949" y="272"/>
                  </a:lnTo>
                  <a:lnTo>
                    <a:pt x="4884" y="256"/>
                  </a:lnTo>
                  <a:lnTo>
                    <a:pt x="4813" y="242"/>
                  </a:lnTo>
                  <a:lnTo>
                    <a:pt x="4737" y="227"/>
                  </a:lnTo>
                  <a:lnTo>
                    <a:pt x="4656" y="213"/>
                  </a:lnTo>
                  <a:lnTo>
                    <a:pt x="4569" y="200"/>
                  </a:lnTo>
                  <a:lnTo>
                    <a:pt x="4477" y="187"/>
                  </a:lnTo>
                  <a:lnTo>
                    <a:pt x="4379" y="173"/>
                  </a:lnTo>
                  <a:lnTo>
                    <a:pt x="4276" y="160"/>
                  </a:lnTo>
                  <a:lnTo>
                    <a:pt x="4168" y="148"/>
                  </a:lnTo>
                  <a:lnTo>
                    <a:pt x="4056" y="135"/>
                  </a:lnTo>
                  <a:lnTo>
                    <a:pt x="3938" y="124"/>
                  </a:lnTo>
                  <a:lnTo>
                    <a:pt x="3817" y="112"/>
                  </a:lnTo>
                  <a:lnTo>
                    <a:pt x="3690" y="102"/>
                  </a:lnTo>
                  <a:lnTo>
                    <a:pt x="3558" y="92"/>
                  </a:lnTo>
                  <a:lnTo>
                    <a:pt x="3422" y="81"/>
                  </a:lnTo>
                  <a:lnTo>
                    <a:pt x="3281" y="72"/>
                  </a:lnTo>
                  <a:lnTo>
                    <a:pt x="3136" y="63"/>
                  </a:lnTo>
                  <a:lnTo>
                    <a:pt x="2986" y="55"/>
                  </a:lnTo>
                  <a:lnTo>
                    <a:pt x="2832" y="46"/>
                  </a:lnTo>
                  <a:lnTo>
                    <a:pt x="2674" y="39"/>
                  </a:lnTo>
                  <a:lnTo>
                    <a:pt x="2512" y="32"/>
                  </a:lnTo>
                  <a:lnTo>
                    <a:pt x="2346" y="26"/>
                  </a:lnTo>
                  <a:lnTo>
                    <a:pt x="2346" y="26"/>
                  </a:lnTo>
                  <a:lnTo>
                    <a:pt x="2052" y="17"/>
                  </a:lnTo>
                  <a:lnTo>
                    <a:pt x="1759" y="9"/>
                  </a:lnTo>
                  <a:lnTo>
                    <a:pt x="1463" y="5"/>
                  </a:lnTo>
                  <a:lnTo>
                    <a:pt x="1167" y="1"/>
                  </a:lnTo>
                  <a:lnTo>
                    <a:pt x="872" y="0"/>
                  </a:lnTo>
                  <a:lnTo>
                    <a:pt x="578" y="0"/>
                  </a:lnTo>
                  <a:lnTo>
                    <a:pt x="287" y="2"/>
                  </a:lnTo>
                  <a:lnTo>
                    <a:pt x="0" y="6"/>
                  </a:lnTo>
                  <a:lnTo>
                    <a:pt x="1542" y="856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5" name="Line 206">
              <a:extLst>
                <a:ext uri="{FF2B5EF4-FFF2-40B4-BE49-F238E27FC236}">
                  <a16:creationId xmlns:a16="http://schemas.microsoft.com/office/drawing/2014/main" id="{CA3215E2-EAD4-7AD4-B11A-EAB55B807F77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cxnSp>
          <p:nvCxnSpPr>
            <p:cNvPr id="16" name="Line 207">
              <a:extLst>
                <a:ext uri="{FF2B5EF4-FFF2-40B4-BE49-F238E27FC236}">
                  <a16:creationId xmlns:a16="http://schemas.microsoft.com/office/drawing/2014/main" id="{681A1D93-DA79-183D-37FB-5A0B037E5C7E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sp>
          <p:nvSpPr>
            <p:cNvPr id="17" name="Freeform 1525532534">
              <a:extLst>
                <a:ext uri="{FF2B5EF4-FFF2-40B4-BE49-F238E27FC236}">
                  <a16:creationId xmlns:a16="http://schemas.microsoft.com/office/drawing/2014/main" id="{FEF64762-A4E7-B3DB-E227-0D967BD19A3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6" y="838220"/>
              <a:ext cx="721334" cy="613525"/>
            </a:xfrm>
            <a:custGeom>
              <a:avLst/>
              <a:gdLst>
                <a:gd name="T0" fmla="*/ 4157 w 5278"/>
                <a:gd name="T1" fmla="*/ 3561 h 3567"/>
                <a:gd name="T2" fmla="*/ 3887 w 5278"/>
                <a:gd name="T3" fmla="*/ 3538 h 3567"/>
                <a:gd name="T4" fmla="*/ 3521 w 5278"/>
                <a:gd name="T5" fmla="*/ 3482 h 3567"/>
                <a:gd name="T6" fmla="*/ 3274 w 5278"/>
                <a:gd name="T7" fmla="*/ 3435 h 3567"/>
                <a:gd name="T8" fmla="*/ 3081 w 5278"/>
                <a:gd name="T9" fmla="*/ 3386 h 3567"/>
                <a:gd name="T10" fmla="*/ 2749 w 5278"/>
                <a:gd name="T11" fmla="*/ 3288 h 3567"/>
                <a:gd name="T12" fmla="*/ 2512 w 5278"/>
                <a:gd name="T13" fmla="*/ 3203 h 3567"/>
                <a:gd name="T14" fmla="*/ 2304 w 5278"/>
                <a:gd name="T15" fmla="*/ 3111 h 3567"/>
                <a:gd name="T16" fmla="*/ 1885 w 5278"/>
                <a:gd name="T17" fmla="*/ 2905 h 3567"/>
                <a:gd name="T18" fmla="*/ 1682 w 5278"/>
                <a:gd name="T19" fmla="*/ 2782 h 3567"/>
                <a:gd name="T20" fmla="*/ 1417 w 5278"/>
                <a:gd name="T21" fmla="*/ 2602 h 3567"/>
                <a:gd name="T22" fmla="*/ 1281 w 5278"/>
                <a:gd name="T23" fmla="*/ 2491 h 3567"/>
                <a:gd name="T24" fmla="*/ 990 w 5278"/>
                <a:gd name="T25" fmla="*/ 2228 h 3567"/>
                <a:gd name="T26" fmla="*/ 834 w 5278"/>
                <a:gd name="T27" fmla="*/ 2073 h 3567"/>
                <a:gd name="T28" fmla="*/ 686 w 5278"/>
                <a:gd name="T29" fmla="*/ 1895 h 3567"/>
                <a:gd name="T30" fmla="*/ 521 w 5278"/>
                <a:gd name="T31" fmla="*/ 1670 h 3567"/>
                <a:gd name="T32" fmla="*/ 385 w 5278"/>
                <a:gd name="T33" fmla="*/ 1450 h 3567"/>
                <a:gd name="T34" fmla="*/ 293 w 5278"/>
                <a:gd name="T35" fmla="*/ 1270 h 3567"/>
                <a:gd name="T36" fmla="*/ 206 w 5278"/>
                <a:gd name="T37" fmla="*/ 1072 h 3567"/>
                <a:gd name="T38" fmla="*/ 122 w 5278"/>
                <a:gd name="T39" fmla="*/ 835 h 3567"/>
                <a:gd name="T40" fmla="*/ 61 w 5278"/>
                <a:gd name="T41" fmla="*/ 590 h 3567"/>
                <a:gd name="T42" fmla="*/ 32 w 5278"/>
                <a:gd name="T43" fmla="*/ 445 h 3567"/>
                <a:gd name="T44" fmla="*/ 10 w 5278"/>
                <a:gd name="T45" fmla="*/ 229 h 3567"/>
                <a:gd name="T46" fmla="*/ 2 w 5278"/>
                <a:gd name="T47" fmla="*/ 0 h 3567"/>
                <a:gd name="T48" fmla="*/ 11 w 5278"/>
                <a:gd name="T49" fmla="*/ 26 h 3567"/>
                <a:gd name="T50" fmla="*/ 46 w 5278"/>
                <a:gd name="T51" fmla="*/ 58 h 3567"/>
                <a:gd name="T52" fmla="*/ 167 w 5278"/>
                <a:gd name="T53" fmla="*/ 113 h 3567"/>
                <a:gd name="T54" fmla="*/ 392 w 5278"/>
                <a:gd name="T55" fmla="*/ 174 h 3567"/>
                <a:gd name="T56" fmla="*/ 709 w 5278"/>
                <a:gd name="T57" fmla="*/ 232 h 3567"/>
                <a:gd name="T58" fmla="*/ 1108 w 5278"/>
                <a:gd name="T59" fmla="*/ 283 h 3567"/>
                <a:gd name="T60" fmla="*/ 1588 w 5278"/>
                <a:gd name="T61" fmla="*/ 329 h 3567"/>
                <a:gd name="T62" fmla="*/ 2142 w 5278"/>
                <a:gd name="T63" fmla="*/ 368 h 3567"/>
                <a:gd name="T64" fmla="*/ 2767 w 5278"/>
                <a:gd name="T65" fmla="*/ 398 h 3567"/>
                <a:gd name="T66" fmla="*/ 3346 w 5278"/>
                <a:gd name="T67" fmla="*/ 417 h 3567"/>
                <a:gd name="T68" fmla="*/ 3954 w 5278"/>
                <a:gd name="T69" fmla="*/ 428 h 3567"/>
                <a:gd name="T70" fmla="*/ 4717 w 5278"/>
                <a:gd name="T71" fmla="*/ 432 h 3567"/>
                <a:gd name="T72" fmla="*/ 5278 w 5278"/>
                <a:gd name="T73" fmla="*/ 424 h 3567"/>
                <a:gd name="T74" fmla="*/ 5263 w 5278"/>
                <a:gd name="T75" fmla="*/ 1021 h 3567"/>
                <a:gd name="T76" fmla="*/ 5227 w 5278"/>
                <a:gd name="T77" fmla="*/ 1576 h 3567"/>
                <a:gd name="T78" fmla="*/ 5171 w 5278"/>
                <a:gd name="T79" fmla="*/ 2083 h 3567"/>
                <a:gd name="T80" fmla="*/ 5100 w 5278"/>
                <a:gd name="T81" fmla="*/ 2531 h 3567"/>
                <a:gd name="T82" fmla="*/ 5012 w 5278"/>
                <a:gd name="T83" fmla="*/ 2911 h 3567"/>
                <a:gd name="T84" fmla="*/ 4911 w 5278"/>
                <a:gd name="T85" fmla="*/ 3212 h 3567"/>
                <a:gd name="T86" fmla="*/ 4812 w 5278"/>
                <a:gd name="T87" fmla="*/ 3405 h 3567"/>
                <a:gd name="T88" fmla="*/ 4753 w 5278"/>
                <a:gd name="T89" fmla="*/ 3483 h 3567"/>
                <a:gd name="T90" fmla="*/ 4691 w 5278"/>
                <a:gd name="T91" fmla="*/ 3537 h 3567"/>
                <a:gd name="T92" fmla="*/ 4632 w 5278"/>
                <a:gd name="T93" fmla="*/ 3554 h 3567"/>
                <a:gd name="T94" fmla="*/ 4399 w 5278"/>
                <a:gd name="T95" fmla="*/ 3567 h 3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78" h="3567">
                  <a:moveTo>
                    <a:pt x="4302" y="3566"/>
                  </a:moveTo>
                  <a:lnTo>
                    <a:pt x="4302" y="3566"/>
                  </a:lnTo>
                  <a:lnTo>
                    <a:pt x="4228" y="3564"/>
                  </a:lnTo>
                  <a:lnTo>
                    <a:pt x="4157" y="3561"/>
                  </a:lnTo>
                  <a:lnTo>
                    <a:pt x="4086" y="3556"/>
                  </a:lnTo>
                  <a:lnTo>
                    <a:pt x="4018" y="3551"/>
                  </a:lnTo>
                  <a:lnTo>
                    <a:pt x="3951" y="3544"/>
                  </a:lnTo>
                  <a:lnTo>
                    <a:pt x="3887" y="3538"/>
                  </a:lnTo>
                  <a:lnTo>
                    <a:pt x="3771" y="3523"/>
                  </a:lnTo>
                  <a:lnTo>
                    <a:pt x="3672" y="3508"/>
                  </a:lnTo>
                  <a:lnTo>
                    <a:pt x="3595" y="3495"/>
                  </a:lnTo>
                  <a:lnTo>
                    <a:pt x="3521" y="3482"/>
                  </a:lnTo>
                  <a:lnTo>
                    <a:pt x="3521" y="3482"/>
                  </a:lnTo>
                  <a:lnTo>
                    <a:pt x="3448" y="3469"/>
                  </a:lnTo>
                  <a:lnTo>
                    <a:pt x="3364" y="3453"/>
                  </a:lnTo>
                  <a:lnTo>
                    <a:pt x="3274" y="3435"/>
                  </a:lnTo>
                  <a:lnTo>
                    <a:pt x="3231" y="3424"/>
                  </a:lnTo>
                  <a:lnTo>
                    <a:pt x="3187" y="3414"/>
                  </a:lnTo>
                  <a:lnTo>
                    <a:pt x="3187" y="3414"/>
                  </a:lnTo>
                  <a:lnTo>
                    <a:pt x="3081" y="3386"/>
                  </a:lnTo>
                  <a:lnTo>
                    <a:pt x="2966" y="3355"/>
                  </a:lnTo>
                  <a:lnTo>
                    <a:pt x="2854" y="3321"/>
                  </a:lnTo>
                  <a:lnTo>
                    <a:pt x="2799" y="3305"/>
                  </a:lnTo>
                  <a:lnTo>
                    <a:pt x="2749" y="3288"/>
                  </a:lnTo>
                  <a:lnTo>
                    <a:pt x="2749" y="3288"/>
                  </a:lnTo>
                  <a:lnTo>
                    <a:pt x="2673" y="3261"/>
                  </a:lnTo>
                  <a:lnTo>
                    <a:pt x="2593" y="3233"/>
                  </a:lnTo>
                  <a:lnTo>
                    <a:pt x="2512" y="3203"/>
                  </a:lnTo>
                  <a:lnTo>
                    <a:pt x="2474" y="3187"/>
                  </a:lnTo>
                  <a:lnTo>
                    <a:pt x="2439" y="3173"/>
                  </a:lnTo>
                  <a:lnTo>
                    <a:pt x="2439" y="3173"/>
                  </a:lnTo>
                  <a:lnTo>
                    <a:pt x="2304" y="3111"/>
                  </a:lnTo>
                  <a:lnTo>
                    <a:pt x="2159" y="3042"/>
                  </a:lnTo>
                  <a:lnTo>
                    <a:pt x="2017" y="2972"/>
                  </a:lnTo>
                  <a:lnTo>
                    <a:pt x="1948" y="2938"/>
                  </a:lnTo>
                  <a:lnTo>
                    <a:pt x="1885" y="2905"/>
                  </a:lnTo>
                  <a:lnTo>
                    <a:pt x="1885" y="2905"/>
                  </a:lnTo>
                  <a:lnTo>
                    <a:pt x="1823" y="2869"/>
                  </a:lnTo>
                  <a:lnTo>
                    <a:pt x="1761" y="2830"/>
                  </a:lnTo>
                  <a:lnTo>
                    <a:pt x="1682" y="2782"/>
                  </a:lnTo>
                  <a:lnTo>
                    <a:pt x="1596" y="2726"/>
                  </a:lnTo>
                  <a:lnTo>
                    <a:pt x="1506" y="2665"/>
                  </a:lnTo>
                  <a:lnTo>
                    <a:pt x="1461" y="2634"/>
                  </a:lnTo>
                  <a:lnTo>
                    <a:pt x="1417" y="2602"/>
                  </a:lnTo>
                  <a:lnTo>
                    <a:pt x="1375" y="2569"/>
                  </a:lnTo>
                  <a:lnTo>
                    <a:pt x="1335" y="2537"/>
                  </a:lnTo>
                  <a:lnTo>
                    <a:pt x="1335" y="2537"/>
                  </a:lnTo>
                  <a:lnTo>
                    <a:pt x="1281" y="2491"/>
                  </a:lnTo>
                  <a:lnTo>
                    <a:pt x="1223" y="2441"/>
                  </a:lnTo>
                  <a:lnTo>
                    <a:pt x="1164" y="2390"/>
                  </a:lnTo>
                  <a:lnTo>
                    <a:pt x="1105" y="2336"/>
                  </a:lnTo>
                  <a:lnTo>
                    <a:pt x="990" y="2228"/>
                  </a:lnTo>
                  <a:lnTo>
                    <a:pt x="886" y="2127"/>
                  </a:lnTo>
                  <a:lnTo>
                    <a:pt x="886" y="2127"/>
                  </a:lnTo>
                  <a:lnTo>
                    <a:pt x="860" y="2101"/>
                  </a:lnTo>
                  <a:lnTo>
                    <a:pt x="834" y="2073"/>
                  </a:lnTo>
                  <a:lnTo>
                    <a:pt x="783" y="2012"/>
                  </a:lnTo>
                  <a:lnTo>
                    <a:pt x="733" y="1951"/>
                  </a:lnTo>
                  <a:lnTo>
                    <a:pt x="686" y="1895"/>
                  </a:lnTo>
                  <a:lnTo>
                    <a:pt x="686" y="1895"/>
                  </a:lnTo>
                  <a:lnTo>
                    <a:pt x="653" y="1853"/>
                  </a:lnTo>
                  <a:lnTo>
                    <a:pt x="616" y="1805"/>
                  </a:lnTo>
                  <a:lnTo>
                    <a:pt x="573" y="1743"/>
                  </a:lnTo>
                  <a:lnTo>
                    <a:pt x="521" y="1670"/>
                  </a:lnTo>
                  <a:lnTo>
                    <a:pt x="467" y="1586"/>
                  </a:lnTo>
                  <a:lnTo>
                    <a:pt x="439" y="1542"/>
                  </a:lnTo>
                  <a:lnTo>
                    <a:pt x="412" y="1496"/>
                  </a:lnTo>
                  <a:lnTo>
                    <a:pt x="385" y="1450"/>
                  </a:lnTo>
                  <a:lnTo>
                    <a:pt x="359" y="1402"/>
                  </a:lnTo>
                  <a:lnTo>
                    <a:pt x="359" y="1402"/>
                  </a:lnTo>
                  <a:lnTo>
                    <a:pt x="327" y="1339"/>
                  </a:lnTo>
                  <a:lnTo>
                    <a:pt x="293" y="1270"/>
                  </a:lnTo>
                  <a:lnTo>
                    <a:pt x="261" y="1202"/>
                  </a:lnTo>
                  <a:lnTo>
                    <a:pt x="232" y="1137"/>
                  </a:lnTo>
                  <a:lnTo>
                    <a:pt x="232" y="1137"/>
                  </a:lnTo>
                  <a:lnTo>
                    <a:pt x="206" y="1072"/>
                  </a:lnTo>
                  <a:lnTo>
                    <a:pt x="181" y="1003"/>
                  </a:lnTo>
                  <a:lnTo>
                    <a:pt x="134" y="867"/>
                  </a:lnTo>
                  <a:lnTo>
                    <a:pt x="134" y="867"/>
                  </a:lnTo>
                  <a:lnTo>
                    <a:pt x="122" y="835"/>
                  </a:lnTo>
                  <a:lnTo>
                    <a:pt x="112" y="802"/>
                  </a:lnTo>
                  <a:lnTo>
                    <a:pt x="93" y="729"/>
                  </a:lnTo>
                  <a:lnTo>
                    <a:pt x="76" y="657"/>
                  </a:lnTo>
                  <a:lnTo>
                    <a:pt x="61" y="590"/>
                  </a:lnTo>
                  <a:lnTo>
                    <a:pt x="61" y="590"/>
                  </a:lnTo>
                  <a:lnTo>
                    <a:pt x="52" y="556"/>
                  </a:lnTo>
                  <a:lnTo>
                    <a:pt x="46" y="520"/>
                  </a:lnTo>
                  <a:lnTo>
                    <a:pt x="32" y="445"/>
                  </a:lnTo>
                  <a:lnTo>
                    <a:pt x="23" y="369"/>
                  </a:lnTo>
                  <a:lnTo>
                    <a:pt x="16" y="299"/>
                  </a:lnTo>
                  <a:lnTo>
                    <a:pt x="16" y="299"/>
                  </a:lnTo>
                  <a:lnTo>
                    <a:pt x="10" y="229"/>
                  </a:lnTo>
                  <a:lnTo>
                    <a:pt x="6" y="15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9"/>
                  </a:lnTo>
                  <a:lnTo>
                    <a:pt x="6" y="17"/>
                  </a:lnTo>
                  <a:lnTo>
                    <a:pt x="11" y="26"/>
                  </a:lnTo>
                  <a:lnTo>
                    <a:pt x="17" y="34"/>
                  </a:lnTo>
                  <a:lnTo>
                    <a:pt x="26" y="41"/>
                  </a:lnTo>
                  <a:lnTo>
                    <a:pt x="35" y="49"/>
                  </a:lnTo>
                  <a:lnTo>
                    <a:pt x="46" y="58"/>
                  </a:lnTo>
                  <a:lnTo>
                    <a:pt x="59" y="66"/>
                  </a:lnTo>
                  <a:lnTo>
                    <a:pt x="90" y="82"/>
                  </a:lnTo>
                  <a:lnTo>
                    <a:pt x="125" y="97"/>
                  </a:lnTo>
                  <a:lnTo>
                    <a:pt x="167" y="113"/>
                  </a:lnTo>
                  <a:lnTo>
                    <a:pt x="215" y="129"/>
                  </a:lnTo>
                  <a:lnTo>
                    <a:pt x="268" y="144"/>
                  </a:lnTo>
                  <a:lnTo>
                    <a:pt x="327" y="160"/>
                  </a:lnTo>
                  <a:lnTo>
                    <a:pt x="392" y="174"/>
                  </a:lnTo>
                  <a:lnTo>
                    <a:pt x="464" y="188"/>
                  </a:lnTo>
                  <a:lnTo>
                    <a:pt x="539" y="203"/>
                  </a:lnTo>
                  <a:lnTo>
                    <a:pt x="621" y="217"/>
                  </a:lnTo>
                  <a:lnTo>
                    <a:pt x="709" y="232"/>
                  </a:lnTo>
                  <a:lnTo>
                    <a:pt x="800" y="245"/>
                  </a:lnTo>
                  <a:lnTo>
                    <a:pt x="898" y="258"/>
                  </a:lnTo>
                  <a:lnTo>
                    <a:pt x="1001" y="270"/>
                  </a:lnTo>
                  <a:lnTo>
                    <a:pt x="1108" y="283"/>
                  </a:lnTo>
                  <a:lnTo>
                    <a:pt x="1220" y="295"/>
                  </a:lnTo>
                  <a:lnTo>
                    <a:pt x="1338" y="307"/>
                  </a:lnTo>
                  <a:lnTo>
                    <a:pt x="1461" y="318"/>
                  </a:lnTo>
                  <a:lnTo>
                    <a:pt x="1588" y="329"/>
                  </a:lnTo>
                  <a:lnTo>
                    <a:pt x="1720" y="339"/>
                  </a:lnTo>
                  <a:lnTo>
                    <a:pt x="1856" y="349"/>
                  </a:lnTo>
                  <a:lnTo>
                    <a:pt x="1997" y="358"/>
                  </a:lnTo>
                  <a:lnTo>
                    <a:pt x="2142" y="368"/>
                  </a:lnTo>
                  <a:lnTo>
                    <a:pt x="2292" y="376"/>
                  </a:lnTo>
                  <a:lnTo>
                    <a:pt x="2446" y="384"/>
                  </a:lnTo>
                  <a:lnTo>
                    <a:pt x="2604" y="392"/>
                  </a:lnTo>
                  <a:lnTo>
                    <a:pt x="2767" y="398"/>
                  </a:lnTo>
                  <a:lnTo>
                    <a:pt x="2934" y="405"/>
                  </a:lnTo>
                  <a:lnTo>
                    <a:pt x="2934" y="405"/>
                  </a:lnTo>
                  <a:lnTo>
                    <a:pt x="3140" y="411"/>
                  </a:lnTo>
                  <a:lnTo>
                    <a:pt x="3346" y="417"/>
                  </a:lnTo>
                  <a:lnTo>
                    <a:pt x="3554" y="422"/>
                  </a:lnTo>
                  <a:lnTo>
                    <a:pt x="3762" y="426"/>
                  </a:lnTo>
                  <a:lnTo>
                    <a:pt x="3762" y="426"/>
                  </a:lnTo>
                  <a:lnTo>
                    <a:pt x="3954" y="428"/>
                  </a:lnTo>
                  <a:lnTo>
                    <a:pt x="4145" y="430"/>
                  </a:lnTo>
                  <a:lnTo>
                    <a:pt x="4337" y="432"/>
                  </a:lnTo>
                  <a:lnTo>
                    <a:pt x="4526" y="432"/>
                  </a:lnTo>
                  <a:lnTo>
                    <a:pt x="4717" y="432"/>
                  </a:lnTo>
                  <a:lnTo>
                    <a:pt x="4905" y="429"/>
                  </a:lnTo>
                  <a:lnTo>
                    <a:pt x="5092" y="428"/>
                  </a:lnTo>
                  <a:lnTo>
                    <a:pt x="5278" y="424"/>
                  </a:lnTo>
                  <a:lnTo>
                    <a:pt x="5278" y="424"/>
                  </a:lnTo>
                  <a:lnTo>
                    <a:pt x="5277" y="576"/>
                  </a:lnTo>
                  <a:lnTo>
                    <a:pt x="5274" y="727"/>
                  </a:lnTo>
                  <a:lnTo>
                    <a:pt x="5269" y="875"/>
                  </a:lnTo>
                  <a:lnTo>
                    <a:pt x="5263" y="1021"/>
                  </a:lnTo>
                  <a:lnTo>
                    <a:pt x="5256" y="1163"/>
                  </a:lnTo>
                  <a:lnTo>
                    <a:pt x="5248" y="1305"/>
                  </a:lnTo>
                  <a:lnTo>
                    <a:pt x="5238" y="1442"/>
                  </a:lnTo>
                  <a:lnTo>
                    <a:pt x="5227" y="1576"/>
                  </a:lnTo>
                  <a:lnTo>
                    <a:pt x="5215" y="1708"/>
                  </a:lnTo>
                  <a:lnTo>
                    <a:pt x="5201" y="1836"/>
                  </a:lnTo>
                  <a:lnTo>
                    <a:pt x="5188" y="1962"/>
                  </a:lnTo>
                  <a:lnTo>
                    <a:pt x="5171" y="2083"/>
                  </a:lnTo>
                  <a:lnTo>
                    <a:pt x="5156" y="2202"/>
                  </a:lnTo>
                  <a:lnTo>
                    <a:pt x="5138" y="2315"/>
                  </a:lnTo>
                  <a:lnTo>
                    <a:pt x="5120" y="2426"/>
                  </a:lnTo>
                  <a:lnTo>
                    <a:pt x="5100" y="2531"/>
                  </a:lnTo>
                  <a:lnTo>
                    <a:pt x="5079" y="2633"/>
                  </a:lnTo>
                  <a:lnTo>
                    <a:pt x="5057" y="2730"/>
                  </a:lnTo>
                  <a:lnTo>
                    <a:pt x="5035" y="2823"/>
                  </a:lnTo>
                  <a:lnTo>
                    <a:pt x="5012" y="2911"/>
                  </a:lnTo>
                  <a:lnTo>
                    <a:pt x="4988" y="2994"/>
                  </a:lnTo>
                  <a:lnTo>
                    <a:pt x="4962" y="3072"/>
                  </a:lnTo>
                  <a:lnTo>
                    <a:pt x="4938" y="3145"/>
                  </a:lnTo>
                  <a:lnTo>
                    <a:pt x="4911" y="3212"/>
                  </a:lnTo>
                  <a:lnTo>
                    <a:pt x="4883" y="3275"/>
                  </a:lnTo>
                  <a:lnTo>
                    <a:pt x="4856" y="3331"/>
                  </a:lnTo>
                  <a:lnTo>
                    <a:pt x="4827" y="3382"/>
                  </a:lnTo>
                  <a:lnTo>
                    <a:pt x="4812" y="3405"/>
                  </a:lnTo>
                  <a:lnTo>
                    <a:pt x="4799" y="3428"/>
                  </a:lnTo>
                  <a:lnTo>
                    <a:pt x="4783" y="3447"/>
                  </a:lnTo>
                  <a:lnTo>
                    <a:pt x="4768" y="3466"/>
                  </a:lnTo>
                  <a:lnTo>
                    <a:pt x="4753" y="3483"/>
                  </a:lnTo>
                  <a:lnTo>
                    <a:pt x="4738" y="3499"/>
                  </a:lnTo>
                  <a:lnTo>
                    <a:pt x="4723" y="3513"/>
                  </a:lnTo>
                  <a:lnTo>
                    <a:pt x="4708" y="3525"/>
                  </a:lnTo>
                  <a:lnTo>
                    <a:pt x="4691" y="3537"/>
                  </a:lnTo>
                  <a:lnTo>
                    <a:pt x="4676" y="3545"/>
                  </a:lnTo>
                  <a:lnTo>
                    <a:pt x="4676" y="3545"/>
                  </a:lnTo>
                  <a:lnTo>
                    <a:pt x="4658" y="3549"/>
                  </a:lnTo>
                  <a:lnTo>
                    <a:pt x="4632" y="3554"/>
                  </a:lnTo>
                  <a:lnTo>
                    <a:pt x="4594" y="3557"/>
                  </a:lnTo>
                  <a:lnTo>
                    <a:pt x="4544" y="3562"/>
                  </a:lnTo>
                  <a:lnTo>
                    <a:pt x="4479" y="3564"/>
                  </a:lnTo>
                  <a:lnTo>
                    <a:pt x="4399" y="3567"/>
                  </a:lnTo>
                  <a:lnTo>
                    <a:pt x="4302" y="3566"/>
                  </a:lnTo>
                  <a:lnTo>
                    <a:pt x="4302" y="356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CBEC0">
                    <a:tint val="66000"/>
                    <a:satMod val="160000"/>
                  </a:srgbClr>
                </a:gs>
                <a:gs pos="50000">
                  <a:srgbClr val="BCBEC0">
                    <a:tint val="44500"/>
                    <a:satMod val="160000"/>
                  </a:srgbClr>
                </a:gs>
                <a:gs pos="100000">
                  <a:srgbClr val="BCBEC0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PV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Freeform 1525532535">
              <a:extLst>
                <a:ext uri="{FF2B5EF4-FFF2-40B4-BE49-F238E27FC236}">
                  <a16:creationId xmlns:a16="http://schemas.microsoft.com/office/drawing/2014/main" id="{80960C3B-0230-BB49-40AE-F4EE24F9363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7" y="764928"/>
              <a:ext cx="721060" cy="148306"/>
            </a:xfrm>
            <a:custGeom>
              <a:avLst/>
              <a:gdLst>
                <a:gd name="T0" fmla="*/ 283 w 5276"/>
                <a:gd name="T1" fmla="*/ 280 h 861"/>
                <a:gd name="T2" fmla="*/ 401 w 5276"/>
                <a:gd name="T3" fmla="*/ 253 h 861"/>
                <a:gd name="T4" fmla="*/ 536 w 5276"/>
                <a:gd name="T5" fmla="*/ 225 h 861"/>
                <a:gd name="T6" fmla="*/ 686 w 5276"/>
                <a:gd name="T7" fmla="*/ 200 h 861"/>
                <a:gd name="T8" fmla="*/ 852 w 5276"/>
                <a:gd name="T9" fmla="*/ 176 h 861"/>
                <a:gd name="T10" fmla="*/ 1034 w 5276"/>
                <a:gd name="T11" fmla="*/ 153 h 861"/>
                <a:gd name="T12" fmla="*/ 1435 w 5276"/>
                <a:gd name="T13" fmla="*/ 111 h 861"/>
                <a:gd name="T14" fmla="*/ 1884 w 5276"/>
                <a:gd name="T15" fmla="*/ 77 h 861"/>
                <a:gd name="T16" fmla="*/ 2375 w 5276"/>
                <a:gd name="T17" fmla="*/ 47 h 861"/>
                <a:gd name="T18" fmla="*/ 2899 w 5276"/>
                <a:gd name="T19" fmla="*/ 23 h 861"/>
                <a:gd name="T20" fmla="*/ 3451 w 5276"/>
                <a:gd name="T21" fmla="*/ 6 h 861"/>
                <a:gd name="T22" fmla="*/ 5276 w 5276"/>
                <a:gd name="T23" fmla="*/ 850 h 861"/>
                <a:gd name="T24" fmla="*/ 5148 w 5276"/>
                <a:gd name="T25" fmla="*/ 855 h 861"/>
                <a:gd name="T26" fmla="*/ 4871 w 5276"/>
                <a:gd name="T27" fmla="*/ 860 h 861"/>
                <a:gd name="T28" fmla="*/ 4571 w 5276"/>
                <a:gd name="T29" fmla="*/ 861 h 861"/>
                <a:gd name="T30" fmla="*/ 4102 w 5276"/>
                <a:gd name="T31" fmla="*/ 858 h 861"/>
                <a:gd name="T32" fmla="*/ 3481 w 5276"/>
                <a:gd name="T33" fmla="*/ 846 h 861"/>
                <a:gd name="T34" fmla="*/ 2932 w 5276"/>
                <a:gd name="T35" fmla="*/ 831 h 861"/>
                <a:gd name="T36" fmla="*/ 2764 w 5276"/>
                <a:gd name="T37" fmla="*/ 825 h 861"/>
                <a:gd name="T38" fmla="*/ 2444 w 5276"/>
                <a:gd name="T39" fmla="*/ 812 h 861"/>
                <a:gd name="T40" fmla="*/ 2140 w 5276"/>
                <a:gd name="T41" fmla="*/ 796 h 861"/>
                <a:gd name="T42" fmla="*/ 1854 w 5276"/>
                <a:gd name="T43" fmla="*/ 778 h 861"/>
                <a:gd name="T44" fmla="*/ 1585 w 5276"/>
                <a:gd name="T45" fmla="*/ 759 h 861"/>
                <a:gd name="T46" fmla="*/ 1336 w 5276"/>
                <a:gd name="T47" fmla="*/ 737 h 861"/>
                <a:gd name="T48" fmla="*/ 1106 w 5276"/>
                <a:gd name="T49" fmla="*/ 713 h 861"/>
                <a:gd name="T50" fmla="*/ 896 w 5276"/>
                <a:gd name="T51" fmla="*/ 687 h 861"/>
                <a:gd name="T52" fmla="*/ 705 w 5276"/>
                <a:gd name="T53" fmla="*/ 660 h 861"/>
                <a:gd name="T54" fmla="*/ 537 w 5276"/>
                <a:gd name="T55" fmla="*/ 632 h 861"/>
                <a:gd name="T56" fmla="*/ 390 w 5276"/>
                <a:gd name="T57" fmla="*/ 602 h 861"/>
                <a:gd name="T58" fmla="*/ 266 w 5276"/>
                <a:gd name="T59" fmla="*/ 571 h 861"/>
                <a:gd name="T60" fmla="*/ 165 w 5276"/>
                <a:gd name="T61" fmla="*/ 540 h 861"/>
                <a:gd name="T62" fmla="*/ 88 w 5276"/>
                <a:gd name="T63" fmla="*/ 508 h 861"/>
                <a:gd name="T64" fmla="*/ 44 w 5276"/>
                <a:gd name="T65" fmla="*/ 484 h 861"/>
                <a:gd name="T66" fmla="*/ 24 w 5276"/>
                <a:gd name="T67" fmla="*/ 467 h 861"/>
                <a:gd name="T68" fmla="*/ 9 w 5276"/>
                <a:gd name="T69" fmla="*/ 452 h 861"/>
                <a:gd name="T70" fmla="*/ 1 w 5276"/>
                <a:gd name="T71" fmla="*/ 435 h 861"/>
                <a:gd name="T72" fmla="*/ 0 w 5276"/>
                <a:gd name="T73" fmla="*/ 426 h 861"/>
                <a:gd name="T74" fmla="*/ 6 w 5276"/>
                <a:gd name="T75" fmla="*/ 408 h 861"/>
                <a:gd name="T76" fmla="*/ 21 w 5276"/>
                <a:gd name="T77" fmla="*/ 390 h 861"/>
                <a:gd name="T78" fmla="*/ 44 w 5276"/>
                <a:gd name="T79" fmla="*/ 371 h 861"/>
                <a:gd name="T80" fmla="*/ 74 w 5276"/>
                <a:gd name="T81" fmla="*/ 353 h 861"/>
                <a:gd name="T82" fmla="*/ 113 w 5276"/>
                <a:gd name="T83" fmla="*/ 334 h 861"/>
                <a:gd name="T84" fmla="*/ 162 w 5276"/>
                <a:gd name="T85" fmla="*/ 316 h 861"/>
                <a:gd name="T86" fmla="*/ 283 w 5276"/>
                <a:gd name="T87" fmla="*/ 280 h 8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76" h="861">
                  <a:moveTo>
                    <a:pt x="283" y="280"/>
                  </a:moveTo>
                  <a:lnTo>
                    <a:pt x="283" y="280"/>
                  </a:lnTo>
                  <a:lnTo>
                    <a:pt x="339" y="266"/>
                  </a:lnTo>
                  <a:lnTo>
                    <a:pt x="401" y="253"/>
                  </a:lnTo>
                  <a:lnTo>
                    <a:pt x="466" y="238"/>
                  </a:lnTo>
                  <a:lnTo>
                    <a:pt x="536" y="225"/>
                  </a:lnTo>
                  <a:lnTo>
                    <a:pt x="608" y="213"/>
                  </a:lnTo>
                  <a:lnTo>
                    <a:pt x="686" y="200"/>
                  </a:lnTo>
                  <a:lnTo>
                    <a:pt x="767" y="188"/>
                  </a:lnTo>
                  <a:lnTo>
                    <a:pt x="852" y="176"/>
                  </a:lnTo>
                  <a:lnTo>
                    <a:pt x="941" y="164"/>
                  </a:lnTo>
                  <a:lnTo>
                    <a:pt x="1034" y="153"/>
                  </a:lnTo>
                  <a:lnTo>
                    <a:pt x="1227" y="132"/>
                  </a:lnTo>
                  <a:lnTo>
                    <a:pt x="1435" y="111"/>
                  </a:lnTo>
                  <a:lnTo>
                    <a:pt x="1654" y="93"/>
                  </a:lnTo>
                  <a:lnTo>
                    <a:pt x="1884" y="77"/>
                  </a:lnTo>
                  <a:lnTo>
                    <a:pt x="2125" y="61"/>
                  </a:lnTo>
                  <a:lnTo>
                    <a:pt x="2375" y="47"/>
                  </a:lnTo>
                  <a:lnTo>
                    <a:pt x="2634" y="34"/>
                  </a:lnTo>
                  <a:lnTo>
                    <a:pt x="2899" y="23"/>
                  </a:lnTo>
                  <a:lnTo>
                    <a:pt x="3172" y="13"/>
                  </a:lnTo>
                  <a:lnTo>
                    <a:pt x="3451" y="6"/>
                  </a:lnTo>
                  <a:lnTo>
                    <a:pt x="3734" y="0"/>
                  </a:lnTo>
                  <a:lnTo>
                    <a:pt x="5276" y="850"/>
                  </a:lnTo>
                  <a:lnTo>
                    <a:pt x="5276" y="850"/>
                  </a:lnTo>
                  <a:lnTo>
                    <a:pt x="5148" y="855"/>
                  </a:lnTo>
                  <a:lnTo>
                    <a:pt x="5013" y="859"/>
                  </a:lnTo>
                  <a:lnTo>
                    <a:pt x="4871" y="860"/>
                  </a:lnTo>
                  <a:lnTo>
                    <a:pt x="4722" y="861"/>
                  </a:lnTo>
                  <a:lnTo>
                    <a:pt x="4571" y="861"/>
                  </a:lnTo>
                  <a:lnTo>
                    <a:pt x="4417" y="861"/>
                  </a:lnTo>
                  <a:lnTo>
                    <a:pt x="4102" y="858"/>
                  </a:lnTo>
                  <a:lnTo>
                    <a:pt x="3787" y="853"/>
                  </a:lnTo>
                  <a:lnTo>
                    <a:pt x="3481" y="846"/>
                  </a:lnTo>
                  <a:lnTo>
                    <a:pt x="3194" y="838"/>
                  </a:lnTo>
                  <a:lnTo>
                    <a:pt x="2932" y="831"/>
                  </a:lnTo>
                  <a:lnTo>
                    <a:pt x="2932" y="831"/>
                  </a:lnTo>
                  <a:lnTo>
                    <a:pt x="2764" y="825"/>
                  </a:lnTo>
                  <a:lnTo>
                    <a:pt x="2602" y="819"/>
                  </a:lnTo>
                  <a:lnTo>
                    <a:pt x="2444" y="812"/>
                  </a:lnTo>
                  <a:lnTo>
                    <a:pt x="2290" y="805"/>
                  </a:lnTo>
                  <a:lnTo>
                    <a:pt x="2140" y="796"/>
                  </a:lnTo>
                  <a:lnTo>
                    <a:pt x="1995" y="788"/>
                  </a:lnTo>
                  <a:lnTo>
                    <a:pt x="1854" y="778"/>
                  </a:lnTo>
                  <a:lnTo>
                    <a:pt x="1716" y="769"/>
                  </a:lnTo>
                  <a:lnTo>
                    <a:pt x="1585" y="759"/>
                  </a:lnTo>
                  <a:lnTo>
                    <a:pt x="1458" y="749"/>
                  </a:lnTo>
                  <a:lnTo>
                    <a:pt x="1336" y="737"/>
                  </a:lnTo>
                  <a:lnTo>
                    <a:pt x="1218" y="725"/>
                  </a:lnTo>
                  <a:lnTo>
                    <a:pt x="1106" y="713"/>
                  </a:lnTo>
                  <a:lnTo>
                    <a:pt x="997" y="701"/>
                  </a:lnTo>
                  <a:lnTo>
                    <a:pt x="896" y="687"/>
                  </a:lnTo>
                  <a:lnTo>
                    <a:pt x="798" y="674"/>
                  </a:lnTo>
                  <a:lnTo>
                    <a:pt x="705" y="660"/>
                  </a:lnTo>
                  <a:lnTo>
                    <a:pt x="619" y="647"/>
                  </a:lnTo>
                  <a:lnTo>
                    <a:pt x="537" y="632"/>
                  </a:lnTo>
                  <a:lnTo>
                    <a:pt x="462" y="617"/>
                  </a:lnTo>
                  <a:lnTo>
                    <a:pt x="390" y="602"/>
                  </a:lnTo>
                  <a:lnTo>
                    <a:pt x="325" y="587"/>
                  </a:lnTo>
                  <a:lnTo>
                    <a:pt x="266" y="571"/>
                  </a:lnTo>
                  <a:lnTo>
                    <a:pt x="213" y="556"/>
                  </a:lnTo>
                  <a:lnTo>
                    <a:pt x="165" y="540"/>
                  </a:lnTo>
                  <a:lnTo>
                    <a:pt x="123" y="525"/>
                  </a:lnTo>
                  <a:lnTo>
                    <a:pt x="88" y="508"/>
                  </a:lnTo>
                  <a:lnTo>
                    <a:pt x="57" y="492"/>
                  </a:lnTo>
                  <a:lnTo>
                    <a:pt x="44" y="484"/>
                  </a:lnTo>
                  <a:lnTo>
                    <a:pt x="33" y="475"/>
                  </a:lnTo>
                  <a:lnTo>
                    <a:pt x="24" y="467"/>
                  </a:lnTo>
                  <a:lnTo>
                    <a:pt x="15" y="460"/>
                  </a:lnTo>
                  <a:lnTo>
                    <a:pt x="9" y="452"/>
                  </a:lnTo>
                  <a:lnTo>
                    <a:pt x="4" y="443"/>
                  </a:lnTo>
                  <a:lnTo>
                    <a:pt x="1" y="435"/>
                  </a:lnTo>
                  <a:lnTo>
                    <a:pt x="0" y="426"/>
                  </a:lnTo>
                  <a:lnTo>
                    <a:pt x="0" y="426"/>
                  </a:lnTo>
                  <a:lnTo>
                    <a:pt x="1" y="418"/>
                  </a:lnTo>
                  <a:lnTo>
                    <a:pt x="6" y="408"/>
                  </a:lnTo>
                  <a:lnTo>
                    <a:pt x="12" y="399"/>
                  </a:lnTo>
                  <a:lnTo>
                    <a:pt x="21" y="390"/>
                  </a:lnTo>
                  <a:lnTo>
                    <a:pt x="32" y="381"/>
                  </a:lnTo>
                  <a:lnTo>
                    <a:pt x="44" y="371"/>
                  </a:lnTo>
                  <a:lnTo>
                    <a:pt x="57" y="363"/>
                  </a:lnTo>
                  <a:lnTo>
                    <a:pt x="74" y="353"/>
                  </a:lnTo>
                  <a:lnTo>
                    <a:pt x="94" y="344"/>
                  </a:lnTo>
                  <a:lnTo>
                    <a:pt x="113" y="334"/>
                  </a:lnTo>
                  <a:lnTo>
                    <a:pt x="136" y="326"/>
                  </a:lnTo>
                  <a:lnTo>
                    <a:pt x="162" y="316"/>
                  </a:lnTo>
                  <a:lnTo>
                    <a:pt x="218" y="298"/>
                  </a:lnTo>
                  <a:lnTo>
                    <a:pt x="283" y="280"/>
                  </a:lnTo>
                  <a:lnTo>
                    <a:pt x="283" y="280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Freeform 1525532536">
                  <a:extLst>
                    <a:ext uri="{FF2B5EF4-FFF2-40B4-BE49-F238E27FC236}">
                      <a16:creationId xmlns:a16="http://schemas.microsoft.com/office/drawing/2014/main" id="{C0FCA3F2-F988-6777-AFEA-249F7A0ACE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-35651" y="5178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A7A9AC">
                        <a:shade val="30000"/>
                        <a:satMod val="115000"/>
                      </a:srgbClr>
                    </a:gs>
                    <a:gs pos="50000">
                      <a:srgbClr val="A7A9AC">
                        <a:shade val="67500"/>
                        <a:satMod val="115000"/>
                      </a:srgbClr>
                    </a:gs>
                    <a:gs pos="100000">
                      <a:srgbClr val="A7A9AC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algn="ctr" rtl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𝟏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𝒊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𝒏</m:t>
                            </m:r>
                          </m:sup>
                        </m:sSup>
                      </m:oMath>
                    </m:oMathPara>
                  </a14:m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9" name="Freeform 1525532536">
                  <a:extLst>
                    <a:ext uri="{FF2B5EF4-FFF2-40B4-BE49-F238E27FC236}">
                      <a16:creationId xmlns:a16="http://schemas.microsoft.com/office/drawing/2014/main" id="{C0FCA3F2-F988-6777-AFEA-249F7A0ACE6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H="1">
                  <a:off x="-35651" y="5178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blipFill>
                  <a:blip r:embed="rId4"/>
                  <a:stretch>
                    <a:fillRect r="-2115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Freeform 1525532537">
              <a:extLst>
                <a:ext uri="{FF2B5EF4-FFF2-40B4-BE49-F238E27FC236}">
                  <a16:creationId xmlns:a16="http://schemas.microsoft.com/office/drawing/2014/main" id="{9499A49A-BBAC-8C6E-3E92-F822696E6D7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25532538">
              <a:extLst>
                <a:ext uri="{FF2B5EF4-FFF2-40B4-BE49-F238E27FC236}">
                  <a16:creationId xmlns:a16="http://schemas.microsoft.com/office/drawing/2014/main" id="{478704E7-B522-27A3-E841-624D020BAB2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25532539">
              <a:extLst>
                <a:ext uri="{FF2B5EF4-FFF2-40B4-BE49-F238E27FC236}">
                  <a16:creationId xmlns:a16="http://schemas.microsoft.com/office/drawing/2014/main" id="{103E92B3-FC66-F642-7647-8185EFC7758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  <a:gd name="T116" fmla="*/ 2934 w 5280"/>
                <a:gd name="T117" fmla="*/ 3985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  <a:lnTo>
                    <a:pt x="2934" y="39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E1E2D">
                    <a:shade val="30000"/>
                    <a:satMod val="115000"/>
                  </a:srgbClr>
                </a:gs>
                <a:gs pos="50000">
                  <a:srgbClr val="BE1E2D">
                    <a:shade val="67500"/>
                    <a:satMod val="115000"/>
                  </a:srgbClr>
                </a:gs>
                <a:gs pos="100000">
                  <a:srgbClr val="BE1E2D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FV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525532540">
              <a:extLst>
                <a:ext uri="{FF2B5EF4-FFF2-40B4-BE49-F238E27FC236}">
                  <a16:creationId xmlns:a16="http://schemas.microsoft.com/office/drawing/2014/main" id="{355A76BB-E2D7-2016-CA37-26F15BD0628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ext Box 1525532310">
            <a:extLst>
              <a:ext uri="{FF2B5EF4-FFF2-40B4-BE49-F238E27FC236}">
                <a16:creationId xmlns:a16="http://schemas.microsoft.com/office/drawing/2014/main" id="{36FCD80D-E64C-5C16-95DF-3A9521EC079A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400896" y="1537734"/>
            <a:ext cx="2742565" cy="30607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n w="9525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C) Finding the Time/Periods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592940" y="3604824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5751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TMPLT (2)</Template>
  <TotalTime>2186</TotalTime>
  <Words>1311</Words>
  <Application>Microsoft Office PowerPoint</Application>
  <PresentationFormat>Widescreen</PresentationFormat>
  <Paragraphs>314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Algerian</vt:lpstr>
      <vt:lpstr>Arial</vt:lpstr>
      <vt:lpstr>Arial Black</vt:lpstr>
      <vt:lpstr>Calibri</vt:lpstr>
      <vt:lpstr>Calibri Light</vt:lpstr>
      <vt:lpstr>Cambria Math</vt:lpstr>
      <vt:lpstr>Sakkal Majalla</vt:lpstr>
      <vt:lpstr>Simplified Arabic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Amro Hussain Ali Salama</cp:lastModifiedBy>
  <cp:revision>330</cp:revision>
  <dcterms:created xsi:type="dcterms:W3CDTF">2020-03-09T08:29:54Z</dcterms:created>
  <dcterms:modified xsi:type="dcterms:W3CDTF">2023-11-19T04:55:26Z</dcterms:modified>
</cp:coreProperties>
</file>