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32"/>
  </p:notesMasterIdLst>
  <p:sldIdLst>
    <p:sldId id="256" r:id="rId4"/>
    <p:sldId id="380" r:id="rId5"/>
    <p:sldId id="386" r:id="rId6"/>
    <p:sldId id="448" r:id="rId7"/>
    <p:sldId id="447" r:id="rId8"/>
    <p:sldId id="387" r:id="rId9"/>
    <p:sldId id="449" r:id="rId10"/>
    <p:sldId id="451" r:id="rId11"/>
    <p:sldId id="450" r:id="rId12"/>
    <p:sldId id="454" r:id="rId13"/>
    <p:sldId id="411" r:id="rId14"/>
    <p:sldId id="410" r:id="rId15"/>
    <p:sldId id="408" r:id="rId16"/>
    <p:sldId id="412" r:id="rId17"/>
    <p:sldId id="45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1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9FB"/>
    <a:srgbClr val="FF3300"/>
    <a:srgbClr val="FF5050"/>
    <a:srgbClr val="FF99CC"/>
    <a:srgbClr val="FFFF00"/>
    <a:srgbClr val="FF6699"/>
    <a:srgbClr val="E7E208"/>
    <a:srgbClr val="99FF66"/>
    <a:srgbClr val="ED873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27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73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8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9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7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8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0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edunet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8.wav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audio" Target="../media/audio7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7.wav"/><Relationship Id="rId7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7.wav"/><Relationship Id="rId7" Type="http://schemas.microsoft.com/office/2007/relationships/hdphoto" Target="../media/hdphoto3.wdp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941" y="2862356"/>
            <a:ext cx="5014140" cy="1779049"/>
          </a:xfrm>
        </p:spPr>
        <p:txBody>
          <a:bodyPr>
            <a:noAutofit/>
          </a:bodyPr>
          <a:lstStyle/>
          <a:p>
            <a:pPr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</a:t>
            </a:r>
            <a:b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التوقيت العالمي  </a:t>
            </a:r>
            <a:b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السابع</a:t>
            </a:r>
            <a:b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5200005"/>
            <a:ext cx="438408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مقرر</a:t>
            </a:r>
            <a:r>
              <a:rPr lang="en-GB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السفر والسياحة سفر 324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38200" y="202475"/>
            <a:ext cx="7162800" cy="11822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1284" y="635118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dirty="0"/>
              <a:t> </a:t>
            </a:r>
            <a:r>
              <a:rPr lang="ar-BH" b="1" dirty="0"/>
              <a:t>الفصل</a:t>
            </a:r>
            <a:r>
              <a:rPr lang="ar-BH" dirty="0"/>
              <a:t>: الدراسي الأول (اختياري)                  </a:t>
            </a:r>
            <a:r>
              <a:rPr lang="ar-BH" b="1" dirty="0"/>
              <a:t>الصف</a:t>
            </a:r>
            <a:r>
              <a:rPr lang="ar-BH" dirty="0"/>
              <a:t>: الثاني أو الثالث               </a:t>
            </a:r>
            <a:r>
              <a:rPr lang="ar-BH" b="1" dirty="0"/>
              <a:t>الصفحة</a:t>
            </a:r>
            <a:r>
              <a:rPr lang="ar-BH"/>
              <a:t>: 68-79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254903" y="1683812"/>
            <a:ext cx="2366884" cy="289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50" y="1271756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en-GB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يهدف التوقيت العالمي في الطيران إلى: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5644548" y="2124461"/>
            <a:ext cx="321739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تحديد مدة الرحلة.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2" action="ppaction://hlinksldjump"/>
          </p:cNvPr>
          <p:cNvSpPr/>
          <p:nvPr/>
        </p:nvSpPr>
        <p:spPr>
          <a:xfrm>
            <a:off x="2827190" y="3073997"/>
            <a:ext cx="4630491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تحديد موعد الوصول والمغادرة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2" action="ppaction://hlinksldjump"/>
          </p:cNvPr>
          <p:cNvSpPr/>
          <p:nvPr/>
        </p:nvSpPr>
        <p:spPr>
          <a:xfrm>
            <a:off x="1985086" y="4023533"/>
            <a:ext cx="33605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تحديد وقت الرحلة.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1172602" y="4984563"/>
            <a:ext cx="32993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المقرر: السفر والسياحة       سفر 324 </a:t>
            </a:r>
            <a:endParaRPr lang="en-US" sz="14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20916" y="351076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1773" y="632560"/>
            <a:ext cx="4267199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فقط في ما يلي: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20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50" y="1271756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عند تحويل الساعة 09:10 </a:t>
            </a:r>
            <a:r>
              <a:rPr lang="en-US" sz="23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AM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إلى نظام 24 ساعة تصبح 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5644548" y="2124461"/>
            <a:ext cx="321739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أ- 21.10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2" action="ppaction://hlinksldjump"/>
          </p:cNvPr>
          <p:cNvSpPr/>
          <p:nvPr/>
        </p:nvSpPr>
        <p:spPr>
          <a:xfrm>
            <a:off x="3923103" y="3059382"/>
            <a:ext cx="329818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ب- 09.10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PM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2438400" y="3997248"/>
            <a:ext cx="33605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ج- 09:10 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2" action="ppaction://hlinksldjump"/>
          </p:cNvPr>
          <p:cNvSpPr/>
          <p:nvPr/>
        </p:nvSpPr>
        <p:spPr>
          <a:xfrm>
            <a:off x="1172602" y="4984563"/>
            <a:ext cx="329934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د- 09.10 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المقرر: السفر والسياحة       سفر 324 </a:t>
            </a:r>
            <a:endParaRPr lang="en-US" sz="14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3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527" y="898464"/>
            <a:ext cx="874395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عند تحويل الساعة 22:10  إلى  نظام 12 ساعة تصبح :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5644548" y="2124461"/>
            <a:ext cx="329818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10:10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AM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4274574" y="3093599"/>
            <a:ext cx="329818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ب- 10.10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PM</a:t>
            </a:r>
          </a:p>
        </p:txBody>
      </p:sp>
      <p:sp>
        <p:nvSpPr>
          <p:cNvPr id="41" name="Flowchart: Terminator 40">
            <a:hlinkClick r:id="rId2" action="ppaction://hlinksldjump"/>
          </p:cNvPr>
          <p:cNvSpPr/>
          <p:nvPr/>
        </p:nvSpPr>
        <p:spPr>
          <a:xfrm>
            <a:off x="3074216" y="4086933"/>
            <a:ext cx="33605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ج- 22:10   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2" action="ppaction://hlinksldjump"/>
          </p:cNvPr>
          <p:cNvSpPr/>
          <p:nvPr/>
        </p:nvSpPr>
        <p:spPr>
          <a:xfrm>
            <a:off x="1752600" y="5051601"/>
            <a:ext cx="321739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د- 10:10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المقرر: السفر والسياحة       سفر 324 </a:t>
            </a:r>
            <a:endParaRPr lang="en-US" sz="14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3810000" y="2667000"/>
            <a:ext cx="509185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01:00   الثلاثاء 5 يوليو 2020م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2" action="ppaction://hlinksldjump"/>
          </p:cNvPr>
          <p:cNvSpPr/>
          <p:nvPr/>
        </p:nvSpPr>
        <p:spPr>
          <a:xfrm>
            <a:off x="2971800" y="3581400"/>
            <a:ext cx="511015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ب- 22:00   الثلاثاء 6 يوليو 2020م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2" action="ppaction://hlinksldjump"/>
          </p:cNvPr>
          <p:cNvSpPr/>
          <p:nvPr/>
        </p:nvSpPr>
        <p:spPr>
          <a:xfrm>
            <a:off x="2078978" y="4495800"/>
            <a:ext cx="514134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ج- 20:00   الثلاثاء 6 يوليو 2020م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533400" y="5427600"/>
            <a:ext cx="521767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د- 01:00   الثلاثاء 6 يوليو 2020م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المقرر: السفر والسياحة       سفر 324 </a:t>
            </a:r>
            <a:endParaRPr lang="en-US" sz="14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090" y="245025"/>
            <a:ext cx="8888259" cy="2303854"/>
            <a:chOff x="89248" y="449213"/>
            <a:chExt cx="8888259" cy="2303854"/>
          </a:xfrm>
        </p:grpSpPr>
        <p:sp>
          <p:nvSpPr>
            <p:cNvPr id="5" name="TextBox 4"/>
            <p:cNvSpPr txBox="1"/>
            <p:nvPr/>
          </p:nvSpPr>
          <p:spPr>
            <a:xfrm>
              <a:off x="89248" y="449213"/>
              <a:ext cx="8888259" cy="800219"/>
            </a:xfrm>
            <a:prstGeom prst="rect">
              <a:avLst/>
            </a:prstGeom>
            <a:solidFill>
              <a:srgbClr val="FFC000"/>
            </a:solidFill>
            <a:effectLst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3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4.إذا كان فارق الوقت بين البحرين وجرنيتش 3+ فأن الوقت والتاريخ في مملكة البحرين:</a:t>
              </a:r>
            </a:p>
            <a:p>
              <a:pPr algn="r" rtl="1"/>
              <a:endParaRPr lang="en-US" sz="23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3137" y="916741"/>
              <a:ext cx="4920718" cy="1836326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591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3205231" y="2474389"/>
            <a:ext cx="577315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10:15 في لندن، و05:15 في نيويورك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417222" y="3378712"/>
            <a:ext cx="579433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ب- 16:15 في لندن، و11:15 في نيويورك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735285" y="4255788"/>
            <a:ext cx="580465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ج- 13:15 في لندن، و18:15 في نيويورك</a:t>
            </a: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207399" y="5160111"/>
            <a:ext cx="576078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د- 10:15 في لندن، و15:15 في نيويورك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المقرر: السفر والسياحة       سفر 324 </a:t>
            </a:r>
            <a:endParaRPr lang="en-US" sz="14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07399" y="245025"/>
            <a:ext cx="8743950" cy="2114942"/>
            <a:chOff x="207399" y="245025"/>
            <a:chExt cx="8743950" cy="2114942"/>
          </a:xfrm>
        </p:grpSpPr>
        <p:sp>
          <p:nvSpPr>
            <p:cNvPr id="5" name="TextBox 4"/>
            <p:cNvSpPr txBox="1"/>
            <p:nvPr/>
          </p:nvSpPr>
          <p:spPr>
            <a:xfrm>
              <a:off x="207399" y="245025"/>
              <a:ext cx="8743950" cy="800219"/>
            </a:xfrm>
            <a:prstGeom prst="rect">
              <a:avLst/>
            </a:prstGeom>
            <a:solidFill>
              <a:srgbClr val="FFC000"/>
            </a:solidFill>
            <a:effectLst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3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5.إذا كان الوقت في مملكة البحرين 13:15، فأن الوقت في لندن (جرنيتش) ونيويورك:</a:t>
              </a:r>
            </a:p>
            <a:p>
              <a:pPr algn="r" rtl="1"/>
              <a:endParaRPr lang="en-US" sz="23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7222" y="730852"/>
              <a:ext cx="4440778" cy="1629115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934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3205231" y="2474389"/>
            <a:ext cx="5773157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AutoNum type="arabic1Minus"/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12:45</a:t>
            </a: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417222" y="3378712"/>
            <a:ext cx="579433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ب- 13:45</a:t>
            </a: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735285" y="4255788"/>
            <a:ext cx="580465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12:45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PM</a:t>
            </a:r>
            <a:endParaRPr lang="ar-BH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207399" y="5160111"/>
            <a:ext cx="576078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د- 10:45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المقرر: السفر والسياحة       سفر 324 </a:t>
            </a:r>
            <a:endParaRPr lang="en-US" sz="14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399" y="245025"/>
            <a:ext cx="874395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6.إذا كان وقت اقلاع رحلتك من مطار البحرين الدولي الساعة 11.45 حسب نظام 24 ساعة، وتأخر إقلاع الطائرة لمدة ساعة كاملة، فأن وقت الإقلاع سوف يكون: </a:t>
            </a:r>
          </a:p>
          <a:p>
            <a:pPr algn="r" rtl="1"/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5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1800" y="990600"/>
            <a:ext cx="4114800" cy="5105400"/>
            <a:chOff x="609600" y="1623616"/>
            <a:chExt cx="2819400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096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2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998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81000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968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38400" y="1143000"/>
            <a:ext cx="3810000" cy="4572000"/>
            <a:chOff x="609600" y="1623616"/>
            <a:chExt cx="2819400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096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2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797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81000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638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350172"/>
            <a:ext cx="8052593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دراستك لهذه الوحدة ينبغي أن تكون قادرًا على أن</a:t>
            </a:r>
            <a:r>
              <a:rPr lang="en-GB" sz="3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43000" y="1460017"/>
            <a:ext cx="7539352" cy="736642"/>
            <a:chOff x="1143000" y="1460017"/>
            <a:chExt cx="7539352" cy="736642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1460017"/>
              <a:ext cx="6464733" cy="70788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BH" sz="4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en-GB" sz="4000" b="1" dirty="0" err="1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هداف</a:t>
              </a:r>
              <a:r>
                <a:rPr lang="en-GB" sz="32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3355">
              <a:off x="7633128" y="1517749"/>
              <a:ext cx="1049224" cy="678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12" y="115643"/>
            <a:ext cx="1674971" cy="12902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                         سفر 324 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4868866" y="3066736"/>
            <a:ext cx="37176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يعرف نظام توقيت </a:t>
            </a:r>
            <a:r>
              <a:rPr lang="ar-BH" sz="2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جرينيش</a:t>
            </a:r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العالمي.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4409" y="4884547"/>
            <a:ext cx="52421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يحول نظام الوقت من 12 ساعة إلى نظام 24 ساعة 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6558" y="4248442"/>
            <a:ext cx="55899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يقسم التوقيت العالمية لنظام 24 ساعة و نظام 12 ساعة.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71935" y="3650880"/>
            <a:ext cx="42146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يعدد أهداف التوقيت العالمي في الطيران 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8988" y="5571257"/>
            <a:ext cx="64508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يحدد تاريخ تحويل  نظام الوقت من 24 ساعة إلى نظام 12 ساعة .</a:t>
            </a:r>
          </a:p>
        </p:txBody>
      </p:sp>
    </p:spTree>
    <p:extLst>
      <p:ext uri="{BB962C8B-B14F-4D97-AF65-F5344CB8AC3E}">
        <p14:creationId xmlns:p14="http://schemas.microsoft.com/office/powerpoint/2010/main" val="21965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8" grpId="0"/>
      <p:bldP spid="14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1623616"/>
            <a:ext cx="6629400" cy="3796028"/>
            <a:chOff x="609600" y="1623616"/>
            <a:chExt cx="6629400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09600" y="2438400"/>
              <a:ext cx="6629400" cy="2981244"/>
              <a:chOff x="685800" y="2438400"/>
              <a:chExt cx="6629400" cy="298124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276644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2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Rectangular Callout 8"/>
              <p:cNvSpPr/>
              <p:nvPr/>
            </p:nvSpPr>
            <p:spPr>
              <a:xfrm>
                <a:off x="4038600" y="2438400"/>
                <a:ext cx="3276600" cy="888100"/>
              </a:xfrm>
              <a:prstGeom prst="wedgeRectCallout">
                <a:avLst>
                  <a:gd name="adj1" fmla="val -100607"/>
                  <a:gd name="adj2" fmla="val 38438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21:10 – 12  =  9:10  AM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029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81000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2676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1623616"/>
            <a:ext cx="6934200" cy="3796028"/>
            <a:chOff x="609600" y="1623616"/>
            <a:chExt cx="6934200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09600" y="2438400"/>
              <a:ext cx="6934200" cy="2981244"/>
              <a:chOff x="685800" y="2438400"/>
              <a:chExt cx="6934200" cy="298124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276644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2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Rectangular Callout 8"/>
              <p:cNvSpPr/>
              <p:nvPr/>
            </p:nvSpPr>
            <p:spPr>
              <a:xfrm>
                <a:off x="4038600" y="2438400"/>
                <a:ext cx="3581400" cy="888100"/>
              </a:xfrm>
              <a:prstGeom prst="wedgeRectCallout">
                <a:avLst>
                  <a:gd name="adj1" fmla="val -93606"/>
                  <a:gd name="adj2" fmla="val 51723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01:00   الثلاثاء 6 يوليو 2020م</a:t>
                </a:r>
                <a:endParaRPr lang="en-US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2187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81000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953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1623616"/>
            <a:ext cx="6934200" cy="3796028"/>
            <a:chOff x="609600" y="1623616"/>
            <a:chExt cx="6934200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09600" y="2438400"/>
              <a:ext cx="6934200" cy="2981244"/>
              <a:chOff x="685800" y="2438400"/>
              <a:chExt cx="6934200" cy="298124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276644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2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Rectangular Callout 8"/>
              <p:cNvSpPr/>
              <p:nvPr/>
            </p:nvSpPr>
            <p:spPr>
              <a:xfrm>
                <a:off x="4038600" y="2438400"/>
                <a:ext cx="3581400" cy="888100"/>
              </a:xfrm>
              <a:prstGeom prst="wedgeRectCallout">
                <a:avLst>
                  <a:gd name="adj1" fmla="val -93606"/>
                  <a:gd name="adj2" fmla="val 51723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10:15 في لندن، و05:15 في نيويورك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264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81000"/>
            <a:ext cx="6172200" cy="5849363"/>
            <a:chOff x="609600" y="381000"/>
            <a:chExt cx="6172200" cy="58493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8462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1623616"/>
            <a:ext cx="6934200" cy="3796028"/>
            <a:chOff x="609600" y="1623616"/>
            <a:chExt cx="6934200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09600" y="2438400"/>
              <a:ext cx="6934200" cy="2981244"/>
              <a:chOff x="685800" y="2438400"/>
              <a:chExt cx="6934200" cy="298124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5800" y="4276644"/>
                <a:ext cx="2743200" cy="1143000"/>
                <a:chOff x="685800" y="4958693"/>
                <a:chExt cx="2743200" cy="1143000"/>
              </a:xfrm>
            </p:grpSpPr>
            <p:sp>
              <p:nvSpPr>
                <p:cNvPr id="7" name="Action Button: Back or Previous 6">
                  <a:hlinkClick r:id="rId2" action="ppaction://hlinksldjump" highlightClick="1"/>
                </p:cNvPr>
                <p:cNvSpPr/>
                <p:nvPr/>
              </p:nvSpPr>
              <p:spPr>
                <a:xfrm>
                  <a:off x="685800" y="4958693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Pentagon 5"/>
                <p:cNvSpPr/>
                <p:nvPr/>
              </p:nvSpPr>
              <p:spPr>
                <a:xfrm flipH="1">
                  <a:off x="2057400" y="4958693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الشريحة التالية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Rectangular Callout 8"/>
              <p:cNvSpPr/>
              <p:nvPr/>
            </p:nvSpPr>
            <p:spPr>
              <a:xfrm>
                <a:off x="4038600" y="2438400"/>
                <a:ext cx="3581400" cy="888100"/>
              </a:xfrm>
              <a:prstGeom prst="wedgeRectCallout">
                <a:avLst>
                  <a:gd name="adj1" fmla="val -93606"/>
                  <a:gd name="adj2" fmla="val 51723"/>
                </a:avLst>
              </a:prstGeom>
              <a:solidFill>
                <a:srgbClr val="FF6699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en-US" sz="2000" b="1" dirty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11:45  +  1:00 =  12: 45</a:t>
                </a:r>
                <a:endParaRPr lang="ar-BH" sz="20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5416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81000"/>
            <a:ext cx="6172200" cy="5849363"/>
            <a:chOff x="609600" y="381000"/>
            <a:chExt cx="6172200" cy="5849363"/>
          </a:xfrm>
        </p:grpSpPr>
        <p:sp>
          <p:nvSpPr>
            <p:cNvPr id="5" name="Smiley Face 4"/>
            <p:cNvSpPr/>
            <p:nvPr/>
          </p:nvSpPr>
          <p:spPr>
            <a:xfrm>
              <a:off x="1676400" y="381000"/>
              <a:ext cx="5105400" cy="4267200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861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609600" y="40115"/>
            <a:ext cx="7543800" cy="5550133"/>
          </a:xfrm>
          <a:prstGeom prst="smileyFac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602" y="768294"/>
            <a:ext cx="497179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التوقيت العالمي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شكرا </a:t>
            </a:r>
          </a:p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والنجاح</a:t>
            </a:r>
          </a:p>
          <a:p>
            <a:pPr algn="r"/>
            <a:endParaRPr lang="ar-BH" sz="2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5232064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6"/>
              </a:rPr>
              <a:t>www.Edunet.com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حل أسئلة وأنشطة الكتاب المدرسي.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المقرر: السفر والسياحة       سفر 324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09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3105" y="109321"/>
            <a:ext cx="4520895" cy="6001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33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الفصل السابع : التوقيت العالمي </a:t>
            </a:r>
            <a:endParaRPr lang="en-US" sz="33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3542" y="1170915"/>
            <a:ext cx="4012182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Below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 : نظام الأربع والعشرين ساعة 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131433"/>
            <a:ext cx="6864553" cy="140353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  <a:scene3d>
            <a:camera prst="perspectiveHeroicExtremeLeftFacing">
              <a:rot lat="487347" lon="600000" rev="21425485"/>
            </a:camera>
            <a:lightRig rig="threePt" dir="t"/>
          </a:scene3d>
        </p:spPr>
      </p:pic>
      <p:sp>
        <p:nvSpPr>
          <p:cNvPr id="2" name="Rectangle 1"/>
          <p:cNvSpPr/>
          <p:nvPr/>
        </p:nvSpPr>
        <p:spPr>
          <a:xfrm>
            <a:off x="5453901" y="3994125"/>
            <a:ext cx="2667217" cy="461665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marL="342900" indent="-342900" algn="ctr" rtl="1"/>
            <a:r>
              <a:rPr lang="ar-BH" sz="24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التوقيت للطيران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المقرر: السفر والسياحة      سفر 324 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2895601" y="4520574"/>
            <a:ext cx="3987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# تحديد مدة الرحلة.</a:t>
            </a:r>
          </a:p>
          <a:p>
            <a:pPr algn="r" rtl="1">
              <a:lnSpc>
                <a:spcPct val="150000"/>
              </a:lnSpc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#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موعد الوصول والمغادرة.</a:t>
            </a:r>
          </a:p>
          <a:p>
            <a:pPr algn="r" rtl="1">
              <a:lnSpc>
                <a:spcPct val="150000"/>
              </a:lnSpc>
            </a:pP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#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وقت الطيران.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25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3105" y="109321"/>
            <a:ext cx="4520895" cy="6001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33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الفصل السابع : التوقيت العالمي </a:t>
            </a:r>
            <a:endParaRPr lang="en-US" sz="33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798" y="2663818"/>
            <a:ext cx="5982737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r" rtl="1"/>
            <a:endParaRPr lang="en-US" sz="1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23:15    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11.15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en-US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PM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Notched Right Arrow 24"/>
          <p:cNvSpPr/>
          <p:nvPr/>
        </p:nvSpPr>
        <p:spPr>
          <a:xfrm rot="10800000" flipV="1">
            <a:off x="4359866" y="2450539"/>
            <a:ext cx="1812334" cy="425274"/>
          </a:xfrm>
          <a:prstGeom prst="notchedRightArrow">
            <a:avLst>
              <a:gd name="adj1" fmla="val 100000"/>
              <a:gd name="adj2" fmla="val 274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23:15 – 12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المقرر: السفر والسياحة      سفر 324 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2335003" y="990551"/>
            <a:ext cx="6285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: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ما يلي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حوّل الوقت من نظام 24 ساعة إلى نظام 12 ساعة.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4651" y="4924197"/>
            <a:ext cx="581103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06:30  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06:30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AM</a:t>
            </a:r>
            <a:endParaRPr lang="ar-BH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5" name="Curved Up Arrow 4"/>
          <p:cNvSpPr/>
          <p:nvPr/>
        </p:nvSpPr>
        <p:spPr>
          <a:xfrm flipH="1" flipV="1">
            <a:off x="3276600" y="1693996"/>
            <a:ext cx="3455156" cy="10539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Notched Right Arrow 22"/>
          <p:cNvSpPr/>
          <p:nvPr/>
        </p:nvSpPr>
        <p:spPr>
          <a:xfrm rot="10800000" flipV="1">
            <a:off x="4274574" y="4697331"/>
            <a:ext cx="1556918" cy="425274"/>
          </a:xfrm>
          <a:prstGeom prst="notchedRightArrow">
            <a:avLst>
              <a:gd name="adj1" fmla="val 100000"/>
              <a:gd name="adj2" fmla="val 274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Curved Up Arrow 23"/>
          <p:cNvSpPr/>
          <p:nvPr/>
        </p:nvSpPr>
        <p:spPr>
          <a:xfrm flipH="1" flipV="1">
            <a:off x="3157805" y="3870232"/>
            <a:ext cx="3455156" cy="10539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05608" y="263261"/>
            <a:ext cx="1190797" cy="145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6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4" grpId="0"/>
      <p:bldP spid="22" grpId="0" animBg="1"/>
      <p:bldP spid="5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3105" y="109321"/>
            <a:ext cx="4520895" cy="6001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33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الفصل السابع : التوقيت العالمي </a:t>
            </a:r>
            <a:endParaRPr lang="en-US" sz="33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0307" y="882872"/>
            <a:ext cx="3754045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Below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4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أولا : نظام الأربع والعشرين ساعة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82091" y="5023751"/>
            <a:ext cx="5576109" cy="869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r" rtl="1"/>
            <a:endParaRPr lang="en-US" sz="105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01:30  </a:t>
            </a:r>
            <a:r>
              <a:rPr lang="en-US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PM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                     </a:t>
            </a:r>
            <a:r>
              <a:rPr lang="en-US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         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      13:30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ar-BH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99247" y="626251"/>
            <a:ext cx="1571797" cy="191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المقرر: السفر والسياحة      سفر 324 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1998330" y="1586241"/>
            <a:ext cx="6306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:</a:t>
            </a: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ما يلي حوّل الوقت من نظام 12 ساعة إلى نظام 24 ساعة.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3600" y="2988946"/>
            <a:ext cx="5576109" cy="869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r" rtl="1"/>
            <a:endParaRPr lang="en-US" sz="105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03:15  </a:t>
            </a:r>
            <a:r>
              <a:rPr lang="en-US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AM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03.15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Curved Up Arrow 23"/>
          <p:cNvSpPr/>
          <p:nvPr/>
        </p:nvSpPr>
        <p:spPr>
          <a:xfrm flipH="1" flipV="1">
            <a:off x="3149844" y="2103110"/>
            <a:ext cx="3455156" cy="1053965"/>
          </a:xfrm>
          <a:prstGeom prst="curvedUp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Up Arrow 25"/>
          <p:cNvSpPr/>
          <p:nvPr/>
        </p:nvSpPr>
        <p:spPr>
          <a:xfrm flipH="1" flipV="1">
            <a:off x="3149844" y="4120475"/>
            <a:ext cx="3455156" cy="1053965"/>
          </a:xfrm>
          <a:prstGeom prst="curvedUp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Notched Right Arrow 26"/>
          <p:cNvSpPr/>
          <p:nvPr/>
        </p:nvSpPr>
        <p:spPr>
          <a:xfrm rot="10800000" flipV="1">
            <a:off x="3994840" y="4809344"/>
            <a:ext cx="1796360" cy="425274"/>
          </a:xfrm>
          <a:prstGeom prst="notchedRightArrow">
            <a:avLst>
              <a:gd name="adj1" fmla="val 100000"/>
              <a:gd name="adj2" fmla="val 274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01:30 + 12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Notched Right Arrow 27"/>
          <p:cNvSpPr/>
          <p:nvPr/>
        </p:nvSpPr>
        <p:spPr>
          <a:xfrm rot="10800000" flipV="1">
            <a:off x="3994841" y="2733270"/>
            <a:ext cx="1350610" cy="425274"/>
          </a:xfrm>
          <a:prstGeom prst="notchedRightArrow">
            <a:avLst>
              <a:gd name="adj1" fmla="val 100000"/>
              <a:gd name="adj2" fmla="val 274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09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40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95" y="6265847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5840" y="265847"/>
            <a:ext cx="35051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 : توقيت جرينيتش</a:t>
            </a: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(GMT)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963144"/>
            <a:ext cx="7176462" cy="800219"/>
          </a:xfrm>
          <a:prstGeom prst="rect">
            <a:avLst/>
          </a:prstGeom>
          <a:solidFill>
            <a:srgbClr val="FF99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التحويل من توقيت جرينتش الذي يمر ببلدة جرينتش القريبة من لندن (00:00) الى التوقيت المحلي للدول تراعى إشارة فارق التوقيت + أو - . </a:t>
            </a:r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761" y="3297820"/>
            <a:ext cx="4948417" cy="223802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14400" y="1998995"/>
            <a:ext cx="7538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مثل: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الوقت في لندن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07:00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يوم الأحد، وفارق الوقت عن مملكة البحرين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+3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فأن الوقت في مملكة البحرين  </a:t>
            </a:r>
            <a:r>
              <a:rPr lang="ar-BH" sz="24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10:00- الأحد.</a:t>
            </a:r>
            <a:endParaRPr lang="en-US" sz="2400" dirty="0">
              <a:solidFill>
                <a:srgbClr val="6029F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392131"/>
            <a:ext cx="2667182" cy="850704"/>
          </a:xfrm>
          <a:prstGeom prst="rect">
            <a:avLst/>
          </a:prstGeom>
          <a:effectLst>
            <a:glow rad="101600">
              <a:srgbClr val="FF99CC">
                <a:alpha val="60000"/>
              </a:srgb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33" name="Rectangle 32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المقرر: السفر والسياحة       سفر 324 </a:t>
            </a:r>
            <a:endParaRPr lang="en-US" sz="14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97347" y="2443581"/>
            <a:ext cx="108982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40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95" y="6265847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5840" y="265847"/>
            <a:ext cx="35051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 : توقيت جرينيتش</a:t>
            </a: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(GMT)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223" y="2523759"/>
            <a:ext cx="5116049" cy="24284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66800" y="1210137"/>
            <a:ext cx="7394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الوقت في لندن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02:00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يوم الأربعاء، وفارق الوقت عن نيويورك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-5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فأن الوقت في نيويورك  </a:t>
            </a:r>
            <a:r>
              <a:rPr lang="ar-BH" sz="24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21:00 – الثلاثاء.</a:t>
            </a:r>
            <a:endParaRPr lang="en-US" sz="2400" dirty="0">
              <a:solidFill>
                <a:srgbClr val="6029F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المقرر: السفر والسياحة       سفر 324 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12388" y="1753180"/>
            <a:ext cx="108982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40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95" y="6265847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5840" y="265847"/>
            <a:ext cx="35051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 : توقيت جرينيتش</a:t>
            </a: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(GMT)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789" y="2640997"/>
            <a:ext cx="5144044" cy="236222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447800" y="1179421"/>
            <a:ext cx="6934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إذا كان الوقت في لندن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15:00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وفارق الوقت عن نيويورك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-5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فأن الوقت  في نيويورك  10:00</a:t>
            </a:r>
            <a:r>
              <a:rPr lang="ar-BH" sz="24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الأربعاء.</a:t>
            </a:r>
            <a:endParaRPr lang="en-US" sz="2400" dirty="0">
              <a:solidFill>
                <a:srgbClr val="6029F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المقرر: السفر والسياحة       سفر 324 </a:t>
            </a:r>
            <a:endParaRPr lang="en-US" sz="14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59988" y="1524584"/>
            <a:ext cx="108982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40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95" y="6265847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5840" y="265847"/>
            <a:ext cx="35051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 : توقيت جرينيتش</a:t>
            </a: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(GMT)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124" y="2882081"/>
            <a:ext cx="5339779" cy="229951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752600" y="1371600"/>
            <a:ext cx="6194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b="1" dirty="0"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إذا كان الوقت في لندن </a:t>
            </a:r>
            <a:r>
              <a:rPr lang="ar-BH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19:00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وفارق الوقت عن الصين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+8</a:t>
            </a:r>
          </a:p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فأن الوقت  في الصين  </a:t>
            </a:r>
            <a:r>
              <a:rPr lang="ar-BH" sz="2400" b="1" dirty="0">
                <a:solidFill>
                  <a:srgbClr val="6029F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03:00 – الخميس.</a:t>
            </a:r>
            <a:endParaRPr lang="en-US" sz="2400" dirty="0">
              <a:solidFill>
                <a:srgbClr val="6029F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493947"/>
            <a:ext cx="5644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/>
              <a:t>الدرس: التوقيت العالمي      المقرر: السفر والسياحة       سفر 324 </a:t>
            </a:r>
            <a:endParaRPr lang="en-US" sz="14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04342" y="1497412"/>
            <a:ext cx="108982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5501</TotalTime>
  <Words>856</Words>
  <Application>Microsoft Office PowerPoint</Application>
  <PresentationFormat>عرض على الشاشة (4:3)</PresentationFormat>
  <Paragraphs>126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Sakkal Majalla</vt:lpstr>
      <vt:lpstr>Wingdings</vt:lpstr>
      <vt:lpstr>1_Office Theme</vt:lpstr>
      <vt:lpstr>Office Theme</vt:lpstr>
      <vt:lpstr>قالب الدروس الإلكترونية المعتمد (1)</vt:lpstr>
      <vt:lpstr>الوحدة الثانية  التوقيت العالمي   الفصل السابع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التقويم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Lenovo</cp:lastModifiedBy>
  <cp:revision>720</cp:revision>
  <dcterms:created xsi:type="dcterms:W3CDTF">2020-03-03T05:49:03Z</dcterms:created>
  <dcterms:modified xsi:type="dcterms:W3CDTF">2020-10-20T15:17:20Z</dcterms:modified>
</cp:coreProperties>
</file>