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9"/>
  </p:notesMasterIdLst>
  <p:sldIdLst>
    <p:sldId id="256" r:id="rId2"/>
    <p:sldId id="258" r:id="rId3"/>
    <p:sldId id="260" r:id="rId4"/>
    <p:sldId id="263" r:id="rId5"/>
    <p:sldId id="359" r:id="rId6"/>
    <p:sldId id="375" r:id="rId7"/>
    <p:sldId id="410" r:id="rId8"/>
    <p:sldId id="411" r:id="rId9"/>
    <p:sldId id="412" r:id="rId10"/>
    <p:sldId id="376" r:id="rId11"/>
    <p:sldId id="413" r:id="rId12"/>
    <p:sldId id="414" r:id="rId13"/>
    <p:sldId id="405" r:id="rId14"/>
    <p:sldId id="391" r:id="rId15"/>
    <p:sldId id="367" r:id="rId16"/>
    <p:sldId id="408" r:id="rId17"/>
    <p:sldId id="423" r:id="rId18"/>
    <p:sldId id="331" r:id="rId19"/>
    <p:sldId id="288" r:id="rId20"/>
    <p:sldId id="348" r:id="rId21"/>
    <p:sldId id="365" r:id="rId22"/>
    <p:sldId id="369" r:id="rId23"/>
    <p:sldId id="370" r:id="rId24"/>
    <p:sldId id="387" r:id="rId25"/>
    <p:sldId id="388" r:id="rId26"/>
    <p:sldId id="420" r:id="rId27"/>
    <p:sldId id="424" r:id="rId2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9800"/>
    <a:srgbClr val="ED7D31"/>
    <a:srgbClr val="CD9FCB"/>
    <a:srgbClr val="BFD4DF"/>
    <a:srgbClr val="D030B9"/>
    <a:srgbClr val="6C9BB0"/>
    <a:srgbClr val="436B7D"/>
    <a:srgbClr val="3399FF"/>
    <a:srgbClr val="0099FF"/>
    <a:srgbClr val="3366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1FECB4D8-DB02-4DC6-A0A2-4F2EBAE1DC90}" styleName="Medium Style 1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485" autoAdjust="0"/>
    <p:restoredTop sz="94660"/>
  </p:normalViewPr>
  <p:slideViewPr>
    <p:cSldViewPr snapToGrid="0">
      <p:cViewPr varScale="1">
        <p:scale>
          <a:sx n="71" d="100"/>
          <a:sy n="71" d="100"/>
        </p:scale>
        <p:origin x="636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Relationship Id="rId8" Type="http://schemas.openxmlformats.org/officeDocument/2006/relationships/slide" Target="slides/slide7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7564367-81A4-4D6D-AB99-D645BFD24834}" type="doc">
      <dgm:prSet loTypeId="urn:microsoft.com/office/officeart/2005/8/layout/radial4" loCatId="relationship" qsTypeId="urn:microsoft.com/office/officeart/2005/8/quickstyle/3d3" qsCatId="3D" csTypeId="urn:microsoft.com/office/officeart/2005/8/colors/colorful1" csCatId="colorful" phldr="1"/>
      <dgm:spPr/>
      <dgm:t>
        <a:bodyPr/>
        <a:lstStyle/>
        <a:p>
          <a:pPr rtl="1"/>
          <a:endParaRPr lang="ar-BH"/>
        </a:p>
      </dgm:t>
    </dgm:pt>
    <dgm:pt modelId="{CEECEE55-425B-4B0F-BB3D-B020AB286692}">
      <dgm:prSet phldrT="[نص]"/>
      <dgm:spPr/>
      <dgm:t>
        <a:bodyPr/>
        <a:lstStyle/>
        <a:p>
          <a:pPr rtl="1"/>
          <a:r>
            <a:rPr lang="ar-BH" b="1" dirty="0" smtClean="0">
              <a:latin typeface="Sakkal Majalla" panose="02000000000000000000" pitchFamily="2" charset="-78"/>
              <a:cs typeface="Sakkal Majalla" panose="02000000000000000000" pitchFamily="2" charset="-78"/>
            </a:rPr>
            <a:t>المُنْتَج</a:t>
          </a:r>
          <a:endParaRPr lang="ar-BH" b="1" dirty="0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8C8A3982-E018-47EB-B5C1-517D43541223}" type="parTrans" cxnId="{2203D9B2-2A18-4567-BCCA-3BB44AA62C30}">
      <dgm:prSet/>
      <dgm:spPr/>
      <dgm:t>
        <a:bodyPr/>
        <a:lstStyle/>
        <a:p>
          <a:pPr rtl="1"/>
          <a:endParaRPr lang="ar-BH"/>
        </a:p>
      </dgm:t>
    </dgm:pt>
    <dgm:pt modelId="{AE0C6DC9-8F93-4CFF-B1F3-16111D0EF995}" type="sibTrans" cxnId="{2203D9B2-2A18-4567-BCCA-3BB44AA62C30}">
      <dgm:prSet/>
      <dgm:spPr/>
      <dgm:t>
        <a:bodyPr/>
        <a:lstStyle/>
        <a:p>
          <a:pPr rtl="1"/>
          <a:endParaRPr lang="ar-BH"/>
        </a:p>
      </dgm:t>
    </dgm:pt>
    <dgm:pt modelId="{5308C753-FCE8-4A95-86C1-F36A0F09703A}">
      <dgm:prSet phldrT="[نص]" custT="1"/>
      <dgm:spPr/>
      <dgm:t>
        <a:bodyPr/>
        <a:lstStyle/>
        <a:p>
          <a:pPr rtl="1">
            <a:spcAft>
              <a:spcPts val="0"/>
            </a:spcAft>
          </a:pPr>
          <a:r>
            <a:rPr lang="ar-BH" sz="2800" b="1" dirty="0">
              <a:solidFill>
                <a:schemeClr val="tx1"/>
              </a:solidFill>
              <a:latin typeface="Sakkal Majalla" panose="02000000000000000000" pitchFamily="2" charset="-78"/>
              <a:cs typeface="Sultan bold" pitchFamily="2" charset="-78"/>
            </a:rPr>
            <a:t>الأفكار</a:t>
          </a:r>
        </a:p>
        <a:p>
          <a:pPr rtl="1">
            <a:spcAft>
              <a:spcPts val="0"/>
            </a:spcAft>
          </a:pPr>
          <a:r>
            <a:rPr lang="ar-BH" sz="1800" b="1" dirty="0">
              <a:solidFill>
                <a:schemeClr val="tx1"/>
              </a:solidFill>
              <a:latin typeface="Sakkal Majalla" panose="02000000000000000000" pitchFamily="2" charset="-78"/>
              <a:cs typeface="Sakkal Majalla" panose="02000000000000000000" pitchFamily="2" charset="-78"/>
            </a:rPr>
            <a:t>هي المفاهيم، والفلسفات، الصور الخيالية، والقضايا التي تمنح المحفزات النفسية المساعدة على حل المشاكل أو تعديل الظروف البيئية.</a:t>
          </a:r>
        </a:p>
      </dgm:t>
    </dgm:pt>
    <dgm:pt modelId="{91BC9529-24D1-4399-A1A3-47B4EAC88481}" type="parTrans" cxnId="{4BFD5F9D-85D1-4DA9-879B-966D35AE42B2}">
      <dgm:prSet/>
      <dgm:spPr/>
      <dgm:t>
        <a:bodyPr/>
        <a:lstStyle/>
        <a:p>
          <a:pPr rtl="1"/>
          <a:endParaRPr lang="ar-BH"/>
        </a:p>
      </dgm:t>
    </dgm:pt>
    <dgm:pt modelId="{5BBE7640-B641-4B06-888F-3C9F275E0D94}" type="sibTrans" cxnId="{4BFD5F9D-85D1-4DA9-879B-966D35AE42B2}">
      <dgm:prSet/>
      <dgm:spPr/>
      <dgm:t>
        <a:bodyPr/>
        <a:lstStyle/>
        <a:p>
          <a:pPr rtl="1"/>
          <a:endParaRPr lang="ar-BH"/>
        </a:p>
      </dgm:t>
    </dgm:pt>
    <dgm:pt modelId="{BEADD972-2388-44B8-AF24-1B9BC266A731}">
      <dgm:prSet phldrT="[نص]" custT="1"/>
      <dgm:spPr>
        <a:solidFill>
          <a:srgbClr val="C00000"/>
        </a:solidFill>
      </dgm:spPr>
      <dgm:t>
        <a:bodyPr/>
        <a:lstStyle/>
        <a:p>
          <a:pPr rtl="1">
            <a:lnSpc>
              <a:spcPts val="3360"/>
            </a:lnSpc>
            <a:spcAft>
              <a:spcPts val="0"/>
            </a:spcAft>
          </a:pPr>
          <a:r>
            <a:rPr lang="ar-BH" sz="2400" b="0" dirty="0">
              <a:solidFill>
                <a:sysClr val="windowText" lastClr="000000"/>
              </a:solidFill>
              <a:latin typeface="Sakkal Majalla" panose="02000000000000000000" pitchFamily="2" charset="-78"/>
              <a:cs typeface="Sultan bold" pitchFamily="2" charset="-78"/>
            </a:rPr>
            <a:t>السلع</a:t>
          </a:r>
        </a:p>
        <a:p>
          <a:pPr rtl="1">
            <a:lnSpc>
              <a:spcPts val="3360"/>
            </a:lnSpc>
            <a:spcAft>
              <a:spcPts val="0"/>
            </a:spcAft>
          </a:pPr>
          <a:r>
            <a:rPr lang="ar-BH" sz="2400" b="1" dirty="0">
              <a:latin typeface="Sakkal Majalla" panose="02000000000000000000" pitchFamily="2" charset="-78"/>
              <a:cs typeface="Sakkal Majalla" panose="02000000000000000000" pitchFamily="2" charset="-78"/>
            </a:rPr>
            <a:t>هي عبارة عن كيان مادي ملموس مثل السيارات والملابس.</a:t>
          </a:r>
        </a:p>
      </dgm:t>
    </dgm:pt>
    <dgm:pt modelId="{BD49D361-E15C-4F03-A2A7-7961A65B28A2}" type="parTrans" cxnId="{3157DE31-1853-4E9B-BF82-D10F746F4DAB}">
      <dgm:prSet/>
      <dgm:spPr>
        <a:solidFill>
          <a:srgbClr val="C00000"/>
        </a:solidFill>
      </dgm:spPr>
      <dgm:t>
        <a:bodyPr/>
        <a:lstStyle/>
        <a:p>
          <a:pPr rtl="1"/>
          <a:endParaRPr lang="ar-BH"/>
        </a:p>
      </dgm:t>
    </dgm:pt>
    <dgm:pt modelId="{B56E60E2-5E6D-4036-8033-68C4D671A5C9}" type="sibTrans" cxnId="{3157DE31-1853-4E9B-BF82-D10F746F4DAB}">
      <dgm:prSet/>
      <dgm:spPr/>
      <dgm:t>
        <a:bodyPr/>
        <a:lstStyle/>
        <a:p>
          <a:pPr rtl="1"/>
          <a:endParaRPr lang="ar-BH"/>
        </a:p>
      </dgm:t>
    </dgm:pt>
    <dgm:pt modelId="{EDE8F7DD-0F34-413A-9ADE-B569D4764FC7}">
      <dgm:prSet phldrT="[نص]" custT="1"/>
      <dgm:spPr/>
      <dgm:t>
        <a:bodyPr/>
        <a:lstStyle/>
        <a:p>
          <a:pPr rtl="1">
            <a:spcAft>
              <a:spcPts val="0"/>
            </a:spcAft>
          </a:pPr>
          <a:r>
            <a:rPr lang="ar-BH" sz="2400" b="0" dirty="0">
              <a:solidFill>
                <a:schemeClr val="tx1"/>
              </a:solidFill>
              <a:latin typeface="Sakkal Majalla" panose="02000000000000000000" pitchFamily="2" charset="-78"/>
              <a:cs typeface="Sultan bold" pitchFamily="2" charset="-78"/>
            </a:rPr>
            <a:t>الخدمات</a:t>
          </a:r>
        </a:p>
        <a:p>
          <a:pPr rtl="1">
            <a:spcAft>
              <a:spcPct val="35000"/>
            </a:spcAft>
          </a:pPr>
          <a:r>
            <a:rPr lang="ar-BH" sz="1600" b="1" dirty="0">
              <a:solidFill>
                <a:schemeClr val="tx1"/>
              </a:solidFill>
              <a:latin typeface="Sakkal Majalla" panose="02000000000000000000" pitchFamily="2" charset="-78"/>
              <a:cs typeface="Sakkal Majalla" panose="02000000000000000000" pitchFamily="2" charset="-78"/>
            </a:rPr>
            <a:t>هي عبارة عن كيان غير مادي وغير ملموس – يحصل نتيجة الجهود البشرية والفنية للأفراد مثل الخدمات الطبية والخدمات الثقافية والترفيهية.</a:t>
          </a:r>
        </a:p>
      </dgm:t>
    </dgm:pt>
    <dgm:pt modelId="{A1D6775C-BD55-4932-804A-6A6C10C97666}" type="parTrans" cxnId="{0B29D0E0-2ACD-4C0B-890A-5F5E2738B35A}">
      <dgm:prSet/>
      <dgm:spPr/>
      <dgm:t>
        <a:bodyPr/>
        <a:lstStyle/>
        <a:p>
          <a:pPr rtl="1"/>
          <a:endParaRPr lang="ar-BH"/>
        </a:p>
      </dgm:t>
    </dgm:pt>
    <dgm:pt modelId="{B849D1FD-6D3C-4FA7-B1FD-86C87CDC04BD}" type="sibTrans" cxnId="{0B29D0E0-2ACD-4C0B-890A-5F5E2738B35A}">
      <dgm:prSet/>
      <dgm:spPr/>
      <dgm:t>
        <a:bodyPr/>
        <a:lstStyle/>
        <a:p>
          <a:pPr rtl="1"/>
          <a:endParaRPr lang="ar-BH"/>
        </a:p>
      </dgm:t>
    </dgm:pt>
    <dgm:pt modelId="{66B694A1-E62A-47E9-B1C6-B0857640B9FF}" type="pres">
      <dgm:prSet presAssocID="{87564367-81A4-4D6D-AB99-D645BFD24834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pPr rtl="1"/>
          <a:endParaRPr lang="ar-BH"/>
        </a:p>
      </dgm:t>
    </dgm:pt>
    <dgm:pt modelId="{0B262E75-D5B4-4931-82FA-736166EC8C2C}" type="pres">
      <dgm:prSet presAssocID="{CEECEE55-425B-4B0F-BB3D-B020AB286692}" presName="centerShape" presStyleLbl="node0" presStyleIdx="0" presStyleCnt="1" custScaleX="97003" custScaleY="93061"/>
      <dgm:spPr/>
      <dgm:t>
        <a:bodyPr/>
        <a:lstStyle/>
        <a:p>
          <a:pPr rtl="1"/>
          <a:endParaRPr lang="ar-BH"/>
        </a:p>
      </dgm:t>
    </dgm:pt>
    <dgm:pt modelId="{A70B6709-E6F1-42DC-A820-5F6CCC901C7E}" type="pres">
      <dgm:prSet presAssocID="{91BC9529-24D1-4399-A1A3-47B4EAC88481}" presName="parTrans" presStyleLbl="bgSibTrans2D1" presStyleIdx="0" presStyleCnt="3" custLinFactNeighborX="5940" custLinFactNeighborY="-24419" custRadScaleRad="37353" custRadScaleInc="-2147483648"/>
      <dgm:spPr/>
      <dgm:t>
        <a:bodyPr/>
        <a:lstStyle/>
        <a:p>
          <a:pPr rtl="1"/>
          <a:endParaRPr lang="ar-BH"/>
        </a:p>
      </dgm:t>
    </dgm:pt>
    <dgm:pt modelId="{10D51AA4-4782-4238-82BD-F17C57D3C1BB}" type="pres">
      <dgm:prSet presAssocID="{5308C753-FCE8-4A95-86C1-F36A0F09703A}" presName="node" presStyleLbl="node1" presStyleIdx="0" presStyleCnt="3" custScaleX="219715" custRadScaleRad="148955" custRadScaleInc="-45640">
        <dgm:presLayoutVars>
          <dgm:bulletEnabled val="1"/>
        </dgm:presLayoutVars>
      </dgm:prSet>
      <dgm:spPr/>
      <dgm:t>
        <a:bodyPr/>
        <a:lstStyle/>
        <a:p>
          <a:pPr rtl="1"/>
          <a:endParaRPr lang="ar-BH"/>
        </a:p>
      </dgm:t>
    </dgm:pt>
    <dgm:pt modelId="{26036C33-C8EE-499A-922D-678EAC3B52BD}" type="pres">
      <dgm:prSet presAssocID="{BD49D361-E15C-4F03-A2A7-7961A65B28A2}" presName="parTrans" presStyleLbl="bgSibTrans2D1" presStyleIdx="1" presStyleCnt="3" custAng="21421080" custLinFactNeighborX="-4250" custLinFactNeighborY="2909"/>
      <dgm:spPr/>
      <dgm:t>
        <a:bodyPr/>
        <a:lstStyle/>
        <a:p>
          <a:pPr rtl="1"/>
          <a:endParaRPr lang="ar-BH"/>
        </a:p>
      </dgm:t>
    </dgm:pt>
    <dgm:pt modelId="{6F944696-5E17-4738-AF96-177DAABD286A}" type="pres">
      <dgm:prSet presAssocID="{BEADD972-2388-44B8-AF24-1B9BC266A731}" presName="node" presStyleLbl="node1" presStyleIdx="1" presStyleCnt="3" custScaleX="219715" custRadScaleRad="100168" custRadScaleInc="4970">
        <dgm:presLayoutVars>
          <dgm:bulletEnabled val="1"/>
        </dgm:presLayoutVars>
      </dgm:prSet>
      <dgm:spPr/>
      <dgm:t>
        <a:bodyPr/>
        <a:lstStyle/>
        <a:p>
          <a:pPr rtl="1"/>
          <a:endParaRPr lang="ar-BH"/>
        </a:p>
      </dgm:t>
    </dgm:pt>
    <dgm:pt modelId="{22FCC80D-F04E-4A65-8D0A-C49DFD3AFCE1}" type="pres">
      <dgm:prSet presAssocID="{A1D6775C-BD55-4932-804A-6A6C10C97666}" presName="parTrans" presStyleLbl="bgSibTrans2D1" presStyleIdx="2" presStyleCnt="3" custLinFactNeighborX="-6503" custLinFactNeighborY="-26182"/>
      <dgm:spPr/>
      <dgm:t>
        <a:bodyPr/>
        <a:lstStyle/>
        <a:p>
          <a:pPr rtl="1"/>
          <a:endParaRPr lang="ar-BH"/>
        </a:p>
      </dgm:t>
    </dgm:pt>
    <dgm:pt modelId="{9900FF65-ED45-4416-8D22-3E7968EB2DD2}" type="pres">
      <dgm:prSet presAssocID="{EDE8F7DD-0F34-413A-9ADE-B569D4764FC7}" presName="node" presStyleLbl="node1" presStyleIdx="2" presStyleCnt="3" custScaleX="219715" custRadScaleRad="150141" custRadScaleInc="43882">
        <dgm:presLayoutVars>
          <dgm:bulletEnabled val="1"/>
        </dgm:presLayoutVars>
      </dgm:prSet>
      <dgm:spPr/>
      <dgm:t>
        <a:bodyPr/>
        <a:lstStyle/>
        <a:p>
          <a:pPr rtl="1"/>
          <a:endParaRPr lang="ar-BH"/>
        </a:p>
      </dgm:t>
    </dgm:pt>
  </dgm:ptLst>
  <dgm:cxnLst>
    <dgm:cxn modelId="{2203D9B2-2A18-4567-BCCA-3BB44AA62C30}" srcId="{87564367-81A4-4D6D-AB99-D645BFD24834}" destId="{CEECEE55-425B-4B0F-BB3D-B020AB286692}" srcOrd="0" destOrd="0" parTransId="{8C8A3982-E018-47EB-B5C1-517D43541223}" sibTransId="{AE0C6DC9-8F93-4CFF-B1F3-16111D0EF995}"/>
    <dgm:cxn modelId="{0B29D0E0-2ACD-4C0B-890A-5F5E2738B35A}" srcId="{CEECEE55-425B-4B0F-BB3D-B020AB286692}" destId="{EDE8F7DD-0F34-413A-9ADE-B569D4764FC7}" srcOrd="2" destOrd="0" parTransId="{A1D6775C-BD55-4932-804A-6A6C10C97666}" sibTransId="{B849D1FD-6D3C-4FA7-B1FD-86C87CDC04BD}"/>
    <dgm:cxn modelId="{F048E656-9204-40EC-B9CC-E7E6640C1D1E}" type="presOf" srcId="{5308C753-FCE8-4A95-86C1-F36A0F09703A}" destId="{10D51AA4-4782-4238-82BD-F17C57D3C1BB}" srcOrd="0" destOrd="0" presId="urn:microsoft.com/office/officeart/2005/8/layout/radial4"/>
    <dgm:cxn modelId="{764971FA-E006-4F52-A548-490ECE127DF5}" type="presOf" srcId="{EDE8F7DD-0F34-413A-9ADE-B569D4764FC7}" destId="{9900FF65-ED45-4416-8D22-3E7968EB2DD2}" srcOrd="0" destOrd="0" presId="urn:microsoft.com/office/officeart/2005/8/layout/radial4"/>
    <dgm:cxn modelId="{D02E442E-03AB-4232-96B7-55C5A6203926}" type="presOf" srcId="{87564367-81A4-4D6D-AB99-D645BFD24834}" destId="{66B694A1-E62A-47E9-B1C6-B0857640B9FF}" srcOrd="0" destOrd="0" presId="urn:microsoft.com/office/officeart/2005/8/layout/radial4"/>
    <dgm:cxn modelId="{68BBB2CE-A03E-4EA6-8BA7-AAC9931916FA}" type="presOf" srcId="{A1D6775C-BD55-4932-804A-6A6C10C97666}" destId="{22FCC80D-F04E-4A65-8D0A-C49DFD3AFCE1}" srcOrd="0" destOrd="0" presId="urn:microsoft.com/office/officeart/2005/8/layout/radial4"/>
    <dgm:cxn modelId="{E18CDCF5-59B6-4FFC-A23A-3CE09EBC0C9B}" type="presOf" srcId="{BD49D361-E15C-4F03-A2A7-7961A65B28A2}" destId="{26036C33-C8EE-499A-922D-678EAC3B52BD}" srcOrd="0" destOrd="0" presId="urn:microsoft.com/office/officeart/2005/8/layout/radial4"/>
    <dgm:cxn modelId="{E7D464C8-203A-44A6-B242-5CA09DEF10BF}" type="presOf" srcId="{91BC9529-24D1-4399-A1A3-47B4EAC88481}" destId="{A70B6709-E6F1-42DC-A820-5F6CCC901C7E}" srcOrd="0" destOrd="0" presId="urn:microsoft.com/office/officeart/2005/8/layout/radial4"/>
    <dgm:cxn modelId="{C455C846-C340-4933-8C15-D1E7CAAB0391}" type="presOf" srcId="{CEECEE55-425B-4B0F-BB3D-B020AB286692}" destId="{0B262E75-D5B4-4931-82FA-736166EC8C2C}" srcOrd="0" destOrd="0" presId="urn:microsoft.com/office/officeart/2005/8/layout/radial4"/>
    <dgm:cxn modelId="{3157DE31-1853-4E9B-BF82-D10F746F4DAB}" srcId="{CEECEE55-425B-4B0F-BB3D-B020AB286692}" destId="{BEADD972-2388-44B8-AF24-1B9BC266A731}" srcOrd="1" destOrd="0" parTransId="{BD49D361-E15C-4F03-A2A7-7961A65B28A2}" sibTransId="{B56E60E2-5E6D-4036-8033-68C4D671A5C9}"/>
    <dgm:cxn modelId="{4BFD5F9D-85D1-4DA9-879B-966D35AE42B2}" srcId="{CEECEE55-425B-4B0F-BB3D-B020AB286692}" destId="{5308C753-FCE8-4A95-86C1-F36A0F09703A}" srcOrd="0" destOrd="0" parTransId="{91BC9529-24D1-4399-A1A3-47B4EAC88481}" sibTransId="{5BBE7640-B641-4B06-888F-3C9F275E0D94}"/>
    <dgm:cxn modelId="{0D0D94D9-A48B-44D4-8EE6-785607DC1673}" type="presOf" srcId="{BEADD972-2388-44B8-AF24-1B9BC266A731}" destId="{6F944696-5E17-4738-AF96-177DAABD286A}" srcOrd="0" destOrd="0" presId="urn:microsoft.com/office/officeart/2005/8/layout/radial4"/>
    <dgm:cxn modelId="{7EA5857B-77A0-4F38-97FA-EB091B7BBEE2}" type="presParOf" srcId="{66B694A1-E62A-47E9-B1C6-B0857640B9FF}" destId="{0B262E75-D5B4-4931-82FA-736166EC8C2C}" srcOrd="0" destOrd="0" presId="urn:microsoft.com/office/officeart/2005/8/layout/radial4"/>
    <dgm:cxn modelId="{F75E4F5F-F469-4DA1-9CB7-B0ADBFB6473F}" type="presParOf" srcId="{66B694A1-E62A-47E9-B1C6-B0857640B9FF}" destId="{A70B6709-E6F1-42DC-A820-5F6CCC901C7E}" srcOrd="1" destOrd="0" presId="urn:microsoft.com/office/officeart/2005/8/layout/radial4"/>
    <dgm:cxn modelId="{65473542-4D8A-42BA-9552-DD083F162FB1}" type="presParOf" srcId="{66B694A1-E62A-47E9-B1C6-B0857640B9FF}" destId="{10D51AA4-4782-4238-82BD-F17C57D3C1BB}" srcOrd="2" destOrd="0" presId="urn:microsoft.com/office/officeart/2005/8/layout/radial4"/>
    <dgm:cxn modelId="{41804625-11F3-4DE1-AEC3-B67BDA88D9AD}" type="presParOf" srcId="{66B694A1-E62A-47E9-B1C6-B0857640B9FF}" destId="{26036C33-C8EE-499A-922D-678EAC3B52BD}" srcOrd="3" destOrd="0" presId="urn:microsoft.com/office/officeart/2005/8/layout/radial4"/>
    <dgm:cxn modelId="{C8D6ECA4-B218-4BBF-A1DA-F938A9DEE376}" type="presParOf" srcId="{66B694A1-E62A-47E9-B1C6-B0857640B9FF}" destId="{6F944696-5E17-4738-AF96-177DAABD286A}" srcOrd="4" destOrd="0" presId="urn:microsoft.com/office/officeart/2005/8/layout/radial4"/>
    <dgm:cxn modelId="{0AA3A99B-7448-4AEF-AEA1-559C0500D9BD}" type="presParOf" srcId="{66B694A1-E62A-47E9-B1C6-B0857640B9FF}" destId="{22FCC80D-F04E-4A65-8D0A-C49DFD3AFCE1}" srcOrd="5" destOrd="0" presId="urn:microsoft.com/office/officeart/2005/8/layout/radial4"/>
    <dgm:cxn modelId="{FB272527-9848-4EE1-BA91-CB03F8CAD1FA}" type="presParOf" srcId="{66B694A1-E62A-47E9-B1C6-B0857640B9FF}" destId="{9900FF65-ED45-4416-8D22-3E7968EB2DD2}" srcOrd="6" destOrd="0" presId="urn:microsoft.com/office/officeart/2005/8/layout/radial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00C15D50-3ED7-48A8-97E2-A23A66C83C17}" type="doc">
      <dgm:prSet loTypeId="urn:microsoft.com/office/officeart/2005/8/layout/hierarchy2" loCatId="hierarchy" qsTypeId="urn:microsoft.com/office/officeart/2005/8/quickstyle/3d3" qsCatId="3D" csTypeId="urn:microsoft.com/office/officeart/2005/8/colors/colorful3" csCatId="colorful" phldr="1"/>
      <dgm:spPr/>
      <dgm:t>
        <a:bodyPr/>
        <a:lstStyle/>
        <a:p>
          <a:pPr rtl="1"/>
          <a:endParaRPr lang="ar-BH"/>
        </a:p>
      </dgm:t>
    </dgm:pt>
    <dgm:pt modelId="{68828A0F-5CA4-4AD7-8D97-DA3EFD5122ED}">
      <dgm:prSet phldrT="[نص]" custT="1"/>
      <dgm:spPr/>
      <dgm:t>
        <a:bodyPr/>
        <a:lstStyle/>
        <a:p>
          <a:pPr rtl="1"/>
          <a:r>
            <a:rPr lang="ar-BH" sz="3600" b="1" dirty="0">
              <a:solidFill>
                <a:schemeClr val="tx1"/>
              </a:solidFill>
              <a:latin typeface="Sakkal Majalla" panose="02000000000000000000" pitchFamily="2" charset="-78"/>
              <a:cs typeface="Sakkal Majalla" panose="02000000000000000000" pitchFamily="2" charset="-78"/>
            </a:rPr>
            <a:t>أنواع السلع</a:t>
          </a:r>
        </a:p>
      </dgm:t>
    </dgm:pt>
    <dgm:pt modelId="{48E9B480-B0F1-4B24-BC39-D04AB7E63B4C}" type="parTrans" cxnId="{5B32E1D3-A1BC-4741-A3B5-91F90660D446}">
      <dgm:prSet/>
      <dgm:spPr/>
      <dgm:t>
        <a:bodyPr/>
        <a:lstStyle/>
        <a:p>
          <a:pPr rtl="1"/>
          <a:endParaRPr lang="ar-BH" sz="2400" b="1">
            <a:solidFill>
              <a:schemeClr val="tx1"/>
            </a:solidFill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D4950C89-A3BE-44F3-922C-B256D0C331C6}" type="sibTrans" cxnId="{5B32E1D3-A1BC-4741-A3B5-91F90660D446}">
      <dgm:prSet/>
      <dgm:spPr/>
      <dgm:t>
        <a:bodyPr/>
        <a:lstStyle/>
        <a:p>
          <a:pPr rtl="1"/>
          <a:endParaRPr lang="ar-BH" sz="2400" b="1">
            <a:solidFill>
              <a:schemeClr val="tx1"/>
            </a:solidFill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80B188F3-EBE7-44FD-814A-990AA98792DA}">
      <dgm:prSet phldrT="[نص]" custT="1"/>
      <dgm:spPr/>
      <dgm:t>
        <a:bodyPr/>
        <a:lstStyle/>
        <a:p>
          <a:pPr rtl="1"/>
          <a:r>
            <a:rPr lang="ar-BH" sz="2400" b="1" dirty="0">
              <a:solidFill>
                <a:schemeClr val="tx1"/>
              </a:solidFill>
              <a:latin typeface="Sakkal Majalla" panose="02000000000000000000" pitchFamily="2" charset="-78"/>
              <a:cs typeface="Sakkal Majalla" panose="02000000000000000000" pitchFamily="2" charset="-78"/>
            </a:rPr>
            <a:t>السلع الاستهلاكية</a:t>
          </a:r>
        </a:p>
      </dgm:t>
    </dgm:pt>
    <dgm:pt modelId="{BAD1BD8F-CBCC-4D35-B65B-21D4A136221C}" type="parTrans" cxnId="{AD3BC0E7-5032-4A84-A9C5-5D45248522DE}">
      <dgm:prSet custT="1"/>
      <dgm:spPr/>
      <dgm:t>
        <a:bodyPr/>
        <a:lstStyle/>
        <a:p>
          <a:pPr rtl="1"/>
          <a:endParaRPr lang="ar-BH" sz="2400" b="1">
            <a:solidFill>
              <a:schemeClr val="tx1"/>
            </a:solidFill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C00C9169-1C10-440D-9075-8BADEFBC3399}" type="sibTrans" cxnId="{AD3BC0E7-5032-4A84-A9C5-5D45248522DE}">
      <dgm:prSet/>
      <dgm:spPr/>
      <dgm:t>
        <a:bodyPr/>
        <a:lstStyle/>
        <a:p>
          <a:pPr rtl="1"/>
          <a:endParaRPr lang="ar-BH" sz="2400" b="1">
            <a:solidFill>
              <a:schemeClr val="tx1"/>
            </a:solidFill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043F9964-98E0-43AE-8321-7C1E736ED855}">
      <dgm:prSet phldrT="[نص]" custT="1"/>
      <dgm:spPr/>
      <dgm:t>
        <a:bodyPr/>
        <a:lstStyle/>
        <a:p>
          <a:pPr rtl="1"/>
          <a:r>
            <a:rPr lang="ar-BH" sz="2400" b="1" dirty="0">
              <a:solidFill>
                <a:schemeClr val="tx1"/>
              </a:solidFill>
              <a:latin typeface="Sakkal Majalla" panose="02000000000000000000" pitchFamily="2" charset="-78"/>
              <a:cs typeface="Sakkal Majalla" panose="02000000000000000000" pitchFamily="2" charset="-78"/>
            </a:rPr>
            <a:t>التقسيم الأول</a:t>
          </a:r>
        </a:p>
      </dgm:t>
    </dgm:pt>
    <dgm:pt modelId="{AD3BEBE5-6812-4399-969B-1E6A58108DE6}" type="parTrans" cxnId="{E52F406F-3AE4-4F24-B250-E23C9329234D}">
      <dgm:prSet custT="1"/>
      <dgm:spPr/>
      <dgm:t>
        <a:bodyPr/>
        <a:lstStyle/>
        <a:p>
          <a:pPr rtl="1"/>
          <a:endParaRPr lang="ar-BH" sz="2400" b="1">
            <a:solidFill>
              <a:schemeClr val="tx1"/>
            </a:solidFill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15886C21-D6E9-4EFC-9738-93DDE5F165F5}" type="sibTrans" cxnId="{E52F406F-3AE4-4F24-B250-E23C9329234D}">
      <dgm:prSet/>
      <dgm:spPr/>
      <dgm:t>
        <a:bodyPr/>
        <a:lstStyle/>
        <a:p>
          <a:pPr rtl="1"/>
          <a:endParaRPr lang="ar-BH" sz="2400" b="1">
            <a:solidFill>
              <a:schemeClr val="tx1"/>
            </a:solidFill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20FEFC21-C332-40A5-912E-433A57706831}">
      <dgm:prSet phldrT="[نص]" custT="1"/>
      <dgm:spPr/>
      <dgm:t>
        <a:bodyPr/>
        <a:lstStyle/>
        <a:p>
          <a:pPr rtl="1"/>
          <a:r>
            <a:rPr lang="ar-BH" sz="2400" b="1" dirty="0">
              <a:solidFill>
                <a:schemeClr val="tx1"/>
              </a:solidFill>
              <a:latin typeface="Sakkal Majalla" panose="02000000000000000000" pitchFamily="2" charset="-78"/>
              <a:cs typeface="Sakkal Majalla" panose="02000000000000000000" pitchFamily="2" charset="-78"/>
            </a:rPr>
            <a:t>التقسيم الثاني</a:t>
          </a:r>
        </a:p>
      </dgm:t>
    </dgm:pt>
    <dgm:pt modelId="{61EB05E2-1930-4F4E-8794-B061B6452FFB}" type="parTrans" cxnId="{72A671CB-5200-424A-AF90-19088DD47204}">
      <dgm:prSet custT="1"/>
      <dgm:spPr/>
      <dgm:t>
        <a:bodyPr/>
        <a:lstStyle/>
        <a:p>
          <a:pPr rtl="1"/>
          <a:endParaRPr lang="ar-BH" sz="2400" b="1">
            <a:solidFill>
              <a:schemeClr val="tx1"/>
            </a:solidFill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955A5A8C-597E-4DF9-A32E-E4D2057F3DF9}" type="sibTrans" cxnId="{72A671CB-5200-424A-AF90-19088DD47204}">
      <dgm:prSet/>
      <dgm:spPr/>
      <dgm:t>
        <a:bodyPr/>
        <a:lstStyle/>
        <a:p>
          <a:pPr rtl="1"/>
          <a:endParaRPr lang="ar-BH" sz="2400" b="1">
            <a:solidFill>
              <a:schemeClr val="tx1"/>
            </a:solidFill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9A267A58-107B-4C4C-BE9D-06FF8695BDB6}">
      <dgm:prSet phldrT="[نص]" custT="1"/>
      <dgm:spPr/>
      <dgm:t>
        <a:bodyPr/>
        <a:lstStyle/>
        <a:p>
          <a:pPr rtl="1"/>
          <a:r>
            <a:rPr lang="ar-BH" sz="2400" b="1" dirty="0">
              <a:solidFill>
                <a:schemeClr val="tx1"/>
              </a:solidFill>
              <a:latin typeface="Sakkal Majalla" panose="02000000000000000000" pitchFamily="2" charset="-78"/>
              <a:cs typeface="Sakkal Majalla" panose="02000000000000000000" pitchFamily="2" charset="-78"/>
            </a:rPr>
            <a:t>السلع الإنتاجية </a:t>
          </a:r>
        </a:p>
      </dgm:t>
    </dgm:pt>
    <dgm:pt modelId="{6B16ED06-8381-492A-9095-D7FB42C7CF74}" type="parTrans" cxnId="{CC157A2D-BC4B-4774-9AFB-DC7F55823B5D}">
      <dgm:prSet custT="1"/>
      <dgm:spPr/>
      <dgm:t>
        <a:bodyPr/>
        <a:lstStyle/>
        <a:p>
          <a:pPr rtl="1"/>
          <a:endParaRPr lang="ar-BH" sz="2400" b="1">
            <a:solidFill>
              <a:schemeClr val="tx1"/>
            </a:solidFill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FB110BC8-3930-4C49-B301-800D39811645}" type="sibTrans" cxnId="{CC157A2D-BC4B-4774-9AFB-DC7F55823B5D}">
      <dgm:prSet/>
      <dgm:spPr/>
      <dgm:t>
        <a:bodyPr/>
        <a:lstStyle/>
        <a:p>
          <a:pPr rtl="1"/>
          <a:endParaRPr lang="ar-BH" sz="2400" b="1">
            <a:solidFill>
              <a:schemeClr val="tx1"/>
            </a:solidFill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B0FBE0F8-745C-4321-BA78-F1C0CA0365EE}">
      <dgm:prSet phldrT="[نص]" custT="1"/>
      <dgm:spPr/>
      <dgm:t>
        <a:bodyPr/>
        <a:lstStyle/>
        <a:p>
          <a:pPr rtl="1"/>
          <a:r>
            <a:rPr lang="ar-BH" sz="2400" b="1" dirty="0">
              <a:solidFill>
                <a:schemeClr val="tx1"/>
              </a:solidFill>
              <a:latin typeface="Sakkal Majalla" panose="02000000000000000000" pitchFamily="2" charset="-78"/>
              <a:cs typeface="Sakkal Majalla" panose="02000000000000000000" pitchFamily="2" charset="-78"/>
            </a:rPr>
            <a:t>المواد الخام</a:t>
          </a:r>
        </a:p>
      </dgm:t>
    </dgm:pt>
    <dgm:pt modelId="{EC5BBA24-F285-45B4-A11C-28CFA817C66D}" type="parTrans" cxnId="{040886A5-F741-4472-9729-EFFFE192B41A}">
      <dgm:prSet custT="1"/>
      <dgm:spPr/>
      <dgm:t>
        <a:bodyPr/>
        <a:lstStyle/>
        <a:p>
          <a:pPr rtl="1"/>
          <a:endParaRPr lang="ar-BH" sz="2400" b="1">
            <a:solidFill>
              <a:schemeClr val="tx1"/>
            </a:solidFill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41E43054-5B47-4E76-A2BF-078C69E564AB}" type="sibTrans" cxnId="{040886A5-F741-4472-9729-EFFFE192B41A}">
      <dgm:prSet/>
      <dgm:spPr/>
      <dgm:t>
        <a:bodyPr/>
        <a:lstStyle/>
        <a:p>
          <a:pPr rtl="1"/>
          <a:endParaRPr lang="ar-BH" sz="2400" b="1">
            <a:solidFill>
              <a:schemeClr val="tx1"/>
            </a:solidFill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21D36FA9-41AB-4FB0-B29A-41DD66C95C49}">
      <dgm:prSet custT="1"/>
      <dgm:spPr/>
      <dgm:t>
        <a:bodyPr/>
        <a:lstStyle/>
        <a:p>
          <a:pPr rtl="1"/>
          <a:r>
            <a:rPr lang="ar-BH" sz="2400" dirty="0">
              <a:solidFill>
                <a:schemeClr val="tx1"/>
              </a:solidFill>
              <a:latin typeface="Sakkal Majalla" panose="02000000000000000000" pitchFamily="2" charset="-78"/>
              <a:cs typeface="Sakkal Majalla" panose="02000000000000000000" pitchFamily="2" charset="-78"/>
            </a:rPr>
            <a:t>السلع المعمرة</a:t>
          </a:r>
        </a:p>
      </dgm:t>
    </dgm:pt>
    <dgm:pt modelId="{B911A2E1-5E6D-47F9-AAB2-E16C80E64EC5}" type="parTrans" cxnId="{B666A3C7-2CC8-415D-9845-993775BF206C}">
      <dgm:prSet custT="1"/>
      <dgm:spPr/>
      <dgm:t>
        <a:bodyPr/>
        <a:lstStyle/>
        <a:p>
          <a:pPr rtl="1"/>
          <a:endParaRPr lang="ar-BH" sz="2400">
            <a:solidFill>
              <a:schemeClr val="tx1"/>
            </a:solidFill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05DD9567-26E0-4BF8-A646-6677DA85C11A}" type="sibTrans" cxnId="{B666A3C7-2CC8-415D-9845-993775BF206C}">
      <dgm:prSet/>
      <dgm:spPr/>
      <dgm:t>
        <a:bodyPr/>
        <a:lstStyle/>
        <a:p>
          <a:pPr rtl="1"/>
          <a:endParaRPr lang="ar-BH" sz="2400">
            <a:solidFill>
              <a:schemeClr val="tx1"/>
            </a:solidFill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D9213D50-3FD9-447C-AE3E-65EC61BBE241}">
      <dgm:prSet custT="1"/>
      <dgm:spPr/>
      <dgm:t>
        <a:bodyPr/>
        <a:lstStyle/>
        <a:p>
          <a:pPr rtl="1"/>
          <a:r>
            <a:rPr lang="ar-BH" sz="2400" dirty="0">
              <a:solidFill>
                <a:schemeClr val="tx1"/>
              </a:solidFill>
              <a:latin typeface="Sakkal Majalla" panose="02000000000000000000" pitchFamily="2" charset="-78"/>
              <a:cs typeface="Sakkal Majalla" panose="02000000000000000000" pitchFamily="2" charset="-78"/>
            </a:rPr>
            <a:t>السلع غير المعمرة</a:t>
          </a:r>
        </a:p>
      </dgm:t>
    </dgm:pt>
    <dgm:pt modelId="{7C9DD65C-D24F-429B-8FBE-DC12FC2063E1}" type="parTrans" cxnId="{2F7F905D-5A8D-4A74-AD44-78F4BA6D9C00}">
      <dgm:prSet custT="1"/>
      <dgm:spPr/>
      <dgm:t>
        <a:bodyPr/>
        <a:lstStyle/>
        <a:p>
          <a:pPr rtl="1"/>
          <a:endParaRPr lang="ar-BH" sz="2400">
            <a:solidFill>
              <a:schemeClr val="tx1"/>
            </a:solidFill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AF7B4678-FC5E-4F3E-87B0-0A2D48F4F352}" type="sibTrans" cxnId="{2F7F905D-5A8D-4A74-AD44-78F4BA6D9C00}">
      <dgm:prSet/>
      <dgm:spPr/>
      <dgm:t>
        <a:bodyPr/>
        <a:lstStyle/>
        <a:p>
          <a:pPr rtl="1"/>
          <a:endParaRPr lang="ar-BH" sz="2400">
            <a:solidFill>
              <a:schemeClr val="tx1"/>
            </a:solidFill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7BAECDEB-3FF9-4652-9335-24B15A24FEB3}">
      <dgm:prSet custT="1"/>
      <dgm:spPr>
        <a:solidFill>
          <a:srgbClr val="C00000"/>
        </a:solidFill>
      </dgm:spPr>
      <dgm:t>
        <a:bodyPr/>
        <a:lstStyle/>
        <a:p>
          <a:pPr rtl="1"/>
          <a:r>
            <a:rPr lang="ar-BH" sz="2400" dirty="0">
              <a:solidFill>
                <a:schemeClr val="tx1"/>
              </a:solidFill>
              <a:latin typeface="Sakkal Majalla" panose="02000000000000000000" pitchFamily="2" charset="-78"/>
              <a:cs typeface="Sakkal Majalla" panose="02000000000000000000" pitchFamily="2" charset="-78"/>
            </a:rPr>
            <a:t>السلع الاستقرائية</a:t>
          </a:r>
        </a:p>
      </dgm:t>
    </dgm:pt>
    <dgm:pt modelId="{09CC6E93-8A39-4682-8CE4-D5708816D3A8}" type="parTrans" cxnId="{C40FD505-63BE-4668-BD97-15EBE1C05D40}">
      <dgm:prSet custT="1"/>
      <dgm:spPr/>
      <dgm:t>
        <a:bodyPr/>
        <a:lstStyle/>
        <a:p>
          <a:pPr rtl="1"/>
          <a:endParaRPr lang="ar-BH" sz="2400">
            <a:solidFill>
              <a:schemeClr val="tx1"/>
            </a:solidFill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81BE4296-FC1C-4B98-95BE-0E434532ADE7}" type="sibTrans" cxnId="{C40FD505-63BE-4668-BD97-15EBE1C05D40}">
      <dgm:prSet/>
      <dgm:spPr/>
      <dgm:t>
        <a:bodyPr/>
        <a:lstStyle/>
        <a:p>
          <a:pPr rtl="1"/>
          <a:endParaRPr lang="ar-BH" sz="2400">
            <a:solidFill>
              <a:schemeClr val="tx1"/>
            </a:solidFill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D9EF8206-F4E9-42E2-960E-C9D104EEE441}">
      <dgm:prSet custT="1"/>
      <dgm:spPr>
        <a:solidFill>
          <a:srgbClr val="C00000"/>
        </a:solidFill>
      </dgm:spPr>
      <dgm:t>
        <a:bodyPr/>
        <a:lstStyle/>
        <a:p>
          <a:pPr rtl="1"/>
          <a:r>
            <a:rPr lang="ar-BH" sz="2400" dirty="0">
              <a:solidFill>
                <a:schemeClr val="tx1"/>
              </a:solidFill>
              <a:latin typeface="Sakkal Majalla" panose="02000000000000000000" pitchFamily="2" charset="-78"/>
              <a:cs typeface="Sakkal Majalla" panose="02000000000000000000" pitchFamily="2" charset="-78"/>
            </a:rPr>
            <a:t>سلع التسوق</a:t>
          </a:r>
        </a:p>
      </dgm:t>
    </dgm:pt>
    <dgm:pt modelId="{EEB3DFAD-EBD7-459F-8B7A-A76E4F8DA26C}" type="parTrans" cxnId="{E26EA10D-0062-46AB-9BF8-5C5DDE695BC2}">
      <dgm:prSet custT="1"/>
      <dgm:spPr/>
      <dgm:t>
        <a:bodyPr/>
        <a:lstStyle/>
        <a:p>
          <a:pPr rtl="1"/>
          <a:endParaRPr lang="ar-BH" sz="2400">
            <a:solidFill>
              <a:schemeClr val="tx1"/>
            </a:solidFill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13861C88-9144-4D43-92D9-8CD191227D64}" type="sibTrans" cxnId="{E26EA10D-0062-46AB-9BF8-5C5DDE695BC2}">
      <dgm:prSet/>
      <dgm:spPr/>
      <dgm:t>
        <a:bodyPr/>
        <a:lstStyle/>
        <a:p>
          <a:pPr rtl="1"/>
          <a:endParaRPr lang="ar-BH" sz="2400">
            <a:solidFill>
              <a:schemeClr val="tx1"/>
            </a:solidFill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383E1B71-4C55-43FA-8721-4334412ABE43}">
      <dgm:prSet custT="1"/>
      <dgm:spPr>
        <a:solidFill>
          <a:srgbClr val="C00000"/>
        </a:solidFill>
      </dgm:spPr>
      <dgm:t>
        <a:bodyPr/>
        <a:lstStyle/>
        <a:p>
          <a:pPr rtl="1"/>
          <a:r>
            <a:rPr lang="ar-BH" sz="2400" dirty="0">
              <a:solidFill>
                <a:schemeClr val="tx1"/>
              </a:solidFill>
              <a:latin typeface="Sakkal Majalla" panose="02000000000000000000" pitchFamily="2" charset="-78"/>
              <a:cs typeface="Sakkal Majalla" panose="02000000000000000000" pitchFamily="2" charset="-78"/>
            </a:rPr>
            <a:t>السلع الخاصة</a:t>
          </a:r>
        </a:p>
      </dgm:t>
    </dgm:pt>
    <dgm:pt modelId="{A9DBE293-6099-4D2A-B6F8-4E8DF232D932}" type="parTrans" cxnId="{E67270B8-AD1D-4889-BB17-7DF90B740790}">
      <dgm:prSet custT="1"/>
      <dgm:spPr/>
      <dgm:t>
        <a:bodyPr/>
        <a:lstStyle/>
        <a:p>
          <a:pPr rtl="1"/>
          <a:endParaRPr lang="ar-BH" sz="2400">
            <a:solidFill>
              <a:schemeClr val="tx1"/>
            </a:solidFill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F08BEE07-47A2-4448-BB69-E23BE4624742}" type="sibTrans" cxnId="{E67270B8-AD1D-4889-BB17-7DF90B740790}">
      <dgm:prSet/>
      <dgm:spPr/>
      <dgm:t>
        <a:bodyPr/>
        <a:lstStyle/>
        <a:p>
          <a:pPr rtl="1"/>
          <a:endParaRPr lang="ar-BH" sz="2400">
            <a:solidFill>
              <a:schemeClr val="tx1"/>
            </a:solidFill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6C231474-FD26-4FC9-8258-2FD1BEE49399}">
      <dgm:prSet custT="1"/>
      <dgm:spPr>
        <a:solidFill>
          <a:srgbClr val="CD9FCB"/>
        </a:solidFill>
      </dgm:spPr>
      <dgm:t>
        <a:bodyPr/>
        <a:lstStyle/>
        <a:p>
          <a:pPr rtl="1">
            <a:lnSpc>
              <a:spcPct val="100000"/>
            </a:lnSpc>
            <a:spcAft>
              <a:spcPts val="0"/>
            </a:spcAft>
          </a:pPr>
          <a:r>
            <a:rPr lang="ar-BH" sz="2000" dirty="0">
              <a:solidFill>
                <a:schemeClr val="tx1"/>
              </a:solidFill>
              <a:latin typeface="Sakkal Majalla" panose="02000000000000000000" pitchFamily="2" charset="-78"/>
              <a:cs typeface="Sakkal Majalla" panose="02000000000000000000" pitchFamily="2" charset="-78"/>
            </a:rPr>
            <a:t>التجهيزات الآلية</a:t>
          </a:r>
        </a:p>
        <a:p>
          <a:pPr rtl="1">
            <a:lnSpc>
              <a:spcPct val="100000"/>
            </a:lnSpc>
            <a:spcAft>
              <a:spcPts val="0"/>
            </a:spcAft>
          </a:pPr>
          <a:r>
            <a:rPr lang="ar-BH" sz="2000" dirty="0">
              <a:solidFill>
                <a:schemeClr val="tx1"/>
              </a:solidFill>
              <a:latin typeface="Sakkal Majalla" panose="02000000000000000000" pitchFamily="2" charset="-78"/>
              <a:cs typeface="Sakkal Majalla" panose="02000000000000000000" pitchFamily="2" charset="-78"/>
            </a:rPr>
            <a:t>الأجهزة المساعدة</a:t>
          </a:r>
        </a:p>
        <a:p>
          <a:pPr rtl="1">
            <a:lnSpc>
              <a:spcPct val="100000"/>
            </a:lnSpc>
            <a:spcAft>
              <a:spcPts val="0"/>
            </a:spcAft>
          </a:pPr>
          <a:r>
            <a:rPr lang="ar-BH" sz="2000" dirty="0">
              <a:solidFill>
                <a:schemeClr val="tx1"/>
              </a:solidFill>
              <a:latin typeface="Sakkal Majalla" panose="02000000000000000000" pitchFamily="2" charset="-78"/>
              <a:cs typeface="Sakkal Majalla" panose="02000000000000000000" pitchFamily="2" charset="-78"/>
            </a:rPr>
            <a:t>الأجزاء المصنعة</a:t>
          </a:r>
        </a:p>
        <a:p>
          <a:pPr rtl="1">
            <a:lnSpc>
              <a:spcPct val="100000"/>
            </a:lnSpc>
            <a:spcAft>
              <a:spcPts val="0"/>
            </a:spcAft>
          </a:pPr>
          <a:r>
            <a:rPr lang="ar-BH" sz="2000" dirty="0">
              <a:solidFill>
                <a:schemeClr val="tx1"/>
              </a:solidFill>
              <a:latin typeface="Sakkal Majalla" panose="02000000000000000000" pitchFamily="2" charset="-78"/>
              <a:cs typeface="Sakkal Majalla" panose="02000000000000000000" pitchFamily="2" charset="-78"/>
            </a:rPr>
            <a:t>مهمات التشغيل</a:t>
          </a:r>
        </a:p>
      </dgm:t>
    </dgm:pt>
    <dgm:pt modelId="{9E7F1162-0D2C-4688-B1E5-28ECB4A90D48}" type="parTrans" cxnId="{F894582B-6CBD-4348-945A-A57663DF2AC5}">
      <dgm:prSet custT="1"/>
      <dgm:spPr/>
      <dgm:t>
        <a:bodyPr/>
        <a:lstStyle/>
        <a:p>
          <a:pPr rtl="1"/>
          <a:endParaRPr lang="ar-BH" sz="2400">
            <a:solidFill>
              <a:schemeClr val="tx1"/>
            </a:solidFill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9584A871-37A6-49DD-8004-C21FAE846943}" type="sibTrans" cxnId="{F894582B-6CBD-4348-945A-A57663DF2AC5}">
      <dgm:prSet/>
      <dgm:spPr/>
      <dgm:t>
        <a:bodyPr/>
        <a:lstStyle/>
        <a:p>
          <a:pPr rtl="1"/>
          <a:endParaRPr lang="ar-BH" sz="2400">
            <a:solidFill>
              <a:schemeClr val="tx1"/>
            </a:solidFill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6F05271D-991F-460A-9E29-ADDDBDD03F12}" type="pres">
      <dgm:prSet presAssocID="{00C15D50-3ED7-48A8-97E2-A23A66C83C17}" presName="diagram" presStyleCnt="0">
        <dgm:presLayoutVars>
          <dgm:chPref val="1"/>
          <dgm:dir val="rev"/>
          <dgm:animOne val="branch"/>
          <dgm:animLvl val="lvl"/>
          <dgm:resizeHandles val="exact"/>
        </dgm:presLayoutVars>
      </dgm:prSet>
      <dgm:spPr/>
      <dgm:t>
        <a:bodyPr/>
        <a:lstStyle/>
        <a:p>
          <a:pPr rtl="1"/>
          <a:endParaRPr lang="ar-BH"/>
        </a:p>
      </dgm:t>
    </dgm:pt>
    <dgm:pt modelId="{925AD034-3E0D-4FAE-A3C9-C21DFBB0D1B7}" type="pres">
      <dgm:prSet presAssocID="{68828A0F-5CA4-4AD7-8D97-DA3EFD5122ED}" presName="root1" presStyleCnt="0"/>
      <dgm:spPr/>
    </dgm:pt>
    <dgm:pt modelId="{3B19F63C-81DD-4EEC-9B40-3F87B52D4103}" type="pres">
      <dgm:prSet presAssocID="{68828A0F-5CA4-4AD7-8D97-DA3EFD5122ED}" presName="LevelOneTextNode" presStyleLbl="node0" presStyleIdx="0" presStyleCnt="1" custLinFactNeighborX="-3886" custLinFactNeighborY="-51181">
        <dgm:presLayoutVars>
          <dgm:chPref val="3"/>
        </dgm:presLayoutVars>
      </dgm:prSet>
      <dgm:spPr/>
      <dgm:t>
        <a:bodyPr/>
        <a:lstStyle/>
        <a:p>
          <a:pPr rtl="1"/>
          <a:endParaRPr lang="ar-BH"/>
        </a:p>
      </dgm:t>
    </dgm:pt>
    <dgm:pt modelId="{3C1EA1DC-4769-4743-8059-7220860268DB}" type="pres">
      <dgm:prSet presAssocID="{68828A0F-5CA4-4AD7-8D97-DA3EFD5122ED}" presName="level2hierChild" presStyleCnt="0"/>
      <dgm:spPr/>
    </dgm:pt>
    <dgm:pt modelId="{376473AD-0FF1-4242-AA4B-51E3EBC74F66}" type="pres">
      <dgm:prSet presAssocID="{BAD1BD8F-CBCC-4D35-B65B-21D4A136221C}" presName="conn2-1" presStyleLbl="parChTrans1D2" presStyleIdx="0" presStyleCnt="2"/>
      <dgm:spPr/>
      <dgm:t>
        <a:bodyPr/>
        <a:lstStyle/>
        <a:p>
          <a:pPr rtl="1"/>
          <a:endParaRPr lang="ar-BH"/>
        </a:p>
      </dgm:t>
    </dgm:pt>
    <dgm:pt modelId="{AFF392D9-67BD-440F-A78E-CE27B94BB645}" type="pres">
      <dgm:prSet presAssocID="{BAD1BD8F-CBCC-4D35-B65B-21D4A136221C}" presName="connTx" presStyleLbl="parChTrans1D2" presStyleIdx="0" presStyleCnt="2"/>
      <dgm:spPr/>
      <dgm:t>
        <a:bodyPr/>
        <a:lstStyle/>
        <a:p>
          <a:pPr rtl="1"/>
          <a:endParaRPr lang="ar-BH"/>
        </a:p>
      </dgm:t>
    </dgm:pt>
    <dgm:pt modelId="{E3C4BBCB-8525-4958-8369-F2A6EE13E527}" type="pres">
      <dgm:prSet presAssocID="{80B188F3-EBE7-44FD-814A-990AA98792DA}" presName="root2" presStyleCnt="0"/>
      <dgm:spPr/>
    </dgm:pt>
    <dgm:pt modelId="{9496794A-1413-466D-B834-2F0E447931A0}" type="pres">
      <dgm:prSet presAssocID="{80B188F3-EBE7-44FD-814A-990AA98792DA}" presName="LevelTwoTextNode" presStyleLbl="node2" presStyleIdx="0" presStyleCnt="2" custScaleY="66061" custLinFactNeighborX="-4804" custLinFactNeighborY="-55993">
        <dgm:presLayoutVars>
          <dgm:chPref val="3"/>
        </dgm:presLayoutVars>
      </dgm:prSet>
      <dgm:spPr/>
      <dgm:t>
        <a:bodyPr/>
        <a:lstStyle/>
        <a:p>
          <a:pPr rtl="1"/>
          <a:endParaRPr lang="ar-BH"/>
        </a:p>
      </dgm:t>
    </dgm:pt>
    <dgm:pt modelId="{E0A8080F-B552-46D8-A289-785A91027F5D}" type="pres">
      <dgm:prSet presAssocID="{80B188F3-EBE7-44FD-814A-990AA98792DA}" presName="level3hierChild" presStyleCnt="0"/>
      <dgm:spPr/>
    </dgm:pt>
    <dgm:pt modelId="{3CB3A194-4098-4EF8-8D9C-EEB3162672DF}" type="pres">
      <dgm:prSet presAssocID="{AD3BEBE5-6812-4399-969B-1E6A58108DE6}" presName="conn2-1" presStyleLbl="parChTrans1D3" presStyleIdx="0" presStyleCnt="3"/>
      <dgm:spPr/>
      <dgm:t>
        <a:bodyPr/>
        <a:lstStyle/>
        <a:p>
          <a:pPr rtl="1"/>
          <a:endParaRPr lang="ar-BH"/>
        </a:p>
      </dgm:t>
    </dgm:pt>
    <dgm:pt modelId="{94EAB90B-FD45-40B0-B741-45B5ACF877D0}" type="pres">
      <dgm:prSet presAssocID="{AD3BEBE5-6812-4399-969B-1E6A58108DE6}" presName="connTx" presStyleLbl="parChTrans1D3" presStyleIdx="0" presStyleCnt="3"/>
      <dgm:spPr/>
      <dgm:t>
        <a:bodyPr/>
        <a:lstStyle/>
        <a:p>
          <a:pPr rtl="1"/>
          <a:endParaRPr lang="ar-BH"/>
        </a:p>
      </dgm:t>
    </dgm:pt>
    <dgm:pt modelId="{64DB434A-256E-4ADD-9496-89FCA08A66E5}" type="pres">
      <dgm:prSet presAssocID="{043F9964-98E0-43AE-8321-7C1E736ED855}" presName="root2" presStyleCnt="0"/>
      <dgm:spPr/>
    </dgm:pt>
    <dgm:pt modelId="{2069F15D-254C-4B06-8796-17BFA0EEFEA7}" type="pres">
      <dgm:prSet presAssocID="{043F9964-98E0-43AE-8321-7C1E736ED855}" presName="LevelTwoTextNode" presStyleLbl="node3" presStyleIdx="0" presStyleCnt="3" custScaleY="57863" custLinFactNeighborX="3334" custLinFactNeighborY="-34329">
        <dgm:presLayoutVars>
          <dgm:chPref val="3"/>
        </dgm:presLayoutVars>
      </dgm:prSet>
      <dgm:spPr/>
      <dgm:t>
        <a:bodyPr/>
        <a:lstStyle/>
        <a:p>
          <a:pPr rtl="1"/>
          <a:endParaRPr lang="ar-BH"/>
        </a:p>
      </dgm:t>
    </dgm:pt>
    <dgm:pt modelId="{82C9BFC1-A813-48C1-AE8D-4C83E26A26D7}" type="pres">
      <dgm:prSet presAssocID="{043F9964-98E0-43AE-8321-7C1E736ED855}" presName="level3hierChild" presStyleCnt="0"/>
      <dgm:spPr/>
    </dgm:pt>
    <dgm:pt modelId="{7FED85A6-E90B-4C02-8A09-A7643F049518}" type="pres">
      <dgm:prSet presAssocID="{B911A2E1-5E6D-47F9-AAB2-E16C80E64EC5}" presName="conn2-1" presStyleLbl="parChTrans1D4" presStyleIdx="0" presStyleCnt="6"/>
      <dgm:spPr/>
      <dgm:t>
        <a:bodyPr/>
        <a:lstStyle/>
        <a:p>
          <a:pPr rtl="1"/>
          <a:endParaRPr lang="ar-BH"/>
        </a:p>
      </dgm:t>
    </dgm:pt>
    <dgm:pt modelId="{3D5527C2-3E6B-47B9-A47C-17D4E6EB751D}" type="pres">
      <dgm:prSet presAssocID="{B911A2E1-5E6D-47F9-AAB2-E16C80E64EC5}" presName="connTx" presStyleLbl="parChTrans1D4" presStyleIdx="0" presStyleCnt="6"/>
      <dgm:spPr/>
      <dgm:t>
        <a:bodyPr/>
        <a:lstStyle/>
        <a:p>
          <a:pPr rtl="1"/>
          <a:endParaRPr lang="ar-BH"/>
        </a:p>
      </dgm:t>
    </dgm:pt>
    <dgm:pt modelId="{B03C9F33-2422-48B1-B98E-16489700B745}" type="pres">
      <dgm:prSet presAssocID="{21D36FA9-41AB-4FB0-B29A-41DD66C95C49}" presName="root2" presStyleCnt="0"/>
      <dgm:spPr/>
    </dgm:pt>
    <dgm:pt modelId="{EF650BC4-D650-41FE-A1C0-64EC73E7ECFA}" type="pres">
      <dgm:prSet presAssocID="{21D36FA9-41AB-4FB0-B29A-41DD66C95C49}" presName="LevelTwoTextNode" presStyleLbl="node4" presStyleIdx="0" presStyleCnt="6" custScaleY="30017" custLinFactNeighborX="-1052" custLinFactNeighborY="-46811">
        <dgm:presLayoutVars>
          <dgm:chPref val="3"/>
        </dgm:presLayoutVars>
      </dgm:prSet>
      <dgm:spPr/>
      <dgm:t>
        <a:bodyPr/>
        <a:lstStyle/>
        <a:p>
          <a:pPr rtl="1"/>
          <a:endParaRPr lang="ar-BH"/>
        </a:p>
      </dgm:t>
    </dgm:pt>
    <dgm:pt modelId="{FB3C13D7-B6AC-4682-AFC5-A462D010CFF9}" type="pres">
      <dgm:prSet presAssocID="{21D36FA9-41AB-4FB0-B29A-41DD66C95C49}" presName="level3hierChild" presStyleCnt="0"/>
      <dgm:spPr/>
    </dgm:pt>
    <dgm:pt modelId="{2A8D91F7-5389-4FF5-9D2E-74B3D33DCED2}" type="pres">
      <dgm:prSet presAssocID="{7C9DD65C-D24F-429B-8FBE-DC12FC2063E1}" presName="conn2-1" presStyleLbl="parChTrans1D4" presStyleIdx="1" presStyleCnt="6"/>
      <dgm:spPr/>
      <dgm:t>
        <a:bodyPr/>
        <a:lstStyle/>
        <a:p>
          <a:pPr rtl="1"/>
          <a:endParaRPr lang="ar-BH"/>
        </a:p>
      </dgm:t>
    </dgm:pt>
    <dgm:pt modelId="{025B6BC7-764E-4301-8D2B-4EBAB77A95F0}" type="pres">
      <dgm:prSet presAssocID="{7C9DD65C-D24F-429B-8FBE-DC12FC2063E1}" presName="connTx" presStyleLbl="parChTrans1D4" presStyleIdx="1" presStyleCnt="6"/>
      <dgm:spPr/>
      <dgm:t>
        <a:bodyPr/>
        <a:lstStyle/>
        <a:p>
          <a:pPr rtl="1"/>
          <a:endParaRPr lang="ar-BH"/>
        </a:p>
      </dgm:t>
    </dgm:pt>
    <dgm:pt modelId="{87632022-8BB1-49AF-A5C9-B8AA3EB12026}" type="pres">
      <dgm:prSet presAssocID="{D9213D50-3FD9-447C-AE3E-65EC61BBE241}" presName="root2" presStyleCnt="0"/>
      <dgm:spPr/>
    </dgm:pt>
    <dgm:pt modelId="{7153C78B-CDF8-4205-9F8F-4818FC5F7C8C}" type="pres">
      <dgm:prSet presAssocID="{D9213D50-3FD9-447C-AE3E-65EC61BBE241}" presName="LevelTwoTextNode" presStyleLbl="node4" presStyleIdx="1" presStyleCnt="6" custScaleY="30017" custLinFactNeighborX="-1052" custLinFactNeighborY="-46811">
        <dgm:presLayoutVars>
          <dgm:chPref val="3"/>
        </dgm:presLayoutVars>
      </dgm:prSet>
      <dgm:spPr/>
      <dgm:t>
        <a:bodyPr/>
        <a:lstStyle/>
        <a:p>
          <a:pPr rtl="1"/>
          <a:endParaRPr lang="ar-BH"/>
        </a:p>
      </dgm:t>
    </dgm:pt>
    <dgm:pt modelId="{BB8A7E93-1AF9-48DA-83D5-4B7D5A94B808}" type="pres">
      <dgm:prSet presAssocID="{D9213D50-3FD9-447C-AE3E-65EC61BBE241}" presName="level3hierChild" presStyleCnt="0"/>
      <dgm:spPr/>
    </dgm:pt>
    <dgm:pt modelId="{C2B8E634-3F42-4ACE-9613-F602F9904697}" type="pres">
      <dgm:prSet presAssocID="{61EB05E2-1930-4F4E-8794-B061B6452FFB}" presName="conn2-1" presStyleLbl="parChTrans1D3" presStyleIdx="1" presStyleCnt="3"/>
      <dgm:spPr/>
      <dgm:t>
        <a:bodyPr/>
        <a:lstStyle/>
        <a:p>
          <a:pPr rtl="1"/>
          <a:endParaRPr lang="ar-BH"/>
        </a:p>
      </dgm:t>
    </dgm:pt>
    <dgm:pt modelId="{B9989057-1E00-45F8-8F6B-F4C84288ADE1}" type="pres">
      <dgm:prSet presAssocID="{61EB05E2-1930-4F4E-8794-B061B6452FFB}" presName="connTx" presStyleLbl="parChTrans1D3" presStyleIdx="1" presStyleCnt="3"/>
      <dgm:spPr/>
      <dgm:t>
        <a:bodyPr/>
        <a:lstStyle/>
        <a:p>
          <a:pPr rtl="1"/>
          <a:endParaRPr lang="ar-BH"/>
        </a:p>
      </dgm:t>
    </dgm:pt>
    <dgm:pt modelId="{DB7B3B0D-8AC4-4959-AF43-AD882F2A1FB6}" type="pres">
      <dgm:prSet presAssocID="{20FEFC21-C332-40A5-912E-433A57706831}" presName="root2" presStyleCnt="0"/>
      <dgm:spPr/>
    </dgm:pt>
    <dgm:pt modelId="{5034F836-E431-41A8-A000-256FB8A8BAFF}" type="pres">
      <dgm:prSet presAssocID="{20FEFC21-C332-40A5-912E-433A57706831}" presName="LevelTwoTextNode" presStyleLbl="node3" presStyleIdx="1" presStyleCnt="3" custScaleY="57863" custLinFactNeighborX="1306" custLinFactNeighborY="-30240">
        <dgm:presLayoutVars>
          <dgm:chPref val="3"/>
        </dgm:presLayoutVars>
      </dgm:prSet>
      <dgm:spPr/>
      <dgm:t>
        <a:bodyPr/>
        <a:lstStyle/>
        <a:p>
          <a:pPr rtl="1"/>
          <a:endParaRPr lang="ar-BH"/>
        </a:p>
      </dgm:t>
    </dgm:pt>
    <dgm:pt modelId="{83CB5568-AC09-46E9-B36F-F9ABD9D3BF98}" type="pres">
      <dgm:prSet presAssocID="{20FEFC21-C332-40A5-912E-433A57706831}" presName="level3hierChild" presStyleCnt="0"/>
      <dgm:spPr/>
    </dgm:pt>
    <dgm:pt modelId="{2BCFBEFE-C8CA-49EF-88DB-1BC233F8F0BB}" type="pres">
      <dgm:prSet presAssocID="{09CC6E93-8A39-4682-8CE4-D5708816D3A8}" presName="conn2-1" presStyleLbl="parChTrans1D4" presStyleIdx="2" presStyleCnt="6"/>
      <dgm:spPr/>
      <dgm:t>
        <a:bodyPr/>
        <a:lstStyle/>
        <a:p>
          <a:pPr rtl="1"/>
          <a:endParaRPr lang="ar-BH"/>
        </a:p>
      </dgm:t>
    </dgm:pt>
    <dgm:pt modelId="{89DC6150-6BA4-46D6-B1C0-C3BF14F37826}" type="pres">
      <dgm:prSet presAssocID="{09CC6E93-8A39-4682-8CE4-D5708816D3A8}" presName="connTx" presStyleLbl="parChTrans1D4" presStyleIdx="2" presStyleCnt="6"/>
      <dgm:spPr/>
      <dgm:t>
        <a:bodyPr/>
        <a:lstStyle/>
        <a:p>
          <a:pPr rtl="1"/>
          <a:endParaRPr lang="ar-BH"/>
        </a:p>
      </dgm:t>
    </dgm:pt>
    <dgm:pt modelId="{1CC38EC7-55A1-4A10-943F-0D4A07FF3FB7}" type="pres">
      <dgm:prSet presAssocID="{7BAECDEB-3FF9-4652-9335-24B15A24FEB3}" presName="root2" presStyleCnt="0"/>
      <dgm:spPr/>
    </dgm:pt>
    <dgm:pt modelId="{981074C5-53A1-4727-B2B7-39CC423B2221}" type="pres">
      <dgm:prSet presAssocID="{7BAECDEB-3FF9-4652-9335-24B15A24FEB3}" presName="LevelTwoTextNode" presStyleLbl="node4" presStyleIdx="2" presStyleCnt="6" custScaleY="30017" custLinFactNeighborX="-1052" custLinFactNeighborY="-16597">
        <dgm:presLayoutVars>
          <dgm:chPref val="3"/>
        </dgm:presLayoutVars>
      </dgm:prSet>
      <dgm:spPr/>
      <dgm:t>
        <a:bodyPr/>
        <a:lstStyle/>
        <a:p>
          <a:pPr rtl="1"/>
          <a:endParaRPr lang="ar-BH"/>
        </a:p>
      </dgm:t>
    </dgm:pt>
    <dgm:pt modelId="{F2B6397F-45A8-41B0-BB62-80B98CCC00A2}" type="pres">
      <dgm:prSet presAssocID="{7BAECDEB-3FF9-4652-9335-24B15A24FEB3}" presName="level3hierChild" presStyleCnt="0"/>
      <dgm:spPr/>
    </dgm:pt>
    <dgm:pt modelId="{1A06212F-31E7-4482-B92F-622A8326A539}" type="pres">
      <dgm:prSet presAssocID="{EEB3DFAD-EBD7-459F-8B7A-A76E4F8DA26C}" presName="conn2-1" presStyleLbl="parChTrans1D4" presStyleIdx="3" presStyleCnt="6"/>
      <dgm:spPr/>
      <dgm:t>
        <a:bodyPr/>
        <a:lstStyle/>
        <a:p>
          <a:pPr rtl="1"/>
          <a:endParaRPr lang="ar-BH"/>
        </a:p>
      </dgm:t>
    </dgm:pt>
    <dgm:pt modelId="{859919FB-D7F9-4450-84DE-40283EBEE288}" type="pres">
      <dgm:prSet presAssocID="{EEB3DFAD-EBD7-459F-8B7A-A76E4F8DA26C}" presName="connTx" presStyleLbl="parChTrans1D4" presStyleIdx="3" presStyleCnt="6"/>
      <dgm:spPr/>
      <dgm:t>
        <a:bodyPr/>
        <a:lstStyle/>
        <a:p>
          <a:pPr rtl="1"/>
          <a:endParaRPr lang="ar-BH"/>
        </a:p>
      </dgm:t>
    </dgm:pt>
    <dgm:pt modelId="{F1CFE6F2-3989-4404-8ADC-13706154756C}" type="pres">
      <dgm:prSet presAssocID="{D9EF8206-F4E9-42E2-960E-C9D104EEE441}" presName="root2" presStyleCnt="0"/>
      <dgm:spPr/>
    </dgm:pt>
    <dgm:pt modelId="{983862C4-A4CC-4515-BD2D-E6F121F9B4FD}" type="pres">
      <dgm:prSet presAssocID="{D9EF8206-F4E9-42E2-960E-C9D104EEE441}" presName="LevelTwoTextNode" presStyleLbl="node4" presStyleIdx="3" presStyleCnt="6" custScaleY="30017" custLinFactNeighborX="-1052" custLinFactNeighborY="-16597">
        <dgm:presLayoutVars>
          <dgm:chPref val="3"/>
        </dgm:presLayoutVars>
      </dgm:prSet>
      <dgm:spPr/>
      <dgm:t>
        <a:bodyPr/>
        <a:lstStyle/>
        <a:p>
          <a:pPr rtl="1"/>
          <a:endParaRPr lang="ar-BH"/>
        </a:p>
      </dgm:t>
    </dgm:pt>
    <dgm:pt modelId="{43A537D8-F70C-42D0-BF8C-7B0BDC880BC5}" type="pres">
      <dgm:prSet presAssocID="{D9EF8206-F4E9-42E2-960E-C9D104EEE441}" presName="level3hierChild" presStyleCnt="0"/>
      <dgm:spPr/>
    </dgm:pt>
    <dgm:pt modelId="{D29F520F-DD0D-4235-A2C0-CF4069CCCE40}" type="pres">
      <dgm:prSet presAssocID="{A9DBE293-6099-4D2A-B6F8-4E8DF232D932}" presName="conn2-1" presStyleLbl="parChTrans1D4" presStyleIdx="4" presStyleCnt="6"/>
      <dgm:spPr/>
      <dgm:t>
        <a:bodyPr/>
        <a:lstStyle/>
        <a:p>
          <a:pPr rtl="1"/>
          <a:endParaRPr lang="ar-BH"/>
        </a:p>
      </dgm:t>
    </dgm:pt>
    <dgm:pt modelId="{0A29034F-044A-4C7E-9C4F-045A030395F0}" type="pres">
      <dgm:prSet presAssocID="{A9DBE293-6099-4D2A-B6F8-4E8DF232D932}" presName="connTx" presStyleLbl="parChTrans1D4" presStyleIdx="4" presStyleCnt="6"/>
      <dgm:spPr/>
      <dgm:t>
        <a:bodyPr/>
        <a:lstStyle/>
        <a:p>
          <a:pPr rtl="1"/>
          <a:endParaRPr lang="ar-BH"/>
        </a:p>
      </dgm:t>
    </dgm:pt>
    <dgm:pt modelId="{C39127D4-5C1C-4C99-9192-74F2E752514E}" type="pres">
      <dgm:prSet presAssocID="{383E1B71-4C55-43FA-8721-4334412ABE43}" presName="root2" presStyleCnt="0"/>
      <dgm:spPr/>
    </dgm:pt>
    <dgm:pt modelId="{8F257794-2FBB-4A45-90AC-D47328F2E2D5}" type="pres">
      <dgm:prSet presAssocID="{383E1B71-4C55-43FA-8721-4334412ABE43}" presName="LevelTwoTextNode" presStyleLbl="node4" presStyleIdx="4" presStyleCnt="6" custScaleY="30017" custLinFactNeighborX="-1052" custLinFactNeighborY="-16597">
        <dgm:presLayoutVars>
          <dgm:chPref val="3"/>
        </dgm:presLayoutVars>
      </dgm:prSet>
      <dgm:spPr/>
      <dgm:t>
        <a:bodyPr/>
        <a:lstStyle/>
        <a:p>
          <a:pPr rtl="1"/>
          <a:endParaRPr lang="ar-BH"/>
        </a:p>
      </dgm:t>
    </dgm:pt>
    <dgm:pt modelId="{BBE05062-58E5-4791-B06E-E15CDF12E88A}" type="pres">
      <dgm:prSet presAssocID="{383E1B71-4C55-43FA-8721-4334412ABE43}" presName="level3hierChild" presStyleCnt="0"/>
      <dgm:spPr/>
    </dgm:pt>
    <dgm:pt modelId="{521CFADF-0033-42A1-B9F3-FD2EFCEBE287}" type="pres">
      <dgm:prSet presAssocID="{6B16ED06-8381-492A-9095-D7FB42C7CF74}" presName="conn2-1" presStyleLbl="parChTrans1D2" presStyleIdx="1" presStyleCnt="2"/>
      <dgm:spPr/>
      <dgm:t>
        <a:bodyPr/>
        <a:lstStyle/>
        <a:p>
          <a:pPr rtl="1"/>
          <a:endParaRPr lang="ar-BH"/>
        </a:p>
      </dgm:t>
    </dgm:pt>
    <dgm:pt modelId="{A4F4F838-2E4B-4F02-8929-5CFC5AF2A057}" type="pres">
      <dgm:prSet presAssocID="{6B16ED06-8381-492A-9095-D7FB42C7CF74}" presName="connTx" presStyleLbl="parChTrans1D2" presStyleIdx="1" presStyleCnt="2"/>
      <dgm:spPr/>
      <dgm:t>
        <a:bodyPr/>
        <a:lstStyle/>
        <a:p>
          <a:pPr rtl="1"/>
          <a:endParaRPr lang="ar-BH"/>
        </a:p>
      </dgm:t>
    </dgm:pt>
    <dgm:pt modelId="{37884074-6EA6-4FE3-970D-DFDF26CB3C58}" type="pres">
      <dgm:prSet presAssocID="{9A267A58-107B-4C4C-BE9D-06FF8695BDB6}" presName="root2" presStyleCnt="0"/>
      <dgm:spPr/>
    </dgm:pt>
    <dgm:pt modelId="{9CBA592B-A5D2-4341-844A-1FBC1D02AAEF}" type="pres">
      <dgm:prSet presAssocID="{9A267A58-107B-4C4C-BE9D-06FF8695BDB6}" presName="LevelTwoTextNode" presStyleLbl="node2" presStyleIdx="1" presStyleCnt="2" custScaleY="66061" custLinFactNeighborX="-1031" custLinFactNeighborY="6913">
        <dgm:presLayoutVars>
          <dgm:chPref val="3"/>
        </dgm:presLayoutVars>
      </dgm:prSet>
      <dgm:spPr/>
      <dgm:t>
        <a:bodyPr/>
        <a:lstStyle/>
        <a:p>
          <a:pPr rtl="1"/>
          <a:endParaRPr lang="ar-BH"/>
        </a:p>
      </dgm:t>
    </dgm:pt>
    <dgm:pt modelId="{9F333E3A-5B3A-4E88-A194-0CD4C2D501F7}" type="pres">
      <dgm:prSet presAssocID="{9A267A58-107B-4C4C-BE9D-06FF8695BDB6}" presName="level3hierChild" presStyleCnt="0"/>
      <dgm:spPr/>
    </dgm:pt>
    <dgm:pt modelId="{B54137F3-812A-438B-A523-905C4E5A3EEB}" type="pres">
      <dgm:prSet presAssocID="{EC5BBA24-F285-45B4-A11C-28CFA817C66D}" presName="conn2-1" presStyleLbl="parChTrans1D3" presStyleIdx="2" presStyleCnt="3"/>
      <dgm:spPr/>
      <dgm:t>
        <a:bodyPr/>
        <a:lstStyle/>
        <a:p>
          <a:pPr rtl="1"/>
          <a:endParaRPr lang="ar-BH"/>
        </a:p>
      </dgm:t>
    </dgm:pt>
    <dgm:pt modelId="{BA951141-A403-4766-B3DC-3E2E3B918D25}" type="pres">
      <dgm:prSet presAssocID="{EC5BBA24-F285-45B4-A11C-28CFA817C66D}" presName="connTx" presStyleLbl="parChTrans1D3" presStyleIdx="2" presStyleCnt="3"/>
      <dgm:spPr/>
      <dgm:t>
        <a:bodyPr/>
        <a:lstStyle/>
        <a:p>
          <a:pPr rtl="1"/>
          <a:endParaRPr lang="ar-BH"/>
        </a:p>
      </dgm:t>
    </dgm:pt>
    <dgm:pt modelId="{22549FDE-FC63-4AFE-B5AC-F091038C5096}" type="pres">
      <dgm:prSet presAssocID="{B0FBE0F8-745C-4321-BA78-F1C0CA0365EE}" presName="root2" presStyleCnt="0"/>
      <dgm:spPr/>
    </dgm:pt>
    <dgm:pt modelId="{8EDAD1B4-72E8-42FF-8038-F2EC6F347452}" type="pres">
      <dgm:prSet presAssocID="{B0FBE0F8-745C-4321-BA78-F1C0CA0365EE}" presName="LevelTwoTextNode" presStyleLbl="node3" presStyleIdx="2" presStyleCnt="3" custScaleY="57863" custLinFactNeighborX="1226" custLinFactNeighborY="7355">
        <dgm:presLayoutVars>
          <dgm:chPref val="3"/>
        </dgm:presLayoutVars>
      </dgm:prSet>
      <dgm:spPr/>
      <dgm:t>
        <a:bodyPr/>
        <a:lstStyle/>
        <a:p>
          <a:pPr rtl="1"/>
          <a:endParaRPr lang="ar-BH"/>
        </a:p>
      </dgm:t>
    </dgm:pt>
    <dgm:pt modelId="{FACBF6B0-4F1F-451F-AD6C-279910193343}" type="pres">
      <dgm:prSet presAssocID="{B0FBE0F8-745C-4321-BA78-F1C0CA0365EE}" presName="level3hierChild" presStyleCnt="0"/>
      <dgm:spPr/>
    </dgm:pt>
    <dgm:pt modelId="{6C36A03A-74C3-441C-9C14-3D3E7D20C6B7}" type="pres">
      <dgm:prSet presAssocID="{9E7F1162-0D2C-4688-B1E5-28ECB4A90D48}" presName="conn2-1" presStyleLbl="parChTrans1D4" presStyleIdx="5" presStyleCnt="6"/>
      <dgm:spPr/>
      <dgm:t>
        <a:bodyPr/>
        <a:lstStyle/>
        <a:p>
          <a:pPr rtl="1"/>
          <a:endParaRPr lang="ar-BH"/>
        </a:p>
      </dgm:t>
    </dgm:pt>
    <dgm:pt modelId="{10747861-5E2B-483F-9F38-8BB2787B343A}" type="pres">
      <dgm:prSet presAssocID="{9E7F1162-0D2C-4688-B1E5-28ECB4A90D48}" presName="connTx" presStyleLbl="parChTrans1D4" presStyleIdx="5" presStyleCnt="6"/>
      <dgm:spPr/>
      <dgm:t>
        <a:bodyPr/>
        <a:lstStyle/>
        <a:p>
          <a:pPr rtl="1"/>
          <a:endParaRPr lang="ar-BH"/>
        </a:p>
      </dgm:t>
    </dgm:pt>
    <dgm:pt modelId="{72AF20BB-B17A-4796-880C-1FFD8925554A}" type="pres">
      <dgm:prSet presAssocID="{6C231474-FD26-4FC9-8258-2FD1BEE49399}" presName="root2" presStyleCnt="0"/>
      <dgm:spPr/>
    </dgm:pt>
    <dgm:pt modelId="{B0344284-9503-43A3-BE71-A3BD139085E5}" type="pres">
      <dgm:prSet presAssocID="{6C231474-FD26-4FC9-8258-2FD1BEE49399}" presName="LevelTwoTextNode" presStyleLbl="node4" presStyleIdx="5" presStyleCnt="6" custScaleY="150696">
        <dgm:presLayoutVars>
          <dgm:chPref val="3"/>
        </dgm:presLayoutVars>
      </dgm:prSet>
      <dgm:spPr/>
      <dgm:t>
        <a:bodyPr/>
        <a:lstStyle/>
        <a:p>
          <a:pPr rtl="1"/>
          <a:endParaRPr lang="ar-BH"/>
        </a:p>
      </dgm:t>
    </dgm:pt>
    <dgm:pt modelId="{59A4AAA7-7BAE-4C83-9281-C41C1838B120}" type="pres">
      <dgm:prSet presAssocID="{6C231474-FD26-4FC9-8258-2FD1BEE49399}" presName="level3hierChild" presStyleCnt="0"/>
      <dgm:spPr/>
    </dgm:pt>
  </dgm:ptLst>
  <dgm:cxnLst>
    <dgm:cxn modelId="{0EAABD85-36FE-4FAD-AD11-1A9A9AD4D1F0}" type="presOf" srcId="{D9EF8206-F4E9-42E2-960E-C9D104EEE441}" destId="{983862C4-A4CC-4515-BD2D-E6F121F9B4FD}" srcOrd="0" destOrd="0" presId="urn:microsoft.com/office/officeart/2005/8/layout/hierarchy2"/>
    <dgm:cxn modelId="{3258BCF4-2DD3-4232-81E3-5B589849F9DC}" type="presOf" srcId="{EC5BBA24-F285-45B4-A11C-28CFA817C66D}" destId="{B54137F3-812A-438B-A523-905C4E5A3EEB}" srcOrd="0" destOrd="0" presId="urn:microsoft.com/office/officeart/2005/8/layout/hierarchy2"/>
    <dgm:cxn modelId="{51DBA4DE-CABC-44B8-AB2A-F2124EB8AE76}" type="presOf" srcId="{EEB3DFAD-EBD7-459F-8B7A-A76E4F8DA26C}" destId="{859919FB-D7F9-4450-84DE-40283EBEE288}" srcOrd="1" destOrd="0" presId="urn:microsoft.com/office/officeart/2005/8/layout/hierarchy2"/>
    <dgm:cxn modelId="{5B32E1D3-A1BC-4741-A3B5-91F90660D446}" srcId="{00C15D50-3ED7-48A8-97E2-A23A66C83C17}" destId="{68828A0F-5CA4-4AD7-8D97-DA3EFD5122ED}" srcOrd="0" destOrd="0" parTransId="{48E9B480-B0F1-4B24-BC39-D04AB7E63B4C}" sibTransId="{D4950C89-A3BE-44F3-922C-B256D0C331C6}"/>
    <dgm:cxn modelId="{CC157A2D-BC4B-4774-9AFB-DC7F55823B5D}" srcId="{68828A0F-5CA4-4AD7-8D97-DA3EFD5122ED}" destId="{9A267A58-107B-4C4C-BE9D-06FF8695BDB6}" srcOrd="1" destOrd="0" parTransId="{6B16ED06-8381-492A-9095-D7FB42C7CF74}" sibTransId="{FB110BC8-3930-4C49-B301-800D39811645}"/>
    <dgm:cxn modelId="{B666A3C7-2CC8-415D-9845-993775BF206C}" srcId="{043F9964-98E0-43AE-8321-7C1E736ED855}" destId="{21D36FA9-41AB-4FB0-B29A-41DD66C95C49}" srcOrd="0" destOrd="0" parTransId="{B911A2E1-5E6D-47F9-AAB2-E16C80E64EC5}" sibTransId="{05DD9567-26E0-4BF8-A646-6677DA85C11A}"/>
    <dgm:cxn modelId="{044ED088-A5F4-40A7-8C41-402FF73006B5}" type="presOf" srcId="{A9DBE293-6099-4D2A-B6F8-4E8DF232D932}" destId="{D29F520F-DD0D-4235-A2C0-CF4069CCCE40}" srcOrd="0" destOrd="0" presId="urn:microsoft.com/office/officeart/2005/8/layout/hierarchy2"/>
    <dgm:cxn modelId="{2F161C9E-9B98-4E8F-92FF-7090A1605C4F}" type="presOf" srcId="{B911A2E1-5E6D-47F9-AAB2-E16C80E64EC5}" destId="{7FED85A6-E90B-4C02-8A09-A7643F049518}" srcOrd="0" destOrd="0" presId="urn:microsoft.com/office/officeart/2005/8/layout/hierarchy2"/>
    <dgm:cxn modelId="{D05001B2-3474-4B7D-B91C-D40612980447}" type="presOf" srcId="{09CC6E93-8A39-4682-8CE4-D5708816D3A8}" destId="{2BCFBEFE-C8CA-49EF-88DB-1BC233F8F0BB}" srcOrd="0" destOrd="0" presId="urn:microsoft.com/office/officeart/2005/8/layout/hierarchy2"/>
    <dgm:cxn modelId="{8B02FFEE-F883-44B4-8615-D6B27B412636}" type="presOf" srcId="{AD3BEBE5-6812-4399-969B-1E6A58108DE6}" destId="{94EAB90B-FD45-40B0-B741-45B5ACF877D0}" srcOrd="1" destOrd="0" presId="urn:microsoft.com/office/officeart/2005/8/layout/hierarchy2"/>
    <dgm:cxn modelId="{1D98AF22-EAFF-475D-A6A2-9B617139A601}" type="presOf" srcId="{BAD1BD8F-CBCC-4D35-B65B-21D4A136221C}" destId="{376473AD-0FF1-4242-AA4B-51E3EBC74F66}" srcOrd="0" destOrd="0" presId="urn:microsoft.com/office/officeart/2005/8/layout/hierarchy2"/>
    <dgm:cxn modelId="{1BE6DCFF-86B0-4296-9D4C-557CFDDFE087}" type="presOf" srcId="{80B188F3-EBE7-44FD-814A-990AA98792DA}" destId="{9496794A-1413-466D-B834-2F0E447931A0}" srcOrd="0" destOrd="0" presId="urn:microsoft.com/office/officeart/2005/8/layout/hierarchy2"/>
    <dgm:cxn modelId="{9CD26EA4-4999-4EDE-B4FE-20F16835A504}" type="presOf" srcId="{68828A0F-5CA4-4AD7-8D97-DA3EFD5122ED}" destId="{3B19F63C-81DD-4EEC-9B40-3F87B52D4103}" srcOrd="0" destOrd="0" presId="urn:microsoft.com/office/officeart/2005/8/layout/hierarchy2"/>
    <dgm:cxn modelId="{E52F406F-3AE4-4F24-B250-E23C9329234D}" srcId="{80B188F3-EBE7-44FD-814A-990AA98792DA}" destId="{043F9964-98E0-43AE-8321-7C1E736ED855}" srcOrd="0" destOrd="0" parTransId="{AD3BEBE5-6812-4399-969B-1E6A58108DE6}" sibTransId="{15886C21-D6E9-4EFC-9738-93DDE5F165F5}"/>
    <dgm:cxn modelId="{F894582B-6CBD-4348-945A-A57663DF2AC5}" srcId="{B0FBE0F8-745C-4321-BA78-F1C0CA0365EE}" destId="{6C231474-FD26-4FC9-8258-2FD1BEE49399}" srcOrd="0" destOrd="0" parTransId="{9E7F1162-0D2C-4688-B1E5-28ECB4A90D48}" sibTransId="{9584A871-37A6-49DD-8004-C21FAE846943}"/>
    <dgm:cxn modelId="{7C04C7E2-9DBD-4874-8BE9-2D3329E19E5D}" type="presOf" srcId="{B0FBE0F8-745C-4321-BA78-F1C0CA0365EE}" destId="{8EDAD1B4-72E8-42FF-8038-F2EC6F347452}" srcOrd="0" destOrd="0" presId="urn:microsoft.com/office/officeart/2005/8/layout/hierarchy2"/>
    <dgm:cxn modelId="{2E30BE63-B821-4AF8-AB55-AC747610281F}" type="presOf" srcId="{61EB05E2-1930-4F4E-8794-B061B6452FFB}" destId="{C2B8E634-3F42-4ACE-9613-F602F9904697}" srcOrd="0" destOrd="0" presId="urn:microsoft.com/office/officeart/2005/8/layout/hierarchy2"/>
    <dgm:cxn modelId="{77219581-6C6D-42A0-99C4-E86EEF6F2A34}" type="presOf" srcId="{6B16ED06-8381-492A-9095-D7FB42C7CF74}" destId="{521CFADF-0033-42A1-B9F3-FD2EFCEBE287}" srcOrd="0" destOrd="0" presId="urn:microsoft.com/office/officeart/2005/8/layout/hierarchy2"/>
    <dgm:cxn modelId="{AD3BC0E7-5032-4A84-A9C5-5D45248522DE}" srcId="{68828A0F-5CA4-4AD7-8D97-DA3EFD5122ED}" destId="{80B188F3-EBE7-44FD-814A-990AA98792DA}" srcOrd="0" destOrd="0" parTransId="{BAD1BD8F-CBCC-4D35-B65B-21D4A136221C}" sibTransId="{C00C9169-1C10-440D-9075-8BADEFBC3399}"/>
    <dgm:cxn modelId="{7E0F8D92-AF0E-4796-81A2-DCAC0D98B606}" type="presOf" srcId="{EEB3DFAD-EBD7-459F-8B7A-A76E4F8DA26C}" destId="{1A06212F-31E7-4482-B92F-622A8326A539}" srcOrd="0" destOrd="0" presId="urn:microsoft.com/office/officeart/2005/8/layout/hierarchy2"/>
    <dgm:cxn modelId="{81D95345-071A-47CB-A943-A10E76F758C5}" type="presOf" srcId="{7BAECDEB-3FF9-4652-9335-24B15A24FEB3}" destId="{981074C5-53A1-4727-B2B7-39CC423B2221}" srcOrd="0" destOrd="0" presId="urn:microsoft.com/office/officeart/2005/8/layout/hierarchy2"/>
    <dgm:cxn modelId="{BE75399C-3EDC-4A6F-B928-D8AEBE7E0B89}" type="presOf" srcId="{61EB05E2-1930-4F4E-8794-B061B6452FFB}" destId="{B9989057-1E00-45F8-8F6B-F4C84288ADE1}" srcOrd="1" destOrd="0" presId="urn:microsoft.com/office/officeart/2005/8/layout/hierarchy2"/>
    <dgm:cxn modelId="{E67270B8-AD1D-4889-BB17-7DF90B740790}" srcId="{20FEFC21-C332-40A5-912E-433A57706831}" destId="{383E1B71-4C55-43FA-8721-4334412ABE43}" srcOrd="2" destOrd="0" parTransId="{A9DBE293-6099-4D2A-B6F8-4E8DF232D932}" sibTransId="{F08BEE07-47A2-4448-BB69-E23BE4624742}"/>
    <dgm:cxn modelId="{1CA26646-F6E9-40C7-9B1A-819AC8C1E413}" type="presOf" srcId="{09CC6E93-8A39-4682-8CE4-D5708816D3A8}" destId="{89DC6150-6BA4-46D6-B1C0-C3BF14F37826}" srcOrd="1" destOrd="0" presId="urn:microsoft.com/office/officeart/2005/8/layout/hierarchy2"/>
    <dgm:cxn modelId="{7922D143-1F27-4E33-BE80-428F2B00CDBC}" type="presOf" srcId="{EC5BBA24-F285-45B4-A11C-28CFA817C66D}" destId="{BA951141-A403-4766-B3DC-3E2E3B918D25}" srcOrd="1" destOrd="0" presId="urn:microsoft.com/office/officeart/2005/8/layout/hierarchy2"/>
    <dgm:cxn modelId="{BA7ED0E7-419F-4AD5-94A0-93047DE37AFB}" type="presOf" srcId="{B911A2E1-5E6D-47F9-AAB2-E16C80E64EC5}" destId="{3D5527C2-3E6B-47B9-A47C-17D4E6EB751D}" srcOrd="1" destOrd="0" presId="urn:microsoft.com/office/officeart/2005/8/layout/hierarchy2"/>
    <dgm:cxn modelId="{2953ECCF-0C47-4CB9-A3DB-45DACED4984B}" type="presOf" srcId="{A9DBE293-6099-4D2A-B6F8-4E8DF232D932}" destId="{0A29034F-044A-4C7E-9C4F-045A030395F0}" srcOrd="1" destOrd="0" presId="urn:microsoft.com/office/officeart/2005/8/layout/hierarchy2"/>
    <dgm:cxn modelId="{3A9B56A3-5591-4587-9462-F8C8B050E954}" type="presOf" srcId="{D9213D50-3FD9-447C-AE3E-65EC61BBE241}" destId="{7153C78B-CDF8-4205-9F8F-4818FC5F7C8C}" srcOrd="0" destOrd="0" presId="urn:microsoft.com/office/officeart/2005/8/layout/hierarchy2"/>
    <dgm:cxn modelId="{77A343CC-4055-4157-BC99-146E50BEA3AB}" type="presOf" srcId="{9A267A58-107B-4C4C-BE9D-06FF8695BDB6}" destId="{9CBA592B-A5D2-4341-844A-1FBC1D02AAEF}" srcOrd="0" destOrd="0" presId="urn:microsoft.com/office/officeart/2005/8/layout/hierarchy2"/>
    <dgm:cxn modelId="{E5D106B3-06B8-4723-B2C9-016CA124308C}" type="presOf" srcId="{043F9964-98E0-43AE-8321-7C1E736ED855}" destId="{2069F15D-254C-4B06-8796-17BFA0EEFEA7}" srcOrd="0" destOrd="0" presId="urn:microsoft.com/office/officeart/2005/8/layout/hierarchy2"/>
    <dgm:cxn modelId="{1E614432-9142-41E9-B195-D5CECFCD1344}" type="presOf" srcId="{9E7F1162-0D2C-4688-B1E5-28ECB4A90D48}" destId="{10747861-5E2B-483F-9F38-8BB2787B343A}" srcOrd="1" destOrd="0" presId="urn:microsoft.com/office/officeart/2005/8/layout/hierarchy2"/>
    <dgm:cxn modelId="{72A671CB-5200-424A-AF90-19088DD47204}" srcId="{80B188F3-EBE7-44FD-814A-990AA98792DA}" destId="{20FEFC21-C332-40A5-912E-433A57706831}" srcOrd="1" destOrd="0" parTransId="{61EB05E2-1930-4F4E-8794-B061B6452FFB}" sibTransId="{955A5A8C-597E-4DF9-A32E-E4D2057F3DF9}"/>
    <dgm:cxn modelId="{152C7B36-CE36-44C2-B085-C64B7FB8EBEB}" type="presOf" srcId="{AD3BEBE5-6812-4399-969B-1E6A58108DE6}" destId="{3CB3A194-4098-4EF8-8D9C-EEB3162672DF}" srcOrd="0" destOrd="0" presId="urn:microsoft.com/office/officeart/2005/8/layout/hierarchy2"/>
    <dgm:cxn modelId="{E8AAB202-BDC6-428D-9842-3D53D8666A7F}" type="presOf" srcId="{6B16ED06-8381-492A-9095-D7FB42C7CF74}" destId="{A4F4F838-2E4B-4F02-8929-5CFC5AF2A057}" srcOrd="1" destOrd="0" presId="urn:microsoft.com/office/officeart/2005/8/layout/hierarchy2"/>
    <dgm:cxn modelId="{39F517B5-E635-4D5B-9B33-6DAF0844DE91}" type="presOf" srcId="{21D36FA9-41AB-4FB0-B29A-41DD66C95C49}" destId="{EF650BC4-D650-41FE-A1C0-64EC73E7ECFA}" srcOrd="0" destOrd="0" presId="urn:microsoft.com/office/officeart/2005/8/layout/hierarchy2"/>
    <dgm:cxn modelId="{2F7F905D-5A8D-4A74-AD44-78F4BA6D9C00}" srcId="{043F9964-98E0-43AE-8321-7C1E736ED855}" destId="{D9213D50-3FD9-447C-AE3E-65EC61BBE241}" srcOrd="1" destOrd="0" parTransId="{7C9DD65C-D24F-429B-8FBE-DC12FC2063E1}" sibTransId="{AF7B4678-FC5E-4F3E-87B0-0A2D48F4F352}"/>
    <dgm:cxn modelId="{5BB09CD9-00E1-4E01-8081-5900993B78B3}" type="presOf" srcId="{BAD1BD8F-CBCC-4D35-B65B-21D4A136221C}" destId="{AFF392D9-67BD-440F-A78E-CE27B94BB645}" srcOrd="1" destOrd="0" presId="urn:microsoft.com/office/officeart/2005/8/layout/hierarchy2"/>
    <dgm:cxn modelId="{E26EA10D-0062-46AB-9BF8-5C5DDE695BC2}" srcId="{20FEFC21-C332-40A5-912E-433A57706831}" destId="{D9EF8206-F4E9-42E2-960E-C9D104EEE441}" srcOrd="1" destOrd="0" parTransId="{EEB3DFAD-EBD7-459F-8B7A-A76E4F8DA26C}" sibTransId="{13861C88-9144-4D43-92D9-8CD191227D64}"/>
    <dgm:cxn modelId="{70E7D61B-6AA2-404D-8770-DC70FFEA6B29}" type="presOf" srcId="{6C231474-FD26-4FC9-8258-2FD1BEE49399}" destId="{B0344284-9503-43A3-BE71-A3BD139085E5}" srcOrd="0" destOrd="0" presId="urn:microsoft.com/office/officeart/2005/8/layout/hierarchy2"/>
    <dgm:cxn modelId="{EB326CBD-254A-4CE3-AF05-9F2187315B41}" type="presOf" srcId="{7C9DD65C-D24F-429B-8FBE-DC12FC2063E1}" destId="{2A8D91F7-5389-4FF5-9D2E-74B3D33DCED2}" srcOrd="0" destOrd="0" presId="urn:microsoft.com/office/officeart/2005/8/layout/hierarchy2"/>
    <dgm:cxn modelId="{F47EC9AE-53DC-48DF-889A-A96215599732}" type="presOf" srcId="{383E1B71-4C55-43FA-8721-4334412ABE43}" destId="{8F257794-2FBB-4A45-90AC-D47328F2E2D5}" srcOrd="0" destOrd="0" presId="urn:microsoft.com/office/officeart/2005/8/layout/hierarchy2"/>
    <dgm:cxn modelId="{C40FD505-63BE-4668-BD97-15EBE1C05D40}" srcId="{20FEFC21-C332-40A5-912E-433A57706831}" destId="{7BAECDEB-3FF9-4652-9335-24B15A24FEB3}" srcOrd="0" destOrd="0" parTransId="{09CC6E93-8A39-4682-8CE4-D5708816D3A8}" sibTransId="{81BE4296-FC1C-4B98-95BE-0E434532ADE7}"/>
    <dgm:cxn modelId="{58788D8A-035F-46F2-9761-5EDCC54652F3}" type="presOf" srcId="{9E7F1162-0D2C-4688-B1E5-28ECB4A90D48}" destId="{6C36A03A-74C3-441C-9C14-3D3E7D20C6B7}" srcOrd="0" destOrd="0" presId="urn:microsoft.com/office/officeart/2005/8/layout/hierarchy2"/>
    <dgm:cxn modelId="{040886A5-F741-4472-9729-EFFFE192B41A}" srcId="{9A267A58-107B-4C4C-BE9D-06FF8695BDB6}" destId="{B0FBE0F8-745C-4321-BA78-F1C0CA0365EE}" srcOrd="0" destOrd="0" parTransId="{EC5BBA24-F285-45B4-A11C-28CFA817C66D}" sibTransId="{41E43054-5B47-4E76-A2BF-078C69E564AB}"/>
    <dgm:cxn modelId="{8C5D8D95-495D-454E-B7C2-66399F71204F}" type="presOf" srcId="{7C9DD65C-D24F-429B-8FBE-DC12FC2063E1}" destId="{025B6BC7-764E-4301-8D2B-4EBAB77A95F0}" srcOrd="1" destOrd="0" presId="urn:microsoft.com/office/officeart/2005/8/layout/hierarchy2"/>
    <dgm:cxn modelId="{2118BEFB-8154-4ADF-8ED4-BFB42B89D99D}" type="presOf" srcId="{20FEFC21-C332-40A5-912E-433A57706831}" destId="{5034F836-E431-41A8-A000-256FB8A8BAFF}" srcOrd="0" destOrd="0" presId="urn:microsoft.com/office/officeart/2005/8/layout/hierarchy2"/>
    <dgm:cxn modelId="{18983150-8875-43E6-9E49-95DE7FE259E1}" type="presOf" srcId="{00C15D50-3ED7-48A8-97E2-A23A66C83C17}" destId="{6F05271D-991F-460A-9E29-ADDDBDD03F12}" srcOrd="0" destOrd="0" presId="urn:microsoft.com/office/officeart/2005/8/layout/hierarchy2"/>
    <dgm:cxn modelId="{18E4A43D-75D1-4BD0-9BE4-A31B0A63816D}" type="presParOf" srcId="{6F05271D-991F-460A-9E29-ADDDBDD03F12}" destId="{925AD034-3E0D-4FAE-A3C9-C21DFBB0D1B7}" srcOrd="0" destOrd="0" presId="urn:microsoft.com/office/officeart/2005/8/layout/hierarchy2"/>
    <dgm:cxn modelId="{E172FA56-9821-449A-993F-A8C5C516DBBB}" type="presParOf" srcId="{925AD034-3E0D-4FAE-A3C9-C21DFBB0D1B7}" destId="{3B19F63C-81DD-4EEC-9B40-3F87B52D4103}" srcOrd="0" destOrd="0" presId="urn:microsoft.com/office/officeart/2005/8/layout/hierarchy2"/>
    <dgm:cxn modelId="{F05B7E1F-935D-4C65-982E-0761274BACF8}" type="presParOf" srcId="{925AD034-3E0D-4FAE-A3C9-C21DFBB0D1B7}" destId="{3C1EA1DC-4769-4743-8059-7220860268DB}" srcOrd="1" destOrd="0" presId="urn:microsoft.com/office/officeart/2005/8/layout/hierarchy2"/>
    <dgm:cxn modelId="{549DE765-5BED-4A88-B400-BC6171BF4E04}" type="presParOf" srcId="{3C1EA1DC-4769-4743-8059-7220860268DB}" destId="{376473AD-0FF1-4242-AA4B-51E3EBC74F66}" srcOrd="0" destOrd="0" presId="urn:microsoft.com/office/officeart/2005/8/layout/hierarchy2"/>
    <dgm:cxn modelId="{1808B2FC-760B-4F8D-8F2D-B7893731120A}" type="presParOf" srcId="{376473AD-0FF1-4242-AA4B-51E3EBC74F66}" destId="{AFF392D9-67BD-440F-A78E-CE27B94BB645}" srcOrd="0" destOrd="0" presId="urn:microsoft.com/office/officeart/2005/8/layout/hierarchy2"/>
    <dgm:cxn modelId="{7B42D981-66DF-439B-8C9C-588F19A11E07}" type="presParOf" srcId="{3C1EA1DC-4769-4743-8059-7220860268DB}" destId="{E3C4BBCB-8525-4958-8369-F2A6EE13E527}" srcOrd="1" destOrd="0" presId="urn:microsoft.com/office/officeart/2005/8/layout/hierarchy2"/>
    <dgm:cxn modelId="{BA789436-ABC5-41AA-8FCC-168B662CED06}" type="presParOf" srcId="{E3C4BBCB-8525-4958-8369-F2A6EE13E527}" destId="{9496794A-1413-466D-B834-2F0E447931A0}" srcOrd="0" destOrd="0" presId="urn:microsoft.com/office/officeart/2005/8/layout/hierarchy2"/>
    <dgm:cxn modelId="{50A460C1-E262-4D75-B638-8BFFE2537A95}" type="presParOf" srcId="{E3C4BBCB-8525-4958-8369-F2A6EE13E527}" destId="{E0A8080F-B552-46D8-A289-785A91027F5D}" srcOrd="1" destOrd="0" presId="urn:microsoft.com/office/officeart/2005/8/layout/hierarchy2"/>
    <dgm:cxn modelId="{7EDD4B7B-E98B-43AB-9455-B274F59343D5}" type="presParOf" srcId="{E0A8080F-B552-46D8-A289-785A91027F5D}" destId="{3CB3A194-4098-4EF8-8D9C-EEB3162672DF}" srcOrd="0" destOrd="0" presId="urn:microsoft.com/office/officeart/2005/8/layout/hierarchy2"/>
    <dgm:cxn modelId="{04CE276D-D908-4F7B-B592-0EFC943EC97C}" type="presParOf" srcId="{3CB3A194-4098-4EF8-8D9C-EEB3162672DF}" destId="{94EAB90B-FD45-40B0-B741-45B5ACF877D0}" srcOrd="0" destOrd="0" presId="urn:microsoft.com/office/officeart/2005/8/layout/hierarchy2"/>
    <dgm:cxn modelId="{E33DD42B-4FE0-4A2B-8917-496D3B4E515A}" type="presParOf" srcId="{E0A8080F-B552-46D8-A289-785A91027F5D}" destId="{64DB434A-256E-4ADD-9496-89FCA08A66E5}" srcOrd="1" destOrd="0" presId="urn:microsoft.com/office/officeart/2005/8/layout/hierarchy2"/>
    <dgm:cxn modelId="{C56C0BE9-B608-40F2-A675-EE89032F73CC}" type="presParOf" srcId="{64DB434A-256E-4ADD-9496-89FCA08A66E5}" destId="{2069F15D-254C-4B06-8796-17BFA0EEFEA7}" srcOrd="0" destOrd="0" presId="urn:microsoft.com/office/officeart/2005/8/layout/hierarchy2"/>
    <dgm:cxn modelId="{855DC374-7985-493D-85B9-F977C5A14B78}" type="presParOf" srcId="{64DB434A-256E-4ADD-9496-89FCA08A66E5}" destId="{82C9BFC1-A813-48C1-AE8D-4C83E26A26D7}" srcOrd="1" destOrd="0" presId="urn:microsoft.com/office/officeart/2005/8/layout/hierarchy2"/>
    <dgm:cxn modelId="{D9EC6437-1A7B-49B0-816F-23EE0DCE8939}" type="presParOf" srcId="{82C9BFC1-A813-48C1-AE8D-4C83E26A26D7}" destId="{7FED85A6-E90B-4C02-8A09-A7643F049518}" srcOrd="0" destOrd="0" presId="urn:microsoft.com/office/officeart/2005/8/layout/hierarchy2"/>
    <dgm:cxn modelId="{DF7E7842-6C7A-4E7A-B8A9-C7BF68ABB881}" type="presParOf" srcId="{7FED85A6-E90B-4C02-8A09-A7643F049518}" destId="{3D5527C2-3E6B-47B9-A47C-17D4E6EB751D}" srcOrd="0" destOrd="0" presId="urn:microsoft.com/office/officeart/2005/8/layout/hierarchy2"/>
    <dgm:cxn modelId="{47FE009C-6A74-45B5-8981-3DE0EFCE1B0B}" type="presParOf" srcId="{82C9BFC1-A813-48C1-AE8D-4C83E26A26D7}" destId="{B03C9F33-2422-48B1-B98E-16489700B745}" srcOrd="1" destOrd="0" presId="urn:microsoft.com/office/officeart/2005/8/layout/hierarchy2"/>
    <dgm:cxn modelId="{737ADA86-2AE2-49D4-8875-FBAC88C83772}" type="presParOf" srcId="{B03C9F33-2422-48B1-B98E-16489700B745}" destId="{EF650BC4-D650-41FE-A1C0-64EC73E7ECFA}" srcOrd="0" destOrd="0" presId="urn:microsoft.com/office/officeart/2005/8/layout/hierarchy2"/>
    <dgm:cxn modelId="{CFD38A51-082A-4527-B26E-7E981256826F}" type="presParOf" srcId="{B03C9F33-2422-48B1-B98E-16489700B745}" destId="{FB3C13D7-B6AC-4682-AFC5-A462D010CFF9}" srcOrd="1" destOrd="0" presId="urn:microsoft.com/office/officeart/2005/8/layout/hierarchy2"/>
    <dgm:cxn modelId="{65C8DA72-14C5-4896-82E8-9BC8396AD7AF}" type="presParOf" srcId="{82C9BFC1-A813-48C1-AE8D-4C83E26A26D7}" destId="{2A8D91F7-5389-4FF5-9D2E-74B3D33DCED2}" srcOrd="2" destOrd="0" presId="urn:microsoft.com/office/officeart/2005/8/layout/hierarchy2"/>
    <dgm:cxn modelId="{923DC38C-D483-4F12-AAC6-6D1C6C30318C}" type="presParOf" srcId="{2A8D91F7-5389-4FF5-9D2E-74B3D33DCED2}" destId="{025B6BC7-764E-4301-8D2B-4EBAB77A95F0}" srcOrd="0" destOrd="0" presId="urn:microsoft.com/office/officeart/2005/8/layout/hierarchy2"/>
    <dgm:cxn modelId="{492CFF87-78B7-4ED3-91D2-7FA572AD4795}" type="presParOf" srcId="{82C9BFC1-A813-48C1-AE8D-4C83E26A26D7}" destId="{87632022-8BB1-49AF-A5C9-B8AA3EB12026}" srcOrd="3" destOrd="0" presId="urn:microsoft.com/office/officeart/2005/8/layout/hierarchy2"/>
    <dgm:cxn modelId="{305BCA80-430E-45BC-B58F-18C72F0E52CE}" type="presParOf" srcId="{87632022-8BB1-49AF-A5C9-B8AA3EB12026}" destId="{7153C78B-CDF8-4205-9F8F-4818FC5F7C8C}" srcOrd="0" destOrd="0" presId="urn:microsoft.com/office/officeart/2005/8/layout/hierarchy2"/>
    <dgm:cxn modelId="{3765EC41-EE68-4E36-A9C8-3635635E0D48}" type="presParOf" srcId="{87632022-8BB1-49AF-A5C9-B8AA3EB12026}" destId="{BB8A7E93-1AF9-48DA-83D5-4B7D5A94B808}" srcOrd="1" destOrd="0" presId="urn:microsoft.com/office/officeart/2005/8/layout/hierarchy2"/>
    <dgm:cxn modelId="{24240EFA-B7B1-4D02-B774-40A7199D05E4}" type="presParOf" srcId="{E0A8080F-B552-46D8-A289-785A91027F5D}" destId="{C2B8E634-3F42-4ACE-9613-F602F9904697}" srcOrd="2" destOrd="0" presId="urn:microsoft.com/office/officeart/2005/8/layout/hierarchy2"/>
    <dgm:cxn modelId="{CF8DB036-B824-42A4-AFE8-085B027D8AC7}" type="presParOf" srcId="{C2B8E634-3F42-4ACE-9613-F602F9904697}" destId="{B9989057-1E00-45F8-8F6B-F4C84288ADE1}" srcOrd="0" destOrd="0" presId="urn:microsoft.com/office/officeart/2005/8/layout/hierarchy2"/>
    <dgm:cxn modelId="{5E673AAE-6369-47EA-B8C0-700205E7336D}" type="presParOf" srcId="{E0A8080F-B552-46D8-A289-785A91027F5D}" destId="{DB7B3B0D-8AC4-4959-AF43-AD882F2A1FB6}" srcOrd="3" destOrd="0" presId="urn:microsoft.com/office/officeart/2005/8/layout/hierarchy2"/>
    <dgm:cxn modelId="{05D024C6-45A1-4DB5-ADE1-054FCAE8CCF6}" type="presParOf" srcId="{DB7B3B0D-8AC4-4959-AF43-AD882F2A1FB6}" destId="{5034F836-E431-41A8-A000-256FB8A8BAFF}" srcOrd="0" destOrd="0" presId="urn:microsoft.com/office/officeart/2005/8/layout/hierarchy2"/>
    <dgm:cxn modelId="{35466C72-ABFF-4084-93CD-6169A30A45BC}" type="presParOf" srcId="{DB7B3B0D-8AC4-4959-AF43-AD882F2A1FB6}" destId="{83CB5568-AC09-46E9-B36F-F9ABD9D3BF98}" srcOrd="1" destOrd="0" presId="urn:microsoft.com/office/officeart/2005/8/layout/hierarchy2"/>
    <dgm:cxn modelId="{7292ADB5-530F-4ED8-910D-4267496F41C9}" type="presParOf" srcId="{83CB5568-AC09-46E9-B36F-F9ABD9D3BF98}" destId="{2BCFBEFE-C8CA-49EF-88DB-1BC233F8F0BB}" srcOrd="0" destOrd="0" presId="urn:microsoft.com/office/officeart/2005/8/layout/hierarchy2"/>
    <dgm:cxn modelId="{86E49C70-3D82-44EE-8A80-C11508113553}" type="presParOf" srcId="{2BCFBEFE-C8CA-49EF-88DB-1BC233F8F0BB}" destId="{89DC6150-6BA4-46D6-B1C0-C3BF14F37826}" srcOrd="0" destOrd="0" presId="urn:microsoft.com/office/officeart/2005/8/layout/hierarchy2"/>
    <dgm:cxn modelId="{375C6F50-7C05-4B81-BEAD-812BE903CC6B}" type="presParOf" srcId="{83CB5568-AC09-46E9-B36F-F9ABD9D3BF98}" destId="{1CC38EC7-55A1-4A10-943F-0D4A07FF3FB7}" srcOrd="1" destOrd="0" presId="urn:microsoft.com/office/officeart/2005/8/layout/hierarchy2"/>
    <dgm:cxn modelId="{D8E5907A-5116-4969-A792-96306324725C}" type="presParOf" srcId="{1CC38EC7-55A1-4A10-943F-0D4A07FF3FB7}" destId="{981074C5-53A1-4727-B2B7-39CC423B2221}" srcOrd="0" destOrd="0" presId="urn:microsoft.com/office/officeart/2005/8/layout/hierarchy2"/>
    <dgm:cxn modelId="{46C003F2-8D33-426D-9D4A-96758817567A}" type="presParOf" srcId="{1CC38EC7-55A1-4A10-943F-0D4A07FF3FB7}" destId="{F2B6397F-45A8-41B0-BB62-80B98CCC00A2}" srcOrd="1" destOrd="0" presId="urn:microsoft.com/office/officeart/2005/8/layout/hierarchy2"/>
    <dgm:cxn modelId="{DEF5598B-783F-4110-B340-77185BBD4AF0}" type="presParOf" srcId="{83CB5568-AC09-46E9-B36F-F9ABD9D3BF98}" destId="{1A06212F-31E7-4482-B92F-622A8326A539}" srcOrd="2" destOrd="0" presId="urn:microsoft.com/office/officeart/2005/8/layout/hierarchy2"/>
    <dgm:cxn modelId="{7E6D5937-B8E7-4DAC-B9F5-DAAFF046BA36}" type="presParOf" srcId="{1A06212F-31E7-4482-B92F-622A8326A539}" destId="{859919FB-D7F9-4450-84DE-40283EBEE288}" srcOrd="0" destOrd="0" presId="urn:microsoft.com/office/officeart/2005/8/layout/hierarchy2"/>
    <dgm:cxn modelId="{FEC9330E-901D-42CE-88D2-C92A82ECAE0D}" type="presParOf" srcId="{83CB5568-AC09-46E9-B36F-F9ABD9D3BF98}" destId="{F1CFE6F2-3989-4404-8ADC-13706154756C}" srcOrd="3" destOrd="0" presId="urn:microsoft.com/office/officeart/2005/8/layout/hierarchy2"/>
    <dgm:cxn modelId="{AF9F1ADB-E725-4E1D-9B40-CE493E65B1F1}" type="presParOf" srcId="{F1CFE6F2-3989-4404-8ADC-13706154756C}" destId="{983862C4-A4CC-4515-BD2D-E6F121F9B4FD}" srcOrd="0" destOrd="0" presId="urn:microsoft.com/office/officeart/2005/8/layout/hierarchy2"/>
    <dgm:cxn modelId="{9FBC8785-EB92-4670-BFF2-E3571F4C8284}" type="presParOf" srcId="{F1CFE6F2-3989-4404-8ADC-13706154756C}" destId="{43A537D8-F70C-42D0-BF8C-7B0BDC880BC5}" srcOrd="1" destOrd="0" presId="urn:microsoft.com/office/officeart/2005/8/layout/hierarchy2"/>
    <dgm:cxn modelId="{3A48320D-0ECF-424A-AC64-D7DC78CE1AAD}" type="presParOf" srcId="{83CB5568-AC09-46E9-B36F-F9ABD9D3BF98}" destId="{D29F520F-DD0D-4235-A2C0-CF4069CCCE40}" srcOrd="4" destOrd="0" presId="urn:microsoft.com/office/officeart/2005/8/layout/hierarchy2"/>
    <dgm:cxn modelId="{FA13AA6C-980B-4B6C-9844-B74BD7B06B60}" type="presParOf" srcId="{D29F520F-DD0D-4235-A2C0-CF4069CCCE40}" destId="{0A29034F-044A-4C7E-9C4F-045A030395F0}" srcOrd="0" destOrd="0" presId="urn:microsoft.com/office/officeart/2005/8/layout/hierarchy2"/>
    <dgm:cxn modelId="{C50390AF-DBB6-4804-9656-44157EB0DDD5}" type="presParOf" srcId="{83CB5568-AC09-46E9-B36F-F9ABD9D3BF98}" destId="{C39127D4-5C1C-4C99-9192-74F2E752514E}" srcOrd="5" destOrd="0" presId="urn:microsoft.com/office/officeart/2005/8/layout/hierarchy2"/>
    <dgm:cxn modelId="{607784C2-5C9E-4DA7-9F1E-17A2B35CF9D7}" type="presParOf" srcId="{C39127D4-5C1C-4C99-9192-74F2E752514E}" destId="{8F257794-2FBB-4A45-90AC-D47328F2E2D5}" srcOrd="0" destOrd="0" presId="urn:microsoft.com/office/officeart/2005/8/layout/hierarchy2"/>
    <dgm:cxn modelId="{A190E0EA-0D80-4ACD-8412-956DFD5DAA20}" type="presParOf" srcId="{C39127D4-5C1C-4C99-9192-74F2E752514E}" destId="{BBE05062-58E5-4791-B06E-E15CDF12E88A}" srcOrd="1" destOrd="0" presId="urn:microsoft.com/office/officeart/2005/8/layout/hierarchy2"/>
    <dgm:cxn modelId="{F6829C37-EBBD-4F84-AD32-1481D4D0DEFC}" type="presParOf" srcId="{3C1EA1DC-4769-4743-8059-7220860268DB}" destId="{521CFADF-0033-42A1-B9F3-FD2EFCEBE287}" srcOrd="2" destOrd="0" presId="urn:microsoft.com/office/officeart/2005/8/layout/hierarchy2"/>
    <dgm:cxn modelId="{9E28CACF-1449-4C74-B593-F35E0EB17156}" type="presParOf" srcId="{521CFADF-0033-42A1-B9F3-FD2EFCEBE287}" destId="{A4F4F838-2E4B-4F02-8929-5CFC5AF2A057}" srcOrd="0" destOrd="0" presId="urn:microsoft.com/office/officeart/2005/8/layout/hierarchy2"/>
    <dgm:cxn modelId="{881350EB-C4BB-4434-B464-C340E766899A}" type="presParOf" srcId="{3C1EA1DC-4769-4743-8059-7220860268DB}" destId="{37884074-6EA6-4FE3-970D-DFDF26CB3C58}" srcOrd="3" destOrd="0" presId="urn:microsoft.com/office/officeart/2005/8/layout/hierarchy2"/>
    <dgm:cxn modelId="{78E5351D-DD97-4927-B537-7EAA62D81FF0}" type="presParOf" srcId="{37884074-6EA6-4FE3-970D-DFDF26CB3C58}" destId="{9CBA592B-A5D2-4341-844A-1FBC1D02AAEF}" srcOrd="0" destOrd="0" presId="urn:microsoft.com/office/officeart/2005/8/layout/hierarchy2"/>
    <dgm:cxn modelId="{E7CF5D0E-D3C0-4688-87A5-3EA9337AC69C}" type="presParOf" srcId="{37884074-6EA6-4FE3-970D-DFDF26CB3C58}" destId="{9F333E3A-5B3A-4E88-A194-0CD4C2D501F7}" srcOrd="1" destOrd="0" presId="urn:microsoft.com/office/officeart/2005/8/layout/hierarchy2"/>
    <dgm:cxn modelId="{FBC9A048-B84B-432F-B4B9-131A445045F1}" type="presParOf" srcId="{9F333E3A-5B3A-4E88-A194-0CD4C2D501F7}" destId="{B54137F3-812A-438B-A523-905C4E5A3EEB}" srcOrd="0" destOrd="0" presId="urn:microsoft.com/office/officeart/2005/8/layout/hierarchy2"/>
    <dgm:cxn modelId="{3C10CA65-0730-4FB4-B351-09DD4DE852C7}" type="presParOf" srcId="{B54137F3-812A-438B-A523-905C4E5A3EEB}" destId="{BA951141-A403-4766-B3DC-3E2E3B918D25}" srcOrd="0" destOrd="0" presId="urn:microsoft.com/office/officeart/2005/8/layout/hierarchy2"/>
    <dgm:cxn modelId="{CD9CDEAC-B890-4D3C-85F2-54C2EB553AD0}" type="presParOf" srcId="{9F333E3A-5B3A-4E88-A194-0CD4C2D501F7}" destId="{22549FDE-FC63-4AFE-B5AC-F091038C5096}" srcOrd="1" destOrd="0" presId="urn:microsoft.com/office/officeart/2005/8/layout/hierarchy2"/>
    <dgm:cxn modelId="{8B965580-70F9-45B4-9F20-DE5987DBC9BB}" type="presParOf" srcId="{22549FDE-FC63-4AFE-B5AC-F091038C5096}" destId="{8EDAD1B4-72E8-42FF-8038-F2EC6F347452}" srcOrd="0" destOrd="0" presId="urn:microsoft.com/office/officeart/2005/8/layout/hierarchy2"/>
    <dgm:cxn modelId="{282409A4-7A6B-48B9-A845-9129A35C1CE3}" type="presParOf" srcId="{22549FDE-FC63-4AFE-B5AC-F091038C5096}" destId="{FACBF6B0-4F1F-451F-AD6C-279910193343}" srcOrd="1" destOrd="0" presId="urn:microsoft.com/office/officeart/2005/8/layout/hierarchy2"/>
    <dgm:cxn modelId="{FFD1A061-A96F-4FDB-9245-F484EE35EB25}" type="presParOf" srcId="{FACBF6B0-4F1F-451F-AD6C-279910193343}" destId="{6C36A03A-74C3-441C-9C14-3D3E7D20C6B7}" srcOrd="0" destOrd="0" presId="urn:microsoft.com/office/officeart/2005/8/layout/hierarchy2"/>
    <dgm:cxn modelId="{C87E06A0-070D-470E-A511-FBE71E0B90D8}" type="presParOf" srcId="{6C36A03A-74C3-441C-9C14-3D3E7D20C6B7}" destId="{10747861-5E2B-483F-9F38-8BB2787B343A}" srcOrd="0" destOrd="0" presId="urn:microsoft.com/office/officeart/2005/8/layout/hierarchy2"/>
    <dgm:cxn modelId="{B4750B6A-3E78-45CD-8FE9-DF2C22BB1B09}" type="presParOf" srcId="{FACBF6B0-4F1F-451F-AD6C-279910193343}" destId="{72AF20BB-B17A-4796-880C-1FFD8925554A}" srcOrd="1" destOrd="0" presId="urn:microsoft.com/office/officeart/2005/8/layout/hierarchy2"/>
    <dgm:cxn modelId="{ABD43DE6-E3C4-404B-AA86-1C7B3A0BB58D}" type="presParOf" srcId="{72AF20BB-B17A-4796-880C-1FFD8925554A}" destId="{B0344284-9503-43A3-BE71-A3BD139085E5}" srcOrd="0" destOrd="0" presId="urn:microsoft.com/office/officeart/2005/8/layout/hierarchy2"/>
    <dgm:cxn modelId="{71987C95-1FA5-477B-9072-B3C69DE5EF68}" type="presParOf" srcId="{72AF20BB-B17A-4796-880C-1FFD8925554A}" destId="{59A4AAA7-7BAE-4C83-9281-C41C1838B120}" srcOrd="1" destOrd="0" presId="urn:microsoft.com/office/officeart/2005/8/layout/hierarchy2"/>
  </dgm:cxnLst>
  <dgm:bg/>
  <dgm:whole>
    <a:ln w="28575"/>
  </dgm:whole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F73E4334-28D6-4036-9274-89961010CE92}" type="doc">
      <dgm:prSet loTypeId="urn:microsoft.com/office/officeart/2005/8/layout/radial3" loCatId="relationship" qsTypeId="urn:microsoft.com/office/officeart/2005/8/quickstyle/3d1" qsCatId="3D" csTypeId="urn:microsoft.com/office/officeart/2005/8/colors/colorful1" csCatId="colorful" phldr="1"/>
      <dgm:spPr/>
      <dgm:t>
        <a:bodyPr/>
        <a:lstStyle/>
        <a:p>
          <a:pPr rtl="1"/>
          <a:endParaRPr lang="ar-BH"/>
        </a:p>
      </dgm:t>
    </dgm:pt>
    <dgm:pt modelId="{A0BE34F9-8413-46C5-8ECC-E072089BFDDA}">
      <dgm:prSet phldrT="[نص]" custT="1"/>
      <dgm:spPr/>
      <dgm:t>
        <a:bodyPr/>
        <a:lstStyle/>
        <a:p>
          <a:pPr rtl="1"/>
          <a:r>
            <a:rPr lang="ar-BH" sz="4800" b="1" dirty="0">
              <a:latin typeface="Sakkal Majalla" panose="02000000000000000000" pitchFamily="2" charset="-78"/>
              <a:cs typeface="Sakkal Majalla" panose="02000000000000000000" pitchFamily="2" charset="-78"/>
            </a:rPr>
            <a:t>خصائص الخدمات</a:t>
          </a:r>
        </a:p>
      </dgm:t>
    </dgm:pt>
    <dgm:pt modelId="{C813728B-4FFB-418B-8F16-F31C44F9F4C5}" type="parTrans" cxnId="{DC1569F5-9692-4FF1-A8E2-DF7CF9E193FD}">
      <dgm:prSet/>
      <dgm:spPr/>
      <dgm:t>
        <a:bodyPr/>
        <a:lstStyle/>
        <a:p>
          <a:pPr rtl="1"/>
          <a:endParaRPr lang="ar-BH" sz="2400" b="1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2D882166-C9BB-4FF5-9F10-1B0EE1630B5D}" type="sibTrans" cxnId="{DC1569F5-9692-4FF1-A8E2-DF7CF9E193FD}">
      <dgm:prSet/>
      <dgm:spPr/>
      <dgm:t>
        <a:bodyPr/>
        <a:lstStyle/>
        <a:p>
          <a:pPr rtl="1"/>
          <a:endParaRPr lang="ar-BH" sz="2400" b="1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C9D76147-C295-42AA-89C5-059FF2267D4A}">
      <dgm:prSet phldrT="[نص]" custT="1"/>
      <dgm:spPr>
        <a:solidFill>
          <a:srgbClr val="C00000">
            <a:alpha val="50000"/>
          </a:srgbClr>
        </a:solidFill>
      </dgm:spPr>
      <dgm:t>
        <a:bodyPr/>
        <a:lstStyle/>
        <a:p>
          <a:pPr rtl="1"/>
          <a:r>
            <a:rPr lang="ar-BH" sz="1600" b="1" dirty="0" smtClean="0">
              <a:latin typeface="Sakkal Majalla" panose="02000000000000000000" pitchFamily="2" charset="-78"/>
              <a:cs typeface="Sakkal Majalla" panose="02000000000000000000" pitchFamily="2" charset="-78"/>
            </a:rPr>
            <a:t>غير ملموسة ولكنها تعود على المستهلك بالشبع المعنوي</a:t>
          </a:r>
          <a:endParaRPr lang="ar-BH" sz="1600" b="1" dirty="0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D3C04FFC-DD6E-4A09-80E7-47CC21C5725A}" type="parTrans" cxnId="{FB1D4DD0-2B89-421B-A43A-4F834B3616DF}">
      <dgm:prSet/>
      <dgm:spPr/>
      <dgm:t>
        <a:bodyPr/>
        <a:lstStyle/>
        <a:p>
          <a:pPr rtl="1"/>
          <a:endParaRPr lang="ar-BH" sz="2400" b="1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D0B91F64-FC78-4EF4-A3D7-505C35E92A8E}" type="sibTrans" cxnId="{FB1D4DD0-2B89-421B-A43A-4F834B3616DF}">
      <dgm:prSet/>
      <dgm:spPr/>
      <dgm:t>
        <a:bodyPr/>
        <a:lstStyle/>
        <a:p>
          <a:pPr rtl="1"/>
          <a:endParaRPr lang="ar-BH" sz="2400" b="1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6542C3B5-0772-4586-83B2-5CDC8DF23591}">
      <dgm:prSet phldrT="[نص]" custT="1"/>
      <dgm:spPr/>
      <dgm:t>
        <a:bodyPr/>
        <a:lstStyle/>
        <a:p>
          <a:pPr rtl="1"/>
          <a:r>
            <a:rPr lang="ar-BH" sz="1800" b="1" dirty="0" smtClean="0">
              <a:latin typeface="Sakkal Majalla" panose="02000000000000000000" pitchFamily="2" charset="-78"/>
              <a:cs typeface="Sakkal Majalla" panose="02000000000000000000" pitchFamily="2" charset="-78"/>
            </a:rPr>
            <a:t>وجود علاقة مباشرة بين طالب الخدمة ومقدمها.</a:t>
          </a:r>
          <a:endParaRPr lang="ar-BH" sz="1800" b="1" dirty="0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B5007A7D-39D3-4B53-8923-7EEA1B606A3B}" type="parTrans" cxnId="{C85B45B6-A9EA-4085-BDB9-081EC69EC9F8}">
      <dgm:prSet/>
      <dgm:spPr/>
      <dgm:t>
        <a:bodyPr/>
        <a:lstStyle/>
        <a:p>
          <a:pPr rtl="1"/>
          <a:endParaRPr lang="ar-BH" sz="2400" b="1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55ECF4FE-3F50-4F94-82FF-998192CB0C47}" type="sibTrans" cxnId="{C85B45B6-A9EA-4085-BDB9-081EC69EC9F8}">
      <dgm:prSet/>
      <dgm:spPr/>
      <dgm:t>
        <a:bodyPr/>
        <a:lstStyle/>
        <a:p>
          <a:pPr rtl="1"/>
          <a:endParaRPr lang="ar-BH" sz="2400" b="1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12A84F0B-5BC0-4D4E-9BAC-C69D575C2DD4}">
      <dgm:prSet phldrT="[نص]" custT="1"/>
      <dgm:spPr/>
      <dgm:t>
        <a:bodyPr/>
        <a:lstStyle/>
        <a:p>
          <a:pPr rtl="1"/>
          <a:r>
            <a:rPr lang="ar-BH" sz="1800" b="1" dirty="0" smtClean="0">
              <a:latin typeface="Sakkal Majalla" panose="02000000000000000000" pitchFamily="2" charset="-78"/>
              <a:cs typeface="Sakkal Majalla" panose="02000000000000000000" pitchFamily="2" charset="-78"/>
            </a:rPr>
            <a:t>عدم قابلية الخدمات للتخزين</a:t>
          </a:r>
          <a:endParaRPr lang="ar-BH" sz="1800" b="1" dirty="0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7094FC2B-B717-405E-9729-F32E316DB168}" type="parTrans" cxnId="{E1405E35-D176-4A13-9C7D-FAE70A321C7B}">
      <dgm:prSet/>
      <dgm:spPr/>
      <dgm:t>
        <a:bodyPr/>
        <a:lstStyle/>
        <a:p>
          <a:pPr rtl="1"/>
          <a:endParaRPr lang="ar-BH" sz="2400" b="1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67D796C4-1B56-4DDA-AA83-E4F5088BA00A}" type="sibTrans" cxnId="{E1405E35-D176-4A13-9C7D-FAE70A321C7B}">
      <dgm:prSet/>
      <dgm:spPr/>
      <dgm:t>
        <a:bodyPr/>
        <a:lstStyle/>
        <a:p>
          <a:pPr rtl="1"/>
          <a:endParaRPr lang="ar-BH" sz="2400" b="1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95F5D322-2D59-4340-9220-B992FD6A2663}">
      <dgm:prSet phldrT="[نص]" custT="1"/>
      <dgm:spPr>
        <a:solidFill>
          <a:srgbClr val="6C9BB0">
            <a:alpha val="50000"/>
          </a:srgbClr>
        </a:solidFill>
      </dgm:spPr>
      <dgm:t>
        <a:bodyPr/>
        <a:lstStyle/>
        <a:p>
          <a:pPr rtl="1"/>
          <a:r>
            <a:rPr lang="ar-BH" sz="1800" b="1" dirty="0" smtClean="0">
              <a:latin typeface="Sakkal Majalla" panose="02000000000000000000" pitchFamily="2" charset="-78"/>
              <a:cs typeface="Sakkal Majalla" panose="02000000000000000000" pitchFamily="2" charset="-78"/>
            </a:rPr>
            <a:t>قد يكون الطالب موسميًا</a:t>
          </a:r>
          <a:endParaRPr lang="ar-BH" sz="1800" b="1" dirty="0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1C3F70A4-E88D-41B9-A7FC-19C487590FE5}" type="parTrans" cxnId="{69651A39-838C-48EB-9888-6EB029D9F277}">
      <dgm:prSet/>
      <dgm:spPr/>
      <dgm:t>
        <a:bodyPr/>
        <a:lstStyle/>
        <a:p>
          <a:pPr rtl="1"/>
          <a:endParaRPr lang="ar-BH" sz="2400" b="1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FCEF080B-80D1-49FD-91AA-A3D049D4149D}" type="sibTrans" cxnId="{69651A39-838C-48EB-9888-6EB029D9F277}">
      <dgm:prSet/>
      <dgm:spPr/>
      <dgm:t>
        <a:bodyPr/>
        <a:lstStyle/>
        <a:p>
          <a:pPr rtl="1"/>
          <a:endParaRPr lang="ar-BH" sz="2400" b="1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93405F12-13AE-4B4B-BE00-93B4EAF1C6F4}">
      <dgm:prSet custT="1"/>
      <dgm:spPr>
        <a:solidFill>
          <a:srgbClr val="7030A0">
            <a:alpha val="50000"/>
          </a:srgbClr>
        </a:solidFill>
      </dgm:spPr>
      <dgm:t>
        <a:bodyPr/>
        <a:lstStyle/>
        <a:p>
          <a:pPr rtl="1"/>
          <a:r>
            <a:rPr lang="ar-BH" sz="1800" b="1" dirty="0" smtClean="0">
              <a:latin typeface="Sakkal Majalla" panose="02000000000000000000" pitchFamily="2" charset="-78"/>
              <a:cs typeface="Sakkal Majalla" panose="02000000000000000000" pitchFamily="2" charset="-78"/>
            </a:rPr>
            <a:t>يساهم العميل في إنتاج الخدمة</a:t>
          </a:r>
          <a:endParaRPr lang="ar-BH" sz="1800" b="1" dirty="0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D2BFC9EC-6262-43CC-9467-C339CA075BDB}" type="parTrans" cxnId="{586DDBEE-0AD0-4516-A975-D842C2370863}">
      <dgm:prSet/>
      <dgm:spPr/>
      <dgm:t>
        <a:bodyPr/>
        <a:lstStyle/>
        <a:p>
          <a:pPr rtl="1"/>
          <a:endParaRPr lang="ar-BH" sz="2400" b="1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7A6CC82A-4CE2-4D94-9501-99D9EA8A472F}" type="sibTrans" cxnId="{586DDBEE-0AD0-4516-A975-D842C2370863}">
      <dgm:prSet/>
      <dgm:spPr/>
      <dgm:t>
        <a:bodyPr/>
        <a:lstStyle/>
        <a:p>
          <a:pPr rtl="1"/>
          <a:endParaRPr lang="ar-BH" sz="2400" b="1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A7E6C3DA-9BB9-484D-B7E6-7BEBED58D656}">
      <dgm:prSet custT="1"/>
      <dgm:spPr/>
      <dgm:t>
        <a:bodyPr/>
        <a:lstStyle/>
        <a:p>
          <a:pPr rtl="1"/>
          <a:r>
            <a:rPr lang="ar-BH" sz="1800" b="1" dirty="0" smtClean="0">
              <a:latin typeface="Sakkal Majalla" panose="02000000000000000000" pitchFamily="2" charset="-78"/>
              <a:cs typeface="Sakkal Majalla" panose="02000000000000000000" pitchFamily="2" charset="-78"/>
            </a:rPr>
            <a:t>قد تكون الخدمة رئيسية أو مكملة</a:t>
          </a:r>
          <a:endParaRPr lang="ar-BH" sz="1800" b="1" dirty="0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17025B31-BA70-462D-BAF8-4DAE426008C6}" type="parTrans" cxnId="{8B45C491-C927-466F-AF48-ED781B52C8D3}">
      <dgm:prSet/>
      <dgm:spPr/>
      <dgm:t>
        <a:bodyPr/>
        <a:lstStyle/>
        <a:p>
          <a:pPr rtl="1"/>
          <a:endParaRPr lang="ar-BH" sz="2400" b="1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5DC7F97F-0900-4F22-8728-6EFBAA17C36F}" type="sibTrans" cxnId="{8B45C491-C927-466F-AF48-ED781B52C8D3}">
      <dgm:prSet/>
      <dgm:spPr/>
      <dgm:t>
        <a:bodyPr/>
        <a:lstStyle/>
        <a:p>
          <a:pPr rtl="1"/>
          <a:endParaRPr lang="ar-BH" sz="2400" b="1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6107772D-38FA-416C-AA8B-9382CA6DB654}">
      <dgm:prSet custT="1"/>
      <dgm:spPr>
        <a:solidFill>
          <a:srgbClr val="D030B9">
            <a:alpha val="49804"/>
          </a:srgbClr>
        </a:solidFill>
      </dgm:spPr>
      <dgm:t>
        <a:bodyPr/>
        <a:lstStyle/>
        <a:p>
          <a:pPr rtl="1"/>
          <a:r>
            <a:rPr lang="ar-BH" sz="1600" b="1" dirty="0" smtClean="0">
              <a:latin typeface="Sakkal Majalla" panose="02000000000000000000" pitchFamily="2" charset="-78"/>
              <a:cs typeface="Sakkal Majalla" panose="02000000000000000000" pitchFamily="2" charset="-78"/>
            </a:rPr>
            <a:t>تباين المعروض منها من حيث المواصفات الخاصة بالخدمة.</a:t>
          </a:r>
          <a:endParaRPr lang="ar-BH" sz="1600" b="1" dirty="0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DEAAC18A-58DB-458C-8038-6635BFCC7DC1}" type="parTrans" cxnId="{86DD7EFF-2129-4A73-9395-91B73410C681}">
      <dgm:prSet/>
      <dgm:spPr/>
      <dgm:t>
        <a:bodyPr/>
        <a:lstStyle/>
        <a:p>
          <a:pPr rtl="1"/>
          <a:endParaRPr lang="ar-BH" sz="2400" b="1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B9762BE3-F9BA-4FF1-B4B5-EA7BA1B25C14}" type="sibTrans" cxnId="{86DD7EFF-2129-4A73-9395-91B73410C681}">
      <dgm:prSet/>
      <dgm:spPr/>
      <dgm:t>
        <a:bodyPr/>
        <a:lstStyle/>
        <a:p>
          <a:pPr rtl="1"/>
          <a:endParaRPr lang="ar-BH" sz="2400" b="1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B299B238-7B27-4753-8061-799927D45231}" type="pres">
      <dgm:prSet presAssocID="{F73E4334-28D6-4036-9274-89961010CE92}" presName="composite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pPr rtl="1"/>
          <a:endParaRPr lang="ar-BH"/>
        </a:p>
      </dgm:t>
    </dgm:pt>
    <dgm:pt modelId="{7EEBEB3E-2958-4882-8499-9E5C018808D3}" type="pres">
      <dgm:prSet presAssocID="{F73E4334-28D6-4036-9274-89961010CE92}" presName="radial" presStyleCnt="0">
        <dgm:presLayoutVars>
          <dgm:animLvl val="ctr"/>
        </dgm:presLayoutVars>
      </dgm:prSet>
      <dgm:spPr/>
    </dgm:pt>
    <dgm:pt modelId="{233449C8-D4E7-4467-B082-6F1AB10B3124}" type="pres">
      <dgm:prSet presAssocID="{A0BE34F9-8413-46C5-8ECC-E072089BFDDA}" presName="centerShape" presStyleLbl="vennNode1" presStyleIdx="0" presStyleCnt="8"/>
      <dgm:spPr/>
      <dgm:t>
        <a:bodyPr/>
        <a:lstStyle/>
        <a:p>
          <a:pPr rtl="1"/>
          <a:endParaRPr lang="ar-BH"/>
        </a:p>
      </dgm:t>
    </dgm:pt>
    <dgm:pt modelId="{6873C0F5-1F1B-463E-9A74-7AC90E37F634}" type="pres">
      <dgm:prSet presAssocID="{C9D76147-C295-42AA-89C5-059FF2267D4A}" presName="node" presStyleLbl="vennNode1" presStyleIdx="1" presStyleCnt="8">
        <dgm:presLayoutVars>
          <dgm:bulletEnabled val="1"/>
        </dgm:presLayoutVars>
      </dgm:prSet>
      <dgm:spPr/>
      <dgm:t>
        <a:bodyPr/>
        <a:lstStyle/>
        <a:p>
          <a:pPr rtl="1"/>
          <a:endParaRPr lang="ar-BH"/>
        </a:p>
      </dgm:t>
    </dgm:pt>
    <dgm:pt modelId="{C099DB33-5A95-4C8D-8153-D4F7F9387B46}" type="pres">
      <dgm:prSet presAssocID="{6107772D-38FA-416C-AA8B-9382CA6DB654}" presName="node" presStyleLbl="vennNode1" presStyleIdx="2" presStyleCnt="8">
        <dgm:presLayoutVars>
          <dgm:bulletEnabled val="1"/>
        </dgm:presLayoutVars>
      </dgm:prSet>
      <dgm:spPr/>
      <dgm:t>
        <a:bodyPr/>
        <a:lstStyle/>
        <a:p>
          <a:pPr rtl="1"/>
          <a:endParaRPr lang="ar-BH"/>
        </a:p>
      </dgm:t>
    </dgm:pt>
    <dgm:pt modelId="{2B8BB4C3-4D60-493E-AC0C-7DDA39200ACC}" type="pres">
      <dgm:prSet presAssocID="{6542C3B5-0772-4586-83B2-5CDC8DF23591}" presName="node" presStyleLbl="vennNode1" presStyleIdx="3" presStyleCnt="8">
        <dgm:presLayoutVars>
          <dgm:bulletEnabled val="1"/>
        </dgm:presLayoutVars>
      </dgm:prSet>
      <dgm:spPr/>
      <dgm:t>
        <a:bodyPr/>
        <a:lstStyle/>
        <a:p>
          <a:pPr rtl="1"/>
          <a:endParaRPr lang="ar-BH"/>
        </a:p>
      </dgm:t>
    </dgm:pt>
    <dgm:pt modelId="{40EE4E89-7DC0-401B-8145-664F556AC2E2}" type="pres">
      <dgm:prSet presAssocID="{12A84F0B-5BC0-4D4E-9BAC-C69D575C2DD4}" presName="node" presStyleLbl="vennNode1" presStyleIdx="4" presStyleCnt="8">
        <dgm:presLayoutVars>
          <dgm:bulletEnabled val="1"/>
        </dgm:presLayoutVars>
      </dgm:prSet>
      <dgm:spPr/>
      <dgm:t>
        <a:bodyPr/>
        <a:lstStyle/>
        <a:p>
          <a:pPr rtl="1"/>
          <a:endParaRPr lang="ar-BH"/>
        </a:p>
      </dgm:t>
    </dgm:pt>
    <dgm:pt modelId="{1EEDED8E-8E10-40DC-B09A-3E5905188EC7}" type="pres">
      <dgm:prSet presAssocID="{95F5D322-2D59-4340-9220-B992FD6A2663}" presName="node" presStyleLbl="vennNode1" presStyleIdx="5" presStyleCnt="8">
        <dgm:presLayoutVars>
          <dgm:bulletEnabled val="1"/>
        </dgm:presLayoutVars>
      </dgm:prSet>
      <dgm:spPr/>
      <dgm:t>
        <a:bodyPr/>
        <a:lstStyle/>
        <a:p>
          <a:pPr rtl="1"/>
          <a:endParaRPr lang="ar-BH"/>
        </a:p>
      </dgm:t>
    </dgm:pt>
    <dgm:pt modelId="{896787CC-F100-4706-8B9F-BD21B91FA20C}" type="pres">
      <dgm:prSet presAssocID="{93405F12-13AE-4B4B-BE00-93B4EAF1C6F4}" presName="node" presStyleLbl="vennNode1" presStyleIdx="6" presStyleCnt="8">
        <dgm:presLayoutVars>
          <dgm:bulletEnabled val="1"/>
        </dgm:presLayoutVars>
      </dgm:prSet>
      <dgm:spPr/>
      <dgm:t>
        <a:bodyPr/>
        <a:lstStyle/>
        <a:p>
          <a:pPr rtl="1"/>
          <a:endParaRPr lang="ar-BH"/>
        </a:p>
      </dgm:t>
    </dgm:pt>
    <dgm:pt modelId="{D3E7787C-F26C-47B4-AA5F-174BDD2772B7}" type="pres">
      <dgm:prSet presAssocID="{A7E6C3DA-9BB9-484D-B7E6-7BEBED58D656}" presName="node" presStyleLbl="vennNode1" presStyleIdx="7" presStyleCnt="8">
        <dgm:presLayoutVars>
          <dgm:bulletEnabled val="1"/>
        </dgm:presLayoutVars>
      </dgm:prSet>
      <dgm:spPr/>
      <dgm:t>
        <a:bodyPr/>
        <a:lstStyle/>
        <a:p>
          <a:pPr rtl="1"/>
          <a:endParaRPr lang="ar-BH"/>
        </a:p>
      </dgm:t>
    </dgm:pt>
  </dgm:ptLst>
  <dgm:cxnLst>
    <dgm:cxn modelId="{53BCC879-FF2B-4F98-84D9-80AE1617D235}" type="presOf" srcId="{A0BE34F9-8413-46C5-8ECC-E072089BFDDA}" destId="{233449C8-D4E7-4467-B082-6F1AB10B3124}" srcOrd="0" destOrd="0" presId="urn:microsoft.com/office/officeart/2005/8/layout/radial3"/>
    <dgm:cxn modelId="{791A3B20-3BE0-4E95-9372-CB5EE4D71885}" type="presOf" srcId="{12A84F0B-5BC0-4D4E-9BAC-C69D575C2DD4}" destId="{40EE4E89-7DC0-401B-8145-664F556AC2E2}" srcOrd="0" destOrd="0" presId="urn:microsoft.com/office/officeart/2005/8/layout/radial3"/>
    <dgm:cxn modelId="{8B45C491-C927-466F-AF48-ED781B52C8D3}" srcId="{A0BE34F9-8413-46C5-8ECC-E072089BFDDA}" destId="{A7E6C3DA-9BB9-484D-B7E6-7BEBED58D656}" srcOrd="6" destOrd="0" parTransId="{17025B31-BA70-462D-BAF8-4DAE426008C6}" sibTransId="{5DC7F97F-0900-4F22-8728-6EFBAA17C36F}"/>
    <dgm:cxn modelId="{86DD7EFF-2129-4A73-9395-91B73410C681}" srcId="{A0BE34F9-8413-46C5-8ECC-E072089BFDDA}" destId="{6107772D-38FA-416C-AA8B-9382CA6DB654}" srcOrd="1" destOrd="0" parTransId="{DEAAC18A-58DB-458C-8038-6635BFCC7DC1}" sibTransId="{B9762BE3-F9BA-4FF1-B4B5-EA7BA1B25C14}"/>
    <dgm:cxn modelId="{E1405E35-D176-4A13-9C7D-FAE70A321C7B}" srcId="{A0BE34F9-8413-46C5-8ECC-E072089BFDDA}" destId="{12A84F0B-5BC0-4D4E-9BAC-C69D575C2DD4}" srcOrd="3" destOrd="0" parTransId="{7094FC2B-B717-405E-9729-F32E316DB168}" sibTransId="{67D796C4-1B56-4DDA-AA83-E4F5088BA00A}"/>
    <dgm:cxn modelId="{BAD2B375-4932-4137-82FC-48A1C3DF2C96}" type="presOf" srcId="{6107772D-38FA-416C-AA8B-9382CA6DB654}" destId="{C099DB33-5A95-4C8D-8153-D4F7F9387B46}" srcOrd="0" destOrd="0" presId="urn:microsoft.com/office/officeart/2005/8/layout/radial3"/>
    <dgm:cxn modelId="{586DDBEE-0AD0-4516-A975-D842C2370863}" srcId="{A0BE34F9-8413-46C5-8ECC-E072089BFDDA}" destId="{93405F12-13AE-4B4B-BE00-93B4EAF1C6F4}" srcOrd="5" destOrd="0" parTransId="{D2BFC9EC-6262-43CC-9467-C339CA075BDB}" sibTransId="{7A6CC82A-4CE2-4D94-9501-99D9EA8A472F}"/>
    <dgm:cxn modelId="{9EA1FCB9-B8F6-4447-98C2-946A1231EC21}" type="presOf" srcId="{F73E4334-28D6-4036-9274-89961010CE92}" destId="{B299B238-7B27-4753-8061-799927D45231}" srcOrd="0" destOrd="0" presId="urn:microsoft.com/office/officeart/2005/8/layout/radial3"/>
    <dgm:cxn modelId="{373BFA19-1E26-4CC9-870F-11EE464A77AC}" type="presOf" srcId="{C9D76147-C295-42AA-89C5-059FF2267D4A}" destId="{6873C0F5-1F1B-463E-9A74-7AC90E37F634}" srcOrd="0" destOrd="0" presId="urn:microsoft.com/office/officeart/2005/8/layout/radial3"/>
    <dgm:cxn modelId="{4C002F02-DB1F-43D0-8F49-7FD159C7E2C9}" type="presOf" srcId="{6542C3B5-0772-4586-83B2-5CDC8DF23591}" destId="{2B8BB4C3-4D60-493E-AC0C-7DDA39200ACC}" srcOrd="0" destOrd="0" presId="urn:microsoft.com/office/officeart/2005/8/layout/radial3"/>
    <dgm:cxn modelId="{5C165D12-C827-4CF2-831C-C088E7662E53}" type="presOf" srcId="{95F5D322-2D59-4340-9220-B992FD6A2663}" destId="{1EEDED8E-8E10-40DC-B09A-3E5905188EC7}" srcOrd="0" destOrd="0" presId="urn:microsoft.com/office/officeart/2005/8/layout/radial3"/>
    <dgm:cxn modelId="{FB1D4DD0-2B89-421B-A43A-4F834B3616DF}" srcId="{A0BE34F9-8413-46C5-8ECC-E072089BFDDA}" destId="{C9D76147-C295-42AA-89C5-059FF2267D4A}" srcOrd="0" destOrd="0" parTransId="{D3C04FFC-DD6E-4A09-80E7-47CC21C5725A}" sibTransId="{D0B91F64-FC78-4EF4-A3D7-505C35E92A8E}"/>
    <dgm:cxn modelId="{444E92F8-4E95-4513-9F78-B0C9E61C2217}" type="presOf" srcId="{A7E6C3DA-9BB9-484D-B7E6-7BEBED58D656}" destId="{D3E7787C-F26C-47B4-AA5F-174BDD2772B7}" srcOrd="0" destOrd="0" presId="urn:microsoft.com/office/officeart/2005/8/layout/radial3"/>
    <dgm:cxn modelId="{69651A39-838C-48EB-9888-6EB029D9F277}" srcId="{A0BE34F9-8413-46C5-8ECC-E072089BFDDA}" destId="{95F5D322-2D59-4340-9220-B992FD6A2663}" srcOrd="4" destOrd="0" parTransId="{1C3F70A4-E88D-41B9-A7FC-19C487590FE5}" sibTransId="{FCEF080B-80D1-49FD-91AA-A3D049D4149D}"/>
    <dgm:cxn modelId="{DC1569F5-9692-4FF1-A8E2-DF7CF9E193FD}" srcId="{F73E4334-28D6-4036-9274-89961010CE92}" destId="{A0BE34F9-8413-46C5-8ECC-E072089BFDDA}" srcOrd="0" destOrd="0" parTransId="{C813728B-4FFB-418B-8F16-F31C44F9F4C5}" sibTransId="{2D882166-C9BB-4FF5-9F10-1B0EE1630B5D}"/>
    <dgm:cxn modelId="{C85B45B6-A9EA-4085-BDB9-081EC69EC9F8}" srcId="{A0BE34F9-8413-46C5-8ECC-E072089BFDDA}" destId="{6542C3B5-0772-4586-83B2-5CDC8DF23591}" srcOrd="2" destOrd="0" parTransId="{B5007A7D-39D3-4B53-8923-7EEA1B606A3B}" sibTransId="{55ECF4FE-3F50-4F94-82FF-998192CB0C47}"/>
    <dgm:cxn modelId="{114F3D80-CB88-4F3B-9AAE-9175B8ADAF5B}" type="presOf" srcId="{93405F12-13AE-4B4B-BE00-93B4EAF1C6F4}" destId="{896787CC-F100-4706-8B9F-BD21B91FA20C}" srcOrd="0" destOrd="0" presId="urn:microsoft.com/office/officeart/2005/8/layout/radial3"/>
    <dgm:cxn modelId="{38F463A9-067C-4185-8FB0-772AEB81212B}" type="presParOf" srcId="{B299B238-7B27-4753-8061-799927D45231}" destId="{7EEBEB3E-2958-4882-8499-9E5C018808D3}" srcOrd="0" destOrd="0" presId="urn:microsoft.com/office/officeart/2005/8/layout/radial3"/>
    <dgm:cxn modelId="{6B93316A-B7C3-4F2A-84EF-88A052F922FC}" type="presParOf" srcId="{7EEBEB3E-2958-4882-8499-9E5C018808D3}" destId="{233449C8-D4E7-4467-B082-6F1AB10B3124}" srcOrd="0" destOrd="0" presId="urn:microsoft.com/office/officeart/2005/8/layout/radial3"/>
    <dgm:cxn modelId="{71A18A5D-EC3C-4724-8BCE-ACAC39C8A350}" type="presParOf" srcId="{7EEBEB3E-2958-4882-8499-9E5C018808D3}" destId="{6873C0F5-1F1B-463E-9A74-7AC90E37F634}" srcOrd="1" destOrd="0" presId="urn:microsoft.com/office/officeart/2005/8/layout/radial3"/>
    <dgm:cxn modelId="{3AD03657-0678-41C2-BB2C-F9FF820F4E42}" type="presParOf" srcId="{7EEBEB3E-2958-4882-8499-9E5C018808D3}" destId="{C099DB33-5A95-4C8D-8153-D4F7F9387B46}" srcOrd="2" destOrd="0" presId="urn:microsoft.com/office/officeart/2005/8/layout/radial3"/>
    <dgm:cxn modelId="{D1BEF443-135A-407D-8EDC-CA1AF0DB16BB}" type="presParOf" srcId="{7EEBEB3E-2958-4882-8499-9E5C018808D3}" destId="{2B8BB4C3-4D60-493E-AC0C-7DDA39200ACC}" srcOrd="3" destOrd="0" presId="urn:microsoft.com/office/officeart/2005/8/layout/radial3"/>
    <dgm:cxn modelId="{F2AB14D5-6592-4BE0-AB21-7ED278853951}" type="presParOf" srcId="{7EEBEB3E-2958-4882-8499-9E5C018808D3}" destId="{40EE4E89-7DC0-401B-8145-664F556AC2E2}" srcOrd="4" destOrd="0" presId="urn:microsoft.com/office/officeart/2005/8/layout/radial3"/>
    <dgm:cxn modelId="{5256A275-81C7-4FF6-B2A2-6A73BB1E4BB4}" type="presParOf" srcId="{7EEBEB3E-2958-4882-8499-9E5C018808D3}" destId="{1EEDED8E-8E10-40DC-B09A-3E5905188EC7}" srcOrd="5" destOrd="0" presId="urn:microsoft.com/office/officeart/2005/8/layout/radial3"/>
    <dgm:cxn modelId="{17E03083-C535-4395-853A-CAE59631D2CC}" type="presParOf" srcId="{7EEBEB3E-2958-4882-8499-9E5C018808D3}" destId="{896787CC-F100-4706-8B9F-BD21B91FA20C}" srcOrd="6" destOrd="0" presId="urn:microsoft.com/office/officeart/2005/8/layout/radial3"/>
    <dgm:cxn modelId="{BCADA2A2-6D75-4642-B79C-2823E6BAADE0}" type="presParOf" srcId="{7EEBEB3E-2958-4882-8499-9E5C018808D3}" destId="{D3E7787C-F26C-47B4-AA5F-174BDD2772B7}" srcOrd="7" destOrd="0" presId="urn:microsoft.com/office/officeart/2005/8/layout/radial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85957F0B-0B92-4777-B4FC-487B3DCEE5B2}" type="doc">
      <dgm:prSet loTypeId="urn:microsoft.com/office/officeart/2005/8/layout/list1" loCatId="list" qsTypeId="urn:microsoft.com/office/officeart/2005/8/quickstyle/3d1" qsCatId="3D" csTypeId="urn:microsoft.com/office/officeart/2005/8/colors/colorful1" csCatId="colorful" phldr="1"/>
      <dgm:spPr/>
      <dgm:t>
        <a:bodyPr/>
        <a:lstStyle/>
        <a:p>
          <a:pPr rtl="1"/>
          <a:endParaRPr lang="ar-BH"/>
        </a:p>
      </dgm:t>
    </dgm:pt>
    <dgm:pt modelId="{F4832FCC-1834-4FEC-B93F-1C59DE7D0E21}">
      <dgm:prSet phldrT="[نص]" custT="1"/>
      <dgm:spPr/>
      <dgm:t>
        <a:bodyPr/>
        <a:lstStyle/>
        <a:p>
          <a:pPr rtl="1"/>
          <a:r>
            <a:rPr lang="ar-BH" sz="2400" b="1" dirty="0">
              <a:solidFill>
                <a:schemeClr val="tx1"/>
              </a:solidFill>
              <a:latin typeface="Sakkal Majalla" panose="02000000000000000000" pitchFamily="2" charset="-78"/>
              <a:cs typeface="Sakkal Majalla" panose="02000000000000000000" pitchFamily="2" charset="-78"/>
            </a:rPr>
            <a:t>1. جوانب فنية (صيانة، تركيب، إصلاح)، جوانب غير فنية (مردودات مبيعات، تسليم بضاعة </a:t>
          </a:r>
          <a:r>
            <a:rPr lang="ar-BH" sz="2400" b="1" dirty="0" smtClean="0">
              <a:solidFill>
                <a:schemeClr val="tx1"/>
              </a:solidFill>
              <a:latin typeface="Sakkal Majalla" panose="02000000000000000000" pitchFamily="2" charset="-78"/>
              <a:cs typeface="Sakkal Majalla" panose="02000000000000000000" pitchFamily="2" charset="-78"/>
            </a:rPr>
            <a:t>مجانًا، منتج </a:t>
          </a:r>
          <a:r>
            <a:rPr lang="ar-BH" sz="2400" b="1" dirty="0">
              <a:solidFill>
                <a:schemeClr val="tx1"/>
              </a:solidFill>
              <a:latin typeface="Sakkal Majalla" panose="02000000000000000000" pitchFamily="2" charset="-78"/>
              <a:cs typeface="Sakkal Majalla" panose="02000000000000000000" pitchFamily="2" charset="-78"/>
            </a:rPr>
            <a:t>الائتمان).</a:t>
          </a:r>
        </a:p>
      </dgm:t>
    </dgm:pt>
    <dgm:pt modelId="{F4445C9C-1BCC-4D21-B92B-D694783DD02E}" type="parTrans" cxnId="{4862FC51-2729-439D-9F07-1FF2079533BB}">
      <dgm:prSet/>
      <dgm:spPr/>
      <dgm:t>
        <a:bodyPr/>
        <a:lstStyle/>
        <a:p>
          <a:pPr rtl="1"/>
          <a:endParaRPr lang="ar-BH" sz="2800" b="1">
            <a:solidFill>
              <a:schemeClr val="tx1"/>
            </a:solidFill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B0AD0A5A-5E4B-4D23-96A9-34FA47DE99AA}" type="sibTrans" cxnId="{4862FC51-2729-439D-9F07-1FF2079533BB}">
      <dgm:prSet/>
      <dgm:spPr/>
      <dgm:t>
        <a:bodyPr/>
        <a:lstStyle/>
        <a:p>
          <a:pPr rtl="1"/>
          <a:endParaRPr lang="ar-BH" sz="2800" b="1">
            <a:solidFill>
              <a:schemeClr val="tx1"/>
            </a:solidFill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0B1D262A-5C75-4D9E-A527-F1BDCD1A4F61}">
      <dgm:prSet phldrT="[نص]" custT="1"/>
      <dgm:spPr/>
      <dgm:t>
        <a:bodyPr/>
        <a:lstStyle/>
        <a:p>
          <a:pPr rtl="1"/>
          <a:r>
            <a:rPr lang="ar-BH" sz="2400" b="1" dirty="0">
              <a:solidFill>
                <a:schemeClr val="tx1"/>
              </a:solidFill>
              <a:latin typeface="Sakkal Majalla" panose="02000000000000000000" pitchFamily="2" charset="-78"/>
              <a:cs typeface="Sakkal Majalla" panose="02000000000000000000" pitchFamily="2" charset="-78"/>
            </a:rPr>
            <a:t>4. تساعد على حماية المنتج (توفر الإشباع لحاجات المشتري مما يزيد من ارتباطه بالمنتج والمنظمة).</a:t>
          </a:r>
        </a:p>
      </dgm:t>
    </dgm:pt>
    <dgm:pt modelId="{504120B4-D930-4589-8743-DE9E07D2700F}" type="parTrans" cxnId="{D42F37C9-DA74-4777-B2C7-8160D95FCAB6}">
      <dgm:prSet/>
      <dgm:spPr/>
      <dgm:t>
        <a:bodyPr/>
        <a:lstStyle/>
        <a:p>
          <a:pPr rtl="1"/>
          <a:endParaRPr lang="ar-BH" sz="2800" b="1">
            <a:solidFill>
              <a:schemeClr val="tx1"/>
            </a:solidFill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3AD1DB33-CC77-491D-BB19-1515AF819ED1}" type="sibTrans" cxnId="{D42F37C9-DA74-4777-B2C7-8160D95FCAB6}">
      <dgm:prSet/>
      <dgm:spPr/>
      <dgm:t>
        <a:bodyPr/>
        <a:lstStyle/>
        <a:p>
          <a:pPr rtl="1"/>
          <a:endParaRPr lang="ar-BH" sz="2800" b="1">
            <a:solidFill>
              <a:schemeClr val="tx1"/>
            </a:solidFill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B75747AE-6867-4EE1-B69D-81957B55EDEB}">
      <dgm:prSet phldrT="[نص]" custT="1"/>
      <dgm:spPr/>
      <dgm:t>
        <a:bodyPr/>
        <a:lstStyle/>
        <a:p>
          <a:pPr rtl="1"/>
          <a:r>
            <a:rPr lang="ar-BH" sz="2400" b="1" dirty="0">
              <a:solidFill>
                <a:schemeClr val="tx1"/>
              </a:solidFill>
              <a:latin typeface="Sakkal Majalla" panose="02000000000000000000" pitchFamily="2" charset="-78"/>
              <a:cs typeface="Sakkal Majalla" panose="02000000000000000000" pitchFamily="2" charset="-78"/>
            </a:rPr>
            <a:t>5. تمثل العلاقة بين المنظمة </a:t>
          </a:r>
          <a:r>
            <a:rPr lang="ar-BH" sz="2400" b="1" dirty="0" smtClean="0">
              <a:solidFill>
                <a:schemeClr val="tx1"/>
              </a:solidFill>
              <a:latin typeface="Sakkal Majalla" panose="02000000000000000000" pitchFamily="2" charset="-78"/>
              <a:cs typeface="Sakkal Majalla" panose="02000000000000000000" pitchFamily="2" charset="-78"/>
            </a:rPr>
            <a:t>والعملاء، إذ تتطلب الاتصال المستمر مع العملاء.</a:t>
          </a:r>
          <a:endParaRPr lang="ar-BH" sz="2400" b="1" dirty="0">
            <a:solidFill>
              <a:schemeClr val="tx1"/>
            </a:solidFill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420DB3A4-2C3B-4481-8B29-C54B25291756}" type="parTrans" cxnId="{6058ACF2-2413-42CF-8F0C-013554DB8EE7}">
      <dgm:prSet/>
      <dgm:spPr/>
      <dgm:t>
        <a:bodyPr/>
        <a:lstStyle/>
        <a:p>
          <a:pPr rtl="1"/>
          <a:endParaRPr lang="ar-BH" sz="2800" b="1">
            <a:solidFill>
              <a:schemeClr val="tx1"/>
            </a:solidFill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A8AE4C6F-48AA-4CD4-9D48-7482872B5470}" type="sibTrans" cxnId="{6058ACF2-2413-42CF-8F0C-013554DB8EE7}">
      <dgm:prSet/>
      <dgm:spPr/>
      <dgm:t>
        <a:bodyPr/>
        <a:lstStyle/>
        <a:p>
          <a:pPr rtl="1"/>
          <a:endParaRPr lang="ar-BH" sz="2800" b="1">
            <a:solidFill>
              <a:schemeClr val="tx1"/>
            </a:solidFill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21E86286-4FDB-42CE-AAB9-E05BE242AD6C}">
      <dgm:prSet custT="1"/>
      <dgm:spPr>
        <a:solidFill>
          <a:srgbClr val="C00000"/>
        </a:solidFill>
      </dgm:spPr>
      <dgm:t>
        <a:bodyPr/>
        <a:lstStyle/>
        <a:p>
          <a:pPr rtl="1"/>
          <a:r>
            <a:rPr lang="ar-BH" sz="2400" b="1" dirty="0">
              <a:solidFill>
                <a:schemeClr val="tx1"/>
              </a:solidFill>
              <a:latin typeface="Sakkal Majalla" panose="02000000000000000000" pitchFamily="2" charset="-78"/>
              <a:cs typeface="Sakkal Majalla" panose="02000000000000000000" pitchFamily="2" charset="-78"/>
            </a:rPr>
            <a:t>2. تبدأ قبل الإنتاج (دراسة حاجات المستهلك)، تمتد إلى ما بعد البيع (صيانة، إصلاح، قبول </a:t>
          </a:r>
          <a:r>
            <a:rPr lang="ar-BH" sz="2400" b="1" dirty="0" smtClean="0">
              <a:solidFill>
                <a:schemeClr val="tx1"/>
              </a:solidFill>
              <a:latin typeface="Sakkal Majalla" panose="02000000000000000000" pitchFamily="2" charset="-78"/>
              <a:cs typeface="Sakkal Majalla" panose="02000000000000000000" pitchFamily="2" charset="-78"/>
            </a:rPr>
            <a:t>المردودات</a:t>
          </a:r>
          <a:r>
            <a:rPr lang="ar-BH" sz="2400" b="1" dirty="0">
              <a:solidFill>
                <a:schemeClr val="tx1"/>
              </a:solidFill>
              <a:latin typeface="Sakkal Majalla" panose="02000000000000000000" pitchFamily="2" charset="-78"/>
              <a:cs typeface="Sakkal Majalla" panose="02000000000000000000" pitchFamily="2" charset="-78"/>
            </a:rPr>
            <a:t>).</a:t>
          </a:r>
        </a:p>
      </dgm:t>
    </dgm:pt>
    <dgm:pt modelId="{549FA4DB-7B19-4811-8074-FF9AD2644D0A}" type="parTrans" cxnId="{69684C05-7B18-442A-8952-F5E0BACC82C7}">
      <dgm:prSet/>
      <dgm:spPr/>
      <dgm:t>
        <a:bodyPr/>
        <a:lstStyle/>
        <a:p>
          <a:pPr rtl="1"/>
          <a:endParaRPr lang="ar-BH" sz="2800" b="1">
            <a:solidFill>
              <a:schemeClr val="tx1"/>
            </a:solidFill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8A2AC268-D89D-4E8D-9B14-DE93E6BAB0FC}" type="sibTrans" cxnId="{69684C05-7B18-442A-8952-F5E0BACC82C7}">
      <dgm:prSet/>
      <dgm:spPr/>
      <dgm:t>
        <a:bodyPr/>
        <a:lstStyle/>
        <a:p>
          <a:pPr rtl="1"/>
          <a:endParaRPr lang="ar-BH" sz="2800" b="1">
            <a:solidFill>
              <a:schemeClr val="tx1"/>
            </a:solidFill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A9059610-09C5-4BCB-93B7-75119DC550D4}">
      <dgm:prSet custT="1"/>
      <dgm:spPr/>
      <dgm:t>
        <a:bodyPr/>
        <a:lstStyle/>
        <a:p>
          <a:pPr rtl="1"/>
          <a:r>
            <a:rPr lang="ar-BH" sz="2400" b="1" dirty="0">
              <a:solidFill>
                <a:schemeClr val="tx1"/>
              </a:solidFill>
              <a:latin typeface="Sakkal Majalla" panose="02000000000000000000" pitchFamily="2" charset="-78"/>
              <a:cs typeface="Sakkal Majalla" panose="02000000000000000000" pitchFamily="2" charset="-78"/>
            </a:rPr>
            <a:t>3. أحد عناصر الترويج (لجذب العملاء) من أدوات المنافسة.</a:t>
          </a:r>
        </a:p>
      </dgm:t>
    </dgm:pt>
    <dgm:pt modelId="{ED547745-7811-4E0D-AE07-BA708BF379E2}" type="parTrans" cxnId="{9173DEB4-3DAC-4372-A451-A51A20D0D53E}">
      <dgm:prSet/>
      <dgm:spPr/>
      <dgm:t>
        <a:bodyPr/>
        <a:lstStyle/>
        <a:p>
          <a:pPr rtl="1"/>
          <a:endParaRPr lang="ar-BH" sz="2800" b="1">
            <a:solidFill>
              <a:schemeClr val="tx1"/>
            </a:solidFill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7A5FECA2-B40F-4399-8697-2CC748F17136}" type="sibTrans" cxnId="{9173DEB4-3DAC-4372-A451-A51A20D0D53E}">
      <dgm:prSet/>
      <dgm:spPr/>
      <dgm:t>
        <a:bodyPr/>
        <a:lstStyle/>
        <a:p>
          <a:pPr rtl="1"/>
          <a:endParaRPr lang="ar-BH" sz="2800" b="1">
            <a:solidFill>
              <a:schemeClr val="tx1"/>
            </a:solidFill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EA36804B-03B1-4417-946D-EBCCC4331E6A}" type="pres">
      <dgm:prSet presAssocID="{85957F0B-0B92-4777-B4FC-487B3DCEE5B2}" presName="linear" presStyleCnt="0">
        <dgm:presLayoutVars>
          <dgm:dir val="rev"/>
          <dgm:animLvl val="lvl"/>
          <dgm:resizeHandles val="exact"/>
        </dgm:presLayoutVars>
      </dgm:prSet>
      <dgm:spPr/>
      <dgm:t>
        <a:bodyPr/>
        <a:lstStyle/>
        <a:p>
          <a:pPr rtl="1"/>
          <a:endParaRPr lang="ar-BH"/>
        </a:p>
      </dgm:t>
    </dgm:pt>
    <dgm:pt modelId="{B7BD02AC-1E8C-4320-BA58-21EDA6F42D5D}" type="pres">
      <dgm:prSet presAssocID="{F4832FCC-1834-4FEC-B93F-1C59DE7D0E21}" presName="parentLin" presStyleCnt="0"/>
      <dgm:spPr/>
    </dgm:pt>
    <dgm:pt modelId="{E69A6EAC-6EC0-4F24-8437-2D619A4C45B4}" type="pres">
      <dgm:prSet presAssocID="{F4832FCC-1834-4FEC-B93F-1C59DE7D0E21}" presName="parentLeftMargin" presStyleLbl="node1" presStyleIdx="0" presStyleCnt="5"/>
      <dgm:spPr/>
      <dgm:t>
        <a:bodyPr/>
        <a:lstStyle/>
        <a:p>
          <a:pPr rtl="1"/>
          <a:endParaRPr lang="ar-BH"/>
        </a:p>
      </dgm:t>
    </dgm:pt>
    <dgm:pt modelId="{57565221-FC07-4A2F-AE50-196AFF223EF6}" type="pres">
      <dgm:prSet presAssocID="{F4832FCC-1834-4FEC-B93F-1C59DE7D0E21}" presName="parentText" presStyleLbl="node1" presStyleIdx="0" presStyleCnt="5" custScaleX="142857">
        <dgm:presLayoutVars>
          <dgm:chMax val="0"/>
          <dgm:bulletEnabled val="1"/>
        </dgm:presLayoutVars>
      </dgm:prSet>
      <dgm:spPr/>
      <dgm:t>
        <a:bodyPr/>
        <a:lstStyle/>
        <a:p>
          <a:pPr rtl="1"/>
          <a:endParaRPr lang="ar-BH"/>
        </a:p>
      </dgm:t>
    </dgm:pt>
    <dgm:pt modelId="{B15C77FB-4CEC-4DA4-94BB-DCEC9443B676}" type="pres">
      <dgm:prSet presAssocID="{F4832FCC-1834-4FEC-B93F-1C59DE7D0E21}" presName="negativeSpace" presStyleCnt="0"/>
      <dgm:spPr/>
    </dgm:pt>
    <dgm:pt modelId="{29F0B7E0-003F-43EF-AC34-D1E40D71F670}" type="pres">
      <dgm:prSet presAssocID="{F4832FCC-1834-4FEC-B93F-1C59DE7D0E21}" presName="childText" presStyleLbl="conFgAcc1" presStyleIdx="0" presStyleCnt="5" custScaleX="95830">
        <dgm:presLayoutVars>
          <dgm:bulletEnabled val="1"/>
        </dgm:presLayoutVars>
      </dgm:prSet>
      <dgm:spPr/>
    </dgm:pt>
    <dgm:pt modelId="{B87BCAC4-7AA4-44BF-B1D3-E9A62EAF72B8}" type="pres">
      <dgm:prSet presAssocID="{B0AD0A5A-5E4B-4D23-96A9-34FA47DE99AA}" presName="spaceBetweenRectangles" presStyleCnt="0"/>
      <dgm:spPr/>
    </dgm:pt>
    <dgm:pt modelId="{2F86CEEA-8283-484D-B13D-A678872A4556}" type="pres">
      <dgm:prSet presAssocID="{21E86286-4FDB-42CE-AAB9-E05BE242AD6C}" presName="parentLin" presStyleCnt="0"/>
      <dgm:spPr/>
    </dgm:pt>
    <dgm:pt modelId="{5424A251-B675-419A-A593-D3449759D3E7}" type="pres">
      <dgm:prSet presAssocID="{21E86286-4FDB-42CE-AAB9-E05BE242AD6C}" presName="parentLeftMargin" presStyleLbl="node1" presStyleIdx="0" presStyleCnt="5"/>
      <dgm:spPr/>
      <dgm:t>
        <a:bodyPr/>
        <a:lstStyle/>
        <a:p>
          <a:pPr rtl="1"/>
          <a:endParaRPr lang="ar-BH"/>
        </a:p>
      </dgm:t>
    </dgm:pt>
    <dgm:pt modelId="{7B821966-6910-4B8D-AE47-D3138B8564D5}" type="pres">
      <dgm:prSet presAssocID="{21E86286-4FDB-42CE-AAB9-E05BE242AD6C}" presName="parentText" presStyleLbl="node1" presStyleIdx="1" presStyleCnt="5" custScaleX="142857">
        <dgm:presLayoutVars>
          <dgm:chMax val="0"/>
          <dgm:bulletEnabled val="1"/>
        </dgm:presLayoutVars>
      </dgm:prSet>
      <dgm:spPr/>
      <dgm:t>
        <a:bodyPr/>
        <a:lstStyle/>
        <a:p>
          <a:pPr rtl="1"/>
          <a:endParaRPr lang="ar-BH"/>
        </a:p>
      </dgm:t>
    </dgm:pt>
    <dgm:pt modelId="{F360BB6B-0313-4AD2-BB8E-1883CBC105C4}" type="pres">
      <dgm:prSet presAssocID="{21E86286-4FDB-42CE-AAB9-E05BE242AD6C}" presName="negativeSpace" presStyleCnt="0"/>
      <dgm:spPr/>
    </dgm:pt>
    <dgm:pt modelId="{D79F36DD-76BB-4216-B88D-5DFDEF2F4CA4}" type="pres">
      <dgm:prSet presAssocID="{21E86286-4FDB-42CE-AAB9-E05BE242AD6C}" presName="childText" presStyleLbl="conFgAcc1" presStyleIdx="1" presStyleCnt="5" custScaleX="95830">
        <dgm:presLayoutVars>
          <dgm:bulletEnabled val="1"/>
        </dgm:presLayoutVars>
      </dgm:prSet>
      <dgm:spPr>
        <a:ln>
          <a:solidFill>
            <a:srgbClr val="C00000"/>
          </a:solidFill>
        </a:ln>
      </dgm:spPr>
    </dgm:pt>
    <dgm:pt modelId="{3C1B0835-BCC9-459E-9ACE-8E3164495111}" type="pres">
      <dgm:prSet presAssocID="{8A2AC268-D89D-4E8D-9B14-DE93E6BAB0FC}" presName="spaceBetweenRectangles" presStyleCnt="0"/>
      <dgm:spPr/>
    </dgm:pt>
    <dgm:pt modelId="{52ED37DF-2027-4042-91F5-93F2A21D316F}" type="pres">
      <dgm:prSet presAssocID="{A9059610-09C5-4BCB-93B7-75119DC550D4}" presName="parentLin" presStyleCnt="0"/>
      <dgm:spPr/>
    </dgm:pt>
    <dgm:pt modelId="{2D1947A7-FC68-436B-B213-61C1891DD1FE}" type="pres">
      <dgm:prSet presAssocID="{A9059610-09C5-4BCB-93B7-75119DC550D4}" presName="parentLeftMargin" presStyleLbl="node1" presStyleIdx="1" presStyleCnt="5"/>
      <dgm:spPr/>
      <dgm:t>
        <a:bodyPr/>
        <a:lstStyle/>
        <a:p>
          <a:pPr rtl="1"/>
          <a:endParaRPr lang="ar-BH"/>
        </a:p>
      </dgm:t>
    </dgm:pt>
    <dgm:pt modelId="{9FD7127C-0BE6-49C5-AEF8-12D195255D88}" type="pres">
      <dgm:prSet presAssocID="{A9059610-09C5-4BCB-93B7-75119DC550D4}" presName="parentText" presStyleLbl="node1" presStyleIdx="2" presStyleCnt="5" custScaleX="142857">
        <dgm:presLayoutVars>
          <dgm:chMax val="0"/>
          <dgm:bulletEnabled val="1"/>
        </dgm:presLayoutVars>
      </dgm:prSet>
      <dgm:spPr/>
      <dgm:t>
        <a:bodyPr/>
        <a:lstStyle/>
        <a:p>
          <a:pPr rtl="1"/>
          <a:endParaRPr lang="ar-BH"/>
        </a:p>
      </dgm:t>
    </dgm:pt>
    <dgm:pt modelId="{225E442C-2AB6-4AF2-8AA6-33AD5CDDB23A}" type="pres">
      <dgm:prSet presAssocID="{A9059610-09C5-4BCB-93B7-75119DC550D4}" presName="negativeSpace" presStyleCnt="0"/>
      <dgm:spPr/>
    </dgm:pt>
    <dgm:pt modelId="{9C596F4C-2278-4382-9A30-911841B781E8}" type="pres">
      <dgm:prSet presAssocID="{A9059610-09C5-4BCB-93B7-75119DC550D4}" presName="childText" presStyleLbl="conFgAcc1" presStyleIdx="2" presStyleCnt="5" custScaleX="95830">
        <dgm:presLayoutVars>
          <dgm:bulletEnabled val="1"/>
        </dgm:presLayoutVars>
      </dgm:prSet>
      <dgm:spPr/>
    </dgm:pt>
    <dgm:pt modelId="{84238863-4212-4FD6-BF41-F1360C6A3BAA}" type="pres">
      <dgm:prSet presAssocID="{7A5FECA2-B40F-4399-8697-2CC748F17136}" presName="spaceBetweenRectangles" presStyleCnt="0"/>
      <dgm:spPr/>
    </dgm:pt>
    <dgm:pt modelId="{82479662-DD2A-418D-AAF8-478FA012F943}" type="pres">
      <dgm:prSet presAssocID="{0B1D262A-5C75-4D9E-A527-F1BDCD1A4F61}" presName="parentLin" presStyleCnt="0"/>
      <dgm:spPr/>
    </dgm:pt>
    <dgm:pt modelId="{E12204CA-804B-4143-96E3-FB5DEF0DDA46}" type="pres">
      <dgm:prSet presAssocID="{0B1D262A-5C75-4D9E-A527-F1BDCD1A4F61}" presName="parentLeftMargin" presStyleLbl="node1" presStyleIdx="2" presStyleCnt="5"/>
      <dgm:spPr/>
      <dgm:t>
        <a:bodyPr/>
        <a:lstStyle/>
        <a:p>
          <a:pPr rtl="1"/>
          <a:endParaRPr lang="ar-BH"/>
        </a:p>
      </dgm:t>
    </dgm:pt>
    <dgm:pt modelId="{135346E5-E20D-4A2D-AA68-C4E4EFD3F858}" type="pres">
      <dgm:prSet presAssocID="{0B1D262A-5C75-4D9E-A527-F1BDCD1A4F61}" presName="parentText" presStyleLbl="node1" presStyleIdx="3" presStyleCnt="5" custScaleX="142857">
        <dgm:presLayoutVars>
          <dgm:chMax val="0"/>
          <dgm:bulletEnabled val="1"/>
        </dgm:presLayoutVars>
      </dgm:prSet>
      <dgm:spPr/>
      <dgm:t>
        <a:bodyPr/>
        <a:lstStyle/>
        <a:p>
          <a:pPr rtl="1"/>
          <a:endParaRPr lang="ar-BH"/>
        </a:p>
      </dgm:t>
    </dgm:pt>
    <dgm:pt modelId="{1BC3A346-49FF-4665-9499-26429E1B1D85}" type="pres">
      <dgm:prSet presAssocID="{0B1D262A-5C75-4D9E-A527-F1BDCD1A4F61}" presName="negativeSpace" presStyleCnt="0"/>
      <dgm:spPr/>
    </dgm:pt>
    <dgm:pt modelId="{A6BE2906-7BD0-4BEE-9946-657CE5C04EE3}" type="pres">
      <dgm:prSet presAssocID="{0B1D262A-5C75-4D9E-A527-F1BDCD1A4F61}" presName="childText" presStyleLbl="conFgAcc1" presStyleIdx="3" presStyleCnt="5" custScaleX="95830">
        <dgm:presLayoutVars>
          <dgm:bulletEnabled val="1"/>
        </dgm:presLayoutVars>
      </dgm:prSet>
      <dgm:spPr/>
    </dgm:pt>
    <dgm:pt modelId="{5ED91946-08B9-4CF4-9EFB-F54F6B444DC2}" type="pres">
      <dgm:prSet presAssocID="{3AD1DB33-CC77-491D-BB19-1515AF819ED1}" presName="spaceBetweenRectangles" presStyleCnt="0"/>
      <dgm:spPr/>
    </dgm:pt>
    <dgm:pt modelId="{20F3F333-FE3C-49AA-B072-D53D33084A73}" type="pres">
      <dgm:prSet presAssocID="{B75747AE-6867-4EE1-B69D-81957B55EDEB}" presName="parentLin" presStyleCnt="0"/>
      <dgm:spPr/>
    </dgm:pt>
    <dgm:pt modelId="{18442E01-FA75-46D7-84E4-573DF8D905F0}" type="pres">
      <dgm:prSet presAssocID="{B75747AE-6867-4EE1-B69D-81957B55EDEB}" presName="parentLeftMargin" presStyleLbl="node1" presStyleIdx="3" presStyleCnt="5"/>
      <dgm:spPr/>
      <dgm:t>
        <a:bodyPr/>
        <a:lstStyle/>
        <a:p>
          <a:pPr rtl="1"/>
          <a:endParaRPr lang="ar-BH"/>
        </a:p>
      </dgm:t>
    </dgm:pt>
    <dgm:pt modelId="{AC85BF66-BECD-4F45-9953-9A2AF8BCD132}" type="pres">
      <dgm:prSet presAssocID="{B75747AE-6867-4EE1-B69D-81957B55EDEB}" presName="parentText" presStyleLbl="node1" presStyleIdx="4" presStyleCnt="5" custScaleX="142857">
        <dgm:presLayoutVars>
          <dgm:chMax val="0"/>
          <dgm:bulletEnabled val="1"/>
        </dgm:presLayoutVars>
      </dgm:prSet>
      <dgm:spPr/>
      <dgm:t>
        <a:bodyPr/>
        <a:lstStyle/>
        <a:p>
          <a:pPr rtl="1"/>
          <a:endParaRPr lang="ar-BH"/>
        </a:p>
      </dgm:t>
    </dgm:pt>
    <dgm:pt modelId="{082728ED-4055-451B-89F3-9B60802F97DC}" type="pres">
      <dgm:prSet presAssocID="{B75747AE-6867-4EE1-B69D-81957B55EDEB}" presName="negativeSpace" presStyleCnt="0"/>
      <dgm:spPr/>
    </dgm:pt>
    <dgm:pt modelId="{69DB911E-D80C-43EF-BC91-014EB35DB307}" type="pres">
      <dgm:prSet presAssocID="{B75747AE-6867-4EE1-B69D-81957B55EDEB}" presName="childText" presStyleLbl="conFgAcc1" presStyleIdx="4" presStyleCnt="5" custScaleX="95830">
        <dgm:presLayoutVars>
          <dgm:bulletEnabled val="1"/>
        </dgm:presLayoutVars>
      </dgm:prSet>
      <dgm:spPr/>
    </dgm:pt>
  </dgm:ptLst>
  <dgm:cxnLst>
    <dgm:cxn modelId="{D42F37C9-DA74-4777-B2C7-8160D95FCAB6}" srcId="{85957F0B-0B92-4777-B4FC-487B3DCEE5B2}" destId="{0B1D262A-5C75-4D9E-A527-F1BDCD1A4F61}" srcOrd="3" destOrd="0" parTransId="{504120B4-D930-4589-8743-DE9E07D2700F}" sibTransId="{3AD1DB33-CC77-491D-BB19-1515AF819ED1}"/>
    <dgm:cxn modelId="{7D13C621-8DED-42F0-A258-CB3CDF0B2985}" type="presOf" srcId="{21E86286-4FDB-42CE-AAB9-E05BE242AD6C}" destId="{5424A251-B675-419A-A593-D3449759D3E7}" srcOrd="0" destOrd="0" presId="urn:microsoft.com/office/officeart/2005/8/layout/list1"/>
    <dgm:cxn modelId="{3CED77A0-5B7C-498A-AF35-5858DC3CB657}" type="presOf" srcId="{A9059610-09C5-4BCB-93B7-75119DC550D4}" destId="{9FD7127C-0BE6-49C5-AEF8-12D195255D88}" srcOrd="1" destOrd="0" presId="urn:microsoft.com/office/officeart/2005/8/layout/list1"/>
    <dgm:cxn modelId="{D618E945-A6DD-435B-AAA6-41E01E729096}" type="presOf" srcId="{21E86286-4FDB-42CE-AAB9-E05BE242AD6C}" destId="{7B821966-6910-4B8D-AE47-D3138B8564D5}" srcOrd="1" destOrd="0" presId="urn:microsoft.com/office/officeart/2005/8/layout/list1"/>
    <dgm:cxn modelId="{812AB5F8-8D21-454A-A423-5AD9C48BDEDC}" type="presOf" srcId="{85957F0B-0B92-4777-B4FC-487B3DCEE5B2}" destId="{EA36804B-03B1-4417-946D-EBCCC4331E6A}" srcOrd="0" destOrd="0" presId="urn:microsoft.com/office/officeart/2005/8/layout/list1"/>
    <dgm:cxn modelId="{339FE8D1-C3A0-44AB-9893-564549FA55FC}" type="presOf" srcId="{F4832FCC-1834-4FEC-B93F-1C59DE7D0E21}" destId="{E69A6EAC-6EC0-4F24-8437-2D619A4C45B4}" srcOrd="0" destOrd="0" presId="urn:microsoft.com/office/officeart/2005/8/layout/list1"/>
    <dgm:cxn modelId="{D10045EE-8821-4B86-9D8F-DCC35E508452}" type="presOf" srcId="{B75747AE-6867-4EE1-B69D-81957B55EDEB}" destId="{AC85BF66-BECD-4F45-9953-9A2AF8BCD132}" srcOrd="1" destOrd="0" presId="urn:microsoft.com/office/officeart/2005/8/layout/list1"/>
    <dgm:cxn modelId="{A477422B-32E4-4F19-BB86-49FE1EA050B0}" type="presOf" srcId="{0B1D262A-5C75-4D9E-A527-F1BDCD1A4F61}" destId="{135346E5-E20D-4A2D-AA68-C4E4EFD3F858}" srcOrd="1" destOrd="0" presId="urn:microsoft.com/office/officeart/2005/8/layout/list1"/>
    <dgm:cxn modelId="{9173DEB4-3DAC-4372-A451-A51A20D0D53E}" srcId="{85957F0B-0B92-4777-B4FC-487B3DCEE5B2}" destId="{A9059610-09C5-4BCB-93B7-75119DC550D4}" srcOrd="2" destOrd="0" parTransId="{ED547745-7811-4E0D-AE07-BA708BF379E2}" sibTransId="{7A5FECA2-B40F-4399-8697-2CC748F17136}"/>
    <dgm:cxn modelId="{A91C5AF2-C188-4FCA-A3F1-E82353C179D9}" type="presOf" srcId="{A9059610-09C5-4BCB-93B7-75119DC550D4}" destId="{2D1947A7-FC68-436B-B213-61C1891DD1FE}" srcOrd="0" destOrd="0" presId="urn:microsoft.com/office/officeart/2005/8/layout/list1"/>
    <dgm:cxn modelId="{8B18C970-FD49-4109-B541-8947A7808592}" type="presOf" srcId="{B75747AE-6867-4EE1-B69D-81957B55EDEB}" destId="{18442E01-FA75-46D7-84E4-573DF8D905F0}" srcOrd="0" destOrd="0" presId="urn:microsoft.com/office/officeart/2005/8/layout/list1"/>
    <dgm:cxn modelId="{69684C05-7B18-442A-8952-F5E0BACC82C7}" srcId="{85957F0B-0B92-4777-B4FC-487B3DCEE5B2}" destId="{21E86286-4FDB-42CE-AAB9-E05BE242AD6C}" srcOrd="1" destOrd="0" parTransId="{549FA4DB-7B19-4811-8074-FF9AD2644D0A}" sibTransId="{8A2AC268-D89D-4E8D-9B14-DE93E6BAB0FC}"/>
    <dgm:cxn modelId="{4862FC51-2729-439D-9F07-1FF2079533BB}" srcId="{85957F0B-0B92-4777-B4FC-487B3DCEE5B2}" destId="{F4832FCC-1834-4FEC-B93F-1C59DE7D0E21}" srcOrd="0" destOrd="0" parTransId="{F4445C9C-1BCC-4D21-B92B-D694783DD02E}" sibTransId="{B0AD0A5A-5E4B-4D23-96A9-34FA47DE99AA}"/>
    <dgm:cxn modelId="{BB3DEE85-2CC2-4B10-8C80-A98789F278B0}" type="presOf" srcId="{0B1D262A-5C75-4D9E-A527-F1BDCD1A4F61}" destId="{E12204CA-804B-4143-96E3-FB5DEF0DDA46}" srcOrd="0" destOrd="0" presId="urn:microsoft.com/office/officeart/2005/8/layout/list1"/>
    <dgm:cxn modelId="{6058ACF2-2413-42CF-8F0C-013554DB8EE7}" srcId="{85957F0B-0B92-4777-B4FC-487B3DCEE5B2}" destId="{B75747AE-6867-4EE1-B69D-81957B55EDEB}" srcOrd="4" destOrd="0" parTransId="{420DB3A4-2C3B-4481-8B29-C54B25291756}" sibTransId="{A8AE4C6F-48AA-4CD4-9D48-7482872B5470}"/>
    <dgm:cxn modelId="{5AF00011-7C61-4337-924B-F6FD0E307F22}" type="presOf" srcId="{F4832FCC-1834-4FEC-B93F-1C59DE7D0E21}" destId="{57565221-FC07-4A2F-AE50-196AFF223EF6}" srcOrd="1" destOrd="0" presId="urn:microsoft.com/office/officeart/2005/8/layout/list1"/>
    <dgm:cxn modelId="{11FC71CE-AFA1-49ED-B71B-F6A55E2E0C5A}" type="presParOf" srcId="{EA36804B-03B1-4417-946D-EBCCC4331E6A}" destId="{B7BD02AC-1E8C-4320-BA58-21EDA6F42D5D}" srcOrd="0" destOrd="0" presId="urn:microsoft.com/office/officeart/2005/8/layout/list1"/>
    <dgm:cxn modelId="{907A0F5C-415B-4279-8589-7EE722EDC92E}" type="presParOf" srcId="{B7BD02AC-1E8C-4320-BA58-21EDA6F42D5D}" destId="{E69A6EAC-6EC0-4F24-8437-2D619A4C45B4}" srcOrd="0" destOrd="0" presId="urn:microsoft.com/office/officeart/2005/8/layout/list1"/>
    <dgm:cxn modelId="{1FECB714-336F-43C3-A1C7-B5BB3C2F7B18}" type="presParOf" srcId="{B7BD02AC-1E8C-4320-BA58-21EDA6F42D5D}" destId="{57565221-FC07-4A2F-AE50-196AFF223EF6}" srcOrd="1" destOrd="0" presId="urn:microsoft.com/office/officeart/2005/8/layout/list1"/>
    <dgm:cxn modelId="{AEA7C44B-4284-4B18-BF40-9C00DAF44D15}" type="presParOf" srcId="{EA36804B-03B1-4417-946D-EBCCC4331E6A}" destId="{B15C77FB-4CEC-4DA4-94BB-DCEC9443B676}" srcOrd="1" destOrd="0" presId="urn:microsoft.com/office/officeart/2005/8/layout/list1"/>
    <dgm:cxn modelId="{1E959745-1554-4A4B-9F2D-ED38FFFAB66A}" type="presParOf" srcId="{EA36804B-03B1-4417-946D-EBCCC4331E6A}" destId="{29F0B7E0-003F-43EF-AC34-D1E40D71F670}" srcOrd="2" destOrd="0" presId="urn:microsoft.com/office/officeart/2005/8/layout/list1"/>
    <dgm:cxn modelId="{BF2066F4-E96E-4636-A7E6-5FD06305D04B}" type="presParOf" srcId="{EA36804B-03B1-4417-946D-EBCCC4331E6A}" destId="{B87BCAC4-7AA4-44BF-B1D3-E9A62EAF72B8}" srcOrd="3" destOrd="0" presId="urn:microsoft.com/office/officeart/2005/8/layout/list1"/>
    <dgm:cxn modelId="{32C67185-2A53-4860-B4C9-94BB0048C176}" type="presParOf" srcId="{EA36804B-03B1-4417-946D-EBCCC4331E6A}" destId="{2F86CEEA-8283-484D-B13D-A678872A4556}" srcOrd="4" destOrd="0" presId="urn:microsoft.com/office/officeart/2005/8/layout/list1"/>
    <dgm:cxn modelId="{E8E82613-1165-4815-995F-DECCB8396CD6}" type="presParOf" srcId="{2F86CEEA-8283-484D-B13D-A678872A4556}" destId="{5424A251-B675-419A-A593-D3449759D3E7}" srcOrd="0" destOrd="0" presId="urn:microsoft.com/office/officeart/2005/8/layout/list1"/>
    <dgm:cxn modelId="{946B5423-A0BD-43FA-9CA4-CA9B85134D0B}" type="presParOf" srcId="{2F86CEEA-8283-484D-B13D-A678872A4556}" destId="{7B821966-6910-4B8D-AE47-D3138B8564D5}" srcOrd="1" destOrd="0" presId="urn:microsoft.com/office/officeart/2005/8/layout/list1"/>
    <dgm:cxn modelId="{62DD0C59-18ED-402E-A7C5-C5565AC8CDA8}" type="presParOf" srcId="{EA36804B-03B1-4417-946D-EBCCC4331E6A}" destId="{F360BB6B-0313-4AD2-BB8E-1883CBC105C4}" srcOrd="5" destOrd="0" presId="urn:microsoft.com/office/officeart/2005/8/layout/list1"/>
    <dgm:cxn modelId="{8BC58C97-84AE-4ACA-8695-73B5320CE2A9}" type="presParOf" srcId="{EA36804B-03B1-4417-946D-EBCCC4331E6A}" destId="{D79F36DD-76BB-4216-B88D-5DFDEF2F4CA4}" srcOrd="6" destOrd="0" presId="urn:microsoft.com/office/officeart/2005/8/layout/list1"/>
    <dgm:cxn modelId="{E41BBAE5-4747-47DE-822C-C442DE2581F1}" type="presParOf" srcId="{EA36804B-03B1-4417-946D-EBCCC4331E6A}" destId="{3C1B0835-BCC9-459E-9ACE-8E3164495111}" srcOrd="7" destOrd="0" presId="urn:microsoft.com/office/officeart/2005/8/layout/list1"/>
    <dgm:cxn modelId="{D8C14501-CC9C-4E71-97CA-5D6EC0A0FFFA}" type="presParOf" srcId="{EA36804B-03B1-4417-946D-EBCCC4331E6A}" destId="{52ED37DF-2027-4042-91F5-93F2A21D316F}" srcOrd="8" destOrd="0" presId="urn:microsoft.com/office/officeart/2005/8/layout/list1"/>
    <dgm:cxn modelId="{4A6EC843-1A72-44F6-B72A-0A1E7FAE945E}" type="presParOf" srcId="{52ED37DF-2027-4042-91F5-93F2A21D316F}" destId="{2D1947A7-FC68-436B-B213-61C1891DD1FE}" srcOrd="0" destOrd="0" presId="urn:microsoft.com/office/officeart/2005/8/layout/list1"/>
    <dgm:cxn modelId="{BCCFCC95-6ED6-4746-9530-D708522E5DA0}" type="presParOf" srcId="{52ED37DF-2027-4042-91F5-93F2A21D316F}" destId="{9FD7127C-0BE6-49C5-AEF8-12D195255D88}" srcOrd="1" destOrd="0" presId="urn:microsoft.com/office/officeart/2005/8/layout/list1"/>
    <dgm:cxn modelId="{C00AF038-6761-45A9-9550-B578E7273389}" type="presParOf" srcId="{EA36804B-03B1-4417-946D-EBCCC4331E6A}" destId="{225E442C-2AB6-4AF2-8AA6-33AD5CDDB23A}" srcOrd="9" destOrd="0" presId="urn:microsoft.com/office/officeart/2005/8/layout/list1"/>
    <dgm:cxn modelId="{BF2A1064-2011-48C3-BAB6-7BC896D24BD6}" type="presParOf" srcId="{EA36804B-03B1-4417-946D-EBCCC4331E6A}" destId="{9C596F4C-2278-4382-9A30-911841B781E8}" srcOrd="10" destOrd="0" presId="urn:microsoft.com/office/officeart/2005/8/layout/list1"/>
    <dgm:cxn modelId="{07BD0C54-BA63-4E73-974F-601922CC2D8A}" type="presParOf" srcId="{EA36804B-03B1-4417-946D-EBCCC4331E6A}" destId="{84238863-4212-4FD6-BF41-F1360C6A3BAA}" srcOrd="11" destOrd="0" presId="urn:microsoft.com/office/officeart/2005/8/layout/list1"/>
    <dgm:cxn modelId="{6AAB9DAE-0C3F-4BA1-AC0D-05B56EB444FC}" type="presParOf" srcId="{EA36804B-03B1-4417-946D-EBCCC4331E6A}" destId="{82479662-DD2A-418D-AAF8-478FA012F943}" srcOrd="12" destOrd="0" presId="urn:microsoft.com/office/officeart/2005/8/layout/list1"/>
    <dgm:cxn modelId="{7A4ACD13-B3BF-400F-A8A7-98404D70EE8B}" type="presParOf" srcId="{82479662-DD2A-418D-AAF8-478FA012F943}" destId="{E12204CA-804B-4143-96E3-FB5DEF0DDA46}" srcOrd="0" destOrd="0" presId="urn:microsoft.com/office/officeart/2005/8/layout/list1"/>
    <dgm:cxn modelId="{8EF4FC4C-7B1C-4584-895B-2D4E6793ABA3}" type="presParOf" srcId="{82479662-DD2A-418D-AAF8-478FA012F943}" destId="{135346E5-E20D-4A2D-AA68-C4E4EFD3F858}" srcOrd="1" destOrd="0" presId="urn:microsoft.com/office/officeart/2005/8/layout/list1"/>
    <dgm:cxn modelId="{DA829ABC-16C5-4440-9BA0-A47FC38C2269}" type="presParOf" srcId="{EA36804B-03B1-4417-946D-EBCCC4331E6A}" destId="{1BC3A346-49FF-4665-9499-26429E1B1D85}" srcOrd="13" destOrd="0" presId="urn:microsoft.com/office/officeart/2005/8/layout/list1"/>
    <dgm:cxn modelId="{04D0F63A-3699-4A61-A95F-ED45ED1C84F3}" type="presParOf" srcId="{EA36804B-03B1-4417-946D-EBCCC4331E6A}" destId="{A6BE2906-7BD0-4BEE-9946-657CE5C04EE3}" srcOrd="14" destOrd="0" presId="urn:microsoft.com/office/officeart/2005/8/layout/list1"/>
    <dgm:cxn modelId="{DADF94F6-C49E-4FD3-87DF-45AA09C1EE9F}" type="presParOf" srcId="{EA36804B-03B1-4417-946D-EBCCC4331E6A}" destId="{5ED91946-08B9-4CF4-9EFB-F54F6B444DC2}" srcOrd="15" destOrd="0" presId="urn:microsoft.com/office/officeart/2005/8/layout/list1"/>
    <dgm:cxn modelId="{032A5A6D-C5DA-4225-AD31-BBFFEB342617}" type="presParOf" srcId="{EA36804B-03B1-4417-946D-EBCCC4331E6A}" destId="{20F3F333-FE3C-49AA-B072-D53D33084A73}" srcOrd="16" destOrd="0" presId="urn:microsoft.com/office/officeart/2005/8/layout/list1"/>
    <dgm:cxn modelId="{A40F5F67-222C-4307-B4AC-534B6B68F954}" type="presParOf" srcId="{20F3F333-FE3C-49AA-B072-D53D33084A73}" destId="{18442E01-FA75-46D7-84E4-573DF8D905F0}" srcOrd="0" destOrd="0" presId="urn:microsoft.com/office/officeart/2005/8/layout/list1"/>
    <dgm:cxn modelId="{A94A8CA2-F0CC-4522-9E22-B13CE24067E6}" type="presParOf" srcId="{20F3F333-FE3C-49AA-B072-D53D33084A73}" destId="{AC85BF66-BECD-4F45-9953-9A2AF8BCD132}" srcOrd="1" destOrd="0" presId="urn:microsoft.com/office/officeart/2005/8/layout/list1"/>
    <dgm:cxn modelId="{7A775CCF-E6E6-492A-9631-A8BEDCB8F22D}" type="presParOf" srcId="{EA36804B-03B1-4417-946D-EBCCC4331E6A}" destId="{082728ED-4055-451B-89F3-9B60802F97DC}" srcOrd="17" destOrd="0" presId="urn:microsoft.com/office/officeart/2005/8/layout/list1"/>
    <dgm:cxn modelId="{D50A3F27-C37A-4337-A42A-8B1A78EE57C0}" type="presParOf" srcId="{EA36804B-03B1-4417-946D-EBCCC4331E6A}" destId="{69DB911E-D80C-43EF-BC91-014EB35DB307}" srcOrd="18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B262E75-D5B4-4931-82FA-736166EC8C2C}">
      <dsp:nvSpPr>
        <dsp:cNvPr id="0" name=""/>
        <dsp:cNvSpPr/>
      </dsp:nvSpPr>
      <dsp:spPr>
        <a:xfrm>
          <a:off x="4134872" y="2017964"/>
          <a:ext cx="1573502" cy="1509558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33020" tIns="33020" rIns="33020" bIns="33020" numCol="1" spcCol="1270" anchor="ctr" anchorCtr="0">
          <a:noAutofit/>
        </a:bodyPr>
        <a:lstStyle/>
        <a:p>
          <a:pPr lvl="0" algn="ctr" defTabSz="23114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BH" sz="5200" b="1" kern="1200" dirty="0" smtClean="0">
              <a:latin typeface="Sakkal Majalla" panose="02000000000000000000" pitchFamily="2" charset="-78"/>
              <a:cs typeface="Sakkal Majalla" panose="02000000000000000000" pitchFamily="2" charset="-78"/>
            </a:rPr>
            <a:t>المُنْتَج</a:t>
          </a:r>
          <a:endParaRPr lang="ar-BH" sz="5200" b="1" kern="1200" dirty="0">
            <a:latin typeface="Sakkal Majalla" panose="02000000000000000000" pitchFamily="2" charset="-78"/>
            <a:cs typeface="Sakkal Majalla" panose="02000000000000000000" pitchFamily="2" charset="-78"/>
          </a:endParaRPr>
        </a:p>
      </dsp:txBody>
      <dsp:txXfrm>
        <a:off x="4365306" y="2239034"/>
        <a:ext cx="1112634" cy="1067418"/>
      </dsp:txXfrm>
    </dsp:sp>
    <dsp:sp modelId="{A70B6709-E6F1-42DC-A820-5F6CCC901C7E}">
      <dsp:nvSpPr>
        <dsp:cNvPr id="0" name=""/>
        <dsp:cNvSpPr/>
      </dsp:nvSpPr>
      <dsp:spPr>
        <a:xfrm rot="11256960">
          <a:off x="1904577" y="2157935"/>
          <a:ext cx="2251613" cy="462303"/>
        </a:xfrm>
        <a:prstGeom prst="leftArrow">
          <a:avLst>
            <a:gd name="adj1" fmla="val 60000"/>
            <a:gd name="adj2" fmla="val 5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0D51AA4-4782-4238-82BD-F17C57D3C1BB}">
      <dsp:nvSpPr>
        <dsp:cNvPr id="0" name=""/>
        <dsp:cNvSpPr/>
      </dsp:nvSpPr>
      <dsp:spPr>
        <a:xfrm>
          <a:off x="87846" y="1736365"/>
          <a:ext cx="3385832" cy="1232809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1244600" rtl="1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ar-BH" sz="2800" b="1" kern="1200" dirty="0">
              <a:solidFill>
                <a:schemeClr val="tx1"/>
              </a:solidFill>
              <a:latin typeface="Sakkal Majalla" panose="02000000000000000000" pitchFamily="2" charset="-78"/>
              <a:cs typeface="Sultan bold" pitchFamily="2" charset="-78"/>
            </a:rPr>
            <a:t>الأفكار</a:t>
          </a:r>
        </a:p>
        <a:p>
          <a:pPr lvl="0" algn="ctr" defTabSz="1244600" rtl="1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ar-BH" sz="1800" b="1" kern="1200" dirty="0">
              <a:solidFill>
                <a:schemeClr val="tx1"/>
              </a:solidFill>
              <a:latin typeface="Sakkal Majalla" panose="02000000000000000000" pitchFamily="2" charset="-78"/>
              <a:cs typeface="Sakkal Majalla" panose="02000000000000000000" pitchFamily="2" charset="-78"/>
            </a:rPr>
            <a:t>هي المفاهيم، والفلسفات، الصور الخيالية، والقضايا التي تمنح المحفزات النفسية المساعدة على حل المشاكل أو تعديل الظروف البيئية.</a:t>
          </a:r>
        </a:p>
      </dsp:txBody>
      <dsp:txXfrm>
        <a:off x="123954" y="1772473"/>
        <a:ext cx="3313616" cy="1160593"/>
      </dsp:txXfrm>
    </dsp:sp>
    <dsp:sp modelId="{26036C33-C8EE-499A-922D-678EAC3B52BD}">
      <dsp:nvSpPr>
        <dsp:cNvPr id="0" name=""/>
        <dsp:cNvSpPr/>
      </dsp:nvSpPr>
      <dsp:spPr>
        <a:xfrm rot="16200000">
          <a:off x="4293191" y="1076304"/>
          <a:ext cx="1300392" cy="462303"/>
        </a:xfrm>
        <a:prstGeom prst="leftArrow">
          <a:avLst>
            <a:gd name="adj1" fmla="val 60000"/>
            <a:gd name="adj2" fmla="val 50000"/>
          </a:avLst>
        </a:prstGeom>
        <a:solidFill>
          <a:srgbClr val="C00000"/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F944696-5E17-4738-AF96-177DAABD286A}">
      <dsp:nvSpPr>
        <dsp:cNvPr id="0" name=""/>
        <dsp:cNvSpPr/>
      </dsp:nvSpPr>
      <dsp:spPr>
        <a:xfrm>
          <a:off x="3339563" y="28286"/>
          <a:ext cx="3385832" cy="1232809"/>
        </a:xfrm>
        <a:prstGeom prst="roundRect">
          <a:avLst>
            <a:gd name="adj" fmla="val 10000"/>
          </a:avLst>
        </a:prstGeom>
        <a:solidFill>
          <a:srgbClr val="C00000"/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1066800" rtl="1">
            <a:lnSpc>
              <a:spcPts val="3360"/>
            </a:lnSpc>
            <a:spcBef>
              <a:spcPct val="0"/>
            </a:spcBef>
            <a:spcAft>
              <a:spcPts val="0"/>
            </a:spcAft>
          </a:pPr>
          <a:r>
            <a:rPr lang="ar-BH" sz="2400" b="0" kern="1200" dirty="0">
              <a:solidFill>
                <a:sysClr val="windowText" lastClr="000000"/>
              </a:solidFill>
              <a:latin typeface="Sakkal Majalla" panose="02000000000000000000" pitchFamily="2" charset="-78"/>
              <a:cs typeface="Sultan bold" pitchFamily="2" charset="-78"/>
            </a:rPr>
            <a:t>السلع</a:t>
          </a:r>
        </a:p>
        <a:p>
          <a:pPr lvl="0" algn="ctr" defTabSz="1066800" rtl="1">
            <a:lnSpc>
              <a:spcPts val="3360"/>
            </a:lnSpc>
            <a:spcBef>
              <a:spcPct val="0"/>
            </a:spcBef>
            <a:spcAft>
              <a:spcPts val="0"/>
            </a:spcAft>
          </a:pPr>
          <a:r>
            <a:rPr lang="ar-BH" sz="2400" b="1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هي عبارة عن كيان مادي ملموس مثل السيارات والملابس.</a:t>
          </a:r>
        </a:p>
      </dsp:txBody>
      <dsp:txXfrm>
        <a:off x="3375671" y="64394"/>
        <a:ext cx="3313616" cy="1160593"/>
      </dsp:txXfrm>
    </dsp:sp>
    <dsp:sp modelId="{22FCC80D-F04E-4A65-8D0A-C49DFD3AFCE1}">
      <dsp:nvSpPr>
        <dsp:cNvPr id="0" name=""/>
        <dsp:cNvSpPr/>
      </dsp:nvSpPr>
      <dsp:spPr>
        <a:xfrm rot="21079752">
          <a:off x="5668561" y="2110559"/>
          <a:ext cx="2275622" cy="462303"/>
        </a:xfrm>
        <a:prstGeom prst="leftArrow">
          <a:avLst>
            <a:gd name="adj1" fmla="val 60000"/>
            <a:gd name="adj2" fmla="val 5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900FF65-ED45-4416-8D22-3E7968EB2DD2}">
      <dsp:nvSpPr>
        <dsp:cNvPr id="0" name=""/>
        <dsp:cNvSpPr/>
      </dsp:nvSpPr>
      <dsp:spPr>
        <a:xfrm>
          <a:off x="6386246" y="1674814"/>
          <a:ext cx="3385832" cy="1232809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1066800" rtl="1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ar-BH" sz="2400" b="0" kern="1200" dirty="0">
              <a:solidFill>
                <a:schemeClr val="tx1"/>
              </a:solidFill>
              <a:latin typeface="Sakkal Majalla" panose="02000000000000000000" pitchFamily="2" charset="-78"/>
              <a:cs typeface="Sultan bold" pitchFamily="2" charset="-78"/>
            </a:rPr>
            <a:t>الخدمات</a:t>
          </a:r>
        </a:p>
        <a:p>
          <a:pPr lvl="0" algn="ctr" defTabSz="10668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BH" sz="1600" b="1" kern="1200" dirty="0">
              <a:solidFill>
                <a:schemeClr val="tx1"/>
              </a:solidFill>
              <a:latin typeface="Sakkal Majalla" panose="02000000000000000000" pitchFamily="2" charset="-78"/>
              <a:cs typeface="Sakkal Majalla" panose="02000000000000000000" pitchFamily="2" charset="-78"/>
            </a:rPr>
            <a:t>هي عبارة عن كيان غير مادي وغير ملموس – يحصل نتيجة الجهود البشرية والفنية للأفراد مثل الخدمات الطبية والخدمات الثقافية والترفيهية.</a:t>
          </a:r>
        </a:p>
      </dsp:txBody>
      <dsp:txXfrm>
        <a:off x="6422354" y="1710922"/>
        <a:ext cx="3313616" cy="1160593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B19F63C-81DD-4EEC-9B40-3F87B52D4103}">
      <dsp:nvSpPr>
        <dsp:cNvPr id="0" name=""/>
        <dsp:cNvSpPr/>
      </dsp:nvSpPr>
      <dsp:spPr>
        <a:xfrm>
          <a:off x="9139585" y="1700569"/>
          <a:ext cx="2193897" cy="1096948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16002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BH" sz="3600" b="1" kern="1200" dirty="0">
              <a:solidFill>
                <a:schemeClr val="tx1"/>
              </a:solidFill>
              <a:latin typeface="Sakkal Majalla" panose="02000000000000000000" pitchFamily="2" charset="-78"/>
              <a:cs typeface="Sakkal Majalla" panose="02000000000000000000" pitchFamily="2" charset="-78"/>
            </a:rPr>
            <a:t>أنواع السلع</a:t>
          </a:r>
        </a:p>
      </dsp:txBody>
      <dsp:txXfrm>
        <a:off x="9171714" y="1732698"/>
        <a:ext cx="2129639" cy="1032690"/>
      </dsp:txXfrm>
    </dsp:sp>
    <dsp:sp modelId="{376473AD-0FF1-4242-AA4B-51E3EBC74F66}">
      <dsp:nvSpPr>
        <dsp:cNvPr id="0" name=""/>
        <dsp:cNvSpPr/>
      </dsp:nvSpPr>
      <dsp:spPr>
        <a:xfrm rot="13972896">
          <a:off x="7946947" y="1637735"/>
          <a:ext cx="1487576" cy="36438"/>
        </a:xfrm>
        <a:custGeom>
          <a:avLst/>
          <a:gdLst/>
          <a:ahLst/>
          <a:cxnLst/>
          <a:rect l="0" t="0" r="0" b="0"/>
          <a:pathLst>
            <a:path>
              <a:moveTo>
                <a:pt x="0" y="18219"/>
              </a:moveTo>
              <a:lnTo>
                <a:pt x="1487576" y="18219"/>
              </a:lnTo>
            </a:path>
          </a:pathLst>
        </a:custGeom>
        <a:noFill/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10668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ar-BH" sz="2400" b="1" kern="1200">
            <a:solidFill>
              <a:schemeClr val="tx1"/>
            </a:solidFill>
            <a:latin typeface="Sakkal Majalla" panose="02000000000000000000" pitchFamily="2" charset="-78"/>
            <a:cs typeface="Sakkal Majalla" panose="02000000000000000000" pitchFamily="2" charset="-78"/>
          </a:endParaRPr>
        </a:p>
      </dsp:txBody>
      <dsp:txXfrm rot="10800000">
        <a:off x="8653546" y="1618765"/>
        <a:ext cx="74378" cy="74378"/>
      </dsp:txXfrm>
    </dsp:sp>
    <dsp:sp modelId="{9496794A-1413-466D-B834-2F0E447931A0}">
      <dsp:nvSpPr>
        <dsp:cNvPr id="0" name=""/>
        <dsp:cNvSpPr/>
      </dsp:nvSpPr>
      <dsp:spPr>
        <a:xfrm>
          <a:off x="6047989" y="700538"/>
          <a:ext cx="2193897" cy="724655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BH" sz="2400" b="1" kern="1200" dirty="0">
              <a:solidFill>
                <a:schemeClr val="tx1"/>
              </a:solidFill>
              <a:latin typeface="Sakkal Majalla" panose="02000000000000000000" pitchFamily="2" charset="-78"/>
              <a:cs typeface="Sakkal Majalla" panose="02000000000000000000" pitchFamily="2" charset="-78"/>
            </a:rPr>
            <a:t>السلع الاستهلاكية</a:t>
          </a:r>
        </a:p>
      </dsp:txBody>
      <dsp:txXfrm>
        <a:off x="6069213" y="721762"/>
        <a:ext cx="2151449" cy="682207"/>
      </dsp:txXfrm>
    </dsp:sp>
    <dsp:sp modelId="{3CB3A194-4098-4EF8-8D9C-EEB3162672DF}">
      <dsp:nvSpPr>
        <dsp:cNvPr id="0" name=""/>
        <dsp:cNvSpPr/>
      </dsp:nvSpPr>
      <dsp:spPr>
        <a:xfrm rot="12510331">
          <a:off x="5300753" y="854834"/>
          <a:ext cx="795451" cy="36438"/>
        </a:xfrm>
        <a:custGeom>
          <a:avLst/>
          <a:gdLst/>
          <a:ahLst/>
          <a:cxnLst/>
          <a:rect l="0" t="0" r="0" b="0"/>
          <a:pathLst>
            <a:path>
              <a:moveTo>
                <a:pt x="0" y="18219"/>
              </a:moveTo>
              <a:lnTo>
                <a:pt x="795451" y="18219"/>
              </a:lnTo>
            </a:path>
          </a:pathLst>
        </a:custGeom>
        <a:noFill/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10668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ar-BH" sz="2400" b="1" kern="1200">
            <a:solidFill>
              <a:schemeClr val="tx1"/>
            </a:solidFill>
            <a:latin typeface="Sakkal Majalla" panose="02000000000000000000" pitchFamily="2" charset="-78"/>
            <a:cs typeface="Sakkal Majalla" panose="02000000000000000000" pitchFamily="2" charset="-78"/>
          </a:endParaRPr>
        </a:p>
      </dsp:txBody>
      <dsp:txXfrm rot="10800000">
        <a:off x="5678593" y="853167"/>
        <a:ext cx="39772" cy="39772"/>
      </dsp:txXfrm>
    </dsp:sp>
    <dsp:sp modelId="{2069F15D-254C-4B06-8796-17BFA0EEFEA7}">
      <dsp:nvSpPr>
        <dsp:cNvPr id="0" name=""/>
        <dsp:cNvSpPr/>
      </dsp:nvSpPr>
      <dsp:spPr>
        <a:xfrm>
          <a:off x="3155072" y="365878"/>
          <a:ext cx="2193897" cy="634727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BH" sz="2400" b="1" kern="1200" dirty="0">
              <a:solidFill>
                <a:schemeClr val="tx1"/>
              </a:solidFill>
              <a:latin typeface="Sakkal Majalla" panose="02000000000000000000" pitchFamily="2" charset="-78"/>
              <a:cs typeface="Sakkal Majalla" panose="02000000000000000000" pitchFamily="2" charset="-78"/>
            </a:rPr>
            <a:t>التقسيم الأول</a:t>
          </a:r>
        </a:p>
      </dsp:txBody>
      <dsp:txXfrm>
        <a:off x="3173663" y="384469"/>
        <a:ext cx="2156715" cy="597545"/>
      </dsp:txXfrm>
    </dsp:sp>
    <dsp:sp modelId="{7FED85A6-E90B-4C02-8A09-A7643F049518}">
      <dsp:nvSpPr>
        <dsp:cNvPr id="0" name=""/>
        <dsp:cNvSpPr/>
      </dsp:nvSpPr>
      <dsp:spPr>
        <a:xfrm rot="12106104">
          <a:off x="2156995" y="473108"/>
          <a:ext cx="1034978" cy="36438"/>
        </a:xfrm>
        <a:custGeom>
          <a:avLst/>
          <a:gdLst/>
          <a:ahLst/>
          <a:cxnLst/>
          <a:rect l="0" t="0" r="0" b="0"/>
          <a:pathLst>
            <a:path>
              <a:moveTo>
                <a:pt x="0" y="18219"/>
              </a:moveTo>
              <a:lnTo>
                <a:pt x="1034978" y="18219"/>
              </a:lnTo>
            </a:path>
          </a:pathLst>
        </a:custGeom>
        <a:noFill/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10668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ar-BH" sz="2400" kern="1200">
            <a:solidFill>
              <a:schemeClr val="tx1"/>
            </a:solidFill>
            <a:latin typeface="Sakkal Majalla" panose="02000000000000000000" pitchFamily="2" charset="-78"/>
            <a:cs typeface="Sakkal Majalla" panose="02000000000000000000" pitchFamily="2" charset="-78"/>
          </a:endParaRPr>
        </a:p>
      </dsp:txBody>
      <dsp:txXfrm rot="10800000">
        <a:off x="2648610" y="465453"/>
        <a:ext cx="51748" cy="51748"/>
      </dsp:txXfrm>
    </dsp:sp>
    <dsp:sp modelId="{EF650BC4-D650-41FE-A1C0-64EC73E7ECFA}">
      <dsp:nvSpPr>
        <dsp:cNvPr id="0" name=""/>
        <dsp:cNvSpPr/>
      </dsp:nvSpPr>
      <dsp:spPr>
        <a:xfrm>
          <a:off x="0" y="134778"/>
          <a:ext cx="2193897" cy="329271"/>
        </a:xfrm>
        <a:prstGeom prst="roundRect">
          <a:avLst>
            <a:gd name="adj" fmla="val 1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BH" sz="2400" kern="1200" dirty="0">
              <a:solidFill>
                <a:schemeClr val="tx1"/>
              </a:solidFill>
              <a:latin typeface="Sakkal Majalla" panose="02000000000000000000" pitchFamily="2" charset="-78"/>
              <a:cs typeface="Sakkal Majalla" panose="02000000000000000000" pitchFamily="2" charset="-78"/>
            </a:rPr>
            <a:t>السلع المعمرة</a:t>
          </a:r>
        </a:p>
      </dsp:txBody>
      <dsp:txXfrm>
        <a:off x="9644" y="144422"/>
        <a:ext cx="2174609" cy="309983"/>
      </dsp:txXfrm>
    </dsp:sp>
    <dsp:sp modelId="{2A8D91F7-5389-4FF5-9D2E-74B3D33DCED2}">
      <dsp:nvSpPr>
        <dsp:cNvPr id="0" name=""/>
        <dsp:cNvSpPr/>
      </dsp:nvSpPr>
      <dsp:spPr>
        <a:xfrm rot="10408328">
          <a:off x="2190761" y="720015"/>
          <a:ext cx="967447" cy="36438"/>
        </a:xfrm>
        <a:custGeom>
          <a:avLst/>
          <a:gdLst/>
          <a:ahLst/>
          <a:cxnLst/>
          <a:rect l="0" t="0" r="0" b="0"/>
          <a:pathLst>
            <a:path>
              <a:moveTo>
                <a:pt x="0" y="18219"/>
              </a:moveTo>
              <a:lnTo>
                <a:pt x="967447" y="18219"/>
              </a:lnTo>
            </a:path>
          </a:pathLst>
        </a:custGeom>
        <a:noFill/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10668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ar-BH" sz="2400" kern="1200">
            <a:solidFill>
              <a:schemeClr val="tx1"/>
            </a:solidFill>
            <a:latin typeface="Sakkal Majalla" panose="02000000000000000000" pitchFamily="2" charset="-78"/>
            <a:cs typeface="Sakkal Majalla" panose="02000000000000000000" pitchFamily="2" charset="-78"/>
          </a:endParaRPr>
        </a:p>
      </dsp:txBody>
      <dsp:txXfrm rot="10800000">
        <a:off x="2650298" y="714048"/>
        <a:ext cx="48372" cy="48372"/>
      </dsp:txXfrm>
    </dsp:sp>
    <dsp:sp modelId="{7153C78B-CDF8-4205-9F8F-4818FC5F7C8C}">
      <dsp:nvSpPr>
        <dsp:cNvPr id="0" name=""/>
        <dsp:cNvSpPr/>
      </dsp:nvSpPr>
      <dsp:spPr>
        <a:xfrm>
          <a:off x="0" y="628592"/>
          <a:ext cx="2193897" cy="329271"/>
        </a:xfrm>
        <a:prstGeom prst="roundRect">
          <a:avLst>
            <a:gd name="adj" fmla="val 1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BH" sz="2400" kern="1200" dirty="0">
              <a:solidFill>
                <a:schemeClr val="tx1"/>
              </a:solidFill>
              <a:latin typeface="Sakkal Majalla" panose="02000000000000000000" pitchFamily="2" charset="-78"/>
              <a:cs typeface="Sakkal Majalla" panose="02000000000000000000" pitchFamily="2" charset="-78"/>
            </a:rPr>
            <a:t>السلع غير المعمرة</a:t>
          </a:r>
        </a:p>
      </dsp:txBody>
      <dsp:txXfrm>
        <a:off x="9644" y="638236"/>
        <a:ext cx="2174609" cy="309983"/>
      </dsp:txXfrm>
    </dsp:sp>
    <dsp:sp modelId="{C2B8E634-3F42-4ACE-9613-F602F9904697}">
      <dsp:nvSpPr>
        <dsp:cNvPr id="0" name=""/>
        <dsp:cNvSpPr/>
      </dsp:nvSpPr>
      <dsp:spPr>
        <a:xfrm rot="7774099">
          <a:off x="5092627" y="1494528"/>
          <a:ext cx="1167212" cy="36438"/>
        </a:xfrm>
        <a:custGeom>
          <a:avLst/>
          <a:gdLst/>
          <a:ahLst/>
          <a:cxnLst/>
          <a:rect l="0" t="0" r="0" b="0"/>
          <a:pathLst>
            <a:path>
              <a:moveTo>
                <a:pt x="0" y="18219"/>
              </a:moveTo>
              <a:lnTo>
                <a:pt x="1167212" y="18219"/>
              </a:lnTo>
            </a:path>
          </a:pathLst>
        </a:custGeom>
        <a:noFill/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10668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ar-BH" sz="2400" b="1" kern="1200">
            <a:solidFill>
              <a:schemeClr val="tx1"/>
            </a:solidFill>
            <a:latin typeface="Sakkal Majalla" panose="02000000000000000000" pitchFamily="2" charset="-78"/>
            <a:cs typeface="Sakkal Majalla" panose="02000000000000000000" pitchFamily="2" charset="-78"/>
          </a:endParaRPr>
        </a:p>
      </dsp:txBody>
      <dsp:txXfrm rot="10800000">
        <a:off x="5647052" y="1483567"/>
        <a:ext cx="58360" cy="58360"/>
      </dsp:txXfrm>
    </dsp:sp>
    <dsp:sp modelId="{5034F836-E431-41A8-A000-256FB8A8BAFF}">
      <dsp:nvSpPr>
        <dsp:cNvPr id="0" name=""/>
        <dsp:cNvSpPr/>
      </dsp:nvSpPr>
      <dsp:spPr>
        <a:xfrm>
          <a:off x="3110580" y="1645265"/>
          <a:ext cx="2193897" cy="634727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BH" sz="2400" b="1" kern="1200" dirty="0">
              <a:solidFill>
                <a:schemeClr val="tx1"/>
              </a:solidFill>
              <a:latin typeface="Sakkal Majalla" panose="02000000000000000000" pitchFamily="2" charset="-78"/>
              <a:cs typeface="Sakkal Majalla" panose="02000000000000000000" pitchFamily="2" charset="-78"/>
            </a:rPr>
            <a:t>التقسيم الثاني</a:t>
          </a:r>
        </a:p>
      </dsp:txBody>
      <dsp:txXfrm>
        <a:off x="3129171" y="1663856"/>
        <a:ext cx="2156715" cy="597545"/>
      </dsp:txXfrm>
    </dsp:sp>
    <dsp:sp modelId="{2BCFBEFE-C8CA-49EF-88DB-1BC233F8F0BB}">
      <dsp:nvSpPr>
        <dsp:cNvPr id="0" name=""/>
        <dsp:cNvSpPr/>
      </dsp:nvSpPr>
      <dsp:spPr>
        <a:xfrm rot="12034680">
          <a:off x="2162659" y="1772331"/>
          <a:ext cx="979158" cy="36438"/>
        </a:xfrm>
        <a:custGeom>
          <a:avLst/>
          <a:gdLst/>
          <a:ahLst/>
          <a:cxnLst/>
          <a:rect l="0" t="0" r="0" b="0"/>
          <a:pathLst>
            <a:path>
              <a:moveTo>
                <a:pt x="0" y="18219"/>
              </a:moveTo>
              <a:lnTo>
                <a:pt x="979158" y="18219"/>
              </a:lnTo>
            </a:path>
          </a:pathLst>
        </a:custGeom>
        <a:noFill/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10668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ar-BH" sz="2400" kern="1200">
            <a:solidFill>
              <a:schemeClr val="tx1"/>
            </a:solidFill>
            <a:latin typeface="Sakkal Majalla" panose="02000000000000000000" pitchFamily="2" charset="-78"/>
            <a:cs typeface="Sakkal Majalla" panose="02000000000000000000" pitchFamily="2" charset="-78"/>
          </a:endParaRPr>
        </a:p>
      </dsp:txBody>
      <dsp:txXfrm rot="10800000">
        <a:off x="2627759" y="1766072"/>
        <a:ext cx="48957" cy="48957"/>
      </dsp:txXfrm>
    </dsp:sp>
    <dsp:sp modelId="{981074C5-53A1-4727-B2B7-39CC423B2221}">
      <dsp:nvSpPr>
        <dsp:cNvPr id="0" name=""/>
        <dsp:cNvSpPr/>
      </dsp:nvSpPr>
      <dsp:spPr>
        <a:xfrm>
          <a:off x="0" y="1453837"/>
          <a:ext cx="2193897" cy="329271"/>
        </a:xfrm>
        <a:prstGeom prst="roundRect">
          <a:avLst>
            <a:gd name="adj" fmla="val 10000"/>
          </a:avLst>
        </a:prstGeom>
        <a:solidFill>
          <a:srgbClr val="C00000"/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BH" sz="2400" kern="1200" dirty="0">
              <a:solidFill>
                <a:schemeClr val="tx1"/>
              </a:solidFill>
              <a:latin typeface="Sakkal Majalla" panose="02000000000000000000" pitchFamily="2" charset="-78"/>
              <a:cs typeface="Sakkal Majalla" panose="02000000000000000000" pitchFamily="2" charset="-78"/>
            </a:rPr>
            <a:t>السلع الاستقرائية</a:t>
          </a:r>
        </a:p>
      </dsp:txBody>
      <dsp:txXfrm>
        <a:off x="9644" y="1463481"/>
        <a:ext cx="2174609" cy="309983"/>
      </dsp:txXfrm>
    </dsp:sp>
    <dsp:sp modelId="{1A06212F-31E7-4482-B92F-622A8326A539}">
      <dsp:nvSpPr>
        <dsp:cNvPr id="0" name=""/>
        <dsp:cNvSpPr/>
      </dsp:nvSpPr>
      <dsp:spPr>
        <a:xfrm rot="10243665">
          <a:off x="2187829" y="2019238"/>
          <a:ext cx="928818" cy="36438"/>
        </a:xfrm>
        <a:custGeom>
          <a:avLst/>
          <a:gdLst/>
          <a:ahLst/>
          <a:cxnLst/>
          <a:rect l="0" t="0" r="0" b="0"/>
          <a:pathLst>
            <a:path>
              <a:moveTo>
                <a:pt x="0" y="18219"/>
              </a:moveTo>
              <a:lnTo>
                <a:pt x="928818" y="18219"/>
              </a:lnTo>
            </a:path>
          </a:pathLst>
        </a:custGeom>
        <a:noFill/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10668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ar-BH" sz="2400" kern="1200">
            <a:solidFill>
              <a:schemeClr val="tx1"/>
            </a:solidFill>
            <a:latin typeface="Sakkal Majalla" panose="02000000000000000000" pitchFamily="2" charset="-78"/>
            <a:cs typeface="Sakkal Majalla" panose="02000000000000000000" pitchFamily="2" charset="-78"/>
          </a:endParaRPr>
        </a:p>
      </dsp:txBody>
      <dsp:txXfrm rot="10800000">
        <a:off x="2629018" y="2014237"/>
        <a:ext cx="46440" cy="46440"/>
      </dsp:txXfrm>
    </dsp:sp>
    <dsp:sp modelId="{983862C4-A4CC-4515-BD2D-E6F121F9B4FD}">
      <dsp:nvSpPr>
        <dsp:cNvPr id="0" name=""/>
        <dsp:cNvSpPr/>
      </dsp:nvSpPr>
      <dsp:spPr>
        <a:xfrm>
          <a:off x="0" y="1947650"/>
          <a:ext cx="2193897" cy="329271"/>
        </a:xfrm>
        <a:prstGeom prst="roundRect">
          <a:avLst>
            <a:gd name="adj" fmla="val 10000"/>
          </a:avLst>
        </a:prstGeom>
        <a:solidFill>
          <a:srgbClr val="C00000"/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BH" sz="2400" kern="1200" dirty="0">
              <a:solidFill>
                <a:schemeClr val="tx1"/>
              </a:solidFill>
              <a:latin typeface="Sakkal Majalla" panose="02000000000000000000" pitchFamily="2" charset="-78"/>
              <a:cs typeface="Sakkal Majalla" panose="02000000000000000000" pitchFamily="2" charset="-78"/>
            </a:rPr>
            <a:t>سلع التسوق</a:t>
          </a:r>
        </a:p>
      </dsp:txBody>
      <dsp:txXfrm>
        <a:off x="9644" y="1957294"/>
        <a:ext cx="2174609" cy="309983"/>
      </dsp:txXfrm>
    </dsp:sp>
    <dsp:sp modelId="{D29F520F-DD0D-4235-A2C0-CF4069CCCE40}">
      <dsp:nvSpPr>
        <dsp:cNvPr id="0" name=""/>
        <dsp:cNvSpPr/>
      </dsp:nvSpPr>
      <dsp:spPr>
        <a:xfrm rot="8695973">
          <a:off x="2092247" y="2266145"/>
          <a:ext cx="1119982" cy="36438"/>
        </a:xfrm>
        <a:custGeom>
          <a:avLst/>
          <a:gdLst/>
          <a:ahLst/>
          <a:cxnLst/>
          <a:rect l="0" t="0" r="0" b="0"/>
          <a:pathLst>
            <a:path>
              <a:moveTo>
                <a:pt x="0" y="18219"/>
              </a:moveTo>
              <a:lnTo>
                <a:pt x="1119982" y="18219"/>
              </a:lnTo>
            </a:path>
          </a:pathLst>
        </a:custGeom>
        <a:noFill/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10668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ar-BH" sz="2400" kern="1200">
            <a:solidFill>
              <a:schemeClr val="tx1"/>
            </a:solidFill>
            <a:latin typeface="Sakkal Majalla" panose="02000000000000000000" pitchFamily="2" charset="-78"/>
            <a:cs typeface="Sakkal Majalla" panose="02000000000000000000" pitchFamily="2" charset="-78"/>
          </a:endParaRPr>
        </a:p>
      </dsp:txBody>
      <dsp:txXfrm rot="10800000">
        <a:off x="2624239" y="2256365"/>
        <a:ext cx="55999" cy="55999"/>
      </dsp:txXfrm>
    </dsp:sp>
    <dsp:sp modelId="{8F257794-2FBB-4A45-90AC-D47328F2E2D5}">
      <dsp:nvSpPr>
        <dsp:cNvPr id="0" name=""/>
        <dsp:cNvSpPr/>
      </dsp:nvSpPr>
      <dsp:spPr>
        <a:xfrm>
          <a:off x="0" y="2441464"/>
          <a:ext cx="2193897" cy="329271"/>
        </a:xfrm>
        <a:prstGeom prst="roundRect">
          <a:avLst>
            <a:gd name="adj" fmla="val 10000"/>
          </a:avLst>
        </a:prstGeom>
        <a:solidFill>
          <a:srgbClr val="C00000"/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BH" sz="2400" kern="1200" dirty="0">
              <a:solidFill>
                <a:schemeClr val="tx1"/>
              </a:solidFill>
              <a:latin typeface="Sakkal Majalla" panose="02000000000000000000" pitchFamily="2" charset="-78"/>
              <a:cs typeface="Sakkal Majalla" panose="02000000000000000000" pitchFamily="2" charset="-78"/>
            </a:rPr>
            <a:t>السلع الخاصة</a:t>
          </a:r>
        </a:p>
      </dsp:txBody>
      <dsp:txXfrm>
        <a:off x="9644" y="2451108"/>
        <a:ext cx="2174609" cy="309983"/>
      </dsp:txXfrm>
    </dsp:sp>
    <dsp:sp modelId="{521CFADF-0033-42A1-B9F3-FD2EFCEBE287}">
      <dsp:nvSpPr>
        <dsp:cNvPr id="0" name=""/>
        <dsp:cNvSpPr/>
      </dsp:nvSpPr>
      <dsp:spPr>
        <a:xfrm rot="6882822">
          <a:off x="7757531" y="3116152"/>
          <a:ext cx="1949183" cy="36438"/>
        </a:xfrm>
        <a:custGeom>
          <a:avLst/>
          <a:gdLst/>
          <a:ahLst/>
          <a:cxnLst/>
          <a:rect l="0" t="0" r="0" b="0"/>
          <a:pathLst>
            <a:path>
              <a:moveTo>
                <a:pt x="0" y="18219"/>
              </a:moveTo>
              <a:lnTo>
                <a:pt x="1949183" y="18219"/>
              </a:lnTo>
            </a:path>
          </a:pathLst>
        </a:custGeom>
        <a:noFill/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10668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ar-BH" sz="2400" b="1" kern="1200">
            <a:solidFill>
              <a:schemeClr val="tx1"/>
            </a:solidFill>
            <a:latin typeface="Sakkal Majalla" panose="02000000000000000000" pitchFamily="2" charset="-78"/>
            <a:cs typeface="Sakkal Majalla" panose="02000000000000000000" pitchFamily="2" charset="-78"/>
          </a:endParaRPr>
        </a:p>
      </dsp:txBody>
      <dsp:txXfrm rot="10800000">
        <a:off x="8683394" y="3085642"/>
        <a:ext cx="97459" cy="97459"/>
      </dsp:txXfrm>
    </dsp:sp>
    <dsp:sp modelId="{9CBA592B-A5D2-4341-844A-1FBC1D02AAEF}">
      <dsp:nvSpPr>
        <dsp:cNvPr id="0" name=""/>
        <dsp:cNvSpPr/>
      </dsp:nvSpPr>
      <dsp:spPr>
        <a:xfrm>
          <a:off x="6130764" y="3657371"/>
          <a:ext cx="2193897" cy="724655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BH" sz="2400" b="1" kern="1200" dirty="0">
              <a:solidFill>
                <a:schemeClr val="tx1"/>
              </a:solidFill>
              <a:latin typeface="Sakkal Majalla" panose="02000000000000000000" pitchFamily="2" charset="-78"/>
              <a:cs typeface="Sakkal Majalla" panose="02000000000000000000" pitchFamily="2" charset="-78"/>
            </a:rPr>
            <a:t>السلع الإنتاجية </a:t>
          </a:r>
        </a:p>
      </dsp:txBody>
      <dsp:txXfrm>
        <a:off x="6151988" y="3678595"/>
        <a:ext cx="2151449" cy="682207"/>
      </dsp:txXfrm>
    </dsp:sp>
    <dsp:sp modelId="{B54137F3-812A-438B-A523-905C4E5A3EEB}">
      <dsp:nvSpPr>
        <dsp:cNvPr id="0" name=""/>
        <dsp:cNvSpPr/>
      </dsp:nvSpPr>
      <dsp:spPr>
        <a:xfrm rot="10779871">
          <a:off x="5302715" y="4003903"/>
          <a:ext cx="828056" cy="36438"/>
        </a:xfrm>
        <a:custGeom>
          <a:avLst/>
          <a:gdLst/>
          <a:ahLst/>
          <a:cxnLst/>
          <a:rect l="0" t="0" r="0" b="0"/>
          <a:pathLst>
            <a:path>
              <a:moveTo>
                <a:pt x="0" y="18219"/>
              </a:moveTo>
              <a:lnTo>
                <a:pt x="828056" y="18219"/>
              </a:lnTo>
            </a:path>
          </a:pathLst>
        </a:custGeom>
        <a:noFill/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10668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ar-BH" sz="2400" b="1" kern="1200">
            <a:solidFill>
              <a:schemeClr val="tx1"/>
            </a:solidFill>
            <a:latin typeface="Sakkal Majalla" panose="02000000000000000000" pitchFamily="2" charset="-78"/>
            <a:cs typeface="Sakkal Majalla" panose="02000000000000000000" pitchFamily="2" charset="-78"/>
          </a:endParaRPr>
        </a:p>
      </dsp:txBody>
      <dsp:txXfrm rot="10800000">
        <a:off x="5696042" y="4001421"/>
        <a:ext cx="41402" cy="41402"/>
      </dsp:txXfrm>
    </dsp:sp>
    <dsp:sp modelId="{8EDAD1B4-72E8-42FF-8038-F2EC6F347452}">
      <dsp:nvSpPr>
        <dsp:cNvPr id="0" name=""/>
        <dsp:cNvSpPr/>
      </dsp:nvSpPr>
      <dsp:spPr>
        <a:xfrm>
          <a:off x="3108825" y="3707183"/>
          <a:ext cx="2193897" cy="634727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BH" sz="2400" b="1" kern="1200" dirty="0">
              <a:solidFill>
                <a:schemeClr val="tx1"/>
              </a:solidFill>
              <a:latin typeface="Sakkal Majalla" panose="02000000000000000000" pitchFamily="2" charset="-78"/>
              <a:cs typeface="Sakkal Majalla" panose="02000000000000000000" pitchFamily="2" charset="-78"/>
            </a:rPr>
            <a:t>المواد الخام</a:t>
          </a:r>
        </a:p>
      </dsp:txBody>
      <dsp:txXfrm>
        <a:off x="3127416" y="3725774"/>
        <a:ext cx="2156715" cy="597545"/>
      </dsp:txXfrm>
    </dsp:sp>
    <dsp:sp modelId="{6C36A03A-74C3-441C-9C14-3D3E7D20C6B7}">
      <dsp:nvSpPr>
        <dsp:cNvPr id="0" name=""/>
        <dsp:cNvSpPr/>
      </dsp:nvSpPr>
      <dsp:spPr>
        <a:xfrm rot="11105849">
          <a:off x="2202573" y="3965987"/>
          <a:ext cx="908047" cy="36438"/>
        </a:xfrm>
        <a:custGeom>
          <a:avLst/>
          <a:gdLst/>
          <a:ahLst/>
          <a:cxnLst/>
          <a:rect l="0" t="0" r="0" b="0"/>
          <a:pathLst>
            <a:path>
              <a:moveTo>
                <a:pt x="0" y="18219"/>
              </a:moveTo>
              <a:lnTo>
                <a:pt x="908047" y="18219"/>
              </a:lnTo>
            </a:path>
          </a:pathLst>
        </a:custGeom>
        <a:noFill/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10668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ar-BH" sz="2400" kern="1200">
            <a:solidFill>
              <a:schemeClr val="tx1"/>
            </a:solidFill>
            <a:latin typeface="Sakkal Majalla" panose="02000000000000000000" pitchFamily="2" charset="-78"/>
            <a:cs typeface="Sakkal Majalla" panose="02000000000000000000" pitchFamily="2" charset="-78"/>
          </a:endParaRPr>
        </a:p>
      </dsp:txBody>
      <dsp:txXfrm rot="10800000">
        <a:off x="2633895" y="3961505"/>
        <a:ext cx="45402" cy="45402"/>
      </dsp:txXfrm>
    </dsp:sp>
    <dsp:sp modelId="{B0344284-9503-43A3-BE71-A3BD139085E5}">
      <dsp:nvSpPr>
        <dsp:cNvPr id="0" name=""/>
        <dsp:cNvSpPr/>
      </dsp:nvSpPr>
      <dsp:spPr>
        <a:xfrm>
          <a:off x="10471" y="3117338"/>
          <a:ext cx="2193897" cy="1653057"/>
        </a:xfrm>
        <a:prstGeom prst="roundRect">
          <a:avLst>
            <a:gd name="adj" fmla="val 10000"/>
          </a:avLst>
        </a:prstGeom>
        <a:solidFill>
          <a:srgbClr val="CD9FCB"/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 rtl="1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ar-BH" sz="2000" kern="1200" dirty="0">
              <a:solidFill>
                <a:schemeClr val="tx1"/>
              </a:solidFill>
              <a:latin typeface="Sakkal Majalla" panose="02000000000000000000" pitchFamily="2" charset="-78"/>
              <a:cs typeface="Sakkal Majalla" panose="02000000000000000000" pitchFamily="2" charset="-78"/>
            </a:rPr>
            <a:t>التجهيزات الآلية</a:t>
          </a:r>
        </a:p>
        <a:p>
          <a:pPr lvl="0" algn="ctr" defTabSz="889000" rtl="1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ar-BH" sz="2000" kern="1200" dirty="0">
              <a:solidFill>
                <a:schemeClr val="tx1"/>
              </a:solidFill>
              <a:latin typeface="Sakkal Majalla" panose="02000000000000000000" pitchFamily="2" charset="-78"/>
              <a:cs typeface="Sakkal Majalla" panose="02000000000000000000" pitchFamily="2" charset="-78"/>
            </a:rPr>
            <a:t>الأجهزة المساعدة</a:t>
          </a:r>
        </a:p>
        <a:p>
          <a:pPr lvl="0" algn="ctr" defTabSz="889000" rtl="1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ar-BH" sz="2000" kern="1200" dirty="0">
              <a:solidFill>
                <a:schemeClr val="tx1"/>
              </a:solidFill>
              <a:latin typeface="Sakkal Majalla" panose="02000000000000000000" pitchFamily="2" charset="-78"/>
              <a:cs typeface="Sakkal Majalla" panose="02000000000000000000" pitchFamily="2" charset="-78"/>
            </a:rPr>
            <a:t>الأجزاء المصنعة</a:t>
          </a:r>
        </a:p>
        <a:p>
          <a:pPr lvl="0" algn="ctr" defTabSz="889000" rtl="1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ar-BH" sz="2000" kern="1200" dirty="0">
              <a:solidFill>
                <a:schemeClr val="tx1"/>
              </a:solidFill>
              <a:latin typeface="Sakkal Majalla" panose="02000000000000000000" pitchFamily="2" charset="-78"/>
              <a:cs typeface="Sakkal Majalla" panose="02000000000000000000" pitchFamily="2" charset="-78"/>
            </a:rPr>
            <a:t>مهمات التشغيل</a:t>
          </a:r>
        </a:p>
      </dsp:txBody>
      <dsp:txXfrm>
        <a:off x="58887" y="3165754"/>
        <a:ext cx="2097065" cy="1556225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33449C8-D4E7-4467-B082-6F1AB10B3124}">
      <dsp:nvSpPr>
        <dsp:cNvPr id="0" name=""/>
        <dsp:cNvSpPr/>
      </dsp:nvSpPr>
      <dsp:spPr>
        <a:xfrm>
          <a:off x="2565719" y="1176602"/>
          <a:ext cx="2814318" cy="2814318"/>
        </a:xfrm>
        <a:prstGeom prst="ellipse">
          <a:avLst/>
        </a:prstGeom>
        <a:solidFill>
          <a:schemeClr val="accent2">
            <a:alpha val="5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tx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21336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BH" sz="4800" b="1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خصائص الخدمات</a:t>
          </a:r>
        </a:p>
      </dsp:txBody>
      <dsp:txXfrm>
        <a:off x="2977866" y="1588749"/>
        <a:ext cx="1990024" cy="1990024"/>
      </dsp:txXfrm>
    </dsp:sp>
    <dsp:sp modelId="{6873C0F5-1F1B-463E-9A74-7AC90E37F634}">
      <dsp:nvSpPr>
        <dsp:cNvPr id="0" name=""/>
        <dsp:cNvSpPr/>
      </dsp:nvSpPr>
      <dsp:spPr>
        <a:xfrm>
          <a:off x="3269299" y="46379"/>
          <a:ext cx="1407159" cy="1407159"/>
        </a:xfrm>
        <a:prstGeom prst="ellipse">
          <a:avLst/>
        </a:prstGeom>
        <a:solidFill>
          <a:srgbClr val="C00000">
            <a:alpha val="50000"/>
          </a:srgbClr>
        </a:soli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tx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BH" sz="1600" b="1" kern="1200" dirty="0" smtClean="0">
              <a:latin typeface="Sakkal Majalla" panose="02000000000000000000" pitchFamily="2" charset="-78"/>
              <a:cs typeface="Sakkal Majalla" panose="02000000000000000000" pitchFamily="2" charset="-78"/>
            </a:rPr>
            <a:t>غير ملموسة ولكنها تعود على المستهلك بالشبع المعنوي</a:t>
          </a:r>
          <a:endParaRPr lang="ar-BH" sz="1600" b="1" kern="1200" dirty="0">
            <a:latin typeface="Sakkal Majalla" panose="02000000000000000000" pitchFamily="2" charset="-78"/>
            <a:cs typeface="Sakkal Majalla" panose="02000000000000000000" pitchFamily="2" charset="-78"/>
          </a:endParaRPr>
        </a:p>
      </dsp:txBody>
      <dsp:txXfrm>
        <a:off x="3475373" y="252453"/>
        <a:ext cx="995011" cy="995011"/>
      </dsp:txXfrm>
    </dsp:sp>
    <dsp:sp modelId="{C099DB33-5A95-4C8D-8153-D4F7F9387B46}">
      <dsp:nvSpPr>
        <dsp:cNvPr id="0" name=""/>
        <dsp:cNvSpPr/>
      </dsp:nvSpPr>
      <dsp:spPr>
        <a:xfrm>
          <a:off x="4703024" y="736825"/>
          <a:ext cx="1407159" cy="1407159"/>
        </a:xfrm>
        <a:prstGeom prst="ellipse">
          <a:avLst/>
        </a:prstGeom>
        <a:solidFill>
          <a:srgbClr val="D030B9">
            <a:alpha val="49804"/>
          </a:srgbClr>
        </a:soli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tx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BH" sz="1600" b="1" kern="1200" dirty="0" smtClean="0">
              <a:latin typeface="Sakkal Majalla" panose="02000000000000000000" pitchFamily="2" charset="-78"/>
              <a:cs typeface="Sakkal Majalla" panose="02000000000000000000" pitchFamily="2" charset="-78"/>
            </a:rPr>
            <a:t>تباين المعروض منها من حيث المواصفات الخاصة بالخدمة.</a:t>
          </a:r>
          <a:endParaRPr lang="ar-BH" sz="1600" b="1" kern="1200" dirty="0">
            <a:latin typeface="Sakkal Majalla" panose="02000000000000000000" pitchFamily="2" charset="-78"/>
            <a:cs typeface="Sakkal Majalla" panose="02000000000000000000" pitchFamily="2" charset="-78"/>
          </a:endParaRPr>
        </a:p>
      </dsp:txBody>
      <dsp:txXfrm>
        <a:off x="4909098" y="942899"/>
        <a:ext cx="995011" cy="995011"/>
      </dsp:txXfrm>
    </dsp:sp>
    <dsp:sp modelId="{2B8BB4C3-4D60-493E-AC0C-7DDA39200ACC}">
      <dsp:nvSpPr>
        <dsp:cNvPr id="0" name=""/>
        <dsp:cNvSpPr/>
      </dsp:nvSpPr>
      <dsp:spPr>
        <a:xfrm>
          <a:off x="5057124" y="2288242"/>
          <a:ext cx="1407159" cy="1407159"/>
        </a:xfrm>
        <a:prstGeom prst="ellipse">
          <a:avLst/>
        </a:prstGeom>
        <a:solidFill>
          <a:schemeClr val="accent5">
            <a:alpha val="5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tx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BH" sz="1800" b="1" kern="1200" dirty="0" smtClean="0">
              <a:latin typeface="Sakkal Majalla" panose="02000000000000000000" pitchFamily="2" charset="-78"/>
              <a:cs typeface="Sakkal Majalla" panose="02000000000000000000" pitchFamily="2" charset="-78"/>
            </a:rPr>
            <a:t>وجود علاقة مباشرة بين طالب الخدمة ومقدمها.</a:t>
          </a:r>
          <a:endParaRPr lang="ar-BH" sz="1800" b="1" kern="1200" dirty="0">
            <a:latin typeface="Sakkal Majalla" panose="02000000000000000000" pitchFamily="2" charset="-78"/>
            <a:cs typeface="Sakkal Majalla" panose="02000000000000000000" pitchFamily="2" charset="-78"/>
          </a:endParaRPr>
        </a:p>
      </dsp:txBody>
      <dsp:txXfrm>
        <a:off x="5263198" y="2494316"/>
        <a:ext cx="995011" cy="995011"/>
      </dsp:txXfrm>
    </dsp:sp>
    <dsp:sp modelId="{40EE4E89-7DC0-401B-8145-664F556AC2E2}">
      <dsp:nvSpPr>
        <dsp:cNvPr id="0" name=""/>
        <dsp:cNvSpPr/>
      </dsp:nvSpPr>
      <dsp:spPr>
        <a:xfrm>
          <a:off x="4064956" y="3532381"/>
          <a:ext cx="1407159" cy="1407159"/>
        </a:xfrm>
        <a:prstGeom prst="ellipse">
          <a:avLst/>
        </a:prstGeom>
        <a:solidFill>
          <a:schemeClr val="accent6">
            <a:alpha val="5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tx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BH" sz="1800" b="1" kern="1200" dirty="0" smtClean="0">
              <a:latin typeface="Sakkal Majalla" panose="02000000000000000000" pitchFamily="2" charset="-78"/>
              <a:cs typeface="Sakkal Majalla" panose="02000000000000000000" pitchFamily="2" charset="-78"/>
            </a:rPr>
            <a:t>عدم قابلية الخدمات للتخزين</a:t>
          </a:r>
          <a:endParaRPr lang="ar-BH" sz="1800" b="1" kern="1200" dirty="0">
            <a:latin typeface="Sakkal Majalla" panose="02000000000000000000" pitchFamily="2" charset="-78"/>
            <a:cs typeface="Sakkal Majalla" panose="02000000000000000000" pitchFamily="2" charset="-78"/>
          </a:endParaRPr>
        </a:p>
      </dsp:txBody>
      <dsp:txXfrm>
        <a:off x="4271030" y="3738455"/>
        <a:ext cx="995011" cy="995011"/>
      </dsp:txXfrm>
    </dsp:sp>
    <dsp:sp modelId="{1EEDED8E-8E10-40DC-B09A-3E5905188EC7}">
      <dsp:nvSpPr>
        <dsp:cNvPr id="0" name=""/>
        <dsp:cNvSpPr/>
      </dsp:nvSpPr>
      <dsp:spPr>
        <a:xfrm>
          <a:off x="2473642" y="3532381"/>
          <a:ext cx="1407159" cy="1407159"/>
        </a:xfrm>
        <a:prstGeom prst="ellipse">
          <a:avLst/>
        </a:prstGeom>
        <a:solidFill>
          <a:srgbClr val="6C9BB0">
            <a:alpha val="50000"/>
          </a:srgbClr>
        </a:soli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tx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BH" sz="1800" b="1" kern="1200" dirty="0" smtClean="0">
              <a:latin typeface="Sakkal Majalla" panose="02000000000000000000" pitchFamily="2" charset="-78"/>
              <a:cs typeface="Sakkal Majalla" panose="02000000000000000000" pitchFamily="2" charset="-78"/>
            </a:rPr>
            <a:t>قد يكون الطالب موسميًا</a:t>
          </a:r>
          <a:endParaRPr lang="ar-BH" sz="1800" b="1" kern="1200" dirty="0">
            <a:latin typeface="Sakkal Majalla" panose="02000000000000000000" pitchFamily="2" charset="-78"/>
            <a:cs typeface="Sakkal Majalla" panose="02000000000000000000" pitchFamily="2" charset="-78"/>
          </a:endParaRPr>
        </a:p>
      </dsp:txBody>
      <dsp:txXfrm>
        <a:off x="2679716" y="3738455"/>
        <a:ext cx="995011" cy="995011"/>
      </dsp:txXfrm>
    </dsp:sp>
    <dsp:sp modelId="{896787CC-F100-4706-8B9F-BD21B91FA20C}">
      <dsp:nvSpPr>
        <dsp:cNvPr id="0" name=""/>
        <dsp:cNvSpPr/>
      </dsp:nvSpPr>
      <dsp:spPr>
        <a:xfrm>
          <a:off x="1481473" y="2288242"/>
          <a:ext cx="1407159" cy="1407159"/>
        </a:xfrm>
        <a:prstGeom prst="ellipse">
          <a:avLst/>
        </a:prstGeom>
        <a:solidFill>
          <a:srgbClr val="7030A0">
            <a:alpha val="50000"/>
          </a:srgbClr>
        </a:soli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tx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BH" sz="1800" b="1" kern="1200" dirty="0" smtClean="0">
              <a:latin typeface="Sakkal Majalla" panose="02000000000000000000" pitchFamily="2" charset="-78"/>
              <a:cs typeface="Sakkal Majalla" panose="02000000000000000000" pitchFamily="2" charset="-78"/>
            </a:rPr>
            <a:t>يساهم العميل في إنتاج الخدمة</a:t>
          </a:r>
          <a:endParaRPr lang="ar-BH" sz="1800" b="1" kern="1200" dirty="0">
            <a:latin typeface="Sakkal Majalla" panose="02000000000000000000" pitchFamily="2" charset="-78"/>
            <a:cs typeface="Sakkal Majalla" panose="02000000000000000000" pitchFamily="2" charset="-78"/>
          </a:endParaRPr>
        </a:p>
      </dsp:txBody>
      <dsp:txXfrm>
        <a:off x="1687547" y="2494316"/>
        <a:ext cx="995011" cy="995011"/>
      </dsp:txXfrm>
    </dsp:sp>
    <dsp:sp modelId="{D3E7787C-F26C-47B4-AA5F-174BDD2772B7}">
      <dsp:nvSpPr>
        <dsp:cNvPr id="0" name=""/>
        <dsp:cNvSpPr/>
      </dsp:nvSpPr>
      <dsp:spPr>
        <a:xfrm>
          <a:off x="1835574" y="736825"/>
          <a:ext cx="1407159" cy="1407159"/>
        </a:xfrm>
        <a:prstGeom prst="ellipse">
          <a:avLst/>
        </a:prstGeom>
        <a:solidFill>
          <a:schemeClr val="accent4">
            <a:alpha val="5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tx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BH" sz="1800" b="1" kern="1200" dirty="0" smtClean="0">
              <a:latin typeface="Sakkal Majalla" panose="02000000000000000000" pitchFamily="2" charset="-78"/>
              <a:cs typeface="Sakkal Majalla" panose="02000000000000000000" pitchFamily="2" charset="-78"/>
            </a:rPr>
            <a:t>قد تكون الخدمة رئيسية أو مكملة</a:t>
          </a:r>
          <a:endParaRPr lang="ar-BH" sz="1800" b="1" kern="1200" dirty="0">
            <a:latin typeface="Sakkal Majalla" panose="02000000000000000000" pitchFamily="2" charset="-78"/>
            <a:cs typeface="Sakkal Majalla" panose="02000000000000000000" pitchFamily="2" charset="-78"/>
          </a:endParaRPr>
        </a:p>
      </dsp:txBody>
      <dsp:txXfrm>
        <a:off x="2041648" y="942899"/>
        <a:ext cx="995011" cy="995011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9F0B7E0-003F-43EF-AC34-D1E40D71F670}">
      <dsp:nvSpPr>
        <dsp:cNvPr id="0" name=""/>
        <dsp:cNvSpPr/>
      </dsp:nvSpPr>
      <dsp:spPr>
        <a:xfrm>
          <a:off x="484058" y="362154"/>
          <a:ext cx="11124049" cy="554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57565221-FC07-4A2F-AE50-196AFF223EF6}">
      <dsp:nvSpPr>
        <dsp:cNvPr id="0" name=""/>
        <dsp:cNvSpPr/>
      </dsp:nvSpPr>
      <dsp:spPr>
        <a:xfrm>
          <a:off x="2845" y="37434"/>
          <a:ext cx="11052630" cy="649440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07131" tIns="0" rIns="307131" bIns="0" numCol="1" spcCol="1270" anchor="ctr" anchorCtr="0">
          <a:noAutofit/>
        </a:bodyPr>
        <a:lstStyle/>
        <a:p>
          <a:pPr lvl="0" algn="r" defTabSz="10668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BH" sz="2400" b="1" kern="1200" dirty="0">
              <a:solidFill>
                <a:schemeClr val="tx1"/>
              </a:solidFill>
              <a:latin typeface="Sakkal Majalla" panose="02000000000000000000" pitchFamily="2" charset="-78"/>
              <a:cs typeface="Sakkal Majalla" panose="02000000000000000000" pitchFamily="2" charset="-78"/>
            </a:rPr>
            <a:t>1. جوانب فنية (صيانة، تركيب، إصلاح)، جوانب غير فنية (مردودات مبيعات، تسليم بضاعة </a:t>
          </a:r>
          <a:r>
            <a:rPr lang="ar-BH" sz="2400" b="1" kern="1200" dirty="0" smtClean="0">
              <a:solidFill>
                <a:schemeClr val="tx1"/>
              </a:solidFill>
              <a:latin typeface="Sakkal Majalla" panose="02000000000000000000" pitchFamily="2" charset="-78"/>
              <a:cs typeface="Sakkal Majalla" panose="02000000000000000000" pitchFamily="2" charset="-78"/>
            </a:rPr>
            <a:t>مجانًا، منتج </a:t>
          </a:r>
          <a:r>
            <a:rPr lang="ar-BH" sz="2400" b="1" kern="1200" dirty="0">
              <a:solidFill>
                <a:schemeClr val="tx1"/>
              </a:solidFill>
              <a:latin typeface="Sakkal Majalla" panose="02000000000000000000" pitchFamily="2" charset="-78"/>
              <a:cs typeface="Sakkal Majalla" panose="02000000000000000000" pitchFamily="2" charset="-78"/>
            </a:rPr>
            <a:t>الائتمان).</a:t>
          </a:r>
        </a:p>
      </dsp:txBody>
      <dsp:txXfrm>
        <a:off x="34548" y="69137"/>
        <a:ext cx="10989224" cy="586034"/>
      </dsp:txXfrm>
    </dsp:sp>
    <dsp:sp modelId="{D79F36DD-76BB-4216-B88D-5DFDEF2F4CA4}">
      <dsp:nvSpPr>
        <dsp:cNvPr id="0" name=""/>
        <dsp:cNvSpPr/>
      </dsp:nvSpPr>
      <dsp:spPr>
        <a:xfrm>
          <a:off x="484058" y="1360074"/>
          <a:ext cx="11124049" cy="554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rgbClr val="C00000"/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7B821966-6910-4B8D-AE47-D3138B8564D5}">
      <dsp:nvSpPr>
        <dsp:cNvPr id="0" name=""/>
        <dsp:cNvSpPr/>
      </dsp:nvSpPr>
      <dsp:spPr>
        <a:xfrm>
          <a:off x="2845" y="1035354"/>
          <a:ext cx="11052630" cy="649440"/>
        </a:xfrm>
        <a:prstGeom prst="roundRect">
          <a:avLst/>
        </a:prstGeom>
        <a:solidFill>
          <a:srgbClr val="C00000"/>
        </a:soli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07131" tIns="0" rIns="307131" bIns="0" numCol="1" spcCol="1270" anchor="ctr" anchorCtr="0">
          <a:noAutofit/>
        </a:bodyPr>
        <a:lstStyle/>
        <a:p>
          <a:pPr lvl="0" algn="r" defTabSz="10668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BH" sz="2400" b="1" kern="1200" dirty="0">
              <a:solidFill>
                <a:schemeClr val="tx1"/>
              </a:solidFill>
              <a:latin typeface="Sakkal Majalla" panose="02000000000000000000" pitchFamily="2" charset="-78"/>
              <a:cs typeface="Sakkal Majalla" panose="02000000000000000000" pitchFamily="2" charset="-78"/>
            </a:rPr>
            <a:t>2. تبدأ قبل الإنتاج (دراسة حاجات المستهلك)، تمتد إلى ما بعد البيع (صيانة، إصلاح، قبول </a:t>
          </a:r>
          <a:r>
            <a:rPr lang="ar-BH" sz="2400" b="1" kern="1200" dirty="0" smtClean="0">
              <a:solidFill>
                <a:schemeClr val="tx1"/>
              </a:solidFill>
              <a:latin typeface="Sakkal Majalla" panose="02000000000000000000" pitchFamily="2" charset="-78"/>
              <a:cs typeface="Sakkal Majalla" panose="02000000000000000000" pitchFamily="2" charset="-78"/>
            </a:rPr>
            <a:t>المردودات</a:t>
          </a:r>
          <a:r>
            <a:rPr lang="ar-BH" sz="2400" b="1" kern="1200" dirty="0">
              <a:solidFill>
                <a:schemeClr val="tx1"/>
              </a:solidFill>
              <a:latin typeface="Sakkal Majalla" panose="02000000000000000000" pitchFamily="2" charset="-78"/>
              <a:cs typeface="Sakkal Majalla" panose="02000000000000000000" pitchFamily="2" charset="-78"/>
            </a:rPr>
            <a:t>).</a:t>
          </a:r>
        </a:p>
      </dsp:txBody>
      <dsp:txXfrm>
        <a:off x="34548" y="1067057"/>
        <a:ext cx="10989224" cy="586034"/>
      </dsp:txXfrm>
    </dsp:sp>
    <dsp:sp modelId="{9C596F4C-2278-4382-9A30-911841B781E8}">
      <dsp:nvSpPr>
        <dsp:cNvPr id="0" name=""/>
        <dsp:cNvSpPr/>
      </dsp:nvSpPr>
      <dsp:spPr>
        <a:xfrm>
          <a:off x="484058" y="2357994"/>
          <a:ext cx="11124049" cy="554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9FD7127C-0BE6-49C5-AEF8-12D195255D88}">
      <dsp:nvSpPr>
        <dsp:cNvPr id="0" name=""/>
        <dsp:cNvSpPr/>
      </dsp:nvSpPr>
      <dsp:spPr>
        <a:xfrm>
          <a:off x="2845" y="2033274"/>
          <a:ext cx="11052630" cy="649440"/>
        </a:xfrm>
        <a:prstGeom prst="round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07131" tIns="0" rIns="307131" bIns="0" numCol="1" spcCol="1270" anchor="ctr" anchorCtr="0">
          <a:noAutofit/>
        </a:bodyPr>
        <a:lstStyle/>
        <a:p>
          <a:pPr lvl="0" algn="r" defTabSz="10668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BH" sz="2400" b="1" kern="1200" dirty="0">
              <a:solidFill>
                <a:schemeClr val="tx1"/>
              </a:solidFill>
              <a:latin typeface="Sakkal Majalla" panose="02000000000000000000" pitchFamily="2" charset="-78"/>
              <a:cs typeface="Sakkal Majalla" panose="02000000000000000000" pitchFamily="2" charset="-78"/>
            </a:rPr>
            <a:t>3. أحد عناصر الترويج (لجذب العملاء) من أدوات المنافسة.</a:t>
          </a:r>
        </a:p>
      </dsp:txBody>
      <dsp:txXfrm>
        <a:off x="34548" y="2064977"/>
        <a:ext cx="10989224" cy="586034"/>
      </dsp:txXfrm>
    </dsp:sp>
    <dsp:sp modelId="{A6BE2906-7BD0-4BEE-9946-657CE5C04EE3}">
      <dsp:nvSpPr>
        <dsp:cNvPr id="0" name=""/>
        <dsp:cNvSpPr/>
      </dsp:nvSpPr>
      <dsp:spPr>
        <a:xfrm>
          <a:off x="484058" y="3355914"/>
          <a:ext cx="11124049" cy="554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135346E5-E20D-4A2D-AA68-C4E4EFD3F858}">
      <dsp:nvSpPr>
        <dsp:cNvPr id="0" name=""/>
        <dsp:cNvSpPr/>
      </dsp:nvSpPr>
      <dsp:spPr>
        <a:xfrm>
          <a:off x="2845" y="3031194"/>
          <a:ext cx="11052630" cy="649440"/>
        </a:xfrm>
        <a:prstGeom prst="round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07131" tIns="0" rIns="307131" bIns="0" numCol="1" spcCol="1270" anchor="ctr" anchorCtr="0">
          <a:noAutofit/>
        </a:bodyPr>
        <a:lstStyle/>
        <a:p>
          <a:pPr lvl="0" algn="r" defTabSz="10668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BH" sz="2400" b="1" kern="1200" dirty="0">
              <a:solidFill>
                <a:schemeClr val="tx1"/>
              </a:solidFill>
              <a:latin typeface="Sakkal Majalla" panose="02000000000000000000" pitchFamily="2" charset="-78"/>
              <a:cs typeface="Sakkal Majalla" panose="02000000000000000000" pitchFamily="2" charset="-78"/>
            </a:rPr>
            <a:t>4. تساعد على حماية المنتج (توفر الإشباع لحاجات المشتري مما يزيد من ارتباطه بالمنتج والمنظمة).</a:t>
          </a:r>
        </a:p>
      </dsp:txBody>
      <dsp:txXfrm>
        <a:off x="34548" y="3062897"/>
        <a:ext cx="10989224" cy="586034"/>
      </dsp:txXfrm>
    </dsp:sp>
    <dsp:sp modelId="{69DB911E-D80C-43EF-BC91-014EB35DB307}">
      <dsp:nvSpPr>
        <dsp:cNvPr id="0" name=""/>
        <dsp:cNvSpPr/>
      </dsp:nvSpPr>
      <dsp:spPr>
        <a:xfrm>
          <a:off x="484058" y="4353834"/>
          <a:ext cx="11124049" cy="554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AC85BF66-BECD-4F45-9953-9A2AF8BCD132}">
      <dsp:nvSpPr>
        <dsp:cNvPr id="0" name=""/>
        <dsp:cNvSpPr/>
      </dsp:nvSpPr>
      <dsp:spPr>
        <a:xfrm>
          <a:off x="2845" y="4029114"/>
          <a:ext cx="11052630" cy="649440"/>
        </a:xfrm>
        <a:prstGeom prst="roundRect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6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07131" tIns="0" rIns="307131" bIns="0" numCol="1" spcCol="1270" anchor="ctr" anchorCtr="0">
          <a:noAutofit/>
        </a:bodyPr>
        <a:lstStyle/>
        <a:p>
          <a:pPr lvl="0" algn="r" defTabSz="10668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BH" sz="2400" b="1" kern="1200" dirty="0">
              <a:solidFill>
                <a:schemeClr val="tx1"/>
              </a:solidFill>
              <a:latin typeface="Sakkal Majalla" panose="02000000000000000000" pitchFamily="2" charset="-78"/>
              <a:cs typeface="Sakkal Majalla" panose="02000000000000000000" pitchFamily="2" charset="-78"/>
            </a:rPr>
            <a:t>5. تمثل العلاقة بين المنظمة </a:t>
          </a:r>
          <a:r>
            <a:rPr lang="ar-BH" sz="2400" b="1" kern="1200" dirty="0" smtClean="0">
              <a:solidFill>
                <a:schemeClr val="tx1"/>
              </a:solidFill>
              <a:latin typeface="Sakkal Majalla" panose="02000000000000000000" pitchFamily="2" charset="-78"/>
              <a:cs typeface="Sakkal Majalla" panose="02000000000000000000" pitchFamily="2" charset="-78"/>
            </a:rPr>
            <a:t>والعملاء، إذ تتطلب الاتصال المستمر مع العملاء.</a:t>
          </a:r>
          <a:endParaRPr lang="ar-BH" sz="2400" b="1" kern="1200" dirty="0">
            <a:solidFill>
              <a:schemeClr val="tx1"/>
            </a:solidFill>
            <a:latin typeface="Sakkal Majalla" panose="02000000000000000000" pitchFamily="2" charset="-78"/>
            <a:cs typeface="Sakkal Majalla" panose="02000000000000000000" pitchFamily="2" charset="-78"/>
          </a:endParaRPr>
        </a:p>
      </dsp:txBody>
      <dsp:txXfrm>
        <a:off x="34548" y="4060817"/>
        <a:ext cx="10989224" cy="58603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4">
  <dgm:title val=""/>
  <dgm:desc val=""/>
  <dgm:catLst>
    <dgm:cat type="relationship" pri="1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5" srcId="1" destId="11" srcOrd="0" destOrd="0"/>
        <dgm:cxn modelId="16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0"/>
              <dgm:param type="spanAng" val="360"/>
              <dgm:param type="ctrShpMap" val="fNode"/>
            </dgm:alg>
          </dgm:if>
          <dgm:else name="Name4">
            <dgm:choose name="Name5">
              <dgm:if name="Name6" axis="ch ch" ptType="node node" st="1 1" cnt="1 0" func="cnt" op="lte" val="3">
                <dgm:alg type="cycle">
                  <dgm:param type="stAng" val="-55"/>
                  <dgm:param type="spanAng" val="110"/>
                  <dgm:param type="ctrShpMap" val="fNode"/>
                </dgm:alg>
              </dgm:if>
              <dgm:else name="Name7">
                <dgm:choose name="Name8">
                  <dgm:if name="Name9" axis="ch ch" ptType="node node" st="1 1" cnt="1 0" func="cnt" op="equ" val="4">
                    <dgm:alg type="cycle">
                      <dgm:param type="stAng" val="-75"/>
                      <dgm:param type="spanAng" val="150"/>
                      <dgm:param type="ctrShpMap" val="fNode"/>
                    </dgm:alg>
                  </dgm:if>
                  <dgm:else name="Name10">
                    <dgm:alg type="cycle">
                      <dgm:param type="stAng" val="-90"/>
                      <dgm:param type="spanAng" val="180"/>
                      <dgm:param type="ctrShpMap" val="fNode"/>
                    </dgm:alg>
                  </dgm:else>
                </dgm:choose>
              </dgm:else>
            </dgm:choose>
          </dgm:else>
        </dgm:choose>
      </dgm:if>
      <dgm:else name="Name11">
        <dgm:choose name="Name12">
          <dgm:if name="Name13" axis="ch ch" ptType="node node" st="1 1" cnt="1 0" func="cnt" op="lte" val="1">
            <dgm:alg type="cycle">
              <dgm:param type="stAng" val="0"/>
              <dgm:param type="spanAng" val="-360"/>
              <dgm:param type="ctrShpMap" val="fNode"/>
            </dgm:alg>
          </dgm:if>
          <dgm:else name="Name14">
            <dgm:choose name="Name15">
              <dgm:if name="Name16" axis="ch ch" ptType="node node" st="1 1" cnt="1 0" func="cnt" op="lte" val="3">
                <dgm:alg type="cycle">
                  <dgm:param type="stAng" val="55"/>
                  <dgm:param type="spanAng" val="-110"/>
                  <dgm:param type="ctrShpMap" val="fNode"/>
                </dgm:alg>
              </dgm:if>
              <dgm:else name="Name17">
                <dgm:choose name="Name18">
                  <dgm:if name="Name19" axis="ch ch" ptType="node node" st="1 1" cnt="1 0" func="cnt" op="equ" val="4">
                    <dgm:alg type="cycle">
                      <dgm:param type="stAng" val="75"/>
                      <dgm:param type="spanAng" val="-150"/>
                      <dgm:param type="ctrShpMap" val="fNode"/>
                    </dgm:alg>
                  </dgm:if>
                  <dgm:else name="Name20">
                    <dgm:alg type="cycle">
                      <dgm:param type="stAng" val="90"/>
                      <dgm:param type="spanAng" val="-180"/>
                      <dgm:param type="ctrShpMap" val="fNode"/>
                    </dgm:alg>
                  </dgm:else>
                </dgm:choose>
              </dgm:else>
            </dgm:choose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fact="0.95"/>
      <dgm:constr type="h" for="ch" forName="parTrans" refType="w" refFor="ch" refForName="centerShape" fact="0.285"/>
      <dgm:constr type="sp" refType="w" refFor="ch" refForName="centerShape" op="equ" fact="0.23"/>
      <dgm:constr type="sibSp" refType="w" refFor="ch" refForName="node" fact="0.1"/>
      <dgm:constr type="primFontSz" for="ch" forName="node" op="equ"/>
    </dgm:constrLst>
    <dgm:choose name="Name21">
      <dgm:if name="Name22" axis="ch ch" ptType="node node" st="1 1" cnt="1 0" func="cnt" op="lte" val="5">
        <dgm:ruleLst>
          <dgm:rule type="w" for="ch" forName="centerShape" val="NaN" fact="0.27" max="NaN"/>
        </dgm:ruleLst>
      </dgm:if>
      <dgm:else name="Name23">
        <dgm:ruleLst>
          <dgm:rule type="w" for="ch" forName="centerShape" val="NaN" fact="0.27" max="NaN"/>
          <dgm:rule type="w" for="ch" forName="node" val="NaN" fact="0.7" max="NaN"/>
        </dgm:ruleLst>
      </dgm:else>
    </dgm:choose>
    <dgm:forEach name="Name24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  <dgm:constr type="primFontSz" val="65"/>
          <dgm:constr type="h" refType="w"/>
        </dgm:constrLst>
        <dgm:ruleLst>
          <dgm:rule type="primFontSz" val="5" fact="NaN" max="NaN"/>
        </dgm:ruleLst>
      </dgm:layoutNode>
      <dgm:forEach name="Name25" axis="ch">
        <dgm:forEach name="Name26" axis="self" ptType="parTrans">
          <dgm:layoutNode name="parTrans" styleLbl="bgSibTrans2D1">
            <dgm:alg type="conn">
              <dgm:param type="begPts" val="auto"/>
              <dgm:param type="endPts" val="ctr"/>
              <dgm:param type="endSty" val="noArr"/>
              <dgm:param type="begSty" val="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begPad" refType="connDist" fact="0.055"/>
              <dgm:constr type="endPad"/>
            </dgm:constrLst>
            <dgm:ruleLst/>
          </dgm:layoutNode>
        </dgm:forEach>
        <dgm:forEach name="Name27" axis="self" ptType="node">
          <dgm:layoutNode name="node" styleLbl="node1">
            <dgm:varLst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primFontSz" val="65"/>
              <dgm:constr type="h" refType="w" fact="0.8"/>
              <dgm:constr type="tMarg" refType="primFontSz" fact="0.15"/>
              <dgm:constr type="bMarg" refType="primFontSz" fact="0.15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ierarchy2">
  <dgm:title val=""/>
  <dgm:desc val=""/>
  <dgm:catLst>
    <dgm:cat type="hierarchy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 val="exact"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ptType="node" refType="h"/>
      <dgm:constr type="w" for="des" ptType="node" refType="h" refFor="des" refPtType="node" fact="2"/>
      <dgm:constr type="sibSp" refType="h" refFor="des" refPtType="node" op="equ" fact="0.15"/>
      <dgm:constr type="sibSp" for="des" forName="level2hierChild" refType="h" refFor="des" refPtType="node" op="equ" fact="0.15"/>
      <dgm:constr type="sibSp" for="des" forName="level3hierChild" refType="h" refFor="des" refPtType="node" op="equ" fact="0.15"/>
      <dgm:constr type="sp" for="des" forName="root1" refType="w" refFor="des" refPtType="node" fact="0.4"/>
      <dgm:constr type="sp" for="des" forName="root2" refType="sp" refFor="des" refForName="root1" op="equ"/>
      <dgm:constr type="primFontSz" for="des" ptType="node" op="equ" val="65"/>
      <dgm:constr type="primFontSz" for="des" forName="connTx" op="equ" val="55"/>
      <dgm:constr type="primFontSz" for="des" forName="connTx" refType="primFontSz" refFor="des" refPtType="node" op="lte" fact="0.8"/>
    </dgm:constrLst>
    <dgm:ruleLst/>
    <dgm:forEach name="Name3" axis="ch">
      <dgm:forEach name="Name4" axis="self" ptType="node">
        <dgm:layoutNode name="root1">
          <dgm:choose name="Name5">
            <dgm:if name="Name6" func="var" arg="dir" op="equ" val="norm">
              <dgm:alg type="hierRoot">
                <dgm:param type="hierAlign" val="lCtrCh"/>
              </dgm:alg>
            </dgm:if>
            <dgm:else name="Name7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/>
          <dgm:layoutNode name="LevelOneTextNode" styleLbl="node0">
            <dgm:varLst>
              <dgm:chPref val="3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  <dgm:layoutNode name="level2hierChild">
            <dgm:choose name="Name8">
              <dgm:if name="Name9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0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eat" axis="ch">
              <dgm:forEach name="Name11" axis="self" ptType="parTrans" cnt="1">
                <dgm:layoutNode name="conn2-1">
                  <dgm:choose name="Name12">
                    <dgm:if name="Name13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</dgm:alg>
                    </dgm:if>
                    <dgm:else name="Name14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ruleLst/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5" axis="self" ptType="node">
                <dgm:layoutNode name="root2">
                  <dgm:choose name="Name16">
                    <dgm:if name="Name17" func="var" arg="dir" op="equ" val="norm">
                      <dgm:alg type="hierRoot">
                        <dgm:param type="hierAlign" val="lCtrCh"/>
                      </dgm:alg>
                    </dgm:if>
                    <dgm:else name="Name18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"/>
                      </dgm:adjLst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level3hierChild">
                    <dgm:choose name="Name19">
                      <dgm:if name="Name20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1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22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radial3">
  <dgm:title val=""/>
  <dgm:desc val=""/>
  <dgm:catLst>
    <dgm:cat type="relationship" pri="31000"/>
    <dgm:cat type="cycle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omposite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onstrLst/>
    <dgm:ruleLst/>
    <dgm:layoutNode name="radial">
      <dgm:varLst>
        <dgm:animLvl val="ctr"/>
      </dgm:varLst>
      <dgm:choose name="Name0">
        <dgm:if name="Name1" func="var" arg="dir" op="equ" val="norm">
          <dgm:choose name="Name2">
            <dgm:if name="Name3" axis="ch ch" ptType="node node" st="1 1" cnt="1 0" func="cnt" op="lte" val="1">
              <dgm:alg type="cycle">
                <dgm:param type="stAng" val="90"/>
                <dgm:param type="spanAng" val="360"/>
                <dgm:param type="ctrShpMap" val="fNode"/>
              </dgm:alg>
            </dgm:if>
            <dgm:else name="Name4">
              <dgm:alg type="cycle">
                <dgm:param type="stAng" val="0"/>
                <dgm:param type="spanAng" val="360"/>
                <dgm:param type="ctrShpMap" val="fNode"/>
              </dgm:alg>
            </dgm:else>
          </dgm:choose>
        </dgm:if>
        <dgm:else name="Name5">
          <dgm:alg type="cycle">
            <dgm:param type="stAng" val="0"/>
            <dgm:param type="spanAng" val="-360"/>
            <dgm:param type="ctrShpMap" val="fNode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enterShape" refType="w"/>
        <dgm:constr type="h" for="ch" forName="centerShape" refType="h"/>
        <dgm:constr type="w" for="ch" forName="node" refType="w" fact="0.5"/>
        <dgm:constr type="h" for="ch" forName="node" refType="h" fact="0.5"/>
        <dgm:constr type="sp" refType="w" refFor="ch" refForName="node" fact="-0.2"/>
        <dgm:constr type="sibSp" refType="w" refFor="ch" refForName="node" fact="-0.2"/>
        <dgm:constr type="primFontSz" for="ch" forName="centerShape" val="65"/>
        <dgm:constr type="primFontSz" for="des" forName="node" val="65"/>
        <dgm:constr type="primFontSz" for="ch" forName="node" refType="primFontSz" refFor="ch" refForName="centerShape" op="lte"/>
      </dgm:constrLst>
      <dgm:ruleLst/>
      <dgm:forEach name="Name6" axis="ch" ptType="node" cnt="1">
        <dgm:layoutNode name="centerShape" styleLbl="vennNode1">
          <dgm:alg type="tx"/>
          <dgm:shape xmlns:r="http://schemas.openxmlformats.org/officeDocument/2006/relationships" type="ellipse" r:blip="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forEach name="Name7" axis="ch" ptType="node">
          <dgm:layoutNode name="node" styleLbl="venn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</dgm:forEach>
    </dgm:layoutNod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endParaRPr lang="ar-SA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fld id="{C508290A-4434-449C-AF54-49825C3425A9}" type="datetimeFigureOut">
              <a:rPr lang="ar-SA" smtClean="0"/>
              <a:t>07/06/1442</a:t>
            </a:fld>
            <a:endParaRPr lang="ar-SA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ar-SA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S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endParaRPr lang="ar-S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fld id="{9C2A2E44-198D-47F2-9C1E-549D864F21D8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73374441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B54EE-DF0D-4FA1-B48F-C292469C25C4}" type="datetimeFigureOut">
              <a:rPr lang="en-US" smtClean="0"/>
              <a:t>1/20/2021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20112-F681-4D23-BAD6-386DBC2EFD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56367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B54EE-DF0D-4FA1-B48F-C292469C25C4}" type="datetimeFigureOut">
              <a:rPr lang="en-US" smtClean="0"/>
              <a:t>1/20/2021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20112-F681-4D23-BAD6-386DBC2EFD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50672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B54EE-DF0D-4FA1-B48F-C292469C25C4}" type="datetimeFigureOut">
              <a:rPr lang="en-US" smtClean="0"/>
              <a:t>1/20/2021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20112-F681-4D23-BAD6-386DBC2EFD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42296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B54EE-DF0D-4FA1-B48F-C292469C25C4}" type="datetimeFigureOut">
              <a:rPr lang="en-US" smtClean="0"/>
              <a:t>1/20/2021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20112-F681-4D23-BAD6-386DBC2EFD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77490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B54EE-DF0D-4FA1-B48F-C292469C25C4}" type="datetimeFigureOut">
              <a:rPr lang="en-US" smtClean="0"/>
              <a:t>1/20/2021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20112-F681-4D23-BAD6-386DBC2EFD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1707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B54EE-DF0D-4FA1-B48F-C292469C25C4}" type="datetimeFigureOut">
              <a:rPr lang="en-US" smtClean="0"/>
              <a:t>1/20/2021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20112-F681-4D23-BAD6-386DBC2EFD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45611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B54EE-DF0D-4FA1-B48F-C292469C25C4}" type="datetimeFigureOut">
              <a:rPr lang="en-US" smtClean="0"/>
              <a:t>1/20/2021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20112-F681-4D23-BAD6-386DBC2EFD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23078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B54EE-DF0D-4FA1-B48F-C292469C25C4}" type="datetimeFigureOut">
              <a:rPr lang="en-US" smtClean="0"/>
              <a:t>1/20/2021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20112-F681-4D23-BAD6-386DBC2EFD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50306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B54EE-DF0D-4FA1-B48F-C292469C25C4}" type="datetimeFigureOut">
              <a:rPr lang="en-US" smtClean="0"/>
              <a:t>1/20/2021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20112-F681-4D23-BAD6-386DBC2EFD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55930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B54EE-DF0D-4FA1-B48F-C292469C25C4}" type="datetimeFigureOut">
              <a:rPr lang="en-US" smtClean="0"/>
              <a:t>1/20/2021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20112-F681-4D23-BAD6-386DBC2EFD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05181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B54EE-DF0D-4FA1-B48F-C292469C25C4}" type="datetimeFigureOut">
              <a:rPr lang="en-US" smtClean="0"/>
              <a:t>1/20/2021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20112-F681-4D23-BAD6-386DBC2EFD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54275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3">
                <a:lumMod val="0"/>
                <a:lumOff val="100000"/>
              </a:schemeClr>
            </a:gs>
            <a:gs pos="35000">
              <a:schemeClr val="accent3">
                <a:lumMod val="0"/>
                <a:lumOff val="100000"/>
              </a:schemeClr>
            </a:gs>
            <a:gs pos="100000">
              <a:schemeClr val="bg1">
                <a:lumMod val="85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5BB54EE-DF0D-4FA1-B48F-C292469C25C4}" type="datetimeFigureOut">
              <a:rPr lang="en-US" smtClean="0"/>
              <a:t>1/20/2021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6F20112-F681-4D23-BAD6-386DBC2EFD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07650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image" Target="../media/image16.png"/><Relationship Id="rId7" Type="http://schemas.openxmlformats.org/officeDocument/2006/relationships/image" Target="../media/image25.png"/><Relationship Id="rId12" Type="http://schemas.openxmlformats.org/officeDocument/2006/relationships/image" Target="../media/image3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11" Type="http://schemas.openxmlformats.org/officeDocument/2006/relationships/image" Target="../media/image28.png"/><Relationship Id="rId5" Type="http://schemas.openxmlformats.org/officeDocument/2006/relationships/image" Target="../media/image9.png"/><Relationship Id="rId10" Type="http://schemas.openxmlformats.org/officeDocument/2006/relationships/image" Target="../media/image24.png"/><Relationship Id="rId4" Type="http://schemas.openxmlformats.org/officeDocument/2006/relationships/image" Target="../media/image19.png"/><Relationship Id="rId9" Type="http://schemas.openxmlformats.org/officeDocument/2006/relationships/image" Target="../media/image27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diagramLayout" Target="../diagrams/layout3.xml"/><Relationship Id="rId7" Type="http://schemas.openxmlformats.org/officeDocument/2006/relationships/image" Target="../media/image29.png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7" Type="http://schemas.openxmlformats.org/officeDocument/2006/relationships/image" Target="../media/image3.png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" Target="slide21.xml"/><Relationship Id="rId2" Type="http://schemas.openxmlformats.org/officeDocument/2006/relationships/slide" Target="slide2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" Target="slide22.xml"/><Relationship Id="rId2" Type="http://schemas.openxmlformats.org/officeDocument/2006/relationships/slide" Target="slide2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" Target="slide24.xml"/><Relationship Id="rId2" Type="http://schemas.openxmlformats.org/officeDocument/2006/relationships/slide" Target="slide2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" Target="slide2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slide" Target="slide2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31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slide" Target="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slide" Target="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slide" Target="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slide" Target="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slide" Target="slide1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slide" Target="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" Target="slide17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slide" Target="slide1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3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diagramLayout" Target="../diagrams/layout1.xml"/><Relationship Id="rId7" Type="http://schemas.openxmlformats.org/officeDocument/2006/relationships/image" Target="../media/image5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11" Type="http://schemas.openxmlformats.org/officeDocument/2006/relationships/image" Target="../media/image3.png"/><Relationship Id="rId5" Type="http://schemas.openxmlformats.org/officeDocument/2006/relationships/diagramColors" Target="../diagrams/colors1.xml"/><Relationship Id="rId10" Type="http://schemas.openxmlformats.org/officeDocument/2006/relationships/image" Target="../media/image8.png"/><Relationship Id="rId4" Type="http://schemas.openxmlformats.org/officeDocument/2006/relationships/diagramQuickStyle" Target="../diagrams/quickStyle1.xml"/><Relationship Id="rId9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7" Type="http://schemas.openxmlformats.org/officeDocument/2006/relationships/image" Target="../media/image3.pn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16.png"/><Relationship Id="rId7" Type="http://schemas.openxmlformats.org/officeDocument/2006/relationships/image" Target="../media/image20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10" Type="http://schemas.openxmlformats.org/officeDocument/2006/relationships/image" Target="../media/image3.png"/><Relationship Id="rId4" Type="http://schemas.openxmlformats.org/officeDocument/2006/relationships/image" Target="../media/image17.png"/><Relationship Id="rId9" Type="http://schemas.openxmlformats.org/officeDocument/2006/relationships/image" Target="../media/image2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184;p11">
            <a:extLst>
              <a:ext uri="{FF2B5EF4-FFF2-40B4-BE49-F238E27FC236}">
                <a16:creationId xmlns:a16="http://schemas.microsoft.com/office/drawing/2014/main" xmlns="" id="{DA143FD5-7488-4FD1-94A6-DB9999D9966F}"/>
              </a:ext>
            </a:extLst>
          </p:cNvPr>
          <p:cNvSpPr txBox="1">
            <a:spLocks noGrp="1"/>
          </p:cNvSpPr>
          <p:nvPr>
            <p:ph type="ctrTitle"/>
          </p:nvPr>
        </p:nvSpPr>
        <p:spPr>
          <a:xfrm>
            <a:off x="3432139" y="3155789"/>
            <a:ext cx="9333317" cy="1913707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 algn="ctr"/>
            <a:r>
              <a:rPr lang="ar-BH" sz="13800" b="1" dirty="0">
                <a:solidFill>
                  <a:schemeClr val="accent1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التسويق</a:t>
            </a:r>
            <a:r>
              <a:rPr lang="ar-SA" sz="7200" b="1" dirty="0">
                <a:solidFill>
                  <a:srgbClr val="3F5378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/>
            </a:r>
            <a:br>
              <a:rPr lang="ar-SA" sz="7200" b="1" dirty="0">
                <a:solidFill>
                  <a:srgbClr val="3F5378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</a:br>
            <a:r>
              <a:rPr lang="ar-BH" sz="11500" b="1" dirty="0">
                <a:solidFill>
                  <a:srgbClr val="FF98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سوق</a:t>
            </a:r>
            <a:r>
              <a:rPr lang="ar-SA" sz="11500" b="1" dirty="0">
                <a:solidFill>
                  <a:srgbClr val="FF98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r>
              <a:rPr lang="ar-BH" sz="11500" b="1" dirty="0">
                <a:solidFill>
                  <a:srgbClr val="FF98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321</a:t>
            </a:r>
            <a:r>
              <a:rPr lang="ar-SA" sz="7200" b="1" dirty="0">
                <a:solidFill>
                  <a:srgbClr val="3F5378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/>
            </a:r>
            <a:br>
              <a:rPr lang="ar-SA" sz="7200" b="1" dirty="0">
                <a:solidFill>
                  <a:srgbClr val="3F5378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</a:br>
            <a:endParaRPr sz="9600" b="1" dirty="0">
              <a:solidFill>
                <a:srgbClr val="FF980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xmlns="" id="{18D9946C-3B82-4AEB-B480-14804DC367F7}"/>
              </a:ext>
            </a:extLst>
          </p:cNvPr>
          <p:cNvSpPr/>
          <p:nvPr/>
        </p:nvSpPr>
        <p:spPr>
          <a:xfrm>
            <a:off x="6761650" y="5439086"/>
            <a:ext cx="2536272" cy="584775"/>
          </a:xfrm>
          <a:prstGeom prst="rect">
            <a:avLst/>
          </a:prstGeom>
          <a:solidFill>
            <a:srgbClr val="C00000"/>
          </a:solidFill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32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  <a:cs typeface="PT Bold Heading" panose="02010400000000000000" pitchFamily="2" charset="-78"/>
              </a:rPr>
              <a:t>الفصول من 3-6</a:t>
            </a:r>
            <a:endParaRPr lang="en-US" sz="3200" b="0" cap="none" spc="0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 Black" panose="020B0A04020102020204" pitchFamily="34" charset="0"/>
              <a:cs typeface="PT Bold Heading" panose="02010400000000000000" pitchFamily="2" charset="-78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xmlns="" id="{C0F3D8D5-AD85-4453-953A-93BC5A61F7FE}"/>
              </a:ext>
            </a:extLst>
          </p:cNvPr>
          <p:cNvSpPr/>
          <p:nvPr/>
        </p:nvSpPr>
        <p:spPr>
          <a:xfrm>
            <a:off x="4866906" y="6023861"/>
            <a:ext cx="6325771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4400" b="1" dirty="0">
                <a:ln w="0"/>
                <a:solidFill>
                  <a:schemeClr val="accent6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akkal Majalla" panose="02000000000000000000" pitchFamily="2" charset="-78"/>
                <a:cs typeface="Sakkal Majalla" panose="02000000000000000000" pitchFamily="2" charset="-78"/>
              </a:rPr>
              <a:t>مقرر اختياري غير ملزم/ المسار التجاري</a:t>
            </a:r>
            <a:endParaRPr lang="en-US" sz="4400" b="1" cap="none" spc="0" dirty="0">
              <a:ln w="0"/>
              <a:solidFill>
                <a:schemeClr val="accent6">
                  <a:lumMod val="50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xmlns="" id="{80AF3F2F-1AF4-4E8F-B6CF-49E756D78BB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5217" t="18148" r="35000" b="15152"/>
          <a:stretch/>
        </p:blipFill>
        <p:spPr>
          <a:xfrm>
            <a:off x="476891" y="1446390"/>
            <a:ext cx="4130435" cy="4962191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7" name="Picture 3"/>
          <p:cNvPicPr>
            <a:picLocks noChangeAspect="1"/>
          </p:cNvPicPr>
          <p:nvPr/>
        </p:nvPicPr>
        <p:blipFill rotWithShape="1">
          <a:blip r:embed="rId3" cstate="print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23" t="25076" r="6723" b="21638"/>
          <a:stretch/>
        </p:blipFill>
        <p:spPr>
          <a:xfrm>
            <a:off x="2111188" y="0"/>
            <a:ext cx="8041341" cy="14287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545723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مستطيل مستدير الزوايا 15">
            <a:extLst>
              <a:ext uri="{FF2B5EF4-FFF2-40B4-BE49-F238E27FC236}">
                <a16:creationId xmlns:a16="http://schemas.microsoft.com/office/drawing/2014/main" xmlns="" id="{C7CA628E-402E-4ECD-83CD-2C5BD377C6C5}"/>
              </a:ext>
            </a:extLst>
          </p:cNvPr>
          <p:cNvSpPr/>
          <p:nvPr/>
        </p:nvSpPr>
        <p:spPr>
          <a:xfrm>
            <a:off x="175526" y="1335539"/>
            <a:ext cx="11908215" cy="5091884"/>
          </a:xfrm>
          <a:prstGeom prst="roundRect">
            <a:avLst>
              <a:gd name="adj" fmla="val 1416"/>
            </a:avLst>
          </a:prstGeom>
          <a:solidFill>
            <a:srgbClr val="BFD4D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t"/>
          <a:lstStyle/>
          <a:p>
            <a:pPr lvl="0" algn="r" rtl="1">
              <a:lnSpc>
                <a:spcPct val="90000"/>
              </a:lnSpc>
              <a:spcBef>
                <a:spcPts val="1000"/>
              </a:spcBef>
            </a:pPr>
            <a:endParaRPr lang="ar-BH" sz="3200" b="1" dirty="0">
              <a:solidFill>
                <a:prstClr val="black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algn="just" rtl="1"/>
            <a:endParaRPr lang="ar-BH" sz="3200" b="1" dirty="0">
              <a:solidFill>
                <a:prstClr val="black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algn="just" rtl="1"/>
            <a:endParaRPr lang="ar-BH" sz="3200" b="1" dirty="0">
              <a:solidFill>
                <a:prstClr val="black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14" name="مستطيل مستدير الزوايا 13"/>
          <p:cNvSpPr/>
          <p:nvPr/>
        </p:nvSpPr>
        <p:spPr>
          <a:xfrm>
            <a:off x="4328160" y="177021"/>
            <a:ext cx="8153400" cy="1080000"/>
          </a:xfrm>
          <a:prstGeom prst="roundRect">
            <a:avLst>
              <a:gd name="adj" fmla="val 10356"/>
            </a:avLst>
          </a:prstGeom>
          <a:solidFill>
            <a:srgbClr val="3F6A7D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BH"/>
          </a:p>
        </p:txBody>
      </p:sp>
      <p:sp>
        <p:nvSpPr>
          <p:cNvPr id="28" name="Rectangle 6"/>
          <p:cNvSpPr/>
          <p:nvPr/>
        </p:nvSpPr>
        <p:spPr>
          <a:xfrm>
            <a:off x="4196239" y="449493"/>
            <a:ext cx="718658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ar-BH" sz="3200" dirty="0">
                <a:ln w="9525">
                  <a:noFill/>
                  <a:prstDash val="solid"/>
                </a:ln>
                <a:solidFill>
                  <a:schemeClr val="bg1"/>
                </a:solidFill>
                <a:latin typeface="Arial Black" panose="020B0A04020102020204" pitchFamily="34" charset="0"/>
                <a:cs typeface="PT Bold Heading" panose="02010400000000000000" pitchFamily="2" charset="-78"/>
              </a:rPr>
              <a:t>الفروق بين السلع الاستهلاكية والسلع الانتاجية</a:t>
            </a:r>
            <a:endParaRPr lang="en-US" sz="3200" dirty="0">
              <a:ln w="9525">
                <a:noFill/>
                <a:prstDash val="solid"/>
              </a:ln>
              <a:solidFill>
                <a:schemeClr val="bg1"/>
              </a:solidFill>
              <a:latin typeface="Arial Black" panose="020B0A04020102020204" pitchFamily="34" charset="0"/>
              <a:cs typeface="PT Bold Heading" panose="02010400000000000000" pitchFamily="2" charset="-78"/>
            </a:endParaRPr>
          </a:p>
        </p:txBody>
      </p:sp>
      <p:grpSp>
        <p:nvGrpSpPr>
          <p:cNvPr id="12" name="Google Shape;536;p37">
            <a:extLst>
              <a:ext uri="{FF2B5EF4-FFF2-40B4-BE49-F238E27FC236}">
                <a16:creationId xmlns:a16="http://schemas.microsoft.com/office/drawing/2014/main" xmlns="" id="{1A531D1E-7BD9-4344-B398-37A44A94B309}"/>
              </a:ext>
            </a:extLst>
          </p:cNvPr>
          <p:cNvGrpSpPr/>
          <p:nvPr/>
        </p:nvGrpSpPr>
        <p:grpSpPr>
          <a:xfrm>
            <a:off x="11300601" y="293301"/>
            <a:ext cx="616789" cy="833812"/>
            <a:chOff x="590250" y="244200"/>
            <a:chExt cx="407975" cy="532175"/>
          </a:xfrm>
        </p:grpSpPr>
        <p:sp>
          <p:nvSpPr>
            <p:cNvPr id="13" name="Google Shape;537;p37">
              <a:extLst>
                <a:ext uri="{FF2B5EF4-FFF2-40B4-BE49-F238E27FC236}">
                  <a16:creationId xmlns:a16="http://schemas.microsoft.com/office/drawing/2014/main" xmlns="" id="{CEFE7213-6533-4E58-A817-E3D9213DE656}"/>
                </a:ext>
              </a:extLst>
            </p:cNvPr>
            <p:cNvSpPr/>
            <p:nvPr/>
          </p:nvSpPr>
          <p:spPr>
            <a:xfrm>
              <a:off x="623125" y="313625"/>
              <a:ext cx="375100" cy="462750"/>
            </a:xfrm>
            <a:custGeom>
              <a:avLst/>
              <a:gdLst/>
              <a:ahLst/>
              <a:cxnLst/>
              <a:rect l="l" t="t" r="r" b="b"/>
              <a:pathLst>
                <a:path w="15004" h="18510" fill="none" extrusionOk="0">
                  <a:moveTo>
                    <a:pt x="1" y="17536"/>
                  </a:moveTo>
                  <a:lnTo>
                    <a:pt x="1" y="17536"/>
                  </a:lnTo>
                  <a:lnTo>
                    <a:pt x="1" y="17536"/>
                  </a:lnTo>
                  <a:lnTo>
                    <a:pt x="25" y="17682"/>
                  </a:lnTo>
                  <a:lnTo>
                    <a:pt x="49" y="17852"/>
                  </a:lnTo>
                  <a:lnTo>
                    <a:pt x="123" y="18023"/>
                  </a:lnTo>
                  <a:lnTo>
                    <a:pt x="220" y="18193"/>
                  </a:lnTo>
                  <a:lnTo>
                    <a:pt x="293" y="18291"/>
                  </a:lnTo>
                  <a:lnTo>
                    <a:pt x="390" y="18364"/>
                  </a:lnTo>
                  <a:lnTo>
                    <a:pt x="488" y="18412"/>
                  </a:lnTo>
                  <a:lnTo>
                    <a:pt x="610" y="18461"/>
                  </a:lnTo>
                  <a:lnTo>
                    <a:pt x="756" y="18510"/>
                  </a:lnTo>
                  <a:lnTo>
                    <a:pt x="926" y="18510"/>
                  </a:lnTo>
                  <a:lnTo>
                    <a:pt x="14468" y="18510"/>
                  </a:lnTo>
                  <a:lnTo>
                    <a:pt x="14468" y="18510"/>
                  </a:lnTo>
                  <a:lnTo>
                    <a:pt x="14541" y="18510"/>
                  </a:lnTo>
                  <a:lnTo>
                    <a:pt x="14614" y="18485"/>
                  </a:lnTo>
                  <a:lnTo>
                    <a:pt x="14736" y="18412"/>
                  </a:lnTo>
                  <a:lnTo>
                    <a:pt x="14833" y="18291"/>
                  </a:lnTo>
                  <a:lnTo>
                    <a:pt x="14906" y="18144"/>
                  </a:lnTo>
                  <a:lnTo>
                    <a:pt x="14955" y="17974"/>
                  </a:lnTo>
                  <a:lnTo>
                    <a:pt x="14979" y="17779"/>
                  </a:lnTo>
                  <a:lnTo>
                    <a:pt x="15003" y="17438"/>
                  </a:lnTo>
                  <a:lnTo>
                    <a:pt x="15003" y="487"/>
                  </a:lnTo>
                  <a:lnTo>
                    <a:pt x="15003" y="487"/>
                  </a:lnTo>
                  <a:lnTo>
                    <a:pt x="15003" y="341"/>
                  </a:lnTo>
                  <a:lnTo>
                    <a:pt x="14979" y="219"/>
                  </a:lnTo>
                  <a:lnTo>
                    <a:pt x="14955" y="146"/>
                  </a:lnTo>
                  <a:lnTo>
                    <a:pt x="14906" y="73"/>
                  </a:lnTo>
                  <a:lnTo>
                    <a:pt x="14833" y="49"/>
                  </a:lnTo>
                  <a:lnTo>
                    <a:pt x="14736" y="24"/>
                  </a:lnTo>
                  <a:lnTo>
                    <a:pt x="14468" y="0"/>
                  </a:lnTo>
                </a:path>
              </a:pathLst>
            </a:custGeom>
            <a:noFill/>
            <a:ln w="19050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" name="Google Shape;538;p37">
              <a:extLst>
                <a:ext uri="{FF2B5EF4-FFF2-40B4-BE49-F238E27FC236}">
                  <a16:creationId xmlns:a16="http://schemas.microsoft.com/office/drawing/2014/main" xmlns="" id="{716F2857-0F78-40E2-992D-CA868EA53EBB}"/>
                </a:ext>
              </a:extLst>
            </p:cNvPr>
            <p:cNvSpPr/>
            <p:nvPr/>
          </p:nvSpPr>
          <p:spPr>
            <a:xfrm>
              <a:off x="590250" y="269775"/>
              <a:ext cx="377525" cy="462775"/>
            </a:xfrm>
            <a:custGeom>
              <a:avLst/>
              <a:gdLst/>
              <a:ahLst/>
              <a:cxnLst/>
              <a:rect l="l" t="t" r="r" b="b"/>
              <a:pathLst>
                <a:path w="15101" h="18511" fill="none" extrusionOk="0">
                  <a:moveTo>
                    <a:pt x="14321" y="0"/>
                  </a:moveTo>
                  <a:lnTo>
                    <a:pt x="780" y="0"/>
                  </a:lnTo>
                  <a:lnTo>
                    <a:pt x="780" y="0"/>
                  </a:lnTo>
                  <a:lnTo>
                    <a:pt x="634" y="25"/>
                  </a:lnTo>
                  <a:lnTo>
                    <a:pt x="488" y="74"/>
                  </a:lnTo>
                  <a:lnTo>
                    <a:pt x="342" y="122"/>
                  </a:lnTo>
                  <a:lnTo>
                    <a:pt x="220" y="220"/>
                  </a:lnTo>
                  <a:lnTo>
                    <a:pt x="122" y="341"/>
                  </a:lnTo>
                  <a:lnTo>
                    <a:pt x="74" y="488"/>
                  </a:lnTo>
                  <a:lnTo>
                    <a:pt x="25" y="634"/>
                  </a:lnTo>
                  <a:lnTo>
                    <a:pt x="1" y="780"/>
                  </a:lnTo>
                  <a:lnTo>
                    <a:pt x="1" y="17731"/>
                  </a:lnTo>
                  <a:lnTo>
                    <a:pt x="1" y="17731"/>
                  </a:lnTo>
                  <a:lnTo>
                    <a:pt x="25" y="17877"/>
                  </a:lnTo>
                  <a:lnTo>
                    <a:pt x="74" y="18023"/>
                  </a:lnTo>
                  <a:lnTo>
                    <a:pt x="122" y="18169"/>
                  </a:lnTo>
                  <a:lnTo>
                    <a:pt x="220" y="18291"/>
                  </a:lnTo>
                  <a:lnTo>
                    <a:pt x="342" y="18388"/>
                  </a:lnTo>
                  <a:lnTo>
                    <a:pt x="488" y="18437"/>
                  </a:lnTo>
                  <a:lnTo>
                    <a:pt x="634" y="18486"/>
                  </a:lnTo>
                  <a:lnTo>
                    <a:pt x="780" y="18510"/>
                  </a:lnTo>
                  <a:lnTo>
                    <a:pt x="14321" y="18510"/>
                  </a:lnTo>
                  <a:lnTo>
                    <a:pt x="14321" y="18510"/>
                  </a:lnTo>
                  <a:lnTo>
                    <a:pt x="14467" y="18486"/>
                  </a:lnTo>
                  <a:lnTo>
                    <a:pt x="14614" y="18437"/>
                  </a:lnTo>
                  <a:lnTo>
                    <a:pt x="14760" y="18388"/>
                  </a:lnTo>
                  <a:lnTo>
                    <a:pt x="14881" y="18291"/>
                  </a:lnTo>
                  <a:lnTo>
                    <a:pt x="14979" y="18169"/>
                  </a:lnTo>
                  <a:lnTo>
                    <a:pt x="15028" y="18023"/>
                  </a:lnTo>
                  <a:lnTo>
                    <a:pt x="15076" y="17877"/>
                  </a:lnTo>
                  <a:lnTo>
                    <a:pt x="15101" y="17731"/>
                  </a:lnTo>
                  <a:lnTo>
                    <a:pt x="15101" y="780"/>
                  </a:lnTo>
                  <a:lnTo>
                    <a:pt x="15101" y="780"/>
                  </a:lnTo>
                  <a:lnTo>
                    <a:pt x="15076" y="634"/>
                  </a:lnTo>
                  <a:lnTo>
                    <a:pt x="15028" y="488"/>
                  </a:lnTo>
                  <a:lnTo>
                    <a:pt x="14979" y="341"/>
                  </a:lnTo>
                  <a:lnTo>
                    <a:pt x="14881" y="220"/>
                  </a:lnTo>
                  <a:lnTo>
                    <a:pt x="14760" y="122"/>
                  </a:lnTo>
                  <a:lnTo>
                    <a:pt x="14614" y="74"/>
                  </a:lnTo>
                  <a:lnTo>
                    <a:pt x="14467" y="25"/>
                  </a:lnTo>
                  <a:lnTo>
                    <a:pt x="14321" y="0"/>
                  </a:lnTo>
                  <a:lnTo>
                    <a:pt x="14321" y="0"/>
                  </a:lnTo>
                </a:path>
              </a:pathLst>
            </a:custGeom>
            <a:noFill/>
            <a:ln w="19050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539;p37">
              <a:extLst>
                <a:ext uri="{FF2B5EF4-FFF2-40B4-BE49-F238E27FC236}">
                  <a16:creationId xmlns:a16="http://schemas.microsoft.com/office/drawing/2014/main" xmlns="" id="{72B97B30-6E1B-4367-BE71-152329D42C81}"/>
                </a:ext>
              </a:extLst>
            </p:cNvPr>
            <p:cNvSpPr/>
            <p:nvPr/>
          </p:nvSpPr>
          <p:spPr>
            <a:xfrm>
              <a:off x="796650" y="274025"/>
              <a:ext cx="45100" cy="45100"/>
            </a:xfrm>
            <a:custGeom>
              <a:avLst/>
              <a:gdLst/>
              <a:ahLst/>
              <a:cxnLst/>
              <a:rect l="l" t="t" r="r" b="b"/>
              <a:pathLst>
                <a:path w="1804" h="1804" fill="none" extrusionOk="0">
                  <a:moveTo>
                    <a:pt x="902" y="1"/>
                  </a:moveTo>
                  <a:lnTo>
                    <a:pt x="902" y="1"/>
                  </a:lnTo>
                  <a:lnTo>
                    <a:pt x="1073" y="25"/>
                  </a:lnTo>
                  <a:lnTo>
                    <a:pt x="1243" y="74"/>
                  </a:lnTo>
                  <a:lnTo>
                    <a:pt x="1414" y="147"/>
                  </a:lnTo>
                  <a:lnTo>
                    <a:pt x="1535" y="269"/>
                  </a:lnTo>
                  <a:lnTo>
                    <a:pt x="1657" y="391"/>
                  </a:lnTo>
                  <a:lnTo>
                    <a:pt x="1730" y="561"/>
                  </a:lnTo>
                  <a:lnTo>
                    <a:pt x="1779" y="732"/>
                  </a:lnTo>
                  <a:lnTo>
                    <a:pt x="1803" y="902"/>
                  </a:lnTo>
                  <a:lnTo>
                    <a:pt x="1803" y="902"/>
                  </a:lnTo>
                  <a:lnTo>
                    <a:pt x="1779" y="1073"/>
                  </a:lnTo>
                  <a:lnTo>
                    <a:pt x="1730" y="1243"/>
                  </a:lnTo>
                  <a:lnTo>
                    <a:pt x="1657" y="1414"/>
                  </a:lnTo>
                  <a:lnTo>
                    <a:pt x="1535" y="1535"/>
                  </a:lnTo>
                  <a:lnTo>
                    <a:pt x="1414" y="1657"/>
                  </a:lnTo>
                  <a:lnTo>
                    <a:pt x="1243" y="1730"/>
                  </a:lnTo>
                  <a:lnTo>
                    <a:pt x="1073" y="1779"/>
                  </a:lnTo>
                  <a:lnTo>
                    <a:pt x="902" y="1803"/>
                  </a:lnTo>
                  <a:lnTo>
                    <a:pt x="902" y="1803"/>
                  </a:lnTo>
                  <a:lnTo>
                    <a:pt x="732" y="1779"/>
                  </a:lnTo>
                  <a:lnTo>
                    <a:pt x="561" y="1730"/>
                  </a:lnTo>
                  <a:lnTo>
                    <a:pt x="391" y="1657"/>
                  </a:lnTo>
                  <a:lnTo>
                    <a:pt x="269" y="1535"/>
                  </a:lnTo>
                  <a:lnTo>
                    <a:pt x="147" y="1414"/>
                  </a:lnTo>
                  <a:lnTo>
                    <a:pt x="74" y="1243"/>
                  </a:lnTo>
                  <a:lnTo>
                    <a:pt x="25" y="1073"/>
                  </a:lnTo>
                  <a:lnTo>
                    <a:pt x="1" y="902"/>
                  </a:lnTo>
                  <a:lnTo>
                    <a:pt x="1" y="902"/>
                  </a:lnTo>
                  <a:lnTo>
                    <a:pt x="25" y="732"/>
                  </a:lnTo>
                  <a:lnTo>
                    <a:pt x="74" y="561"/>
                  </a:lnTo>
                  <a:lnTo>
                    <a:pt x="147" y="391"/>
                  </a:lnTo>
                  <a:lnTo>
                    <a:pt x="269" y="269"/>
                  </a:lnTo>
                  <a:lnTo>
                    <a:pt x="391" y="147"/>
                  </a:lnTo>
                  <a:lnTo>
                    <a:pt x="561" y="74"/>
                  </a:lnTo>
                  <a:lnTo>
                    <a:pt x="732" y="25"/>
                  </a:lnTo>
                  <a:lnTo>
                    <a:pt x="902" y="1"/>
                  </a:lnTo>
                  <a:lnTo>
                    <a:pt x="902" y="1"/>
                  </a:lnTo>
                </a:path>
              </a:pathLst>
            </a:custGeom>
            <a:noFill/>
            <a:ln w="19050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540;p37">
              <a:extLst>
                <a:ext uri="{FF2B5EF4-FFF2-40B4-BE49-F238E27FC236}">
                  <a16:creationId xmlns:a16="http://schemas.microsoft.com/office/drawing/2014/main" xmlns="" id="{66E71AA2-0D34-4F21-A9F6-5B6C976A012E}"/>
                </a:ext>
              </a:extLst>
            </p:cNvPr>
            <p:cNvSpPr/>
            <p:nvPr/>
          </p:nvSpPr>
          <p:spPr>
            <a:xfrm>
              <a:off x="713850" y="274025"/>
              <a:ext cx="45075" cy="45100"/>
            </a:xfrm>
            <a:custGeom>
              <a:avLst/>
              <a:gdLst/>
              <a:ahLst/>
              <a:cxnLst/>
              <a:rect l="l" t="t" r="r" b="b"/>
              <a:pathLst>
                <a:path w="1803" h="1804" fill="none" extrusionOk="0">
                  <a:moveTo>
                    <a:pt x="902" y="1"/>
                  </a:moveTo>
                  <a:lnTo>
                    <a:pt x="902" y="1"/>
                  </a:lnTo>
                  <a:lnTo>
                    <a:pt x="1072" y="25"/>
                  </a:lnTo>
                  <a:lnTo>
                    <a:pt x="1243" y="74"/>
                  </a:lnTo>
                  <a:lnTo>
                    <a:pt x="1413" y="147"/>
                  </a:lnTo>
                  <a:lnTo>
                    <a:pt x="1535" y="269"/>
                  </a:lnTo>
                  <a:lnTo>
                    <a:pt x="1657" y="391"/>
                  </a:lnTo>
                  <a:lnTo>
                    <a:pt x="1730" y="561"/>
                  </a:lnTo>
                  <a:lnTo>
                    <a:pt x="1779" y="732"/>
                  </a:lnTo>
                  <a:lnTo>
                    <a:pt x="1803" y="902"/>
                  </a:lnTo>
                  <a:lnTo>
                    <a:pt x="1803" y="902"/>
                  </a:lnTo>
                  <a:lnTo>
                    <a:pt x="1779" y="1073"/>
                  </a:lnTo>
                  <a:lnTo>
                    <a:pt x="1730" y="1243"/>
                  </a:lnTo>
                  <a:lnTo>
                    <a:pt x="1657" y="1414"/>
                  </a:lnTo>
                  <a:lnTo>
                    <a:pt x="1535" y="1535"/>
                  </a:lnTo>
                  <a:lnTo>
                    <a:pt x="1413" y="1657"/>
                  </a:lnTo>
                  <a:lnTo>
                    <a:pt x="1243" y="1730"/>
                  </a:lnTo>
                  <a:lnTo>
                    <a:pt x="1072" y="1779"/>
                  </a:lnTo>
                  <a:lnTo>
                    <a:pt x="902" y="1803"/>
                  </a:lnTo>
                  <a:lnTo>
                    <a:pt x="902" y="1803"/>
                  </a:lnTo>
                  <a:lnTo>
                    <a:pt x="731" y="1779"/>
                  </a:lnTo>
                  <a:lnTo>
                    <a:pt x="561" y="1730"/>
                  </a:lnTo>
                  <a:lnTo>
                    <a:pt x="390" y="1657"/>
                  </a:lnTo>
                  <a:lnTo>
                    <a:pt x="269" y="1535"/>
                  </a:lnTo>
                  <a:lnTo>
                    <a:pt x="147" y="1414"/>
                  </a:lnTo>
                  <a:lnTo>
                    <a:pt x="74" y="1243"/>
                  </a:lnTo>
                  <a:lnTo>
                    <a:pt x="25" y="1073"/>
                  </a:lnTo>
                  <a:lnTo>
                    <a:pt x="1" y="902"/>
                  </a:lnTo>
                  <a:lnTo>
                    <a:pt x="1" y="902"/>
                  </a:lnTo>
                  <a:lnTo>
                    <a:pt x="25" y="732"/>
                  </a:lnTo>
                  <a:lnTo>
                    <a:pt x="74" y="561"/>
                  </a:lnTo>
                  <a:lnTo>
                    <a:pt x="147" y="391"/>
                  </a:lnTo>
                  <a:lnTo>
                    <a:pt x="269" y="269"/>
                  </a:lnTo>
                  <a:lnTo>
                    <a:pt x="390" y="147"/>
                  </a:lnTo>
                  <a:lnTo>
                    <a:pt x="561" y="74"/>
                  </a:lnTo>
                  <a:lnTo>
                    <a:pt x="731" y="25"/>
                  </a:lnTo>
                  <a:lnTo>
                    <a:pt x="902" y="1"/>
                  </a:lnTo>
                  <a:lnTo>
                    <a:pt x="902" y="1"/>
                  </a:lnTo>
                </a:path>
              </a:pathLst>
            </a:custGeom>
            <a:noFill/>
            <a:ln w="19050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" name="Google Shape;541;p37">
              <a:extLst>
                <a:ext uri="{FF2B5EF4-FFF2-40B4-BE49-F238E27FC236}">
                  <a16:creationId xmlns:a16="http://schemas.microsoft.com/office/drawing/2014/main" xmlns="" id="{0245137C-4592-4806-8B62-469869D33346}"/>
                </a:ext>
              </a:extLst>
            </p:cNvPr>
            <p:cNvSpPr/>
            <p:nvPr/>
          </p:nvSpPr>
          <p:spPr>
            <a:xfrm>
              <a:off x="631050" y="274025"/>
              <a:ext cx="45075" cy="45100"/>
            </a:xfrm>
            <a:custGeom>
              <a:avLst/>
              <a:gdLst/>
              <a:ahLst/>
              <a:cxnLst/>
              <a:rect l="l" t="t" r="r" b="b"/>
              <a:pathLst>
                <a:path w="1803" h="1804" fill="none" extrusionOk="0">
                  <a:moveTo>
                    <a:pt x="0" y="902"/>
                  </a:moveTo>
                  <a:lnTo>
                    <a:pt x="0" y="902"/>
                  </a:lnTo>
                  <a:lnTo>
                    <a:pt x="25" y="732"/>
                  </a:lnTo>
                  <a:lnTo>
                    <a:pt x="73" y="561"/>
                  </a:lnTo>
                  <a:lnTo>
                    <a:pt x="147" y="391"/>
                  </a:lnTo>
                  <a:lnTo>
                    <a:pt x="268" y="269"/>
                  </a:lnTo>
                  <a:lnTo>
                    <a:pt x="390" y="147"/>
                  </a:lnTo>
                  <a:lnTo>
                    <a:pt x="561" y="74"/>
                  </a:lnTo>
                  <a:lnTo>
                    <a:pt x="731" y="25"/>
                  </a:lnTo>
                  <a:lnTo>
                    <a:pt x="902" y="1"/>
                  </a:lnTo>
                  <a:lnTo>
                    <a:pt x="902" y="1"/>
                  </a:lnTo>
                  <a:lnTo>
                    <a:pt x="1072" y="25"/>
                  </a:lnTo>
                  <a:lnTo>
                    <a:pt x="1243" y="74"/>
                  </a:lnTo>
                  <a:lnTo>
                    <a:pt x="1413" y="147"/>
                  </a:lnTo>
                  <a:lnTo>
                    <a:pt x="1535" y="269"/>
                  </a:lnTo>
                  <a:lnTo>
                    <a:pt x="1657" y="391"/>
                  </a:lnTo>
                  <a:lnTo>
                    <a:pt x="1730" y="561"/>
                  </a:lnTo>
                  <a:lnTo>
                    <a:pt x="1778" y="732"/>
                  </a:lnTo>
                  <a:lnTo>
                    <a:pt x="1803" y="902"/>
                  </a:lnTo>
                  <a:lnTo>
                    <a:pt x="1803" y="902"/>
                  </a:lnTo>
                  <a:lnTo>
                    <a:pt x="1778" y="1073"/>
                  </a:lnTo>
                  <a:lnTo>
                    <a:pt x="1730" y="1243"/>
                  </a:lnTo>
                  <a:lnTo>
                    <a:pt x="1657" y="1414"/>
                  </a:lnTo>
                  <a:lnTo>
                    <a:pt x="1535" y="1535"/>
                  </a:lnTo>
                  <a:lnTo>
                    <a:pt x="1413" y="1657"/>
                  </a:lnTo>
                  <a:lnTo>
                    <a:pt x="1243" y="1730"/>
                  </a:lnTo>
                  <a:lnTo>
                    <a:pt x="1072" y="1779"/>
                  </a:lnTo>
                  <a:lnTo>
                    <a:pt x="902" y="1803"/>
                  </a:lnTo>
                  <a:lnTo>
                    <a:pt x="902" y="1803"/>
                  </a:lnTo>
                  <a:lnTo>
                    <a:pt x="731" y="1779"/>
                  </a:lnTo>
                  <a:lnTo>
                    <a:pt x="561" y="1730"/>
                  </a:lnTo>
                  <a:lnTo>
                    <a:pt x="390" y="1657"/>
                  </a:lnTo>
                  <a:lnTo>
                    <a:pt x="268" y="1535"/>
                  </a:lnTo>
                  <a:lnTo>
                    <a:pt x="147" y="1414"/>
                  </a:lnTo>
                  <a:lnTo>
                    <a:pt x="73" y="1243"/>
                  </a:lnTo>
                  <a:lnTo>
                    <a:pt x="25" y="1073"/>
                  </a:lnTo>
                  <a:lnTo>
                    <a:pt x="0" y="902"/>
                  </a:lnTo>
                  <a:lnTo>
                    <a:pt x="0" y="902"/>
                  </a:lnTo>
                </a:path>
              </a:pathLst>
            </a:custGeom>
            <a:noFill/>
            <a:ln w="19050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542;p37">
              <a:extLst>
                <a:ext uri="{FF2B5EF4-FFF2-40B4-BE49-F238E27FC236}">
                  <a16:creationId xmlns:a16="http://schemas.microsoft.com/office/drawing/2014/main" xmlns="" id="{5ED86692-9413-4E30-8942-1A35B21F2F99}"/>
                </a:ext>
              </a:extLst>
            </p:cNvPr>
            <p:cNvSpPr/>
            <p:nvPr/>
          </p:nvSpPr>
          <p:spPr>
            <a:xfrm>
              <a:off x="649925" y="590050"/>
              <a:ext cx="133975" cy="25"/>
            </a:xfrm>
            <a:custGeom>
              <a:avLst/>
              <a:gdLst/>
              <a:ahLst/>
              <a:cxnLst/>
              <a:rect l="l" t="t" r="r" b="b"/>
              <a:pathLst>
                <a:path w="5359" h="1" fill="none" extrusionOk="0">
                  <a:moveTo>
                    <a:pt x="5358" y="0"/>
                  </a:moveTo>
                  <a:lnTo>
                    <a:pt x="0" y="0"/>
                  </a:lnTo>
                </a:path>
              </a:pathLst>
            </a:custGeom>
            <a:noFill/>
            <a:ln w="19050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543;p37">
              <a:extLst>
                <a:ext uri="{FF2B5EF4-FFF2-40B4-BE49-F238E27FC236}">
                  <a16:creationId xmlns:a16="http://schemas.microsoft.com/office/drawing/2014/main" xmlns="" id="{8D077F22-E9F7-481E-A189-EC73130828D2}"/>
                </a:ext>
              </a:extLst>
            </p:cNvPr>
            <p:cNvSpPr/>
            <p:nvPr/>
          </p:nvSpPr>
          <p:spPr>
            <a:xfrm>
              <a:off x="649925" y="534625"/>
              <a:ext cx="255750" cy="25"/>
            </a:xfrm>
            <a:custGeom>
              <a:avLst/>
              <a:gdLst/>
              <a:ahLst/>
              <a:cxnLst/>
              <a:rect l="l" t="t" r="r" b="b"/>
              <a:pathLst>
                <a:path w="10230" h="1" fill="none" extrusionOk="0">
                  <a:moveTo>
                    <a:pt x="10229" y="1"/>
                  </a:moveTo>
                  <a:lnTo>
                    <a:pt x="0" y="1"/>
                  </a:lnTo>
                </a:path>
              </a:pathLst>
            </a:custGeom>
            <a:noFill/>
            <a:ln w="19050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544;p37">
              <a:extLst>
                <a:ext uri="{FF2B5EF4-FFF2-40B4-BE49-F238E27FC236}">
                  <a16:creationId xmlns:a16="http://schemas.microsoft.com/office/drawing/2014/main" xmlns="" id="{F3EB5A59-A60E-4C58-BCC9-1E616E65D0DF}"/>
                </a:ext>
              </a:extLst>
            </p:cNvPr>
            <p:cNvSpPr/>
            <p:nvPr/>
          </p:nvSpPr>
          <p:spPr>
            <a:xfrm>
              <a:off x="649925" y="479825"/>
              <a:ext cx="255750" cy="25"/>
            </a:xfrm>
            <a:custGeom>
              <a:avLst/>
              <a:gdLst/>
              <a:ahLst/>
              <a:cxnLst/>
              <a:rect l="l" t="t" r="r" b="b"/>
              <a:pathLst>
                <a:path w="10230" h="1" fill="none" extrusionOk="0">
                  <a:moveTo>
                    <a:pt x="10229" y="1"/>
                  </a:moveTo>
                  <a:lnTo>
                    <a:pt x="0" y="1"/>
                  </a:lnTo>
                </a:path>
              </a:pathLst>
            </a:custGeom>
            <a:noFill/>
            <a:ln w="19050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545;p37">
              <a:extLst>
                <a:ext uri="{FF2B5EF4-FFF2-40B4-BE49-F238E27FC236}">
                  <a16:creationId xmlns:a16="http://schemas.microsoft.com/office/drawing/2014/main" xmlns="" id="{BFAEA99B-A8FD-4B49-A709-BA09F45B9E6F}"/>
                </a:ext>
              </a:extLst>
            </p:cNvPr>
            <p:cNvSpPr/>
            <p:nvPr/>
          </p:nvSpPr>
          <p:spPr>
            <a:xfrm>
              <a:off x="649925" y="424425"/>
              <a:ext cx="255750" cy="25"/>
            </a:xfrm>
            <a:custGeom>
              <a:avLst/>
              <a:gdLst/>
              <a:ahLst/>
              <a:cxnLst/>
              <a:rect l="l" t="t" r="r" b="b"/>
              <a:pathLst>
                <a:path w="10230" h="1" fill="none" extrusionOk="0">
                  <a:moveTo>
                    <a:pt x="10229" y="1"/>
                  </a:moveTo>
                  <a:lnTo>
                    <a:pt x="0" y="1"/>
                  </a:lnTo>
                </a:path>
              </a:pathLst>
            </a:custGeom>
            <a:noFill/>
            <a:ln w="19050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546;p37">
              <a:extLst>
                <a:ext uri="{FF2B5EF4-FFF2-40B4-BE49-F238E27FC236}">
                  <a16:creationId xmlns:a16="http://schemas.microsoft.com/office/drawing/2014/main" xmlns="" id="{93BE4E0F-73B3-4840-96D2-D8010FC468A4}"/>
                </a:ext>
              </a:extLst>
            </p:cNvPr>
            <p:cNvSpPr/>
            <p:nvPr/>
          </p:nvSpPr>
          <p:spPr>
            <a:xfrm>
              <a:off x="879475" y="274025"/>
              <a:ext cx="45075" cy="45100"/>
            </a:xfrm>
            <a:custGeom>
              <a:avLst/>
              <a:gdLst/>
              <a:ahLst/>
              <a:cxnLst/>
              <a:rect l="l" t="t" r="r" b="b"/>
              <a:pathLst>
                <a:path w="1803" h="1804" fill="none" extrusionOk="0">
                  <a:moveTo>
                    <a:pt x="901" y="1803"/>
                  </a:moveTo>
                  <a:lnTo>
                    <a:pt x="901" y="1803"/>
                  </a:lnTo>
                  <a:lnTo>
                    <a:pt x="731" y="1779"/>
                  </a:lnTo>
                  <a:lnTo>
                    <a:pt x="560" y="1730"/>
                  </a:lnTo>
                  <a:lnTo>
                    <a:pt x="390" y="1657"/>
                  </a:lnTo>
                  <a:lnTo>
                    <a:pt x="268" y="1535"/>
                  </a:lnTo>
                  <a:lnTo>
                    <a:pt x="146" y="1414"/>
                  </a:lnTo>
                  <a:lnTo>
                    <a:pt x="73" y="1243"/>
                  </a:lnTo>
                  <a:lnTo>
                    <a:pt x="25" y="1073"/>
                  </a:lnTo>
                  <a:lnTo>
                    <a:pt x="0" y="902"/>
                  </a:lnTo>
                  <a:lnTo>
                    <a:pt x="0" y="902"/>
                  </a:lnTo>
                  <a:lnTo>
                    <a:pt x="25" y="732"/>
                  </a:lnTo>
                  <a:lnTo>
                    <a:pt x="73" y="561"/>
                  </a:lnTo>
                  <a:lnTo>
                    <a:pt x="146" y="391"/>
                  </a:lnTo>
                  <a:lnTo>
                    <a:pt x="268" y="269"/>
                  </a:lnTo>
                  <a:lnTo>
                    <a:pt x="390" y="147"/>
                  </a:lnTo>
                  <a:lnTo>
                    <a:pt x="560" y="74"/>
                  </a:lnTo>
                  <a:lnTo>
                    <a:pt x="731" y="25"/>
                  </a:lnTo>
                  <a:lnTo>
                    <a:pt x="901" y="1"/>
                  </a:lnTo>
                  <a:lnTo>
                    <a:pt x="901" y="1"/>
                  </a:lnTo>
                  <a:lnTo>
                    <a:pt x="1072" y="25"/>
                  </a:lnTo>
                  <a:lnTo>
                    <a:pt x="1242" y="74"/>
                  </a:lnTo>
                  <a:lnTo>
                    <a:pt x="1413" y="147"/>
                  </a:lnTo>
                  <a:lnTo>
                    <a:pt x="1535" y="269"/>
                  </a:lnTo>
                  <a:lnTo>
                    <a:pt x="1656" y="391"/>
                  </a:lnTo>
                  <a:lnTo>
                    <a:pt x="1729" y="561"/>
                  </a:lnTo>
                  <a:lnTo>
                    <a:pt x="1778" y="732"/>
                  </a:lnTo>
                  <a:lnTo>
                    <a:pt x="1802" y="902"/>
                  </a:lnTo>
                  <a:lnTo>
                    <a:pt x="1802" y="902"/>
                  </a:lnTo>
                  <a:lnTo>
                    <a:pt x="1778" y="1073"/>
                  </a:lnTo>
                  <a:lnTo>
                    <a:pt x="1729" y="1243"/>
                  </a:lnTo>
                  <a:lnTo>
                    <a:pt x="1656" y="1414"/>
                  </a:lnTo>
                  <a:lnTo>
                    <a:pt x="1535" y="1535"/>
                  </a:lnTo>
                  <a:lnTo>
                    <a:pt x="1413" y="1657"/>
                  </a:lnTo>
                  <a:lnTo>
                    <a:pt x="1242" y="1730"/>
                  </a:lnTo>
                  <a:lnTo>
                    <a:pt x="1072" y="1779"/>
                  </a:lnTo>
                  <a:lnTo>
                    <a:pt x="901" y="1803"/>
                  </a:lnTo>
                  <a:lnTo>
                    <a:pt x="901" y="1803"/>
                  </a:lnTo>
                </a:path>
              </a:pathLst>
            </a:custGeom>
            <a:noFill/>
            <a:ln w="19050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547;p37">
              <a:extLst>
                <a:ext uri="{FF2B5EF4-FFF2-40B4-BE49-F238E27FC236}">
                  <a16:creationId xmlns:a16="http://schemas.microsoft.com/office/drawing/2014/main" xmlns="" id="{CF988644-BA78-485D-8E61-BFBED1AB3DC2}"/>
                </a:ext>
              </a:extLst>
            </p:cNvPr>
            <p:cNvSpPr/>
            <p:nvPr/>
          </p:nvSpPr>
          <p:spPr>
            <a:xfrm>
              <a:off x="654800" y="244200"/>
              <a:ext cx="25" cy="51175"/>
            </a:xfrm>
            <a:custGeom>
              <a:avLst/>
              <a:gdLst/>
              <a:ahLst/>
              <a:cxnLst/>
              <a:rect l="l" t="t" r="r" b="b"/>
              <a:pathLst>
                <a:path w="1" h="2047" fill="none" extrusionOk="0">
                  <a:moveTo>
                    <a:pt x="0" y="1"/>
                  </a:moveTo>
                  <a:lnTo>
                    <a:pt x="0" y="2046"/>
                  </a:lnTo>
                </a:path>
              </a:pathLst>
            </a:custGeom>
            <a:noFill/>
            <a:ln w="19050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548;p37">
              <a:extLst>
                <a:ext uri="{FF2B5EF4-FFF2-40B4-BE49-F238E27FC236}">
                  <a16:creationId xmlns:a16="http://schemas.microsoft.com/office/drawing/2014/main" xmlns="" id="{4B56ACAB-5224-4964-A55D-0CCBE618BC72}"/>
                </a:ext>
              </a:extLst>
            </p:cNvPr>
            <p:cNvSpPr/>
            <p:nvPr/>
          </p:nvSpPr>
          <p:spPr>
            <a:xfrm>
              <a:off x="737600" y="244200"/>
              <a:ext cx="25" cy="51175"/>
            </a:xfrm>
            <a:custGeom>
              <a:avLst/>
              <a:gdLst/>
              <a:ahLst/>
              <a:cxnLst/>
              <a:rect l="l" t="t" r="r" b="b"/>
              <a:pathLst>
                <a:path w="1" h="2047" fill="none" extrusionOk="0">
                  <a:moveTo>
                    <a:pt x="1" y="1"/>
                  </a:moveTo>
                  <a:lnTo>
                    <a:pt x="1" y="2046"/>
                  </a:lnTo>
                </a:path>
              </a:pathLst>
            </a:custGeom>
            <a:noFill/>
            <a:ln w="19050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549;p37">
              <a:extLst>
                <a:ext uri="{FF2B5EF4-FFF2-40B4-BE49-F238E27FC236}">
                  <a16:creationId xmlns:a16="http://schemas.microsoft.com/office/drawing/2014/main" xmlns="" id="{D5F50D48-F6E1-4657-869D-7A59E7DD4414}"/>
                </a:ext>
              </a:extLst>
            </p:cNvPr>
            <p:cNvSpPr/>
            <p:nvPr/>
          </p:nvSpPr>
          <p:spPr>
            <a:xfrm>
              <a:off x="820400" y="244200"/>
              <a:ext cx="25" cy="51175"/>
            </a:xfrm>
            <a:custGeom>
              <a:avLst/>
              <a:gdLst/>
              <a:ahLst/>
              <a:cxnLst/>
              <a:rect l="l" t="t" r="r" b="b"/>
              <a:pathLst>
                <a:path w="1" h="2047" fill="none" extrusionOk="0">
                  <a:moveTo>
                    <a:pt x="1" y="1"/>
                  </a:moveTo>
                  <a:lnTo>
                    <a:pt x="1" y="2046"/>
                  </a:lnTo>
                </a:path>
              </a:pathLst>
            </a:custGeom>
            <a:noFill/>
            <a:ln w="19050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550;p37">
              <a:extLst>
                <a:ext uri="{FF2B5EF4-FFF2-40B4-BE49-F238E27FC236}">
                  <a16:creationId xmlns:a16="http://schemas.microsoft.com/office/drawing/2014/main" xmlns="" id="{6A46918A-1566-4CD3-9669-F98D322B11EB}"/>
                </a:ext>
              </a:extLst>
            </p:cNvPr>
            <p:cNvSpPr/>
            <p:nvPr/>
          </p:nvSpPr>
          <p:spPr>
            <a:xfrm>
              <a:off x="903225" y="244200"/>
              <a:ext cx="25" cy="51175"/>
            </a:xfrm>
            <a:custGeom>
              <a:avLst/>
              <a:gdLst/>
              <a:ahLst/>
              <a:cxnLst/>
              <a:rect l="l" t="t" r="r" b="b"/>
              <a:pathLst>
                <a:path w="1" h="2047" fill="none" extrusionOk="0">
                  <a:moveTo>
                    <a:pt x="0" y="1"/>
                  </a:moveTo>
                  <a:lnTo>
                    <a:pt x="0" y="2046"/>
                  </a:lnTo>
                </a:path>
              </a:pathLst>
            </a:custGeom>
            <a:noFill/>
            <a:ln w="19050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aphicFrame>
        <p:nvGraphicFramePr>
          <p:cNvPr id="2" name="جدول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10809981"/>
              </p:ext>
            </p:extLst>
          </p:nvPr>
        </p:nvGraphicFramePr>
        <p:xfrm>
          <a:off x="336176" y="1372696"/>
          <a:ext cx="11469829" cy="5052751"/>
        </p:xfrm>
        <a:graphic>
          <a:graphicData uri="http://schemas.openxmlformats.org/drawingml/2006/table">
            <a:tbl>
              <a:tblPr rtl="1" firstRow="1" firstCol="1" bandRow="1">
                <a:tableStyleId>{5C22544A-7EE6-4342-B048-85BDC9FD1C3A}</a:tableStyleId>
              </a:tblPr>
              <a:tblGrid>
                <a:gridCol w="2742687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4262718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4464424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525640"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ar-BH" sz="3600" b="0" dirty="0">
                          <a:effectLst/>
                          <a:latin typeface="Sakkal Majalla" panose="02000000000000000000" pitchFamily="2" charset="-78"/>
                          <a:cs typeface="Sultan bold" pitchFamily="2" charset="-78"/>
                        </a:rPr>
                        <a:t>وجه المقارنة</a:t>
                      </a:r>
                      <a:endParaRPr lang="en-US" sz="3600" b="0" dirty="0">
                        <a:solidFill>
                          <a:srgbClr val="000000"/>
                        </a:solidFill>
                        <a:effectLst/>
                        <a:latin typeface="Sakkal Majalla" panose="02000000000000000000" pitchFamily="2" charset="-78"/>
                        <a:ea typeface="Times New Roman" panose="02020603050405020304" pitchFamily="18" charset="0"/>
                        <a:cs typeface="Sultan bold" pitchFamily="2" charset="-78"/>
                      </a:endParaRPr>
                    </a:p>
                  </a:txBody>
                  <a:tcPr marL="54091" marR="54091" marT="0" marB="0" anchor="ctr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ar-BH" sz="3600" b="0" dirty="0">
                          <a:effectLst/>
                          <a:latin typeface="Sakkal Majalla" panose="02000000000000000000" pitchFamily="2" charset="-78"/>
                          <a:cs typeface="Sultan bold" pitchFamily="2" charset="-78"/>
                        </a:rPr>
                        <a:t>سلع استهلاكية</a:t>
                      </a:r>
                      <a:endParaRPr lang="en-US" sz="3600" b="0" dirty="0">
                        <a:solidFill>
                          <a:srgbClr val="000000"/>
                        </a:solidFill>
                        <a:effectLst/>
                        <a:latin typeface="Sakkal Majalla" panose="02000000000000000000" pitchFamily="2" charset="-78"/>
                        <a:ea typeface="Times New Roman" panose="02020603050405020304" pitchFamily="18" charset="0"/>
                        <a:cs typeface="Sultan bold" pitchFamily="2" charset="-78"/>
                      </a:endParaRPr>
                    </a:p>
                  </a:txBody>
                  <a:tcPr marL="54091" marR="54091" marT="0" marB="0" anchor="ctr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ar-BH" sz="3600" b="0" dirty="0">
                          <a:effectLst/>
                          <a:latin typeface="Sakkal Majalla" panose="02000000000000000000" pitchFamily="2" charset="-78"/>
                          <a:cs typeface="Sultan bold" pitchFamily="2" charset="-78"/>
                        </a:rPr>
                        <a:t>سلع إنتاجية</a:t>
                      </a:r>
                      <a:endParaRPr lang="en-US" sz="3600" b="0" dirty="0">
                        <a:solidFill>
                          <a:srgbClr val="000000"/>
                        </a:solidFill>
                        <a:effectLst/>
                        <a:latin typeface="Sakkal Majalla" panose="02000000000000000000" pitchFamily="2" charset="-78"/>
                        <a:ea typeface="Times New Roman" panose="02020603050405020304" pitchFamily="18" charset="0"/>
                        <a:cs typeface="Sultan bold" pitchFamily="2" charset="-78"/>
                      </a:endParaRPr>
                    </a:p>
                  </a:txBody>
                  <a:tcPr marL="54091" marR="54091" marT="0" marB="0" anchor="ctr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50426"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ar-BH" sz="2400" b="0" dirty="0">
                          <a:effectLst/>
                          <a:latin typeface="Sakkal Majalla" panose="02000000000000000000" pitchFamily="2" charset="-78"/>
                          <a:cs typeface="Sultan bold" pitchFamily="2" charset="-78"/>
                        </a:rPr>
                        <a:t>أطراف عملية الشراء</a:t>
                      </a:r>
                      <a:endParaRPr lang="en-US" sz="2400" b="0" dirty="0">
                        <a:solidFill>
                          <a:srgbClr val="000000"/>
                        </a:solidFill>
                        <a:effectLst/>
                        <a:latin typeface="Sakkal Majalla" panose="02000000000000000000" pitchFamily="2" charset="-78"/>
                        <a:ea typeface="Times New Roman" panose="02020603050405020304" pitchFamily="18" charset="0"/>
                        <a:cs typeface="Sultan bold" pitchFamily="2" charset="-78"/>
                      </a:endParaRPr>
                    </a:p>
                  </a:txBody>
                  <a:tcPr marL="54091" marR="54091" marT="0" marB="0" anchor="ctr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ar-BH" sz="2400" b="1" dirty="0">
                          <a:effectLst/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فرد واحد يؤدي أكثر من دور</a:t>
                      </a:r>
                      <a:endParaRPr lang="en-US" sz="2400" b="1" dirty="0">
                        <a:solidFill>
                          <a:srgbClr val="000000"/>
                        </a:solidFill>
                        <a:effectLst/>
                        <a:latin typeface="Sakkal Majalla" panose="02000000000000000000" pitchFamily="2" charset="-78"/>
                        <a:ea typeface="Times New Roman" panose="02020603050405020304" pitchFamily="18" charset="0"/>
                        <a:cs typeface="Sakkal Majalla" panose="02000000000000000000" pitchFamily="2" charset="-78"/>
                      </a:endParaRPr>
                    </a:p>
                  </a:txBody>
                  <a:tcPr marL="54091" marR="54091" marT="0" marB="0" anchor="ctr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ar-BH" sz="2400" b="1">
                          <a:effectLst/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تعدد الأطراف (أفراد أو مؤسسات)</a:t>
                      </a:r>
                      <a:endParaRPr lang="en-US" sz="2400" b="1">
                        <a:solidFill>
                          <a:srgbClr val="000000"/>
                        </a:solidFill>
                        <a:effectLst/>
                        <a:latin typeface="Sakkal Majalla" panose="02000000000000000000" pitchFamily="2" charset="-78"/>
                        <a:ea typeface="Times New Roman" panose="02020603050405020304" pitchFamily="18" charset="0"/>
                        <a:cs typeface="Sakkal Majalla" panose="02000000000000000000" pitchFamily="2" charset="-78"/>
                      </a:endParaRPr>
                    </a:p>
                  </a:txBody>
                  <a:tcPr marL="54091" marR="54091" marT="0" marB="0" anchor="ctr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50426"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ar-BH" sz="2400" b="0" dirty="0">
                          <a:effectLst/>
                          <a:latin typeface="Sakkal Majalla" panose="02000000000000000000" pitchFamily="2" charset="-78"/>
                          <a:cs typeface="Sultan bold" pitchFamily="2" charset="-78"/>
                        </a:rPr>
                        <a:t>دوافع الشراء</a:t>
                      </a:r>
                      <a:endParaRPr lang="en-US" sz="2400" b="0" dirty="0">
                        <a:solidFill>
                          <a:srgbClr val="000000"/>
                        </a:solidFill>
                        <a:effectLst/>
                        <a:latin typeface="Sakkal Majalla" panose="02000000000000000000" pitchFamily="2" charset="-78"/>
                        <a:ea typeface="Times New Roman" panose="02020603050405020304" pitchFamily="18" charset="0"/>
                        <a:cs typeface="Sultan bold" pitchFamily="2" charset="-78"/>
                      </a:endParaRPr>
                    </a:p>
                  </a:txBody>
                  <a:tcPr marL="54091" marR="54091" marT="0" marB="0" anchor="ctr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ar-BH" sz="2400" b="1" dirty="0">
                          <a:effectLst/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عقلية أو عاطفية</a:t>
                      </a:r>
                      <a:endParaRPr lang="en-US" sz="2400" b="1" dirty="0">
                        <a:solidFill>
                          <a:srgbClr val="000000"/>
                        </a:solidFill>
                        <a:effectLst/>
                        <a:latin typeface="Sakkal Majalla" panose="02000000000000000000" pitchFamily="2" charset="-78"/>
                        <a:ea typeface="Times New Roman" panose="02020603050405020304" pitchFamily="18" charset="0"/>
                        <a:cs typeface="Sakkal Majalla" panose="02000000000000000000" pitchFamily="2" charset="-78"/>
                      </a:endParaRPr>
                    </a:p>
                  </a:txBody>
                  <a:tcPr marL="54091" marR="54091" marT="0" marB="0" anchor="ctr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ar-BH" sz="2400" b="1">
                          <a:effectLst/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عقلية ( الاستثمار كبير)</a:t>
                      </a:r>
                      <a:endParaRPr lang="en-US" sz="2400" b="1">
                        <a:solidFill>
                          <a:srgbClr val="000000"/>
                        </a:solidFill>
                        <a:effectLst/>
                        <a:latin typeface="Sakkal Majalla" panose="02000000000000000000" pitchFamily="2" charset="-78"/>
                        <a:ea typeface="Times New Roman" panose="02020603050405020304" pitchFamily="18" charset="0"/>
                        <a:cs typeface="Sakkal Majalla" panose="02000000000000000000" pitchFamily="2" charset="-78"/>
                      </a:endParaRPr>
                    </a:p>
                  </a:txBody>
                  <a:tcPr marL="54091" marR="54091" marT="0" marB="0" anchor="ctr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50426"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ar-BH" sz="2400" b="0" dirty="0">
                          <a:effectLst/>
                          <a:latin typeface="Sakkal Majalla" panose="02000000000000000000" pitchFamily="2" charset="-78"/>
                          <a:cs typeface="Sultan bold" pitchFamily="2" charset="-78"/>
                        </a:rPr>
                        <a:t>عدد المشترين </a:t>
                      </a:r>
                      <a:endParaRPr lang="en-US" sz="2400" b="0" dirty="0">
                        <a:solidFill>
                          <a:srgbClr val="000000"/>
                        </a:solidFill>
                        <a:effectLst/>
                        <a:latin typeface="Sakkal Majalla" panose="02000000000000000000" pitchFamily="2" charset="-78"/>
                        <a:ea typeface="Times New Roman" panose="02020603050405020304" pitchFamily="18" charset="0"/>
                        <a:cs typeface="Sultan bold" pitchFamily="2" charset="-78"/>
                      </a:endParaRPr>
                    </a:p>
                  </a:txBody>
                  <a:tcPr marL="54091" marR="54091" marT="0" marB="0" anchor="ctr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ar-BH" sz="2400" b="1" dirty="0">
                          <a:effectLst/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كبير</a:t>
                      </a:r>
                      <a:endParaRPr lang="en-US" sz="2400" b="1" dirty="0">
                        <a:solidFill>
                          <a:srgbClr val="000000"/>
                        </a:solidFill>
                        <a:effectLst/>
                        <a:latin typeface="Sakkal Majalla" panose="02000000000000000000" pitchFamily="2" charset="-78"/>
                        <a:ea typeface="Times New Roman" panose="02020603050405020304" pitchFamily="18" charset="0"/>
                        <a:cs typeface="Sakkal Majalla" panose="02000000000000000000" pitchFamily="2" charset="-78"/>
                      </a:endParaRPr>
                    </a:p>
                  </a:txBody>
                  <a:tcPr marL="54091" marR="54091" marT="0" marB="0" anchor="ctr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ar-BH" sz="2400" b="1" dirty="0">
                          <a:effectLst/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قليل</a:t>
                      </a:r>
                      <a:endParaRPr lang="en-US" sz="2400" b="1" dirty="0">
                        <a:solidFill>
                          <a:srgbClr val="000000"/>
                        </a:solidFill>
                        <a:effectLst/>
                        <a:latin typeface="Sakkal Majalla" panose="02000000000000000000" pitchFamily="2" charset="-78"/>
                        <a:ea typeface="Times New Roman" panose="02020603050405020304" pitchFamily="18" charset="0"/>
                        <a:cs typeface="Sakkal Majalla" panose="02000000000000000000" pitchFamily="2" charset="-78"/>
                      </a:endParaRPr>
                    </a:p>
                  </a:txBody>
                  <a:tcPr marL="54091" marR="54091" marT="0" marB="0" anchor="ctr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50426"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ar-BH" sz="2400" b="0" dirty="0">
                          <a:effectLst/>
                          <a:latin typeface="Sakkal Majalla" panose="02000000000000000000" pitchFamily="2" charset="-78"/>
                          <a:cs typeface="Sultan bold" pitchFamily="2" charset="-78"/>
                        </a:rPr>
                        <a:t>مناطق تواجد المشترين</a:t>
                      </a:r>
                      <a:endParaRPr lang="en-US" sz="2400" b="0" dirty="0">
                        <a:solidFill>
                          <a:srgbClr val="000000"/>
                        </a:solidFill>
                        <a:effectLst/>
                        <a:latin typeface="Sakkal Majalla" panose="02000000000000000000" pitchFamily="2" charset="-78"/>
                        <a:ea typeface="Times New Roman" panose="02020603050405020304" pitchFamily="18" charset="0"/>
                        <a:cs typeface="Sultan bold" pitchFamily="2" charset="-78"/>
                      </a:endParaRPr>
                    </a:p>
                  </a:txBody>
                  <a:tcPr marL="54091" marR="54091" marT="0" marB="0" anchor="ctr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ar-BH" sz="2400" b="1" dirty="0">
                          <a:effectLst/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مناطق جغرافية واسعة</a:t>
                      </a:r>
                      <a:endParaRPr lang="en-US" sz="2400" b="1" dirty="0">
                        <a:solidFill>
                          <a:srgbClr val="000000"/>
                        </a:solidFill>
                        <a:effectLst/>
                        <a:latin typeface="Sakkal Majalla" panose="02000000000000000000" pitchFamily="2" charset="-78"/>
                        <a:ea typeface="Times New Roman" panose="02020603050405020304" pitchFamily="18" charset="0"/>
                        <a:cs typeface="Sakkal Majalla" panose="02000000000000000000" pitchFamily="2" charset="-78"/>
                      </a:endParaRPr>
                    </a:p>
                  </a:txBody>
                  <a:tcPr marL="54091" marR="54091" marT="0" marB="0" anchor="ctr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ar-BH" sz="2400" b="1" dirty="0">
                          <a:effectLst/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مركزين في مناطق محددة</a:t>
                      </a:r>
                      <a:endParaRPr lang="en-US" sz="2400" b="1" dirty="0">
                        <a:solidFill>
                          <a:srgbClr val="000000"/>
                        </a:solidFill>
                        <a:effectLst/>
                        <a:latin typeface="Sakkal Majalla" panose="02000000000000000000" pitchFamily="2" charset="-78"/>
                        <a:ea typeface="Times New Roman" panose="02020603050405020304" pitchFamily="18" charset="0"/>
                        <a:cs typeface="Sakkal Majalla" panose="02000000000000000000" pitchFamily="2" charset="-78"/>
                      </a:endParaRPr>
                    </a:p>
                  </a:txBody>
                  <a:tcPr marL="54091" marR="54091" marT="0" marB="0" anchor="ctr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350426"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ar-BH" sz="2400" b="0" dirty="0">
                          <a:effectLst/>
                          <a:latin typeface="Sakkal Majalla" panose="02000000000000000000" pitchFamily="2" charset="-78"/>
                          <a:cs typeface="Sultan bold" pitchFamily="2" charset="-78"/>
                        </a:rPr>
                        <a:t>حجم المشتريات</a:t>
                      </a:r>
                      <a:endParaRPr lang="en-US" sz="2400" b="0" dirty="0">
                        <a:solidFill>
                          <a:srgbClr val="000000"/>
                        </a:solidFill>
                        <a:effectLst/>
                        <a:latin typeface="Sakkal Majalla" panose="02000000000000000000" pitchFamily="2" charset="-78"/>
                        <a:ea typeface="Times New Roman" panose="02020603050405020304" pitchFamily="18" charset="0"/>
                        <a:cs typeface="Sultan bold" pitchFamily="2" charset="-78"/>
                      </a:endParaRPr>
                    </a:p>
                  </a:txBody>
                  <a:tcPr marL="54091" marR="54091" marT="0" marB="0" anchor="ctr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ar-BH" sz="2400" b="1" dirty="0">
                          <a:effectLst/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منخفض</a:t>
                      </a:r>
                      <a:endParaRPr lang="en-US" sz="2400" b="1" dirty="0">
                        <a:solidFill>
                          <a:srgbClr val="000000"/>
                        </a:solidFill>
                        <a:effectLst/>
                        <a:latin typeface="Sakkal Majalla" panose="02000000000000000000" pitchFamily="2" charset="-78"/>
                        <a:ea typeface="Times New Roman" panose="02020603050405020304" pitchFamily="18" charset="0"/>
                        <a:cs typeface="Sakkal Majalla" panose="02000000000000000000" pitchFamily="2" charset="-78"/>
                      </a:endParaRPr>
                    </a:p>
                  </a:txBody>
                  <a:tcPr marL="54091" marR="54091" marT="0" marB="0" anchor="ctr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ar-BH" sz="2400" b="1" dirty="0">
                          <a:effectLst/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مرتفع وقيمة الصفقة مرتفعة</a:t>
                      </a:r>
                      <a:endParaRPr lang="en-US" sz="2400" b="1" dirty="0">
                        <a:solidFill>
                          <a:srgbClr val="000000"/>
                        </a:solidFill>
                        <a:effectLst/>
                        <a:latin typeface="Sakkal Majalla" panose="02000000000000000000" pitchFamily="2" charset="-78"/>
                        <a:ea typeface="Times New Roman" panose="02020603050405020304" pitchFamily="18" charset="0"/>
                        <a:cs typeface="Sakkal Majalla" panose="02000000000000000000" pitchFamily="2" charset="-78"/>
                      </a:endParaRPr>
                    </a:p>
                  </a:txBody>
                  <a:tcPr marL="54091" marR="54091" marT="0" marB="0" anchor="ctr"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350426"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ar-BH" sz="2400" b="0" dirty="0">
                          <a:effectLst/>
                          <a:latin typeface="Sakkal Majalla" panose="02000000000000000000" pitchFamily="2" charset="-78"/>
                          <a:cs typeface="Sultan bold" pitchFamily="2" charset="-78"/>
                        </a:rPr>
                        <a:t>معدل الشراء</a:t>
                      </a:r>
                      <a:endParaRPr lang="en-US" sz="2400" b="0" dirty="0">
                        <a:solidFill>
                          <a:srgbClr val="000000"/>
                        </a:solidFill>
                        <a:effectLst/>
                        <a:latin typeface="Sakkal Majalla" panose="02000000000000000000" pitchFamily="2" charset="-78"/>
                        <a:ea typeface="Times New Roman" panose="02020603050405020304" pitchFamily="18" charset="0"/>
                        <a:cs typeface="Sultan bold" pitchFamily="2" charset="-78"/>
                      </a:endParaRPr>
                    </a:p>
                  </a:txBody>
                  <a:tcPr marL="54091" marR="54091" marT="0" marB="0" anchor="ctr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ar-BH" sz="2400" b="1" dirty="0">
                          <a:effectLst/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متكرر</a:t>
                      </a:r>
                      <a:endParaRPr lang="en-US" sz="2400" b="1" dirty="0">
                        <a:solidFill>
                          <a:srgbClr val="000000"/>
                        </a:solidFill>
                        <a:effectLst/>
                        <a:latin typeface="Sakkal Majalla" panose="02000000000000000000" pitchFamily="2" charset="-78"/>
                        <a:ea typeface="Times New Roman" panose="02020603050405020304" pitchFamily="18" charset="0"/>
                        <a:cs typeface="Sakkal Majalla" panose="02000000000000000000" pitchFamily="2" charset="-78"/>
                      </a:endParaRPr>
                    </a:p>
                  </a:txBody>
                  <a:tcPr marL="54091" marR="54091" marT="0" marB="0" anchor="ctr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ar-BH" sz="2400" b="1" dirty="0">
                          <a:effectLst/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منخفض</a:t>
                      </a:r>
                      <a:endParaRPr lang="en-US" sz="2400" b="1" dirty="0">
                        <a:solidFill>
                          <a:srgbClr val="000000"/>
                        </a:solidFill>
                        <a:effectLst/>
                        <a:latin typeface="Sakkal Majalla" panose="02000000000000000000" pitchFamily="2" charset="-78"/>
                        <a:ea typeface="Times New Roman" panose="02020603050405020304" pitchFamily="18" charset="0"/>
                        <a:cs typeface="Sakkal Majalla" panose="02000000000000000000" pitchFamily="2" charset="-78"/>
                      </a:endParaRPr>
                    </a:p>
                  </a:txBody>
                  <a:tcPr marL="54091" marR="54091" marT="0" marB="0" anchor="ctr"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350426"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ar-BH" sz="2400" b="0" dirty="0">
                          <a:effectLst/>
                          <a:latin typeface="Sakkal Majalla" panose="02000000000000000000" pitchFamily="2" charset="-78"/>
                          <a:cs typeface="Sultan bold" pitchFamily="2" charset="-78"/>
                        </a:rPr>
                        <a:t>درجة مرونة الطلب</a:t>
                      </a:r>
                      <a:endParaRPr lang="en-US" sz="2400" b="0" dirty="0">
                        <a:solidFill>
                          <a:srgbClr val="000000"/>
                        </a:solidFill>
                        <a:effectLst/>
                        <a:latin typeface="Sakkal Majalla" panose="02000000000000000000" pitchFamily="2" charset="-78"/>
                        <a:ea typeface="Times New Roman" panose="02020603050405020304" pitchFamily="18" charset="0"/>
                        <a:cs typeface="Sultan bold" pitchFamily="2" charset="-78"/>
                      </a:endParaRPr>
                    </a:p>
                  </a:txBody>
                  <a:tcPr marL="54091" marR="54091" marT="0" marB="0" anchor="ctr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ar-BH" sz="2400" b="1" dirty="0">
                          <a:effectLst/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مرتفع</a:t>
                      </a:r>
                      <a:endParaRPr lang="en-US" sz="2400" b="1" dirty="0">
                        <a:solidFill>
                          <a:srgbClr val="000000"/>
                        </a:solidFill>
                        <a:effectLst/>
                        <a:latin typeface="Sakkal Majalla" panose="02000000000000000000" pitchFamily="2" charset="-78"/>
                        <a:ea typeface="Times New Roman" panose="02020603050405020304" pitchFamily="18" charset="0"/>
                        <a:cs typeface="Sakkal Majalla" panose="02000000000000000000" pitchFamily="2" charset="-78"/>
                      </a:endParaRPr>
                    </a:p>
                  </a:txBody>
                  <a:tcPr marL="54091" marR="54091" marT="0" marB="0" anchor="ctr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ar-BH" sz="2400" b="1" dirty="0">
                          <a:effectLst/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قليل</a:t>
                      </a:r>
                      <a:endParaRPr lang="en-US" sz="2400" b="1" dirty="0">
                        <a:solidFill>
                          <a:srgbClr val="000000"/>
                        </a:solidFill>
                        <a:effectLst/>
                        <a:latin typeface="Sakkal Majalla" panose="02000000000000000000" pitchFamily="2" charset="-78"/>
                        <a:ea typeface="Times New Roman" panose="02020603050405020304" pitchFamily="18" charset="0"/>
                        <a:cs typeface="Sakkal Majalla" panose="02000000000000000000" pitchFamily="2" charset="-78"/>
                      </a:endParaRPr>
                    </a:p>
                  </a:txBody>
                  <a:tcPr marL="54091" marR="54091" marT="0" marB="0" anchor="ctr"/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350426"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ar-BH" sz="2400" b="0" dirty="0">
                          <a:effectLst/>
                          <a:latin typeface="Sakkal Majalla" panose="02000000000000000000" pitchFamily="2" charset="-78"/>
                          <a:cs typeface="Sultan bold" pitchFamily="2" charset="-78"/>
                        </a:rPr>
                        <a:t>توافر البدائل</a:t>
                      </a:r>
                      <a:endParaRPr lang="en-US" sz="2400" b="0" dirty="0">
                        <a:solidFill>
                          <a:srgbClr val="000000"/>
                        </a:solidFill>
                        <a:effectLst/>
                        <a:latin typeface="Sakkal Majalla" panose="02000000000000000000" pitchFamily="2" charset="-78"/>
                        <a:ea typeface="Times New Roman" panose="02020603050405020304" pitchFamily="18" charset="0"/>
                        <a:cs typeface="Sultan bold" pitchFamily="2" charset="-78"/>
                      </a:endParaRPr>
                    </a:p>
                  </a:txBody>
                  <a:tcPr marL="54091" marR="54091" marT="0" marB="0" anchor="ctr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ar-BH" sz="2400" b="1" dirty="0">
                          <a:effectLst/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متعددة</a:t>
                      </a:r>
                      <a:endParaRPr lang="en-US" sz="2400" b="1" dirty="0">
                        <a:solidFill>
                          <a:srgbClr val="000000"/>
                        </a:solidFill>
                        <a:effectLst/>
                        <a:latin typeface="Sakkal Majalla" panose="02000000000000000000" pitchFamily="2" charset="-78"/>
                        <a:ea typeface="Times New Roman" panose="02020603050405020304" pitchFamily="18" charset="0"/>
                        <a:cs typeface="Sakkal Majalla" panose="02000000000000000000" pitchFamily="2" charset="-78"/>
                      </a:endParaRPr>
                    </a:p>
                  </a:txBody>
                  <a:tcPr marL="54091" marR="54091" marT="0" marB="0" anchor="ctr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ar-BH" sz="2400" b="1" dirty="0">
                          <a:effectLst/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غير كافية</a:t>
                      </a:r>
                      <a:endParaRPr lang="en-US" sz="2400" b="1" dirty="0">
                        <a:solidFill>
                          <a:srgbClr val="000000"/>
                        </a:solidFill>
                        <a:effectLst/>
                        <a:latin typeface="Sakkal Majalla" panose="02000000000000000000" pitchFamily="2" charset="-78"/>
                        <a:ea typeface="Times New Roman" panose="02020603050405020304" pitchFamily="18" charset="0"/>
                        <a:cs typeface="Sakkal Majalla" panose="02000000000000000000" pitchFamily="2" charset="-78"/>
                      </a:endParaRPr>
                    </a:p>
                  </a:txBody>
                  <a:tcPr marL="54091" marR="54091" marT="0" marB="0" anchor="ctr"/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1578031"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ar-BH" sz="2400" b="0" dirty="0">
                          <a:effectLst/>
                          <a:latin typeface="Sakkal Majalla" panose="02000000000000000000" pitchFamily="2" charset="-78"/>
                          <a:cs typeface="Sultan bold" pitchFamily="2" charset="-78"/>
                        </a:rPr>
                        <a:t> أمثلة</a:t>
                      </a:r>
                      <a:endParaRPr lang="en-US" sz="2400" b="0" dirty="0">
                        <a:solidFill>
                          <a:srgbClr val="000000"/>
                        </a:solidFill>
                        <a:effectLst/>
                        <a:latin typeface="Sakkal Majalla" panose="02000000000000000000" pitchFamily="2" charset="-78"/>
                        <a:ea typeface="Times New Roman" panose="02020603050405020304" pitchFamily="18" charset="0"/>
                        <a:cs typeface="Sultan bold" pitchFamily="2" charset="-78"/>
                      </a:endParaRPr>
                    </a:p>
                  </a:txBody>
                  <a:tcPr marL="54091" marR="54091" marT="0" marB="0" anchor="ctr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ar-BH" sz="2400" b="1" dirty="0">
                        <a:solidFill>
                          <a:srgbClr val="5F497A"/>
                        </a:solidFill>
                        <a:effectLst/>
                        <a:latin typeface="Sakkal Majalla" panose="02000000000000000000" pitchFamily="2" charset="-78"/>
                        <a:ea typeface="Times New Roman" panose="02020603050405020304" pitchFamily="18" charset="0"/>
                        <a:cs typeface="Sakkal Majalla" panose="02000000000000000000" pitchFamily="2" charset="-78"/>
                      </a:endParaRPr>
                    </a:p>
                  </a:txBody>
                  <a:tcPr marL="54091" marR="54091" marT="0" marB="0" anchor="ctr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ar-BH" sz="2400" b="1" dirty="0">
                        <a:solidFill>
                          <a:srgbClr val="5F497A"/>
                        </a:solidFill>
                        <a:effectLst/>
                        <a:latin typeface="Sakkal Majalla" panose="02000000000000000000" pitchFamily="2" charset="-78"/>
                        <a:ea typeface="Times New Roman" panose="02020603050405020304" pitchFamily="18" charset="0"/>
                        <a:cs typeface="Sakkal Majalla" panose="02000000000000000000" pitchFamily="2" charset="-78"/>
                      </a:endParaRPr>
                    </a:p>
                  </a:txBody>
                  <a:tcPr marL="54091" marR="54091" marT="0" marB="0" anchor="ctr"/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</a:tbl>
          </a:graphicData>
        </a:graphic>
      </p:graphicFrame>
      <p:pic>
        <p:nvPicPr>
          <p:cNvPr id="34" name="Picture 2" descr="Soap PNG Images Transparent Background | PNG Play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34077" y="5116637"/>
            <a:ext cx="761836" cy="6100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5" name="Picture 4" descr="Toothpaste 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26194" y="4996234"/>
            <a:ext cx="1124140" cy="7951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" name="Picture 4" descr="Download Clothes Free PNG photo images and clipart | FreePNGIm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89516" y="5705691"/>
            <a:ext cx="644561" cy="6445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7" name="Picture 2" descr="Flat lcd tv - Transparent PNG &amp; SVG vector file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94843" y="5204856"/>
            <a:ext cx="1017082" cy="10170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8" name="Picture 6" descr="Free PNG Refrigerator - Konfest #1228929 - PNG Images - PNGio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8710" y="5300642"/>
            <a:ext cx="1126781" cy="11267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9" name="Picture 10" descr="Download Burger Vector Png Image Black And White Download - Burger Png -  Full Size PNG Image - PNGkit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18172" y="5864032"/>
            <a:ext cx="670092" cy="5475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8" name="Picture 4" descr="Download Construction Material PNG Image for Free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695" y="4769784"/>
            <a:ext cx="1871814" cy="18718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10" descr="http://images3.wikia.nocookie.net/__cb20100820215932/frontierville/images/8/88/Cement-icon.pn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721" y="5463578"/>
            <a:ext cx="954088" cy="9540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70" name="Picture 6" descr="About Commodities - Rockfort Markets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5386" y="4882536"/>
            <a:ext cx="1969060" cy="15448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31" name="Picture 11" descr="Truck PNG Transparent HD Photo | PNG Mart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4830" y="5566285"/>
            <a:ext cx="1635869" cy="9233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0" name="TextBox 21">
            <a:extLst>
              <a:ext uri="{FF2B5EF4-FFF2-40B4-BE49-F238E27FC236}">
                <a16:creationId xmlns:a16="http://schemas.microsoft.com/office/drawing/2014/main" xmlns="" id="{B02AF472-30F5-4B87-8E68-52F177A24201}"/>
              </a:ext>
            </a:extLst>
          </p:cNvPr>
          <p:cNvSpPr txBox="1"/>
          <p:nvPr/>
        </p:nvSpPr>
        <p:spPr>
          <a:xfrm>
            <a:off x="-119474" y="6492698"/>
            <a:ext cx="7798277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/>
            <a:r>
              <a:rPr lang="ar-BH" sz="2000" b="1" dirty="0">
                <a:solidFill>
                  <a:srgbClr val="436B7D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سوق321</a:t>
            </a:r>
            <a:r>
              <a:rPr lang="ar-SA" sz="2000" b="1" dirty="0">
                <a:solidFill>
                  <a:srgbClr val="436B7D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r>
              <a:rPr lang="ar-BH" sz="2000" b="1" dirty="0">
                <a:solidFill>
                  <a:srgbClr val="436B7D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               التسويق</a:t>
            </a:r>
            <a:r>
              <a:rPr lang="ar-SA" sz="2000" b="1" dirty="0">
                <a:solidFill>
                  <a:srgbClr val="436B7D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                    الوحدة </a:t>
            </a:r>
            <a:r>
              <a:rPr lang="ar-BH" sz="2000" b="1" dirty="0">
                <a:solidFill>
                  <a:srgbClr val="436B7D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الثالثة                       الفصل السادس</a:t>
            </a:r>
            <a:r>
              <a:rPr lang="ar-SA" sz="2000" b="1" dirty="0">
                <a:solidFill>
                  <a:srgbClr val="436B7D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:     </a:t>
            </a:r>
            <a:r>
              <a:rPr lang="ar-BH" sz="2000" b="1" dirty="0">
                <a:solidFill>
                  <a:srgbClr val="436B7D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السلع والخدمات</a:t>
            </a:r>
            <a:endParaRPr lang="ar-SA" sz="2000" b="1" dirty="0">
              <a:solidFill>
                <a:srgbClr val="436B7D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41" name="Rectangle 9"/>
          <p:cNvSpPr>
            <a:spLocks/>
          </p:cNvSpPr>
          <p:nvPr/>
        </p:nvSpPr>
        <p:spPr>
          <a:xfrm>
            <a:off x="7839636" y="6481116"/>
            <a:ext cx="4297130" cy="381000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algn="r">
              <a:lnSpc>
                <a:spcPct val="106000"/>
              </a:lnSpc>
              <a:spcBef>
                <a:spcPts val="0"/>
              </a:spcBef>
              <a:spcAft>
                <a:spcPts val="800"/>
              </a:spcAft>
            </a:pPr>
            <a:r>
              <a:rPr lang="ar-BH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وزارة التربية والتعليم –الفصل الدراسي الثاني 2020-2021م</a:t>
            </a:r>
            <a:endParaRPr lang="en-US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cxnSp>
        <p:nvCxnSpPr>
          <p:cNvPr id="42" name="رابط مستقيم 41"/>
          <p:cNvCxnSpPr/>
          <p:nvPr/>
        </p:nvCxnSpPr>
        <p:spPr>
          <a:xfrm>
            <a:off x="107576" y="6494563"/>
            <a:ext cx="11988000" cy="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3" name="Picture 3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291" y="13778"/>
            <a:ext cx="1646183" cy="12680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018922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مستطيل مستدير الزوايا 15">
            <a:extLst>
              <a:ext uri="{FF2B5EF4-FFF2-40B4-BE49-F238E27FC236}">
                <a16:creationId xmlns:a16="http://schemas.microsoft.com/office/drawing/2014/main" xmlns="" id="{C7CA628E-402E-4ECD-83CD-2C5BD377C6C5}"/>
              </a:ext>
            </a:extLst>
          </p:cNvPr>
          <p:cNvSpPr/>
          <p:nvPr/>
        </p:nvSpPr>
        <p:spPr>
          <a:xfrm>
            <a:off x="175526" y="1319513"/>
            <a:ext cx="11908215" cy="5091884"/>
          </a:xfrm>
          <a:prstGeom prst="roundRect">
            <a:avLst>
              <a:gd name="adj" fmla="val 1416"/>
            </a:avLst>
          </a:prstGeom>
          <a:solidFill>
            <a:srgbClr val="BFD4D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t"/>
          <a:lstStyle/>
          <a:p>
            <a:pPr lvl="0" algn="r" rtl="1">
              <a:lnSpc>
                <a:spcPct val="90000"/>
              </a:lnSpc>
              <a:spcBef>
                <a:spcPts val="1000"/>
              </a:spcBef>
            </a:pPr>
            <a:endParaRPr lang="ar-BH" sz="3600" b="1" u="sng" dirty="0">
              <a:solidFill>
                <a:srgbClr val="C0000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algn="just" rtl="1"/>
            <a:endParaRPr lang="en-US" sz="3200" b="1" dirty="0">
              <a:solidFill>
                <a:schemeClr val="tx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14" name="مستطيل مستدير الزوايا 13"/>
          <p:cNvSpPr/>
          <p:nvPr/>
        </p:nvSpPr>
        <p:spPr>
          <a:xfrm>
            <a:off x="4328160" y="177021"/>
            <a:ext cx="8153400" cy="1080000"/>
          </a:xfrm>
          <a:prstGeom prst="roundRect">
            <a:avLst>
              <a:gd name="adj" fmla="val 10356"/>
            </a:avLst>
          </a:prstGeom>
          <a:solidFill>
            <a:srgbClr val="3F6A7D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BH"/>
          </a:p>
        </p:txBody>
      </p:sp>
      <p:sp>
        <p:nvSpPr>
          <p:cNvPr id="28" name="Rectangle 6"/>
          <p:cNvSpPr/>
          <p:nvPr/>
        </p:nvSpPr>
        <p:spPr>
          <a:xfrm>
            <a:off x="6844598" y="286674"/>
            <a:ext cx="2337499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ar-BH" sz="5400" dirty="0">
                <a:ln w="9525">
                  <a:noFill/>
                  <a:prstDash val="solid"/>
                </a:ln>
                <a:solidFill>
                  <a:schemeClr val="bg1"/>
                </a:solidFill>
                <a:latin typeface="Arial Black" panose="020B0A04020102020204" pitchFamily="34" charset="0"/>
                <a:cs typeface="PT Bold Heading" panose="02010400000000000000" pitchFamily="2" charset="-78"/>
              </a:rPr>
              <a:t>الخدمات</a:t>
            </a:r>
            <a:endParaRPr lang="en-US" sz="5400" dirty="0">
              <a:ln w="9525">
                <a:noFill/>
                <a:prstDash val="solid"/>
              </a:ln>
              <a:solidFill>
                <a:schemeClr val="bg1"/>
              </a:solidFill>
              <a:latin typeface="Arial Black" panose="020B0A04020102020204" pitchFamily="34" charset="0"/>
              <a:cs typeface="PT Bold Heading" panose="02010400000000000000" pitchFamily="2" charset="-78"/>
            </a:endParaRPr>
          </a:p>
        </p:txBody>
      </p:sp>
      <p:grpSp>
        <p:nvGrpSpPr>
          <p:cNvPr id="12" name="Google Shape;536;p37">
            <a:extLst>
              <a:ext uri="{FF2B5EF4-FFF2-40B4-BE49-F238E27FC236}">
                <a16:creationId xmlns:a16="http://schemas.microsoft.com/office/drawing/2014/main" xmlns="" id="{1A531D1E-7BD9-4344-B398-37A44A94B309}"/>
              </a:ext>
            </a:extLst>
          </p:cNvPr>
          <p:cNvGrpSpPr/>
          <p:nvPr/>
        </p:nvGrpSpPr>
        <p:grpSpPr>
          <a:xfrm>
            <a:off x="11300601" y="293301"/>
            <a:ext cx="616789" cy="833812"/>
            <a:chOff x="590250" y="244200"/>
            <a:chExt cx="407975" cy="532175"/>
          </a:xfrm>
        </p:grpSpPr>
        <p:sp>
          <p:nvSpPr>
            <p:cNvPr id="13" name="Google Shape;537;p37">
              <a:extLst>
                <a:ext uri="{FF2B5EF4-FFF2-40B4-BE49-F238E27FC236}">
                  <a16:creationId xmlns:a16="http://schemas.microsoft.com/office/drawing/2014/main" xmlns="" id="{CEFE7213-6533-4E58-A817-E3D9213DE656}"/>
                </a:ext>
              </a:extLst>
            </p:cNvPr>
            <p:cNvSpPr/>
            <p:nvPr/>
          </p:nvSpPr>
          <p:spPr>
            <a:xfrm>
              <a:off x="623125" y="313625"/>
              <a:ext cx="375100" cy="462750"/>
            </a:xfrm>
            <a:custGeom>
              <a:avLst/>
              <a:gdLst/>
              <a:ahLst/>
              <a:cxnLst/>
              <a:rect l="l" t="t" r="r" b="b"/>
              <a:pathLst>
                <a:path w="15004" h="18510" fill="none" extrusionOk="0">
                  <a:moveTo>
                    <a:pt x="1" y="17536"/>
                  </a:moveTo>
                  <a:lnTo>
                    <a:pt x="1" y="17536"/>
                  </a:lnTo>
                  <a:lnTo>
                    <a:pt x="1" y="17536"/>
                  </a:lnTo>
                  <a:lnTo>
                    <a:pt x="25" y="17682"/>
                  </a:lnTo>
                  <a:lnTo>
                    <a:pt x="49" y="17852"/>
                  </a:lnTo>
                  <a:lnTo>
                    <a:pt x="123" y="18023"/>
                  </a:lnTo>
                  <a:lnTo>
                    <a:pt x="220" y="18193"/>
                  </a:lnTo>
                  <a:lnTo>
                    <a:pt x="293" y="18291"/>
                  </a:lnTo>
                  <a:lnTo>
                    <a:pt x="390" y="18364"/>
                  </a:lnTo>
                  <a:lnTo>
                    <a:pt x="488" y="18412"/>
                  </a:lnTo>
                  <a:lnTo>
                    <a:pt x="610" y="18461"/>
                  </a:lnTo>
                  <a:lnTo>
                    <a:pt x="756" y="18510"/>
                  </a:lnTo>
                  <a:lnTo>
                    <a:pt x="926" y="18510"/>
                  </a:lnTo>
                  <a:lnTo>
                    <a:pt x="14468" y="18510"/>
                  </a:lnTo>
                  <a:lnTo>
                    <a:pt x="14468" y="18510"/>
                  </a:lnTo>
                  <a:lnTo>
                    <a:pt x="14541" y="18510"/>
                  </a:lnTo>
                  <a:lnTo>
                    <a:pt x="14614" y="18485"/>
                  </a:lnTo>
                  <a:lnTo>
                    <a:pt x="14736" y="18412"/>
                  </a:lnTo>
                  <a:lnTo>
                    <a:pt x="14833" y="18291"/>
                  </a:lnTo>
                  <a:lnTo>
                    <a:pt x="14906" y="18144"/>
                  </a:lnTo>
                  <a:lnTo>
                    <a:pt x="14955" y="17974"/>
                  </a:lnTo>
                  <a:lnTo>
                    <a:pt x="14979" y="17779"/>
                  </a:lnTo>
                  <a:lnTo>
                    <a:pt x="15003" y="17438"/>
                  </a:lnTo>
                  <a:lnTo>
                    <a:pt x="15003" y="487"/>
                  </a:lnTo>
                  <a:lnTo>
                    <a:pt x="15003" y="487"/>
                  </a:lnTo>
                  <a:lnTo>
                    <a:pt x="15003" y="341"/>
                  </a:lnTo>
                  <a:lnTo>
                    <a:pt x="14979" y="219"/>
                  </a:lnTo>
                  <a:lnTo>
                    <a:pt x="14955" y="146"/>
                  </a:lnTo>
                  <a:lnTo>
                    <a:pt x="14906" y="73"/>
                  </a:lnTo>
                  <a:lnTo>
                    <a:pt x="14833" y="49"/>
                  </a:lnTo>
                  <a:lnTo>
                    <a:pt x="14736" y="24"/>
                  </a:lnTo>
                  <a:lnTo>
                    <a:pt x="14468" y="0"/>
                  </a:lnTo>
                </a:path>
              </a:pathLst>
            </a:custGeom>
            <a:noFill/>
            <a:ln w="19050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" name="Google Shape;538;p37">
              <a:extLst>
                <a:ext uri="{FF2B5EF4-FFF2-40B4-BE49-F238E27FC236}">
                  <a16:creationId xmlns:a16="http://schemas.microsoft.com/office/drawing/2014/main" xmlns="" id="{716F2857-0F78-40E2-992D-CA868EA53EBB}"/>
                </a:ext>
              </a:extLst>
            </p:cNvPr>
            <p:cNvSpPr/>
            <p:nvPr/>
          </p:nvSpPr>
          <p:spPr>
            <a:xfrm>
              <a:off x="590250" y="269775"/>
              <a:ext cx="377525" cy="462775"/>
            </a:xfrm>
            <a:custGeom>
              <a:avLst/>
              <a:gdLst/>
              <a:ahLst/>
              <a:cxnLst/>
              <a:rect l="l" t="t" r="r" b="b"/>
              <a:pathLst>
                <a:path w="15101" h="18511" fill="none" extrusionOk="0">
                  <a:moveTo>
                    <a:pt x="14321" y="0"/>
                  </a:moveTo>
                  <a:lnTo>
                    <a:pt x="780" y="0"/>
                  </a:lnTo>
                  <a:lnTo>
                    <a:pt x="780" y="0"/>
                  </a:lnTo>
                  <a:lnTo>
                    <a:pt x="634" y="25"/>
                  </a:lnTo>
                  <a:lnTo>
                    <a:pt x="488" y="74"/>
                  </a:lnTo>
                  <a:lnTo>
                    <a:pt x="342" y="122"/>
                  </a:lnTo>
                  <a:lnTo>
                    <a:pt x="220" y="220"/>
                  </a:lnTo>
                  <a:lnTo>
                    <a:pt x="122" y="341"/>
                  </a:lnTo>
                  <a:lnTo>
                    <a:pt x="74" y="488"/>
                  </a:lnTo>
                  <a:lnTo>
                    <a:pt x="25" y="634"/>
                  </a:lnTo>
                  <a:lnTo>
                    <a:pt x="1" y="780"/>
                  </a:lnTo>
                  <a:lnTo>
                    <a:pt x="1" y="17731"/>
                  </a:lnTo>
                  <a:lnTo>
                    <a:pt x="1" y="17731"/>
                  </a:lnTo>
                  <a:lnTo>
                    <a:pt x="25" y="17877"/>
                  </a:lnTo>
                  <a:lnTo>
                    <a:pt x="74" y="18023"/>
                  </a:lnTo>
                  <a:lnTo>
                    <a:pt x="122" y="18169"/>
                  </a:lnTo>
                  <a:lnTo>
                    <a:pt x="220" y="18291"/>
                  </a:lnTo>
                  <a:lnTo>
                    <a:pt x="342" y="18388"/>
                  </a:lnTo>
                  <a:lnTo>
                    <a:pt x="488" y="18437"/>
                  </a:lnTo>
                  <a:lnTo>
                    <a:pt x="634" y="18486"/>
                  </a:lnTo>
                  <a:lnTo>
                    <a:pt x="780" y="18510"/>
                  </a:lnTo>
                  <a:lnTo>
                    <a:pt x="14321" y="18510"/>
                  </a:lnTo>
                  <a:lnTo>
                    <a:pt x="14321" y="18510"/>
                  </a:lnTo>
                  <a:lnTo>
                    <a:pt x="14467" y="18486"/>
                  </a:lnTo>
                  <a:lnTo>
                    <a:pt x="14614" y="18437"/>
                  </a:lnTo>
                  <a:lnTo>
                    <a:pt x="14760" y="18388"/>
                  </a:lnTo>
                  <a:lnTo>
                    <a:pt x="14881" y="18291"/>
                  </a:lnTo>
                  <a:lnTo>
                    <a:pt x="14979" y="18169"/>
                  </a:lnTo>
                  <a:lnTo>
                    <a:pt x="15028" y="18023"/>
                  </a:lnTo>
                  <a:lnTo>
                    <a:pt x="15076" y="17877"/>
                  </a:lnTo>
                  <a:lnTo>
                    <a:pt x="15101" y="17731"/>
                  </a:lnTo>
                  <a:lnTo>
                    <a:pt x="15101" y="780"/>
                  </a:lnTo>
                  <a:lnTo>
                    <a:pt x="15101" y="780"/>
                  </a:lnTo>
                  <a:lnTo>
                    <a:pt x="15076" y="634"/>
                  </a:lnTo>
                  <a:lnTo>
                    <a:pt x="15028" y="488"/>
                  </a:lnTo>
                  <a:lnTo>
                    <a:pt x="14979" y="341"/>
                  </a:lnTo>
                  <a:lnTo>
                    <a:pt x="14881" y="220"/>
                  </a:lnTo>
                  <a:lnTo>
                    <a:pt x="14760" y="122"/>
                  </a:lnTo>
                  <a:lnTo>
                    <a:pt x="14614" y="74"/>
                  </a:lnTo>
                  <a:lnTo>
                    <a:pt x="14467" y="25"/>
                  </a:lnTo>
                  <a:lnTo>
                    <a:pt x="14321" y="0"/>
                  </a:lnTo>
                  <a:lnTo>
                    <a:pt x="14321" y="0"/>
                  </a:lnTo>
                </a:path>
              </a:pathLst>
            </a:custGeom>
            <a:noFill/>
            <a:ln w="19050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539;p37">
              <a:extLst>
                <a:ext uri="{FF2B5EF4-FFF2-40B4-BE49-F238E27FC236}">
                  <a16:creationId xmlns:a16="http://schemas.microsoft.com/office/drawing/2014/main" xmlns="" id="{72B97B30-6E1B-4367-BE71-152329D42C81}"/>
                </a:ext>
              </a:extLst>
            </p:cNvPr>
            <p:cNvSpPr/>
            <p:nvPr/>
          </p:nvSpPr>
          <p:spPr>
            <a:xfrm>
              <a:off x="796650" y="274025"/>
              <a:ext cx="45100" cy="45100"/>
            </a:xfrm>
            <a:custGeom>
              <a:avLst/>
              <a:gdLst/>
              <a:ahLst/>
              <a:cxnLst/>
              <a:rect l="l" t="t" r="r" b="b"/>
              <a:pathLst>
                <a:path w="1804" h="1804" fill="none" extrusionOk="0">
                  <a:moveTo>
                    <a:pt x="902" y="1"/>
                  </a:moveTo>
                  <a:lnTo>
                    <a:pt x="902" y="1"/>
                  </a:lnTo>
                  <a:lnTo>
                    <a:pt x="1073" y="25"/>
                  </a:lnTo>
                  <a:lnTo>
                    <a:pt x="1243" y="74"/>
                  </a:lnTo>
                  <a:lnTo>
                    <a:pt x="1414" y="147"/>
                  </a:lnTo>
                  <a:lnTo>
                    <a:pt x="1535" y="269"/>
                  </a:lnTo>
                  <a:lnTo>
                    <a:pt x="1657" y="391"/>
                  </a:lnTo>
                  <a:lnTo>
                    <a:pt x="1730" y="561"/>
                  </a:lnTo>
                  <a:lnTo>
                    <a:pt x="1779" y="732"/>
                  </a:lnTo>
                  <a:lnTo>
                    <a:pt x="1803" y="902"/>
                  </a:lnTo>
                  <a:lnTo>
                    <a:pt x="1803" y="902"/>
                  </a:lnTo>
                  <a:lnTo>
                    <a:pt x="1779" y="1073"/>
                  </a:lnTo>
                  <a:lnTo>
                    <a:pt x="1730" y="1243"/>
                  </a:lnTo>
                  <a:lnTo>
                    <a:pt x="1657" y="1414"/>
                  </a:lnTo>
                  <a:lnTo>
                    <a:pt x="1535" y="1535"/>
                  </a:lnTo>
                  <a:lnTo>
                    <a:pt x="1414" y="1657"/>
                  </a:lnTo>
                  <a:lnTo>
                    <a:pt x="1243" y="1730"/>
                  </a:lnTo>
                  <a:lnTo>
                    <a:pt x="1073" y="1779"/>
                  </a:lnTo>
                  <a:lnTo>
                    <a:pt x="902" y="1803"/>
                  </a:lnTo>
                  <a:lnTo>
                    <a:pt x="902" y="1803"/>
                  </a:lnTo>
                  <a:lnTo>
                    <a:pt x="732" y="1779"/>
                  </a:lnTo>
                  <a:lnTo>
                    <a:pt x="561" y="1730"/>
                  </a:lnTo>
                  <a:lnTo>
                    <a:pt x="391" y="1657"/>
                  </a:lnTo>
                  <a:lnTo>
                    <a:pt x="269" y="1535"/>
                  </a:lnTo>
                  <a:lnTo>
                    <a:pt x="147" y="1414"/>
                  </a:lnTo>
                  <a:lnTo>
                    <a:pt x="74" y="1243"/>
                  </a:lnTo>
                  <a:lnTo>
                    <a:pt x="25" y="1073"/>
                  </a:lnTo>
                  <a:lnTo>
                    <a:pt x="1" y="902"/>
                  </a:lnTo>
                  <a:lnTo>
                    <a:pt x="1" y="902"/>
                  </a:lnTo>
                  <a:lnTo>
                    <a:pt x="25" y="732"/>
                  </a:lnTo>
                  <a:lnTo>
                    <a:pt x="74" y="561"/>
                  </a:lnTo>
                  <a:lnTo>
                    <a:pt x="147" y="391"/>
                  </a:lnTo>
                  <a:lnTo>
                    <a:pt x="269" y="269"/>
                  </a:lnTo>
                  <a:lnTo>
                    <a:pt x="391" y="147"/>
                  </a:lnTo>
                  <a:lnTo>
                    <a:pt x="561" y="74"/>
                  </a:lnTo>
                  <a:lnTo>
                    <a:pt x="732" y="25"/>
                  </a:lnTo>
                  <a:lnTo>
                    <a:pt x="902" y="1"/>
                  </a:lnTo>
                  <a:lnTo>
                    <a:pt x="902" y="1"/>
                  </a:lnTo>
                </a:path>
              </a:pathLst>
            </a:custGeom>
            <a:noFill/>
            <a:ln w="19050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540;p37">
              <a:extLst>
                <a:ext uri="{FF2B5EF4-FFF2-40B4-BE49-F238E27FC236}">
                  <a16:creationId xmlns:a16="http://schemas.microsoft.com/office/drawing/2014/main" xmlns="" id="{66E71AA2-0D34-4F21-A9F6-5B6C976A012E}"/>
                </a:ext>
              </a:extLst>
            </p:cNvPr>
            <p:cNvSpPr/>
            <p:nvPr/>
          </p:nvSpPr>
          <p:spPr>
            <a:xfrm>
              <a:off x="713850" y="274025"/>
              <a:ext cx="45075" cy="45100"/>
            </a:xfrm>
            <a:custGeom>
              <a:avLst/>
              <a:gdLst/>
              <a:ahLst/>
              <a:cxnLst/>
              <a:rect l="l" t="t" r="r" b="b"/>
              <a:pathLst>
                <a:path w="1803" h="1804" fill="none" extrusionOk="0">
                  <a:moveTo>
                    <a:pt x="902" y="1"/>
                  </a:moveTo>
                  <a:lnTo>
                    <a:pt x="902" y="1"/>
                  </a:lnTo>
                  <a:lnTo>
                    <a:pt x="1072" y="25"/>
                  </a:lnTo>
                  <a:lnTo>
                    <a:pt x="1243" y="74"/>
                  </a:lnTo>
                  <a:lnTo>
                    <a:pt x="1413" y="147"/>
                  </a:lnTo>
                  <a:lnTo>
                    <a:pt x="1535" y="269"/>
                  </a:lnTo>
                  <a:lnTo>
                    <a:pt x="1657" y="391"/>
                  </a:lnTo>
                  <a:lnTo>
                    <a:pt x="1730" y="561"/>
                  </a:lnTo>
                  <a:lnTo>
                    <a:pt x="1779" y="732"/>
                  </a:lnTo>
                  <a:lnTo>
                    <a:pt x="1803" y="902"/>
                  </a:lnTo>
                  <a:lnTo>
                    <a:pt x="1803" y="902"/>
                  </a:lnTo>
                  <a:lnTo>
                    <a:pt x="1779" y="1073"/>
                  </a:lnTo>
                  <a:lnTo>
                    <a:pt x="1730" y="1243"/>
                  </a:lnTo>
                  <a:lnTo>
                    <a:pt x="1657" y="1414"/>
                  </a:lnTo>
                  <a:lnTo>
                    <a:pt x="1535" y="1535"/>
                  </a:lnTo>
                  <a:lnTo>
                    <a:pt x="1413" y="1657"/>
                  </a:lnTo>
                  <a:lnTo>
                    <a:pt x="1243" y="1730"/>
                  </a:lnTo>
                  <a:lnTo>
                    <a:pt x="1072" y="1779"/>
                  </a:lnTo>
                  <a:lnTo>
                    <a:pt x="902" y="1803"/>
                  </a:lnTo>
                  <a:lnTo>
                    <a:pt x="902" y="1803"/>
                  </a:lnTo>
                  <a:lnTo>
                    <a:pt x="731" y="1779"/>
                  </a:lnTo>
                  <a:lnTo>
                    <a:pt x="561" y="1730"/>
                  </a:lnTo>
                  <a:lnTo>
                    <a:pt x="390" y="1657"/>
                  </a:lnTo>
                  <a:lnTo>
                    <a:pt x="269" y="1535"/>
                  </a:lnTo>
                  <a:lnTo>
                    <a:pt x="147" y="1414"/>
                  </a:lnTo>
                  <a:lnTo>
                    <a:pt x="74" y="1243"/>
                  </a:lnTo>
                  <a:lnTo>
                    <a:pt x="25" y="1073"/>
                  </a:lnTo>
                  <a:lnTo>
                    <a:pt x="1" y="902"/>
                  </a:lnTo>
                  <a:lnTo>
                    <a:pt x="1" y="902"/>
                  </a:lnTo>
                  <a:lnTo>
                    <a:pt x="25" y="732"/>
                  </a:lnTo>
                  <a:lnTo>
                    <a:pt x="74" y="561"/>
                  </a:lnTo>
                  <a:lnTo>
                    <a:pt x="147" y="391"/>
                  </a:lnTo>
                  <a:lnTo>
                    <a:pt x="269" y="269"/>
                  </a:lnTo>
                  <a:lnTo>
                    <a:pt x="390" y="147"/>
                  </a:lnTo>
                  <a:lnTo>
                    <a:pt x="561" y="74"/>
                  </a:lnTo>
                  <a:lnTo>
                    <a:pt x="731" y="25"/>
                  </a:lnTo>
                  <a:lnTo>
                    <a:pt x="902" y="1"/>
                  </a:lnTo>
                  <a:lnTo>
                    <a:pt x="902" y="1"/>
                  </a:lnTo>
                </a:path>
              </a:pathLst>
            </a:custGeom>
            <a:noFill/>
            <a:ln w="19050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" name="Google Shape;541;p37">
              <a:extLst>
                <a:ext uri="{FF2B5EF4-FFF2-40B4-BE49-F238E27FC236}">
                  <a16:creationId xmlns:a16="http://schemas.microsoft.com/office/drawing/2014/main" xmlns="" id="{0245137C-4592-4806-8B62-469869D33346}"/>
                </a:ext>
              </a:extLst>
            </p:cNvPr>
            <p:cNvSpPr/>
            <p:nvPr/>
          </p:nvSpPr>
          <p:spPr>
            <a:xfrm>
              <a:off x="631050" y="274025"/>
              <a:ext cx="45075" cy="45100"/>
            </a:xfrm>
            <a:custGeom>
              <a:avLst/>
              <a:gdLst/>
              <a:ahLst/>
              <a:cxnLst/>
              <a:rect l="l" t="t" r="r" b="b"/>
              <a:pathLst>
                <a:path w="1803" h="1804" fill="none" extrusionOk="0">
                  <a:moveTo>
                    <a:pt x="0" y="902"/>
                  </a:moveTo>
                  <a:lnTo>
                    <a:pt x="0" y="902"/>
                  </a:lnTo>
                  <a:lnTo>
                    <a:pt x="25" y="732"/>
                  </a:lnTo>
                  <a:lnTo>
                    <a:pt x="73" y="561"/>
                  </a:lnTo>
                  <a:lnTo>
                    <a:pt x="147" y="391"/>
                  </a:lnTo>
                  <a:lnTo>
                    <a:pt x="268" y="269"/>
                  </a:lnTo>
                  <a:lnTo>
                    <a:pt x="390" y="147"/>
                  </a:lnTo>
                  <a:lnTo>
                    <a:pt x="561" y="74"/>
                  </a:lnTo>
                  <a:lnTo>
                    <a:pt x="731" y="25"/>
                  </a:lnTo>
                  <a:lnTo>
                    <a:pt x="902" y="1"/>
                  </a:lnTo>
                  <a:lnTo>
                    <a:pt x="902" y="1"/>
                  </a:lnTo>
                  <a:lnTo>
                    <a:pt x="1072" y="25"/>
                  </a:lnTo>
                  <a:lnTo>
                    <a:pt x="1243" y="74"/>
                  </a:lnTo>
                  <a:lnTo>
                    <a:pt x="1413" y="147"/>
                  </a:lnTo>
                  <a:lnTo>
                    <a:pt x="1535" y="269"/>
                  </a:lnTo>
                  <a:lnTo>
                    <a:pt x="1657" y="391"/>
                  </a:lnTo>
                  <a:lnTo>
                    <a:pt x="1730" y="561"/>
                  </a:lnTo>
                  <a:lnTo>
                    <a:pt x="1778" y="732"/>
                  </a:lnTo>
                  <a:lnTo>
                    <a:pt x="1803" y="902"/>
                  </a:lnTo>
                  <a:lnTo>
                    <a:pt x="1803" y="902"/>
                  </a:lnTo>
                  <a:lnTo>
                    <a:pt x="1778" y="1073"/>
                  </a:lnTo>
                  <a:lnTo>
                    <a:pt x="1730" y="1243"/>
                  </a:lnTo>
                  <a:lnTo>
                    <a:pt x="1657" y="1414"/>
                  </a:lnTo>
                  <a:lnTo>
                    <a:pt x="1535" y="1535"/>
                  </a:lnTo>
                  <a:lnTo>
                    <a:pt x="1413" y="1657"/>
                  </a:lnTo>
                  <a:lnTo>
                    <a:pt x="1243" y="1730"/>
                  </a:lnTo>
                  <a:lnTo>
                    <a:pt x="1072" y="1779"/>
                  </a:lnTo>
                  <a:lnTo>
                    <a:pt x="902" y="1803"/>
                  </a:lnTo>
                  <a:lnTo>
                    <a:pt x="902" y="1803"/>
                  </a:lnTo>
                  <a:lnTo>
                    <a:pt x="731" y="1779"/>
                  </a:lnTo>
                  <a:lnTo>
                    <a:pt x="561" y="1730"/>
                  </a:lnTo>
                  <a:lnTo>
                    <a:pt x="390" y="1657"/>
                  </a:lnTo>
                  <a:lnTo>
                    <a:pt x="268" y="1535"/>
                  </a:lnTo>
                  <a:lnTo>
                    <a:pt x="147" y="1414"/>
                  </a:lnTo>
                  <a:lnTo>
                    <a:pt x="73" y="1243"/>
                  </a:lnTo>
                  <a:lnTo>
                    <a:pt x="25" y="1073"/>
                  </a:lnTo>
                  <a:lnTo>
                    <a:pt x="0" y="902"/>
                  </a:lnTo>
                  <a:lnTo>
                    <a:pt x="0" y="902"/>
                  </a:lnTo>
                </a:path>
              </a:pathLst>
            </a:custGeom>
            <a:noFill/>
            <a:ln w="19050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542;p37">
              <a:extLst>
                <a:ext uri="{FF2B5EF4-FFF2-40B4-BE49-F238E27FC236}">
                  <a16:creationId xmlns:a16="http://schemas.microsoft.com/office/drawing/2014/main" xmlns="" id="{5ED86692-9413-4E30-8942-1A35B21F2F99}"/>
                </a:ext>
              </a:extLst>
            </p:cNvPr>
            <p:cNvSpPr/>
            <p:nvPr/>
          </p:nvSpPr>
          <p:spPr>
            <a:xfrm>
              <a:off x="649925" y="590050"/>
              <a:ext cx="133975" cy="25"/>
            </a:xfrm>
            <a:custGeom>
              <a:avLst/>
              <a:gdLst/>
              <a:ahLst/>
              <a:cxnLst/>
              <a:rect l="l" t="t" r="r" b="b"/>
              <a:pathLst>
                <a:path w="5359" h="1" fill="none" extrusionOk="0">
                  <a:moveTo>
                    <a:pt x="5358" y="0"/>
                  </a:moveTo>
                  <a:lnTo>
                    <a:pt x="0" y="0"/>
                  </a:lnTo>
                </a:path>
              </a:pathLst>
            </a:custGeom>
            <a:noFill/>
            <a:ln w="19050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543;p37">
              <a:extLst>
                <a:ext uri="{FF2B5EF4-FFF2-40B4-BE49-F238E27FC236}">
                  <a16:creationId xmlns:a16="http://schemas.microsoft.com/office/drawing/2014/main" xmlns="" id="{8D077F22-E9F7-481E-A189-EC73130828D2}"/>
                </a:ext>
              </a:extLst>
            </p:cNvPr>
            <p:cNvSpPr/>
            <p:nvPr/>
          </p:nvSpPr>
          <p:spPr>
            <a:xfrm>
              <a:off x="649925" y="534625"/>
              <a:ext cx="255750" cy="25"/>
            </a:xfrm>
            <a:custGeom>
              <a:avLst/>
              <a:gdLst/>
              <a:ahLst/>
              <a:cxnLst/>
              <a:rect l="l" t="t" r="r" b="b"/>
              <a:pathLst>
                <a:path w="10230" h="1" fill="none" extrusionOk="0">
                  <a:moveTo>
                    <a:pt x="10229" y="1"/>
                  </a:moveTo>
                  <a:lnTo>
                    <a:pt x="0" y="1"/>
                  </a:lnTo>
                </a:path>
              </a:pathLst>
            </a:custGeom>
            <a:noFill/>
            <a:ln w="19050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544;p37">
              <a:extLst>
                <a:ext uri="{FF2B5EF4-FFF2-40B4-BE49-F238E27FC236}">
                  <a16:creationId xmlns:a16="http://schemas.microsoft.com/office/drawing/2014/main" xmlns="" id="{F3EB5A59-A60E-4C58-BCC9-1E616E65D0DF}"/>
                </a:ext>
              </a:extLst>
            </p:cNvPr>
            <p:cNvSpPr/>
            <p:nvPr/>
          </p:nvSpPr>
          <p:spPr>
            <a:xfrm>
              <a:off x="649925" y="479825"/>
              <a:ext cx="255750" cy="25"/>
            </a:xfrm>
            <a:custGeom>
              <a:avLst/>
              <a:gdLst/>
              <a:ahLst/>
              <a:cxnLst/>
              <a:rect l="l" t="t" r="r" b="b"/>
              <a:pathLst>
                <a:path w="10230" h="1" fill="none" extrusionOk="0">
                  <a:moveTo>
                    <a:pt x="10229" y="1"/>
                  </a:moveTo>
                  <a:lnTo>
                    <a:pt x="0" y="1"/>
                  </a:lnTo>
                </a:path>
              </a:pathLst>
            </a:custGeom>
            <a:noFill/>
            <a:ln w="19050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545;p37">
              <a:extLst>
                <a:ext uri="{FF2B5EF4-FFF2-40B4-BE49-F238E27FC236}">
                  <a16:creationId xmlns:a16="http://schemas.microsoft.com/office/drawing/2014/main" xmlns="" id="{BFAEA99B-A8FD-4B49-A709-BA09F45B9E6F}"/>
                </a:ext>
              </a:extLst>
            </p:cNvPr>
            <p:cNvSpPr/>
            <p:nvPr/>
          </p:nvSpPr>
          <p:spPr>
            <a:xfrm>
              <a:off x="649925" y="424425"/>
              <a:ext cx="255750" cy="25"/>
            </a:xfrm>
            <a:custGeom>
              <a:avLst/>
              <a:gdLst/>
              <a:ahLst/>
              <a:cxnLst/>
              <a:rect l="l" t="t" r="r" b="b"/>
              <a:pathLst>
                <a:path w="10230" h="1" fill="none" extrusionOk="0">
                  <a:moveTo>
                    <a:pt x="10229" y="1"/>
                  </a:moveTo>
                  <a:lnTo>
                    <a:pt x="0" y="1"/>
                  </a:lnTo>
                </a:path>
              </a:pathLst>
            </a:custGeom>
            <a:noFill/>
            <a:ln w="19050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546;p37">
              <a:extLst>
                <a:ext uri="{FF2B5EF4-FFF2-40B4-BE49-F238E27FC236}">
                  <a16:creationId xmlns:a16="http://schemas.microsoft.com/office/drawing/2014/main" xmlns="" id="{93BE4E0F-73B3-4840-96D2-D8010FC468A4}"/>
                </a:ext>
              </a:extLst>
            </p:cNvPr>
            <p:cNvSpPr/>
            <p:nvPr/>
          </p:nvSpPr>
          <p:spPr>
            <a:xfrm>
              <a:off x="879475" y="274025"/>
              <a:ext cx="45075" cy="45100"/>
            </a:xfrm>
            <a:custGeom>
              <a:avLst/>
              <a:gdLst/>
              <a:ahLst/>
              <a:cxnLst/>
              <a:rect l="l" t="t" r="r" b="b"/>
              <a:pathLst>
                <a:path w="1803" h="1804" fill="none" extrusionOk="0">
                  <a:moveTo>
                    <a:pt x="901" y="1803"/>
                  </a:moveTo>
                  <a:lnTo>
                    <a:pt x="901" y="1803"/>
                  </a:lnTo>
                  <a:lnTo>
                    <a:pt x="731" y="1779"/>
                  </a:lnTo>
                  <a:lnTo>
                    <a:pt x="560" y="1730"/>
                  </a:lnTo>
                  <a:lnTo>
                    <a:pt x="390" y="1657"/>
                  </a:lnTo>
                  <a:lnTo>
                    <a:pt x="268" y="1535"/>
                  </a:lnTo>
                  <a:lnTo>
                    <a:pt x="146" y="1414"/>
                  </a:lnTo>
                  <a:lnTo>
                    <a:pt x="73" y="1243"/>
                  </a:lnTo>
                  <a:lnTo>
                    <a:pt x="25" y="1073"/>
                  </a:lnTo>
                  <a:lnTo>
                    <a:pt x="0" y="902"/>
                  </a:lnTo>
                  <a:lnTo>
                    <a:pt x="0" y="902"/>
                  </a:lnTo>
                  <a:lnTo>
                    <a:pt x="25" y="732"/>
                  </a:lnTo>
                  <a:lnTo>
                    <a:pt x="73" y="561"/>
                  </a:lnTo>
                  <a:lnTo>
                    <a:pt x="146" y="391"/>
                  </a:lnTo>
                  <a:lnTo>
                    <a:pt x="268" y="269"/>
                  </a:lnTo>
                  <a:lnTo>
                    <a:pt x="390" y="147"/>
                  </a:lnTo>
                  <a:lnTo>
                    <a:pt x="560" y="74"/>
                  </a:lnTo>
                  <a:lnTo>
                    <a:pt x="731" y="25"/>
                  </a:lnTo>
                  <a:lnTo>
                    <a:pt x="901" y="1"/>
                  </a:lnTo>
                  <a:lnTo>
                    <a:pt x="901" y="1"/>
                  </a:lnTo>
                  <a:lnTo>
                    <a:pt x="1072" y="25"/>
                  </a:lnTo>
                  <a:lnTo>
                    <a:pt x="1242" y="74"/>
                  </a:lnTo>
                  <a:lnTo>
                    <a:pt x="1413" y="147"/>
                  </a:lnTo>
                  <a:lnTo>
                    <a:pt x="1535" y="269"/>
                  </a:lnTo>
                  <a:lnTo>
                    <a:pt x="1656" y="391"/>
                  </a:lnTo>
                  <a:lnTo>
                    <a:pt x="1729" y="561"/>
                  </a:lnTo>
                  <a:lnTo>
                    <a:pt x="1778" y="732"/>
                  </a:lnTo>
                  <a:lnTo>
                    <a:pt x="1802" y="902"/>
                  </a:lnTo>
                  <a:lnTo>
                    <a:pt x="1802" y="902"/>
                  </a:lnTo>
                  <a:lnTo>
                    <a:pt x="1778" y="1073"/>
                  </a:lnTo>
                  <a:lnTo>
                    <a:pt x="1729" y="1243"/>
                  </a:lnTo>
                  <a:lnTo>
                    <a:pt x="1656" y="1414"/>
                  </a:lnTo>
                  <a:lnTo>
                    <a:pt x="1535" y="1535"/>
                  </a:lnTo>
                  <a:lnTo>
                    <a:pt x="1413" y="1657"/>
                  </a:lnTo>
                  <a:lnTo>
                    <a:pt x="1242" y="1730"/>
                  </a:lnTo>
                  <a:lnTo>
                    <a:pt x="1072" y="1779"/>
                  </a:lnTo>
                  <a:lnTo>
                    <a:pt x="901" y="1803"/>
                  </a:lnTo>
                  <a:lnTo>
                    <a:pt x="901" y="1803"/>
                  </a:lnTo>
                </a:path>
              </a:pathLst>
            </a:custGeom>
            <a:noFill/>
            <a:ln w="19050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547;p37">
              <a:extLst>
                <a:ext uri="{FF2B5EF4-FFF2-40B4-BE49-F238E27FC236}">
                  <a16:creationId xmlns:a16="http://schemas.microsoft.com/office/drawing/2014/main" xmlns="" id="{CF988644-BA78-485D-8E61-BFBED1AB3DC2}"/>
                </a:ext>
              </a:extLst>
            </p:cNvPr>
            <p:cNvSpPr/>
            <p:nvPr/>
          </p:nvSpPr>
          <p:spPr>
            <a:xfrm>
              <a:off x="654800" y="244200"/>
              <a:ext cx="25" cy="51175"/>
            </a:xfrm>
            <a:custGeom>
              <a:avLst/>
              <a:gdLst/>
              <a:ahLst/>
              <a:cxnLst/>
              <a:rect l="l" t="t" r="r" b="b"/>
              <a:pathLst>
                <a:path w="1" h="2047" fill="none" extrusionOk="0">
                  <a:moveTo>
                    <a:pt x="0" y="1"/>
                  </a:moveTo>
                  <a:lnTo>
                    <a:pt x="0" y="2046"/>
                  </a:lnTo>
                </a:path>
              </a:pathLst>
            </a:custGeom>
            <a:noFill/>
            <a:ln w="19050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548;p37">
              <a:extLst>
                <a:ext uri="{FF2B5EF4-FFF2-40B4-BE49-F238E27FC236}">
                  <a16:creationId xmlns:a16="http://schemas.microsoft.com/office/drawing/2014/main" xmlns="" id="{4B56ACAB-5224-4964-A55D-0CCBE618BC72}"/>
                </a:ext>
              </a:extLst>
            </p:cNvPr>
            <p:cNvSpPr/>
            <p:nvPr/>
          </p:nvSpPr>
          <p:spPr>
            <a:xfrm>
              <a:off x="737600" y="244200"/>
              <a:ext cx="25" cy="51175"/>
            </a:xfrm>
            <a:custGeom>
              <a:avLst/>
              <a:gdLst/>
              <a:ahLst/>
              <a:cxnLst/>
              <a:rect l="l" t="t" r="r" b="b"/>
              <a:pathLst>
                <a:path w="1" h="2047" fill="none" extrusionOk="0">
                  <a:moveTo>
                    <a:pt x="1" y="1"/>
                  </a:moveTo>
                  <a:lnTo>
                    <a:pt x="1" y="2046"/>
                  </a:lnTo>
                </a:path>
              </a:pathLst>
            </a:custGeom>
            <a:noFill/>
            <a:ln w="19050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549;p37">
              <a:extLst>
                <a:ext uri="{FF2B5EF4-FFF2-40B4-BE49-F238E27FC236}">
                  <a16:creationId xmlns:a16="http://schemas.microsoft.com/office/drawing/2014/main" xmlns="" id="{D5F50D48-F6E1-4657-869D-7A59E7DD4414}"/>
                </a:ext>
              </a:extLst>
            </p:cNvPr>
            <p:cNvSpPr/>
            <p:nvPr/>
          </p:nvSpPr>
          <p:spPr>
            <a:xfrm>
              <a:off x="820400" y="244200"/>
              <a:ext cx="25" cy="51175"/>
            </a:xfrm>
            <a:custGeom>
              <a:avLst/>
              <a:gdLst/>
              <a:ahLst/>
              <a:cxnLst/>
              <a:rect l="l" t="t" r="r" b="b"/>
              <a:pathLst>
                <a:path w="1" h="2047" fill="none" extrusionOk="0">
                  <a:moveTo>
                    <a:pt x="1" y="1"/>
                  </a:moveTo>
                  <a:lnTo>
                    <a:pt x="1" y="2046"/>
                  </a:lnTo>
                </a:path>
              </a:pathLst>
            </a:custGeom>
            <a:noFill/>
            <a:ln w="19050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550;p37">
              <a:extLst>
                <a:ext uri="{FF2B5EF4-FFF2-40B4-BE49-F238E27FC236}">
                  <a16:creationId xmlns:a16="http://schemas.microsoft.com/office/drawing/2014/main" xmlns="" id="{6A46918A-1566-4CD3-9669-F98D322B11EB}"/>
                </a:ext>
              </a:extLst>
            </p:cNvPr>
            <p:cNvSpPr/>
            <p:nvPr/>
          </p:nvSpPr>
          <p:spPr>
            <a:xfrm>
              <a:off x="903225" y="244200"/>
              <a:ext cx="25" cy="51175"/>
            </a:xfrm>
            <a:custGeom>
              <a:avLst/>
              <a:gdLst/>
              <a:ahLst/>
              <a:cxnLst/>
              <a:rect l="l" t="t" r="r" b="b"/>
              <a:pathLst>
                <a:path w="1" h="2047" fill="none" extrusionOk="0">
                  <a:moveTo>
                    <a:pt x="0" y="1"/>
                  </a:moveTo>
                  <a:lnTo>
                    <a:pt x="0" y="2046"/>
                  </a:lnTo>
                </a:path>
              </a:pathLst>
            </a:custGeom>
            <a:noFill/>
            <a:ln w="19050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xmlns="" id="{BD423D89-EABD-43EF-96BE-C6CA2448C67A}"/>
              </a:ext>
            </a:extLst>
          </p:cNvPr>
          <p:cNvSpPr/>
          <p:nvPr/>
        </p:nvSpPr>
        <p:spPr>
          <a:xfrm>
            <a:off x="6212541" y="1482076"/>
            <a:ext cx="5717784" cy="2431018"/>
          </a:xfrm>
          <a:prstGeom prst="roundRect">
            <a:avLst>
              <a:gd name="adj" fmla="val 4464"/>
            </a:avLst>
          </a:prstGeom>
          <a:solidFill>
            <a:srgbClr val="A2B969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just" rtl="1"/>
            <a:r>
              <a:rPr lang="ar-BH" sz="2800" dirty="0">
                <a:solidFill>
                  <a:srgbClr val="C00000"/>
                </a:solidFill>
                <a:latin typeface="Sakkal Majalla" panose="02000000000000000000" pitchFamily="2" charset="-78"/>
                <a:cs typeface="Sultan bold" pitchFamily="2" charset="-78"/>
              </a:rPr>
              <a:t>الخدمات:  </a:t>
            </a:r>
            <a:r>
              <a:rPr lang="ar-BH" sz="28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أنشطة ومنافع غير ملموسة يشتريها المستهلك بغرض الحصول على منافع محددة.</a:t>
            </a:r>
            <a:endParaRPr lang="en-US" sz="2800" b="1" dirty="0">
              <a:solidFill>
                <a:schemeClr val="tx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algn="just" rtl="1"/>
            <a:r>
              <a:rPr lang="ar-BH" sz="28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(</a:t>
            </a:r>
            <a:r>
              <a:rPr lang="ar-BH" sz="2800" dirty="0">
                <a:solidFill>
                  <a:srgbClr val="C00000"/>
                </a:solidFill>
                <a:latin typeface="Sakkal Majalla" panose="02000000000000000000" pitchFamily="2" charset="-78"/>
                <a:cs typeface="Sultan bold" pitchFamily="2" charset="-78"/>
              </a:rPr>
              <a:t>الخدمة:  </a:t>
            </a:r>
            <a:r>
              <a:rPr lang="ar-BH" sz="28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وظيفة تسويقية تهدف إلى زيادة رضا المستهلك الأخير أو المشتري الصناعي عن المنتج مما يؤدي إلى </a:t>
            </a:r>
            <a:r>
              <a:rPr lang="ar-BH" sz="2800" b="1" dirty="0" smtClean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تفضيله لهذا </a:t>
            </a:r>
            <a:r>
              <a:rPr lang="ar-BH" sz="28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المنتج وتكرار شرائه).</a:t>
            </a:r>
            <a:endParaRPr lang="en-US" sz="2800" b="1" dirty="0">
              <a:solidFill>
                <a:schemeClr val="tx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graphicFrame>
        <p:nvGraphicFramePr>
          <p:cNvPr id="4" name="رسم تخطيطي 3"/>
          <p:cNvGraphicFramePr/>
          <p:nvPr>
            <p:extLst>
              <p:ext uri="{D42A27DB-BD31-4B8C-83A1-F6EECF244321}">
                <p14:modId xmlns:p14="http://schemas.microsoft.com/office/powerpoint/2010/main" val="3114620985"/>
              </p:ext>
            </p:extLst>
          </p:nvPr>
        </p:nvGraphicFramePr>
        <p:xfrm>
          <a:off x="-1101161" y="1366674"/>
          <a:ext cx="7945758" cy="498592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5" name="Picture 2" descr="Download Right Car Insurance Graphic - Car Insurance Illustration Png PNG  Image with No Background - PNGkey.com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91094" y="3474447"/>
            <a:ext cx="3151954" cy="29994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7" name="TextBox 21">
            <a:extLst>
              <a:ext uri="{FF2B5EF4-FFF2-40B4-BE49-F238E27FC236}">
                <a16:creationId xmlns:a16="http://schemas.microsoft.com/office/drawing/2014/main" xmlns="" id="{B02AF472-30F5-4B87-8E68-52F177A24201}"/>
              </a:ext>
            </a:extLst>
          </p:cNvPr>
          <p:cNvSpPr txBox="1"/>
          <p:nvPr/>
        </p:nvSpPr>
        <p:spPr>
          <a:xfrm>
            <a:off x="-119474" y="6492698"/>
            <a:ext cx="7798277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/>
            <a:r>
              <a:rPr lang="ar-BH" sz="2000" b="1" dirty="0">
                <a:solidFill>
                  <a:srgbClr val="436B7D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سوق321</a:t>
            </a:r>
            <a:r>
              <a:rPr lang="ar-SA" sz="2000" b="1" dirty="0">
                <a:solidFill>
                  <a:srgbClr val="436B7D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r>
              <a:rPr lang="ar-BH" sz="2000" b="1" dirty="0">
                <a:solidFill>
                  <a:srgbClr val="436B7D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               التسويق</a:t>
            </a:r>
            <a:r>
              <a:rPr lang="ar-SA" sz="2000" b="1" dirty="0">
                <a:solidFill>
                  <a:srgbClr val="436B7D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                    الوحدة </a:t>
            </a:r>
            <a:r>
              <a:rPr lang="ar-BH" sz="2000" b="1" dirty="0">
                <a:solidFill>
                  <a:srgbClr val="436B7D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الثالثة                       الفصل السادس</a:t>
            </a:r>
            <a:r>
              <a:rPr lang="ar-SA" sz="2000" b="1" dirty="0">
                <a:solidFill>
                  <a:srgbClr val="436B7D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:     </a:t>
            </a:r>
            <a:r>
              <a:rPr lang="ar-BH" sz="2000" b="1" dirty="0">
                <a:solidFill>
                  <a:srgbClr val="436B7D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السلع والخدمات</a:t>
            </a:r>
            <a:endParaRPr lang="ar-SA" sz="2000" b="1" dirty="0">
              <a:solidFill>
                <a:srgbClr val="436B7D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34" name="Rectangle 9"/>
          <p:cNvSpPr>
            <a:spLocks/>
          </p:cNvSpPr>
          <p:nvPr/>
        </p:nvSpPr>
        <p:spPr>
          <a:xfrm>
            <a:off x="7839636" y="6481116"/>
            <a:ext cx="4297130" cy="381000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algn="r">
              <a:lnSpc>
                <a:spcPct val="106000"/>
              </a:lnSpc>
              <a:spcBef>
                <a:spcPts val="0"/>
              </a:spcBef>
              <a:spcAft>
                <a:spcPts val="800"/>
              </a:spcAft>
            </a:pPr>
            <a:r>
              <a:rPr lang="ar-BH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وزارة التربية والتعليم –الفصل الدراسي الثاني 2020-2021م</a:t>
            </a:r>
            <a:endParaRPr lang="en-US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cxnSp>
        <p:nvCxnSpPr>
          <p:cNvPr id="35" name="رابط مستقيم 34"/>
          <p:cNvCxnSpPr/>
          <p:nvPr/>
        </p:nvCxnSpPr>
        <p:spPr>
          <a:xfrm>
            <a:off x="107576" y="6494563"/>
            <a:ext cx="11988000" cy="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6" name="Picture 3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291" y="13778"/>
            <a:ext cx="1646183" cy="12680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824767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Graphic spid="4" grpId="0">
        <p:bldAsOne/>
      </p:bldGraphic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مستطيل مستدير الزوايا 15">
            <a:extLst>
              <a:ext uri="{FF2B5EF4-FFF2-40B4-BE49-F238E27FC236}">
                <a16:creationId xmlns:a16="http://schemas.microsoft.com/office/drawing/2014/main" xmlns="" id="{C7CA628E-402E-4ECD-83CD-2C5BD377C6C5}"/>
              </a:ext>
            </a:extLst>
          </p:cNvPr>
          <p:cNvSpPr/>
          <p:nvPr/>
        </p:nvSpPr>
        <p:spPr>
          <a:xfrm>
            <a:off x="175526" y="1319513"/>
            <a:ext cx="11908215" cy="5091884"/>
          </a:xfrm>
          <a:prstGeom prst="roundRect">
            <a:avLst>
              <a:gd name="adj" fmla="val 1416"/>
            </a:avLst>
          </a:prstGeom>
          <a:solidFill>
            <a:srgbClr val="BFD4D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t"/>
          <a:lstStyle/>
          <a:p>
            <a:pPr lvl="0" algn="r" rtl="1">
              <a:lnSpc>
                <a:spcPct val="90000"/>
              </a:lnSpc>
              <a:spcBef>
                <a:spcPts val="1000"/>
              </a:spcBef>
            </a:pPr>
            <a:endParaRPr lang="ar-BH" sz="3600" b="1" u="sng" dirty="0">
              <a:solidFill>
                <a:srgbClr val="C0000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algn="just" rtl="1"/>
            <a:endParaRPr lang="en-US" sz="3200" b="1" dirty="0">
              <a:solidFill>
                <a:schemeClr val="tx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14" name="مستطيل مستدير الزوايا 13"/>
          <p:cNvSpPr/>
          <p:nvPr/>
        </p:nvSpPr>
        <p:spPr>
          <a:xfrm>
            <a:off x="4328160" y="177021"/>
            <a:ext cx="8153400" cy="1080000"/>
          </a:xfrm>
          <a:prstGeom prst="roundRect">
            <a:avLst>
              <a:gd name="adj" fmla="val 10356"/>
            </a:avLst>
          </a:prstGeom>
          <a:solidFill>
            <a:srgbClr val="3F6A7D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BH"/>
          </a:p>
        </p:txBody>
      </p:sp>
      <p:sp>
        <p:nvSpPr>
          <p:cNvPr id="28" name="Rectangle 6"/>
          <p:cNvSpPr/>
          <p:nvPr/>
        </p:nvSpPr>
        <p:spPr>
          <a:xfrm>
            <a:off x="5958051" y="363124"/>
            <a:ext cx="4003020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ar-BH" sz="5400" dirty="0">
                <a:ln w="9525">
                  <a:noFill/>
                  <a:prstDash val="solid"/>
                </a:ln>
                <a:solidFill>
                  <a:schemeClr val="bg1"/>
                </a:solidFill>
                <a:latin typeface="Arial Black" panose="020B0A04020102020204" pitchFamily="34" charset="0"/>
                <a:cs typeface="PT Bold Heading" panose="02010400000000000000" pitchFamily="2" charset="-78"/>
              </a:rPr>
              <a:t>سمات الخدمات</a:t>
            </a:r>
            <a:endParaRPr lang="en-US" sz="5400" dirty="0">
              <a:ln w="9525">
                <a:noFill/>
                <a:prstDash val="solid"/>
              </a:ln>
              <a:solidFill>
                <a:schemeClr val="bg1"/>
              </a:solidFill>
              <a:latin typeface="Arial Black" panose="020B0A04020102020204" pitchFamily="34" charset="0"/>
              <a:cs typeface="PT Bold Heading" panose="02010400000000000000" pitchFamily="2" charset="-78"/>
            </a:endParaRPr>
          </a:p>
        </p:txBody>
      </p:sp>
      <p:grpSp>
        <p:nvGrpSpPr>
          <p:cNvPr id="12" name="Google Shape;536;p37">
            <a:extLst>
              <a:ext uri="{FF2B5EF4-FFF2-40B4-BE49-F238E27FC236}">
                <a16:creationId xmlns:a16="http://schemas.microsoft.com/office/drawing/2014/main" xmlns="" id="{1A531D1E-7BD9-4344-B398-37A44A94B309}"/>
              </a:ext>
            </a:extLst>
          </p:cNvPr>
          <p:cNvGrpSpPr/>
          <p:nvPr/>
        </p:nvGrpSpPr>
        <p:grpSpPr>
          <a:xfrm>
            <a:off x="11300601" y="293301"/>
            <a:ext cx="616789" cy="833812"/>
            <a:chOff x="590250" y="244200"/>
            <a:chExt cx="407975" cy="532175"/>
          </a:xfrm>
        </p:grpSpPr>
        <p:sp>
          <p:nvSpPr>
            <p:cNvPr id="13" name="Google Shape;537;p37">
              <a:extLst>
                <a:ext uri="{FF2B5EF4-FFF2-40B4-BE49-F238E27FC236}">
                  <a16:creationId xmlns:a16="http://schemas.microsoft.com/office/drawing/2014/main" xmlns="" id="{CEFE7213-6533-4E58-A817-E3D9213DE656}"/>
                </a:ext>
              </a:extLst>
            </p:cNvPr>
            <p:cNvSpPr/>
            <p:nvPr/>
          </p:nvSpPr>
          <p:spPr>
            <a:xfrm>
              <a:off x="623125" y="313625"/>
              <a:ext cx="375100" cy="462750"/>
            </a:xfrm>
            <a:custGeom>
              <a:avLst/>
              <a:gdLst/>
              <a:ahLst/>
              <a:cxnLst/>
              <a:rect l="l" t="t" r="r" b="b"/>
              <a:pathLst>
                <a:path w="15004" h="18510" fill="none" extrusionOk="0">
                  <a:moveTo>
                    <a:pt x="1" y="17536"/>
                  </a:moveTo>
                  <a:lnTo>
                    <a:pt x="1" y="17536"/>
                  </a:lnTo>
                  <a:lnTo>
                    <a:pt x="1" y="17536"/>
                  </a:lnTo>
                  <a:lnTo>
                    <a:pt x="25" y="17682"/>
                  </a:lnTo>
                  <a:lnTo>
                    <a:pt x="49" y="17852"/>
                  </a:lnTo>
                  <a:lnTo>
                    <a:pt x="123" y="18023"/>
                  </a:lnTo>
                  <a:lnTo>
                    <a:pt x="220" y="18193"/>
                  </a:lnTo>
                  <a:lnTo>
                    <a:pt x="293" y="18291"/>
                  </a:lnTo>
                  <a:lnTo>
                    <a:pt x="390" y="18364"/>
                  </a:lnTo>
                  <a:lnTo>
                    <a:pt x="488" y="18412"/>
                  </a:lnTo>
                  <a:lnTo>
                    <a:pt x="610" y="18461"/>
                  </a:lnTo>
                  <a:lnTo>
                    <a:pt x="756" y="18510"/>
                  </a:lnTo>
                  <a:lnTo>
                    <a:pt x="926" y="18510"/>
                  </a:lnTo>
                  <a:lnTo>
                    <a:pt x="14468" y="18510"/>
                  </a:lnTo>
                  <a:lnTo>
                    <a:pt x="14468" y="18510"/>
                  </a:lnTo>
                  <a:lnTo>
                    <a:pt x="14541" y="18510"/>
                  </a:lnTo>
                  <a:lnTo>
                    <a:pt x="14614" y="18485"/>
                  </a:lnTo>
                  <a:lnTo>
                    <a:pt x="14736" y="18412"/>
                  </a:lnTo>
                  <a:lnTo>
                    <a:pt x="14833" y="18291"/>
                  </a:lnTo>
                  <a:lnTo>
                    <a:pt x="14906" y="18144"/>
                  </a:lnTo>
                  <a:lnTo>
                    <a:pt x="14955" y="17974"/>
                  </a:lnTo>
                  <a:lnTo>
                    <a:pt x="14979" y="17779"/>
                  </a:lnTo>
                  <a:lnTo>
                    <a:pt x="15003" y="17438"/>
                  </a:lnTo>
                  <a:lnTo>
                    <a:pt x="15003" y="487"/>
                  </a:lnTo>
                  <a:lnTo>
                    <a:pt x="15003" y="487"/>
                  </a:lnTo>
                  <a:lnTo>
                    <a:pt x="15003" y="341"/>
                  </a:lnTo>
                  <a:lnTo>
                    <a:pt x="14979" y="219"/>
                  </a:lnTo>
                  <a:lnTo>
                    <a:pt x="14955" y="146"/>
                  </a:lnTo>
                  <a:lnTo>
                    <a:pt x="14906" y="73"/>
                  </a:lnTo>
                  <a:lnTo>
                    <a:pt x="14833" y="49"/>
                  </a:lnTo>
                  <a:lnTo>
                    <a:pt x="14736" y="24"/>
                  </a:lnTo>
                  <a:lnTo>
                    <a:pt x="14468" y="0"/>
                  </a:lnTo>
                </a:path>
              </a:pathLst>
            </a:custGeom>
            <a:noFill/>
            <a:ln w="19050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" name="Google Shape;538;p37">
              <a:extLst>
                <a:ext uri="{FF2B5EF4-FFF2-40B4-BE49-F238E27FC236}">
                  <a16:creationId xmlns:a16="http://schemas.microsoft.com/office/drawing/2014/main" xmlns="" id="{716F2857-0F78-40E2-992D-CA868EA53EBB}"/>
                </a:ext>
              </a:extLst>
            </p:cNvPr>
            <p:cNvSpPr/>
            <p:nvPr/>
          </p:nvSpPr>
          <p:spPr>
            <a:xfrm>
              <a:off x="590250" y="269775"/>
              <a:ext cx="377525" cy="462775"/>
            </a:xfrm>
            <a:custGeom>
              <a:avLst/>
              <a:gdLst/>
              <a:ahLst/>
              <a:cxnLst/>
              <a:rect l="l" t="t" r="r" b="b"/>
              <a:pathLst>
                <a:path w="15101" h="18511" fill="none" extrusionOk="0">
                  <a:moveTo>
                    <a:pt x="14321" y="0"/>
                  </a:moveTo>
                  <a:lnTo>
                    <a:pt x="780" y="0"/>
                  </a:lnTo>
                  <a:lnTo>
                    <a:pt x="780" y="0"/>
                  </a:lnTo>
                  <a:lnTo>
                    <a:pt x="634" y="25"/>
                  </a:lnTo>
                  <a:lnTo>
                    <a:pt x="488" y="74"/>
                  </a:lnTo>
                  <a:lnTo>
                    <a:pt x="342" y="122"/>
                  </a:lnTo>
                  <a:lnTo>
                    <a:pt x="220" y="220"/>
                  </a:lnTo>
                  <a:lnTo>
                    <a:pt x="122" y="341"/>
                  </a:lnTo>
                  <a:lnTo>
                    <a:pt x="74" y="488"/>
                  </a:lnTo>
                  <a:lnTo>
                    <a:pt x="25" y="634"/>
                  </a:lnTo>
                  <a:lnTo>
                    <a:pt x="1" y="780"/>
                  </a:lnTo>
                  <a:lnTo>
                    <a:pt x="1" y="17731"/>
                  </a:lnTo>
                  <a:lnTo>
                    <a:pt x="1" y="17731"/>
                  </a:lnTo>
                  <a:lnTo>
                    <a:pt x="25" y="17877"/>
                  </a:lnTo>
                  <a:lnTo>
                    <a:pt x="74" y="18023"/>
                  </a:lnTo>
                  <a:lnTo>
                    <a:pt x="122" y="18169"/>
                  </a:lnTo>
                  <a:lnTo>
                    <a:pt x="220" y="18291"/>
                  </a:lnTo>
                  <a:lnTo>
                    <a:pt x="342" y="18388"/>
                  </a:lnTo>
                  <a:lnTo>
                    <a:pt x="488" y="18437"/>
                  </a:lnTo>
                  <a:lnTo>
                    <a:pt x="634" y="18486"/>
                  </a:lnTo>
                  <a:lnTo>
                    <a:pt x="780" y="18510"/>
                  </a:lnTo>
                  <a:lnTo>
                    <a:pt x="14321" y="18510"/>
                  </a:lnTo>
                  <a:lnTo>
                    <a:pt x="14321" y="18510"/>
                  </a:lnTo>
                  <a:lnTo>
                    <a:pt x="14467" y="18486"/>
                  </a:lnTo>
                  <a:lnTo>
                    <a:pt x="14614" y="18437"/>
                  </a:lnTo>
                  <a:lnTo>
                    <a:pt x="14760" y="18388"/>
                  </a:lnTo>
                  <a:lnTo>
                    <a:pt x="14881" y="18291"/>
                  </a:lnTo>
                  <a:lnTo>
                    <a:pt x="14979" y="18169"/>
                  </a:lnTo>
                  <a:lnTo>
                    <a:pt x="15028" y="18023"/>
                  </a:lnTo>
                  <a:lnTo>
                    <a:pt x="15076" y="17877"/>
                  </a:lnTo>
                  <a:lnTo>
                    <a:pt x="15101" y="17731"/>
                  </a:lnTo>
                  <a:lnTo>
                    <a:pt x="15101" y="780"/>
                  </a:lnTo>
                  <a:lnTo>
                    <a:pt x="15101" y="780"/>
                  </a:lnTo>
                  <a:lnTo>
                    <a:pt x="15076" y="634"/>
                  </a:lnTo>
                  <a:lnTo>
                    <a:pt x="15028" y="488"/>
                  </a:lnTo>
                  <a:lnTo>
                    <a:pt x="14979" y="341"/>
                  </a:lnTo>
                  <a:lnTo>
                    <a:pt x="14881" y="220"/>
                  </a:lnTo>
                  <a:lnTo>
                    <a:pt x="14760" y="122"/>
                  </a:lnTo>
                  <a:lnTo>
                    <a:pt x="14614" y="74"/>
                  </a:lnTo>
                  <a:lnTo>
                    <a:pt x="14467" y="25"/>
                  </a:lnTo>
                  <a:lnTo>
                    <a:pt x="14321" y="0"/>
                  </a:lnTo>
                  <a:lnTo>
                    <a:pt x="14321" y="0"/>
                  </a:lnTo>
                </a:path>
              </a:pathLst>
            </a:custGeom>
            <a:noFill/>
            <a:ln w="19050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539;p37">
              <a:extLst>
                <a:ext uri="{FF2B5EF4-FFF2-40B4-BE49-F238E27FC236}">
                  <a16:creationId xmlns:a16="http://schemas.microsoft.com/office/drawing/2014/main" xmlns="" id="{72B97B30-6E1B-4367-BE71-152329D42C81}"/>
                </a:ext>
              </a:extLst>
            </p:cNvPr>
            <p:cNvSpPr/>
            <p:nvPr/>
          </p:nvSpPr>
          <p:spPr>
            <a:xfrm>
              <a:off x="796650" y="274025"/>
              <a:ext cx="45100" cy="45100"/>
            </a:xfrm>
            <a:custGeom>
              <a:avLst/>
              <a:gdLst/>
              <a:ahLst/>
              <a:cxnLst/>
              <a:rect l="l" t="t" r="r" b="b"/>
              <a:pathLst>
                <a:path w="1804" h="1804" fill="none" extrusionOk="0">
                  <a:moveTo>
                    <a:pt x="902" y="1"/>
                  </a:moveTo>
                  <a:lnTo>
                    <a:pt x="902" y="1"/>
                  </a:lnTo>
                  <a:lnTo>
                    <a:pt x="1073" y="25"/>
                  </a:lnTo>
                  <a:lnTo>
                    <a:pt x="1243" y="74"/>
                  </a:lnTo>
                  <a:lnTo>
                    <a:pt x="1414" y="147"/>
                  </a:lnTo>
                  <a:lnTo>
                    <a:pt x="1535" y="269"/>
                  </a:lnTo>
                  <a:lnTo>
                    <a:pt x="1657" y="391"/>
                  </a:lnTo>
                  <a:lnTo>
                    <a:pt x="1730" y="561"/>
                  </a:lnTo>
                  <a:lnTo>
                    <a:pt x="1779" y="732"/>
                  </a:lnTo>
                  <a:lnTo>
                    <a:pt x="1803" y="902"/>
                  </a:lnTo>
                  <a:lnTo>
                    <a:pt x="1803" y="902"/>
                  </a:lnTo>
                  <a:lnTo>
                    <a:pt x="1779" y="1073"/>
                  </a:lnTo>
                  <a:lnTo>
                    <a:pt x="1730" y="1243"/>
                  </a:lnTo>
                  <a:lnTo>
                    <a:pt x="1657" y="1414"/>
                  </a:lnTo>
                  <a:lnTo>
                    <a:pt x="1535" y="1535"/>
                  </a:lnTo>
                  <a:lnTo>
                    <a:pt x="1414" y="1657"/>
                  </a:lnTo>
                  <a:lnTo>
                    <a:pt x="1243" y="1730"/>
                  </a:lnTo>
                  <a:lnTo>
                    <a:pt x="1073" y="1779"/>
                  </a:lnTo>
                  <a:lnTo>
                    <a:pt x="902" y="1803"/>
                  </a:lnTo>
                  <a:lnTo>
                    <a:pt x="902" y="1803"/>
                  </a:lnTo>
                  <a:lnTo>
                    <a:pt x="732" y="1779"/>
                  </a:lnTo>
                  <a:lnTo>
                    <a:pt x="561" y="1730"/>
                  </a:lnTo>
                  <a:lnTo>
                    <a:pt x="391" y="1657"/>
                  </a:lnTo>
                  <a:lnTo>
                    <a:pt x="269" y="1535"/>
                  </a:lnTo>
                  <a:lnTo>
                    <a:pt x="147" y="1414"/>
                  </a:lnTo>
                  <a:lnTo>
                    <a:pt x="74" y="1243"/>
                  </a:lnTo>
                  <a:lnTo>
                    <a:pt x="25" y="1073"/>
                  </a:lnTo>
                  <a:lnTo>
                    <a:pt x="1" y="902"/>
                  </a:lnTo>
                  <a:lnTo>
                    <a:pt x="1" y="902"/>
                  </a:lnTo>
                  <a:lnTo>
                    <a:pt x="25" y="732"/>
                  </a:lnTo>
                  <a:lnTo>
                    <a:pt x="74" y="561"/>
                  </a:lnTo>
                  <a:lnTo>
                    <a:pt x="147" y="391"/>
                  </a:lnTo>
                  <a:lnTo>
                    <a:pt x="269" y="269"/>
                  </a:lnTo>
                  <a:lnTo>
                    <a:pt x="391" y="147"/>
                  </a:lnTo>
                  <a:lnTo>
                    <a:pt x="561" y="74"/>
                  </a:lnTo>
                  <a:lnTo>
                    <a:pt x="732" y="25"/>
                  </a:lnTo>
                  <a:lnTo>
                    <a:pt x="902" y="1"/>
                  </a:lnTo>
                  <a:lnTo>
                    <a:pt x="902" y="1"/>
                  </a:lnTo>
                </a:path>
              </a:pathLst>
            </a:custGeom>
            <a:noFill/>
            <a:ln w="19050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540;p37">
              <a:extLst>
                <a:ext uri="{FF2B5EF4-FFF2-40B4-BE49-F238E27FC236}">
                  <a16:creationId xmlns:a16="http://schemas.microsoft.com/office/drawing/2014/main" xmlns="" id="{66E71AA2-0D34-4F21-A9F6-5B6C976A012E}"/>
                </a:ext>
              </a:extLst>
            </p:cNvPr>
            <p:cNvSpPr/>
            <p:nvPr/>
          </p:nvSpPr>
          <p:spPr>
            <a:xfrm>
              <a:off x="713850" y="274025"/>
              <a:ext cx="45075" cy="45100"/>
            </a:xfrm>
            <a:custGeom>
              <a:avLst/>
              <a:gdLst/>
              <a:ahLst/>
              <a:cxnLst/>
              <a:rect l="l" t="t" r="r" b="b"/>
              <a:pathLst>
                <a:path w="1803" h="1804" fill="none" extrusionOk="0">
                  <a:moveTo>
                    <a:pt x="902" y="1"/>
                  </a:moveTo>
                  <a:lnTo>
                    <a:pt x="902" y="1"/>
                  </a:lnTo>
                  <a:lnTo>
                    <a:pt x="1072" y="25"/>
                  </a:lnTo>
                  <a:lnTo>
                    <a:pt x="1243" y="74"/>
                  </a:lnTo>
                  <a:lnTo>
                    <a:pt x="1413" y="147"/>
                  </a:lnTo>
                  <a:lnTo>
                    <a:pt x="1535" y="269"/>
                  </a:lnTo>
                  <a:lnTo>
                    <a:pt x="1657" y="391"/>
                  </a:lnTo>
                  <a:lnTo>
                    <a:pt x="1730" y="561"/>
                  </a:lnTo>
                  <a:lnTo>
                    <a:pt x="1779" y="732"/>
                  </a:lnTo>
                  <a:lnTo>
                    <a:pt x="1803" y="902"/>
                  </a:lnTo>
                  <a:lnTo>
                    <a:pt x="1803" y="902"/>
                  </a:lnTo>
                  <a:lnTo>
                    <a:pt x="1779" y="1073"/>
                  </a:lnTo>
                  <a:lnTo>
                    <a:pt x="1730" y="1243"/>
                  </a:lnTo>
                  <a:lnTo>
                    <a:pt x="1657" y="1414"/>
                  </a:lnTo>
                  <a:lnTo>
                    <a:pt x="1535" y="1535"/>
                  </a:lnTo>
                  <a:lnTo>
                    <a:pt x="1413" y="1657"/>
                  </a:lnTo>
                  <a:lnTo>
                    <a:pt x="1243" y="1730"/>
                  </a:lnTo>
                  <a:lnTo>
                    <a:pt x="1072" y="1779"/>
                  </a:lnTo>
                  <a:lnTo>
                    <a:pt x="902" y="1803"/>
                  </a:lnTo>
                  <a:lnTo>
                    <a:pt x="902" y="1803"/>
                  </a:lnTo>
                  <a:lnTo>
                    <a:pt x="731" y="1779"/>
                  </a:lnTo>
                  <a:lnTo>
                    <a:pt x="561" y="1730"/>
                  </a:lnTo>
                  <a:lnTo>
                    <a:pt x="390" y="1657"/>
                  </a:lnTo>
                  <a:lnTo>
                    <a:pt x="269" y="1535"/>
                  </a:lnTo>
                  <a:lnTo>
                    <a:pt x="147" y="1414"/>
                  </a:lnTo>
                  <a:lnTo>
                    <a:pt x="74" y="1243"/>
                  </a:lnTo>
                  <a:lnTo>
                    <a:pt x="25" y="1073"/>
                  </a:lnTo>
                  <a:lnTo>
                    <a:pt x="1" y="902"/>
                  </a:lnTo>
                  <a:lnTo>
                    <a:pt x="1" y="902"/>
                  </a:lnTo>
                  <a:lnTo>
                    <a:pt x="25" y="732"/>
                  </a:lnTo>
                  <a:lnTo>
                    <a:pt x="74" y="561"/>
                  </a:lnTo>
                  <a:lnTo>
                    <a:pt x="147" y="391"/>
                  </a:lnTo>
                  <a:lnTo>
                    <a:pt x="269" y="269"/>
                  </a:lnTo>
                  <a:lnTo>
                    <a:pt x="390" y="147"/>
                  </a:lnTo>
                  <a:lnTo>
                    <a:pt x="561" y="74"/>
                  </a:lnTo>
                  <a:lnTo>
                    <a:pt x="731" y="25"/>
                  </a:lnTo>
                  <a:lnTo>
                    <a:pt x="902" y="1"/>
                  </a:lnTo>
                  <a:lnTo>
                    <a:pt x="902" y="1"/>
                  </a:lnTo>
                </a:path>
              </a:pathLst>
            </a:custGeom>
            <a:noFill/>
            <a:ln w="19050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" name="Google Shape;541;p37">
              <a:extLst>
                <a:ext uri="{FF2B5EF4-FFF2-40B4-BE49-F238E27FC236}">
                  <a16:creationId xmlns:a16="http://schemas.microsoft.com/office/drawing/2014/main" xmlns="" id="{0245137C-4592-4806-8B62-469869D33346}"/>
                </a:ext>
              </a:extLst>
            </p:cNvPr>
            <p:cNvSpPr/>
            <p:nvPr/>
          </p:nvSpPr>
          <p:spPr>
            <a:xfrm>
              <a:off x="631050" y="274025"/>
              <a:ext cx="45075" cy="45100"/>
            </a:xfrm>
            <a:custGeom>
              <a:avLst/>
              <a:gdLst/>
              <a:ahLst/>
              <a:cxnLst/>
              <a:rect l="l" t="t" r="r" b="b"/>
              <a:pathLst>
                <a:path w="1803" h="1804" fill="none" extrusionOk="0">
                  <a:moveTo>
                    <a:pt x="0" y="902"/>
                  </a:moveTo>
                  <a:lnTo>
                    <a:pt x="0" y="902"/>
                  </a:lnTo>
                  <a:lnTo>
                    <a:pt x="25" y="732"/>
                  </a:lnTo>
                  <a:lnTo>
                    <a:pt x="73" y="561"/>
                  </a:lnTo>
                  <a:lnTo>
                    <a:pt x="147" y="391"/>
                  </a:lnTo>
                  <a:lnTo>
                    <a:pt x="268" y="269"/>
                  </a:lnTo>
                  <a:lnTo>
                    <a:pt x="390" y="147"/>
                  </a:lnTo>
                  <a:lnTo>
                    <a:pt x="561" y="74"/>
                  </a:lnTo>
                  <a:lnTo>
                    <a:pt x="731" y="25"/>
                  </a:lnTo>
                  <a:lnTo>
                    <a:pt x="902" y="1"/>
                  </a:lnTo>
                  <a:lnTo>
                    <a:pt x="902" y="1"/>
                  </a:lnTo>
                  <a:lnTo>
                    <a:pt x="1072" y="25"/>
                  </a:lnTo>
                  <a:lnTo>
                    <a:pt x="1243" y="74"/>
                  </a:lnTo>
                  <a:lnTo>
                    <a:pt x="1413" y="147"/>
                  </a:lnTo>
                  <a:lnTo>
                    <a:pt x="1535" y="269"/>
                  </a:lnTo>
                  <a:lnTo>
                    <a:pt x="1657" y="391"/>
                  </a:lnTo>
                  <a:lnTo>
                    <a:pt x="1730" y="561"/>
                  </a:lnTo>
                  <a:lnTo>
                    <a:pt x="1778" y="732"/>
                  </a:lnTo>
                  <a:lnTo>
                    <a:pt x="1803" y="902"/>
                  </a:lnTo>
                  <a:lnTo>
                    <a:pt x="1803" y="902"/>
                  </a:lnTo>
                  <a:lnTo>
                    <a:pt x="1778" y="1073"/>
                  </a:lnTo>
                  <a:lnTo>
                    <a:pt x="1730" y="1243"/>
                  </a:lnTo>
                  <a:lnTo>
                    <a:pt x="1657" y="1414"/>
                  </a:lnTo>
                  <a:lnTo>
                    <a:pt x="1535" y="1535"/>
                  </a:lnTo>
                  <a:lnTo>
                    <a:pt x="1413" y="1657"/>
                  </a:lnTo>
                  <a:lnTo>
                    <a:pt x="1243" y="1730"/>
                  </a:lnTo>
                  <a:lnTo>
                    <a:pt x="1072" y="1779"/>
                  </a:lnTo>
                  <a:lnTo>
                    <a:pt x="902" y="1803"/>
                  </a:lnTo>
                  <a:lnTo>
                    <a:pt x="902" y="1803"/>
                  </a:lnTo>
                  <a:lnTo>
                    <a:pt x="731" y="1779"/>
                  </a:lnTo>
                  <a:lnTo>
                    <a:pt x="561" y="1730"/>
                  </a:lnTo>
                  <a:lnTo>
                    <a:pt x="390" y="1657"/>
                  </a:lnTo>
                  <a:lnTo>
                    <a:pt x="268" y="1535"/>
                  </a:lnTo>
                  <a:lnTo>
                    <a:pt x="147" y="1414"/>
                  </a:lnTo>
                  <a:lnTo>
                    <a:pt x="73" y="1243"/>
                  </a:lnTo>
                  <a:lnTo>
                    <a:pt x="25" y="1073"/>
                  </a:lnTo>
                  <a:lnTo>
                    <a:pt x="0" y="902"/>
                  </a:lnTo>
                  <a:lnTo>
                    <a:pt x="0" y="902"/>
                  </a:lnTo>
                </a:path>
              </a:pathLst>
            </a:custGeom>
            <a:noFill/>
            <a:ln w="19050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542;p37">
              <a:extLst>
                <a:ext uri="{FF2B5EF4-FFF2-40B4-BE49-F238E27FC236}">
                  <a16:creationId xmlns:a16="http://schemas.microsoft.com/office/drawing/2014/main" xmlns="" id="{5ED86692-9413-4E30-8942-1A35B21F2F99}"/>
                </a:ext>
              </a:extLst>
            </p:cNvPr>
            <p:cNvSpPr/>
            <p:nvPr/>
          </p:nvSpPr>
          <p:spPr>
            <a:xfrm>
              <a:off x="649925" y="590050"/>
              <a:ext cx="133975" cy="25"/>
            </a:xfrm>
            <a:custGeom>
              <a:avLst/>
              <a:gdLst/>
              <a:ahLst/>
              <a:cxnLst/>
              <a:rect l="l" t="t" r="r" b="b"/>
              <a:pathLst>
                <a:path w="5359" h="1" fill="none" extrusionOk="0">
                  <a:moveTo>
                    <a:pt x="5358" y="0"/>
                  </a:moveTo>
                  <a:lnTo>
                    <a:pt x="0" y="0"/>
                  </a:lnTo>
                </a:path>
              </a:pathLst>
            </a:custGeom>
            <a:noFill/>
            <a:ln w="19050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543;p37">
              <a:extLst>
                <a:ext uri="{FF2B5EF4-FFF2-40B4-BE49-F238E27FC236}">
                  <a16:creationId xmlns:a16="http://schemas.microsoft.com/office/drawing/2014/main" xmlns="" id="{8D077F22-E9F7-481E-A189-EC73130828D2}"/>
                </a:ext>
              </a:extLst>
            </p:cNvPr>
            <p:cNvSpPr/>
            <p:nvPr/>
          </p:nvSpPr>
          <p:spPr>
            <a:xfrm>
              <a:off x="649925" y="534625"/>
              <a:ext cx="255750" cy="25"/>
            </a:xfrm>
            <a:custGeom>
              <a:avLst/>
              <a:gdLst/>
              <a:ahLst/>
              <a:cxnLst/>
              <a:rect l="l" t="t" r="r" b="b"/>
              <a:pathLst>
                <a:path w="10230" h="1" fill="none" extrusionOk="0">
                  <a:moveTo>
                    <a:pt x="10229" y="1"/>
                  </a:moveTo>
                  <a:lnTo>
                    <a:pt x="0" y="1"/>
                  </a:lnTo>
                </a:path>
              </a:pathLst>
            </a:custGeom>
            <a:noFill/>
            <a:ln w="19050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544;p37">
              <a:extLst>
                <a:ext uri="{FF2B5EF4-FFF2-40B4-BE49-F238E27FC236}">
                  <a16:creationId xmlns:a16="http://schemas.microsoft.com/office/drawing/2014/main" xmlns="" id="{F3EB5A59-A60E-4C58-BCC9-1E616E65D0DF}"/>
                </a:ext>
              </a:extLst>
            </p:cNvPr>
            <p:cNvSpPr/>
            <p:nvPr/>
          </p:nvSpPr>
          <p:spPr>
            <a:xfrm>
              <a:off x="649925" y="479825"/>
              <a:ext cx="255750" cy="25"/>
            </a:xfrm>
            <a:custGeom>
              <a:avLst/>
              <a:gdLst/>
              <a:ahLst/>
              <a:cxnLst/>
              <a:rect l="l" t="t" r="r" b="b"/>
              <a:pathLst>
                <a:path w="10230" h="1" fill="none" extrusionOk="0">
                  <a:moveTo>
                    <a:pt x="10229" y="1"/>
                  </a:moveTo>
                  <a:lnTo>
                    <a:pt x="0" y="1"/>
                  </a:lnTo>
                </a:path>
              </a:pathLst>
            </a:custGeom>
            <a:noFill/>
            <a:ln w="19050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545;p37">
              <a:extLst>
                <a:ext uri="{FF2B5EF4-FFF2-40B4-BE49-F238E27FC236}">
                  <a16:creationId xmlns:a16="http://schemas.microsoft.com/office/drawing/2014/main" xmlns="" id="{BFAEA99B-A8FD-4B49-A709-BA09F45B9E6F}"/>
                </a:ext>
              </a:extLst>
            </p:cNvPr>
            <p:cNvSpPr/>
            <p:nvPr/>
          </p:nvSpPr>
          <p:spPr>
            <a:xfrm>
              <a:off x="649925" y="424425"/>
              <a:ext cx="255750" cy="25"/>
            </a:xfrm>
            <a:custGeom>
              <a:avLst/>
              <a:gdLst/>
              <a:ahLst/>
              <a:cxnLst/>
              <a:rect l="l" t="t" r="r" b="b"/>
              <a:pathLst>
                <a:path w="10230" h="1" fill="none" extrusionOk="0">
                  <a:moveTo>
                    <a:pt x="10229" y="1"/>
                  </a:moveTo>
                  <a:lnTo>
                    <a:pt x="0" y="1"/>
                  </a:lnTo>
                </a:path>
              </a:pathLst>
            </a:custGeom>
            <a:noFill/>
            <a:ln w="19050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546;p37">
              <a:extLst>
                <a:ext uri="{FF2B5EF4-FFF2-40B4-BE49-F238E27FC236}">
                  <a16:creationId xmlns:a16="http://schemas.microsoft.com/office/drawing/2014/main" xmlns="" id="{93BE4E0F-73B3-4840-96D2-D8010FC468A4}"/>
                </a:ext>
              </a:extLst>
            </p:cNvPr>
            <p:cNvSpPr/>
            <p:nvPr/>
          </p:nvSpPr>
          <p:spPr>
            <a:xfrm>
              <a:off x="879475" y="274025"/>
              <a:ext cx="45075" cy="45100"/>
            </a:xfrm>
            <a:custGeom>
              <a:avLst/>
              <a:gdLst/>
              <a:ahLst/>
              <a:cxnLst/>
              <a:rect l="l" t="t" r="r" b="b"/>
              <a:pathLst>
                <a:path w="1803" h="1804" fill="none" extrusionOk="0">
                  <a:moveTo>
                    <a:pt x="901" y="1803"/>
                  </a:moveTo>
                  <a:lnTo>
                    <a:pt x="901" y="1803"/>
                  </a:lnTo>
                  <a:lnTo>
                    <a:pt x="731" y="1779"/>
                  </a:lnTo>
                  <a:lnTo>
                    <a:pt x="560" y="1730"/>
                  </a:lnTo>
                  <a:lnTo>
                    <a:pt x="390" y="1657"/>
                  </a:lnTo>
                  <a:lnTo>
                    <a:pt x="268" y="1535"/>
                  </a:lnTo>
                  <a:lnTo>
                    <a:pt x="146" y="1414"/>
                  </a:lnTo>
                  <a:lnTo>
                    <a:pt x="73" y="1243"/>
                  </a:lnTo>
                  <a:lnTo>
                    <a:pt x="25" y="1073"/>
                  </a:lnTo>
                  <a:lnTo>
                    <a:pt x="0" y="902"/>
                  </a:lnTo>
                  <a:lnTo>
                    <a:pt x="0" y="902"/>
                  </a:lnTo>
                  <a:lnTo>
                    <a:pt x="25" y="732"/>
                  </a:lnTo>
                  <a:lnTo>
                    <a:pt x="73" y="561"/>
                  </a:lnTo>
                  <a:lnTo>
                    <a:pt x="146" y="391"/>
                  </a:lnTo>
                  <a:lnTo>
                    <a:pt x="268" y="269"/>
                  </a:lnTo>
                  <a:lnTo>
                    <a:pt x="390" y="147"/>
                  </a:lnTo>
                  <a:lnTo>
                    <a:pt x="560" y="74"/>
                  </a:lnTo>
                  <a:lnTo>
                    <a:pt x="731" y="25"/>
                  </a:lnTo>
                  <a:lnTo>
                    <a:pt x="901" y="1"/>
                  </a:lnTo>
                  <a:lnTo>
                    <a:pt x="901" y="1"/>
                  </a:lnTo>
                  <a:lnTo>
                    <a:pt x="1072" y="25"/>
                  </a:lnTo>
                  <a:lnTo>
                    <a:pt x="1242" y="74"/>
                  </a:lnTo>
                  <a:lnTo>
                    <a:pt x="1413" y="147"/>
                  </a:lnTo>
                  <a:lnTo>
                    <a:pt x="1535" y="269"/>
                  </a:lnTo>
                  <a:lnTo>
                    <a:pt x="1656" y="391"/>
                  </a:lnTo>
                  <a:lnTo>
                    <a:pt x="1729" y="561"/>
                  </a:lnTo>
                  <a:lnTo>
                    <a:pt x="1778" y="732"/>
                  </a:lnTo>
                  <a:lnTo>
                    <a:pt x="1802" y="902"/>
                  </a:lnTo>
                  <a:lnTo>
                    <a:pt x="1802" y="902"/>
                  </a:lnTo>
                  <a:lnTo>
                    <a:pt x="1778" y="1073"/>
                  </a:lnTo>
                  <a:lnTo>
                    <a:pt x="1729" y="1243"/>
                  </a:lnTo>
                  <a:lnTo>
                    <a:pt x="1656" y="1414"/>
                  </a:lnTo>
                  <a:lnTo>
                    <a:pt x="1535" y="1535"/>
                  </a:lnTo>
                  <a:lnTo>
                    <a:pt x="1413" y="1657"/>
                  </a:lnTo>
                  <a:lnTo>
                    <a:pt x="1242" y="1730"/>
                  </a:lnTo>
                  <a:lnTo>
                    <a:pt x="1072" y="1779"/>
                  </a:lnTo>
                  <a:lnTo>
                    <a:pt x="901" y="1803"/>
                  </a:lnTo>
                  <a:lnTo>
                    <a:pt x="901" y="1803"/>
                  </a:lnTo>
                </a:path>
              </a:pathLst>
            </a:custGeom>
            <a:noFill/>
            <a:ln w="19050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547;p37">
              <a:extLst>
                <a:ext uri="{FF2B5EF4-FFF2-40B4-BE49-F238E27FC236}">
                  <a16:creationId xmlns:a16="http://schemas.microsoft.com/office/drawing/2014/main" xmlns="" id="{CF988644-BA78-485D-8E61-BFBED1AB3DC2}"/>
                </a:ext>
              </a:extLst>
            </p:cNvPr>
            <p:cNvSpPr/>
            <p:nvPr/>
          </p:nvSpPr>
          <p:spPr>
            <a:xfrm>
              <a:off x="654800" y="244200"/>
              <a:ext cx="25" cy="51175"/>
            </a:xfrm>
            <a:custGeom>
              <a:avLst/>
              <a:gdLst/>
              <a:ahLst/>
              <a:cxnLst/>
              <a:rect l="l" t="t" r="r" b="b"/>
              <a:pathLst>
                <a:path w="1" h="2047" fill="none" extrusionOk="0">
                  <a:moveTo>
                    <a:pt x="0" y="1"/>
                  </a:moveTo>
                  <a:lnTo>
                    <a:pt x="0" y="2046"/>
                  </a:lnTo>
                </a:path>
              </a:pathLst>
            </a:custGeom>
            <a:noFill/>
            <a:ln w="19050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548;p37">
              <a:extLst>
                <a:ext uri="{FF2B5EF4-FFF2-40B4-BE49-F238E27FC236}">
                  <a16:creationId xmlns:a16="http://schemas.microsoft.com/office/drawing/2014/main" xmlns="" id="{4B56ACAB-5224-4964-A55D-0CCBE618BC72}"/>
                </a:ext>
              </a:extLst>
            </p:cNvPr>
            <p:cNvSpPr/>
            <p:nvPr/>
          </p:nvSpPr>
          <p:spPr>
            <a:xfrm>
              <a:off x="737600" y="244200"/>
              <a:ext cx="25" cy="51175"/>
            </a:xfrm>
            <a:custGeom>
              <a:avLst/>
              <a:gdLst/>
              <a:ahLst/>
              <a:cxnLst/>
              <a:rect l="l" t="t" r="r" b="b"/>
              <a:pathLst>
                <a:path w="1" h="2047" fill="none" extrusionOk="0">
                  <a:moveTo>
                    <a:pt x="1" y="1"/>
                  </a:moveTo>
                  <a:lnTo>
                    <a:pt x="1" y="2046"/>
                  </a:lnTo>
                </a:path>
              </a:pathLst>
            </a:custGeom>
            <a:noFill/>
            <a:ln w="19050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549;p37">
              <a:extLst>
                <a:ext uri="{FF2B5EF4-FFF2-40B4-BE49-F238E27FC236}">
                  <a16:creationId xmlns:a16="http://schemas.microsoft.com/office/drawing/2014/main" xmlns="" id="{D5F50D48-F6E1-4657-869D-7A59E7DD4414}"/>
                </a:ext>
              </a:extLst>
            </p:cNvPr>
            <p:cNvSpPr/>
            <p:nvPr/>
          </p:nvSpPr>
          <p:spPr>
            <a:xfrm>
              <a:off x="820400" y="244200"/>
              <a:ext cx="25" cy="51175"/>
            </a:xfrm>
            <a:custGeom>
              <a:avLst/>
              <a:gdLst/>
              <a:ahLst/>
              <a:cxnLst/>
              <a:rect l="l" t="t" r="r" b="b"/>
              <a:pathLst>
                <a:path w="1" h="2047" fill="none" extrusionOk="0">
                  <a:moveTo>
                    <a:pt x="1" y="1"/>
                  </a:moveTo>
                  <a:lnTo>
                    <a:pt x="1" y="2046"/>
                  </a:lnTo>
                </a:path>
              </a:pathLst>
            </a:custGeom>
            <a:noFill/>
            <a:ln w="19050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550;p37">
              <a:extLst>
                <a:ext uri="{FF2B5EF4-FFF2-40B4-BE49-F238E27FC236}">
                  <a16:creationId xmlns:a16="http://schemas.microsoft.com/office/drawing/2014/main" xmlns="" id="{6A46918A-1566-4CD3-9669-F98D322B11EB}"/>
                </a:ext>
              </a:extLst>
            </p:cNvPr>
            <p:cNvSpPr/>
            <p:nvPr/>
          </p:nvSpPr>
          <p:spPr>
            <a:xfrm>
              <a:off x="903225" y="244200"/>
              <a:ext cx="25" cy="51175"/>
            </a:xfrm>
            <a:custGeom>
              <a:avLst/>
              <a:gdLst/>
              <a:ahLst/>
              <a:cxnLst/>
              <a:rect l="l" t="t" r="r" b="b"/>
              <a:pathLst>
                <a:path w="1" h="2047" fill="none" extrusionOk="0">
                  <a:moveTo>
                    <a:pt x="0" y="1"/>
                  </a:moveTo>
                  <a:lnTo>
                    <a:pt x="0" y="2046"/>
                  </a:lnTo>
                </a:path>
              </a:pathLst>
            </a:custGeom>
            <a:noFill/>
            <a:ln w="19050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aphicFrame>
        <p:nvGraphicFramePr>
          <p:cNvPr id="5" name="رسم تخطيطي 4"/>
          <p:cNvGraphicFramePr/>
          <p:nvPr>
            <p:extLst>
              <p:ext uri="{D42A27DB-BD31-4B8C-83A1-F6EECF244321}">
                <p14:modId xmlns:p14="http://schemas.microsoft.com/office/powerpoint/2010/main" val="1492412138"/>
              </p:ext>
            </p:extLst>
          </p:nvPr>
        </p:nvGraphicFramePr>
        <p:xfrm>
          <a:off x="309282" y="1465729"/>
          <a:ext cx="11608108" cy="49456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3" name="TextBox 21">
            <a:extLst>
              <a:ext uri="{FF2B5EF4-FFF2-40B4-BE49-F238E27FC236}">
                <a16:creationId xmlns:a16="http://schemas.microsoft.com/office/drawing/2014/main" xmlns="" id="{B02AF472-30F5-4B87-8E68-52F177A24201}"/>
              </a:ext>
            </a:extLst>
          </p:cNvPr>
          <p:cNvSpPr txBox="1"/>
          <p:nvPr/>
        </p:nvSpPr>
        <p:spPr>
          <a:xfrm>
            <a:off x="-119474" y="6492698"/>
            <a:ext cx="7798277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/>
            <a:r>
              <a:rPr lang="ar-BH" sz="2000" b="1" dirty="0">
                <a:solidFill>
                  <a:srgbClr val="436B7D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سوق321</a:t>
            </a:r>
            <a:r>
              <a:rPr lang="ar-SA" sz="2000" b="1" dirty="0">
                <a:solidFill>
                  <a:srgbClr val="436B7D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r>
              <a:rPr lang="ar-BH" sz="2000" b="1" dirty="0">
                <a:solidFill>
                  <a:srgbClr val="436B7D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               التسويق</a:t>
            </a:r>
            <a:r>
              <a:rPr lang="ar-SA" sz="2000" b="1" dirty="0">
                <a:solidFill>
                  <a:srgbClr val="436B7D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                    الوحدة </a:t>
            </a:r>
            <a:r>
              <a:rPr lang="ar-BH" sz="2000" b="1" dirty="0">
                <a:solidFill>
                  <a:srgbClr val="436B7D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الثالثة                       الفصل السادس</a:t>
            </a:r>
            <a:r>
              <a:rPr lang="ar-SA" sz="2000" b="1" dirty="0">
                <a:solidFill>
                  <a:srgbClr val="436B7D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:     </a:t>
            </a:r>
            <a:r>
              <a:rPr lang="ar-BH" sz="2000" b="1" dirty="0">
                <a:solidFill>
                  <a:srgbClr val="436B7D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السلع والخدمات</a:t>
            </a:r>
            <a:endParaRPr lang="ar-SA" sz="2000" b="1" dirty="0">
              <a:solidFill>
                <a:srgbClr val="436B7D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34" name="Rectangle 9"/>
          <p:cNvSpPr>
            <a:spLocks/>
          </p:cNvSpPr>
          <p:nvPr/>
        </p:nvSpPr>
        <p:spPr>
          <a:xfrm>
            <a:off x="7839636" y="6481116"/>
            <a:ext cx="4297130" cy="381000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algn="r">
              <a:lnSpc>
                <a:spcPct val="106000"/>
              </a:lnSpc>
              <a:spcBef>
                <a:spcPts val="0"/>
              </a:spcBef>
              <a:spcAft>
                <a:spcPts val="800"/>
              </a:spcAft>
            </a:pPr>
            <a:r>
              <a:rPr lang="ar-BH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وزارة التربية والتعليم –الفصل الدراسي الثاني 2020-2021م</a:t>
            </a:r>
            <a:endParaRPr lang="en-US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cxnSp>
        <p:nvCxnSpPr>
          <p:cNvPr id="35" name="رابط مستقيم 34"/>
          <p:cNvCxnSpPr/>
          <p:nvPr/>
        </p:nvCxnSpPr>
        <p:spPr>
          <a:xfrm>
            <a:off x="107576" y="6494563"/>
            <a:ext cx="11988000" cy="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6" name="Picture 3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291" y="13778"/>
            <a:ext cx="1646183" cy="12680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204585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مستطيل مستدير الزوايا 15">
            <a:extLst>
              <a:ext uri="{FF2B5EF4-FFF2-40B4-BE49-F238E27FC236}">
                <a16:creationId xmlns:a16="http://schemas.microsoft.com/office/drawing/2014/main" xmlns="" id="{C7CA628E-402E-4ECD-83CD-2C5BD377C6C5}"/>
              </a:ext>
            </a:extLst>
          </p:cNvPr>
          <p:cNvSpPr/>
          <p:nvPr/>
        </p:nvSpPr>
        <p:spPr>
          <a:xfrm>
            <a:off x="109266" y="1335539"/>
            <a:ext cx="11932679" cy="5091884"/>
          </a:xfrm>
          <a:prstGeom prst="roundRect">
            <a:avLst>
              <a:gd name="adj" fmla="val 1416"/>
            </a:avLst>
          </a:prstGeom>
          <a:solidFill>
            <a:srgbClr val="BFD4D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t"/>
          <a:lstStyle/>
          <a:p>
            <a:pPr marL="623888" indent="-623888" algn="r" rtl="1"/>
            <a:r>
              <a:rPr lang="ar-BH" sz="40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1</a:t>
            </a:r>
            <a:r>
              <a:rPr lang="ar-SA" sz="40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.  </a:t>
            </a:r>
            <a:r>
              <a:rPr lang="ar-BH" sz="4000" b="1" dirty="0" smtClean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التلفزيون هو إحدى السلع </a:t>
            </a:r>
            <a:r>
              <a:rPr lang="ar-BH" sz="40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التي يتم تصنيفها ضمن السلع المعمرة</a:t>
            </a:r>
            <a:r>
              <a:rPr lang="ar-SA" sz="40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.</a:t>
            </a:r>
          </a:p>
          <a:p>
            <a:pPr algn="r" rtl="1"/>
            <a:endParaRPr lang="en-US" sz="2800" b="1" dirty="0">
              <a:solidFill>
                <a:schemeClr val="tx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14" name="مستطيل مستدير الزوايا 13"/>
          <p:cNvSpPr/>
          <p:nvPr/>
        </p:nvSpPr>
        <p:spPr>
          <a:xfrm>
            <a:off x="4328160" y="177021"/>
            <a:ext cx="8153400" cy="1080000"/>
          </a:xfrm>
          <a:prstGeom prst="roundRect">
            <a:avLst>
              <a:gd name="adj" fmla="val 10356"/>
            </a:avLst>
          </a:prstGeom>
          <a:solidFill>
            <a:srgbClr val="3F6A7D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BH"/>
          </a:p>
        </p:txBody>
      </p:sp>
      <p:sp>
        <p:nvSpPr>
          <p:cNvPr id="28" name="Rectangle 6"/>
          <p:cNvSpPr/>
          <p:nvPr/>
        </p:nvSpPr>
        <p:spPr>
          <a:xfrm>
            <a:off x="6502484" y="255539"/>
            <a:ext cx="2108269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ar-SA" sz="5400" dirty="0">
                <a:ln w="9525">
                  <a:noFill/>
                  <a:prstDash val="solid"/>
                </a:ln>
                <a:solidFill>
                  <a:schemeClr val="bg1"/>
                </a:solidFill>
                <a:latin typeface="Arial Black" panose="020B0A04020102020204" pitchFamily="34" charset="0"/>
                <a:cs typeface="PT Bold Heading" panose="02010400000000000000" pitchFamily="2" charset="-78"/>
              </a:rPr>
              <a:t>التقويم</a:t>
            </a:r>
            <a:endParaRPr lang="en-US" sz="5400" dirty="0">
              <a:ln w="9525">
                <a:noFill/>
                <a:prstDash val="solid"/>
              </a:ln>
              <a:solidFill>
                <a:schemeClr val="bg1"/>
              </a:solidFill>
              <a:latin typeface="Arial Black" panose="020B0A04020102020204" pitchFamily="34" charset="0"/>
              <a:cs typeface="PT Bold Heading" panose="02010400000000000000" pitchFamily="2" charset="-78"/>
            </a:endParaRPr>
          </a:p>
        </p:txBody>
      </p:sp>
      <p:sp>
        <p:nvSpPr>
          <p:cNvPr id="50" name="Rectangle 3">
            <a:extLst>
              <a:ext uri="{FF2B5EF4-FFF2-40B4-BE49-F238E27FC236}">
                <a16:creationId xmlns:a16="http://schemas.microsoft.com/office/drawing/2014/main" xmlns="" id="{CF37C91C-1792-4456-A129-12DA8C225934}"/>
              </a:ext>
            </a:extLst>
          </p:cNvPr>
          <p:cNvSpPr/>
          <p:nvPr/>
        </p:nvSpPr>
        <p:spPr>
          <a:xfrm flipH="1">
            <a:off x="11053783" y="-114335"/>
            <a:ext cx="707366" cy="1862048"/>
          </a:xfrm>
          <a:prstGeom prst="rect">
            <a:avLst/>
          </a:prstGeom>
          <a:noFill/>
          <a:ln w="28575">
            <a:noFill/>
          </a:ln>
        </p:spPr>
        <p:txBody>
          <a:bodyPr wrap="square" lIns="91440" tIns="45720" rIns="91440" bIns="45720">
            <a:spAutoFit/>
          </a:bodyPr>
          <a:lstStyle/>
          <a:p>
            <a:pPr rtl="1"/>
            <a:r>
              <a:rPr lang="ar-SA" sz="11500" b="1" cap="none" spc="0" dirty="0">
                <a:ln w="19050">
                  <a:solidFill>
                    <a:srgbClr val="FF9933"/>
                  </a:solidFill>
                  <a:prstDash val="solid"/>
                </a:ln>
                <a:noFill/>
                <a:latin typeface="Arial" panose="020B0604020202020204" pitchFamily="34" charset="0"/>
                <a:cs typeface="Arial" panose="020B0604020202020204" pitchFamily="34" charset="0"/>
              </a:rPr>
              <a:t>؟</a:t>
            </a:r>
            <a:endParaRPr lang="en-US" sz="11500" b="1" cap="none" spc="0" dirty="0">
              <a:ln w="19050">
                <a:solidFill>
                  <a:srgbClr val="FF9933"/>
                </a:solidFill>
                <a:prstDash val="solid"/>
              </a:ln>
              <a:noFill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Rectangle: Rounded Corners 2">
            <a:hlinkClick r:id="rId2" action="ppaction://hlinksldjump"/>
            <a:extLst>
              <a:ext uri="{FF2B5EF4-FFF2-40B4-BE49-F238E27FC236}">
                <a16:creationId xmlns:a16="http://schemas.microsoft.com/office/drawing/2014/main" xmlns="" id="{D26EB1B5-0C73-4673-B830-CBC625C354BB}"/>
              </a:ext>
            </a:extLst>
          </p:cNvPr>
          <p:cNvSpPr/>
          <p:nvPr/>
        </p:nvSpPr>
        <p:spPr>
          <a:xfrm>
            <a:off x="6543393" y="3881480"/>
            <a:ext cx="2936949" cy="856343"/>
          </a:xfrm>
          <a:prstGeom prst="roundRect">
            <a:avLst>
              <a:gd name="adj" fmla="val 50000"/>
            </a:avLst>
          </a:prstGeom>
          <a:solidFill>
            <a:srgbClr val="C13018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5400" b="1" dirty="0">
                <a:solidFill>
                  <a:schemeClr val="bg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صح</a:t>
            </a:r>
            <a:endParaRPr lang="ar-SA" sz="3600" b="1" dirty="0">
              <a:solidFill>
                <a:schemeClr val="bg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2" name="Rectangle: Rounded Corners 1">
            <a:hlinkClick r:id="rId3" action="ppaction://hlinksldjump"/>
            <a:extLst>
              <a:ext uri="{FF2B5EF4-FFF2-40B4-BE49-F238E27FC236}">
                <a16:creationId xmlns:a16="http://schemas.microsoft.com/office/drawing/2014/main" xmlns="" id="{33519721-DB9D-4E6B-82E6-92DD79CF670B}"/>
              </a:ext>
            </a:extLst>
          </p:cNvPr>
          <p:cNvSpPr/>
          <p:nvPr/>
        </p:nvSpPr>
        <p:spPr>
          <a:xfrm>
            <a:off x="2768362" y="3881480"/>
            <a:ext cx="2936949" cy="856343"/>
          </a:xfrm>
          <a:prstGeom prst="roundRect">
            <a:avLst>
              <a:gd name="adj" fmla="val 50000"/>
            </a:avLst>
          </a:prstGeom>
          <a:solidFill>
            <a:srgbClr val="3A5C84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5400" b="1" dirty="0">
                <a:solidFill>
                  <a:schemeClr val="bg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خطأ</a:t>
            </a:r>
          </a:p>
        </p:txBody>
      </p:sp>
      <p:sp>
        <p:nvSpPr>
          <p:cNvPr id="10" name="TextBox 21">
            <a:extLst>
              <a:ext uri="{FF2B5EF4-FFF2-40B4-BE49-F238E27FC236}">
                <a16:creationId xmlns:a16="http://schemas.microsoft.com/office/drawing/2014/main" xmlns="" id="{B02AF472-30F5-4B87-8E68-52F177A24201}"/>
              </a:ext>
            </a:extLst>
          </p:cNvPr>
          <p:cNvSpPr txBox="1"/>
          <p:nvPr/>
        </p:nvSpPr>
        <p:spPr>
          <a:xfrm>
            <a:off x="-119474" y="6492698"/>
            <a:ext cx="7798277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/>
            <a:r>
              <a:rPr lang="ar-BH" sz="2000" b="1" dirty="0">
                <a:solidFill>
                  <a:srgbClr val="436B7D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سوق321</a:t>
            </a:r>
            <a:r>
              <a:rPr lang="ar-SA" sz="2000" b="1" dirty="0">
                <a:solidFill>
                  <a:srgbClr val="436B7D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r>
              <a:rPr lang="ar-BH" sz="2000" b="1" dirty="0">
                <a:solidFill>
                  <a:srgbClr val="436B7D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               التسويق</a:t>
            </a:r>
            <a:r>
              <a:rPr lang="ar-SA" sz="2000" b="1" dirty="0">
                <a:solidFill>
                  <a:srgbClr val="436B7D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                    الوحدة </a:t>
            </a:r>
            <a:r>
              <a:rPr lang="ar-BH" sz="2000" b="1" dirty="0">
                <a:solidFill>
                  <a:srgbClr val="436B7D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الثالثة                       الفصل السادس</a:t>
            </a:r>
            <a:r>
              <a:rPr lang="ar-SA" sz="2000" b="1" dirty="0">
                <a:solidFill>
                  <a:srgbClr val="436B7D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:     </a:t>
            </a:r>
            <a:r>
              <a:rPr lang="ar-BH" sz="2000" b="1" dirty="0">
                <a:solidFill>
                  <a:srgbClr val="436B7D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السلع والخدمات</a:t>
            </a:r>
            <a:endParaRPr lang="ar-SA" sz="2000" b="1" dirty="0">
              <a:solidFill>
                <a:srgbClr val="436B7D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11" name="Rectangle 9"/>
          <p:cNvSpPr>
            <a:spLocks/>
          </p:cNvSpPr>
          <p:nvPr/>
        </p:nvSpPr>
        <p:spPr>
          <a:xfrm>
            <a:off x="7839636" y="6481116"/>
            <a:ext cx="4297130" cy="381000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algn="r">
              <a:lnSpc>
                <a:spcPct val="106000"/>
              </a:lnSpc>
              <a:spcBef>
                <a:spcPts val="0"/>
              </a:spcBef>
              <a:spcAft>
                <a:spcPts val="800"/>
              </a:spcAft>
            </a:pPr>
            <a:r>
              <a:rPr lang="ar-BH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وزارة التربية والتعليم –الفصل الدراسي الثاني 2020-2021م</a:t>
            </a:r>
            <a:endParaRPr lang="en-US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cxnSp>
        <p:nvCxnSpPr>
          <p:cNvPr id="12" name="رابط مستقيم 11"/>
          <p:cNvCxnSpPr/>
          <p:nvPr/>
        </p:nvCxnSpPr>
        <p:spPr>
          <a:xfrm>
            <a:off x="107576" y="6494563"/>
            <a:ext cx="11988000" cy="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291" y="13778"/>
            <a:ext cx="1646183" cy="12680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30742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مستطيل مستدير الزوايا 15">
            <a:extLst>
              <a:ext uri="{FF2B5EF4-FFF2-40B4-BE49-F238E27FC236}">
                <a16:creationId xmlns:a16="http://schemas.microsoft.com/office/drawing/2014/main" xmlns="" id="{C7CA628E-402E-4ECD-83CD-2C5BD377C6C5}"/>
              </a:ext>
            </a:extLst>
          </p:cNvPr>
          <p:cNvSpPr/>
          <p:nvPr/>
        </p:nvSpPr>
        <p:spPr>
          <a:xfrm>
            <a:off x="109266" y="1335539"/>
            <a:ext cx="11932679" cy="5091884"/>
          </a:xfrm>
          <a:prstGeom prst="roundRect">
            <a:avLst>
              <a:gd name="adj" fmla="val 1416"/>
            </a:avLst>
          </a:prstGeom>
          <a:solidFill>
            <a:srgbClr val="BFD4D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t"/>
          <a:lstStyle/>
          <a:p>
            <a:pPr marL="623888" indent="-623888" algn="r" rtl="1"/>
            <a:r>
              <a:rPr lang="ar-BH" sz="40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2</a:t>
            </a:r>
            <a:r>
              <a:rPr lang="ar-SA" sz="40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.  </a:t>
            </a:r>
            <a:r>
              <a:rPr lang="ar-BH" sz="40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تنقسم سلع المستهلك على أساس العادات الشرائية إلى كل ما يلي ماعدا</a:t>
            </a:r>
            <a:r>
              <a:rPr lang="ar-SA" sz="40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:</a:t>
            </a:r>
          </a:p>
          <a:p>
            <a:pPr algn="r" rtl="1"/>
            <a:endParaRPr lang="en-US" sz="2800" b="1" dirty="0">
              <a:solidFill>
                <a:schemeClr val="tx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14" name="مستطيل مستدير الزوايا 13"/>
          <p:cNvSpPr/>
          <p:nvPr/>
        </p:nvSpPr>
        <p:spPr>
          <a:xfrm>
            <a:off x="4328160" y="177021"/>
            <a:ext cx="8153400" cy="1080000"/>
          </a:xfrm>
          <a:prstGeom prst="roundRect">
            <a:avLst>
              <a:gd name="adj" fmla="val 10356"/>
            </a:avLst>
          </a:prstGeom>
          <a:solidFill>
            <a:srgbClr val="3F6A7D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BH"/>
          </a:p>
        </p:txBody>
      </p:sp>
      <p:sp>
        <p:nvSpPr>
          <p:cNvPr id="28" name="Rectangle 6"/>
          <p:cNvSpPr/>
          <p:nvPr/>
        </p:nvSpPr>
        <p:spPr>
          <a:xfrm>
            <a:off x="6502484" y="255539"/>
            <a:ext cx="2108269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ar-SA" sz="5400" dirty="0">
                <a:ln w="9525">
                  <a:noFill/>
                  <a:prstDash val="solid"/>
                </a:ln>
                <a:solidFill>
                  <a:schemeClr val="bg1"/>
                </a:solidFill>
                <a:latin typeface="Arial Black" panose="020B0A04020102020204" pitchFamily="34" charset="0"/>
                <a:cs typeface="PT Bold Heading" panose="02010400000000000000" pitchFamily="2" charset="-78"/>
              </a:rPr>
              <a:t>التقويم</a:t>
            </a:r>
            <a:endParaRPr lang="en-US" sz="5400" dirty="0">
              <a:ln w="9525">
                <a:noFill/>
                <a:prstDash val="solid"/>
              </a:ln>
              <a:solidFill>
                <a:schemeClr val="bg1"/>
              </a:solidFill>
              <a:latin typeface="Arial Black" panose="020B0A04020102020204" pitchFamily="34" charset="0"/>
              <a:cs typeface="PT Bold Heading" panose="02010400000000000000" pitchFamily="2" charset="-78"/>
            </a:endParaRPr>
          </a:p>
        </p:txBody>
      </p:sp>
      <p:sp>
        <p:nvSpPr>
          <p:cNvPr id="50" name="Rectangle 3">
            <a:extLst>
              <a:ext uri="{FF2B5EF4-FFF2-40B4-BE49-F238E27FC236}">
                <a16:creationId xmlns:a16="http://schemas.microsoft.com/office/drawing/2014/main" xmlns="" id="{CF37C91C-1792-4456-A129-12DA8C225934}"/>
              </a:ext>
            </a:extLst>
          </p:cNvPr>
          <p:cNvSpPr/>
          <p:nvPr/>
        </p:nvSpPr>
        <p:spPr>
          <a:xfrm flipH="1">
            <a:off x="11053783" y="-114335"/>
            <a:ext cx="707366" cy="1862048"/>
          </a:xfrm>
          <a:prstGeom prst="rect">
            <a:avLst/>
          </a:prstGeom>
          <a:noFill/>
          <a:ln w="28575">
            <a:noFill/>
          </a:ln>
        </p:spPr>
        <p:txBody>
          <a:bodyPr wrap="square" lIns="91440" tIns="45720" rIns="91440" bIns="45720">
            <a:spAutoFit/>
          </a:bodyPr>
          <a:lstStyle/>
          <a:p>
            <a:pPr rtl="1"/>
            <a:r>
              <a:rPr lang="ar-SA" sz="11500" b="1" cap="none" spc="0" dirty="0">
                <a:ln w="19050">
                  <a:solidFill>
                    <a:srgbClr val="FF9933"/>
                  </a:solidFill>
                  <a:prstDash val="solid"/>
                </a:ln>
                <a:noFill/>
                <a:latin typeface="Arial" panose="020B0604020202020204" pitchFamily="34" charset="0"/>
                <a:cs typeface="Arial" panose="020B0604020202020204" pitchFamily="34" charset="0"/>
              </a:rPr>
              <a:t>؟</a:t>
            </a:r>
            <a:endParaRPr lang="en-US" sz="11500" b="1" cap="none" spc="0" dirty="0">
              <a:ln w="19050">
                <a:solidFill>
                  <a:srgbClr val="FF9933"/>
                </a:solidFill>
                <a:prstDash val="solid"/>
              </a:ln>
              <a:noFill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Rectangle: Rounded Corners 2">
            <a:hlinkClick r:id="rId2" action="ppaction://hlinksldjump"/>
            <a:extLst>
              <a:ext uri="{FF2B5EF4-FFF2-40B4-BE49-F238E27FC236}">
                <a16:creationId xmlns:a16="http://schemas.microsoft.com/office/drawing/2014/main" xmlns="" id="{D26EB1B5-0C73-4673-B830-CBC625C354BB}"/>
              </a:ext>
            </a:extLst>
          </p:cNvPr>
          <p:cNvSpPr/>
          <p:nvPr/>
        </p:nvSpPr>
        <p:spPr>
          <a:xfrm>
            <a:off x="6279866" y="3279850"/>
            <a:ext cx="4937760" cy="856343"/>
          </a:xfrm>
          <a:prstGeom prst="roundRect">
            <a:avLst>
              <a:gd name="adj" fmla="val 50000"/>
            </a:avLst>
          </a:prstGeom>
          <a:solidFill>
            <a:srgbClr val="A2B969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r"/>
            <a:r>
              <a:rPr lang="ar-SA" sz="36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أ.  </a:t>
            </a:r>
            <a:r>
              <a:rPr lang="ar-BH" sz="36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السلع الميسرة</a:t>
            </a:r>
            <a:r>
              <a:rPr lang="ar-SA" sz="36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.</a:t>
            </a:r>
          </a:p>
        </p:txBody>
      </p:sp>
      <p:sp>
        <p:nvSpPr>
          <p:cNvPr id="4" name="Rectangle: Rounded Corners 3">
            <a:hlinkClick r:id="rId3" action="ppaction://hlinksldjump"/>
            <a:extLst>
              <a:ext uri="{FF2B5EF4-FFF2-40B4-BE49-F238E27FC236}">
                <a16:creationId xmlns:a16="http://schemas.microsoft.com/office/drawing/2014/main" xmlns="" id="{0B87C965-9A2D-40EF-9B01-3285F1F92093}"/>
              </a:ext>
            </a:extLst>
          </p:cNvPr>
          <p:cNvSpPr/>
          <p:nvPr/>
        </p:nvSpPr>
        <p:spPr>
          <a:xfrm>
            <a:off x="6279866" y="4665808"/>
            <a:ext cx="4937760" cy="856343"/>
          </a:xfrm>
          <a:prstGeom prst="roundRect">
            <a:avLst>
              <a:gd name="adj" fmla="val 50000"/>
            </a:avLst>
          </a:prstGeom>
          <a:solidFill>
            <a:srgbClr val="A2B969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r"/>
            <a:r>
              <a:rPr lang="ar-SA" sz="36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ب.  </a:t>
            </a:r>
            <a:r>
              <a:rPr lang="ar-BH" sz="36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السلع الإنتاجية</a:t>
            </a:r>
            <a:r>
              <a:rPr lang="ar-SA" sz="36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.</a:t>
            </a:r>
          </a:p>
        </p:txBody>
      </p:sp>
      <p:sp>
        <p:nvSpPr>
          <p:cNvPr id="5" name="Rectangle: Rounded Corners 4">
            <a:hlinkClick r:id="rId2" action="ppaction://hlinksldjump"/>
            <a:extLst>
              <a:ext uri="{FF2B5EF4-FFF2-40B4-BE49-F238E27FC236}">
                <a16:creationId xmlns:a16="http://schemas.microsoft.com/office/drawing/2014/main" xmlns="" id="{8B6951A5-408B-473D-B6CF-B5E572164259}"/>
              </a:ext>
            </a:extLst>
          </p:cNvPr>
          <p:cNvSpPr/>
          <p:nvPr/>
        </p:nvSpPr>
        <p:spPr>
          <a:xfrm>
            <a:off x="573355" y="3279850"/>
            <a:ext cx="4937760" cy="856343"/>
          </a:xfrm>
          <a:prstGeom prst="roundRect">
            <a:avLst>
              <a:gd name="adj" fmla="val 50000"/>
            </a:avLst>
          </a:prstGeom>
          <a:solidFill>
            <a:srgbClr val="A2B969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r"/>
            <a:r>
              <a:rPr lang="ar-SA" sz="36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ج.  </a:t>
            </a:r>
            <a:r>
              <a:rPr lang="ar-BH" sz="36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السلع الخاصة</a:t>
            </a:r>
            <a:r>
              <a:rPr lang="ar-SA" sz="36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.</a:t>
            </a:r>
          </a:p>
        </p:txBody>
      </p:sp>
      <p:sp>
        <p:nvSpPr>
          <p:cNvPr id="6" name="Rectangle: Rounded Corners 5">
            <a:hlinkClick r:id="rId2" action="ppaction://hlinksldjump"/>
            <a:extLst>
              <a:ext uri="{FF2B5EF4-FFF2-40B4-BE49-F238E27FC236}">
                <a16:creationId xmlns:a16="http://schemas.microsoft.com/office/drawing/2014/main" xmlns="" id="{688AD076-9558-4180-9052-D3E11A808CCF}"/>
              </a:ext>
            </a:extLst>
          </p:cNvPr>
          <p:cNvSpPr/>
          <p:nvPr/>
        </p:nvSpPr>
        <p:spPr>
          <a:xfrm>
            <a:off x="573355" y="4665808"/>
            <a:ext cx="4937760" cy="856343"/>
          </a:xfrm>
          <a:prstGeom prst="roundRect">
            <a:avLst>
              <a:gd name="adj" fmla="val 50000"/>
            </a:avLst>
          </a:prstGeom>
          <a:solidFill>
            <a:srgbClr val="A2B969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r"/>
            <a:r>
              <a:rPr lang="ar-SA" sz="36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د.  </a:t>
            </a:r>
            <a:r>
              <a:rPr lang="ar-BH" sz="36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سلع التسوق.</a:t>
            </a:r>
            <a:endParaRPr lang="ar-SA" sz="3600" b="1" dirty="0">
              <a:solidFill>
                <a:schemeClr val="tx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11" name="TextBox 21">
            <a:extLst>
              <a:ext uri="{FF2B5EF4-FFF2-40B4-BE49-F238E27FC236}">
                <a16:creationId xmlns:a16="http://schemas.microsoft.com/office/drawing/2014/main" xmlns="" id="{B02AF472-30F5-4B87-8E68-52F177A24201}"/>
              </a:ext>
            </a:extLst>
          </p:cNvPr>
          <p:cNvSpPr txBox="1"/>
          <p:nvPr/>
        </p:nvSpPr>
        <p:spPr>
          <a:xfrm>
            <a:off x="-119474" y="6492698"/>
            <a:ext cx="7798277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/>
            <a:r>
              <a:rPr lang="ar-BH" sz="2000" b="1" dirty="0">
                <a:solidFill>
                  <a:srgbClr val="436B7D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سوق321</a:t>
            </a:r>
            <a:r>
              <a:rPr lang="ar-SA" sz="2000" b="1" dirty="0">
                <a:solidFill>
                  <a:srgbClr val="436B7D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r>
              <a:rPr lang="ar-BH" sz="2000" b="1" dirty="0">
                <a:solidFill>
                  <a:srgbClr val="436B7D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               التسويق</a:t>
            </a:r>
            <a:r>
              <a:rPr lang="ar-SA" sz="2000" b="1" dirty="0">
                <a:solidFill>
                  <a:srgbClr val="436B7D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                    الوحدة </a:t>
            </a:r>
            <a:r>
              <a:rPr lang="ar-BH" sz="2000" b="1" dirty="0">
                <a:solidFill>
                  <a:srgbClr val="436B7D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الثالثة                       الفصل السادس</a:t>
            </a:r>
            <a:r>
              <a:rPr lang="ar-SA" sz="2000" b="1" dirty="0">
                <a:solidFill>
                  <a:srgbClr val="436B7D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:     </a:t>
            </a:r>
            <a:r>
              <a:rPr lang="ar-BH" sz="2000" b="1" dirty="0">
                <a:solidFill>
                  <a:srgbClr val="436B7D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السلع والخدمات</a:t>
            </a:r>
            <a:endParaRPr lang="ar-SA" sz="2000" b="1" dirty="0">
              <a:solidFill>
                <a:srgbClr val="436B7D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13" name="Rectangle 9"/>
          <p:cNvSpPr>
            <a:spLocks/>
          </p:cNvSpPr>
          <p:nvPr/>
        </p:nvSpPr>
        <p:spPr>
          <a:xfrm>
            <a:off x="7839636" y="6481116"/>
            <a:ext cx="4297130" cy="381000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algn="r">
              <a:lnSpc>
                <a:spcPct val="106000"/>
              </a:lnSpc>
              <a:spcBef>
                <a:spcPts val="0"/>
              </a:spcBef>
              <a:spcAft>
                <a:spcPts val="800"/>
              </a:spcAft>
            </a:pPr>
            <a:r>
              <a:rPr lang="ar-BH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وزارة التربية والتعليم –الفصل الدراسي الثاني 2020-2021م</a:t>
            </a:r>
            <a:endParaRPr lang="en-US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cxnSp>
        <p:nvCxnSpPr>
          <p:cNvPr id="15" name="رابط مستقيم 14"/>
          <p:cNvCxnSpPr/>
          <p:nvPr/>
        </p:nvCxnSpPr>
        <p:spPr>
          <a:xfrm>
            <a:off x="107576" y="6494563"/>
            <a:ext cx="11988000" cy="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291" y="13778"/>
            <a:ext cx="1646183" cy="12680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77875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مستطيل مستدير الزوايا 15">
            <a:extLst>
              <a:ext uri="{FF2B5EF4-FFF2-40B4-BE49-F238E27FC236}">
                <a16:creationId xmlns:a16="http://schemas.microsoft.com/office/drawing/2014/main" xmlns="" id="{C7CA628E-402E-4ECD-83CD-2C5BD377C6C5}"/>
              </a:ext>
            </a:extLst>
          </p:cNvPr>
          <p:cNvSpPr/>
          <p:nvPr/>
        </p:nvSpPr>
        <p:spPr>
          <a:xfrm>
            <a:off x="109266" y="1335539"/>
            <a:ext cx="11932679" cy="5091884"/>
          </a:xfrm>
          <a:prstGeom prst="roundRect">
            <a:avLst>
              <a:gd name="adj" fmla="val 1416"/>
            </a:avLst>
          </a:prstGeom>
          <a:solidFill>
            <a:srgbClr val="BFD4D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t"/>
          <a:lstStyle/>
          <a:p>
            <a:pPr marL="623888" indent="-623888" algn="just" rtl="1"/>
            <a:r>
              <a:rPr lang="ar-BH" sz="4000" b="1" dirty="0" smtClean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3</a:t>
            </a:r>
            <a:r>
              <a:rPr lang="ar-SA" sz="4000" b="1" dirty="0" smtClean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.  </a:t>
            </a:r>
            <a:r>
              <a:rPr lang="ar-BH" sz="4000" b="1" dirty="0" smtClean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ساعة ألماس يعتبر من السلع التي يتم تصنيفها ضمن السلع الاستقرائية.</a:t>
            </a:r>
            <a:endParaRPr lang="ar-SA" sz="4000" b="1" dirty="0" smtClean="0">
              <a:solidFill>
                <a:schemeClr val="tx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algn="r" rtl="1"/>
            <a:endParaRPr lang="en-US" sz="2800" b="1" dirty="0">
              <a:solidFill>
                <a:schemeClr val="tx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14" name="مستطيل مستدير الزوايا 13"/>
          <p:cNvSpPr/>
          <p:nvPr/>
        </p:nvSpPr>
        <p:spPr>
          <a:xfrm>
            <a:off x="4328160" y="177021"/>
            <a:ext cx="8153400" cy="1080000"/>
          </a:xfrm>
          <a:prstGeom prst="roundRect">
            <a:avLst>
              <a:gd name="adj" fmla="val 10356"/>
            </a:avLst>
          </a:prstGeom>
          <a:solidFill>
            <a:srgbClr val="3F6A7D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BH"/>
          </a:p>
        </p:txBody>
      </p:sp>
      <p:sp>
        <p:nvSpPr>
          <p:cNvPr id="28" name="Rectangle 6"/>
          <p:cNvSpPr/>
          <p:nvPr/>
        </p:nvSpPr>
        <p:spPr>
          <a:xfrm>
            <a:off x="6502484" y="255539"/>
            <a:ext cx="2108269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ar-SA" sz="5400" dirty="0">
                <a:ln w="9525">
                  <a:noFill/>
                  <a:prstDash val="solid"/>
                </a:ln>
                <a:solidFill>
                  <a:schemeClr val="bg1"/>
                </a:solidFill>
                <a:latin typeface="Arial Black" panose="020B0A04020102020204" pitchFamily="34" charset="0"/>
                <a:cs typeface="PT Bold Heading" panose="02010400000000000000" pitchFamily="2" charset="-78"/>
              </a:rPr>
              <a:t>التقويم</a:t>
            </a:r>
            <a:endParaRPr lang="en-US" sz="5400" dirty="0">
              <a:ln w="9525">
                <a:noFill/>
                <a:prstDash val="solid"/>
              </a:ln>
              <a:solidFill>
                <a:schemeClr val="bg1"/>
              </a:solidFill>
              <a:latin typeface="Arial Black" panose="020B0A04020102020204" pitchFamily="34" charset="0"/>
              <a:cs typeface="PT Bold Heading" panose="02010400000000000000" pitchFamily="2" charset="-78"/>
            </a:endParaRPr>
          </a:p>
        </p:txBody>
      </p:sp>
      <p:sp>
        <p:nvSpPr>
          <p:cNvPr id="50" name="Rectangle 3">
            <a:extLst>
              <a:ext uri="{FF2B5EF4-FFF2-40B4-BE49-F238E27FC236}">
                <a16:creationId xmlns:a16="http://schemas.microsoft.com/office/drawing/2014/main" xmlns="" id="{CF37C91C-1792-4456-A129-12DA8C225934}"/>
              </a:ext>
            </a:extLst>
          </p:cNvPr>
          <p:cNvSpPr/>
          <p:nvPr/>
        </p:nvSpPr>
        <p:spPr>
          <a:xfrm flipH="1">
            <a:off x="11053783" y="-114335"/>
            <a:ext cx="707366" cy="1862048"/>
          </a:xfrm>
          <a:prstGeom prst="rect">
            <a:avLst/>
          </a:prstGeom>
          <a:noFill/>
          <a:ln w="28575">
            <a:noFill/>
          </a:ln>
        </p:spPr>
        <p:txBody>
          <a:bodyPr wrap="square" lIns="91440" tIns="45720" rIns="91440" bIns="45720">
            <a:spAutoFit/>
          </a:bodyPr>
          <a:lstStyle/>
          <a:p>
            <a:pPr rtl="1"/>
            <a:r>
              <a:rPr lang="ar-SA" sz="11500" b="1" cap="none" spc="0" dirty="0">
                <a:ln w="19050">
                  <a:solidFill>
                    <a:srgbClr val="FF9933"/>
                  </a:solidFill>
                  <a:prstDash val="solid"/>
                </a:ln>
                <a:noFill/>
                <a:latin typeface="Arial" panose="020B0604020202020204" pitchFamily="34" charset="0"/>
                <a:cs typeface="Arial" panose="020B0604020202020204" pitchFamily="34" charset="0"/>
              </a:rPr>
              <a:t>؟</a:t>
            </a:r>
            <a:endParaRPr lang="en-US" sz="11500" b="1" cap="none" spc="0" dirty="0">
              <a:ln w="19050">
                <a:solidFill>
                  <a:srgbClr val="FF9933"/>
                </a:solidFill>
                <a:prstDash val="solid"/>
              </a:ln>
              <a:noFill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Rectangle: Rounded Corners 2">
            <a:hlinkClick r:id="rId2" action="ppaction://hlinksldjump"/>
            <a:extLst>
              <a:ext uri="{FF2B5EF4-FFF2-40B4-BE49-F238E27FC236}">
                <a16:creationId xmlns:a16="http://schemas.microsoft.com/office/drawing/2014/main" xmlns="" id="{D26EB1B5-0C73-4673-B830-CBC625C354BB}"/>
              </a:ext>
            </a:extLst>
          </p:cNvPr>
          <p:cNvSpPr/>
          <p:nvPr/>
        </p:nvSpPr>
        <p:spPr>
          <a:xfrm>
            <a:off x="6543393" y="3881480"/>
            <a:ext cx="2936949" cy="856343"/>
          </a:xfrm>
          <a:prstGeom prst="roundRect">
            <a:avLst>
              <a:gd name="adj" fmla="val 50000"/>
            </a:avLst>
          </a:prstGeom>
          <a:solidFill>
            <a:srgbClr val="C13018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5400" b="1" dirty="0">
                <a:solidFill>
                  <a:schemeClr val="bg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صح</a:t>
            </a:r>
            <a:endParaRPr lang="ar-SA" sz="3600" b="1" dirty="0">
              <a:solidFill>
                <a:schemeClr val="bg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2" name="Rectangle: Rounded Corners 1">
            <a:hlinkClick r:id="rId3" action="ppaction://hlinksldjump"/>
            <a:extLst>
              <a:ext uri="{FF2B5EF4-FFF2-40B4-BE49-F238E27FC236}">
                <a16:creationId xmlns:a16="http://schemas.microsoft.com/office/drawing/2014/main" xmlns="" id="{33519721-DB9D-4E6B-82E6-92DD79CF670B}"/>
              </a:ext>
            </a:extLst>
          </p:cNvPr>
          <p:cNvSpPr/>
          <p:nvPr/>
        </p:nvSpPr>
        <p:spPr>
          <a:xfrm>
            <a:off x="2768362" y="3881480"/>
            <a:ext cx="2936949" cy="856343"/>
          </a:xfrm>
          <a:prstGeom prst="roundRect">
            <a:avLst>
              <a:gd name="adj" fmla="val 50000"/>
            </a:avLst>
          </a:prstGeom>
          <a:solidFill>
            <a:srgbClr val="3A5C84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5400" b="1" dirty="0">
                <a:solidFill>
                  <a:schemeClr val="bg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خطأ</a:t>
            </a:r>
          </a:p>
        </p:txBody>
      </p:sp>
      <p:sp>
        <p:nvSpPr>
          <p:cNvPr id="9" name="TextBox 21">
            <a:extLst>
              <a:ext uri="{FF2B5EF4-FFF2-40B4-BE49-F238E27FC236}">
                <a16:creationId xmlns:a16="http://schemas.microsoft.com/office/drawing/2014/main" xmlns="" id="{B02AF472-30F5-4B87-8E68-52F177A24201}"/>
              </a:ext>
            </a:extLst>
          </p:cNvPr>
          <p:cNvSpPr txBox="1"/>
          <p:nvPr/>
        </p:nvSpPr>
        <p:spPr>
          <a:xfrm>
            <a:off x="-119474" y="6492698"/>
            <a:ext cx="7798277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/>
            <a:r>
              <a:rPr lang="ar-BH" sz="2000" b="1" dirty="0">
                <a:solidFill>
                  <a:srgbClr val="436B7D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سوق321</a:t>
            </a:r>
            <a:r>
              <a:rPr lang="ar-SA" sz="2000" b="1" dirty="0">
                <a:solidFill>
                  <a:srgbClr val="436B7D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r>
              <a:rPr lang="ar-BH" sz="2000" b="1" dirty="0">
                <a:solidFill>
                  <a:srgbClr val="436B7D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               التسويق</a:t>
            </a:r>
            <a:r>
              <a:rPr lang="ar-SA" sz="2000" b="1" dirty="0">
                <a:solidFill>
                  <a:srgbClr val="436B7D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                    الوحدة </a:t>
            </a:r>
            <a:r>
              <a:rPr lang="ar-BH" sz="2000" b="1" dirty="0">
                <a:solidFill>
                  <a:srgbClr val="436B7D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الثالثة                       الفصل السادس</a:t>
            </a:r>
            <a:r>
              <a:rPr lang="ar-SA" sz="2000" b="1" dirty="0">
                <a:solidFill>
                  <a:srgbClr val="436B7D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:     </a:t>
            </a:r>
            <a:r>
              <a:rPr lang="ar-BH" sz="2000" b="1" dirty="0">
                <a:solidFill>
                  <a:srgbClr val="436B7D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السلع والخدمات</a:t>
            </a:r>
            <a:endParaRPr lang="ar-SA" sz="2000" b="1" dirty="0">
              <a:solidFill>
                <a:srgbClr val="436B7D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11" name="Rectangle 9"/>
          <p:cNvSpPr>
            <a:spLocks/>
          </p:cNvSpPr>
          <p:nvPr/>
        </p:nvSpPr>
        <p:spPr>
          <a:xfrm>
            <a:off x="7839636" y="6481116"/>
            <a:ext cx="4297130" cy="381000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algn="r">
              <a:lnSpc>
                <a:spcPct val="106000"/>
              </a:lnSpc>
              <a:spcBef>
                <a:spcPts val="0"/>
              </a:spcBef>
              <a:spcAft>
                <a:spcPts val="800"/>
              </a:spcAft>
            </a:pPr>
            <a:r>
              <a:rPr lang="ar-BH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وزارة التربية والتعليم –الفصل الدراسي الثاني 2020-2021م</a:t>
            </a:r>
            <a:endParaRPr lang="en-US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cxnSp>
        <p:nvCxnSpPr>
          <p:cNvPr id="12" name="رابط مستقيم 11"/>
          <p:cNvCxnSpPr/>
          <p:nvPr/>
        </p:nvCxnSpPr>
        <p:spPr>
          <a:xfrm>
            <a:off x="107576" y="6494563"/>
            <a:ext cx="11988000" cy="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291" y="13778"/>
            <a:ext cx="1646183" cy="12680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52382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مستطيل مستدير الزوايا 15">
            <a:extLst>
              <a:ext uri="{FF2B5EF4-FFF2-40B4-BE49-F238E27FC236}">
                <a16:creationId xmlns:a16="http://schemas.microsoft.com/office/drawing/2014/main" xmlns="" id="{C7CA628E-402E-4ECD-83CD-2C5BD377C6C5}"/>
              </a:ext>
            </a:extLst>
          </p:cNvPr>
          <p:cNvSpPr/>
          <p:nvPr/>
        </p:nvSpPr>
        <p:spPr>
          <a:xfrm>
            <a:off x="109266" y="1335539"/>
            <a:ext cx="11932679" cy="5091884"/>
          </a:xfrm>
          <a:prstGeom prst="roundRect">
            <a:avLst>
              <a:gd name="adj" fmla="val 1416"/>
            </a:avLst>
          </a:prstGeom>
          <a:solidFill>
            <a:srgbClr val="BFD4D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t"/>
          <a:lstStyle/>
          <a:p>
            <a:pPr marL="623888" indent="-623888" algn="just" rtl="1"/>
            <a:r>
              <a:rPr lang="ar-BH" sz="40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4</a:t>
            </a:r>
            <a:r>
              <a:rPr lang="ar-SA" sz="40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.  </a:t>
            </a:r>
            <a:r>
              <a:rPr lang="ar-BH" sz="40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ضع علامة (</a:t>
            </a:r>
            <a:r>
              <a:rPr lang="ar-BH" sz="40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  <a:sym typeface="Wingdings" panose="05000000000000000000" pitchFamily="2" charset="2"/>
              </a:rPr>
              <a:t></a:t>
            </a:r>
            <a:r>
              <a:rPr lang="ar-BH" sz="40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) أمام نوع السلعة المناسبة لكل مثال مما يلي:</a:t>
            </a:r>
            <a:endParaRPr lang="ar-SA" sz="4000" b="1" dirty="0">
              <a:solidFill>
                <a:schemeClr val="tx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algn="r" rtl="1"/>
            <a:endParaRPr lang="en-US" sz="2800" b="1" dirty="0">
              <a:solidFill>
                <a:schemeClr val="tx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14" name="مستطيل مستدير الزوايا 13"/>
          <p:cNvSpPr/>
          <p:nvPr/>
        </p:nvSpPr>
        <p:spPr>
          <a:xfrm>
            <a:off x="4328160" y="177021"/>
            <a:ext cx="8153400" cy="1080000"/>
          </a:xfrm>
          <a:prstGeom prst="roundRect">
            <a:avLst>
              <a:gd name="adj" fmla="val 10356"/>
            </a:avLst>
          </a:prstGeom>
          <a:solidFill>
            <a:srgbClr val="3F6A7D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BH"/>
          </a:p>
        </p:txBody>
      </p:sp>
      <p:sp>
        <p:nvSpPr>
          <p:cNvPr id="28" name="Rectangle 6"/>
          <p:cNvSpPr/>
          <p:nvPr/>
        </p:nvSpPr>
        <p:spPr>
          <a:xfrm>
            <a:off x="6502484" y="255539"/>
            <a:ext cx="2108269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ar-SA" sz="5400" dirty="0">
                <a:ln w="9525">
                  <a:noFill/>
                  <a:prstDash val="solid"/>
                </a:ln>
                <a:solidFill>
                  <a:schemeClr val="bg1"/>
                </a:solidFill>
                <a:latin typeface="Arial Black" panose="020B0A04020102020204" pitchFamily="34" charset="0"/>
                <a:cs typeface="PT Bold Heading" panose="02010400000000000000" pitchFamily="2" charset="-78"/>
              </a:rPr>
              <a:t>التقويم</a:t>
            </a:r>
            <a:endParaRPr lang="en-US" sz="5400" dirty="0">
              <a:ln w="9525">
                <a:noFill/>
                <a:prstDash val="solid"/>
              </a:ln>
              <a:solidFill>
                <a:schemeClr val="bg1"/>
              </a:solidFill>
              <a:latin typeface="Arial Black" panose="020B0A04020102020204" pitchFamily="34" charset="0"/>
              <a:cs typeface="PT Bold Heading" panose="02010400000000000000" pitchFamily="2" charset="-78"/>
            </a:endParaRPr>
          </a:p>
        </p:txBody>
      </p:sp>
      <p:sp>
        <p:nvSpPr>
          <p:cNvPr id="50" name="Rectangle 3">
            <a:extLst>
              <a:ext uri="{FF2B5EF4-FFF2-40B4-BE49-F238E27FC236}">
                <a16:creationId xmlns:a16="http://schemas.microsoft.com/office/drawing/2014/main" xmlns="" id="{CF37C91C-1792-4456-A129-12DA8C225934}"/>
              </a:ext>
            </a:extLst>
          </p:cNvPr>
          <p:cNvSpPr/>
          <p:nvPr/>
        </p:nvSpPr>
        <p:spPr>
          <a:xfrm flipH="1">
            <a:off x="11053783" y="-114335"/>
            <a:ext cx="707366" cy="1862048"/>
          </a:xfrm>
          <a:prstGeom prst="rect">
            <a:avLst/>
          </a:prstGeom>
          <a:noFill/>
          <a:ln w="28575">
            <a:noFill/>
          </a:ln>
        </p:spPr>
        <p:txBody>
          <a:bodyPr wrap="square" lIns="91440" tIns="45720" rIns="91440" bIns="45720">
            <a:spAutoFit/>
          </a:bodyPr>
          <a:lstStyle/>
          <a:p>
            <a:pPr rtl="1"/>
            <a:r>
              <a:rPr lang="ar-SA" sz="11500" b="1" cap="none" spc="0" dirty="0">
                <a:ln w="19050">
                  <a:solidFill>
                    <a:srgbClr val="FF9933"/>
                  </a:solidFill>
                  <a:prstDash val="solid"/>
                </a:ln>
                <a:noFill/>
                <a:latin typeface="Arial" panose="020B0604020202020204" pitchFamily="34" charset="0"/>
                <a:cs typeface="Arial" panose="020B0604020202020204" pitchFamily="34" charset="0"/>
              </a:rPr>
              <a:t>؟</a:t>
            </a:r>
            <a:endParaRPr lang="en-US" sz="11500" b="1" cap="none" spc="0" dirty="0">
              <a:ln w="19050">
                <a:solidFill>
                  <a:srgbClr val="FF9933"/>
                </a:solidFill>
                <a:prstDash val="solid"/>
              </a:ln>
              <a:noFill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Flowchart: Terminator 5">
            <a:hlinkClick r:id="rId2" action="ppaction://hlinksldjump"/>
            <a:extLst>
              <a:ext uri="{FF2B5EF4-FFF2-40B4-BE49-F238E27FC236}">
                <a16:creationId xmlns:a16="http://schemas.microsoft.com/office/drawing/2014/main" xmlns="" id="{EA17CA2C-463F-4C03-9FAE-D86355B014EA}"/>
              </a:ext>
            </a:extLst>
          </p:cNvPr>
          <p:cNvSpPr/>
          <p:nvPr/>
        </p:nvSpPr>
        <p:spPr>
          <a:xfrm>
            <a:off x="217386" y="5869898"/>
            <a:ext cx="1766690" cy="448207"/>
          </a:xfrm>
          <a:prstGeom prst="flowChartTerminator">
            <a:avLst/>
          </a:prstGeom>
          <a:solidFill>
            <a:srgbClr val="FF980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2100" b="1" dirty="0">
                <a:solidFill>
                  <a:sysClr val="windowText" lastClr="00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تأكد من إجابتك</a:t>
            </a:r>
            <a:endParaRPr lang="en-US" sz="2100" b="1" dirty="0">
              <a:solidFill>
                <a:sysClr val="windowText" lastClr="00000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graphicFrame>
        <p:nvGraphicFramePr>
          <p:cNvPr id="2" name="جدول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39569083"/>
              </p:ext>
            </p:extLst>
          </p:nvPr>
        </p:nvGraphicFramePr>
        <p:xfrm>
          <a:off x="1984076" y="2205317"/>
          <a:ext cx="9890430" cy="3664582"/>
        </p:xfrm>
        <a:graphic>
          <a:graphicData uri="http://schemas.openxmlformats.org/drawingml/2006/table">
            <a:tbl>
              <a:tblPr rtl="1" firstRow="1" bandRow="1">
                <a:tableStyleId>{9DCAF9ED-07DC-4A11-8D7F-57B35C25682E}</a:tableStyleId>
              </a:tblPr>
              <a:tblGrid>
                <a:gridCol w="6044329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105495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933209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918853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888544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</a:tblGrid>
              <a:tr h="473122">
                <a:tc rowSpan="2">
                  <a:txBody>
                    <a:bodyPr/>
                    <a:lstStyle/>
                    <a:p>
                      <a:pPr algn="ctr" rtl="1"/>
                      <a:r>
                        <a:rPr lang="ar-BH" sz="3200" b="1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عمليات الشراء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4">
                  <a:txBody>
                    <a:bodyPr/>
                    <a:lstStyle/>
                    <a:p>
                      <a:pPr algn="ctr" rtl="1"/>
                      <a:r>
                        <a:rPr lang="ar-BH" sz="2400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أنواع السلع</a:t>
                      </a:r>
                      <a:endParaRPr lang="ar-BH" sz="2400" b="1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rtl="1"/>
                      <a:endParaRPr lang="ar-BH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ar-BH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ar-BH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541978">
                <a:tc vMerge="1">
                  <a:txBody>
                    <a:bodyPr/>
                    <a:lstStyle/>
                    <a:p>
                      <a:pPr rtl="1"/>
                      <a:endParaRPr lang="ar-BH" sz="2800" b="1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BH" sz="2400" b="1" dirty="0">
                          <a:solidFill>
                            <a:schemeClr val="bg1"/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استقرائي</a:t>
                      </a:r>
                    </a:p>
                  </a:txBody>
                  <a:tcPr>
                    <a:lnL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7D3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BH" sz="2400" b="1" dirty="0">
                          <a:solidFill>
                            <a:schemeClr val="bg1"/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التسوق</a:t>
                      </a:r>
                    </a:p>
                  </a:txBody>
                  <a:tcPr>
                    <a:lnL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7D3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BH" sz="2400" b="1" dirty="0">
                          <a:solidFill>
                            <a:schemeClr val="bg1"/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الخاصة</a:t>
                      </a:r>
                    </a:p>
                  </a:txBody>
                  <a:tcPr>
                    <a:lnL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7D3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BH" sz="2400" b="1" dirty="0">
                          <a:solidFill>
                            <a:schemeClr val="bg1"/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معمرة</a:t>
                      </a:r>
                    </a:p>
                  </a:txBody>
                  <a:tcPr>
                    <a:lnL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7D3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851619">
                <a:tc>
                  <a:txBody>
                    <a:bodyPr/>
                    <a:lstStyle/>
                    <a:p>
                      <a:pPr marL="0" indent="0" algn="just" rtl="1">
                        <a:buFont typeface="+mj-lt"/>
                        <a:buNone/>
                      </a:pPr>
                      <a:r>
                        <a:rPr lang="ar-BH" sz="2400" b="1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1. اشترى السيد</a:t>
                      </a:r>
                      <a:r>
                        <a:rPr lang="ar-BH" sz="2400" b="1" baseline="0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 جاسم تلفزيون ذو شاشة مسطحة ماركة (</a:t>
                      </a:r>
                      <a:r>
                        <a:rPr lang="en-US" sz="2400" b="1" baseline="0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Sony</a:t>
                      </a:r>
                      <a:r>
                        <a:rPr lang="ar-BH" sz="2400" b="1" baseline="0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) لمنزله الجديد.</a:t>
                      </a:r>
                      <a:endParaRPr lang="ar-BH" sz="2400" b="1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1"/>
                      <a:endParaRPr lang="ar-BH" sz="2400" b="1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1"/>
                      <a:endParaRPr lang="ar-BH" sz="2400" b="1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1"/>
                      <a:endParaRPr lang="ar-BH" sz="2400" b="1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1"/>
                      <a:endParaRPr lang="ar-BH" sz="2400" b="1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851619">
                <a:tc>
                  <a:txBody>
                    <a:bodyPr/>
                    <a:lstStyle/>
                    <a:p>
                      <a:pPr marL="0" indent="0" algn="just" rtl="1">
                        <a:buFont typeface="+mj-lt"/>
                        <a:buNone/>
                      </a:pPr>
                      <a:r>
                        <a:rPr lang="ar-BH" sz="2400" b="1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2. مع بداية</a:t>
                      </a:r>
                      <a:r>
                        <a:rPr lang="ar-BH" sz="2400" b="1" baseline="0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 الفصل الدراسي الجديد، اشترى محمد حقيبة مدرسية وذلك بعد مقارنة الأسعار والجودة.</a:t>
                      </a:r>
                      <a:endParaRPr lang="ar-BH" sz="2400" b="1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1"/>
                      <a:endParaRPr lang="ar-BH" sz="2400" b="1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1"/>
                      <a:endParaRPr lang="ar-BH" sz="2400" b="1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1"/>
                      <a:endParaRPr lang="ar-BH" sz="2400" b="1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1"/>
                      <a:endParaRPr lang="ar-BH" sz="2400" b="1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473122">
                <a:tc>
                  <a:txBody>
                    <a:bodyPr/>
                    <a:lstStyle/>
                    <a:p>
                      <a:pPr marL="0" indent="0" algn="just" rtl="1">
                        <a:buFont typeface="+mj-lt"/>
                        <a:buNone/>
                      </a:pPr>
                      <a:r>
                        <a:rPr lang="ar-BH" sz="2400" b="1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3. اشترت مريم خاتم ألماس</a:t>
                      </a:r>
                      <a:r>
                        <a:rPr lang="ar-BH" sz="2400" b="1" baseline="0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 لأختها بمناسبة تخرجها من الجامعة.</a:t>
                      </a:r>
                      <a:endParaRPr lang="ar-BH" sz="2400" b="1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1"/>
                      <a:endParaRPr lang="ar-BH" sz="2400" b="1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1"/>
                      <a:endParaRPr lang="ar-BH" sz="2400" b="1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1"/>
                      <a:endParaRPr lang="ar-BH" sz="2400" b="1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1"/>
                      <a:endParaRPr lang="ar-BH" sz="2400" b="1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473122">
                <a:tc>
                  <a:txBody>
                    <a:bodyPr/>
                    <a:lstStyle/>
                    <a:p>
                      <a:pPr marL="0" indent="0" algn="just" rtl="1">
                        <a:buFont typeface="+mj-lt"/>
                        <a:buNone/>
                      </a:pPr>
                      <a:r>
                        <a:rPr lang="ar-BH" sz="2400" b="1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4. قام حسن بشراء علبة شامبو مع المستلزمات الشهرية المتكررة.</a:t>
                      </a:r>
                    </a:p>
                  </a:txBody>
                  <a:tcPr>
                    <a:lnL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1"/>
                      <a:endParaRPr lang="ar-BH" sz="2400" b="1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1"/>
                      <a:endParaRPr lang="ar-BH" sz="2400" b="1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1"/>
                      <a:endParaRPr lang="ar-BH" sz="2400" b="1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1"/>
                      <a:endParaRPr lang="ar-BH" sz="2400" b="1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</a:tbl>
          </a:graphicData>
        </a:graphic>
      </p:graphicFrame>
      <p:sp>
        <p:nvSpPr>
          <p:cNvPr id="9" name="TextBox 21">
            <a:extLst>
              <a:ext uri="{FF2B5EF4-FFF2-40B4-BE49-F238E27FC236}">
                <a16:creationId xmlns:a16="http://schemas.microsoft.com/office/drawing/2014/main" xmlns="" id="{B02AF472-30F5-4B87-8E68-52F177A24201}"/>
              </a:ext>
            </a:extLst>
          </p:cNvPr>
          <p:cNvSpPr txBox="1"/>
          <p:nvPr/>
        </p:nvSpPr>
        <p:spPr>
          <a:xfrm>
            <a:off x="-119474" y="6492698"/>
            <a:ext cx="7798277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/>
            <a:r>
              <a:rPr lang="ar-BH" sz="2000" b="1" dirty="0">
                <a:solidFill>
                  <a:srgbClr val="436B7D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سوق321</a:t>
            </a:r>
            <a:r>
              <a:rPr lang="ar-SA" sz="2000" b="1" dirty="0">
                <a:solidFill>
                  <a:srgbClr val="436B7D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r>
              <a:rPr lang="ar-BH" sz="2000" b="1" dirty="0">
                <a:solidFill>
                  <a:srgbClr val="436B7D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               التسويق</a:t>
            </a:r>
            <a:r>
              <a:rPr lang="ar-SA" sz="2000" b="1" dirty="0">
                <a:solidFill>
                  <a:srgbClr val="436B7D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                    الوحدة </a:t>
            </a:r>
            <a:r>
              <a:rPr lang="ar-BH" sz="2000" b="1" dirty="0">
                <a:solidFill>
                  <a:srgbClr val="436B7D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الثالثة                       الفصل السادس</a:t>
            </a:r>
            <a:r>
              <a:rPr lang="ar-SA" sz="2000" b="1" dirty="0">
                <a:solidFill>
                  <a:srgbClr val="436B7D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:     </a:t>
            </a:r>
            <a:r>
              <a:rPr lang="ar-BH" sz="2000" b="1" dirty="0">
                <a:solidFill>
                  <a:srgbClr val="436B7D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السلع والخدمات</a:t>
            </a:r>
            <a:endParaRPr lang="ar-SA" sz="2000" b="1" dirty="0">
              <a:solidFill>
                <a:srgbClr val="436B7D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11" name="Rectangle 9"/>
          <p:cNvSpPr>
            <a:spLocks/>
          </p:cNvSpPr>
          <p:nvPr/>
        </p:nvSpPr>
        <p:spPr>
          <a:xfrm>
            <a:off x="7839636" y="6481116"/>
            <a:ext cx="4297130" cy="381000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algn="r">
              <a:lnSpc>
                <a:spcPct val="106000"/>
              </a:lnSpc>
              <a:spcBef>
                <a:spcPts val="0"/>
              </a:spcBef>
              <a:spcAft>
                <a:spcPts val="800"/>
              </a:spcAft>
            </a:pPr>
            <a:r>
              <a:rPr lang="ar-BH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وزارة التربية والتعليم –الفصل الدراسي الثاني 2020-2021م</a:t>
            </a:r>
            <a:endParaRPr lang="en-US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cxnSp>
        <p:nvCxnSpPr>
          <p:cNvPr id="12" name="رابط مستقيم 11"/>
          <p:cNvCxnSpPr/>
          <p:nvPr/>
        </p:nvCxnSpPr>
        <p:spPr>
          <a:xfrm>
            <a:off x="107576" y="6494563"/>
            <a:ext cx="11988000" cy="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291" y="13778"/>
            <a:ext cx="1646183" cy="12680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7680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مستطيل مستدير الزوايا 15">
            <a:extLst>
              <a:ext uri="{FF2B5EF4-FFF2-40B4-BE49-F238E27FC236}">
                <a16:creationId xmlns:a16="http://schemas.microsoft.com/office/drawing/2014/main" xmlns="" id="{C7CA628E-402E-4ECD-83CD-2C5BD377C6C5}"/>
              </a:ext>
            </a:extLst>
          </p:cNvPr>
          <p:cNvSpPr/>
          <p:nvPr/>
        </p:nvSpPr>
        <p:spPr>
          <a:xfrm>
            <a:off x="109266" y="1335539"/>
            <a:ext cx="11932679" cy="5091884"/>
          </a:xfrm>
          <a:prstGeom prst="roundRect">
            <a:avLst>
              <a:gd name="adj" fmla="val 1416"/>
            </a:avLst>
          </a:prstGeom>
          <a:solidFill>
            <a:srgbClr val="BFD4D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t"/>
          <a:lstStyle/>
          <a:p>
            <a:pPr algn="just" rtl="1"/>
            <a:r>
              <a:rPr lang="ar-BH" sz="40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5. انظر إلى الصور الآتية، ثم أجب عن الأسئلة التي تليها:</a:t>
            </a:r>
          </a:p>
          <a:p>
            <a:pPr algn="just" rtl="1"/>
            <a:endParaRPr lang="ar-BH" sz="4000" b="1" dirty="0">
              <a:solidFill>
                <a:schemeClr val="tx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algn="just" rtl="1"/>
            <a:endParaRPr lang="ar-BH" sz="4000" b="1" dirty="0">
              <a:solidFill>
                <a:schemeClr val="tx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algn="just" rtl="1"/>
            <a:endParaRPr lang="ar-BH" sz="4000" b="1" dirty="0">
              <a:solidFill>
                <a:schemeClr val="tx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algn="just" rtl="1"/>
            <a:r>
              <a:rPr lang="ar-BH" sz="40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أ. ما الذي تعبر عنه هذه الصور؟  وما طبيعة السلعة محل التنافس؟</a:t>
            </a:r>
          </a:p>
          <a:p>
            <a:pPr algn="just" rtl="1"/>
            <a:r>
              <a:rPr lang="ar-BH" sz="40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ب. حدد نوع المنافسة؟</a:t>
            </a:r>
          </a:p>
          <a:p>
            <a:pPr algn="just" rtl="1"/>
            <a:r>
              <a:rPr lang="ar-BH" sz="40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ج. اذكر ثلاث من خصائص هذه السلعة؟</a:t>
            </a:r>
          </a:p>
          <a:p>
            <a:pPr algn="just" rtl="1"/>
            <a:r>
              <a:rPr lang="ar-BH" sz="40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د. هل من الممكن دخول منافسين جدد؟</a:t>
            </a:r>
          </a:p>
          <a:p>
            <a:pPr algn="just" rtl="1"/>
            <a:endParaRPr lang="ar-SA" sz="4000" b="1" dirty="0">
              <a:solidFill>
                <a:schemeClr val="tx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algn="r" rtl="1"/>
            <a:endParaRPr lang="en-US" sz="2800" b="1" dirty="0">
              <a:solidFill>
                <a:schemeClr val="tx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14" name="مستطيل مستدير الزوايا 13"/>
          <p:cNvSpPr/>
          <p:nvPr/>
        </p:nvSpPr>
        <p:spPr>
          <a:xfrm>
            <a:off x="4328160" y="177021"/>
            <a:ext cx="8153400" cy="1080000"/>
          </a:xfrm>
          <a:prstGeom prst="roundRect">
            <a:avLst>
              <a:gd name="adj" fmla="val 10356"/>
            </a:avLst>
          </a:prstGeom>
          <a:solidFill>
            <a:srgbClr val="3F6A7D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BH"/>
          </a:p>
        </p:txBody>
      </p:sp>
      <p:sp>
        <p:nvSpPr>
          <p:cNvPr id="28" name="Rectangle 6"/>
          <p:cNvSpPr/>
          <p:nvPr/>
        </p:nvSpPr>
        <p:spPr>
          <a:xfrm>
            <a:off x="6502484" y="255539"/>
            <a:ext cx="2108269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ar-SA" sz="5400" dirty="0">
                <a:ln w="9525">
                  <a:noFill/>
                  <a:prstDash val="solid"/>
                </a:ln>
                <a:solidFill>
                  <a:schemeClr val="bg1"/>
                </a:solidFill>
                <a:latin typeface="Arial Black" panose="020B0A04020102020204" pitchFamily="34" charset="0"/>
                <a:cs typeface="PT Bold Heading" panose="02010400000000000000" pitchFamily="2" charset="-78"/>
              </a:rPr>
              <a:t>التقويم</a:t>
            </a:r>
            <a:endParaRPr lang="en-US" sz="5400" dirty="0">
              <a:ln w="9525">
                <a:noFill/>
                <a:prstDash val="solid"/>
              </a:ln>
              <a:solidFill>
                <a:schemeClr val="bg1"/>
              </a:solidFill>
              <a:latin typeface="Arial Black" panose="020B0A04020102020204" pitchFamily="34" charset="0"/>
              <a:cs typeface="PT Bold Heading" panose="02010400000000000000" pitchFamily="2" charset="-78"/>
            </a:endParaRPr>
          </a:p>
        </p:txBody>
      </p:sp>
      <p:sp>
        <p:nvSpPr>
          <p:cNvPr id="50" name="Rectangle 3">
            <a:extLst>
              <a:ext uri="{FF2B5EF4-FFF2-40B4-BE49-F238E27FC236}">
                <a16:creationId xmlns:a16="http://schemas.microsoft.com/office/drawing/2014/main" xmlns="" id="{CF37C91C-1792-4456-A129-12DA8C225934}"/>
              </a:ext>
            </a:extLst>
          </p:cNvPr>
          <p:cNvSpPr/>
          <p:nvPr/>
        </p:nvSpPr>
        <p:spPr>
          <a:xfrm flipH="1">
            <a:off x="11053783" y="-114335"/>
            <a:ext cx="707366" cy="1862048"/>
          </a:xfrm>
          <a:prstGeom prst="rect">
            <a:avLst/>
          </a:prstGeom>
          <a:noFill/>
          <a:ln w="28575">
            <a:noFill/>
          </a:ln>
        </p:spPr>
        <p:txBody>
          <a:bodyPr wrap="square" lIns="91440" tIns="45720" rIns="91440" bIns="45720">
            <a:spAutoFit/>
          </a:bodyPr>
          <a:lstStyle/>
          <a:p>
            <a:pPr rtl="1"/>
            <a:r>
              <a:rPr lang="ar-SA" sz="11500" b="1" cap="none" spc="0" dirty="0">
                <a:ln w="19050">
                  <a:solidFill>
                    <a:srgbClr val="FF9933"/>
                  </a:solidFill>
                  <a:prstDash val="solid"/>
                </a:ln>
                <a:noFill/>
                <a:latin typeface="Arial" panose="020B0604020202020204" pitchFamily="34" charset="0"/>
                <a:cs typeface="Arial" panose="020B0604020202020204" pitchFamily="34" charset="0"/>
              </a:rPr>
              <a:t>؟</a:t>
            </a:r>
            <a:endParaRPr lang="en-US" sz="11500" b="1" cap="none" spc="0" dirty="0">
              <a:ln w="19050">
                <a:solidFill>
                  <a:srgbClr val="FF9933"/>
                </a:solidFill>
                <a:prstDash val="solid"/>
              </a:ln>
              <a:noFill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Flowchart: Terminator 5">
            <a:hlinkClick r:id="rId2" action="ppaction://hlinksldjump"/>
            <a:extLst>
              <a:ext uri="{FF2B5EF4-FFF2-40B4-BE49-F238E27FC236}">
                <a16:creationId xmlns:a16="http://schemas.microsoft.com/office/drawing/2014/main" xmlns="" id="{EA17CA2C-463F-4C03-9FAE-D86355B014EA}"/>
              </a:ext>
            </a:extLst>
          </p:cNvPr>
          <p:cNvSpPr/>
          <p:nvPr/>
        </p:nvSpPr>
        <p:spPr>
          <a:xfrm>
            <a:off x="217386" y="5869898"/>
            <a:ext cx="1766690" cy="448207"/>
          </a:xfrm>
          <a:prstGeom prst="flowChartTerminator">
            <a:avLst/>
          </a:prstGeom>
          <a:solidFill>
            <a:srgbClr val="FF980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2100" b="1" dirty="0">
                <a:solidFill>
                  <a:sysClr val="windowText" lastClr="00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تأكد من إجابتك</a:t>
            </a:r>
            <a:endParaRPr lang="en-US" sz="2100" b="1" dirty="0">
              <a:solidFill>
                <a:sysClr val="windowText" lastClr="00000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pic>
        <p:nvPicPr>
          <p:cNvPr id="3074" name="Picture 2" descr="Batelco Logo | LOGOSURFER.COM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80136" y="2279797"/>
            <a:ext cx="2896048" cy="11934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استحداث منصب مدير عام لشركة زين للاتصالات - سودافاكس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86578" y="2279797"/>
            <a:ext cx="2567753" cy="14312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21">
            <a:extLst>
              <a:ext uri="{FF2B5EF4-FFF2-40B4-BE49-F238E27FC236}">
                <a16:creationId xmlns:a16="http://schemas.microsoft.com/office/drawing/2014/main" xmlns="" id="{B02AF472-30F5-4B87-8E68-52F177A24201}"/>
              </a:ext>
            </a:extLst>
          </p:cNvPr>
          <p:cNvSpPr txBox="1"/>
          <p:nvPr/>
        </p:nvSpPr>
        <p:spPr>
          <a:xfrm>
            <a:off x="-119474" y="6492698"/>
            <a:ext cx="7798277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/>
            <a:r>
              <a:rPr lang="ar-BH" sz="2000" b="1" dirty="0">
                <a:solidFill>
                  <a:srgbClr val="436B7D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سوق321</a:t>
            </a:r>
            <a:r>
              <a:rPr lang="ar-SA" sz="2000" b="1" dirty="0">
                <a:solidFill>
                  <a:srgbClr val="436B7D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r>
              <a:rPr lang="ar-BH" sz="2000" b="1" dirty="0">
                <a:solidFill>
                  <a:srgbClr val="436B7D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               التسويق</a:t>
            </a:r>
            <a:r>
              <a:rPr lang="ar-SA" sz="2000" b="1" dirty="0">
                <a:solidFill>
                  <a:srgbClr val="436B7D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                    الوحدة </a:t>
            </a:r>
            <a:r>
              <a:rPr lang="ar-BH" sz="2000" b="1" dirty="0">
                <a:solidFill>
                  <a:srgbClr val="436B7D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الثالثة                       الفصل السادس</a:t>
            </a:r>
            <a:r>
              <a:rPr lang="ar-SA" sz="2000" b="1" dirty="0">
                <a:solidFill>
                  <a:srgbClr val="436B7D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:     </a:t>
            </a:r>
            <a:r>
              <a:rPr lang="ar-BH" sz="2000" b="1" dirty="0">
                <a:solidFill>
                  <a:srgbClr val="436B7D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السلع والخدمات</a:t>
            </a:r>
            <a:endParaRPr lang="ar-SA" sz="2000" b="1" dirty="0">
              <a:solidFill>
                <a:srgbClr val="436B7D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11" name="Rectangle 9"/>
          <p:cNvSpPr>
            <a:spLocks/>
          </p:cNvSpPr>
          <p:nvPr/>
        </p:nvSpPr>
        <p:spPr>
          <a:xfrm>
            <a:off x="7839636" y="6481116"/>
            <a:ext cx="4297130" cy="381000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algn="r">
              <a:lnSpc>
                <a:spcPct val="106000"/>
              </a:lnSpc>
              <a:spcBef>
                <a:spcPts val="0"/>
              </a:spcBef>
              <a:spcAft>
                <a:spcPts val="800"/>
              </a:spcAft>
            </a:pPr>
            <a:r>
              <a:rPr lang="ar-BH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وزارة التربية والتعليم –الفصل الدراسي الثاني 2020-2021م</a:t>
            </a:r>
            <a:endParaRPr lang="en-US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cxnSp>
        <p:nvCxnSpPr>
          <p:cNvPr id="12" name="رابط مستقيم 11"/>
          <p:cNvCxnSpPr/>
          <p:nvPr/>
        </p:nvCxnSpPr>
        <p:spPr>
          <a:xfrm>
            <a:off x="107576" y="6494563"/>
            <a:ext cx="11988000" cy="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Picture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291" y="13778"/>
            <a:ext cx="1646183" cy="12680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38693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مستطيل مستدير الزوايا 15">
            <a:extLst>
              <a:ext uri="{FF2B5EF4-FFF2-40B4-BE49-F238E27FC236}">
                <a16:creationId xmlns:a16="http://schemas.microsoft.com/office/drawing/2014/main" xmlns="" id="{C7CA628E-402E-4ECD-83CD-2C5BD377C6C5}"/>
              </a:ext>
            </a:extLst>
          </p:cNvPr>
          <p:cNvSpPr/>
          <p:nvPr/>
        </p:nvSpPr>
        <p:spPr>
          <a:xfrm>
            <a:off x="109266" y="1335539"/>
            <a:ext cx="11918611" cy="5091884"/>
          </a:xfrm>
          <a:prstGeom prst="roundRect">
            <a:avLst>
              <a:gd name="adj" fmla="val 1416"/>
            </a:avLst>
          </a:prstGeom>
          <a:solidFill>
            <a:srgbClr val="BFD4D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b"/>
          <a:lstStyle/>
          <a:p>
            <a:pPr marL="266700"/>
            <a:endParaRPr lang="en-US" sz="3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مستطيل مستدير الزوايا 13"/>
          <p:cNvSpPr/>
          <p:nvPr/>
        </p:nvSpPr>
        <p:spPr>
          <a:xfrm>
            <a:off x="4328160" y="177021"/>
            <a:ext cx="8153400" cy="1080000"/>
          </a:xfrm>
          <a:prstGeom prst="roundRect">
            <a:avLst>
              <a:gd name="adj" fmla="val 10356"/>
            </a:avLst>
          </a:prstGeom>
          <a:solidFill>
            <a:srgbClr val="3F6A7D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BH"/>
          </a:p>
        </p:txBody>
      </p:sp>
      <p:sp>
        <p:nvSpPr>
          <p:cNvPr id="28" name="Rectangle 6"/>
          <p:cNvSpPr/>
          <p:nvPr/>
        </p:nvSpPr>
        <p:spPr>
          <a:xfrm>
            <a:off x="6502484" y="255539"/>
            <a:ext cx="2108269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ar-SA" sz="5400" dirty="0">
                <a:ln w="9525">
                  <a:noFill/>
                  <a:prstDash val="solid"/>
                </a:ln>
                <a:solidFill>
                  <a:schemeClr val="bg1"/>
                </a:solidFill>
                <a:latin typeface="Arial Black" panose="020B0A04020102020204" pitchFamily="34" charset="0"/>
                <a:cs typeface="PT Bold Heading" panose="02010400000000000000" pitchFamily="2" charset="-78"/>
              </a:rPr>
              <a:t>التقويم</a:t>
            </a:r>
            <a:endParaRPr lang="en-US" sz="5400" dirty="0">
              <a:ln w="9525">
                <a:noFill/>
                <a:prstDash val="solid"/>
              </a:ln>
              <a:solidFill>
                <a:schemeClr val="bg1"/>
              </a:solidFill>
              <a:latin typeface="Arial Black" panose="020B0A04020102020204" pitchFamily="34" charset="0"/>
              <a:cs typeface="PT Bold Heading" panose="02010400000000000000" pitchFamily="2" charset="-78"/>
            </a:endParaRPr>
          </a:p>
        </p:txBody>
      </p:sp>
      <p:grpSp>
        <p:nvGrpSpPr>
          <p:cNvPr id="12" name="Google Shape;606;p37">
            <a:extLst>
              <a:ext uri="{FF2B5EF4-FFF2-40B4-BE49-F238E27FC236}">
                <a16:creationId xmlns:a16="http://schemas.microsoft.com/office/drawing/2014/main" xmlns="" id="{34442B95-24DB-4CF3-BFD0-1886E1B37CE7}"/>
              </a:ext>
            </a:extLst>
          </p:cNvPr>
          <p:cNvGrpSpPr/>
          <p:nvPr/>
        </p:nvGrpSpPr>
        <p:grpSpPr>
          <a:xfrm>
            <a:off x="10988866" y="293301"/>
            <a:ext cx="751685" cy="838520"/>
            <a:chOff x="1923675" y="1633650"/>
            <a:chExt cx="436000" cy="435975"/>
          </a:xfrm>
        </p:grpSpPr>
        <p:sp>
          <p:nvSpPr>
            <p:cNvPr id="13" name="Google Shape;607;p37">
              <a:extLst>
                <a:ext uri="{FF2B5EF4-FFF2-40B4-BE49-F238E27FC236}">
                  <a16:creationId xmlns:a16="http://schemas.microsoft.com/office/drawing/2014/main" xmlns="" id="{3A35DF27-37EC-4406-B94C-9430F453D313}"/>
                </a:ext>
              </a:extLst>
            </p:cNvPr>
            <p:cNvSpPr/>
            <p:nvPr/>
          </p:nvSpPr>
          <p:spPr>
            <a:xfrm>
              <a:off x="2209250" y="1633650"/>
              <a:ext cx="150425" cy="150425"/>
            </a:xfrm>
            <a:custGeom>
              <a:avLst/>
              <a:gdLst/>
              <a:ahLst/>
              <a:cxnLst/>
              <a:rect l="l" t="t" r="r" b="b"/>
              <a:pathLst>
                <a:path w="6017" h="6017" fill="none" extrusionOk="0">
                  <a:moveTo>
                    <a:pt x="5846" y="3605"/>
                  </a:moveTo>
                  <a:lnTo>
                    <a:pt x="2412" y="171"/>
                  </a:lnTo>
                  <a:lnTo>
                    <a:pt x="2412" y="171"/>
                  </a:lnTo>
                  <a:lnTo>
                    <a:pt x="2314" y="98"/>
                  </a:lnTo>
                  <a:lnTo>
                    <a:pt x="2217" y="49"/>
                  </a:lnTo>
                  <a:lnTo>
                    <a:pt x="2095" y="25"/>
                  </a:lnTo>
                  <a:lnTo>
                    <a:pt x="1997" y="1"/>
                  </a:lnTo>
                  <a:lnTo>
                    <a:pt x="1876" y="25"/>
                  </a:lnTo>
                  <a:lnTo>
                    <a:pt x="1778" y="49"/>
                  </a:lnTo>
                  <a:lnTo>
                    <a:pt x="1681" y="98"/>
                  </a:lnTo>
                  <a:lnTo>
                    <a:pt x="1583" y="171"/>
                  </a:lnTo>
                  <a:lnTo>
                    <a:pt x="0" y="1778"/>
                  </a:lnTo>
                  <a:lnTo>
                    <a:pt x="4238" y="6016"/>
                  </a:lnTo>
                  <a:lnTo>
                    <a:pt x="5846" y="4433"/>
                  </a:lnTo>
                  <a:lnTo>
                    <a:pt x="5846" y="4433"/>
                  </a:lnTo>
                  <a:lnTo>
                    <a:pt x="5919" y="4336"/>
                  </a:lnTo>
                  <a:lnTo>
                    <a:pt x="5967" y="4238"/>
                  </a:lnTo>
                  <a:lnTo>
                    <a:pt x="5992" y="4141"/>
                  </a:lnTo>
                  <a:lnTo>
                    <a:pt x="6016" y="4019"/>
                  </a:lnTo>
                  <a:lnTo>
                    <a:pt x="5992" y="3922"/>
                  </a:lnTo>
                  <a:lnTo>
                    <a:pt x="5967" y="3800"/>
                  </a:lnTo>
                  <a:lnTo>
                    <a:pt x="5919" y="3703"/>
                  </a:lnTo>
                  <a:lnTo>
                    <a:pt x="5846" y="3605"/>
                  </a:lnTo>
                  <a:lnTo>
                    <a:pt x="5846" y="3605"/>
                  </a:lnTo>
                  <a:close/>
                </a:path>
              </a:pathLst>
            </a:custGeom>
            <a:noFill/>
            <a:ln w="19050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" name="Google Shape;608;p37">
              <a:extLst>
                <a:ext uri="{FF2B5EF4-FFF2-40B4-BE49-F238E27FC236}">
                  <a16:creationId xmlns:a16="http://schemas.microsoft.com/office/drawing/2014/main" xmlns="" id="{A18B681A-6B54-4B1E-BC1C-550C231AB8D0}"/>
                </a:ext>
              </a:extLst>
            </p:cNvPr>
            <p:cNvSpPr/>
            <p:nvPr/>
          </p:nvSpPr>
          <p:spPr>
            <a:xfrm>
              <a:off x="2019900" y="1757250"/>
              <a:ext cx="261825" cy="261850"/>
            </a:xfrm>
            <a:custGeom>
              <a:avLst/>
              <a:gdLst/>
              <a:ahLst/>
              <a:cxnLst/>
              <a:rect l="l" t="t" r="r" b="b"/>
              <a:pathLst>
                <a:path w="10473" h="10474" fill="none" extrusionOk="0">
                  <a:moveTo>
                    <a:pt x="10473" y="1"/>
                  </a:moveTo>
                  <a:lnTo>
                    <a:pt x="0" y="10473"/>
                  </a:lnTo>
                </a:path>
              </a:pathLst>
            </a:custGeom>
            <a:noFill/>
            <a:ln w="19050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609;p37">
              <a:extLst>
                <a:ext uri="{FF2B5EF4-FFF2-40B4-BE49-F238E27FC236}">
                  <a16:creationId xmlns:a16="http://schemas.microsoft.com/office/drawing/2014/main" xmlns="" id="{836A407E-3D26-4DF4-A2A6-D0050261D16E}"/>
                </a:ext>
              </a:extLst>
            </p:cNvPr>
            <p:cNvSpPr/>
            <p:nvPr/>
          </p:nvSpPr>
          <p:spPr>
            <a:xfrm>
              <a:off x="1923675" y="1681150"/>
              <a:ext cx="388500" cy="388475"/>
            </a:xfrm>
            <a:custGeom>
              <a:avLst/>
              <a:gdLst/>
              <a:ahLst/>
              <a:cxnLst/>
              <a:rect l="l" t="t" r="r" b="b"/>
              <a:pathLst>
                <a:path w="15540" h="15539" fill="none" extrusionOk="0">
                  <a:moveTo>
                    <a:pt x="11277" y="0"/>
                  </a:moveTo>
                  <a:lnTo>
                    <a:pt x="756" y="10546"/>
                  </a:lnTo>
                  <a:lnTo>
                    <a:pt x="756" y="10546"/>
                  </a:lnTo>
                  <a:lnTo>
                    <a:pt x="683" y="10619"/>
                  </a:lnTo>
                  <a:lnTo>
                    <a:pt x="634" y="10692"/>
                  </a:lnTo>
                  <a:lnTo>
                    <a:pt x="610" y="10765"/>
                  </a:lnTo>
                  <a:lnTo>
                    <a:pt x="585" y="10863"/>
                  </a:lnTo>
                  <a:lnTo>
                    <a:pt x="1" y="14881"/>
                  </a:lnTo>
                  <a:lnTo>
                    <a:pt x="1" y="14881"/>
                  </a:lnTo>
                  <a:lnTo>
                    <a:pt x="1" y="15003"/>
                  </a:lnTo>
                  <a:lnTo>
                    <a:pt x="25" y="15149"/>
                  </a:lnTo>
                  <a:lnTo>
                    <a:pt x="98" y="15271"/>
                  </a:lnTo>
                  <a:lnTo>
                    <a:pt x="171" y="15368"/>
                  </a:lnTo>
                  <a:lnTo>
                    <a:pt x="171" y="15368"/>
                  </a:lnTo>
                  <a:lnTo>
                    <a:pt x="269" y="15441"/>
                  </a:lnTo>
                  <a:lnTo>
                    <a:pt x="366" y="15490"/>
                  </a:lnTo>
                  <a:lnTo>
                    <a:pt x="464" y="15514"/>
                  </a:lnTo>
                  <a:lnTo>
                    <a:pt x="585" y="15539"/>
                  </a:lnTo>
                  <a:lnTo>
                    <a:pt x="585" y="15539"/>
                  </a:lnTo>
                  <a:lnTo>
                    <a:pt x="659" y="15539"/>
                  </a:lnTo>
                  <a:lnTo>
                    <a:pt x="4677" y="14954"/>
                  </a:lnTo>
                  <a:lnTo>
                    <a:pt x="4677" y="14954"/>
                  </a:lnTo>
                  <a:lnTo>
                    <a:pt x="4848" y="14905"/>
                  </a:lnTo>
                  <a:lnTo>
                    <a:pt x="4921" y="14857"/>
                  </a:lnTo>
                  <a:lnTo>
                    <a:pt x="4994" y="14784"/>
                  </a:lnTo>
                  <a:lnTo>
                    <a:pt x="15539" y="4262"/>
                  </a:lnTo>
                </a:path>
              </a:pathLst>
            </a:custGeom>
            <a:noFill/>
            <a:ln w="19050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610;p37">
              <a:extLst>
                <a:ext uri="{FF2B5EF4-FFF2-40B4-BE49-F238E27FC236}">
                  <a16:creationId xmlns:a16="http://schemas.microsoft.com/office/drawing/2014/main" xmlns="" id="{D4B01DC0-74BA-44A8-9833-30A6C7B7DB61}"/>
                </a:ext>
              </a:extLst>
            </p:cNvPr>
            <p:cNvSpPr/>
            <p:nvPr/>
          </p:nvSpPr>
          <p:spPr>
            <a:xfrm>
              <a:off x="1974225" y="1711575"/>
              <a:ext cx="261825" cy="261850"/>
            </a:xfrm>
            <a:custGeom>
              <a:avLst/>
              <a:gdLst/>
              <a:ahLst/>
              <a:cxnLst/>
              <a:rect l="l" t="t" r="r" b="b"/>
              <a:pathLst>
                <a:path w="10473" h="10474" fill="none" extrusionOk="0">
                  <a:moveTo>
                    <a:pt x="0" y="10474"/>
                  </a:moveTo>
                  <a:lnTo>
                    <a:pt x="10473" y="1"/>
                  </a:lnTo>
                </a:path>
              </a:pathLst>
            </a:custGeom>
            <a:noFill/>
            <a:ln w="19050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" name="Google Shape;611;p37">
              <a:extLst>
                <a:ext uri="{FF2B5EF4-FFF2-40B4-BE49-F238E27FC236}">
                  <a16:creationId xmlns:a16="http://schemas.microsoft.com/office/drawing/2014/main" xmlns="" id="{3D14D811-B5B8-4E99-BA6F-BCB8F5F2E366}"/>
                </a:ext>
              </a:extLst>
            </p:cNvPr>
            <p:cNvSpPr/>
            <p:nvPr/>
          </p:nvSpPr>
          <p:spPr>
            <a:xfrm>
              <a:off x="1934650" y="2014200"/>
              <a:ext cx="44475" cy="44475"/>
            </a:xfrm>
            <a:custGeom>
              <a:avLst/>
              <a:gdLst/>
              <a:ahLst/>
              <a:cxnLst/>
              <a:rect l="l" t="t" r="r" b="b"/>
              <a:pathLst>
                <a:path w="1779" h="1779" fill="none" extrusionOk="0">
                  <a:moveTo>
                    <a:pt x="1778" y="1778"/>
                  </a:moveTo>
                  <a:lnTo>
                    <a:pt x="0" y="0"/>
                  </a:lnTo>
                </a:path>
              </a:pathLst>
            </a:custGeom>
            <a:noFill/>
            <a:ln w="19050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" name="Google Shape;612;p37">
              <a:extLst>
                <a:ext uri="{FF2B5EF4-FFF2-40B4-BE49-F238E27FC236}">
                  <a16:creationId xmlns:a16="http://schemas.microsoft.com/office/drawing/2014/main" xmlns="" id="{ECCAB6C9-A4AF-436A-9230-7E101AC7EF2B}"/>
                </a:ext>
              </a:extLst>
            </p:cNvPr>
            <p:cNvSpPr/>
            <p:nvPr/>
          </p:nvSpPr>
          <p:spPr>
            <a:xfrm>
              <a:off x="1944375" y="1947225"/>
              <a:ext cx="101725" cy="101700"/>
            </a:xfrm>
            <a:custGeom>
              <a:avLst/>
              <a:gdLst/>
              <a:ahLst/>
              <a:cxnLst/>
              <a:rect l="l" t="t" r="r" b="b"/>
              <a:pathLst>
                <a:path w="4069" h="4068" fill="none" extrusionOk="0">
                  <a:moveTo>
                    <a:pt x="1" y="49"/>
                  </a:moveTo>
                  <a:lnTo>
                    <a:pt x="1" y="49"/>
                  </a:lnTo>
                  <a:lnTo>
                    <a:pt x="25" y="0"/>
                  </a:lnTo>
                  <a:lnTo>
                    <a:pt x="25" y="0"/>
                  </a:lnTo>
                  <a:lnTo>
                    <a:pt x="4068" y="4043"/>
                  </a:lnTo>
                  <a:lnTo>
                    <a:pt x="4068" y="4043"/>
                  </a:lnTo>
                  <a:lnTo>
                    <a:pt x="4068" y="4043"/>
                  </a:lnTo>
                  <a:lnTo>
                    <a:pt x="4020" y="4068"/>
                  </a:lnTo>
                </a:path>
              </a:pathLst>
            </a:custGeom>
            <a:noFill/>
            <a:ln w="19050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2" name="Shape 401">
            <a:extLst>
              <a:ext uri="{FF2B5EF4-FFF2-40B4-BE49-F238E27FC236}">
                <a16:creationId xmlns:a16="http://schemas.microsoft.com/office/drawing/2014/main" xmlns="" id="{E8080949-0306-421B-9AB4-F8E8D2FCC2B5}"/>
              </a:ext>
            </a:extLst>
          </p:cNvPr>
          <p:cNvGrpSpPr/>
          <p:nvPr/>
        </p:nvGrpSpPr>
        <p:grpSpPr>
          <a:xfrm>
            <a:off x="1668671" y="3326001"/>
            <a:ext cx="5043757" cy="907708"/>
            <a:chOff x="-1535283" y="1287960"/>
            <a:chExt cx="11486579" cy="2067200"/>
          </a:xfrm>
        </p:grpSpPr>
        <p:sp>
          <p:nvSpPr>
            <p:cNvPr id="23" name="Shape 402">
              <a:extLst>
                <a:ext uri="{FF2B5EF4-FFF2-40B4-BE49-F238E27FC236}">
                  <a16:creationId xmlns:a16="http://schemas.microsoft.com/office/drawing/2014/main" xmlns="" id="{C91EFAC2-5684-43BA-A471-CD069690AFB3}"/>
                </a:ext>
              </a:extLst>
            </p:cNvPr>
            <p:cNvSpPr/>
            <p:nvPr/>
          </p:nvSpPr>
          <p:spPr>
            <a:xfrm>
              <a:off x="8699476" y="1287960"/>
              <a:ext cx="1243800" cy="414300"/>
            </a:xfrm>
            <a:prstGeom prst="triangle">
              <a:avLst>
                <a:gd name="adj" fmla="val 0"/>
              </a:avLst>
            </a:prstGeom>
            <a:solidFill>
              <a:srgbClr val="D26F00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marL="0" lvl="0" indent="0" rtl="0">
                <a:spcBef>
                  <a:spcPts val="0"/>
                </a:spcBef>
                <a:buNone/>
              </a:pPr>
              <a:endParaRPr>
                <a:latin typeface="Arvo"/>
                <a:ea typeface="Arvo"/>
                <a:cs typeface="Arvo"/>
                <a:sym typeface="Arvo"/>
              </a:endParaRPr>
            </a:p>
          </p:txBody>
        </p:sp>
        <p:sp>
          <p:nvSpPr>
            <p:cNvPr id="24" name="Shape 403">
              <a:extLst>
                <a:ext uri="{FF2B5EF4-FFF2-40B4-BE49-F238E27FC236}">
                  <a16:creationId xmlns:a16="http://schemas.microsoft.com/office/drawing/2014/main" xmlns="" id="{67DA26D6-C09C-44D8-8F6B-33D50339E6AD}"/>
                </a:ext>
              </a:extLst>
            </p:cNvPr>
            <p:cNvSpPr/>
            <p:nvPr/>
          </p:nvSpPr>
          <p:spPr>
            <a:xfrm rot="10800000" flipH="1">
              <a:off x="-308909" y="1697039"/>
              <a:ext cx="9030600" cy="1243800"/>
            </a:xfrm>
            <a:prstGeom prst="rect">
              <a:avLst/>
            </a:prstGeom>
            <a:solidFill>
              <a:srgbClr val="FF9800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marL="0" lvl="0" indent="0" rtl="0">
                <a:spcBef>
                  <a:spcPts val="0"/>
                </a:spcBef>
                <a:buNone/>
              </a:pPr>
              <a:endParaRPr>
                <a:latin typeface="Arvo"/>
                <a:ea typeface="Arvo"/>
                <a:cs typeface="Arvo"/>
                <a:sym typeface="Arvo"/>
              </a:endParaRPr>
            </a:p>
          </p:txBody>
        </p:sp>
        <p:sp>
          <p:nvSpPr>
            <p:cNvPr id="25" name="Shape 404">
              <a:extLst>
                <a:ext uri="{FF2B5EF4-FFF2-40B4-BE49-F238E27FC236}">
                  <a16:creationId xmlns:a16="http://schemas.microsoft.com/office/drawing/2014/main" xmlns="" id="{43C5DCCC-FCB3-4782-BC44-8D6DDDBA7F37}"/>
                </a:ext>
              </a:extLst>
            </p:cNvPr>
            <p:cNvSpPr/>
            <p:nvPr/>
          </p:nvSpPr>
          <p:spPr>
            <a:xfrm rot="10800000" flipH="1">
              <a:off x="8707496" y="1697043"/>
              <a:ext cx="1243800" cy="1243800"/>
            </a:xfrm>
            <a:prstGeom prst="rtTriangle">
              <a:avLst/>
            </a:prstGeom>
            <a:solidFill>
              <a:srgbClr val="FF9800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marL="0" lvl="0" indent="0" rtl="0">
                <a:spcBef>
                  <a:spcPts val="0"/>
                </a:spcBef>
                <a:buNone/>
              </a:pPr>
              <a:endParaRPr>
                <a:latin typeface="Arvo"/>
                <a:ea typeface="Arvo"/>
                <a:cs typeface="Arvo"/>
                <a:sym typeface="Arvo"/>
              </a:endParaRPr>
            </a:p>
          </p:txBody>
        </p:sp>
        <p:sp>
          <p:nvSpPr>
            <p:cNvPr id="26" name="Shape 405">
              <a:extLst>
                <a:ext uri="{FF2B5EF4-FFF2-40B4-BE49-F238E27FC236}">
                  <a16:creationId xmlns:a16="http://schemas.microsoft.com/office/drawing/2014/main" xmlns="" id="{99308F05-98D4-4B5A-96E9-CC569EC52660}"/>
                </a:ext>
              </a:extLst>
            </p:cNvPr>
            <p:cNvSpPr/>
            <p:nvPr/>
          </p:nvSpPr>
          <p:spPr>
            <a:xfrm flipH="1">
              <a:off x="-1535283" y="1697043"/>
              <a:ext cx="1243800" cy="1243800"/>
            </a:xfrm>
            <a:prstGeom prst="rtTriangle">
              <a:avLst/>
            </a:prstGeom>
            <a:solidFill>
              <a:srgbClr val="FF9800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marL="0" lvl="0" indent="0" rtl="0">
                <a:spcBef>
                  <a:spcPts val="0"/>
                </a:spcBef>
                <a:buNone/>
              </a:pPr>
              <a:endParaRPr>
                <a:latin typeface="Arvo"/>
                <a:ea typeface="Arvo"/>
                <a:cs typeface="Arvo"/>
                <a:sym typeface="Arvo"/>
              </a:endParaRPr>
            </a:p>
          </p:txBody>
        </p:sp>
        <p:sp>
          <p:nvSpPr>
            <p:cNvPr id="29" name="Shape 406">
              <a:extLst>
                <a:ext uri="{FF2B5EF4-FFF2-40B4-BE49-F238E27FC236}">
                  <a16:creationId xmlns:a16="http://schemas.microsoft.com/office/drawing/2014/main" xmlns="" id="{812E85DA-672F-4298-90C3-DFC8E2E0ECE8}"/>
                </a:ext>
              </a:extLst>
            </p:cNvPr>
            <p:cNvSpPr/>
            <p:nvPr/>
          </p:nvSpPr>
          <p:spPr>
            <a:xfrm rot="10800000">
              <a:off x="-1535278" y="2940860"/>
              <a:ext cx="1243800" cy="414300"/>
            </a:xfrm>
            <a:prstGeom prst="triangle">
              <a:avLst>
                <a:gd name="adj" fmla="val 0"/>
              </a:avLst>
            </a:prstGeom>
            <a:solidFill>
              <a:srgbClr val="D26F00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marL="0" lvl="0" indent="0" rtl="0">
                <a:spcBef>
                  <a:spcPts val="0"/>
                </a:spcBef>
                <a:buNone/>
              </a:pPr>
              <a:endParaRPr>
                <a:latin typeface="Arvo"/>
                <a:ea typeface="Arvo"/>
                <a:cs typeface="Arvo"/>
                <a:sym typeface="Arvo"/>
              </a:endParaRPr>
            </a:p>
          </p:txBody>
        </p:sp>
      </p:grpSp>
      <p:sp>
        <p:nvSpPr>
          <p:cNvPr id="30" name="Shape 408">
            <a:extLst>
              <a:ext uri="{FF2B5EF4-FFF2-40B4-BE49-F238E27FC236}">
                <a16:creationId xmlns:a16="http://schemas.microsoft.com/office/drawing/2014/main" xmlns="" id="{03E19D0A-CF6F-4DFE-AABB-190DF53C80CF}"/>
              </a:ext>
            </a:extLst>
          </p:cNvPr>
          <p:cNvSpPr txBox="1">
            <a:spLocks/>
          </p:cNvSpPr>
          <p:nvPr/>
        </p:nvSpPr>
        <p:spPr>
          <a:xfrm>
            <a:off x="2289436" y="4531188"/>
            <a:ext cx="3800807" cy="463200"/>
          </a:xfrm>
          <a:prstGeom prst="rect">
            <a:avLst/>
          </a:prstGeom>
        </p:spPr>
        <p:txBody>
          <a:bodyPr vert="horz" wrap="square" lIns="91425" tIns="91425" rIns="91425" bIns="91425" rtlCol="0" anchor="ctr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 rtl="1">
              <a:buNone/>
            </a:pPr>
            <a:r>
              <a:rPr lang="ar-SA" b="1" dirty="0">
                <a:solidFill>
                  <a:srgbClr val="3C607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أجب على التدريبات والأنشطة في الكتاب المدرسي </a:t>
            </a:r>
            <a:r>
              <a:rPr lang="ar-BH" b="1" dirty="0">
                <a:solidFill>
                  <a:srgbClr val="3C607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الصفحات  78-80</a:t>
            </a:r>
            <a:endParaRPr lang="en-US" b="1" dirty="0">
              <a:solidFill>
                <a:srgbClr val="3C607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31" name="Shape 407">
            <a:extLst>
              <a:ext uri="{FF2B5EF4-FFF2-40B4-BE49-F238E27FC236}">
                <a16:creationId xmlns:a16="http://schemas.microsoft.com/office/drawing/2014/main" xmlns="" id="{D4AD1AA9-7DF7-4E0F-B06C-AC6E7ACCC2FE}"/>
              </a:ext>
            </a:extLst>
          </p:cNvPr>
          <p:cNvSpPr txBox="1">
            <a:spLocks/>
          </p:cNvSpPr>
          <p:nvPr/>
        </p:nvSpPr>
        <p:spPr>
          <a:xfrm>
            <a:off x="2235115" y="3503568"/>
            <a:ext cx="3917100" cy="534600"/>
          </a:xfrm>
          <a:prstGeom prst="rect">
            <a:avLst/>
          </a:prstGeom>
        </p:spPr>
        <p:txBody>
          <a:bodyPr vert="horz" wrap="square" lIns="91425" tIns="91425" rIns="91425" bIns="91425" rtlCol="0" anchor="ctr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rtl="1"/>
            <a:r>
              <a:rPr lang="ar-SA" sz="3200" dirty="0">
                <a:solidFill>
                  <a:schemeClr val="bg1"/>
                </a:solidFill>
                <a:latin typeface="Arial Black" panose="020B0A04020102020204" pitchFamily="34" charset="0"/>
                <a:cs typeface="PT Bold Heading" panose="02010400000000000000" pitchFamily="2" charset="-78"/>
              </a:rPr>
              <a:t>نشاط إضافي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xmlns="" id="{82733770-C3A5-4ABA-A4ED-465C303A9AF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5217" t="18148" r="35000" b="15152"/>
          <a:stretch/>
        </p:blipFill>
        <p:spPr>
          <a:xfrm>
            <a:off x="7528224" y="1385836"/>
            <a:ext cx="4130435" cy="4962191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27" name="TextBox 21">
            <a:extLst>
              <a:ext uri="{FF2B5EF4-FFF2-40B4-BE49-F238E27FC236}">
                <a16:creationId xmlns:a16="http://schemas.microsoft.com/office/drawing/2014/main" xmlns="" id="{B02AF472-30F5-4B87-8E68-52F177A24201}"/>
              </a:ext>
            </a:extLst>
          </p:cNvPr>
          <p:cNvSpPr txBox="1"/>
          <p:nvPr/>
        </p:nvSpPr>
        <p:spPr>
          <a:xfrm>
            <a:off x="-119474" y="6492698"/>
            <a:ext cx="7798277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/>
            <a:r>
              <a:rPr lang="ar-BH" sz="2000" b="1" dirty="0">
                <a:solidFill>
                  <a:srgbClr val="436B7D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سوق321</a:t>
            </a:r>
            <a:r>
              <a:rPr lang="ar-SA" sz="2000" b="1" dirty="0">
                <a:solidFill>
                  <a:srgbClr val="436B7D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r>
              <a:rPr lang="ar-BH" sz="2000" b="1" dirty="0">
                <a:solidFill>
                  <a:srgbClr val="436B7D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               التسويق</a:t>
            </a:r>
            <a:r>
              <a:rPr lang="ar-SA" sz="2000" b="1" dirty="0">
                <a:solidFill>
                  <a:srgbClr val="436B7D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                    الوحدة </a:t>
            </a:r>
            <a:r>
              <a:rPr lang="ar-BH" sz="2000" b="1" dirty="0">
                <a:solidFill>
                  <a:srgbClr val="436B7D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الثالثة                       الفصل السادس</a:t>
            </a:r>
            <a:r>
              <a:rPr lang="ar-SA" sz="2000" b="1" dirty="0">
                <a:solidFill>
                  <a:srgbClr val="436B7D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:     </a:t>
            </a:r>
            <a:r>
              <a:rPr lang="ar-BH" sz="2000" b="1" dirty="0">
                <a:solidFill>
                  <a:srgbClr val="436B7D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السلع والخدمات</a:t>
            </a:r>
            <a:endParaRPr lang="ar-SA" sz="2000" b="1" dirty="0">
              <a:solidFill>
                <a:srgbClr val="436B7D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33" name="Rectangle 9"/>
          <p:cNvSpPr>
            <a:spLocks/>
          </p:cNvSpPr>
          <p:nvPr/>
        </p:nvSpPr>
        <p:spPr>
          <a:xfrm>
            <a:off x="7839636" y="6481116"/>
            <a:ext cx="4297130" cy="381000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algn="r">
              <a:lnSpc>
                <a:spcPct val="106000"/>
              </a:lnSpc>
              <a:spcBef>
                <a:spcPts val="0"/>
              </a:spcBef>
              <a:spcAft>
                <a:spcPts val="800"/>
              </a:spcAft>
            </a:pPr>
            <a:r>
              <a:rPr lang="ar-BH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وزارة التربية والتعليم –الفصل الدراسي الثاني 2020-2021م</a:t>
            </a:r>
            <a:endParaRPr lang="en-US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cxnSp>
        <p:nvCxnSpPr>
          <p:cNvPr id="34" name="رابط مستقيم 33"/>
          <p:cNvCxnSpPr/>
          <p:nvPr/>
        </p:nvCxnSpPr>
        <p:spPr>
          <a:xfrm>
            <a:off x="107576" y="6494563"/>
            <a:ext cx="11988000" cy="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5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291" y="13778"/>
            <a:ext cx="1646183" cy="12680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4422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Diamond 12">
            <a:extLst>
              <a:ext uri="{FF2B5EF4-FFF2-40B4-BE49-F238E27FC236}">
                <a16:creationId xmlns:a16="http://schemas.microsoft.com/office/drawing/2014/main" xmlns="" id="{BDD17388-A0DF-412C-A2B4-570FBBC5ACF4}"/>
              </a:ext>
            </a:extLst>
          </p:cNvPr>
          <p:cNvSpPr/>
          <p:nvPr/>
        </p:nvSpPr>
        <p:spPr>
          <a:xfrm>
            <a:off x="6330171" y="3521887"/>
            <a:ext cx="2547047" cy="2534492"/>
          </a:xfrm>
          <a:prstGeom prst="diamond">
            <a:avLst/>
          </a:prstGeom>
          <a:noFill/>
          <a:ln w="762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0" name="Diamond 9">
            <a:extLst>
              <a:ext uri="{FF2B5EF4-FFF2-40B4-BE49-F238E27FC236}">
                <a16:creationId xmlns:a16="http://schemas.microsoft.com/office/drawing/2014/main" xmlns="" id="{F4F03380-86CB-4C66-875E-8AA503C599BC}"/>
              </a:ext>
            </a:extLst>
          </p:cNvPr>
          <p:cNvSpPr/>
          <p:nvPr/>
        </p:nvSpPr>
        <p:spPr>
          <a:xfrm>
            <a:off x="5846853" y="1021330"/>
            <a:ext cx="2547047" cy="2534492"/>
          </a:xfrm>
          <a:prstGeom prst="diamond">
            <a:avLst/>
          </a:prstGeom>
          <a:noFill/>
          <a:ln w="762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9" name="Diamond 8">
            <a:extLst>
              <a:ext uri="{FF2B5EF4-FFF2-40B4-BE49-F238E27FC236}">
                <a16:creationId xmlns:a16="http://schemas.microsoft.com/office/drawing/2014/main" xmlns="" id="{ADDD23E7-9E9B-4511-8EBE-57ACE20E5DDA}"/>
              </a:ext>
            </a:extLst>
          </p:cNvPr>
          <p:cNvSpPr/>
          <p:nvPr/>
        </p:nvSpPr>
        <p:spPr>
          <a:xfrm>
            <a:off x="2816488" y="2060119"/>
            <a:ext cx="2547047" cy="2534492"/>
          </a:xfrm>
          <a:prstGeom prst="diamond">
            <a:avLst/>
          </a:prstGeom>
          <a:noFill/>
          <a:ln w="762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2" name="Diamond 11">
            <a:extLst>
              <a:ext uri="{FF2B5EF4-FFF2-40B4-BE49-F238E27FC236}">
                <a16:creationId xmlns:a16="http://schemas.microsoft.com/office/drawing/2014/main" xmlns="" id="{87DFBFF2-F813-4502-94B7-DD609DA6F5CE}"/>
              </a:ext>
            </a:extLst>
          </p:cNvPr>
          <p:cNvSpPr/>
          <p:nvPr/>
        </p:nvSpPr>
        <p:spPr>
          <a:xfrm>
            <a:off x="5741231" y="131108"/>
            <a:ext cx="684000" cy="684000"/>
          </a:xfrm>
          <a:prstGeom prst="diamond">
            <a:avLst/>
          </a:prstGeom>
          <a:noFill/>
          <a:ln w="762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5" name="Diamond 4">
            <a:extLst>
              <a:ext uri="{FF2B5EF4-FFF2-40B4-BE49-F238E27FC236}">
                <a16:creationId xmlns:a16="http://schemas.microsoft.com/office/drawing/2014/main" xmlns="" id="{CFA413BD-DC4E-4AB9-971A-4238138F2EBA}"/>
              </a:ext>
            </a:extLst>
          </p:cNvPr>
          <p:cNvSpPr/>
          <p:nvPr/>
        </p:nvSpPr>
        <p:spPr>
          <a:xfrm>
            <a:off x="3136764" y="394895"/>
            <a:ext cx="5893994" cy="5864941"/>
          </a:xfrm>
          <a:prstGeom prst="diamond">
            <a:avLst/>
          </a:prstGeom>
          <a:noFill/>
          <a:ln w="762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8" name="Diamond 7">
            <a:extLst>
              <a:ext uri="{FF2B5EF4-FFF2-40B4-BE49-F238E27FC236}">
                <a16:creationId xmlns:a16="http://schemas.microsoft.com/office/drawing/2014/main" xmlns="" id="{6476A3AB-C9BB-4585-8E4F-1EB85D77CD2A}"/>
              </a:ext>
            </a:extLst>
          </p:cNvPr>
          <p:cNvSpPr/>
          <p:nvPr/>
        </p:nvSpPr>
        <p:spPr>
          <a:xfrm>
            <a:off x="3473034" y="696461"/>
            <a:ext cx="5220395" cy="5194662"/>
          </a:xfrm>
          <a:prstGeom prst="diamond">
            <a:avLst/>
          </a:prstGeom>
          <a:solidFill>
            <a:schemeClr val="bg1"/>
          </a:solidFill>
          <a:ln w="76200">
            <a:noFill/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xmlns="" id="{01375641-91DF-4F61-8B2A-234662AF2201}"/>
              </a:ext>
            </a:extLst>
          </p:cNvPr>
          <p:cNvGrpSpPr/>
          <p:nvPr/>
        </p:nvGrpSpPr>
        <p:grpSpPr>
          <a:xfrm>
            <a:off x="5140851" y="995486"/>
            <a:ext cx="1818511" cy="942048"/>
            <a:chOff x="5140851" y="893888"/>
            <a:chExt cx="1818511" cy="942048"/>
          </a:xfrm>
        </p:grpSpPr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xmlns="" id="{83BEFCC4-CA99-4B3D-AAA0-0F0D9FFD6122}"/>
                </a:ext>
              </a:extLst>
            </p:cNvPr>
            <p:cNvCxnSpPr/>
            <p:nvPr/>
          </p:nvCxnSpPr>
          <p:spPr>
            <a:xfrm flipH="1">
              <a:off x="5140851" y="945807"/>
              <a:ext cx="890129" cy="890129"/>
            </a:xfrm>
            <a:prstGeom prst="line">
              <a:avLst/>
            </a:prstGeom>
            <a:ln w="38100">
              <a:solidFill>
                <a:schemeClr val="accent2"/>
              </a:solidFill>
              <a:prstDash val="sysDot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xmlns="" id="{1BAE017C-45AC-4E5A-A909-D1A9D66A6A81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6069233" y="893888"/>
              <a:ext cx="890129" cy="890129"/>
            </a:xfrm>
            <a:prstGeom prst="line">
              <a:avLst/>
            </a:prstGeom>
            <a:ln w="38100">
              <a:solidFill>
                <a:schemeClr val="accent2"/>
              </a:solidFill>
              <a:prstDash val="sysDot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xmlns="" id="{A12DF14E-CC8E-4D1D-9C1F-D1ADFFB24A83}"/>
              </a:ext>
            </a:extLst>
          </p:cNvPr>
          <p:cNvGrpSpPr/>
          <p:nvPr/>
        </p:nvGrpSpPr>
        <p:grpSpPr>
          <a:xfrm flipV="1">
            <a:off x="5140851" y="4691354"/>
            <a:ext cx="1818511" cy="942048"/>
            <a:chOff x="5140851" y="893888"/>
            <a:chExt cx="1818511" cy="942048"/>
          </a:xfrm>
        </p:grpSpPr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xmlns="" id="{B0371ED2-1A6F-4B25-877C-C7F7F0AFEE7D}"/>
                </a:ext>
              </a:extLst>
            </p:cNvPr>
            <p:cNvCxnSpPr/>
            <p:nvPr/>
          </p:nvCxnSpPr>
          <p:spPr>
            <a:xfrm flipH="1">
              <a:off x="5140851" y="945807"/>
              <a:ext cx="890129" cy="890129"/>
            </a:xfrm>
            <a:prstGeom prst="line">
              <a:avLst/>
            </a:prstGeom>
            <a:ln w="38100">
              <a:solidFill>
                <a:schemeClr val="accent2"/>
              </a:solidFill>
              <a:prstDash val="sysDot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xmlns="" id="{2DC0024C-2434-4AC8-9949-00B701AED96F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6069233" y="893888"/>
              <a:ext cx="890129" cy="890129"/>
            </a:xfrm>
            <a:prstGeom prst="line">
              <a:avLst/>
            </a:prstGeom>
            <a:ln w="38100">
              <a:solidFill>
                <a:schemeClr val="accent2"/>
              </a:solidFill>
              <a:prstDash val="sysDot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1" name="Google Shape;503;p34"/>
          <p:cNvSpPr txBox="1">
            <a:spLocks/>
          </p:cNvSpPr>
          <p:nvPr/>
        </p:nvSpPr>
        <p:spPr>
          <a:xfrm>
            <a:off x="2688047" y="2600636"/>
            <a:ext cx="6762371" cy="1079708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ctr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rtl="1">
              <a:lnSpc>
                <a:spcPct val="150000"/>
              </a:lnSpc>
              <a:defRPr/>
            </a:pPr>
            <a:r>
              <a:rPr lang="ar-BH" sz="4000" dirty="0">
                <a:solidFill>
                  <a:srgbClr val="3C607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mplified Arabic" panose="02020603050405020304" pitchFamily="18" charset="-78"/>
                <a:cs typeface="PT Bold Heading" panose="02010400000000000000" pitchFamily="2" charset="-78"/>
              </a:rPr>
              <a:t>نهاية </a:t>
            </a:r>
            <a:r>
              <a:rPr lang="ar-SA" sz="4000" dirty="0">
                <a:solidFill>
                  <a:srgbClr val="3C607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mplified Arabic" panose="02020603050405020304" pitchFamily="18" charset="-78"/>
                <a:cs typeface="PT Bold Heading" panose="02010400000000000000" pitchFamily="2" charset="-78"/>
              </a:rPr>
              <a:t>الدرس</a:t>
            </a:r>
            <a:endParaRPr lang="ar-BH" sz="4000" dirty="0">
              <a:solidFill>
                <a:srgbClr val="3C607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implified Arabic" panose="02020603050405020304" pitchFamily="18" charset="-78"/>
              <a:cs typeface="PT Bold Heading" panose="02010400000000000000" pitchFamily="2" charset="-78"/>
            </a:endParaRPr>
          </a:p>
          <a:p>
            <a:pPr algn="ctr" rtl="1">
              <a:lnSpc>
                <a:spcPct val="150000"/>
              </a:lnSpc>
              <a:defRPr/>
            </a:pPr>
            <a:r>
              <a:rPr lang="ar-BH" sz="4000" dirty="0">
                <a:solidFill>
                  <a:srgbClr val="3C607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mplified Arabic" panose="02020603050405020304" pitchFamily="18" charset="-78"/>
                <a:cs typeface="PT Bold Heading" panose="02010400000000000000" pitchFamily="2" charset="-78"/>
              </a:rPr>
              <a:t>شكراً لكم ،، وفقكم الله</a:t>
            </a:r>
          </a:p>
        </p:txBody>
      </p:sp>
      <p:sp>
        <p:nvSpPr>
          <p:cNvPr id="17" name="TextBox 21">
            <a:extLst>
              <a:ext uri="{FF2B5EF4-FFF2-40B4-BE49-F238E27FC236}">
                <a16:creationId xmlns:a16="http://schemas.microsoft.com/office/drawing/2014/main" xmlns="" id="{B02AF472-30F5-4B87-8E68-52F177A24201}"/>
              </a:ext>
            </a:extLst>
          </p:cNvPr>
          <p:cNvSpPr txBox="1"/>
          <p:nvPr/>
        </p:nvSpPr>
        <p:spPr>
          <a:xfrm>
            <a:off x="-119474" y="6492698"/>
            <a:ext cx="7798277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/>
            <a:r>
              <a:rPr lang="ar-BH" sz="2000" b="1" dirty="0">
                <a:solidFill>
                  <a:srgbClr val="436B7D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سوق321</a:t>
            </a:r>
            <a:r>
              <a:rPr lang="ar-SA" sz="2000" b="1" dirty="0">
                <a:solidFill>
                  <a:srgbClr val="436B7D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r>
              <a:rPr lang="ar-BH" sz="2000" b="1" dirty="0">
                <a:solidFill>
                  <a:srgbClr val="436B7D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               التسويق</a:t>
            </a:r>
            <a:r>
              <a:rPr lang="ar-SA" sz="2000" b="1" dirty="0">
                <a:solidFill>
                  <a:srgbClr val="436B7D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                    الوحدة </a:t>
            </a:r>
            <a:r>
              <a:rPr lang="ar-BH" sz="2000" b="1" dirty="0">
                <a:solidFill>
                  <a:srgbClr val="436B7D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الثالثة                       الفصل السادس</a:t>
            </a:r>
            <a:r>
              <a:rPr lang="ar-SA" sz="2000" b="1" dirty="0">
                <a:solidFill>
                  <a:srgbClr val="436B7D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:     </a:t>
            </a:r>
            <a:r>
              <a:rPr lang="ar-BH" sz="2000" b="1" dirty="0">
                <a:solidFill>
                  <a:srgbClr val="436B7D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السلع والخدمات</a:t>
            </a:r>
            <a:endParaRPr lang="ar-SA" sz="2000" b="1" dirty="0">
              <a:solidFill>
                <a:srgbClr val="436B7D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23" name="Rectangle 9"/>
          <p:cNvSpPr>
            <a:spLocks/>
          </p:cNvSpPr>
          <p:nvPr/>
        </p:nvSpPr>
        <p:spPr>
          <a:xfrm>
            <a:off x="7839636" y="6481116"/>
            <a:ext cx="4297130" cy="381000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algn="r">
              <a:lnSpc>
                <a:spcPct val="106000"/>
              </a:lnSpc>
              <a:spcBef>
                <a:spcPts val="0"/>
              </a:spcBef>
              <a:spcAft>
                <a:spcPts val="800"/>
              </a:spcAft>
            </a:pPr>
            <a:r>
              <a:rPr lang="ar-BH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وزارة التربية والتعليم –الفصل الدراسي الثاني 2020-2021م</a:t>
            </a:r>
            <a:endParaRPr lang="en-US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cxnSp>
        <p:nvCxnSpPr>
          <p:cNvPr id="24" name="رابط مستقيم 23"/>
          <p:cNvCxnSpPr/>
          <p:nvPr/>
        </p:nvCxnSpPr>
        <p:spPr>
          <a:xfrm>
            <a:off x="107576" y="6494563"/>
            <a:ext cx="11988000" cy="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5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291" y="13778"/>
            <a:ext cx="1646183" cy="12680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773038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 advClick="0">
        <p15:prstTrans prst="origami"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مستطيل مستدير الزوايا 5"/>
          <p:cNvSpPr/>
          <p:nvPr/>
        </p:nvSpPr>
        <p:spPr>
          <a:xfrm>
            <a:off x="2794383" y="1746665"/>
            <a:ext cx="9768840" cy="3992880"/>
          </a:xfrm>
          <a:prstGeom prst="roundRect">
            <a:avLst>
              <a:gd name="adj" fmla="val 5217"/>
            </a:avLst>
          </a:prstGeom>
          <a:solidFill>
            <a:srgbClr val="F7931F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BH"/>
          </a:p>
        </p:txBody>
      </p:sp>
      <p:sp>
        <p:nvSpPr>
          <p:cNvPr id="7" name="عنوان 1"/>
          <p:cNvSpPr txBox="1">
            <a:spLocks/>
          </p:cNvSpPr>
          <p:nvPr/>
        </p:nvSpPr>
        <p:spPr>
          <a:xfrm>
            <a:off x="4217556" y="2298733"/>
            <a:ext cx="6715615" cy="153439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ar-SA" sz="7200" dirty="0">
                <a:solidFill>
                  <a:srgbClr val="3A616A"/>
                </a:solidFill>
                <a:effectLst>
                  <a:innerShdw blurRad="63500" dist="50800" dir="10800000">
                    <a:prstClr val="black">
                      <a:alpha val="50000"/>
                    </a:prstClr>
                  </a:innerShdw>
                </a:effectLst>
                <a:latin typeface="Arial Black" panose="020B0A04020102020204" pitchFamily="34" charset="0"/>
                <a:cs typeface="PT Bold Heading" panose="02010400000000000000" pitchFamily="2" charset="-78"/>
              </a:rPr>
              <a:t>الوحدة </a:t>
            </a:r>
            <a:r>
              <a:rPr lang="ar-BH" sz="7200" dirty="0">
                <a:solidFill>
                  <a:srgbClr val="3A616A"/>
                </a:solidFill>
                <a:effectLst>
                  <a:innerShdw blurRad="63500" dist="50800" dir="10800000">
                    <a:prstClr val="black">
                      <a:alpha val="50000"/>
                    </a:prstClr>
                  </a:innerShdw>
                </a:effectLst>
                <a:latin typeface="Arial Black" panose="020B0A04020102020204" pitchFamily="34" charset="0"/>
                <a:cs typeface="PT Bold Heading" panose="02010400000000000000" pitchFamily="2" charset="-78"/>
              </a:rPr>
              <a:t>الثالثة</a:t>
            </a:r>
            <a:endParaRPr lang="en-US" sz="7200" dirty="0">
              <a:solidFill>
                <a:srgbClr val="3A616A"/>
              </a:solidFill>
              <a:effectLst>
                <a:innerShdw blurRad="63500" dist="50800" dir="10800000">
                  <a:prstClr val="black">
                    <a:alpha val="50000"/>
                  </a:prstClr>
                </a:innerShdw>
              </a:effectLst>
              <a:latin typeface="Arial Black" panose="020B0A04020102020204" pitchFamily="34" charset="0"/>
              <a:cs typeface="PT Bold Heading" panose="02010400000000000000" pitchFamily="2" charset="-78"/>
            </a:endParaRPr>
          </a:p>
        </p:txBody>
      </p:sp>
      <p:sp>
        <p:nvSpPr>
          <p:cNvPr id="8" name="مستطيل 7"/>
          <p:cNvSpPr/>
          <p:nvPr/>
        </p:nvSpPr>
        <p:spPr>
          <a:xfrm>
            <a:off x="4454957" y="3833128"/>
            <a:ext cx="6240811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ar-BH" sz="8000" cap="none" spc="0" dirty="0">
                <a:ln>
                  <a:solidFill>
                    <a:srgbClr val="3A616A"/>
                  </a:solidFill>
                </a:ln>
                <a:solidFill>
                  <a:schemeClr val="bg1"/>
                </a:solidFill>
                <a:effectLst/>
                <a:latin typeface="Arial Black" panose="020B0A04020102020204" pitchFamily="34" charset="0"/>
                <a:cs typeface="PT Bold Heading" panose="02010400000000000000" pitchFamily="2" charset="-78"/>
              </a:rPr>
              <a:t>المزيج التسويقي</a:t>
            </a:r>
            <a:endParaRPr lang="ar-SA" sz="11500" cap="none" spc="0" dirty="0">
              <a:ln>
                <a:solidFill>
                  <a:srgbClr val="3A616A"/>
                </a:solidFill>
              </a:ln>
              <a:solidFill>
                <a:schemeClr val="bg1"/>
              </a:solidFill>
              <a:effectLst/>
              <a:latin typeface="Arial Black" panose="020B0A04020102020204" pitchFamily="34" charset="0"/>
              <a:cs typeface="PT Bold Heading" panose="02010400000000000000" pitchFamily="2" charset="-78"/>
            </a:endParaRPr>
          </a:p>
        </p:txBody>
      </p:sp>
      <p:sp>
        <p:nvSpPr>
          <p:cNvPr id="5" name="TextBox 21">
            <a:extLst>
              <a:ext uri="{FF2B5EF4-FFF2-40B4-BE49-F238E27FC236}">
                <a16:creationId xmlns:a16="http://schemas.microsoft.com/office/drawing/2014/main" xmlns="" id="{B02AF472-30F5-4B87-8E68-52F177A24201}"/>
              </a:ext>
            </a:extLst>
          </p:cNvPr>
          <p:cNvSpPr txBox="1"/>
          <p:nvPr/>
        </p:nvSpPr>
        <p:spPr>
          <a:xfrm>
            <a:off x="-119474" y="6492698"/>
            <a:ext cx="7798277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/>
            <a:r>
              <a:rPr lang="ar-BH" sz="2000" b="1" dirty="0">
                <a:solidFill>
                  <a:srgbClr val="436B7D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سوق321</a:t>
            </a:r>
            <a:r>
              <a:rPr lang="ar-SA" sz="2000" b="1" dirty="0">
                <a:solidFill>
                  <a:srgbClr val="436B7D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r>
              <a:rPr lang="ar-BH" sz="2000" b="1" dirty="0">
                <a:solidFill>
                  <a:srgbClr val="436B7D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               التسويق</a:t>
            </a:r>
            <a:r>
              <a:rPr lang="ar-SA" sz="2000" b="1" dirty="0">
                <a:solidFill>
                  <a:srgbClr val="436B7D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                    الوحدة </a:t>
            </a:r>
            <a:r>
              <a:rPr lang="ar-BH" sz="2000" b="1" dirty="0">
                <a:solidFill>
                  <a:srgbClr val="436B7D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الثالثة                       الفصل السادس</a:t>
            </a:r>
            <a:r>
              <a:rPr lang="ar-SA" sz="2000" b="1" dirty="0">
                <a:solidFill>
                  <a:srgbClr val="436B7D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:     </a:t>
            </a:r>
            <a:r>
              <a:rPr lang="ar-BH" sz="2000" b="1" dirty="0">
                <a:solidFill>
                  <a:srgbClr val="436B7D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السلع والخدمات</a:t>
            </a:r>
            <a:endParaRPr lang="ar-SA" sz="2000" b="1" dirty="0">
              <a:solidFill>
                <a:srgbClr val="436B7D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9" name="Rectangle 9"/>
          <p:cNvSpPr>
            <a:spLocks/>
          </p:cNvSpPr>
          <p:nvPr/>
        </p:nvSpPr>
        <p:spPr>
          <a:xfrm>
            <a:off x="7839636" y="6481116"/>
            <a:ext cx="4297130" cy="381000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algn="r">
              <a:lnSpc>
                <a:spcPct val="106000"/>
              </a:lnSpc>
              <a:spcBef>
                <a:spcPts val="0"/>
              </a:spcBef>
              <a:spcAft>
                <a:spcPts val="800"/>
              </a:spcAft>
            </a:pPr>
            <a:r>
              <a:rPr lang="ar-BH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وزارة التربية والتعليم –الفصل الدراسي الثاني 2020-2021م</a:t>
            </a:r>
            <a:endParaRPr lang="en-US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cxnSp>
        <p:nvCxnSpPr>
          <p:cNvPr id="10" name="رابط مستقيم 9"/>
          <p:cNvCxnSpPr/>
          <p:nvPr/>
        </p:nvCxnSpPr>
        <p:spPr>
          <a:xfrm>
            <a:off x="107576" y="6494563"/>
            <a:ext cx="11988000" cy="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10042" y="130013"/>
            <a:ext cx="1646183" cy="12680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331750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Flowchart: Terminator 5">
            <a:hlinkClick r:id="rId2" action="ppaction://hlinksldjump"/>
            <a:extLst>
              <a:ext uri="{FF2B5EF4-FFF2-40B4-BE49-F238E27FC236}">
                <a16:creationId xmlns:a16="http://schemas.microsoft.com/office/drawing/2014/main" xmlns="" id="{16CF56EB-E1D1-456F-BC92-7E3C7954D0A3}"/>
              </a:ext>
            </a:extLst>
          </p:cNvPr>
          <p:cNvSpPr/>
          <p:nvPr/>
        </p:nvSpPr>
        <p:spPr>
          <a:xfrm>
            <a:off x="217386" y="5869898"/>
            <a:ext cx="1360098" cy="448207"/>
          </a:xfrm>
          <a:prstGeom prst="flowChartTerminator">
            <a:avLst/>
          </a:prstGeom>
          <a:solidFill>
            <a:srgbClr val="87A04A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21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التالي</a:t>
            </a:r>
            <a:endParaRPr lang="en-US" sz="2100" b="1" dirty="0">
              <a:solidFill>
                <a:schemeClr val="tx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pic>
        <p:nvPicPr>
          <p:cNvPr id="3" name="صورة 3">
            <a:extLst>
              <a:ext uri="{FF2B5EF4-FFF2-40B4-BE49-F238E27FC236}">
                <a16:creationId xmlns:a16="http://schemas.microsoft.com/office/drawing/2014/main" xmlns="" id="{48D42394-906F-4D27-A499-D2F4F150E5C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96640" y="1364343"/>
            <a:ext cx="5623560" cy="4005943"/>
          </a:xfrm>
          <a:prstGeom prst="rect">
            <a:avLst/>
          </a:prstGeom>
        </p:spPr>
      </p:pic>
      <p:sp>
        <p:nvSpPr>
          <p:cNvPr id="5" name="TextBox 21">
            <a:extLst>
              <a:ext uri="{FF2B5EF4-FFF2-40B4-BE49-F238E27FC236}">
                <a16:creationId xmlns:a16="http://schemas.microsoft.com/office/drawing/2014/main" xmlns="" id="{B02AF472-30F5-4B87-8E68-52F177A24201}"/>
              </a:ext>
            </a:extLst>
          </p:cNvPr>
          <p:cNvSpPr txBox="1"/>
          <p:nvPr/>
        </p:nvSpPr>
        <p:spPr>
          <a:xfrm>
            <a:off x="-119474" y="6492698"/>
            <a:ext cx="7798277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/>
            <a:r>
              <a:rPr lang="ar-BH" sz="2000" b="1" dirty="0">
                <a:solidFill>
                  <a:srgbClr val="436B7D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سوق321</a:t>
            </a:r>
            <a:r>
              <a:rPr lang="ar-SA" sz="2000" b="1" dirty="0">
                <a:solidFill>
                  <a:srgbClr val="436B7D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r>
              <a:rPr lang="ar-BH" sz="2000" b="1" dirty="0">
                <a:solidFill>
                  <a:srgbClr val="436B7D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               التسويق</a:t>
            </a:r>
            <a:r>
              <a:rPr lang="ar-SA" sz="2000" b="1" dirty="0">
                <a:solidFill>
                  <a:srgbClr val="436B7D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                    الوحدة </a:t>
            </a:r>
            <a:r>
              <a:rPr lang="ar-BH" sz="2000" b="1" dirty="0">
                <a:solidFill>
                  <a:srgbClr val="436B7D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الثالثة                       الفصل السادس</a:t>
            </a:r>
            <a:r>
              <a:rPr lang="ar-SA" sz="2000" b="1" dirty="0">
                <a:solidFill>
                  <a:srgbClr val="436B7D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:     </a:t>
            </a:r>
            <a:r>
              <a:rPr lang="ar-BH" sz="2000" b="1" dirty="0">
                <a:solidFill>
                  <a:srgbClr val="436B7D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السلع والخدمات</a:t>
            </a:r>
            <a:endParaRPr lang="ar-SA" sz="2000" b="1" dirty="0">
              <a:solidFill>
                <a:srgbClr val="436B7D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7" name="Rectangle 9"/>
          <p:cNvSpPr>
            <a:spLocks/>
          </p:cNvSpPr>
          <p:nvPr/>
        </p:nvSpPr>
        <p:spPr>
          <a:xfrm>
            <a:off x="7839636" y="6481116"/>
            <a:ext cx="4297130" cy="381000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algn="r">
              <a:lnSpc>
                <a:spcPct val="106000"/>
              </a:lnSpc>
              <a:spcBef>
                <a:spcPts val="0"/>
              </a:spcBef>
              <a:spcAft>
                <a:spcPts val="800"/>
              </a:spcAft>
            </a:pPr>
            <a:r>
              <a:rPr lang="ar-BH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وزارة التربية والتعليم –الفصل الدراسي الثاني 2020-2021م</a:t>
            </a:r>
            <a:endParaRPr lang="en-US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cxnSp>
        <p:nvCxnSpPr>
          <p:cNvPr id="8" name="رابط مستقيم 7"/>
          <p:cNvCxnSpPr/>
          <p:nvPr/>
        </p:nvCxnSpPr>
        <p:spPr>
          <a:xfrm>
            <a:off x="107576" y="6494563"/>
            <a:ext cx="11988000" cy="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291" y="13778"/>
            <a:ext cx="1646183" cy="12680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46124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>
        <p:split orient="vert"/>
      </p:transition>
    </mc:Choice>
    <mc:Fallback xmlns="">
      <p:transition spd="slow" advClick="0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Flowchart: Terminator 5">
            <a:hlinkClick r:id="rId2" action="ppaction://hlinksldjump"/>
            <a:extLst>
              <a:ext uri="{FF2B5EF4-FFF2-40B4-BE49-F238E27FC236}">
                <a16:creationId xmlns:a16="http://schemas.microsoft.com/office/drawing/2014/main" xmlns="" id="{16CF56EB-E1D1-456F-BC92-7E3C7954D0A3}"/>
              </a:ext>
            </a:extLst>
          </p:cNvPr>
          <p:cNvSpPr/>
          <p:nvPr/>
        </p:nvSpPr>
        <p:spPr>
          <a:xfrm>
            <a:off x="217386" y="5869898"/>
            <a:ext cx="1360098" cy="448207"/>
          </a:xfrm>
          <a:prstGeom prst="flowChartTerminator">
            <a:avLst/>
          </a:prstGeom>
          <a:solidFill>
            <a:srgbClr val="C0000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2100" b="1">
                <a:solidFill>
                  <a:schemeClr val="bg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رجوع</a:t>
            </a:r>
            <a:endParaRPr lang="en-US" sz="2100" b="1" dirty="0">
              <a:solidFill>
                <a:schemeClr val="bg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pic>
        <p:nvPicPr>
          <p:cNvPr id="2" name="صورة 4">
            <a:extLst>
              <a:ext uri="{FF2B5EF4-FFF2-40B4-BE49-F238E27FC236}">
                <a16:creationId xmlns:a16="http://schemas.microsoft.com/office/drawing/2014/main" xmlns="" id="{47F41FBD-DC4C-4A4F-85FD-8972014DEBA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87635" y="1050470"/>
            <a:ext cx="5216730" cy="4757059"/>
          </a:xfrm>
          <a:prstGeom prst="rect">
            <a:avLst/>
          </a:prstGeom>
        </p:spPr>
      </p:pic>
      <p:sp>
        <p:nvSpPr>
          <p:cNvPr id="5" name="TextBox 21">
            <a:extLst>
              <a:ext uri="{FF2B5EF4-FFF2-40B4-BE49-F238E27FC236}">
                <a16:creationId xmlns:a16="http://schemas.microsoft.com/office/drawing/2014/main" xmlns="" id="{B02AF472-30F5-4B87-8E68-52F177A24201}"/>
              </a:ext>
            </a:extLst>
          </p:cNvPr>
          <p:cNvSpPr txBox="1"/>
          <p:nvPr/>
        </p:nvSpPr>
        <p:spPr>
          <a:xfrm>
            <a:off x="-119474" y="6492698"/>
            <a:ext cx="7798277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/>
            <a:r>
              <a:rPr lang="ar-BH" sz="2000" b="1" dirty="0">
                <a:solidFill>
                  <a:srgbClr val="436B7D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سوق321</a:t>
            </a:r>
            <a:r>
              <a:rPr lang="ar-SA" sz="2000" b="1" dirty="0">
                <a:solidFill>
                  <a:srgbClr val="436B7D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r>
              <a:rPr lang="ar-BH" sz="2000" b="1" dirty="0">
                <a:solidFill>
                  <a:srgbClr val="436B7D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               التسويق</a:t>
            </a:r>
            <a:r>
              <a:rPr lang="ar-SA" sz="2000" b="1" dirty="0">
                <a:solidFill>
                  <a:srgbClr val="436B7D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                    الوحدة </a:t>
            </a:r>
            <a:r>
              <a:rPr lang="ar-BH" sz="2000" b="1" dirty="0">
                <a:solidFill>
                  <a:srgbClr val="436B7D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الثالثة                       الفصل السادس</a:t>
            </a:r>
            <a:r>
              <a:rPr lang="ar-SA" sz="2000" b="1" dirty="0">
                <a:solidFill>
                  <a:srgbClr val="436B7D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:     </a:t>
            </a:r>
            <a:r>
              <a:rPr lang="ar-BH" sz="2000" b="1" dirty="0">
                <a:solidFill>
                  <a:srgbClr val="436B7D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السلع والخدمات</a:t>
            </a:r>
            <a:endParaRPr lang="ar-SA" sz="2000" b="1" dirty="0">
              <a:solidFill>
                <a:srgbClr val="436B7D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7" name="Rectangle 9"/>
          <p:cNvSpPr>
            <a:spLocks/>
          </p:cNvSpPr>
          <p:nvPr/>
        </p:nvSpPr>
        <p:spPr>
          <a:xfrm>
            <a:off x="7839636" y="6481116"/>
            <a:ext cx="4297130" cy="381000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algn="r">
              <a:lnSpc>
                <a:spcPct val="106000"/>
              </a:lnSpc>
              <a:spcBef>
                <a:spcPts val="0"/>
              </a:spcBef>
              <a:spcAft>
                <a:spcPts val="800"/>
              </a:spcAft>
            </a:pPr>
            <a:r>
              <a:rPr lang="ar-BH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وزارة التربية والتعليم –الفصل الدراسي الثاني 2020-2021م</a:t>
            </a:r>
            <a:endParaRPr lang="en-US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cxnSp>
        <p:nvCxnSpPr>
          <p:cNvPr id="8" name="رابط مستقيم 7"/>
          <p:cNvCxnSpPr/>
          <p:nvPr/>
        </p:nvCxnSpPr>
        <p:spPr>
          <a:xfrm>
            <a:off x="107576" y="6494563"/>
            <a:ext cx="11988000" cy="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291" y="13778"/>
            <a:ext cx="1646183" cy="12680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6585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>
        <p:split orient="vert"/>
      </p:transition>
    </mc:Choice>
    <mc:Fallback xmlns="">
      <p:transition spd="slow" advClick="0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Flowchart: Terminator 5">
            <a:hlinkClick r:id="rId2" action="ppaction://hlinksldjump"/>
            <a:extLst>
              <a:ext uri="{FF2B5EF4-FFF2-40B4-BE49-F238E27FC236}">
                <a16:creationId xmlns:a16="http://schemas.microsoft.com/office/drawing/2014/main" xmlns="" id="{16CF56EB-E1D1-456F-BC92-7E3C7954D0A3}"/>
              </a:ext>
            </a:extLst>
          </p:cNvPr>
          <p:cNvSpPr/>
          <p:nvPr/>
        </p:nvSpPr>
        <p:spPr>
          <a:xfrm>
            <a:off x="217386" y="5869898"/>
            <a:ext cx="1360098" cy="448207"/>
          </a:xfrm>
          <a:prstGeom prst="flowChartTerminator">
            <a:avLst/>
          </a:prstGeom>
          <a:solidFill>
            <a:srgbClr val="87A04A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21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التالي</a:t>
            </a:r>
            <a:endParaRPr lang="en-US" sz="2100" b="1" dirty="0">
              <a:solidFill>
                <a:schemeClr val="tx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pic>
        <p:nvPicPr>
          <p:cNvPr id="3" name="صورة 3">
            <a:extLst>
              <a:ext uri="{FF2B5EF4-FFF2-40B4-BE49-F238E27FC236}">
                <a16:creationId xmlns:a16="http://schemas.microsoft.com/office/drawing/2014/main" xmlns="" id="{48D42394-906F-4D27-A499-D2F4F150E5C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96640" y="1364343"/>
            <a:ext cx="5623560" cy="4005943"/>
          </a:xfrm>
          <a:prstGeom prst="rect">
            <a:avLst/>
          </a:prstGeom>
        </p:spPr>
      </p:pic>
      <p:sp>
        <p:nvSpPr>
          <p:cNvPr id="6" name="TextBox 21">
            <a:extLst>
              <a:ext uri="{FF2B5EF4-FFF2-40B4-BE49-F238E27FC236}">
                <a16:creationId xmlns:a16="http://schemas.microsoft.com/office/drawing/2014/main" xmlns="" id="{B02AF472-30F5-4B87-8E68-52F177A24201}"/>
              </a:ext>
            </a:extLst>
          </p:cNvPr>
          <p:cNvSpPr txBox="1"/>
          <p:nvPr/>
        </p:nvSpPr>
        <p:spPr>
          <a:xfrm>
            <a:off x="-119474" y="6492698"/>
            <a:ext cx="7798277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/>
            <a:r>
              <a:rPr lang="ar-BH" sz="2000" b="1" dirty="0">
                <a:solidFill>
                  <a:srgbClr val="436B7D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سوق321</a:t>
            </a:r>
            <a:r>
              <a:rPr lang="ar-SA" sz="2000" b="1" dirty="0">
                <a:solidFill>
                  <a:srgbClr val="436B7D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r>
              <a:rPr lang="ar-BH" sz="2000" b="1" dirty="0">
                <a:solidFill>
                  <a:srgbClr val="436B7D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               التسويق</a:t>
            </a:r>
            <a:r>
              <a:rPr lang="ar-SA" sz="2000" b="1" dirty="0">
                <a:solidFill>
                  <a:srgbClr val="436B7D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                    الوحدة </a:t>
            </a:r>
            <a:r>
              <a:rPr lang="ar-BH" sz="2000" b="1" dirty="0">
                <a:solidFill>
                  <a:srgbClr val="436B7D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الثالثة                       الفصل السادس</a:t>
            </a:r>
            <a:r>
              <a:rPr lang="ar-SA" sz="2000" b="1" dirty="0">
                <a:solidFill>
                  <a:srgbClr val="436B7D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:     </a:t>
            </a:r>
            <a:r>
              <a:rPr lang="ar-BH" sz="2000" b="1" dirty="0">
                <a:solidFill>
                  <a:srgbClr val="436B7D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السلع والخدمات</a:t>
            </a:r>
            <a:endParaRPr lang="ar-SA" sz="2000" b="1" dirty="0">
              <a:solidFill>
                <a:srgbClr val="436B7D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7" name="Rectangle 9"/>
          <p:cNvSpPr>
            <a:spLocks/>
          </p:cNvSpPr>
          <p:nvPr/>
        </p:nvSpPr>
        <p:spPr>
          <a:xfrm>
            <a:off x="7839636" y="6481116"/>
            <a:ext cx="4297130" cy="381000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algn="r">
              <a:lnSpc>
                <a:spcPct val="106000"/>
              </a:lnSpc>
              <a:spcBef>
                <a:spcPts val="0"/>
              </a:spcBef>
              <a:spcAft>
                <a:spcPts val="800"/>
              </a:spcAft>
            </a:pPr>
            <a:r>
              <a:rPr lang="ar-BH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وزارة التربية والتعليم –الفصل الدراسي الثاني 2020-2021م</a:t>
            </a:r>
            <a:endParaRPr lang="en-US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cxnSp>
        <p:nvCxnSpPr>
          <p:cNvPr id="8" name="رابط مستقيم 7"/>
          <p:cNvCxnSpPr/>
          <p:nvPr/>
        </p:nvCxnSpPr>
        <p:spPr>
          <a:xfrm>
            <a:off x="107576" y="6494563"/>
            <a:ext cx="11988000" cy="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291" y="13778"/>
            <a:ext cx="1646183" cy="12680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59742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>
        <p:split orient="vert"/>
      </p:transition>
    </mc:Choice>
    <mc:Fallback xmlns="">
      <p:transition spd="slow" advClick="0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Flowchart: Terminator 5">
            <a:hlinkClick r:id="rId2" action="ppaction://hlinksldjump"/>
            <a:extLst>
              <a:ext uri="{FF2B5EF4-FFF2-40B4-BE49-F238E27FC236}">
                <a16:creationId xmlns:a16="http://schemas.microsoft.com/office/drawing/2014/main" xmlns="" id="{16CF56EB-E1D1-456F-BC92-7E3C7954D0A3}"/>
              </a:ext>
            </a:extLst>
          </p:cNvPr>
          <p:cNvSpPr/>
          <p:nvPr/>
        </p:nvSpPr>
        <p:spPr>
          <a:xfrm>
            <a:off x="217386" y="5869898"/>
            <a:ext cx="1360098" cy="448207"/>
          </a:xfrm>
          <a:prstGeom prst="flowChartTerminator">
            <a:avLst/>
          </a:prstGeom>
          <a:solidFill>
            <a:srgbClr val="C0000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2100" b="1" dirty="0">
                <a:solidFill>
                  <a:schemeClr val="bg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رجوع</a:t>
            </a:r>
            <a:endParaRPr lang="en-US" sz="2100" b="1" dirty="0">
              <a:solidFill>
                <a:schemeClr val="bg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pic>
        <p:nvPicPr>
          <p:cNvPr id="2" name="صورة 4">
            <a:extLst>
              <a:ext uri="{FF2B5EF4-FFF2-40B4-BE49-F238E27FC236}">
                <a16:creationId xmlns:a16="http://schemas.microsoft.com/office/drawing/2014/main" xmlns="" id="{47F41FBD-DC4C-4A4F-85FD-8972014DEBA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87635" y="1050470"/>
            <a:ext cx="5216730" cy="4757059"/>
          </a:xfrm>
          <a:prstGeom prst="rect">
            <a:avLst/>
          </a:prstGeom>
        </p:spPr>
      </p:pic>
      <p:sp>
        <p:nvSpPr>
          <p:cNvPr id="5" name="TextBox 21">
            <a:extLst>
              <a:ext uri="{FF2B5EF4-FFF2-40B4-BE49-F238E27FC236}">
                <a16:creationId xmlns:a16="http://schemas.microsoft.com/office/drawing/2014/main" xmlns="" id="{B02AF472-30F5-4B87-8E68-52F177A24201}"/>
              </a:ext>
            </a:extLst>
          </p:cNvPr>
          <p:cNvSpPr txBox="1"/>
          <p:nvPr/>
        </p:nvSpPr>
        <p:spPr>
          <a:xfrm>
            <a:off x="-119474" y="6492698"/>
            <a:ext cx="7798277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/>
            <a:r>
              <a:rPr lang="ar-BH" sz="2000" b="1" dirty="0">
                <a:solidFill>
                  <a:srgbClr val="436B7D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سوق321</a:t>
            </a:r>
            <a:r>
              <a:rPr lang="ar-SA" sz="2000" b="1" dirty="0">
                <a:solidFill>
                  <a:srgbClr val="436B7D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r>
              <a:rPr lang="ar-BH" sz="2000" b="1" dirty="0">
                <a:solidFill>
                  <a:srgbClr val="436B7D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               التسويق</a:t>
            </a:r>
            <a:r>
              <a:rPr lang="ar-SA" sz="2000" b="1" dirty="0">
                <a:solidFill>
                  <a:srgbClr val="436B7D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                    الوحدة </a:t>
            </a:r>
            <a:r>
              <a:rPr lang="ar-BH" sz="2000" b="1" dirty="0">
                <a:solidFill>
                  <a:srgbClr val="436B7D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الثالثة                       الفصل السادس</a:t>
            </a:r>
            <a:r>
              <a:rPr lang="ar-SA" sz="2000" b="1" dirty="0">
                <a:solidFill>
                  <a:srgbClr val="436B7D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:     </a:t>
            </a:r>
            <a:r>
              <a:rPr lang="ar-BH" sz="2000" b="1" dirty="0">
                <a:solidFill>
                  <a:srgbClr val="436B7D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السلع والخدمات</a:t>
            </a:r>
            <a:endParaRPr lang="ar-SA" sz="2000" b="1" dirty="0">
              <a:solidFill>
                <a:srgbClr val="436B7D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7" name="Rectangle 9"/>
          <p:cNvSpPr>
            <a:spLocks/>
          </p:cNvSpPr>
          <p:nvPr/>
        </p:nvSpPr>
        <p:spPr>
          <a:xfrm>
            <a:off x="7839636" y="6481116"/>
            <a:ext cx="4297130" cy="381000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algn="r">
              <a:lnSpc>
                <a:spcPct val="106000"/>
              </a:lnSpc>
              <a:spcBef>
                <a:spcPts val="0"/>
              </a:spcBef>
              <a:spcAft>
                <a:spcPts val="800"/>
              </a:spcAft>
            </a:pPr>
            <a:r>
              <a:rPr lang="ar-BH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وزارة التربية والتعليم –الفصل الدراسي الثاني 2020-2021م</a:t>
            </a:r>
            <a:endParaRPr lang="en-US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cxnSp>
        <p:nvCxnSpPr>
          <p:cNvPr id="8" name="رابط مستقيم 7"/>
          <p:cNvCxnSpPr/>
          <p:nvPr/>
        </p:nvCxnSpPr>
        <p:spPr>
          <a:xfrm>
            <a:off x="107576" y="6494563"/>
            <a:ext cx="11988000" cy="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291" y="13778"/>
            <a:ext cx="1646183" cy="12680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93840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>
        <p:split orient="vert"/>
      </p:transition>
    </mc:Choice>
    <mc:Fallback xmlns="">
      <p:transition spd="slow" advClick="0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Flowchart: Terminator 5">
            <a:hlinkClick r:id="rId2" action="ppaction://hlinksldjump"/>
            <a:extLst>
              <a:ext uri="{FF2B5EF4-FFF2-40B4-BE49-F238E27FC236}">
                <a16:creationId xmlns:a16="http://schemas.microsoft.com/office/drawing/2014/main" xmlns="" id="{16CF56EB-E1D1-456F-BC92-7E3C7954D0A3}"/>
              </a:ext>
            </a:extLst>
          </p:cNvPr>
          <p:cNvSpPr/>
          <p:nvPr/>
        </p:nvSpPr>
        <p:spPr>
          <a:xfrm>
            <a:off x="217386" y="5869898"/>
            <a:ext cx="1360098" cy="448207"/>
          </a:xfrm>
          <a:prstGeom prst="flowChartTerminator">
            <a:avLst/>
          </a:prstGeom>
          <a:solidFill>
            <a:srgbClr val="87A04A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21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التالي</a:t>
            </a:r>
            <a:endParaRPr lang="en-US" sz="2100" b="1" dirty="0">
              <a:solidFill>
                <a:schemeClr val="tx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pic>
        <p:nvPicPr>
          <p:cNvPr id="3" name="صورة 3">
            <a:extLst>
              <a:ext uri="{FF2B5EF4-FFF2-40B4-BE49-F238E27FC236}">
                <a16:creationId xmlns:a16="http://schemas.microsoft.com/office/drawing/2014/main" xmlns="" id="{48D42394-906F-4D27-A499-D2F4F150E5C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96640" y="1364343"/>
            <a:ext cx="5623560" cy="4005943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21F92A38-FC4D-4837-8539-29C52E494B05}"/>
              </a:ext>
            </a:extLst>
          </p:cNvPr>
          <p:cNvSpPr txBox="1"/>
          <p:nvPr/>
        </p:nvSpPr>
        <p:spPr>
          <a:xfrm>
            <a:off x="1775012" y="5555392"/>
            <a:ext cx="10260106" cy="58477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marL="623888" indent="-623888" algn="just" rtl="1"/>
            <a:r>
              <a:rPr lang="ar-BH" sz="3200" b="1" dirty="0" smtClean="0">
                <a:solidFill>
                  <a:schemeClr val="accent6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الإجابة الصحيحة:  </a:t>
            </a:r>
            <a:r>
              <a:rPr lang="ar-BH" sz="3200" b="1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ساعة </a:t>
            </a:r>
            <a:r>
              <a:rPr lang="ar-BH" sz="32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ألماس يعتبر من السلع التي يتم تصنيفها ضمن السلع </a:t>
            </a:r>
            <a:r>
              <a:rPr lang="ar-BH" sz="3200" b="1" u="sng" dirty="0" smtClean="0">
                <a:solidFill>
                  <a:srgbClr val="C0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الخاصة</a:t>
            </a:r>
            <a:r>
              <a:rPr lang="ar-BH" sz="3200" b="1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.</a:t>
            </a:r>
            <a:endParaRPr lang="ar-SA" sz="3200" b="1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6" name="TextBox 21">
            <a:extLst>
              <a:ext uri="{FF2B5EF4-FFF2-40B4-BE49-F238E27FC236}">
                <a16:creationId xmlns:a16="http://schemas.microsoft.com/office/drawing/2014/main" xmlns="" id="{B02AF472-30F5-4B87-8E68-52F177A24201}"/>
              </a:ext>
            </a:extLst>
          </p:cNvPr>
          <p:cNvSpPr txBox="1"/>
          <p:nvPr/>
        </p:nvSpPr>
        <p:spPr>
          <a:xfrm>
            <a:off x="-119474" y="6492698"/>
            <a:ext cx="7798277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/>
            <a:r>
              <a:rPr lang="ar-BH" sz="2000" b="1" dirty="0">
                <a:solidFill>
                  <a:srgbClr val="436B7D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سوق321</a:t>
            </a:r>
            <a:r>
              <a:rPr lang="ar-SA" sz="2000" b="1" dirty="0">
                <a:solidFill>
                  <a:srgbClr val="436B7D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r>
              <a:rPr lang="ar-BH" sz="2000" b="1" dirty="0">
                <a:solidFill>
                  <a:srgbClr val="436B7D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               التسويق</a:t>
            </a:r>
            <a:r>
              <a:rPr lang="ar-SA" sz="2000" b="1" dirty="0">
                <a:solidFill>
                  <a:srgbClr val="436B7D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                    الوحدة </a:t>
            </a:r>
            <a:r>
              <a:rPr lang="ar-BH" sz="2000" b="1" dirty="0">
                <a:solidFill>
                  <a:srgbClr val="436B7D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الثالثة                       الفصل السادس</a:t>
            </a:r>
            <a:r>
              <a:rPr lang="ar-SA" sz="2000" b="1" dirty="0">
                <a:solidFill>
                  <a:srgbClr val="436B7D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:     </a:t>
            </a:r>
            <a:r>
              <a:rPr lang="ar-BH" sz="2000" b="1" dirty="0">
                <a:solidFill>
                  <a:srgbClr val="436B7D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السلع والخدمات</a:t>
            </a:r>
            <a:endParaRPr lang="ar-SA" sz="2000" b="1" dirty="0">
              <a:solidFill>
                <a:srgbClr val="436B7D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8" name="Rectangle 9"/>
          <p:cNvSpPr>
            <a:spLocks/>
          </p:cNvSpPr>
          <p:nvPr/>
        </p:nvSpPr>
        <p:spPr>
          <a:xfrm>
            <a:off x="7839636" y="6481116"/>
            <a:ext cx="4297130" cy="381000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algn="r">
              <a:lnSpc>
                <a:spcPct val="106000"/>
              </a:lnSpc>
              <a:spcBef>
                <a:spcPts val="0"/>
              </a:spcBef>
              <a:spcAft>
                <a:spcPts val="800"/>
              </a:spcAft>
            </a:pPr>
            <a:r>
              <a:rPr lang="ar-BH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وزارة التربية والتعليم –الفصل الدراسي الثاني 2020-2021م</a:t>
            </a:r>
            <a:endParaRPr lang="en-US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cxnSp>
        <p:nvCxnSpPr>
          <p:cNvPr id="9" name="رابط مستقيم 8"/>
          <p:cNvCxnSpPr/>
          <p:nvPr/>
        </p:nvCxnSpPr>
        <p:spPr>
          <a:xfrm>
            <a:off x="107576" y="6494563"/>
            <a:ext cx="11988000" cy="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291" y="13778"/>
            <a:ext cx="1646183" cy="12680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49832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>
        <p:split orient="vert"/>
      </p:transition>
    </mc:Choice>
    <mc:Fallback xmlns="">
      <p:transition spd="slow" advClick="0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Flowchart: Terminator 5">
            <a:hlinkClick r:id="rId2" action="ppaction://hlinksldjump"/>
            <a:extLst>
              <a:ext uri="{FF2B5EF4-FFF2-40B4-BE49-F238E27FC236}">
                <a16:creationId xmlns:a16="http://schemas.microsoft.com/office/drawing/2014/main" xmlns="" id="{16CF56EB-E1D1-456F-BC92-7E3C7954D0A3}"/>
              </a:ext>
            </a:extLst>
          </p:cNvPr>
          <p:cNvSpPr/>
          <p:nvPr/>
        </p:nvSpPr>
        <p:spPr>
          <a:xfrm>
            <a:off x="217386" y="5869898"/>
            <a:ext cx="1360098" cy="448207"/>
          </a:xfrm>
          <a:prstGeom prst="flowChartTerminator">
            <a:avLst/>
          </a:prstGeom>
          <a:solidFill>
            <a:srgbClr val="C0000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2100" b="1" dirty="0">
                <a:solidFill>
                  <a:schemeClr val="bg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رجوع</a:t>
            </a:r>
            <a:endParaRPr lang="en-US" sz="2100" b="1" dirty="0">
              <a:solidFill>
                <a:schemeClr val="bg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pic>
        <p:nvPicPr>
          <p:cNvPr id="2" name="صورة 4">
            <a:extLst>
              <a:ext uri="{FF2B5EF4-FFF2-40B4-BE49-F238E27FC236}">
                <a16:creationId xmlns:a16="http://schemas.microsoft.com/office/drawing/2014/main" xmlns="" id="{47F41FBD-DC4C-4A4F-85FD-8972014DEBA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87635" y="1050470"/>
            <a:ext cx="5216730" cy="4757059"/>
          </a:xfrm>
          <a:prstGeom prst="rect">
            <a:avLst/>
          </a:prstGeom>
        </p:spPr>
      </p:pic>
      <p:sp>
        <p:nvSpPr>
          <p:cNvPr id="5" name="TextBox 21">
            <a:extLst>
              <a:ext uri="{FF2B5EF4-FFF2-40B4-BE49-F238E27FC236}">
                <a16:creationId xmlns:a16="http://schemas.microsoft.com/office/drawing/2014/main" xmlns="" id="{B02AF472-30F5-4B87-8E68-52F177A24201}"/>
              </a:ext>
            </a:extLst>
          </p:cNvPr>
          <p:cNvSpPr txBox="1"/>
          <p:nvPr/>
        </p:nvSpPr>
        <p:spPr>
          <a:xfrm>
            <a:off x="-119474" y="6492698"/>
            <a:ext cx="7798277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/>
            <a:r>
              <a:rPr lang="ar-BH" sz="2000" b="1" dirty="0">
                <a:solidFill>
                  <a:srgbClr val="436B7D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سوق321</a:t>
            </a:r>
            <a:r>
              <a:rPr lang="ar-SA" sz="2000" b="1" dirty="0">
                <a:solidFill>
                  <a:srgbClr val="436B7D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r>
              <a:rPr lang="ar-BH" sz="2000" b="1" dirty="0">
                <a:solidFill>
                  <a:srgbClr val="436B7D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               التسويق</a:t>
            </a:r>
            <a:r>
              <a:rPr lang="ar-SA" sz="2000" b="1" dirty="0">
                <a:solidFill>
                  <a:srgbClr val="436B7D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                    الوحدة </a:t>
            </a:r>
            <a:r>
              <a:rPr lang="ar-BH" sz="2000" b="1" dirty="0">
                <a:solidFill>
                  <a:srgbClr val="436B7D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الثالثة                       الفصل السادس</a:t>
            </a:r>
            <a:r>
              <a:rPr lang="ar-SA" sz="2000" b="1" dirty="0">
                <a:solidFill>
                  <a:srgbClr val="436B7D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:     </a:t>
            </a:r>
            <a:r>
              <a:rPr lang="ar-BH" sz="2000" b="1" dirty="0">
                <a:solidFill>
                  <a:srgbClr val="436B7D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السلع والخدمات</a:t>
            </a:r>
            <a:endParaRPr lang="ar-SA" sz="2000" b="1" dirty="0">
              <a:solidFill>
                <a:srgbClr val="436B7D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7" name="Rectangle 9"/>
          <p:cNvSpPr>
            <a:spLocks/>
          </p:cNvSpPr>
          <p:nvPr/>
        </p:nvSpPr>
        <p:spPr>
          <a:xfrm>
            <a:off x="7839636" y="6481116"/>
            <a:ext cx="4297130" cy="381000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algn="r">
              <a:lnSpc>
                <a:spcPct val="106000"/>
              </a:lnSpc>
              <a:spcBef>
                <a:spcPts val="0"/>
              </a:spcBef>
              <a:spcAft>
                <a:spcPts val="800"/>
              </a:spcAft>
            </a:pPr>
            <a:r>
              <a:rPr lang="ar-BH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وزارة التربية والتعليم –الفصل الدراسي الثاني 2020-2021م</a:t>
            </a:r>
            <a:endParaRPr lang="en-US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cxnSp>
        <p:nvCxnSpPr>
          <p:cNvPr id="8" name="رابط مستقيم 7"/>
          <p:cNvCxnSpPr/>
          <p:nvPr/>
        </p:nvCxnSpPr>
        <p:spPr>
          <a:xfrm>
            <a:off x="107576" y="6494563"/>
            <a:ext cx="11988000" cy="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291" y="13778"/>
            <a:ext cx="1646183" cy="12680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64273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>
        <p:split orient="vert"/>
      </p:transition>
    </mc:Choice>
    <mc:Fallback xmlns="">
      <p:transition spd="slow" advClick="0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مستطيل مستدير الزوايا 15">
            <a:extLst>
              <a:ext uri="{FF2B5EF4-FFF2-40B4-BE49-F238E27FC236}">
                <a16:creationId xmlns:a16="http://schemas.microsoft.com/office/drawing/2014/main" xmlns="" id="{C7CA628E-402E-4ECD-83CD-2C5BD377C6C5}"/>
              </a:ext>
            </a:extLst>
          </p:cNvPr>
          <p:cNvSpPr/>
          <p:nvPr/>
        </p:nvSpPr>
        <p:spPr>
          <a:xfrm>
            <a:off x="109266" y="1335539"/>
            <a:ext cx="11932679" cy="5091884"/>
          </a:xfrm>
          <a:prstGeom prst="roundRect">
            <a:avLst>
              <a:gd name="adj" fmla="val 1416"/>
            </a:avLst>
          </a:prstGeom>
          <a:solidFill>
            <a:srgbClr val="BFD4D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t"/>
          <a:lstStyle/>
          <a:p>
            <a:pPr marL="623888" indent="-623888" algn="just" rtl="1"/>
            <a:r>
              <a:rPr lang="ar-BH" sz="40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4</a:t>
            </a:r>
            <a:r>
              <a:rPr lang="ar-SA" sz="40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.  </a:t>
            </a:r>
            <a:r>
              <a:rPr lang="ar-BH" sz="40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ضع علامة (</a:t>
            </a:r>
            <a:r>
              <a:rPr lang="ar-BH" sz="40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  <a:sym typeface="Wingdings" panose="05000000000000000000" pitchFamily="2" charset="2"/>
              </a:rPr>
              <a:t></a:t>
            </a:r>
            <a:r>
              <a:rPr lang="ar-BH" sz="40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) أمام نوع السلعة المناسبة لكل مثال مما يلي:</a:t>
            </a:r>
            <a:endParaRPr lang="ar-SA" sz="4000" b="1" dirty="0">
              <a:solidFill>
                <a:schemeClr val="tx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algn="r" rtl="1"/>
            <a:endParaRPr lang="en-US" sz="2800" b="1" dirty="0">
              <a:solidFill>
                <a:schemeClr val="tx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14" name="مستطيل مستدير الزوايا 13"/>
          <p:cNvSpPr/>
          <p:nvPr/>
        </p:nvSpPr>
        <p:spPr>
          <a:xfrm>
            <a:off x="4328160" y="177021"/>
            <a:ext cx="8153400" cy="1080000"/>
          </a:xfrm>
          <a:prstGeom prst="roundRect">
            <a:avLst>
              <a:gd name="adj" fmla="val 10356"/>
            </a:avLst>
          </a:prstGeom>
          <a:solidFill>
            <a:srgbClr val="3F6A7D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BH"/>
          </a:p>
        </p:txBody>
      </p:sp>
      <p:sp>
        <p:nvSpPr>
          <p:cNvPr id="28" name="Rectangle 6"/>
          <p:cNvSpPr/>
          <p:nvPr/>
        </p:nvSpPr>
        <p:spPr>
          <a:xfrm>
            <a:off x="6666793" y="255539"/>
            <a:ext cx="1779654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ar-BH" sz="5400" dirty="0">
                <a:ln w="9525">
                  <a:noFill/>
                  <a:prstDash val="solid"/>
                </a:ln>
                <a:solidFill>
                  <a:schemeClr val="bg1"/>
                </a:solidFill>
                <a:latin typeface="Arial Black" panose="020B0A04020102020204" pitchFamily="34" charset="0"/>
                <a:cs typeface="PT Bold Heading" panose="02010400000000000000" pitchFamily="2" charset="-78"/>
              </a:rPr>
              <a:t>الإجابة</a:t>
            </a:r>
            <a:endParaRPr lang="en-US" sz="5400" dirty="0">
              <a:ln w="9525">
                <a:noFill/>
                <a:prstDash val="solid"/>
              </a:ln>
              <a:solidFill>
                <a:schemeClr val="bg1"/>
              </a:solidFill>
              <a:latin typeface="Arial Black" panose="020B0A04020102020204" pitchFamily="34" charset="0"/>
              <a:cs typeface="PT Bold Heading" panose="02010400000000000000" pitchFamily="2" charset="-78"/>
            </a:endParaRPr>
          </a:p>
        </p:txBody>
      </p:sp>
      <p:graphicFrame>
        <p:nvGraphicFramePr>
          <p:cNvPr id="2" name="جدول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34171882"/>
              </p:ext>
            </p:extLst>
          </p:nvPr>
        </p:nvGraphicFramePr>
        <p:xfrm>
          <a:off x="1984076" y="2205317"/>
          <a:ext cx="9890430" cy="3664582"/>
        </p:xfrm>
        <a:graphic>
          <a:graphicData uri="http://schemas.openxmlformats.org/drawingml/2006/table">
            <a:tbl>
              <a:tblPr rtl="1" firstRow="1" bandRow="1">
                <a:tableStyleId>{9DCAF9ED-07DC-4A11-8D7F-57B35C25682E}</a:tableStyleId>
              </a:tblPr>
              <a:tblGrid>
                <a:gridCol w="6044329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105495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933209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918853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888544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</a:tblGrid>
              <a:tr h="473122">
                <a:tc rowSpan="2">
                  <a:txBody>
                    <a:bodyPr/>
                    <a:lstStyle/>
                    <a:p>
                      <a:pPr algn="ctr" rtl="1"/>
                      <a:r>
                        <a:rPr lang="ar-BH" sz="3200" b="1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عمليات الشراء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4">
                  <a:txBody>
                    <a:bodyPr/>
                    <a:lstStyle/>
                    <a:p>
                      <a:pPr algn="ctr" rtl="1"/>
                      <a:r>
                        <a:rPr lang="ar-BH" sz="2400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أنواع السلع</a:t>
                      </a:r>
                      <a:endParaRPr lang="ar-BH" sz="2400" b="1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rtl="1"/>
                      <a:endParaRPr lang="ar-BH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ar-BH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ar-BH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541978">
                <a:tc vMerge="1">
                  <a:txBody>
                    <a:bodyPr/>
                    <a:lstStyle/>
                    <a:p>
                      <a:pPr rtl="1"/>
                      <a:endParaRPr lang="ar-BH" sz="2800" b="1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BH" sz="2400" b="1" dirty="0">
                          <a:solidFill>
                            <a:schemeClr val="bg1"/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استقرائي</a:t>
                      </a:r>
                    </a:p>
                  </a:txBody>
                  <a:tcPr>
                    <a:lnL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7D3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BH" sz="2400" b="1" dirty="0">
                          <a:solidFill>
                            <a:schemeClr val="bg1"/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التسوق</a:t>
                      </a:r>
                    </a:p>
                  </a:txBody>
                  <a:tcPr>
                    <a:lnL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7D3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BH" sz="2400" b="1" dirty="0">
                          <a:solidFill>
                            <a:schemeClr val="bg1"/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الخاصة</a:t>
                      </a:r>
                    </a:p>
                  </a:txBody>
                  <a:tcPr>
                    <a:lnL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7D3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BH" sz="2400" b="1" dirty="0">
                          <a:solidFill>
                            <a:schemeClr val="bg1"/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معمرة</a:t>
                      </a:r>
                    </a:p>
                  </a:txBody>
                  <a:tcPr>
                    <a:lnL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7D3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851619">
                <a:tc>
                  <a:txBody>
                    <a:bodyPr/>
                    <a:lstStyle/>
                    <a:p>
                      <a:pPr marL="0" indent="0" algn="just" rtl="1">
                        <a:buFont typeface="+mj-lt"/>
                        <a:buNone/>
                      </a:pPr>
                      <a:r>
                        <a:rPr lang="ar-BH" sz="2400" b="1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1. اشترى السيد</a:t>
                      </a:r>
                      <a:r>
                        <a:rPr lang="ar-BH" sz="2400" b="1" baseline="0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 جاسم تلفزيون ذو شاشة مسطحة ماركة (</a:t>
                      </a:r>
                      <a:r>
                        <a:rPr lang="en-US" sz="2400" b="1" baseline="0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Sony</a:t>
                      </a:r>
                      <a:r>
                        <a:rPr lang="ar-BH" sz="2400" b="1" baseline="0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) لمنزله الجديد.</a:t>
                      </a:r>
                      <a:endParaRPr lang="ar-BH" sz="2400" b="1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ar-BH" sz="2400" b="1" dirty="0">
                        <a:solidFill>
                          <a:schemeClr val="accent5"/>
                        </a:solidFill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ar-BH" sz="2400" b="1" dirty="0">
                        <a:solidFill>
                          <a:schemeClr val="accent5"/>
                        </a:solidFill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ar-BH" sz="2400" b="1" dirty="0">
                        <a:solidFill>
                          <a:schemeClr val="accent5"/>
                        </a:solidFill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BH" sz="2400" b="1" dirty="0">
                          <a:solidFill>
                            <a:schemeClr val="accent5"/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  <a:sym typeface="Wingdings" panose="05000000000000000000" pitchFamily="2" charset="2"/>
                        </a:rPr>
                        <a:t></a:t>
                      </a:r>
                      <a:endParaRPr lang="ar-BH" sz="2400" b="1" dirty="0">
                        <a:solidFill>
                          <a:schemeClr val="accent5"/>
                        </a:solidFill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851619">
                <a:tc>
                  <a:txBody>
                    <a:bodyPr/>
                    <a:lstStyle/>
                    <a:p>
                      <a:pPr marL="0" indent="0" algn="just" rtl="1">
                        <a:buFont typeface="+mj-lt"/>
                        <a:buNone/>
                      </a:pPr>
                      <a:r>
                        <a:rPr lang="ar-BH" sz="2400" b="1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2. مع بداية</a:t>
                      </a:r>
                      <a:r>
                        <a:rPr lang="ar-BH" sz="2400" b="1" baseline="0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 الفصل الدراسي الجديد، اشترى محمد حقيبة مدرسية وذلك بعد مقارنة الأسعار والجودة.</a:t>
                      </a:r>
                      <a:endParaRPr lang="ar-BH" sz="2400" b="1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ar-BH" sz="2400" b="1" dirty="0">
                        <a:solidFill>
                          <a:schemeClr val="accent5"/>
                        </a:solidFill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BH" sz="2400" b="1" dirty="0">
                          <a:solidFill>
                            <a:schemeClr val="accent5"/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  <a:sym typeface="Wingdings" panose="05000000000000000000" pitchFamily="2" charset="2"/>
                        </a:rPr>
                        <a:t></a:t>
                      </a:r>
                      <a:endParaRPr lang="ar-BH" sz="2400" b="1" dirty="0">
                        <a:solidFill>
                          <a:schemeClr val="accent5"/>
                        </a:solidFill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ar-BH" sz="2400" b="1" dirty="0">
                        <a:solidFill>
                          <a:schemeClr val="accent5"/>
                        </a:solidFill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ar-BH" sz="2400" b="1" dirty="0">
                        <a:solidFill>
                          <a:schemeClr val="accent5"/>
                        </a:solidFill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473122">
                <a:tc>
                  <a:txBody>
                    <a:bodyPr/>
                    <a:lstStyle/>
                    <a:p>
                      <a:pPr marL="0" indent="0" algn="just" rtl="1">
                        <a:buFont typeface="+mj-lt"/>
                        <a:buNone/>
                      </a:pPr>
                      <a:r>
                        <a:rPr lang="ar-BH" sz="2400" b="1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3. اشترت مريم خاتم ألماس</a:t>
                      </a:r>
                      <a:r>
                        <a:rPr lang="ar-BH" sz="2400" b="1" baseline="0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 لأختها بمناسبة تخرجها من الجامعة.</a:t>
                      </a:r>
                      <a:endParaRPr lang="ar-BH" sz="2400" b="1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ar-BH" sz="2400" b="1" dirty="0">
                        <a:solidFill>
                          <a:schemeClr val="accent5"/>
                        </a:solidFill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ar-BH" sz="2400" b="1" dirty="0">
                        <a:solidFill>
                          <a:schemeClr val="accent5"/>
                        </a:solidFill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BH" sz="2400" b="1" dirty="0">
                          <a:solidFill>
                            <a:schemeClr val="accent5"/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  <a:sym typeface="Wingdings" panose="05000000000000000000" pitchFamily="2" charset="2"/>
                        </a:rPr>
                        <a:t></a:t>
                      </a:r>
                      <a:endParaRPr lang="ar-BH" sz="2400" b="1" dirty="0">
                        <a:solidFill>
                          <a:schemeClr val="accent5"/>
                        </a:solidFill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ar-BH" sz="2400" b="1" dirty="0">
                        <a:solidFill>
                          <a:schemeClr val="accent5"/>
                        </a:solidFill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473122">
                <a:tc>
                  <a:txBody>
                    <a:bodyPr/>
                    <a:lstStyle/>
                    <a:p>
                      <a:pPr marL="0" indent="0" algn="just" rtl="1">
                        <a:buFont typeface="+mj-lt"/>
                        <a:buNone/>
                      </a:pPr>
                      <a:r>
                        <a:rPr lang="ar-BH" sz="2400" b="1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4. قام حسن بشراء علبة شامبو مع المستلزمات الشهرية المتكررة.</a:t>
                      </a:r>
                    </a:p>
                  </a:txBody>
                  <a:tcPr>
                    <a:lnL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BH" sz="2400" b="1" dirty="0">
                          <a:solidFill>
                            <a:schemeClr val="accent5"/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  <a:sym typeface="Wingdings" panose="05000000000000000000" pitchFamily="2" charset="2"/>
                        </a:rPr>
                        <a:t></a:t>
                      </a:r>
                      <a:endParaRPr lang="ar-BH" sz="2400" b="1" dirty="0">
                        <a:solidFill>
                          <a:schemeClr val="accent5"/>
                        </a:solidFill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ar-BH" sz="2400" b="1" dirty="0">
                        <a:solidFill>
                          <a:schemeClr val="accent5"/>
                        </a:solidFill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ar-BH" sz="2400" b="1" dirty="0">
                        <a:solidFill>
                          <a:schemeClr val="accent5"/>
                        </a:solidFill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ar-BH" sz="2400" b="1" dirty="0">
                        <a:solidFill>
                          <a:schemeClr val="accent5"/>
                        </a:solidFill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</a:tbl>
          </a:graphicData>
        </a:graphic>
      </p:graphicFrame>
      <p:sp>
        <p:nvSpPr>
          <p:cNvPr id="9" name="Flowchart: Terminator 5">
            <a:hlinkClick r:id="rId2" action="ppaction://hlinksldjump"/>
            <a:extLst>
              <a:ext uri="{FF2B5EF4-FFF2-40B4-BE49-F238E27FC236}">
                <a16:creationId xmlns:a16="http://schemas.microsoft.com/office/drawing/2014/main" xmlns="" id="{16CF56EB-E1D1-456F-BC92-7E3C7954D0A3}"/>
              </a:ext>
            </a:extLst>
          </p:cNvPr>
          <p:cNvSpPr/>
          <p:nvPr/>
        </p:nvSpPr>
        <p:spPr>
          <a:xfrm>
            <a:off x="217386" y="5869898"/>
            <a:ext cx="1360098" cy="448207"/>
          </a:xfrm>
          <a:prstGeom prst="flowChartTerminator">
            <a:avLst/>
          </a:prstGeom>
          <a:solidFill>
            <a:srgbClr val="87A04A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21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التالي</a:t>
            </a:r>
            <a:endParaRPr lang="en-US" sz="2100" b="1" dirty="0">
              <a:solidFill>
                <a:schemeClr val="tx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grpSp>
        <p:nvGrpSpPr>
          <p:cNvPr id="10" name="Google Shape;606;p37">
            <a:extLst>
              <a:ext uri="{FF2B5EF4-FFF2-40B4-BE49-F238E27FC236}">
                <a16:creationId xmlns:a16="http://schemas.microsoft.com/office/drawing/2014/main" xmlns="" id="{CCB4F4C1-BB4A-475E-A861-3F78AFB5FF07}"/>
              </a:ext>
            </a:extLst>
          </p:cNvPr>
          <p:cNvGrpSpPr/>
          <p:nvPr/>
        </p:nvGrpSpPr>
        <p:grpSpPr>
          <a:xfrm>
            <a:off x="10988866" y="293301"/>
            <a:ext cx="751685" cy="838520"/>
            <a:chOff x="1923675" y="1633650"/>
            <a:chExt cx="436000" cy="435975"/>
          </a:xfrm>
        </p:grpSpPr>
        <p:sp>
          <p:nvSpPr>
            <p:cNvPr id="11" name="Google Shape;607;p37">
              <a:extLst>
                <a:ext uri="{FF2B5EF4-FFF2-40B4-BE49-F238E27FC236}">
                  <a16:creationId xmlns:a16="http://schemas.microsoft.com/office/drawing/2014/main" xmlns="" id="{E4E00912-4748-4A14-9488-11539E4156B8}"/>
                </a:ext>
              </a:extLst>
            </p:cNvPr>
            <p:cNvSpPr/>
            <p:nvPr/>
          </p:nvSpPr>
          <p:spPr>
            <a:xfrm>
              <a:off x="2209250" y="1633650"/>
              <a:ext cx="150425" cy="150425"/>
            </a:xfrm>
            <a:custGeom>
              <a:avLst/>
              <a:gdLst/>
              <a:ahLst/>
              <a:cxnLst/>
              <a:rect l="l" t="t" r="r" b="b"/>
              <a:pathLst>
                <a:path w="6017" h="6017" fill="none" extrusionOk="0">
                  <a:moveTo>
                    <a:pt x="5846" y="3605"/>
                  </a:moveTo>
                  <a:lnTo>
                    <a:pt x="2412" y="171"/>
                  </a:lnTo>
                  <a:lnTo>
                    <a:pt x="2412" y="171"/>
                  </a:lnTo>
                  <a:lnTo>
                    <a:pt x="2314" y="98"/>
                  </a:lnTo>
                  <a:lnTo>
                    <a:pt x="2217" y="49"/>
                  </a:lnTo>
                  <a:lnTo>
                    <a:pt x="2095" y="25"/>
                  </a:lnTo>
                  <a:lnTo>
                    <a:pt x="1997" y="1"/>
                  </a:lnTo>
                  <a:lnTo>
                    <a:pt x="1876" y="25"/>
                  </a:lnTo>
                  <a:lnTo>
                    <a:pt x="1778" y="49"/>
                  </a:lnTo>
                  <a:lnTo>
                    <a:pt x="1681" y="98"/>
                  </a:lnTo>
                  <a:lnTo>
                    <a:pt x="1583" y="171"/>
                  </a:lnTo>
                  <a:lnTo>
                    <a:pt x="0" y="1778"/>
                  </a:lnTo>
                  <a:lnTo>
                    <a:pt x="4238" y="6016"/>
                  </a:lnTo>
                  <a:lnTo>
                    <a:pt x="5846" y="4433"/>
                  </a:lnTo>
                  <a:lnTo>
                    <a:pt x="5846" y="4433"/>
                  </a:lnTo>
                  <a:lnTo>
                    <a:pt x="5919" y="4336"/>
                  </a:lnTo>
                  <a:lnTo>
                    <a:pt x="5967" y="4238"/>
                  </a:lnTo>
                  <a:lnTo>
                    <a:pt x="5992" y="4141"/>
                  </a:lnTo>
                  <a:lnTo>
                    <a:pt x="6016" y="4019"/>
                  </a:lnTo>
                  <a:lnTo>
                    <a:pt x="5992" y="3922"/>
                  </a:lnTo>
                  <a:lnTo>
                    <a:pt x="5967" y="3800"/>
                  </a:lnTo>
                  <a:lnTo>
                    <a:pt x="5919" y="3703"/>
                  </a:lnTo>
                  <a:lnTo>
                    <a:pt x="5846" y="3605"/>
                  </a:lnTo>
                  <a:lnTo>
                    <a:pt x="5846" y="3605"/>
                  </a:lnTo>
                  <a:close/>
                </a:path>
              </a:pathLst>
            </a:custGeom>
            <a:noFill/>
            <a:ln w="19050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Google Shape;608;p37">
              <a:extLst>
                <a:ext uri="{FF2B5EF4-FFF2-40B4-BE49-F238E27FC236}">
                  <a16:creationId xmlns:a16="http://schemas.microsoft.com/office/drawing/2014/main" xmlns="" id="{67DA968E-490D-41AD-8B5A-CAE6D2CEC811}"/>
                </a:ext>
              </a:extLst>
            </p:cNvPr>
            <p:cNvSpPr/>
            <p:nvPr/>
          </p:nvSpPr>
          <p:spPr>
            <a:xfrm>
              <a:off x="2019900" y="1757250"/>
              <a:ext cx="261825" cy="261850"/>
            </a:xfrm>
            <a:custGeom>
              <a:avLst/>
              <a:gdLst/>
              <a:ahLst/>
              <a:cxnLst/>
              <a:rect l="l" t="t" r="r" b="b"/>
              <a:pathLst>
                <a:path w="10473" h="10474" fill="none" extrusionOk="0">
                  <a:moveTo>
                    <a:pt x="10473" y="1"/>
                  </a:moveTo>
                  <a:lnTo>
                    <a:pt x="0" y="10473"/>
                  </a:lnTo>
                </a:path>
              </a:pathLst>
            </a:custGeom>
            <a:noFill/>
            <a:ln w="19050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609;p37">
              <a:extLst>
                <a:ext uri="{FF2B5EF4-FFF2-40B4-BE49-F238E27FC236}">
                  <a16:creationId xmlns:a16="http://schemas.microsoft.com/office/drawing/2014/main" xmlns="" id="{E715D849-0DC7-46BC-AD87-877F72E68E7C}"/>
                </a:ext>
              </a:extLst>
            </p:cNvPr>
            <p:cNvSpPr/>
            <p:nvPr/>
          </p:nvSpPr>
          <p:spPr>
            <a:xfrm>
              <a:off x="1923675" y="1681150"/>
              <a:ext cx="388500" cy="388475"/>
            </a:xfrm>
            <a:custGeom>
              <a:avLst/>
              <a:gdLst/>
              <a:ahLst/>
              <a:cxnLst/>
              <a:rect l="l" t="t" r="r" b="b"/>
              <a:pathLst>
                <a:path w="15540" h="15539" fill="none" extrusionOk="0">
                  <a:moveTo>
                    <a:pt x="11277" y="0"/>
                  </a:moveTo>
                  <a:lnTo>
                    <a:pt x="756" y="10546"/>
                  </a:lnTo>
                  <a:lnTo>
                    <a:pt x="756" y="10546"/>
                  </a:lnTo>
                  <a:lnTo>
                    <a:pt x="683" y="10619"/>
                  </a:lnTo>
                  <a:lnTo>
                    <a:pt x="634" y="10692"/>
                  </a:lnTo>
                  <a:lnTo>
                    <a:pt x="610" y="10765"/>
                  </a:lnTo>
                  <a:lnTo>
                    <a:pt x="585" y="10863"/>
                  </a:lnTo>
                  <a:lnTo>
                    <a:pt x="1" y="14881"/>
                  </a:lnTo>
                  <a:lnTo>
                    <a:pt x="1" y="14881"/>
                  </a:lnTo>
                  <a:lnTo>
                    <a:pt x="1" y="15003"/>
                  </a:lnTo>
                  <a:lnTo>
                    <a:pt x="25" y="15149"/>
                  </a:lnTo>
                  <a:lnTo>
                    <a:pt x="98" y="15271"/>
                  </a:lnTo>
                  <a:lnTo>
                    <a:pt x="171" y="15368"/>
                  </a:lnTo>
                  <a:lnTo>
                    <a:pt x="171" y="15368"/>
                  </a:lnTo>
                  <a:lnTo>
                    <a:pt x="269" y="15441"/>
                  </a:lnTo>
                  <a:lnTo>
                    <a:pt x="366" y="15490"/>
                  </a:lnTo>
                  <a:lnTo>
                    <a:pt x="464" y="15514"/>
                  </a:lnTo>
                  <a:lnTo>
                    <a:pt x="585" y="15539"/>
                  </a:lnTo>
                  <a:lnTo>
                    <a:pt x="585" y="15539"/>
                  </a:lnTo>
                  <a:lnTo>
                    <a:pt x="659" y="15539"/>
                  </a:lnTo>
                  <a:lnTo>
                    <a:pt x="4677" y="14954"/>
                  </a:lnTo>
                  <a:lnTo>
                    <a:pt x="4677" y="14954"/>
                  </a:lnTo>
                  <a:lnTo>
                    <a:pt x="4848" y="14905"/>
                  </a:lnTo>
                  <a:lnTo>
                    <a:pt x="4921" y="14857"/>
                  </a:lnTo>
                  <a:lnTo>
                    <a:pt x="4994" y="14784"/>
                  </a:lnTo>
                  <a:lnTo>
                    <a:pt x="15539" y="4262"/>
                  </a:lnTo>
                </a:path>
              </a:pathLst>
            </a:custGeom>
            <a:noFill/>
            <a:ln w="19050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" name="Google Shape;610;p37">
              <a:extLst>
                <a:ext uri="{FF2B5EF4-FFF2-40B4-BE49-F238E27FC236}">
                  <a16:creationId xmlns:a16="http://schemas.microsoft.com/office/drawing/2014/main" xmlns="" id="{20D9F2B0-F6CB-449B-81BC-53AD3A94F5DC}"/>
                </a:ext>
              </a:extLst>
            </p:cNvPr>
            <p:cNvSpPr/>
            <p:nvPr/>
          </p:nvSpPr>
          <p:spPr>
            <a:xfrm>
              <a:off x="1974225" y="1711575"/>
              <a:ext cx="261825" cy="261850"/>
            </a:xfrm>
            <a:custGeom>
              <a:avLst/>
              <a:gdLst/>
              <a:ahLst/>
              <a:cxnLst/>
              <a:rect l="l" t="t" r="r" b="b"/>
              <a:pathLst>
                <a:path w="10473" h="10474" fill="none" extrusionOk="0">
                  <a:moveTo>
                    <a:pt x="0" y="10474"/>
                  </a:moveTo>
                  <a:lnTo>
                    <a:pt x="10473" y="1"/>
                  </a:lnTo>
                </a:path>
              </a:pathLst>
            </a:custGeom>
            <a:noFill/>
            <a:ln w="19050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611;p37">
              <a:extLst>
                <a:ext uri="{FF2B5EF4-FFF2-40B4-BE49-F238E27FC236}">
                  <a16:creationId xmlns:a16="http://schemas.microsoft.com/office/drawing/2014/main" xmlns="" id="{00341B19-BC1D-49F3-9419-265D1E0A5AC8}"/>
                </a:ext>
              </a:extLst>
            </p:cNvPr>
            <p:cNvSpPr/>
            <p:nvPr/>
          </p:nvSpPr>
          <p:spPr>
            <a:xfrm>
              <a:off x="1934650" y="2014200"/>
              <a:ext cx="44475" cy="44475"/>
            </a:xfrm>
            <a:custGeom>
              <a:avLst/>
              <a:gdLst/>
              <a:ahLst/>
              <a:cxnLst/>
              <a:rect l="l" t="t" r="r" b="b"/>
              <a:pathLst>
                <a:path w="1779" h="1779" fill="none" extrusionOk="0">
                  <a:moveTo>
                    <a:pt x="1778" y="1778"/>
                  </a:moveTo>
                  <a:lnTo>
                    <a:pt x="0" y="0"/>
                  </a:lnTo>
                </a:path>
              </a:pathLst>
            </a:custGeom>
            <a:noFill/>
            <a:ln w="19050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612;p37">
              <a:extLst>
                <a:ext uri="{FF2B5EF4-FFF2-40B4-BE49-F238E27FC236}">
                  <a16:creationId xmlns:a16="http://schemas.microsoft.com/office/drawing/2014/main" xmlns="" id="{F34205F4-712F-4759-8C09-07D8CAE4ED64}"/>
                </a:ext>
              </a:extLst>
            </p:cNvPr>
            <p:cNvSpPr/>
            <p:nvPr/>
          </p:nvSpPr>
          <p:spPr>
            <a:xfrm>
              <a:off x="1944375" y="1947225"/>
              <a:ext cx="101725" cy="101700"/>
            </a:xfrm>
            <a:custGeom>
              <a:avLst/>
              <a:gdLst/>
              <a:ahLst/>
              <a:cxnLst/>
              <a:rect l="l" t="t" r="r" b="b"/>
              <a:pathLst>
                <a:path w="4069" h="4068" fill="none" extrusionOk="0">
                  <a:moveTo>
                    <a:pt x="1" y="49"/>
                  </a:moveTo>
                  <a:lnTo>
                    <a:pt x="1" y="49"/>
                  </a:lnTo>
                  <a:lnTo>
                    <a:pt x="25" y="0"/>
                  </a:lnTo>
                  <a:lnTo>
                    <a:pt x="25" y="0"/>
                  </a:lnTo>
                  <a:lnTo>
                    <a:pt x="4068" y="4043"/>
                  </a:lnTo>
                  <a:lnTo>
                    <a:pt x="4068" y="4043"/>
                  </a:lnTo>
                  <a:lnTo>
                    <a:pt x="4068" y="4043"/>
                  </a:lnTo>
                  <a:lnTo>
                    <a:pt x="4020" y="4068"/>
                  </a:lnTo>
                </a:path>
              </a:pathLst>
            </a:custGeom>
            <a:noFill/>
            <a:ln w="19050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9" name="TextBox 21">
            <a:extLst>
              <a:ext uri="{FF2B5EF4-FFF2-40B4-BE49-F238E27FC236}">
                <a16:creationId xmlns:a16="http://schemas.microsoft.com/office/drawing/2014/main" xmlns="" id="{B02AF472-30F5-4B87-8E68-52F177A24201}"/>
              </a:ext>
            </a:extLst>
          </p:cNvPr>
          <p:cNvSpPr txBox="1"/>
          <p:nvPr/>
        </p:nvSpPr>
        <p:spPr>
          <a:xfrm>
            <a:off x="-119474" y="6492698"/>
            <a:ext cx="7798277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/>
            <a:r>
              <a:rPr lang="ar-BH" sz="2000" b="1" dirty="0">
                <a:solidFill>
                  <a:srgbClr val="436B7D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سوق321</a:t>
            </a:r>
            <a:r>
              <a:rPr lang="ar-SA" sz="2000" b="1" dirty="0">
                <a:solidFill>
                  <a:srgbClr val="436B7D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r>
              <a:rPr lang="ar-BH" sz="2000" b="1" dirty="0">
                <a:solidFill>
                  <a:srgbClr val="436B7D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               التسويق</a:t>
            </a:r>
            <a:r>
              <a:rPr lang="ar-SA" sz="2000" b="1" dirty="0">
                <a:solidFill>
                  <a:srgbClr val="436B7D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                    الوحدة </a:t>
            </a:r>
            <a:r>
              <a:rPr lang="ar-BH" sz="2000" b="1" dirty="0">
                <a:solidFill>
                  <a:srgbClr val="436B7D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الثالثة                       الفصل السادس</a:t>
            </a:r>
            <a:r>
              <a:rPr lang="ar-SA" sz="2000" b="1" dirty="0">
                <a:solidFill>
                  <a:srgbClr val="436B7D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:     </a:t>
            </a:r>
            <a:r>
              <a:rPr lang="ar-BH" sz="2000" b="1" dirty="0">
                <a:solidFill>
                  <a:srgbClr val="436B7D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السلع والخدمات</a:t>
            </a:r>
            <a:endParaRPr lang="ar-SA" sz="2000" b="1" dirty="0">
              <a:solidFill>
                <a:srgbClr val="436B7D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21" name="Rectangle 9"/>
          <p:cNvSpPr>
            <a:spLocks/>
          </p:cNvSpPr>
          <p:nvPr/>
        </p:nvSpPr>
        <p:spPr>
          <a:xfrm>
            <a:off x="7839636" y="6481116"/>
            <a:ext cx="4297130" cy="381000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algn="r">
              <a:lnSpc>
                <a:spcPct val="106000"/>
              </a:lnSpc>
              <a:spcBef>
                <a:spcPts val="0"/>
              </a:spcBef>
              <a:spcAft>
                <a:spcPts val="800"/>
              </a:spcAft>
            </a:pPr>
            <a:r>
              <a:rPr lang="ar-BH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وزارة التربية والتعليم –الفصل الدراسي الثاني 2020-2021م</a:t>
            </a:r>
            <a:endParaRPr lang="en-US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cxnSp>
        <p:nvCxnSpPr>
          <p:cNvPr id="22" name="رابط مستقيم 21"/>
          <p:cNvCxnSpPr/>
          <p:nvPr/>
        </p:nvCxnSpPr>
        <p:spPr>
          <a:xfrm>
            <a:off x="107576" y="6494563"/>
            <a:ext cx="11988000" cy="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3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291" y="13778"/>
            <a:ext cx="1646183" cy="12680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09379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مستطيل مستدير الزوايا 15">
            <a:extLst>
              <a:ext uri="{FF2B5EF4-FFF2-40B4-BE49-F238E27FC236}">
                <a16:creationId xmlns:a16="http://schemas.microsoft.com/office/drawing/2014/main" xmlns="" id="{C7CA628E-402E-4ECD-83CD-2C5BD377C6C5}"/>
              </a:ext>
            </a:extLst>
          </p:cNvPr>
          <p:cNvSpPr/>
          <p:nvPr/>
        </p:nvSpPr>
        <p:spPr>
          <a:xfrm>
            <a:off x="109266" y="1335539"/>
            <a:ext cx="11932679" cy="5091884"/>
          </a:xfrm>
          <a:prstGeom prst="roundRect">
            <a:avLst>
              <a:gd name="adj" fmla="val 1416"/>
            </a:avLst>
          </a:prstGeom>
          <a:solidFill>
            <a:srgbClr val="BFD4D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t"/>
          <a:lstStyle/>
          <a:p>
            <a:pPr algn="just" rtl="1"/>
            <a:r>
              <a:rPr lang="ar-BH" sz="28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5. انظر إلى الصور الآتية، ثم أجب عن الأسئلة التي تليها:</a:t>
            </a:r>
          </a:p>
          <a:p>
            <a:pPr algn="just" rtl="1"/>
            <a:endParaRPr lang="ar-BH" sz="2800" b="1" dirty="0">
              <a:solidFill>
                <a:schemeClr val="tx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algn="just" rtl="1"/>
            <a:endParaRPr lang="ar-BH" sz="2800" b="1" dirty="0">
              <a:solidFill>
                <a:schemeClr val="tx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algn="just" rtl="1"/>
            <a:endParaRPr lang="ar-BH" sz="2800" b="1" dirty="0">
              <a:solidFill>
                <a:schemeClr val="tx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algn="just" rtl="1"/>
            <a:r>
              <a:rPr lang="ar-BH" sz="28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أ. ما الذي تعبر عنه هذه الصور؟  وما طبيعة السلعة محل التنافس؟</a:t>
            </a:r>
          </a:p>
          <a:p>
            <a:pPr algn="just" rtl="1"/>
            <a:r>
              <a:rPr lang="ar-BH" sz="2800" b="1" u="sng" dirty="0">
                <a:solidFill>
                  <a:schemeClr val="accent5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الصورة تعبر عن شركات اتصال متنافسة، وطبيعة السلعة تمثل الخدمات.</a:t>
            </a:r>
          </a:p>
          <a:p>
            <a:pPr algn="just" rtl="1"/>
            <a:r>
              <a:rPr lang="ar-BH" sz="28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ب. حدد نوع المنافسة؟ </a:t>
            </a:r>
            <a:r>
              <a:rPr lang="ar-BH" sz="2800" b="1" u="sng" dirty="0">
                <a:solidFill>
                  <a:schemeClr val="accent5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المنافسة التامة</a:t>
            </a:r>
          </a:p>
          <a:p>
            <a:pPr algn="just" rtl="1"/>
            <a:r>
              <a:rPr lang="ar-BH" sz="28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ج. اذكر ثلاث من خصائص هذه السلعة؟ </a:t>
            </a:r>
          </a:p>
          <a:p>
            <a:pPr marL="981075" lvl="0" indent="-514350" algn="just" rtl="1">
              <a:buFont typeface="+mj-lt"/>
              <a:buAutoNum type="arabicPeriod"/>
            </a:pPr>
            <a:r>
              <a:rPr lang="ar-BH" sz="2800" b="1" u="sng" dirty="0">
                <a:solidFill>
                  <a:schemeClr val="accent5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تكون رئيسية أو مكملة</a:t>
            </a:r>
          </a:p>
          <a:p>
            <a:pPr marL="981075" lvl="0" indent="-514350" algn="just" rtl="1">
              <a:buFont typeface="+mj-lt"/>
              <a:buAutoNum type="arabicPeriod"/>
            </a:pPr>
            <a:r>
              <a:rPr lang="ar-BH" sz="2800" b="1" u="sng" dirty="0">
                <a:solidFill>
                  <a:schemeClr val="accent5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غير قابلة للتخزين</a:t>
            </a:r>
          </a:p>
          <a:p>
            <a:pPr marL="981075" lvl="0" indent="-514350" algn="just" rtl="1">
              <a:buFont typeface="+mj-lt"/>
              <a:buAutoNum type="arabicPeriod"/>
            </a:pPr>
            <a:r>
              <a:rPr lang="ar-BH" sz="2800" b="1" u="sng" dirty="0">
                <a:solidFill>
                  <a:schemeClr val="accent5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غير ملموسة- رضا معني للمستهلك</a:t>
            </a:r>
          </a:p>
          <a:p>
            <a:pPr algn="just" rtl="1"/>
            <a:r>
              <a:rPr lang="ar-BH" sz="28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د. هل من الممكن دخول منافسين جدد؟ </a:t>
            </a:r>
            <a:r>
              <a:rPr lang="ar-BH" sz="2800" b="1" u="sng" dirty="0">
                <a:solidFill>
                  <a:schemeClr val="accent5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نعم</a:t>
            </a:r>
          </a:p>
          <a:p>
            <a:pPr algn="just" rtl="1"/>
            <a:endParaRPr lang="ar-SA" sz="4000" b="1" dirty="0">
              <a:solidFill>
                <a:schemeClr val="tx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algn="r" rtl="1"/>
            <a:endParaRPr lang="en-US" sz="2800" b="1" dirty="0">
              <a:solidFill>
                <a:schemeClr val="tx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14" name="مستطيل مستدير الزوايا 13"/>
          <p:cNvSpPr/>
          <p:nvPr/>
        </p:nvSpPr>
        <p:spPr>
          <a:xfrm>
            <a:off x="4328160" y="177021"/>
            <a:ext cx="8153400" cy="1080000"/>
          </a:xfrm>
          <a:prstGeom prst="roundRect">
            <a:avLst>
              <a:gd name="adj" fmla="val 10356"/>
            </a:avLst>
          </a:prstGeom>
          <a:solidFill>
            <a:srgbClr val="3F6A7D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BH"/>
          </a:p>
        </p:txBody>
      </p:sp>
      <p:sp>
        <p:nvSpPr>
          <p:cNvPr id="28" name="Rectangle 6"/>
          <p:cNvSpPr/>
          <p:nvPr/>
        </p:nvSpPr>
        <p:spPr>
          <a:xfrm>
            <a:off x="6666793" y="255539"/>
            <a:ext cx="1779654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ar-BH" sz="5400" dirty="0">
                <a:ln w="9525">
                  <a:noFill/>
                  <a:prstDash val="solid"/>
                </a:ln>
                <a:solidFill>
                  <a:schemeClr val="bg1"/>
                </a:solidFill>
                <a:latin typeface="Arial Black" panose="020B0A04020102020204" pitchFamily="34" charset="0"/>
                <a:cs typeface="PT Bold Heading" panose="02010400000000000000" pitchFamily="2" charset="-78"/>
              </a:rPr>
              <a:t>الإجابة</a:t>
            </a:r>
            <a:endParaRPr lang="en-US" sz="5400" dirty="0">
              <a:ln w="9525">
                <a:noFill/>
                <a:prstDash val="solid"/>
              </a:ln>
              <a:solidFill>
                <a:schemeClr val="bg1"/>
              </a:solidFill>
              <a:latin typeface="Arial Black" panose="020B0A04020102020204" pitchFamily="34" charset="0"/>
              <a:cs typeface="PT Bold Heading" panose="02010400000000000000" pitchFamily="2" charset="-78"/>
            </a:endParaRPr>
          </a:p>
        </p:txBody>
      </p:sp>
      <p:sp>
        <p:nvSpPr>
          <p:cNvPr id="9" name="Flowchart: Terminator 5">
            <a:hlinkClick r:id="rId2" action="ppaction://hlinksldjump"/>
            <a:extLst>
              <a:ext uri="{FF2B5EF4-FFF2-40B4-BE49-F238E27FC236}">
                <a16:creationId xmlns:a16="http://schemas.microsoft.com/office/drawing/2014/main" xmlns="" id="{16CF56EB-E1D1-456F-BC92-7E3C7954D0A3}"/>
              </a:ext>
            </a:extLst>
          </p:cNvPr>
          <p:cNvSpPr/>
          <p:nvPr/>
        </p:nvSpPr>
        <p:spPr>
          <a:xfrm>
            <a:off x="217386" y="5869898"/>
            <a:ext cx="1360098" cy="448207"/>
          </a:xfrm>
          <a:prstGeom prst="flowChartTerminator">
            <a:avLst/>
          </a:prstGeom>
          <a:solidFill>
            <a:srgbClr val="87A04A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21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التالي</a:t>
            </a:r>
            <a:endParaRPr lang="en-US" sz="2100" b="1" dirty="0">
              <a:solidFill>
                <a:schemeClr val="tx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pic>
        <p:nvPicPr>
          <p:cNvPr id="10" name="Picture 2" descr="Batelco Logo | LOGOSURFER.COM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07030" y="1889833"/>
            <a:ext cx="2896048" cy="11934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4" descr="استحداث منصب مدير عام لشركة زين للاتصالات - سودافاكس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3472" y="1889833"/>
            <a:ext cx="2567753" cy="14312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2" name="Google Shape;606;p37">
            <a:extLst>
              <a:ext uri="{FF2B5EF4-FFF2-40B4-BE49-F238E27FC236}">
                <a16:creationId xmlns:a16="http://schemas.microsoft.com/office/drawing/2014/main" xmlns="" id="{CCB4F4C1-BB4A-475E-A861-3F78AFB5FF07}"/>
              </a:ext>
            </a:extLst>
          </p:cNvPr>
          <p:cNvGrpSpPr/>
          <p:nvPr/>
        </p:nvGrpSpPr>
        <p:grpSpPr>
          <a:xfrm>
            <a:off x="10988866" y="293301"/>
            <a:ext cx="751685" cy="838520"/>
            <a:chOff x="1923675" y="1633650"/>
            <a:chExt cx="436000" cy="435975"/>
          </a:xfrm>
        </p:grpSpPr>
        <p:sp>
          <p:nvSpPr>
            <p:cNvPr id="13" name="Google Shape;607;p37">
              <a:extLst>
                <a:ext uri="{FF2B5EF4-FFF2-40B4-BE49-F238E27FC236}">
                  <a16:creationId xmlns:a16="http://schemas.microsoft.com/office/drawing/2014/main" xmlns="" id="{E4E00912-4748-4A14-9488-11539E4156B8}"/>
                </a:ext>
              </a:extLst>
            </p:cNvPr>
            <p:cNvSpPr/>
            <p:nvPr/>
          </p:nvSpPr>
          <p:spPr>
            <a:xfrm>
              <a:off x="2209250" y="1633650"/>
              <a:ext cx="150425" cy="150425"/>
            </a:xfrm>
            <a:custGeom>
              <a:avLst/>
              <a:gdLst/>
              <a:ahLst/>
              <a:cxnLst/>
              <a:rect l="l" t="t" r="r" b="b"/>
              <a:pathLst>
                <a:path w="6017" h="6017" fill="none" extrusionOk="0">
                  <a:moveTo>
                    <a:pt x="5846" y="3605"/>
                  </a:moveTo>
                  <a:lnTo>
                    <a:pt x="2412" y="171"/>
                  </a:lnTo>
                  <a:lnTo>
                    <a:pt x="2412" y="171"/>
                  </a:lnTo>
                  <a:lnTo>
                    <a:pt x="2314" y="98"/>
                  </a:lnTo>
                  <a:lnTo>
                    <a:pt x="2217" y="49"/>
                  </a:lnTo>
                  <a:lnTo>
                    <a:pt x="2095" y="25"/>
                  </a:lnTo>
                  <a:lnTo>
                    <a:pt x="1997" y="1"/>
                  </a:lnTo>
                  <a:lnTo>
                    <a:pt x="1876" y="25"/>
                  </a:lnTo>
                  <a:lnTo>
                    <a:pt x="1778" y="49"/>
                  </a:lnTo>
                  <a:lnTo>
                    <a:pt x="1681" y="98"/>
                  </a:lnTo>
                  <a:lnTo>
                    <a:pt x="1583" y="171"/>
                  </a:lnTo>
                  <a:lnTo>
                    <a:pt x="0" y="1778"/>
                  </a:lnTo>
                  <a:lnTo>
                    <a:pt x="4238" y="6016"/>
                  </a:lnTo>
                  <a:lnTo>
                    <a:pt x="5846" y="4433"/>
                  </a:lnTo>
                  <a:lnTo>
                    <a:pt x="5846" y="4433"/>
                  </a:lnTo>
                  <a:lnTo>
                    <a:pt x="5919" y="4336"/>
                  </a:lnTo>
                  <a:lnTo>
                    <a:pt x="5967" y="4238"/>
                  </a:lnTo>
                  <a:lnTo>
                    <a:pt x="5992" y="4141"/>
                  </a:lnTo>
                  <a:lnTo>
                    <a:pt x="6016" y="4019"/>
                  </a:lnTo>
                  <a:lnTo>
                    <a:pt x="5992" y="3922"/>
                  </a:lnTo>
                  <a:lnTo>
                    <a:pt x="5967" y="3800"/>
                  </a:lnTo>
                  <a:lnTo>
                    <a:pt x="5919" y="3703"/>
                  </a:lnTo>
                  <a:lnTo>
                    <a:pt x="5846" y="3605"/>
                  </a:lnTo>
                  <a:lnTo>
                    <a:pt x="5846" y="3605"/>
                  </a:lnTo>
                  <a:close/>
                </a:path>
              </a:pathLst>
            </a:custGeom>
            <a:noFill/>
            <a:ln w="19050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" name="Google Shape;608;p37">
              <a:extLst>
                <a:ext uri="{FF2B5EF4-FFF2-40B4-BE49-F238E27FC236}">
                  <a16:creationId xmlns:a16="http://schemas.microsoft.com/office/drawing/2014/main" xmlns="" id="{67DA968E-490D-41AD-8B5A-CAE6D2CEC811}"/>
                </a:ext>
              </a:extLst>
            </p:cNvPr>
            <p:cNvSpPr/>
            <p:nvPr/>
          </p:nvSpPr>
          <p:spPr>
            <a:xfrm>
              <a:off x="2019900" y="1757250"/>
              <a:ext cx="261825" cy="261850"/>
            </a:xfrm>
            <a:custGeom>
              <a:avLst/>
              <a:gdLst/>
              <a:ahLst/>
              <a:cxnLst/>
              <a:rect l="l" t="t" r="r" b="b"/>
              <a:pathLst>
                <a:path w="10473" h="10474" fill="none" extrusionOk="0">
                  <a:moveTo>
                    <a:pt x="10473" y="1"/>
                  </a:moveTo>
                  <a:lnTo>
                    <a:pt x="0" y="10473"/>
                  </a:lnTo>
                </a:path>
              </a:pathLst>
            </a:custGeom>
            <a:noFill/>
            <a:ln w="19050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609;p37">
              <a:extLst>
                <a:ext uri="{FF2B5EF4-FFF2-40B4-BE49-F238E27FC236}">
                  <a16:creationId xmlns:a16="http://schemas.microsoft.com/office/drawing/2014/main" xmlns="" id="{E715D849-0DC7-46BC-AD87-877F72E68E7C}"/>
                </a:ext>
              </a:extLst>
            </p:cNvPr>
            <p:cNvSpPr/>
            <p:nvPr/>
          </p:nvSpPr>
          <p:spPr>
            <a:xfrm>
              <a:off x="1923675" y="1681150"/>
              <a:ext cx="388500" cy="388475"/>
            </a:xfrm>
            <a:custGeom>
              <a:avLst/>
              <a:gdLst/>
              <a:ahLst/>
              <a:cxnLst/>
              <a:rect l="l" t="t" r="r" b="b"/>
              <a:pathLst>
                <a:path w="15540" h="15539" fill="none" extrusionOk="0">
                  <a:moveTo>
                    <a:pt x="11277" y="0"/>
                  </a:moveTo>
                  <a:lnTo>
                    <a:pt x="756" y="10546"/>
                  </a:lnTo>
                  <a:lnTo>
                    <a:pt x="756" y="10546"/>
                  </a:lnTo>
                  <a:lnTo>
                    <a:pt x="683" y="10619"/>
                  </a:lnTo>
                  <a:lnTo>
                    <a:pt x="634" y="10692"/>
                  </a:lnTo>
                  <a:lnTo>
                    <a:pt x="610" y="10765"/>
                  </a:lnTo>
                  <a:lnTo>
                    <a:pt x="585" y="10863"/>
                  </a:lnTo>
                  <a:lnTo>
                    <a:pt x="1" y="14881"/>
                  </a:lnTo>
                  <a:lnTo>
                    <a:pt x="1" y="14881"/>
                  </a:lnTo>
                  <a:lnTo>
                    <a:pt x="1" y="15003"/>
                  </a:lnTo>
                  <a:lnTo>
                    <a:pt x="25" y="15149"/>
                  </a:lnTo>
                  <a:lnTo>
                    <a:pt x="98" y="15271"/>
                  </a:lnTo>
                  <a:lnTo>
                    <a:pt x="171" y="15368"/>
                  </a:lnTo>
                  <a:lnTo>
                    <a:pt x="171" y="15368"/>
                  </a:lnTo>
                  <a:lnTo>
                    <a:pt x="269" y="15441"/>
                  </a:lnTo>
                  <a:lnTo>
                    <a:pt x="366" y="15490"/>
                  </a:lnTo>
                  <a:lnTo>
                    <a:pt x="464" y="15514"/>
                  </a:lnTo>
                  <a:lnTo>
                    <a:pt x="585" y="15539"/>
                  </a:lnTo>
                  <a:lnTo>
                    <a:pt x="585" y="15539"/>
                  </a:lnTo>
                  <a:lnTo>
                    <a:pt x="659" y="15539"/>
                  </a:lnTo>
                  <a:lnTo>
                    <a:pt x="4677" y="14954"/>
                  </a:lnTo>
                  <a:lnTo>
                    <a:pt x="4677" y="14954"/>
                  </a:lnTo>
                  <a:lnTo>
                    <a:pt x="4848" y="14905"/>
                  </a:lnTo>
                  <a:lnTo>
                    <a:pt x="4921" y="14857"/>
                  </a:lnTo>
                  <a:lnTo>
                    <a:pt x="4994" y="14784"/>
                  </a:lnTo>
                  <a:lnTo>
                    <a:pt x="15539" y="4262"/>
                  </a:lnTo>
                </a:path>
              </a:pathLst>
            </a:custGeom>
            <a:noFill/>
            <a:ln w="19050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610;p37">
              <a:extLst>
                <a:ext uri="{FF2B5EF4-FFF2-40B4-BE49-F238E27FC236}">
                  <a16:creationId xmlns:a16="http://schemas.microsoft.com/office/drawing/2014/main" xmlns="" id="{20D9F2B0-F6CB-449B-81BC-53AD3A94F5DC}"/>
                </a:ext>
              </a:extLst>
            </p:cNvPr>
            <p:cNvSpPr/>
            <p:nvPr/>
          </p:nvSpPr>
          <p:spPr>
            <a:xfrm>
              <a:off x="1974225" y="1711575"/>
              <a:ext cx="261825" cy="261850"/>
            </a:xfrm>
            <a:custGeom>
              <a:avLst/>
              <a:gdLst/>
              <a:ahLst/>
              <a:cxnLst/>
              <a:rect l="l" t="t" r="r" b="b"/>
              <a:pathLst>
                <a:path w="10473" h="10474" fill="none" extrusionOk="0">
                  <a:moveTo>
                    <a:pt x="0" y="10474"/>
                  </a:moveTo>
                  <a:lnTo>
                    <a:pt x="10473" y="1"/>
                  </a:lnTo>
                </a:path>
              </a:pathLst>
            </a:custGeom>
            <a:noFill/>
            <a:ln w="19050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" name="Google Shape;611;p37">
              <a:extLst>
                <a:ext uri="{FF2B5EF4-FFF2-40B4-BE49-F238E27FC236}">
                  <a16:creationId xmlns:a16="http://schemas.microsoft.com/office/drawing/2014/main" xmlns="" id="{00341B19-BC1D-49F3-9419-265D1E0A5AC8}"/>
                </a:ext>
              </a:extLst>
            </p:cNvPr>
            <p:cNvSpPr/>
            <p:nvPr/>
          </p:nvSpPr>
          <p:spPr>
            <a:xfrm>
              <a:off x="1934650" y="2014200"/>
              <a:ext cx="44475" cy="44475"/>
            </a:xfrm>
            <a:custGeom>
              <a:avLst/>
              <a:gdLst/>
              <a:ahLst/>
              <a:cxnLst/>
              <a:rect l="l" t="t" r="r" b="b"/>
              <a:pathLst>
                <a:path w="1779" h="1779" fill="none" extrusionOk="0">
                  <a:moveTo>
                    <a:pt x="1778" y="1778"/>
                  </a:moveTo>
                  <a:lnTo>
                    <a:pt x="0" y="0"/>
                  </a:lnTo>
                </a:path>
              </a:pathLst>
            </a:custGeom>
            <a:noFill/>
            <a:ln w="19050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" name="Google Shape;612;p37">
              <a:extLst>
                <a:ext uri="{FF2B5EF4-FFF2-40B4-BE49-F238E27FC236}">
                  <a16:creationId xmlns:a16="http://schemas.microsoft.com/office/drawing/2014/main" xmlns="" id="{F34205F4-712F-4759-8C09-07D8CAE4ED64}"/>
                </a:ext>
              </a:extLst>
            </p:cNvPr>
            <p:cNvSpPr/>
            <p:nvPr/>
          </p:nvSpPr>
          <p:spPr>
            <a:xfrm>
              <a:off x="1944375" y="1947225"/>
              <a:ext cx="101725" cy="101700"/>
            </a:xfrm>
            <a:custGeom>
              <a:avLst/>
              <a:gdLst/>
              <a:ahLst/>
              <a:cxnLst/>
              <a:rect l="l" t="t" r="r" b="b"/>
              <a:pathLst>
                <a:path w="4069" h="4068" fill="none" extrusionOk="0">
                  <a:moveTo>
                    <a:pt x="1" y="49"/>
                  </a:moveTo>
                  <a:lnTo>
                    <a:pt x="1" y="49"/>
                  </a:lnTo>
                  <a:lnTo>
                    <a:pt x="25" y="0"/>
                  </a:lnTo>
                  <a:lnTo>
                    <a:pt x="25" y="0"/>
                  </a:lnTo>
                  <a:lnTo>
                    <a:pt x="4068" y="4043"/>
                  </a:lnTo>
                  <a:lnTo>
                    <a:pt x="4068" y="4043"/>
                  </a:lnTo>
                  <a:lnTo>
                    <a:pt x="4068" y="4043"/>
                  </a:lnTo>
                  <a:lnTo>
                    <a:pt x="4020" y="4068"/>
                  </a:lnTo>
                </a:path>
              </a:pathLst>
            </a:custGeom>
            <a:noFill/>
            <a:ln w="19050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" name="TextBox 21">
            <a:extLst>
              <a:ext uri="{FF2B5EF4-FFF2-40B4-BE49-F238E27FC236}">
                <a16:creationId xmlns:a16="http://schemas.microsoft.com/office/drawing/2014/main" xmlns="" id="{B02AF472-30F5-4B87-8E68-52F177A24201}"/>
              </a:ext>
            </a:extLst>
          </p:cNvPr>
          <p:cNvSpPr txBox="1"/>
          <p:nvPr/>
        </p:nvSpPr>
        <p:spPr>
          <a:xfrm>
            <a:off x="-119474" y="6492698"/>
            <a:ext cx="7798277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/>
            <a:r>
              <a:rPr lang="ar-BH" sz="2000" b="1" dirty="0">
                <a:solidFill>
                  <a:srgbClr val="436B7D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سوق321</a:t>
            </a:r>
            <a:r>
              <a:rPr lang="ar-SA" sz="2000" b="1" dirty="0">
                <a:solidFill>
                  <a:srgbClr val="436B7D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r>
              <a:rPr lang="ar-BH" sz="2000" b="1" dirty="0">
                <a:solidFill>
                  <a:srgbClr val="436B7D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               التسويق</a:t>
            </a:r>
            <a:r>
              <a:rPr lang="ar-SA" sz="2000" b="1" dirty="0">
                <a:solidFill>
                  <a:srgbClr val="436B7D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                    الوحدة </a:t>
            </a:r>
            <a:r>
              <a:rPr lang="ar-BH" sz="2000" b="1" dirty="0">
                <a:solidFill>
                  <a:srgbClr val="436B7D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الثالثة                       الفصل السادس</a:t>
            </a:r>
            <a:r>
              <a:rPr lang="ar-SA" sz="2000" b="1" dirty="0">
                <a:solidFill>
                  <a:srgbClr val="436B7D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:     </a:t>
            </a:r>
            <a:r>
              <a:rPr lang="ar-BH" sz="2000" b="1" dirty="0">
                <a:solidFill>
                  <a:srgbClr val="436B7D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السلع والخدمات</a:t>
            </a:r>
            <a:endParaRPr lang="ar-SA" sz="2000" b="1" dirty="0">
              <a:solidFill>
                <a:srgbClr val="436B7D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23" name="Rectangle 9"/>
          <p:cNvSpPr>
            <a:spLocks/>
          </p:cNvSpPr>
          <p:nvPr/>
        </p:nvSpPr>
        <p:spPr>
          <a:xfrm>
            <a:off x="7839636" y="6481116"/>
            <a:ext cx="4297130" cy="381000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algn="r">
              <a:lnSpc>
                <a:spcPct val="106000"/>
              </a:lnSpc>
              <a:spcBef>
                <a:spcPts val="0"/>
              </a:spcBef>
              <a:spcAft>
                <a:spcPts val="800"/>
              </a:spcAft>
            </a:pPr>
            <a:r>
              <a:rPr lang="ar-BH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وزارة التربية والتعليم –الفصل الدراسي الثاني 2020-2021م</a:t>
            </a:r>
            <a:endParaRPr lang="en-US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cxnSp>
        <p:nvCxnSpPr>
          <p:cNvPr id="24" name="رابط مستقيم 23"/>
          <p:cNvCxnSpPr/>
          <p:nvPr/>
        </p:nvCxnSpPr>
        <p:spPr>
          <a:xfrm>
            <a:off x="107576" y="6494563"/>
            <a:ext cx="11988000" cy="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5" name="Picture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291" y="13778"/>
            <a:ext cx="1646183" cy="12680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11536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Service Types - NEC Display Solutions – Finland / Baltic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01689" y="0"/>
            <a:ext cx="3893440" cy="25599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F1849E94-9CB6-49E7-9ABC-71E9908F071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5217" t="18148" r="35000" b="15152"/>
          <a:stretch/>
        </p:blipFill>
        <p:spPr>
          <a:xfrm>
            <a:off x="230548" y="2371790"/>
            <a:ext cx="2558658" cy="3673503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6" name="مستطيل مستدير الزوايا 5"/>
          <p:cNvSpPr/>
          <p:nvPr/>
        </p:nvSpPr>
        <p:spPr>
          <a:xfrm>
            <a:off x="3018670" y="2549565"/>
            <a:ext cx="9768840" cy="3340618"/>
          </a:xfrm>
          <a:prstGeom prst="roundRect">
            <a:avLst>
              <a:gd name="adj" fmla="val 2893"/>
            </a:avLst>
          </a:prstGeom>
          <a:solidFill>
            <a:srgbClr val="F7931F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BH"/>
          </a:p>
        </p:txBody>
      </p:sp>
      <p:sp>
        <p:nvSpPr>
          <p:cNvPr id="7" name="Google Shape;221;p14">
            <a:extLst>
              <a:ext uri="{FF2B5EF4-FFF2-40B4-BE49-F238E27FC236}">
                <a16:creationId xmlns:a16="http://schemas.microsoft.com/office/drawing/2014/main" xmlns="" id="{279A38AC-65AE-4B6F-A1B0-AD0B5116166B}"/>
              </a:ext>
            </a:extLst>
          </p:cNvPr>
          <p:cNvSpPr txBox="1">
            <a:spLocks/>
          </p:cNvSpPr>
          <p:nvPr/>
        </p:nvSpPr>
        <p:spPr>
          <a:xfrm>
            <a:off x="2935436" y="4365717"/>
            <a:ext cx="9935307" cy="1159800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b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ar-BH" sz="8000" dirty="0">
                <a:solidFill>
                  <a:srgbClr val="3A616A"/>
                </a:solidFill>
                <a:latin typeface="Arial Black" panose="020B0A04020102020204" pitchFamily="34" charset="0"/>
                <a:cs typeface="PT Bold Heading" panose="02010400000000000000" pitchFamily="2" charset="-78"/>
              </a:rPr>
              <a:t>السلع والخدمات</a:t>
            </a:r>
            <a:endParaRPr lang="en-US" sz="8000" dirty="0">
              <a:solidFill>
                <a:srgbClr val="3A616A"/>
              </a:solidFill>
              <a:latin typeface="Arial Black" panose="020B0A04020102020204" pitchFamily="34" charset="0"/>
              <a:cs typeface="PT Bold Heading" panose="02010400000000000000" pitchFamily="2" charset="-78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xmlns="" id="{8CEDEC22-1F28-4C8C-BF02-37F27CF7C1FE}"/>
              </a:ext>
            </a:extLst>
          </p:cNvPr>
          <p:cNvSpPr/>
          <p:nvPr/>
        </p:nvSpPr>
        <p:spPr>
          <a:xfrm>
            <a:off x="233332" y="5525517"/>
            <a:ext cx="2555874" cy="461665"/>
          </a:xfrm>
          <a:prstGeom prst="rect">
            <a:avLst/>
          </a:prstGeom>
          <a:solidFill>
            <a:srgbClr val="C00000"/>
          </a:solidFill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ar-SA" sz="2400" b="0" cap="none" spc="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  <a:cs typeface="PT Bold Heading" panose="02010400000000000000" pitchFamily="2" charset="-78"/>
              </a:rPr>
              <a:t>الصفحات </a:t>
            </a:r>
            <a:r>
              <a:rPr lang="ar-BH" sz="2400" b="0" cap="none" spc="0" dirty="0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  <a:cs typeface="PT Bold Heading" panose="02010400000000000000" pitchFamily="2" charset="-78"/>
              </a:rPr>
              <a:t>67-73</a:t>
            </a:r>
            <a:endParaRPr lang="en-US" sz="2400" b="0" cap="none" spc="0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 Black" panose="020B0A04020102020204" pitchFamily="34" charset="0"/>
              <a:cs typeface="PT Bold Heading" panose="02010400000000000000" pitchFamily="2" charset="-78"/>
            </a:endParaRPr>
          </a:p>
        </p:txBody>
      </p:sp>
      <p:sp>
        <p:nvSpPr>
          <p:cNvPr id="3" name="مستطيل 7">
            <a:extLst>
              <a:ext uri="{FF2B5EF4-FFF2-40B4-BE49-F238E27FC236}">
                <a16:creationId xmlns:a16="http://schemas.microsoft.com/office/drawing/2014/main" xmlns="" id="{E823FB1C-1C89-4AAF-8C9A-6325A60C6658}"/>
              </a:ext>
            </a:extLst>
          </p:cNvPr>
          <p:cNvSpPr/>
          <p:nvPr/>
        </p:nvSpPr>
        <p:spPr>
          <a:xfrm>
            <a:off x="5786645" y="2903643"/>
            <a:ext cx="4799712" cy="110799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ar-SA" sz="6600" cap="none" spc="0" dirty="0">
                <a:ln>
                  <a:solidFill>
                    <a:srgbClr val="3A616A"/>
                  </a:solidFill>
                </a:ln>
                <a:solidFill>
                  <a:schemeClr val="bg1"/>
                </a:solidFill>
                <a:effectLst/>
                <a:latin typeface="Arial Black" panose="020B0A04020102020204" pitchFamily="34" charset="0"/>
                <a:cs typeface="PT Bold Heading" panose="02010400000000000000" pitchFamily="2" charset="-78"/>
              </a:rPr>
              <a:t>الفصل </a:t>
            </a:r>
            <a:r>
              <a:rPr lang="ar-BH" sz="6600" cap="none" spc="0" dirty="0">
                <a:ln>
                  <a:solidFill>
                    <a:srgbClr val="3A616A"/>
                  </a:solidFill>
                </a:ln>
                <a:solidFill>
                  <a:schemeClr val="bg1"/>
                </a:solidFill>
                <a:effectLst/>
                <a:latin typeface="Arial Black" panose="020B0A04020102020204" pitchFamily="34" charset="0"/>
                <a:cs typeface="PT Bold Heading" panose="02010400000000000000" pitchFamily="2" charset="-78"/>
              </a:rPr>
              <a:t>السادس</a:t>
            </a:r>
            <a:endParaRPr lang="ar-SA" sz="8800" cap="none" spc="0" dirty="0">
              <a:ln>
                <a:solidFill>
                  <a:srgbClr val="3A616A"/>
                </a:solidFill>
              </a:ln>
              <a:solidFill>
                <a:schemeClr val="bg1"/>
              </a:solidFill>
              <a:effectLst/>
              <a:latin typeface="Arial Black" panose="020B0A04020102020204" pitchFamily="34" charset="0"/>
              <a:cs typeface="PT Bold Heading" panose="02010400000000000000" pitchFamily="2" charset="-78"/>
            </a:endParaRPr>
          </a:p>
        </p:txBody>
      </p:sp>
      <p:sp>
        <p:nvSpPr>
          <p:cNvPr id="8" name="TextBox 21">
            <a:extLst>
              <a:ext uri="{FF2B5EF4-FFF2-40B4-BE49-F238E27FC236}">
                <a16:creationId xmlns:a16="http://schemas.microsoft.com/office/drawing/2014/main" xmlns="" id="{B02AF472-30F5-4B87-8E68-52F177A24201}"/>
              </a:ext>
            </a:extLst>
          </p:cNvPr>
          <p:cNvSpPr txBox="1"/>
          <p:nvPr/>
        </p:nvSpPr>
        <p:spPr>
          <a:xfrm>
            <a:off x="-119474" y="6492698"/>
            <a:ext cx="7798277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/>
            <a:r>
              <a:rPr lang="ar-BH" sz="2000" b="1" dirty="0">
                <a:solidFill>
                  <a:srgbClr val="436B7D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سوق321</a:t>
            </a:r>
            <a:r>
              <a:rPr lang="ar-SA" sz="2000" b="1" dirty="0">
                <a:solidFill>
                  <a:srgbClr val="436B7D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r>
              <a:rPr lang="ar-BH" sz="2000" b="1" dirty="0">
                <a:solidFill>
                  <a:srgbClr val="436B7D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               التسويق</a:t>
            </a:r>
            <a:r>
              <a:rPr lang="ar-SA" sz="2000" b="1" dirty="0">
                <a:solidFill>
                  <a:srgbClr val="436B7D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                    الوحدة </a:t>
            </a:r>
            <a:r>
              <a:rPr lang="ar-BH" sz="2000" b="1" dirty="0">
                <a:solidFill>
                  <a:srgbClr val="436B7D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الثالثة                       الفصل السادس</a:t>
            </a:r>
            <a:r>
              <a:rPr lang="ar-SA" sz="2000" b="1" dirty="0">
                <a:solidFill>
                  <a:srgbClr val="436B7D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:     </a:t>
            </a:r>
            <a:r>
              <a:rPr lang="ar-BH" sz="2000" b="1" dirty="0">
                <a:solidFill>
                  <a:srgbClr val="436B7D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السلع والخدمات</a:t>
            </a:r>
            <a:endParaRPr lang="ar-SA" sz="2000" b="1" dirty="0">
              <a:solidFill>
                <a:srgbClr val="436B7D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9" name="Rectangle 9"/>
          <p:cNvSpPr>
            <a:spLocks/>
          </p:cNvSpPr>
          <p:nvPr/>
        </p:nvSpPr>
        <p:spPr>
          <a:xfrm>
            <a:off x="7839636" y="6481116"/>
            <a:ext cx="4297130" cy="381000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algn="r">
              <a:lnSpc>
                <a:spcPct val="106000"/>
              </a:lnSpc>
              <a:spcBef>
                <a:spcPts val="0"/>
              </a:spcBef>
              <a:spcAft>
                <a:spcPts val="800"/>
              </a:spcAft>
            </a:pPr>
            <a:r>
              <a:rPr lang="ar-BH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وزارة التربية والتعليم –الفصل الدراسي الثاني 2020-2021م</a:t>
            </a:r>
            <a:endParaRPr lang="en-US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cxnSp>
        <p:nvCxnSpPr>
          <p:cNvPr id="10" name="رابط مستقيم 9"/>
          <p:cNvCxnSpPr/>
          <p:nvPr/>
        </p:nvCxnSpPr>
        <p:spPr>
          <a:xfrm>
            <a:off x="107576" y="6494563"/>
            <a:ext cx="11988000" cy="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10042" y="130013"/>
            <a:ext cx="1646183" cy="12680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045271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مستطيل مستدير الزوايا 15">
            <a:extLst>
              <a:ext uri="{FF2B5EF4-FFF2-40B4-BE49-F238E27FC236}">
                <a16:creationId xmlns:a16="http://schemas.microsoft.com/office/drawing/2014/main" xmlns="" id="{C7CA628E-402E-4ECD-83CD-2C5BD377C6C5}"/>
              </a:ext>
            </a:extLst>
          </p:cNvPr>
          <p:cNvSpPr/>
          <p:nvPr/>
        </p:nvSpPr>
        <p:spPr>
          <a:xfrm>
            <a:off x="149022" y="1335539"/>
            <a:ext cx="11936960" cy="5091884"/>
          </a:xfrm>
          <a:prstGeom prst="roundRect">
            <a:avLst>
              <a:gd name="adj" fmla="val 1416"/>
            </a:avLst>
          </a:prstGeom>
          <a:solidFill>
            <a:srgbClr val="BFD4D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t"/>
          <a:lstStyle/>
          <a:p>
            <a:pPr marL="266700" algn="r" rtl="1"/>
            <a:r>
              <a:rPr lang="ar-SA" sz="3600" b="1" dirty="0">
                <a:solidFill>
                  <a:srgbClr val="C0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يُتَوَقَع من الطالب بعد الانتهاء من هذا الدرس أن</a:t>
            </a:r>
            <a:r>
              <a:rPr lang="ar-SA" sz="3600" b="1" dirty="0" smtClean="0">
                <a:solidFill>
                  <a:srgbClr val="C0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:</a:t>
            </a:r>
            <a:endParaRPr lang="ar-BH" sz="3600" b="1" dirty="0" smtClean="0">
              <a:solidFill>
                <a:srgbClr val="C0000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marL="266700" algn="r" rtl="1"/>
            <a:endParaRPr lang="ar-SA" sz="3600" b="1" dirty="0">
              <a:solidFill>
                <a:srgbClr val="C0000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marL="266700" algn="r" rtl="1"/>
            <a:endParaRPr lang="ar-SA" sz="2000" b="1" dirty="0">
              <a:solidFill>
                <a:srgbClr val="3C607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marL="781050" indent="-514350" algn="r" rtl="1">
              <a:buFont typeface="+mj-lt"/>
              <a:buAutoNum type="arabicPeriod"/>
            </a:pPr>
            <a:r>
              <a:rPr lang="ar-BH" sz="3200" b="1" dirty="0">
                <a:solidFill>
                  <a:srgbClr val="3C607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يميز بين مفهومي السلع والخدمات.</a:t>
            </a:r>
          </a:p>
          <a:p>
            <a:pPr marL="781050" indent="-514350" algn="r" rtl="1">
              <a:buFont typeface="+mj-lt"/>
              <a:buAutoNum type="arabicPeriod"/>
            </a:pPr>
            <a:endParaRPr lang="ar-BH" sz="3200" b="1" dirty="0">
              <a:solidFill>
                <a:srgbClr val="3C607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marL="781050" indent="-514350" algn="r" rtl="1">
              <a:buFont typeface="+mj-lt"/>
              <a:buAutoNum type="arabicPeriod"/>
            </a:pPr>
            <a:r>
              <a:rPr lang="ar-BH" sz="3200" b="1" dirty="0">
                <a:solidFill>
                  <a:srgbClr val="3C607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يعطي أمثلة على أنواع السلع المختلفة.</a:t>
            </a:r>
          </a:p>
          <a:p>
            <a:pPr marL="266700" algn="r" rtl="1"/>
            <a:endParaRPr lang="ar-BH" sz="3200" b="1" dirty="0">
              <a:solidFill>
                <a:srgbClr val="3C607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marL="781050" indent="-514350" algn="r" rtl="1">
              <a:buFont typeface="+mj-lt"/>
              <a:buAutoNum type="arabicPeriod"/>
            </a:pPr>
            <a:r>
              <a:rPr lang="ar-BH" sz="3200" b="1" dirty="0">
                <a:solidFill>
                  <a:srgbClr val="3C607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يوضح خصائص الخدمات.</a:t>
            </a:r>
            <a:endParaRPr lang="ar-SA" sz="3200" b="1" dirty="0">
              <a:solidFill>
                <a:srgbClr val="3C607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marL="266700" algn="r" rtl="1"/>
            <a:r>
              <a:rPr lang="ar-SA" sz="3200" b="1" dirty="0">
                <a:solidFill>
                  <a:srgbClr val="3C607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</a:p>
          <a:p>
            <a:pPr marL="266700" algn="r" rtl="1"/>
            <a:endParaRPr lang="ar-SA" sz="3200" b="1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marL="266700" algn="r" rtl="1"/>
            <a:endParaRPr lang="en-US" sz="3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مستطيل مستدير الزوايا 13"/>
          <p:cNvSpPr/>
          <p:nvPr/>
        </p:nvSpPr>
        <p:spPr>
          <a:xfrm>
            <a:off x="4328160" y="177021"/>
            <a:ext cx="8153400" cy="1080000"/>
          </a:xfrm>
          <a:prstGeom prst="roundRect">
            <a:avLst>
              <a:gd name="adj" fmla="val 10356"/>
            </a:avLst>
          </a:prstGeom>
          <a:solidFill>
            <a:srgbClr val="3F6A7D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BH"/>
          </a:p>
        </p:txBody>
      </p:sp>
      <p:sp>
        <p:nvSpPr>
          <p:cNvPr id="28" name="Rectangle 6"/>
          <p:cNvSpPr/>
          <p:nvPr/>
        </p:nvSpPr>
        <p:spPr>
          <a:xfrm>
            <a:off x="5722615" y="255539"/>
            <a:ext cx="3667991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ar-SA" sz="5400" dirty="0">
                <a:ln w="9525">
                  <a:noFill/>
                  <a:prstDash val="solid"/>
                </a:ln>
                <a:solidFill>
                  <a:schemeClr val="bg1"/>
                </a:solidFill>
                <a:latin typeface="Arial Black" panose="020B0A04020102020204" pitchFamily="34" charset="0"/>
                <a:cs typeface="PT Bold Heading" panose="02010400000000000000" pitchFamily="2" charset="-78"/>
              </a:rPr>
              <a:t>أهداف الدرس</a:t>
            </a:r>
            <a:endParaRPr lang="en-US" sz="5400" dirty="0">
              <a:ln w="9525">
                <a:noFill/>
                <a:prstDash val="solid"/>
              </a:ln>
              <a:solidFill>
                <a:schemeClr val="bg1"/>
              </a:solidFill>
              <a:latin typeface="Arial Black" panose="020B0A04020102020204" pitchFamily="34" charset="0"/>
              <a:cs typeface="PT Bold Heading" panose="02010400000000000000" pitchFamily="2" charset="-78"/>
            </a:endParaRPr>
          </a:p>
        </p:txBody>
      </p:sp>
      <p:grpSp>
        <p:nvGrpSpPr>
          <p:cNvPr id="29" name="Shape 631">
            <a:extLst>
              <a:ext uri="{FF2B5EF4-FFF2-40B4-BE49-F238E27FC236}">
                <a16:creationId xmlns:a16="http://schemas.microsoft.com/office/drawing/2014/main" xmlns="" id="{9DE0399B-6A40-495E-B773-BA7B46FB702D}"/>
              </a:ext>
            </a:extLst>
          </p:cNvPr>
          <p:cNvGrpSpPr/>
          <p:nvPr/>
        </p:nvGrpSpPr>
        <p:grpSpPr>
          <a:xfrm flipH="1">
            <a:off x="11056602" y="302643"/>
            <a:ext cx="827524" cy="848823"/>
            <a:chOff x="5961125" y="1623900"/>
            <a:chExt cx="427450" cy="448175"/>
          </a:xfrm>
        </p:grpSpPr>
        <p:sp>
          <p:nvSpPr>
            <p:cNvPr id="30" name="Shape 632">
              <a:extLst>
                <a:ext uri="{FF2B5EF4-FFF2-40B4-BE49-F238E27FC236}">
                  <a16:creationId xmlns:a16="http://schemas.microsoft.com/office/drawing/2014/main" xmlns="" id="{8DB2B578-EBFB-49B2-A74B-ADFD83430321}"/>
                </a:ext>
              </a:extLst>
            </p:cNvPr>
            <p:cNvSpPr/>
            <p:nvPr/>
          </p:nvSpPr>
          <p:spPr>
            <a:xfrm>
              <a:off x="5961125" y="1678700"/>
              <a:ext cx="376925" cy="376925"/>
            </a:xfrm>
            <a:custGeom>
              <a:avLst/>
              <a:gdLst/>
              <a:ahLst/>
              <a:cxnLst/>
              <a:rect l="0" t="0" r="0" b="0"/>
              <a:pathLst>
                <a:path w="15077" h="15077" fill="none" extrusionOk="0">
                  <a:moveTo>
                    <a:pt x="11813" y="1340"/>
                  </a:moveTo>
                  <a:lnTo>
                    <a:pt x="11813" y="1340"/>
                  </a:lnTo>
                  <a:lnTo>
                    <a:pt x="11350" y="1024"/>
                  </a:lnTo>
                  <a:lnTo>
                    <a:pt x="10863" y="780"/>
                  </a:lnTo>
                  <a:lnTo>
                    <a:pt x="10351" y="537"/>
                  </a:lnTo>
                  <a:lnTo>
                    <a:pt x="9816" y="342"/>
                  </a:lnTo>
                  <a:lnTo>
                    <a:pt x="9280" y="196"/>
                  </a:lnTo>
                  <a:lnTo>
                    <a:pt x="8720" y="98"/>
                  </a:lnTo>
                  <a:lnTo>
                    <a:pt x="8135" y="25"/>
                  </a:lnTo>
                  <a:lnTo>
                    <a:pt x="7551" y="1"/>
                  </a:lnTo>
                  <a:lnTo>
                    <a:pt x="7551" y="1"/>
                  </a:lnTo>
                  <a:lnTo>
                    <a:pt x="7161" y="1"/>
                  </a:lnTo>
                  <a:lnTo>
                    <a:pt x="6771" y="50"/>
                  </a:lnTo>
                  <a:lnTo>
                    <a:pt x="6406" y="98"/>
                  </a:lnTo>
                  <a:lnTo>
                    <a:pt x="6041" y="147"/>
                  </a:lnTo>
                  <a:lnTo>
                    <a:pt x="5675" y="244"/>
                  </a:lnTo>
                  <a:lnTo>
                    <a:pt x="5310" y="342"/>
                  </a:lnTo>
                  <a:lnTo>
                    <a:pt x="4969" y="464"/>
                  </a:lnTo>
                  <a:lnTo>
                    <a:pt x="4628" y="585"/>
                  </a:lnTo>
                  <a:lnTo>
                    <a:pt x="4287" y="731"/>
                  </a:lnTo>
                  <a:lnTo>
                    <a:pt x="3970" y="902"/>
                  </a:lnTo>
                  <a:lnTo>
                    <a:pt x="3654" y="1097"/>
                  </a:lnTo>
                  <a:lnTo>
                    <a:pt x="3337" y="1292"/>
                  </a:lnTo>
                  <a:lnTo>
                    <a:pt x="3045" y="1486"/>
                  </a:lnTo>
                  <a:lnTo>
                    <a:pt x="2753" y="1730"/>
                  </a:lnTo>
                  <a:lnTo>
                    <a:pt x="2485" y="1949"/>
                  </a:lnTo>
                  <a:lnTo>
                    <a:pt x="2217" y="2217"/>
                  </a:lnTo>
                  <a:lnTo>
                    <a:pt x="1973" y="2461"/>
                  </a:lnTo>
                  <a:lnTo>
                    <a:pt x="1730" y="2753"/>
                  </a:lnTo>
                  <a:lnTo>
                    <a:pt x="1510" y="3021"/>
                  </a:lnTo>
                  <a:lnTo>
                    <a:pt x="1291" y="3313"/>
                  </a:lnTo>
                  <a:lnTo>
                    <a:pt x="1096" y="3630"/>
                  </a:lnTo>
                  <a:lnTo>
                    <a:pt x="926" y="3946"/>
                  </a:lnTo>
                  <a:lnTo>
                    <a:pt x="755" y="4263"/>
                  </a:lnTo>
                  <a:lnTo>
                    <a:pt x="609" y="4604"/>
                  </a:lnTo>
                  <a:lnTo>
                    <a:pt x="463" y="4945"/>
                  </a:lnTo>
                  <a:lnTo>
                    <a:pt x="341" y="5286"/>
                  </a:lnTo>
                  <a:lnTo>
                    <a:pt x="244" y="5651"/>
                  </a:lnTo>
                  <a:lnTo>
                    <a:pt x="171" y="6016"/>
                  </a:lnTo>
                  <a:lnTo>
                    <a:pt x="98" y="6382"/>
                  </a:lnTo>
                  <a:lnTo>
                    <a:pt x="49" y="6771"/>
                  </a:lnTo>
                  <a:lnTo>
                    <a:pt x="25" y="7137"/>
                  </a:lnTo>
                  <a:lnTo>
                    <a:pt x="0" y="7526"/>
                  </a:lnTo>
                  <a:lnTo>
                    <a:pt x="0" y="7526"/>
                  </a:lnTo>
                  <a:lnTo>
                    <a:pt x="25" y="7916"/>
                  </a:lnTo>
                  <a:lnTo>
                    <a:pt x="49" y="8306"/>
                  </a:lnTo>
                  <a:lnTo>
                    <a:pt x="98" y="8671"/>
                  </a:lnTo>
                  <a:lnTo>
                    <a:pt x="171" y="9061"/>
                  </a:lnTo>
                  <a:lnTo>
                    <a:pt x="244" y="9426"/>
                  </a:lnTo>
                  <a:lnTo>
                    <a:pt x="341" y="9767"/>
                  </a:lnTo>
                  <a:lnTo>
                    <a:pt x="463" y="10132"/>
                  </a:lnTo>
                  <a:lnTo>
                    <a:pt x="609" y="10473"/>
                  </a:lnTo>
                  <a:lnTo>
                    <a:pt x="755" y="10790"/>
                  </a:lnTo>
                  <a:lnTo>
                    <a:pt x="926" y="11131"/>
                  </a:lnTo>
                  <a:lnTo>
                    <a:pt x="1096" y="11448"/>
                  </a:lnTo>
                  <a:lnTo>
                    <a:pt x="1291" y="11740"/>
                  </a:lnTo>
                  <a:lnTo>
                    <a:pt x="1510" y="12032"/>
                  </a:lnTo>
                  <a:lnTo>
                    <a:pt x="1730" y="12324"/>
                  </a:lnTo>
                  <a:lnTo>
                    <a:pt x="1973" y="12592"/>
                  </a:lnTo>
                  <a:lnTo>
                    <a:pt x="2217" y="12860"/>
                  </a:lnTo>
                  <a:lnTo>
                    <a:pt x="2485" y="13104"/>
                  </a:lnTo>
                  <a:lnTo>
                    <a:pt x="2753" y="13347"/>
                  </a:lnTo>
                  <a:lnTo>
                    <a:pt x="3045" y="13567"/>
                  </a:lnTo>
                  <a:lnTo>
                    <a:pt x="3337" y="13786"/>
                  </a:lnTo>
                  <a:lnTo>
                    <a:pt x="3654" y="13981"/>
                  </a:lnTo>
                  <a:lnTo>
                    <a:pt x="3970" y="14151"/>
                  </a:lnTo>
                  <a:lnTo>
                    <a:pt x="4287" y="14322"/>
                  </a:lnTo>
                  <a:lnTo>
                    <a:pt x="4628" y="14468"/>
                  </a:lnTo>
                  <a:lnTo>
                    <a:pt x="4969" y="14614"/>
                  </a:lnTo>
                  <a:lnTo>
                    <a:pt x="5310" y="14736"/>
                  </a:lnTo>
                  <a:lnTo>
                    <a:pt x="5675" y="14833"/>
                  </a:lnTo>
                  <a:lnTo>
                    <a:pt x="6041" y="14906"/>
                  </a:lnTo>
                  <a:lnTo>
                    <a:pt x="6406" y="14979"/>
                  </a:lnTo>
                  <a:lnTo>
                    <a:pt x="6771" y="15028"/>
                  </a:lnTo>
                  <a:lnTo>
                    <a:pt x="7161" y="15052"/>
                  </a:lnTo>
                  <a:lnTo>
                    <a:pt x="7551" y="15077"/>
                  </a:lnTo>
                  <a:lnTo>
                    <a:pt x="7551" y="15077"/>
                  </a:lnTo>
                  <a:lnTo>
                    <a:pt x="7940" y="15052"/>
                  </a:lnTo>
                  <a:lnTo>
                    <a:pt x="8306" y="15028"/>
                  </a:lnTo>
                  <a:lnTo>
                    <a:pt x="8695" y="14979"/>
                  </a:lnTo>
                  <a:lnTo>
                    <a:pt x="9061" y="14906"/>
                  </a:lnTo>
                  <a:lnTo>
                    <a:pt x="9426" y="14833"/>
                  </a:lnTo>
                  <a:lnTo>
                    <a:pt x="9791" y="14736"/>
                  </a:lnTo>
                  <a:lnTo>
                    <a:pt x="10132" y="14614"/>
                  </a:lnTo>
                  <a:lnTo>
                    <a:pt x="10473" y="14468"/>
                  </a:lnTo>
                  <a:lnTo>
                    <a:pt x="10814" y="14322"/>
                  </a:lnTo>
                  <a:lnTo>
                    <a:pt x="11131" y="14151"/>
                  </a:lnTo>
                  <a:lnTo>
                    <a:pt x="11447" y="13981"/>
                  </a:lnTo>
                  <a:lnTo>
                    <a:pt x="11764" y="13786"/>
                  </a:lnTo>
                  <a:lnTo>
                    <a:pt x="12056" y="13567"/>
                  </a:lnTo>
                  <a:lnTo>
                    <a:pt x="12348" y="13347"/>
                  </a:lnTo>
                  <a:lnTo>
                    <a:pt x="12616" y="13104"/>
                  </a:lnTo>
                  <a:lnTo>
                    <a:pt x="12884" y="12860"/>
                  </a:lnTo>
                  <a:lnTo>
                    <a:pt x="13128" y="12592"/>
                  </a:lnTo>
                  <a:lnTo>
                    <a:pt x="13371" y="12324"/>
                  </a:lnTo>
                  <a:lnTo>
                    <a:pt x="13591" y="12032"/>
                  </a:lnTo>
                  <a:lnTo>
                    <a:pt x="13785" y="11740"/>
                  </a:lnTo>
                  <a:lnTo>
                    <a:pt x="13980" y="11448"/>
                  </a:lnTo>
                  <a:lnTo>
                    <a:pt x="14175" y="11131"/>
                  </a:lnTo>
                  <a:lnTo>
                    <a:pt x="14346" y="10790"/>
                  </a:lnTo>
                  <a:lnTo>
                    <a:pt x="14492" y="10473"/>
                  </a:lnTo>
                  <a:lnTo>
                    <a:pt x="14613" y="10132"/>
                  </a:lnTo>
                  <a:lnTo>
                    <a:pt x="14735" y="9767"/>
                  </a:lnTo>
                  <a:lnTo>
                    <a:pt x="14857" y="9426"/>
                  </a:lnTo>
                  <a:lnTo>
                    <a:pt x="14930" y="9061"/>
                  </a:lnTo>
                  <a:lnTo>
                    <a:pt x="15003" y="8671"/>
                  </a:lnTo>
                  <a:lnTo>
                    <a:pt x="15052" y="8306"/>
                  </a:lnTo>
                  <a:lnTo>
                    <a:pt x="15076" y="7916"/>
                  </a:lnTo>
                  <a:lnTo>
                    <a:pt x="15076" y="7526"/>
                  </a:lnTo>
                  <a:lnTo>
                    <a:pt x="15076" y="7526"/>
                  </a:lnTo>
                  <a:lnTo>
                    <a:pt x="15052" y="6918"/>
                  </a:lnTo>
                  <a:lnTo>
                    <a:pt x="14979" y="6309"/>
                  </a:lnTo>
                  <a:lnTo>
                    <a:pt x="14857" y="5724"/>
                  </a:lnTo>
                  <a:lnTo>
                    <a:pt x="14687" y="5164"/>
                  </a:lnTo>
                  <a:lnTo>
                    <a:pt x="14492" y="4604"/>
                  </a:lnTo>
                  <a:lnTo>
                    <a:pt x="14248" y="4068"/>
                  </a:lnTo>
                  <a:lnTo>
                    <a:pt x="13956" y="3581"/>
                  </a:lnTo>
                  <a:lnTo>
                    <a:pt x="13615" y="3094"/>
                  </a:lnTo>
                </a:path>
              </a:pathLst>
            </a:custGeom>
            <a:noFill/>
            <a:ln w="19050" cap="rnd" cmpd="sng">
              <a:solidFill>
                <a:srgbClr val="FF98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buNone/>
              </a:pPr>
              <a:endParaRPr>
                <a:solidFill>
                  <a:schemeClr val="accent2"/>
                </a:solidFill>
              </a:endParaRPr>
            </a:p>
          </p:txBody>
        </p:sp>
        <p:sp>
          <p:nvSpPr>
            <p:cNvPr id="31" name="Shape 633">
              <a:extLst>
                <a:ext uri="{FF2B5EF4-FFF2-40B4-BE49-F238E27FC236}">
                  <a16:creationId xmlns:a16="http://schemas.microsoft.com/office/drawing/2014/main" xmlns="" id="{A7E0F7CD-81DA-4CE7-AFE9-AFC01237AB36}"/>
                </a:ext>
              </a:extLst>
            </p:cNvPr>
            <p:cNvSpPr/>
            <p:nvPr/>
          </p:nvSpPr>
          <p:spPr>
            <a:xfrm>
              <a:off x="6009825" y="1727425"/>
              <a:ext cx="279500" cy="279500"/>
            </a:xfrm>
            <a:custGeom>
              <a:avLst/>
              <a:gdLst/>
              <a:ahLst/>
              <a:cxnLst/>
              <a:rect l="0" t="0" r="0" b="0"/>
              <a:pathLst>
                <a:path w="11180" h="11180" fill="none" extrusionOk="0">
                  <a:moveTo>
                    <a:pt x="10181" y="2387"/>
                  </a:moveTo>
                  <a:lnTo>
                    <a:pt x="10181" y="2387"/>
                  </a:lnTo>
                  <a:lnTo>
                    <a:pt x="10400" y="2728"/>
                  </a:lnTo>
                  <a:lnTo>
                    <a:pt x="10595" y="3093"/>
                  </a:lnTo>
                  <a:lnTo>
                    <a:pt x="10766" y="3483"/>
                  </a:lnTo>
                  <a:lnTo>
                    <a:pt x="10912" y="3873"/>
                  </a:lnTo>
                  <a:lnTo>
                    <a:pt x="11034" y="4287"/>
                  </a:lnTo>
                  <a:lnTo>
                    <a:pt x="11107" y="4701"/>
                  </a:lnTo>
                  <a:lnTo>
                    <a:pt x="11180" y="5139"/>
                  </a:lnTo>
                  <a:lnTo>
                    <a:pt x="11180" y="5577"/>
                  </a:lnTo>
                  <a:lnTo>
                    <a:pt x="11180" y="5577"/>
                  </a:lnTo>
                  <a:lnTo>
                    <a:pt x="11155" y="6162"/>
                  </a:lnTo>
                  <a:lnTo>
                    <a:pt x="11082" y="6722"/>
                  </a:lnTo>
                  <a:lnTo>
                    <a:pt x="10936" y="7234"/>
                  </a:lnTo>
                  <a:lnTo>
                    <a:pt x="10741" y="7769"/>
                  </a:lnTo>
                  <a:lnTo>
                    <a:pt x="10522" y="8257"/>
                  </a:lnTo>
                  <a:lnTo>
                    <a:pt x="10230" y="8695"/>
                  </a:lnTo>
                  <a:lnTo>
                    <a:pt x="9913" y="9133"/>
                  </a:lnTo>
                  <a:lnTo>
                    <a:pt x="9548" y="9523"/>
                  </a:lnTo>
                  <a:lnTo>
                    <a:pt x="9158" y="9888"/>
                  </a:lnTo>
                  <a:lnTo>
                    <a:pt x="8720" y="10205"/>
                  </a:lnTo>
                  <a:lnTo>
                    <a:pt x="8257" y="10497"/>
                  </a:lnTo>
                  <a:lnTo>
                    <a:pt x="7770" y="10741"/>
                  </a:lnTo>
                  <a:lnTo>
                    <a:pt x="7259" y="10911"/>
                  </a:lnTo>
                  <a:lnTo>
                    <a:pt x="6723" y="11057"/>
                  </a:lnTo>
                  <a:lnTo>
                    <a:pt x="6163" y="11155"/>
                  </a:lnTo>
                  <a:lnTo>
                    <a:pt x="5603" y="11179"/>
                  </a:lnTo>
                  <a:lnTo>
                    <a:pt x="5603" y="11179"/>
                  </a:lnTo>
                  <a:lnTo>
                    <a:pt x="5018" y="11155"/>
                  </a:lnTo>
                  <a:lnTo>
                    <a:pt x="4482" y="11057"/>
                  </a:lnTo>
                  <a:lnTo>
                    <a:pt x="3946" y="10911"/>
                  </a:lnTo>
                  <a:lnTo>
                    <a:pt x="3435" y="10741"/>
                  </a:lnTo>
                  <a:lnTo>
                    <a:pt x="2948" y="10497"/>
                  </a:lnTo>
                  <a:lnTo>
                    <a:pt x="2485" y="10205"/>
                  </a:lnTo>
                  <a:lnTo>
                    <a:pt x="2047" y="9888"/>
                  </a:lnTo>
                  <a:lnTo>
                    <a:pt x="1657" y="9523"/>
                  </a:lnTo>
                  <a:lnTo>
                    <a:pt x="1292" y="9133"/>
                  </a:lnTo>
                  <a:lnTo>
                    <a:pt x="975" y="8695"/>
                  </a:lnTo>
                  <a:lnTo>
                    <a:pt x="683" y="8257"/>
                  </a:lnTo>
                  <a:lnTo>
                    <a:pt x="464" y="7769"/>
                  </a:lnTo>
                  <a:lnTo>
                    <a:pt x="269" y="7234"/>
                  </a:lnTo>
                  <a:lnTo>
                    <a:pt x="123" y="6722"/>
                  </a:lnTo>
                  <a:lnTo>
                    <a:pt x="50" y="6162"/>
                  </a:lnTo>
                  <a:lnTo>
                    <a:pt x="1" y="5577"/>
                  </a:lnTo>
                  <a:lnTo>
                    <a:pt x="1" y="5577"/>
                  </a:lnTo>
                  <a:lnTo>
                    <a:pt x="50" y="5017"/>
                  </a:lnTo>
                  <a:lnTo>
                    <a:pt x="123" y="4457"/>
                  </a:lnTo>
                  <a:lnTo>
                    <a:pt x="269" y="3921"/>
                  </a:lnTo>
                  <a:lnTo>
                    <a:pt x="464" y="3410"/>
                  </a:lnTo>
                  <a:lnTo>
                    <a:pt x="683" y="2923"/>
                  </a:lnTo>
                  <a:lnTo>
                    <a:pt x="975" y="2460"/>
                  </a:lnTo>
                  <a:lnTo>
                    <a:pt x="1292" y="2046"/>
                  </a:lnTo>
                  <a:lnTo>
                    <a:pt x="1657" y="1632"/>
                  </a:lnTo>
                  <a:lnTo>
                    <a:pt x="2047" y="1267"/>
                  </a:lnTo>
                  <a:lnTo>
                    <a:pt x="2485" y="950"/>
                  </a:lnTo>
                  <a:lnTo>
                    <a:pt x="2948" y="682"/>
                  </a:lnTo>
                  <a:lnTo>
                    <a:pt x="3435" y="439"/>
                  </a:lnTo>
                  <a:lnTo>
                    <a:pt x="3946" y="244"/>
                  </a:lnTo>
                  <a:lnTo>
                    <a:pt x="4482" y="122"/>
                  </a:lnTo>
                  <a:lnTo>
                    <a:pt x="5018" y="25"/>
                  </a:lnTo>
                  <a:lnTo>
                    <a:pt x="5603" y="0"/>
                  </a:lnTo>
                  <a:lnTo>
                    <a:pt x="5603" y="0"/>
                  </a:lnTo>
                  <a:lnTo>
                    <a:pt x="6041" y="25"/>
                  </a:lnTo>
                  <a:lnTo>
                    <a:pt x="6479" y="73"/>
                  </a:lnTo>
                  <a:lnTo>
                    <a:pt x="6893" y="146"/>
                  </a:lnTo>
                  <a:lnTo>
                    <a:pt x="7307" y="268"/>
                  </a:lnTo>
                  <a:lnTo>
                    <a:pt x="7697" y="414"/>
                  </a:lnTo>
                  <a:lnTo>
                    <a:pt x="8087" y="585"/>
                  </a:lnTo>
                  <a:lnTo>
                    <a:pt x="8452" y="780"/>
                  </a:lnTo>
                  <a:lnTo>
                    <a:pt x="8793" y="999"/>
                  </a:lnTo>
                </a:path>
              </a:pathLst>
            </a:custGeom>
            <a:noFill/>
            <a:ln w="19050" cap="rnd" cmpd="sng">
              <a:solidFill>
                <a:srgbClr val="FF98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buNone/>
              </a:pPr>
              <a:endParaRPr>
                <a:solidFill>
                  <a:schemeClr val="accent2"/>
                </a:solidFill>
              </a:endParaRPr>
            </a:p>
          </p:txBody>
        </p:sp>
        <p:sp>
          <p:nvSpPr>
            <p:cNvPr id="32" name="Shape 634">
              <a:extLst>
                <a:ext uri="{FF2B5EF4-FFF2-40B4-BE49-F238E27FC236}">
                  <a16:creationId xmlns:a16="http://schemas.microsoft.com/office/drawing/2014/main" xmlns="" id="{8C63DF95-20CA-45C3-B9C8-3978774FAE2C}"/>
                </a:ext>
              </a:extLst>
            </p:cNvPr>
            <p:cNvSpPr/>
            <p:nvPr/>
          </p:nvSpPr>
          <p:spPr>
            <a:xfrm>
              <a:off x="6107250" y="1824850"/>
              <a:ext cx="84650" cy="84650"/>
            </a:xfrm>
            <a:custGeom>
              <a:avLst/>
              <a:gdLst/>
              <a:ahLst/>
              <a:cxnLst/>
              <a:rect l="0" t="0" r="0" b="0"/>
              <a:pathLst>
                <a:path w="3386" h="3386" fill="none" extrusionOk="0">
                  <a:moveTo>
                    <a:pt x="3362" y="1388"/>
                  </a:moveTo>
                  <a:lnTo>
                    <a:pt x="3362" y="1388"/>
                  </a:lnTo>
                  <a:lnTo>
                    <a:pt x="3386" y="1680"/>
                  </a:lnTo>
                  <a:lnTo>
                    <a:pt x="3386" y="1680"/>
                  </a:lnTo>
                  <a:lnTo>
                    <a:pt x="3386" y="1851"/>
                  </a:lnTo>
                  <a:lnTo>
                    <a:pt x="3362" y="2021"/>
                  </a:lnTo>
                  <a:lnTo>
                    <a:pt x="3313" y="2192"/>
                  </a:lnTo>
                  <a:lnTo>
                    <a:pt x="3264" y="2338"/>
                  </a:lnTo>
                  <a:lnTo>
                    <a:pt x="3191" y="2484"/>
                  </a:lnTo>
                  <a:lnTo>
                    <a:pt x="3118" y="2630"/>
                  </a:lnTo>
                  <a:lnTo>
                    <a:pt x="3021" y="2776"/>
                  </a:lnTo>
                  <a:lnTo>
                    <a:pt x="2899" y="2898"/>
                  </a:lnTo>
                  <a:lnTo>
                    <a:pt x="2777" y="2996"/>
                  </a:lnTo>
                  <a:lnTo>
                    <a:pt x="2655" y="3093"/>
                  </a:lnTo>
                  <a:lnTo>
                    <a:pt x="2509" y="3191"/>
                  </a:lnTo>
                  <a:lnTo>
                    <a:pt x="2363" y="3239"/>
                  </a:lnTo>
                  <a:lnTo>
                    <a:pt x="2217" y="3312"/>
                  </a:lnTo>
                  <a:lnTo>
                    <a:pt x="2046" y="3337"/>
                  </a:lnTo>
                  <a:lnTo>
                    <a:pt x="1876" y="3385"/>
                  </a:lnTo>
                  <a:lnTo>
                    <a:pt x="1706" y="3385"/>
                  </a:lnTo>
                  <a:lnTo>
                    <a:pt x="1706" y="3385"/>
                  </a:lnTo>
                  <a:lnTo>
                    <a:pt x="1535" y="3385"/>
                  </a:lnTo>
                  <a:lnTo>
                    <a:pt x="1365" y="3337"/>
                  </a:lnTo>
                  <a:lnTo>
                    <a:pt x="1194" y="3312"/>
                  </a:lnTo>
                  <a:lnTo>
                    <a:pt x="1048" y="3239"/>
                  </a:lnTo>
                  <a:lnTo>
                    <a:pt x="902" y="3191"/>
                  </a:lnTo>
                  <a:lnTo>
                    <a:pt x="756" y="3093"/>
                  </a:lnTo>
                  <a:lnTo>
                    <a:pt x="634" y="2996"/>
                  </a:lnTo>
                  <a:lnTo>
                    <a:pt x="512" y="2898"/>
                  </a:lnTo>
                  <a:lnTo>
                    <a:pt x="390" y="2776"/>
                  </a:lnTo>
                  <a:lnTo>
                    <a:pt x="293" y="2630"/>
                  </a:lnTo>
                  <a:lnTo>
                    <a:pt x="220" y="2484"/>
                  </a:lnTo>
                  <a:lnTo>
                    <a:pt x="147" y="2338"/>
                  </a:lnTo>
                  <a:lnTo>
                    <a:pt x="74" y="2192"/>
                  </a:lnTo>
                  <a:lnTo>
                    <a:pt x="49" y="2021"/>
                  </a:lnTo>
                  <a:lnTo>
                    <a:pt x="25" y="1851"/>
                  </a:lnTo>
                  <a:lnTo>
                    <a:pt x="1" y="1680"/>
                  </a:lnTo>
                  <a:lnTo>
                    <a:pt x="1" y="1680"/>
                  </a:lnTo>
                  <a:lnTo>
                    <a:pt x="25" y="1510"/>
                  </a:lnTo>
                  <a:lnTo>
                    <a:pt x="49" y="1340"/>
                  </a:lnTo>
                  <a:lnTo>
                    <a:pt x="74" y="1193"/>
                  </a:lnTo>
                  <a:lnTo>
                    <a:pt x="147" y="1023"/>
                  </a:lnTo>
                  <a:lnTo>
                    <a:pt x="220" y="877"/>
                  </a:lnTo>
                  <a:lnTo>
                    <a:pt x="293" y="731"/>
                  </a:lnTo>
                  <a:lnTo>
                    <a:pt x="390" y="609"/>
                  </a:lnTo>
                  <a:lnTo>
                    <a:pt x="512" y="487"/>
                  </a:lnTo>
                  <a:lnTo>
                    <a:pt x="634" y="390"/>
                  </a:lnTo>
                  <a:lnTo>
                    <a:pt x="756" y="292"/>
                  </a:lnTo>
                  <a:lnTo>
                    <a:pt x="902" y="195"/>
                  </a:lnTo>
                  <a:lnTo>
                    <a:pt x="1048" y="122"/>
                  </a:lnTo>
                  <a:lnTo>
                    <a:pt x="1194" y="73"/>
                  </a:lnTo>
                  <a:lnTo>
                    <a:pt x="1365" y="24"/>
                  </a:lnTo>
                  <a:lnTo>
                    <a:pt x="1535" y="0"/>
                  </a:lnTo>
                  <a:lnTo>
                    <a:pt x="1706" y="0"/>
                  </a:lnTo>
                  <a:lnTo>
                    <a:pt x="1706" y="0"/>
                  </a:lnTo>
                  <a:lnTo>
                    <a:pt x="1998" y="24"/>
                  </a:lnTo>
                </a:path>
              </a:pathLst>
            </a:custGeom>
            <a:noFill/>
            <a:ln w="19050" cap="rnd" cmpd="sng">
              <a:solidFill>
                <a:srgbClr val="FF98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buNone/>
              </a:pPr>
              <a:endParaRPr>
                <a:solidFill>
                  <a:schemeClr val="accent2"/>
                </a:solidFill>
              </a:endParaRPr>
            </a:p>
          </p:txBody>
        </p:sp>
        <p:sp>
          <p:nvSpPr>
            <p:cNvPr id="33" name="Shape 635">
              <a:extLst>
                <a:ext uri="{FF2B5EF4-FFF2-40B4-BE49-F238E27FC236}">
                  <a16:creationId xmlns:a16="http://schemas.microsoft.com/office/drawing/2014/main" xmlns="" id="{BC2F4953-4B4C-4B90-BBBA-EE9C42DB550B}"/>
                </a:ext>
              </a:extLst>
            </p:cNvPr>
            <p:cNvSpPr/>
            <p:nvPr/>
          </p:nvSpPr>
          <p:spPr>
            <a:xfrm>
              <a:off x="6058550" y="1776125"/>
              <a:ext cx="182075" cy="182075"/>
            </a:xfrm>
            <a:custGeom>
              <a:avLst/>
              <a:gdLst/>
              <a:ahLst/>
              <a:cxnLst/>
              <a:rect l="0" t="0" r="0" b="0"/>
              <a:pathLst>
                <a:path w="7283" h="7283" fill="none" extrusionOk="0">
                  <a:moveTo>
                    <a:pt x="5431" y="463"/>
                  </a:moveTo>
                  <a:lnTo>
                    <a:pt x="5431" y="463"/>
                  </a:lnTo>
                  <a:lnTo>
                    <a:pt x="5042" y="269"/>
                  </a:lnTo>
                  <a:lnTo>
                    <a:pt x="4823" y="195"/>
                  </a:lnTo>
                  <a:lnTo>
                    <a:pt x="4603" y="122"/>
                  </a:lnTo>
                  <a:lnTo>
                    <a:pt x="4360" y="74"/>
                  </a:lnTo>
                  <a:lnTo>
                    <a:pt x="4141" y="25"/>
                  </a:lnTo>
                  <a:lnTo>
                    <a:pt x="3897" y="1"/>
                  </a:lnTo>
                  <a:lnTo>
                    <a:pt x="3654" y="1"/>
                  </a:lnTo>
                  <a:lnTo>
                    <a:pt x="3654" y="1"/>
                  </a:lnTo>
                  <a:lnTo>
                    <a:pt x="3288" y="25"/>
                  </a:lnTo>
                  <a:lnTo>
                    <a:pt x="2923" y="74"/>
                  </a:lnTo>
                  <a:lnTo>
                    <a:pt x="2558" y="147"/>
                  </a:lnTo>
                  <a:lnTo>
                    <a:pt x="2241" y="293"/>
                  </a:lnTo>
                  <a:lnTo>
                    <a:pt x="1924" y="439"/>
                  </a:lnTo>
                  <a:lnTo>
                    <a:pt x="1608" y="609"/>
                  </a:lnTo>
                  <a:lnTo>
                    <a:pt x="1340" y="829"/>
                  </a:lnTo>
                  <a:lnTo>
                    <a:pt x="1072" y="1072"/>
                  </a:lnTo>
                  <a:lnTo>
                    <a:pt x="828" y="1316"/>
                  </a:lnTo>
                  <a:lnTo>
                    <a:pt x="633" y="1608"/>
                  </a:lnTo>
                  <a:lnTo>
                    <a:pt x="439" y="1900"/>
                  </a:lnTo>
                  <a:lnTo>
                    <a:pt x="293" y="2217"/>
                  </a:lnTo>
                  <a:lnTo>
                    <a:pt x="171" y="2558"/>
                  </a:lnTo>
                  <a:lnTo>
                    <a:pt x="73" y="2899"/>
                  </a:lnTo>
                  <a:lnTo>
                    <a:pt x="25" y="3264"/>
                  </a:lnTo>
                  <a:lnTo>
                    <a:pt x="0" y="3629"/>
                  </a:lnTo>
                  <a:lnTo>
                    <a:pt x="0" y="3629"/>
                  </a:lnTo>
                  <a:lnTo>
                    <a:pt x="25" y="4019"/>
                  </a:lnTo>
                  <a:lnTo>
                    <a:pt x="73" y="4360"/>
                  </a:lnTo>
                  <a:lnTo>
                    <a:pt x="171" y="4725"/>
                  </a:lnTo>
                  <a:lnTo>
                    <a:pt x="293" y="5066"/>
                  </a:lnTo>
                  <a:lnTo>
                    <a:pt x="439" y="5383"/>
                  </a:lnTo>
                  <a:lnTo>
                    <a:pt x="633" y="5675"/>
                  </a:lnTo>
                  <a:lnTo>
                    <a:pt x="828" y="5943"/>
                  </a:lnTo>
                  <a:lnTo>
                    <a:pt x="1072" y="6211"/>
                  </a:lnTo>
                  <a:lnTo>
                    <a:pt x="1340" y="6455"/>
                  </a:lnTo>
                  <a:lnTo>
                    <a:pt x="1608" y="6650"/>
                  </a:lnTo>
                  <a:lnTo>
                    <a:pt x="1924" y="6844"/>
                  </a:lnTo>
                  <a:lnTo>
                    <a:pt x="2241" y="6990"/>
                  </a:lnTo>
                  <a:lnTo>
                    <a:pt x="2558" y="7112"/>
                  </a:lnTo>
                  <a:lnTo>
                    <a:pt x="2923" y="7210"/>
                  </a:lnTo>
                  <a:lnTo>
                    <a:pt x="3288" y="7258"/>
                  </a:lnTo>
                  <a:lnTo>
                    <a:pt x="3654" y="7283"/>
                  </a:lnTo>
                  <a:lnTo>
                    <a:pt x="3654" y="7283"/>
                  </a:lnTo>
                  <a:lnTo>
                    <a:pt x="4019" y="7258"/>
                  </a:lnTo>
                  <a:lnTo>
                    <a:pt x="4384" y="7210"/>
                  </a:lnTo>
                  <a:lnTo>
                    <a:pt x="4725" y="7112"/>
                  </a:lnTo>
                  <a:lnTo>
                    <a:pt x="5066" y="6990"/>
                  </a:lnTo>
                  <a:lnTo>
                    <a:pt x="5383" y="6844"/>
                  </a:lnTo>
                  <a:lnTo>
                    <a:pt x="5675" y="6650"/>
                  </a:lnTo>
                  <a:lnTo>
                    <a:pt x="5967" y="6455"/>
                  </a:lnTo>
                  <a:lnTo>
                    <a:pt x="6235" y="6211"/>
                  </a:lnTo>
                  <a:lnTo>
                    <a:pt x="6454" y="5943"/>
                  </a:lnTo>
                  <a:lnTo>
                    <a:pt x="6674" y="5675"/>
                  </a:lnTo>
                  <a:lnTo>
                    <a:pt x="6844" y="5383"/>
                  </a:lnTo>
                  <a:lnTo>
                    <a:pt x="7014" y="5066"/>
                  </a:lnTo>
                  <a:lnTo>
                    <a:pt x="7136" y="4725"/>
                  </a:lnTo>
                  <a:lnTo>
                    <a:pt x="7209" y="4360"/>
                  </a:lnTo>
                  <a:lnTo>
                    <a:pt x="7282" y="4019"/>
                  </a:lnTo>
                  <a:lnTo>
                    <a:pt x="7282" y="3629"/>
                  </a:lnTo>
                  <a:lnTo>
                    <a:pt x="7282" y="3629"/>
                  </a:lnTo>
                  <a:lnTo>
                    <a:pt x="7282" y="3386"/>
                  </a:lnTo>
                  <a:lnTo>
                    <a:pt x="7258" y="3167"/>
                  </a:lnTo>
                  <a:lnTo>
                    <a:pt x="7234" y="2923"/>
                  </a:lnTo>
                  <a:lnTo>
                    <a:pt x="7161" y="2704"/>
                  </a:lnTo>
                  <a:lnTo>
                    <a:pt x="7112" y="2485"/>
                  </a:lnTo>
                  <a:lnTo>
                    <a:pt x="7014" y="2266"/>
                  </a:lnTo>
                  <a:lnTo>
                    <a:pt x="6820" y="1852"/>
                  </a:lnTo>
                </a:path>
              </a:pathLst>
            </a:custGeom>
            <a:noFill/>
            <a:ln w="19050" cap="rnd" cmpd="sng">
              <a:solidFill>
                <a:srgbClr val="FF98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buNone/>
              </a:pPr>
              <a:endParaRPr>
                <a:solidFill>
                  <a:schemeClr val="accent2"/>
                </a:solidFill>
              </a:endParaRPr>
            </a:p>
          </p:txBody>
        </p:sp>
        <p:sp>
          <p:nvSpPr>
            <p:cNvPr id="34" name="Shape 636">
              <a:extLst>
                <a:ext uri="{FF2B5EF4-FFF2-40B4-BE49-F238E27FC236}">
                  <a16:creationId xmlns:a16="http://schemas.microsoft.com/office/drawing/2014/main" xmlns="" id="{B909C533-5819-46B5-9B5D-EE88750598EE}"/>
                </a:ext>
              </a:extLst>
            </p:cNvPr>
            <p:cNvSpPr/>
            <p:nvPr/>
          </p:nvSpPr>
          <p:spPr>
            <a:xfrm>
              <a:off x="5971475" y="2001400"/>
              <a:ext cx="74925" cy="70675"/>
            </a:xfrm>
            <a:custGeom>
              <a:avLst/>
              <a:gdLst/>
              <a:ahLst/>
              <a:cxnLst/>
              <a:rect l="0" t="0" r="0" b="0"/>
              <a:pathLst>
                <a:path w="2997" h="2827" fill="none" extrusionOk="0">
                  <a:moveTo>
                    <a:pt x="1462" y="1"/>
                  </a:moveTo>
                  <a:lnTo>
                    <a:pt x="293" y="1170"/>
                  </a:lnTo>
                  <a:lnTo>
                    <a:pt x="293" y="1170"/>
                  </a:lnTo>
                  <a:lnTo>
                    <a:pt x="171" y="1316"/>
                  </a:lnTo>
                  <a:lnTo>
                    <a:pt x="74" y="1487"/>
                  </a:lnTo>
                  <a:lnTo>
                    <a:pt x="25" y="1657"/>
                  </a:lnTo>
                  <a:lnTo>
                    <a:pt x="1" y="1852"/>
                  </a:lnTo>
                  <a:lnTo>
                    <a:pt x="25" y="2047"/>
                  </a:lnTo>
                  <a:lnTo>
                    <a:pt x="74" y="2217"/>
                  </a:lnTo>
                  <a:lnTo>
                    <a:pt x="171" y="2388"/>
                  </a:lnTo>
                  <a:lnTo>
                    <a:pt x="293" y="2534"/>
                  </a:lnTo>
                  <a:lnTo>
                    <a:pt x="293" y="2534"/>
                  </a:lnTo>
                  <a:lnTo>
                    <a:pt x="439" y="2656"/>
                  </a:lnTo>
                  <a:lnTo>
                    <a:pt x="609" y="2753"/>
                  </a:lnTo>
                  <a:lnTo>
                    <a:pt x="804" y="2802"/>
                  </a:lnTo>
                  <a:lnTo>
                    <a:pt x="975" y="2826"/>
                  </a:lnTo>
                  <a:lnTo>
                    <a:pt x="975" y="2826"/>
                  </a:lnTo>
                  <a:lnTo>
                    <a:pt x="1170" y="2802"/>
                  </a:lnTo>
                  <a:lnTo>
                    <a:pt x="1340" y="2753"/>
                  </a:lnTo>
                  <a:lnTo>
                    <a:pt x="1511" y="2656"/>
                  </a:lnTo>
                  <a:lnTo>
                    <a:pt x="1681" y="2534"/>
                  </a:lnTo>
                  <a:lnTo>
                    <a:pt x="2850" y="1365"/>
                  </a:lnTo>
                  <a:lnTo>
                    <a:pt x="2850" y="1365"/>
                  </a:lnTo>
                  <a:lnTo>
                    <a:pt x="2996" y="1194"/>
                  </a:lnTo>
                </a:path>
              </a:pathLst>
            </a:custGeom>
            <a:noFill/>
            <a:ln w="19050" cap="rnd" cmpd="sng">
              <a:solidFill>
                <a:srgbClr val="FF98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buNone/>
              </a:pPr>
              <a:endParaRPr>
                <a:solidFill>
                  <a:schemeClr val="accent2"/>
                </a:solidFill>
              </a:endParaRPr>
            </a:p>
          </p:txBody>
        </p:sp>
        <p:sp>
          <p:nvSpPr>
            <p:cNvPr id="35" name="Shape 637">
              <a:extLst>
                <a:ext uri="{FF2B5EF4-FFF2-40B4-BE49-F238E27FC236}">
                  <a16:creationId xmlns:a16="http://schemas.microsoft.com/office/drawing/2014/main" xmlns="" id="{B8E44603-02C8-45C3-AFCF-46EBC9134B2A}"/>
                </a:ext>
              </a:extLst>
            </p:cNvPr>
            <p:cNvSpPr/>
            <p:nvPr/>
          </p:nvSpPr>
          <p:spPr>
            <a:xfrm>
              <a:off x="6253375" y="2001400"/>
              <a:ext cx="74325" cy="70675"/>
            </a:xfrm>
            <a:custGeom>
              <a:avLst/>
              <a:gdLst/>
              <a:ahLst/>
              <a:cxnLst/>
              <a:rect l="0" t="0" r="0" b="0"/>
              <a:pathLst>
                <a:path w="2973" h="2827" fill="none" extrusionOk="0">
                  <a:moveTo>
                    <a:pt x="1" y="1194"/>
                  </a:moveTo>
                  <a:lnTo>
                    <a:pt x="1" y="1194"/>
                  </a:lnTo>
                  <a:lnTo>
                    <a:pt x="123" y="1365"/>
                  </a:lnTo>
                  <a:lnTo>
                    <a:pt x="1316" y="2534"/>
                  </a:lnTo>
                  <a:lnTo>
                    <a:pt x="1316" y="2534"/>
                  </a:lnTo>
                  <a:lnTo>
                    <a:pt x="1462" y="2656"/>
                  </a:lnTo>
                  <a:lnTo>
                    <a:pt x="1633" y="2753"/>
                  </a:lnTo>
                  <a:lnTo>
                    <a:pt x="1827" y="2802"/>
                  </a:lnTo>
                  <a:lnTo>
                    <a:pt x="1998" y="2826"/>
                  </a:lnTo>
                  <a:lnTo>
                    <a:pt x="1998" y="2826"/>
                  </a:lnTo>
                  <a:lnTo>
                    <a:pt x="2193" y="2802"/>
                  </a:lnTo>
                  <a:lnTo>
                    <a:pt x="2363" y="2753"/>
                  </a:lnTo>
                  <a:lnTo>
                    <a:pt x="2534" y="2656"/>
                  </a:lnTo>
                  <a:lnTo>
                    <a:pt x="2704" y="2534"/>
                  </a:lnTo>
                  <a:lnTo>
                    <a:pt x="2704" y="2534"/>
                  </a:lnTo>
                  <a:lnTo>
                    <a:pt x="2826" y="2388"/>
                  </a:lnTo>
                  <a:lnTo>
                    <a:pt x="2923" y="2217"/>
                  </a:lnTo>
                  <a:lnTo>
                    <a:pt x="2972" y="2047"/>
                  </a:lnTo>
                  <a:lnTo>
                    <a:pt x="2972" y="1852"/>
                  </a:lnTo>
                  <a:lnTo>
                    <a:pt x="2972" y="1657"/>
                  </a:lnTo>
                  <a:lnTo>
                    <a:pt x="2923" y="1487"/>
                  </a:lnTo>
                  <a:lnTo>
                    <a:pt x="2826" y="1316"/>
                  </a:lnTo>
                  <a:lnTo>
                    <a:pt x="2704" y="1170"/>
                  </a:lnTo>
                  <a:lnTo>
                    <a:pt x="1535" y="1"/>
                  </a:lnTo>
                </a:path>
              </a:pathLst>
            </a:custGeom>
            <a:noFill/>
            <a:ln w="19050" cap="rnd" cmpd="sng">
              <a:solidFill>
                <a:srgbClr val="FF98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buNone/>
              </a:pPr>
              <a:endParaRPr>
                <a:solidFill>
                  <a:schemeClr val="accent2"/>
                </a:solidFill>
              </a:endParaRPr>
            </a:p>
          </p:txBody>
        </p:sp>
        <p:sp>
          <p:nvSpPr>
            <p:cNvPr id="36" name="Shape 638">
              <a:extLst>
                <a:ext uri="{FF2B5EF4-FFF2-40B4-BE49-F238E27FC236}">
                  <a16:creationId xmlns:a16="http://schemas.microsoft.com/office/drawing/2014/main" xmlns="" id="{F10FA17C-5DE5-44AB-81DB-C83C2A648EC9}"/>
                </a:ext>
              </a:extLst>
            </p:cNvPr>
            <p:cNvSpPr/>
            <p:nvPr/>
          </p:nvSpPr>
          <p:spPr>
            <a:xfrm>
              <a:off x="6137700" y="1623900"/>
              <a:ext cx="250875" cy="255150"/>
            </a:xfrm>
            <a:custGeom>
              <a:avLst/>
              <a:gdLst/>
              <a:ahLst/>
              <a:cxnLst/>
              <a:rect l="0" t="0" r="0" b="0"/>
              <a:pathLst>
                <a:path w="10035" h="10206" fill="none" extrusionOk="0">
                  <a:moveTo>
                    <a:pt x="9718" y="2412"/>
                  </a:moveTo>
                  <a:lnTo>
                    <a:pt x="8671" y="2217"/>
                  </a:lnTo>
                  <a:lnTo>
                    <a:pt x="9694" y="1194"/>
                  </a:lnTo>
                  <a:lnTo>
                    <a:pt x="9694" y="1194"/>
                  </a:lnTo>
                  <a:lnTo>
                    <a:pt x="9767" y="1121"/>
                  </a:lnTo>
                  <a:lnTo>
                    <a:pt x="9815" y="1024"/>
                  </a:lnTo>
                  <a:lnTo>
                    <a:pt x="9840" y="951"/>
                  </a:lnTo>
                  <a:lnTo>
                    <a:pt x="9840" y="853"/>
                  </a:lnTo>
                  <a:lnTo>
                    <a:pt x="9840" y="756"/>
                  </a:lnTo>
                  <a:lnTo>
                    <a:pt x="9815" y="658"/>
                  </a:lnTo>
                  <a:lnTo>
                    <a:pt x="9767" y="585"/>
                  </a:lnTo>
                  <a:lnTo>
                    <a:pt x="9694" y="512"/>
                  </a:lnTo>
                  <a:lnTo>
                    <a:pt x="9694" y="512"/>
                  </a:lnTo>
                  <a:lnTo>
                    <a:pt x="9621" y="439"/>
                  </a:lnTo>
                  <a:lnTo>
                    <a:pt x="9548" y="391"/>
                  </a:lnTo>
                  <a:lnTo>
                    <a:pt x="9450" y="366"/>
                  </a:lnTo>
                  <a:lnTo>
                    <a:pt x="9353" y="366"/>
                  </a:lnTo>
                  <a:lnTo>
                    <a:pt x="9255" y="366"/>
                  </a:lnTo>
                  <a:lnTo>
                    <a:pt x="9182" y="391"/>
                  </a:lnTo>
                  <a:lnTo>
                    <a:pt x="9085" y="439"/>
                  </a:lnTo>
                  <a:lnTo>
                    <a:pt x="9012" y="512"/>
                  </a:lnTo>
                  <a:lnTo>
                    <a:pt x="7867" y="1657"/>
                  </a:lnTo>
                  <a:lnTo>
                    <a:pt x="7867" y="1657"/>
                  </a:lnTo>
                  <a:lnTo>
                    <a:pt x="7818" y="1487"/>
                  </a:lnTo>
                  <a:lnTo>
                    <a:pt x="7599" y="317"/>
                  </a:lnTo>
                  <a:lnTo>
                    <a:pt x="7599" y="317"/>
                  </a:lnTo>
                  <a:lnTo>
                    <a:pt x="7575" y="196"/>
                  </a:lnTo>
                  <a:lnTo>
                    <a:pt x="7526" y="98"/>
                  </a:lnTo>
                  <a:lnTo>
                    <a:pt x="7477" y="50"/>
                  </a:lnTo>
                  <a:lnTo>
                    <a:pt x="7404" y="1"/>
                  </a:lnTo>
                  <a:lnTo>
                    <a:pt x="7331" y="1"/>
                  </a:lnTo>
                  <a:lnTo>
                    <a:pt x="7234" y="25"/>
                  </a:lnTo>
                  <a:lnTo>
                    <a:pt x="7161" y="74"/>
                  </a:lnTo>
                  <a:lnTo>
                    <a:pt x="7063" y="147"/>
                  </a:lnTo>
                  <a:lnTo>
                    <a:pt x="5432" y="1754"/>
                  </a:lnTo>
                  <a:lnTo>
                    <a:pt x="5432" y="1754"/>
                  </a:lnTo>
                  <a:lnTo>
                    <a:pt x="5358" y="1852"/>
                  </a:lnTo>
                  <a:lnTo>
                    <a:pt x="5285" y="1974"/>
                  </a:lnTo>
                  <a:lnTo>
                    <a:pt x="5212" y="2120"/>
                  </a:lnTo>
                  <a:lnTo>
                    <a:pt x="5164" y="2242"/>
                  </a:lnTo>
                  <a:lnTo>
                    <a:pt x="5139" y="2388"/>
                  </a:lnTo>
                  <a:lnTo>
                    <a:pt x="5115" y="2534"/>
                  </a:lnTo>
                  <a:lnTo>
                    <a:pt x="5115" y="2680"/>
                  </a:lnTo>
                  <a:lnTo>
                    <a:pt x="5115" y="2802"/>
                  </a:lnTo>
                  <a:lnTo>
                    <a:pt x="5334" y="3971"/>
                  </a:lnTo>
                  <a:lnTo>
                    <a:pt x="5334" y="3971"/>
                  </a:lnTo>
                  <a:lnTo>
                    <a:pt x="5383" y="4141"/>
                  </a:lnTo>
                  <a:lnTo>
                    <a:pt x="147" y="9378"/>
                  </a:lnTo>
                  <a:lnTo>
                    <a:pt x="147" y="9378"/>
                  </a:lnTo>
                  <a:lnTo>
                    <a:pt x="73" y="9451"/>
                  </a:lnTo>
                  <a:lnTo>
                    <a:pt x="25" y="9548"/>
                  </a:lnTo>
                  <a:lnTo>
                    <a:pt x="0" y="9645"/>
                  </a:lnTo>
                  <a:lnTo>
                    <a:pt x="0" y="9718"/>
                  </a:lnTo>
                  <a:lnTo>
                    <a:pt x="0" y="9816"/>
                  </a:lnTo>
                  <a:lnTo>
                    <a:pt x="25" y="9913"/>
                  </a:lnTo>
                  <a:lnTo>
                    <a:pt x="73" y="9986"/>
                  </a:lnTo>
                  <a:lnTo>
                    <a:pt x="147" y="10059"/>
                  </a:lnTo>
                  <a:lnTo>
                    <a:pt x="147" y="10059"/>
                  </a:lnTo>
                  <a:lnTo>
                    <a:pt x="220" y="10133"/>
                  </a:lnTo>
                  <a:lnTo>
                    <a:pt x="293" y="10181"/>
                  </a:lnTo>
                  <a:lnTo>
                    <a:pt x="390" y="10206"/>
                  </a:lnTo>
                  <a:lnTo>
                    <a:pt x="488" y="10206"/>
                  </a:lnTo>
                  <a:lnTo>
                    <a:pt x="488" y="10206"/>
                  </a:lnTo>
                  <a:lnTo>
                    <a:pt x="585" y="10206"/>
                  </a:lnTo>
                  <a:lnTo>
                    <a:pt x="658" y="10181"/>
                  </a:lnTo>
                  <a:lnTo>
                    <a:pt x="755" y="10133"/>
                  </a:lnTo>
                  <a:lnTo>
                    <a:pt x="828" y="10059"/>
                  </a:lnTo>
                  <a:lnTo>
                    <a:pt x="6187" y="4726"/>
                  </a:lnTo>
                  <a:lnTo>
                    <a:pt x="7234" y="4896"/>
                  </a:lnTo>
                  <a:lnTo>
                    <a:pt x="7234" y="4896"/>
                  </a:lnTo>
                  <a:lnTo>
                    <a:pt x="7356" y="4921"/>
                  </a:lnTo>
                  <a:lnTo>
                    <a:pt x="7502" y="4921"/>
                  </a:lnTo>
                  <a:lnTo>
                    <a:pt x="7624" y="4896"/>
                  </a:lnTo>
                  <a:lnTo>
                    <a:pt x="7770" y="4848"/>
                  </a:lnTo>
                  <a:lnTo>
                    <a:pt x="7916" y="4799"/>
                  </a:lnTo>
                  <a:lnTo>
                    <a:pt x="8038" y="4750"/>
                  </a:lnTo>
                  <a:lnTo>
                    <a:pt x="8159" y="4677"/>
                  </a:lnTo>
                  <a:lnTo>
                    <a:pt x="8257" y="4580"/>
                  </a:lnTo>
                  <a:lnTo>
                    <a:pt x="9889" y="2948"/>
                  </a:lnTo>
                  <a:lnTo>
                    <a:pt x="9889" y="2948"/>
                  </a:lnTo>
                  <a:lnTo>
                    <a:pt x="9962" y="2875"/>
                  </a:lnTo>
                  <a:lnTo>
                    <a:pt x="10010" y="2777"/>
                  </a:lnTo>
                  <a:lnTo>
                    <a:pt x="10035" y="2704"/>
                  </a:lnTo>
                  <a:lnTo>
                    <a:pt x="10010" y="2607"/>
                  </a:lnTo>
                  <a:lnTo>
                    <a:pt x="9986" y="2558"/>
                  </a:lnTo>
                  <a:lnTo>
                    <a:pt x="9913" y="2485"/>
                  </a:lnTo>
                  <a:lnTo>
                    <a:pt x="9815" y="2436"/>
                  </a:lnTo>
                  <a:lnTo>
                    <a:pt x="9718" y="2412"/>
                  </a:lnTo>
                  <a:lnTo>
                    <a:pt x="9718" y="2412"/>
                  </a:lnTo>
                  <a:close/>
                </a:path>
              </a:pathLst>
            </a:custGeom>
            <a:noFill/>
            <a:ln w="19050" cap="rnd" cmpd="sng">
              <a:solidFill>
                <a:srgbClr val="FF98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buNone/>
              </a:pPr>
              <a:endParaRPr>
                <a:solidFill>
                  <a:schemeClr val="accent2"/>
                </a:solidFill>
              </a:endParaRPr>
            </a:p>
          </p:txBody>
        </p:sp>
      </p:grpSp>
      <p:sp>
        <p:nvSpPr>
          <p:cNvPr id="15" name="TextBox 21">
            <a:extLst>
              <a:ext uri="{FF2B5EF4-FFF2-40B4-BE49-F238E27FC236}">
                <a16:creationId xmlns:a16="http://schemas.microsoft.com/office/drawing/2014/main" xmlns="" id="{B02AF472-30F5-4B87-8E68-52F177A24201}"/>
              </a:ext>
            </a:extLst>
          </p:cNvPr>
          <p:cNvSpPr txBox="1"/>
          <p:nvPr/>
        </p:nvSpPr>
        <p:spPr>
          <a:xfrm>
            <a:off x="-119474" y="6492698"/>
            <a:ext cx="7798277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/>
            <a:r>
              <a:rPr lang="ar-BH" sz="2000" b="1" dirty="0">
                <a:solidFill>
                  <a:srgbClr val="436B7D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سوق321</a:t>
            </a:r>
            <a:r>
              <a:rPr lang="ar-SA" sz="2000" b="1" dirty="0">
                <a:solidFill>
                  <a:srgbClr val="436B7D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r>
              <a:rPr lang="ar-BH" sz="2000" b="1" dirty="0">
                <a:solidFill>
                  <a:srgbClr val="436B7D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               التسويق</a:t>
            </a:r>
            <a:r>
              <a:rPr lang="ar-SA" sz="2000" b="1" dirty="0">
                <a:solidFill>
                  <a:srgbClr val="436B7D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                    الوحدة </a:t>
            </a:r>
            <a:r>
              <a:rPr lang="ar-BH" sz="2000" b="1" dirty="0">
                <a:solidFill>
                  <a:srgbClr val="436B7D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الثالثة                       الفصل السادس</a:t>
            </a:r>
            <a:r>
              <a:rPr lang="ar-SA" sz="2000" b="1" dirty="0">
                <a:solidFill>
                  <a:srgbClr val="436B7D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:     </a:t>
            </a:r>
            <a:r>
              <a:rPr lang="ar-BH" sz="2000" b="1" dirty="0">
                <a:solidFill>
                  <a:srgbClr val="436B7D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السلع والخدمات</a:t>
            </a:r>
            <a:endParaRPr lang="ar-SA" sz="2000" b="1" dirty="0">
              <a:solidFill>
                <a:srgbClr val="436B7D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16" name="Rectangle 9"/>
          <p:cNvSpPr>
            <a:spLocks/>
          </p:cNvSpPr>
          <p:nvPr/>
        </p:nvSpPr>
        <p:spPr>
          <a:xfrm>
            <a:off x="7839636" y="6481116"/>
            <a:ext cx="4297130" cy="381000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algn="r">
              <a:lnSpc>
                <a:spcPct val="106000"/>
              </a:lnSpc>
              <a:spcBef>
                <a:spcPts val="0"/>
              </a:spcBef>
              <a:spcAft>
                <a:spcPts val="800"/>
              </a:spcAft>
            </a:pPr>
            <a:r>
              <a:rPr lang="ar-BH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وزارة التربية والتعليم –الفصل الدراسي الثاني 2020-2021م</a:t>
            </a:r>
            <a:endParaRPr lang="en-US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cxnSp>
        <p:nvCxnSpPr>
          <p:cNvPr id="17" name="رابط مستقيم 16"/>
          <p:cNvCxnSpPr/>
          <p:nvPr/>
        </p:nvCxnSpPr>
        <p:spPr>
          <a:xfrm>
            <a:off x="107576" y="6494563"/>
            <a:ext cx="11988000" cy="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8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291" y="13778"/>
            <a:ext cx="1646183" cy="12680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868358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restig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مستطيل مستدير الزوايا 15">
            <a:extLst>
              <a:ext uri="{FF2B5EF4-FFF2-40B4-BE49-F238E27FC236}">
                <a16:creationId xmlns:a16="http://schemas.microsoft.com/office/drawing/2014/main" xmlns="" id="{C7CA628E-402E-4ECD-83CD-2C5BD377C6C5}"/>
              </a:ext>
            </a:extLst>
          </p:cNvPr>
          <p:cNvSpPr/>
          <p:nvPr/>
        </p:nvSpPr>
        <p:spPr>
          <a:xfrm>
            <a:off x="175526" y="1319513"/>
            <a:ext cx="11908215" cy="5091884"/>
          </a:xfrm>
          <a:prstGeom prst="roundRect">
            <a:avLst>
              <a:gd name="adj" fmla="val 1416"/>
            </a:avLst>
          </a:prstGeom>
          <a:solidFill>
            <a:srgbClr val="BFD4D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t"/>
          <a:lstStyle/>
          <a:p>
            <a:pPr lvl="0" algn="r" rtl="1">
              <a:lnSpc>
                <a:spcPct val="90000"/>
              </a:lnSpc>
              <a:spcBef>
                <a:spcPts val="1000"/>
              </a:spcBef>
            </a:pPr>
            <a:endParaRPr lang="ar-BH" sz="3600" b="1" u="sng" dirty="0">
              <a:solidFill>
                <a:srgbClr val="C0000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algn="just" rtl="1"/>
            <a:endParaRPr lang="en-US" sz="3200" b="1" dirty="0">
              <a:solidFill>
                <a:schemeClr val="tx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14" name="مستطيل مستدير الزوايا 13"/>
          <p:cNvSpPr/>
          <p:nvPr/>
        </p:nvSpPr>
        <p:spPr>
          <a:xfrm>
            <a:off x="4328160" y="177021"/>
            <a:ext cx="8153400" cy="1080000"/>
          </a:xfrm>
          <a:prstGeom prst="roundRect">
            <a:avLst>
              <a:gd name="adj" fmla="val 10356"/>
            </a:avLst>
          </a:prstGeom>
          <a:solidFill>
            <a:srgbClr val="3F6A7D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BH"/>
          </a:p>
        </p:txBody>
      </p:sp>
      <p:sp>
        <p:nvSpPr>
          <p:cNvPr id="28" name="Rectangle 6"/>
          <p:cNvSpPr/>
          <p:nvPr/>
        </p:nvSpPr>
        <p:spPr>
          <a:xfrm>
            <a:off x="7233412" y="348911"/>
            <a:ext cx="1667444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ar-BH" sz="5400" dirty="0" smtClean="0">
                <a:ln w="9525">
                  <a:noFill/>
                  <a:prstDash val="solid"/>
                </a:ln>
                <a:solidFill>
                  <a:schemeClr val="bg1"/>
                </a:solidFill>
                <a:latin typeface="Arial Black" panose="020B0A04020102020204" pitchFamily="34" charset="0"/>
                <a:cs typeface="PT Bold Heading" panose="02010400000000000000" pitchFamily="2" charset="-78"/>
              </a:rPr>
              <a:t>المُنْتَج</a:t>
            </a:r>
            <a:endParaRPr lang="en-US" sz="5400" dirty="0">
              <a:ln w="9525">
                <a:noFill/>
                <a:prstDash val="solid"/>
              </a:ln>
              <a:solidFill>
                <a:schemeClr val="bg1"/>
              </a:solidFill>
              <a:latin typeface="Arial Black" panose="020B0A04020102020204" pitchFamily="34" charset="0"/>
              <a:cs typeface="PT Bold Heading" panose="02010400000000000000" pitchFamily="2" charset="-78"/>
            </a:endParaRPr>
          </a:p>
        </p:txBody>
      </p:sp>
      <p:grpSp>
        <p:nvGrpSpPr>
          <p:cNvPr id="12" name="Google Shape;536;p37">
            <a:extLst>
              <a:ext uri="{FF2B5EF4-FFF2-40B4-BE49-F238E27FC236}">
                <a16:creationId xmlns:a16="http://schemas.microsoft.com/office/drawing/2014/main" xmlns="" id="{1A531D1E-7BD9-4344-B398-37A44A94B309}"/>
              </a:ext>
            </a:extLst>
          </p:cNvPr>
          <p:cNvGrpSpPr/>
          <p:nvPr/>
        </p:nvGrpSpPr>
        <p:grpSpPr>
          <a:xfrm>
            <a:off x="11300601" y="293301"/>
            <a:ext cx="616789" cy="833812"/>
            <a:chOff x="590250" y="244200"/>
            <a:chExt cx="407975" cy="532175"/>
          </a:xfrm>
        </p:grpSpPr>
        <p:sp>
          <p:nvSpPr>
            <p:cNvPr id="13" name="Google Shape;537;p37">
              <a:extLst>
                <a:ext uri="{FF2B5EF4-FFF2-40B4-BE49-F238E27FC236}">
                  <a16:creationId xmlns:a16="http://schemas.microsoft.com/office/drawing/2014/main" xmlns="" id="{CEFE7213-6533-4E58-A817-E3D9213DE656}"/>
                </a:ext>
              </a:extLst>
            </p:cNvPr>
            <p:cNvSpPr/>
            <p:nvPr/>
          </p:nvSpPr>
          <p:spPr>
            <a:xfrm>
              <a:off x="623125" y="313625"/>
              <a:ext cx="375100" cy="462750"/>
            </a:xfrm>
            <a:custGeom>
              <a:avLst/>
              <a:gdLst/>
              <a:ahLst/>
              <a:cxnLst/>
              <a:rect l="l" t="t" r="r" b="b"/>
              <a:pathLst>
                <a:path w="15004" h="18510" fill="none" extrusionOk="0">
                  <a:moveTo>
                    <a:pt x="1" y="17536"/>
                  </a:moveTo>
                  <a:lnTo>
                    <a:pt x="1" y="17536"/>
                  </a:lnTo>
                  <a:lnTo>
                    <a:pt x="1" y="17536"/>
                  </a:lnTo>
                  <a:lnTo>
                    <a:pt x="25" y="17682"/>
                  </a:lnTo>
                  <a:lnTo>
                    <a:pt x="49" y="17852"/>
                  </a:lnTo>
                  <a:lnTo>
                    <a:pt x="123" y="18023"/>
                  </a:lnTo>
                  <a:lnTo>
                    <a:pt x="220" y="18193"/>
                  </a:lnTo>
                  <a:lnTo>
                    <a:pt x="293" y="18291"/>
                  </a:lnTo>
                  <a:lnTo>
                    <a:pt x="390" y="18364"/>
                  </a:lnTo>
                  <a:lnTo>
                    <a:pt x="488" y="18412"/>
                  </a:lnTo>
                  <a:lnTo>
                    <a:pt x="610" y="18461"/>
                  </a:lnTo>
                  <a:lnTo>
                    <a:pt x="756" y="18510"/>
                  </a:lnTo>
                  <a:lnTo>
                    <a:pt x="926" y="18510"/>
                  </a:lnTo>
                  <a:lnTo>
                    <a:pt x="14468" y="18510"/>
                  </a:lnTo>
                  <a:lnTo>
                    <a:pt x="14468" y="18510"/>
                  </a:lnTo>
                  <a:lnTo>
                    <a:pt x="14541" y="18510"/>
                  </a:lnTo>
                  <a:lnTo>
                    <a:pt x="14614" y="18485"/>
                  </a:lnTo>
                  <a:lnTo>
                    <a:pt x="14736" y="18412"/>
                  </a:lnTo>
                  <a:lnTo>
                    <a:pt x="14833" y="18291"/>
                  </a:lnTo>
                  <a:lnTo>
                    <a:pt x="14906" y="18144"/>
                  </a:lnTo>
                  <a:lnTo>
                    <a:pt x="14955" y="17974"/>
                  </a:lnTo>
                  <a:lnTo>
                    <a:pt x="14979" y="17779"/>
                  </a:lnTo>
                  <a:lnTo>
                    <a:pt x="15003" y="17438"/>
                  </a:lnTo>
                  <a:lnTo>
                    <a:pt x="15003" y="487"/>
                  </a:lnTo>
                  <a:lnTo>
                    <a:pt x="15003" y="487"/>
                  </a:lnTo>
                  <a:lnTo>
                    <a:pt x="15003" y="341"/>
                  </a:lnTo>
                  <a:lnTo>
                    <a:pt x="14979" y="219"/>
                  </a:lnTo>
                  <a:lnTo>
                    <a:pt x="14955" y="146"/>
                  </a:lnTo>
                  <a:lnTo>
                    <a:pt x="14906" y="73"/>
                  </a:lnTo>
                  <a:lnTo>
                    <a:pt x="14833" y="49"/>
                  </a:lnTo>
                  <a:lnTo>
                    <a:pt x="14736" y="24"/>
                  </a:lnTo>
                  <a:lnTo>
                    <a:pt x="14468" y="0"/>
                  </a:lnTo>
                </a:path>
              </a:pathLst>
            </a:custGeom>
            <a:noFill/>
            <a:ln w="19050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" name="Google Shape;538;p37">
              <a:extLst>
                <a:ext uri="{FF2B5EF4-FFF2-40B4-BE49-F238E27FC236}">
                  <a16:creationId xmlns:a16="http://schemas.microsoft.com/office/drawing/2014/main" xmlns="" id="{716F2857-0F78-40E2-992D-CA868EA53EBB}"/>
                </a:ext>
              </a:extLst>
            </p:cNvPr>
            <p:cNvSpPr/>
            <p:nvPr/>
          </p:nvSpPr>
          <p:spPr>
            <a:xfrm>
              <a:off x="590250" y="269775"/>
              <a:ext cx="377525" cy="462775"/>
            </a:xfrm>
            <a:custGeom>
              <a:avLst/>
              <a:gdLst/>
              <a:ahLst/>
              <a:cxnLst/>
              <a:rect l="l" t="t" r="r" b="b"/>
              <a:pathLst>
                <a:path w="15101" h="18511" fill="none" extrusionOk="0">
                  <a:moveTo>
                    <a:pt x="14321" y="0"/>
                  </a:moveTo>
                  <a:lnTo>
                    <a:pt x="780" y="0"/>
                  </a:lnTo>
                  <a:lnTo>
                    <a:pt x="780" y="0"/>
                  </a:lnTo>
                  <a:lnTo>
                    <a:pt x="634" y="25"/>
                  </a:lnTo>
                  <a:lnTo>
                    <a:pt x="488" y="74"/>
                  </a:lnTo>
                  <a:lnTo>
                    <a:pt x="342" y="122"/>
                  </a:lnTo>
                  <a:lnTo>
                    <a:pt x="220" y="220"/>
                  </a:lnTo>
                  <a:lnTo>
                    <a:pt x="122" y="341"/>
                  </a:lnTo>
                  <a:lnTo>
                    <a:pt x="74" y="488"/>
                  </a:lnTo>
                  <a:lnTo>
                    <a:pt x="25" y="634"/>
                  </a:lnTo>
                  <a:lnTo>
                    <a:pt x="1" y="780"/>
                  </a:lnTo>
                  <a:lnTo>
                    <a:pt x="1" y="17731"/>
                  </a:lnTo>
                  <a:lnTo>
                    <a:pt x="1" y="17731"/>
                  </a:lnTo>
                  <a:lnTo>
                    <a:pt x="25" y="17877"/>
                  </a:lnTo>
                  <a:lnTo>
                    <a:pt x="74" y="18023"/>
                  </a:lnTo>
                  <a:lnTo>
                    <a:pt x="122" y="18169"/>
                  </a:lnTo>
                  <a:lnTo>
                    <a:pt x="220" y="18291"/>
                  </a:lnTo>
                  <a:lnTo>
                    <a:pt x="342" y="18388"/>
                  </a:lnTo>
                  <a:lnTo>
                    <a:pt x="488" y="18437"/>
                  </a:lnTo>
                  <a:lnTo>
                    <a:pt x="634" y="18486"/>
                  </a:lnTo>
                  <a:lnTo>
                    <a:pt x="780" y="18510"/>
                  </a:lnTo>
                  <a:lnTo>
                    <a:pt x="14321" y="18510"/>
                  </a:lnTo>
                  <a:lnTo>
                    <a:pt x="14321" y="18510"/>
                  </a:lnTo>
                  <a:lnTo>
                    <a:pt x="14467" y="18486"/>
                  </a:lnTo>
                  <a:lnTo>
                    <a:pt x="14614" y="18437"/>
                  </a:lnTo>
                  <a:lnTo>
                    <a:pt x="14760" y="18388"/>
                  </a:lnTo>
                  <a:lnTo>
                    <a:pt x="14881" y="18291"/>
                  </a:lnTo>
                  <a:lnTo>
                    <a:pt x="14979" y="18169"/>
                  </a:lnTo>
                  <a:lnTo>
                    <a:pt x="15028" y="18023"/>
                  </a:lnTo>
                  <a:lnTo>
                    <a:pt x="15076" y="17877"/>
                  </a:lnTo>
                  <a:lnTo>
                    <a:pt x="15101" y="17731"/>
                  </a:lnTo>
                  <a:lnTo>
                    <a:pt x="15101" y="780"/>
                  </a:lnTo>
                  <a:lnTo>
                    <a:pt x="15101" y="780"/>
                  </a:lnTo>
                  <a:lnTo>
                    <a:pt x="15076" y="634"/>
                  </a:lnTo>
                  <a:lnTo>
                    <a:pt x="15028" y="488"/>
                  </a:lnTo>
                  <a:lnTo>
                    <a:pt x="14979" y="341"/>
                  </a:lnTo>
                  <a:lnTo>
                    <a:pt x="14881" y="220"/>
                  </a:lnTo>
                  <a:lnTo>
                    <a:pt x="14760" y="122"/>
                  </a:lnTo>
                  <a:lnTo>
                    <a:pt x="14614" y="74"/>
                  </a:lnTo>
                  <a:lnTo>
                    <a:pt x="14467" y="25"/>
                  </a:lnTo>
                  <a:lnTo>
                    <a:pt x="14321" y="0"/>
                  </a:lnTo>
                  <a:lnTo>
                    <a:pt x="14321" y="0"/>
                  </a:lnTo>
                </a:path>
              </a:pathLst>
            </a:custGeom>
            <a:noFill/>
            <a:ln w="19050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539;p37">
              <a:extLst>
                <a:ext uri="{FF2B5EF4-FFF2-40B4-BE49-F238E27FC236}">
                  <a16:creationId xmlns:a16="http://schemas.microsoft.com/office/drawing/2014/main" xmlns="" id="{72B97B30-6E1B-4367-BE71-152329D42C81}"/>
                </a:ext>
              </a:extLst>
            </p:cNvPr>
            <p:cNvSpPr/>
            <p:nvPr/>
          </p:nvSpPr>
          <p:spPr>
            <a:xfrm>
              <a:off x="796650" y="274025"/>
              <a:ext cx="45100" cy="45100"/>
            </a:xfrm>
            <a:custGeom>
              <a:avLst/>
              <a:gdLst/>
              <a:ahLst/>
              <a:cxnLst/>
              <a:rect l="l" t="t" r="r" b="b"/>
              <a:pathLst>
                <a:path w="1804" h="1804" fill="none" extrusionOk="0">
                  <a:moveTo>
                    <a:pt x="902" y="1"/>
                  </a:moveTo>
                  <a:lnTo>
                    <a:pt x="902" y="1"/>
                  </a:lnTo>
                  <a:lnTo>
                    <a:pt x="1073" y="25"/>
                  </a:lnTo>
                  <a:lnTo>
                    <a:pt x="1243" y="74"/>
                  </a:lnTo>
                  <a:lnTo>
                    <a:pt x="1414" y="147"/>
                  </a:lnTo>
                  <a:lnTo>
                    <a:pt x="1535" y="269"/>
                  </a:lnTo>
                  <a:lnTo>
                    <a:pt x="1657" y="391"/>
                  </a:lnTo>
                  <a:lnTo>
                    <a:pt x="1730" y="561"/>
                  </a:lnTo>
                  <a:lnTo>
                    <a:pt x="1779" y="732"/>
                  </a:lnTo>
                  <a:lnTo>
                    <a:pt x="1803" y="902"/>
                  </a:lnTo>
                  <a:lnTo>
                    <a:pt x="1803" y="902"/>
                  </a:lnTo>
                  <a:lnTo>
                    <a:pt x="1779" y="1073"/>
                  </a:lnTo>
                  <a:lnTo>
                    <a:pt x="1730" y="1243"/>
                  </a:lnTo>
                  <a:lnTo>
                    <a:pt x="1657" y="1414"/>
                  </a:lnTo>
                  <a:lnTo>
                    <a:pt x="1535" y="1535"/>
                  </a:lnTo>
                  <a:lnTo>
                    <a:pt x="1414" y="1657"/>
                  </a:lnTo>
                  <a:lnTo>
                    <a:pt x="1243" y="1730"/>
                  </a:lnTo>
                  <a:lnTo>
                    <a:pt x="1073" y="1779"/>
                  </a:lnTo>
                  <a:lnTo>
                    <a:pt x="902" y="1803"/>
                  </a:lnTo>
                  <a:lnTo>
                    <a:pt x="902" y="1803"/>
                  </a:lnTo>
                  <a:lnTo>
                    <a:pt x="732" y="1779"/>
                  </a:lnTo>
                  <a:lnTo>
                    <a:pt x="561" y="1730"/>
                  </a:lnTo>
                  <a:lnTo>
                    <a:pt x="391" y="1657"/>
                  </a:lnTo>
                  <a:lnTo>
                    <a:pt x="269" y="1535"/>
                  </a:lnTo>
                  <a:lnTo>
                    <a:pt x="147" y="1414"/>
                  </a:lnTo>
                  <a:lnTo>
                    <a:pt x="74" y="1243"/>
                  </a:lnTo>
                  <a:lnTo>
                    <a:pt x="25" y="1073"/>
                  </a:lnTo>
                  <a:lnTo>
                    <a:pt x="1" y="902"/>
                  </a:lnTo>
                  <a:lnTo>
                    <a:pt x="1" y="902"/>
                  </a:lnTo>
                  <a:lnTo>
                    <a:pt x="25" y="732"/>
                  </a:lnTo>
                  <a:lnTo>
                    <a:pt x="74" y="561"/>
                  </a:lnTo>
                  <a:lnTo>
                    <a:pt x="147" y="391"/>
                  </a:lnTo>
                  <a:lnTo>
                    <a:pt x="269" y="269"/>
                  </a:lnTo>
                  <a:lnTo>
                    <a:pt x="391" y="147"/>
                  </a:lnTo>
                  <a:lnTo>
                    <a:pt x="561" y="74"/>
                  </a:lnTo>
                  <a:lnTo>
                    <a:pt x="732" y="25"/>
                  </a:lnTo>
                  <a:lnTo>
                    <a:pt x="902" y="1"/>
                  </a:lnTo>
                  <a:lnTo>
                    <a:pt x="902" y="1"/>
                  </a:lnTo>
                </a:path>
              </a:pathLst>
            </a:custGeom>
            <a:noFill/>
            <a:ln w="19050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540;p37">
              <a:extLst>
                <a:ext uri="{FF2B5EF4-FFF2-40B4-BE49-F238E27FC236}">
                  <a16:creationId xmlns:a16="http://schemas.microsoft.com/office/drawing/2014/main" xmlns="" id="{66E71AA2-0D34-4F21-A9F6-5B6C976A012E}"/>
                </a:ext>
              </a:extLst>
            </p:cNvPr>
            <p:cNvSpPr/>
            <p:nvPr/>
          </p:nvSpPr>
          <p:spPr>
            <a:xfrm>
              <a:off x="713850" y="274025"/>
              <a:ext cx="45075" cy="45100"/>
            </a:xfrm>
            <a:custGeom>
              <a:avLst/>
              <a:gdLst/>
              <a:ahLst/>
              <a:cxnLst/>
              <a:rect l="l" t="t" r="r" b="b"/>
              <a:pathLst>
                <a:path w="1803" h="1804" fill="none" extrusionOk="0">
                  <a:moveTo>
                    <a:pt x="902" y="1"/>
                  </a:moveTo>
                  <a:lnTo>
                    <a:pt x="902" y="1"/>
                  </a:lnTo>
                  <a:lnTo>
                    <a:pt x="1072" y="25"/>
                  </a:lnTo>
                  <a:lnTo>
                    <a:pt x="1243" y="74"/>
                  </a:lnTo>
                  <a:lnTo>
                    <a:pt x="1413" y="147"/>
                  </a:lnTo>
                  <a:lnTo>
                    <a:pt x="1535" y="269"/>
                  </a:lnTo>
                  <a:lnTo>
                    <a:pt x="1657" y="391"/>
                  </a:lnTo>
                  <a:lnTo>
                    <a:pt x="1730" y="561"/>
                  </a:lnTo>
                  <a:lnTo>
                    <a:pt x="1779" y="732"/>
                  </a:lnTo>
                  <a:lnTo>
                    <a:pt x="1803" y="902"/>
                  </a:lnTo>
                  <a:lnTo>
                    <a:pt x="1803" y="902"/>
                  </a:lnTo>
                  <a:lnTo>
                    <a:pt x="1779" y="1073"/>
                  </a:lnTo>
                  <a:lnTo>
                    <a:pt x="1730" y="1243"/>
                  </a:lnTo>
                  <a:lnTo>
                    <a:pt x="1657" y="1414"/>
                  </a:lnTo>
                  <a:lnTo>
                    <a:pt x="1535" y="1535"/>
                  </a:lnTo>
                  <a:lnTo>
                    <a:pt x="1413" y="1657"/>
                  </a:lnTo>
                  <a:lnTo>
                    <a:pt x="1243" y="1730"/>
                  </a:lnTo>
                  <a:lnTo>
                    <a:pt x="1072" y="1779"/>
                  </a:lnTo>
                  <a:lnTo>
                    <a:pt x="902" y="1803"/>
                  </a:lnTo>
                  <a:lnTo>
                    <a:pt x="902" y="1803"/>
                  </a:lnTo>
                  <a:lnTo>
                    <a:pt x="731" y="1779"/>
                  </a:lnTo>
                  <a:lnTo>
                    <a:pt x="561" y="1730"/>
                  </a:lnTo>
                  <a:lnTo>
                    <a:pt x="390" y="1657"/>
                  </a:lnTo>
                  <a:lnTo>
                    <a:pt x="269" y="1535"/>
                  </a:lnTo>
                  <a:lnTo>
                    <a:pt x="147" y="1414"/>
                  </a:lnTo>
                  <a:lnTo>
                    <a:pt x="74" y="1243"/>
                  </a:lnTo>
                  <a:lnTo>
                    <a:pt x="25" y="1073"/>
                  </a:lnTo>
                  <a:lnTo>
                    <a:pt x="1" y="902"/>
                  </a:lnTo>
                  <a:lnTo>
                    <a:pt x="1" y="902"/>
                  </a:lnTo>
                  <a:lnTo>
                    <a:pt x="25" y="732"/>
                  </a:lnTo>
                  <a:lnTo>
                    <a:pt x="74" y="561"/>
                  </a:lnTo>
                  <a:lnTo>
                    <a:pt x="147" y="391"/>
                  </a:lnTo>
                  <a:lnTo>
                    <a:pt x="269" y="269"/>
                  </a:lnTo>
                  <a:lnTo>
                    <a:pt x="390" y="147"/>
                  </a:lnTo>
                  <a:lnTo>
                    <a:pt x="561" y="74"/>
                  </a:lnTo>
                  <a:lnTo>
                    <a:pt x="731" y="25"/>
                  </a:lnTo>
                  <a:lnTo>
                    <a:pt x="902" y="1"/>
                  </a:lnTo>
                  <a:lnTo>
                    <a:pt x="902" y="1"/>
                  </a:lnTo>
                </a:path>
              </a:pathLst>
            </a:custGeom>
            <a:noFill/>
            <a:ln w="19050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" name="Google Shape;541;p37">
              <a:extLst>
                <a:ext uri="{FF2B5EF4-FFF2-40B4-BE49-F238E27FC236}">
                  <a16:creationId xmlns:a16="http://schemas.microsoft.com/office/drawing/2014/main" xmlns="" id="{0245137C-4592-4806-8B62-469869D33346}"/>
                </a:ext>
              </a:extLst>
            </p:cNvPr>
            <p:cNvSpPr/>
            <p:nvPr/>
          </p:nvSpPr>
          <p:spPr>
            <a:xfrm>
              <a:off x="631050" y="274025"/>
              <a:ext cx="45075" cy="45100"/>
            </a:xfrm>
            <a:custGeom>
              <a:avLst/>
              <a:gdLst/>
              <a:ahLst/>
              <a:cxnLst/>
              <a:rect l="l" t="t" r="r" b="b"/>
              <a:pathLst>
                <a:path w="1803" h="1804" fill="none" extrusionOk="0">
                  <a:moveTo>
                    <a:pt x="0" y="902"/>
                  </a:moveTo>
                  <a:lnTo>
                    <a:pt x="0" y="902"/>
                  </a:lnTo>
                  <a:lnTo>
                    <a:pt x="25" y="732"/>
                  </a:lnTo>
                  <a:lnTo>
                    <a:pt x="73" y="561"/>
                  </a:lnTo>
                  <a:lnTo>
                    <a:pt x="147" y="391"/>
                  </a:lnTo>
                  <a:lnTo>
                    <a:pt x="268" y="269"/>
                  </a:lnTo>
                  <a:lnTo>
                    <a:pt x="390" y="147"/>
                  </a:lnTo>
                  <a:lnTo>
                    <a:pt x="561" y="74"/>
                  </a:lnTo>
                  <a:lnTo>
                    <a:pt x="731" y="25"/>
                  </a:lnTo>
                  <a:lnTo>
                    <a:pt x="902" y="1"/>
                  </a:lnTo>
                  <a:lnTo>
                    <a:pt x="902" y="1"/>
                  </a:lnTo>
                  <a:lnTo>
                    <a:pt x="1072" y="25"/>
                  </a:lnTo>
                  <a:lnTo>
                    <a:pt x="1243" y="74"/>
                  </a:lnTo>
                  <a:lnTo>
                    <a:pt x="1413" y="147"/>
                  </a:lnTo>
                  <a:lnTo>
                    <a:pt x="1535" y="269"/>
                  </a:lnTo>
                  <a:lnTo>
                    <a:pt x="1657" y="391"/>
                  </a:lnTo>
                  <a:lnTo>
                    <a:pt x="1730" y="561"/>
                  </a:lnTo>
                  <a:lnTo>
                    <a:pt x="1778" y="732"/>
                  </a:lnTo>
                  <a:lnTo>
                    <a:pt x="1803" y="902"/>
                  </a:lnTo>
                  <a:lnTo>
                    <a:pt x="1803" y="902"/>
                  </a:lnTo>
                  <a:lnTo>
                    <a:pt x="1778" y="1073"/>
                  </a:lnTo>
                  <a:lnTo>
                    <a:pt x="1730" y="1243"/>
                  </a:lnTo>
                  <a:lnTo>
                    <a:pt x="1657" y="1414"/>
                  </a:lnTo>
                  <a:lnTo>
                    <a:pt x="1535" y="1535"/>
                  </a:lnTo>
                  <a:lnTo>
                    <a:pt x="1413" y="1657"/>
                  </a:lnTo>
                  <a:lnTo>
                    <a:pt x="1243" y="1730"/>
                  </a:lnTo>
                  <a:lnTo>
                    <a:pt x="1072" y="1779"/>
                  </a:lnTo>
                  <a:lnTo>
                    <a:pt x="902" y="1803"/>
                  </a:lnTo>
                  <a:lnTo>
                    <a:pt x="902" y="1803"/>
                  </a:lnTo>
                  <a:lnTo>
                    <a:pt x="731" y="1779"/>
                  </a:lnTo>
                  <a:lnTo>
                    <a:pt x="561" y="1730"/>
                  </a:lnTo>
                  <a:lnTo>
                    <a:pt x="390" y="1657"/>
                  </a:lnTo>
                  <a:lnTo>
                    <a:pt x="268" y="1535"/>
                  </a:lnTo>
                  <a:lnTo>
                    <a:pt x="147" y="1414"/>
                  </a:lnTo>
                  <a:lnTo>
                    <a:pt x="73" y="1243"/>
                  </a:lnTo>
                  <a:lnTo>
                    <a:pt x="25" y="1073"/>
                  </a:lnTo>
                  <a:lnTo>
                    <a:pt x="0" y="902"/>
                  </a:lnTo>
                  <a:lnTo>
                    <a:pt x="0" y="902"/>
                  </a:lnTo>
                </a:path>
              </a:pathLst>
            </a:custGeom>
            <a:noFill/>
            <a:ln w="19050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542;p37">
              <a:extLst>
                <a:ext uri="{FF2B5EF4-FFF2-40B4-BE49-F238E27FC236}">
                  <a16:creationId xmlns:a16="http://schemas.microsoft.com/office/drawing/2014/main" xmlns="" id="{5ED86692-9413-4E30-8942-1A35B21F2F99}"/>
                </a:ext>
              </a:extLst>
            </p:cNvPr>
            <p:cNvSpPr/>
            <p:nvPr/>
          </p:nvSpPr>
          <p:spPr>
            <a:xfrm>
              <a:off x="649925" y="590050"/>
              <a:ext cx="133975" cy="25"/>
            </a:xfrm>
            <a:custGeom>
              <a:avLst/>
              <a:gdLst/>
              <a:ahLst/>
              <a:cxnLst/>
              <a:rect l="l" t="t" r="r" b="b"/>
              <a:pathLst>
                <a:path w="5359" h="1" fill="none" extrusionOk="0">
                  <a:moveTo>
                    <a:pt x="5358" y="0"/>
                  </a:moveTo>
                  <a:lnTo>
                    <a:pt x="0" y="0"/>
                  </a:lnTo>
                </a:path>
              </a:pathLst>
            </a:custGeom>
            <a:noFill/>
            <a:ln w="19050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543;p37">
              <a:extLst>
                <a:ext uri="{FF2B5EF4-FFF2-40B4-BE49-F238E27FC236}">
                  <a16:creationId xmlns:a16="http://schemas.microsoft.com/office/drawing/2014/main" xmlns="" id="{8D077F22-E9F7-481E-A189-EC73130828D2}"/>
                </a:ext>
              </a:extLst>
            </p:cNvPr>
            <p:cNvSpPr/>
            <p:nvPr/>
          </p:nvSpPr>
          <p:spPr>
            <a:xfrm>
              <a:off x="649925" y="534625"/>
              <a:ext cx="255750" cy="25"/>
            </a:xfrm>
            <a:custGeom>
              <a:avLst/>
              <a:gdLst/>
              <a:ahLst/>
              <a:cxnLst/>
              <a:rect l="l" t="t" r="r" b="b"/>
              <a:pathLst>
                <a:path w="10230" h="1" fill="none" extrusionOk="0">
                  <a:moveTo>
                    <a:pt x="10229" y="1"/>
                  </a:moveTo>
                  <a:lnTo>
                    <a:pt x="0" y="1"/>
                  </a:lnTo>
                </a:path>
              </a:pathLst>
            </a:custGeom>
            <a:noFill/>
            <a:ln w="19050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544;p37">
              <a:extLst>
                <a:ext uri="{FF2B5EF4-FFF2-40B4-BE49-F238E27FC236}">
                  <a16:creationId xmlns:a16="http://schemas.microsoft.com/office/drawing/2014/main" xmlns="" id="{F3EB5A59-A60E-4C58-BCC9-1E616E65D0DF}"/>
                </a:ext>
              </a:extLst>
            </p:cNvPr>
            <p:cNvSpPr/>
            <p:nvPr/>
          </p:nvSpPr>
          <p:spPr>
            <a:xfrm>
              <a:off x="649925" y="479825"/>
              <a:ext cx="255750" cy="25"/>
            </a:xfrm>
            <a:custGeom>
              <a:avLst/>
              <a:gdLst/>
              <a:ahLst/>
              <a:cxnLst/>
              <a:rect l="l" t="t" r="r" b="b"/>
              <a:pathLst>
                <a:path w="10230" h="1" fill="none" extrusionOk="0">
                  <a:moveTo>
                    <a:pt x="10229" y="1"/>
                  </a:moveTo>
                  <a:lnTo>
                    <a:pt x="0" y="1"/>
                  </a:lnTo>
                </a:path>
              </a:pathLst>
            </a:custGeom>
            <a:noFill/>
            <a:ln w="19050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545;p37">
              <a:extLst>
                <a:ext uri="{FF2B5EF4-FFF2-40B4-BE49-F238E27FC236}">
                  <a16:creationId xmlns:a16="http://schemas.microsoft.com/office/drawing/2014/main" xmlns="" id="{BFAEA99B-A8FD-4B49-A709-BA09F45B9E6F}"/>
                </a:ext>
              </a:extLst>
            </p:cNvPr>
            <p:cNvSpPr/>
            <p:nvPr/>
          </p:nvSpPr>
          <p:spPr>
            <a:xfrm>
              <a:off x="649925" y="424425"/>
              <a:ext cx="255750" cy="25"/>
            </a:xfrm>
            <a:custGeom>
              <a:avLst/>
              <a:gdLst/>
              <a:ahLst/>
              <a:cxnLst/>
              <a:rect l="l" t="t" r="r" b="b"/>
              <a:pathLst>
                <a:path w="10230" h="1" fill="none" extrusionOk="0">
                  <a:moveTo>
                    <a:pt x="10229" y="1"/>
                  </a:moveTo>
                  <a:lnTo>
                    <a:pt x="0" y="1"/>
                  </a:lnTo>
                </a:path>
              </a:pathLst>
            </a:custGeom>
            <a:noFill/>
            <a:ln w="19050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546;p37">
              <a:extLst>
                <a:ext uri="{FF2B5EF4-FFF2-40B4-BE49-F238E27FC236}">
                  <a16:creationId xmlns:a16="http://schemas.microsoft.com/office/drawing/2014/main" xmlns="" id="{93BE4E0F-73B3-4840-96D2-D8010FC468A4}"/>
                </a:ext>
              </a:extLst>
            </p:cNvPr>
            <p:cNvSpPr/>
            <p:nvPr/>
          </p:nvSpPr>
          <p:spPr>
            <a:xfrm>
              <a:off x="879475" y="274025"/>
              <a:ext cx="45075" cy="45100"/>
            </a:xfrm>
            <a:custGeom>
              <a:avLst/>
              <a:gdLst/>
              <a:ahLst/>
              <a:cxnLst/>
              <a:rect l="l" t="t" r="r" b="b"/>
              <a:pathLst>
                <a:path w="1803" h="1804" fill="none" extrusionOk="0">
                  <a:moveTo>
                    <a:pt x="901" y="1803"/>
                  </a:moveTo>
                  <a:lnTo>
                    <a:pt x="901" y="1803"/>
                  </a:lnTo>
                  <a:lnTo>
                    <a:pt x="731" y="1779"/>
                  </a:lnTo>
                  <a:lnTo>
                    <a:pt x="560" y="1730"/>
                  </a:lnTo>
                  <a:lnTo>
                    <a:pt x="390" y="1657"/>
                  </a:lnTo>
                  <a:lnTo>
                    <a:pt x="268" y="1535"/>
                  </a:lnTo>
                  <a:lnTo>
                    <a:pt x="146" y="1414"/>
                  </a:lnTo>
                  <a:lnTo>
                    <a:pt x="73" y="1243"/>
                  </a:lnTo>
                  <a:lnTo>
                    <a:pt x="25" y="1073"/>
                  </a:lnTo>
                  <a:lnTo>
                    <a:pt x="0" y="902"/>
                  </a:lnTo>
                  <a:lnTo>
                    <a:pt x="0" y="902"/>
                  </a:lnTo>
                  <a:lnTo>
                    <a:pt x="25" y="732"/>
                  </a:lnTo>
                  <a:lnTo>
                    <a:pt x="73" y="561"/>
                  </a:lnTo>
                  <a:lnTo>
                    <a:pt x="146" y="391"/>
                  </a:lnTo>
                  <a:lnTo>
                    <a:pt x="268" y="269"/>
                  </a:lnTo>
                  <a:lnTo>
                    <a:pt x="390" y="147"/>
                  </a:lnTo>
                  <a:lnTo>
                    <a:pt x="560" y="74"/>
                  </a:lnTo>
                  <a:lnTo>
                    <a:pt x="731" y="25"/>
                  </a:lnTo>
                  <a:lnTo>
                    <a:pt x="901" y="1"/>
                  </a:lnTo>
                  <a:lnTo>
                    <a:pt x="901" y="1"/>
                  </a:lnTo>
                  <a:lnTo>
                    <a:pt x="1072" y="25"/>
                  </a:lnTo>
                  <a:lnTo>
                    <a:pt x="1242" y="74"/>
                  </a:lnTo>
                  <a:lnTo>
                    <a:pt x="1413" y="147"/>
                  </a:lnTo>
                  <a:lnTo>
                    <a:pt x="1535" y="269"/>
                  </a:lnTo>
                  <a:lnTo>
                    <a:pt x="1656" y="391"/>
                  </a:lnTo>
                  <a:lnTo>
                    <a:pt x="1729" y="561"/>
                  </a:lnTo>
                  <a:lnTo>
                    <a:pt x="1778" y="732"/>
                  </a:lnTo>
                  <a:lnTo>
                    <a:pt x="1802" y="902"/>
                  </a:lnTo>
                  <a:lnTo>
                    <a:pt x="1802" y="902"/>
                  </a:lnTo>
                  <a:lnTo>
                    <a:pt x="1778" y="1073"/>
                  </a:lnTo>
                  <a:lnTo>
                    <a:pt x="1729" y="1243"/>
                  </a:lnTo>
                  <a:lnTo>
                    <a:pt x="1656" y="1414"/>
                  </a:lnTo>
                  <a:lnTo>
                    <a:pt x="1535" y="1535"/>
                  </a:lnTo>
                  <a:lnTo>
                    <a:pt x="1413" y="1657"/>
                  </a:lnTo>
                  <a:lnTo>
                    <a:pt x="1242" y="1730"/>
                  </a:lnTo>
                  <a:lnTo>
                    <a:pt x="1072" y="1779"/>
                  </a:lnTo>
                  <a:lnTo>
                    <a:pt x="901" y="1803"/>
                  </a:lnTo>
                  <a:lnTo>
                    <a:pt x="901" y="1803"/>
                  </a:lnTo>
                </a:path>
              </a:pathLst>
            </a:custGeom>
            <a:noFill/>
            <a:ln w="19050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547;p37">
              <a:extLst>
                <a:ext uri="{FF2B5EF4-FFF2-40B4-BE49-F238E27FC236}">
                  <a16:creationId xmlns:a16="http://schemas.microsoft.com/office/drawing/2014/main" xmlns="" id="{CF988644-BA78-485D-8E61-BFBED1AB3DC2}"/>
                </a:ext>
              </a:extLst>
            </p:cNvPr>
            <p:cNvSpPr/>
            <p:nvPr/>
          </p:nvSpPr>
          <p:spPr>
            <a:xfrm>
              <a:off x="654800" y="244200"/>
              <a:ext cx="25" cy="51175"/>
            </a:xfrm>
            <a:custGeom>
              <a:avLst/>
              <a:gdLst/>
              <a:ahLst/>
              <a:cxnLst/>
              <a:rect l="l" t="t" r="r" b="b"/>
              <a:pathLst>
                <a:path w="1" h="2047" fill="none" extrusionOk="0">
                  <a:moveTo>
                    <a:pt x="0" y="1"/>
                  </a:moveTo>
                  <a:lnTo>
                    <a:pt x="0" y="2046"/>
                  </a:lnTo>
                </a:path>
              </a:pathLst>
            </a:custGeom>
            <a:noFill/>
            <a:ln w="19050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548;p37">
              <a:extLst>
                <a:ext uri="{FF2B5EF4-FFF2-40B4-BE49-F238E27FC236}">
                  <a16:creationId xmlns:a16="http://schemas.microsoft.com/office/drawing/2014/main" xmlns="" id="{4B56ACAB-5224-4964-A55D-0CCBE618BC72}"/>
                </a:ext>
              </a:extLst>
            </p:cNvPr>
            <p:cNvSpPr/>
            <p:nvPr/>
          </p:nvSpPr>
          <p:spPr>
            <a:xfrm>
              <a:off x="737600" y="244200"/>
              <a:ext cx="25" cy="51175"/>
            </a:xfrm>
            <a:custGeom>
              <a:avLst/>
              <a:gdLst/>
              <a:ahLst/>
              <a:cxnLst/>
              <a:rect l="l" t="t" r="r" b="b"/>
              <a:pathLst>
                <a:path w="1" h="2047" fill="none" extrusionOk="0">
                  <a:moveTo>
                    <a:pt x="1" y="1"/>
                  </a:moveTo>
                  <a:lnTo>
                    <a:pt x="1" y="2046"/>
                  </a:lnTo>
                </a:path>
              </a:pathLst>
            </a:custGeom>
            <a:noFill/>
            <a:ln w="19050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549;p37">
              <a:extLst>
                <a:ext uri="{FF2B5EF4-FFF2-40B4-BE49-F238E27FC236}">
                  <a16:creationId xmlns:a16="http://schemas.microsoft.com/office/drawing/2014/main" xmlns="" id="{D5F50D48-F6E1-4657-869D-7A59E7DD4414}"/>
                </a:ext>
              </a:extLst>
            </p:cNvPr>
            <p:cNvSpPr/>
            <p:nvPr/>
          </p:nvSpPr>
          <p:spPr>
            <a:xfrm>
              <a:off x="820400" y="244200"/>
              <a:ext cx="25" cy="51175"/>
            </a:xfrm>
            <a:custGeom>
              <a:avLst/>
              <a:gdLst/>
              <a:ahLst/>
              <a:cxnLst/>
              <a:rect l="l" t="t" r="r" b="b"/>
              <a:pathLst>
                <a:path w="1" h="2047" fill="none" extrusionOk="0">
                  <a:moveTo>
                    <a:pt x="1" y="1"/>
                  </a:moveTo>
                  <a:lnTo>
                    <a:pt x="1" y="2046"/>
                  </a:lnTo>
                </a:path>
              </a:pathLst>
            </a:custGeom>
            <a:noFill/>
            <a:ln w="19050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550;p37">
              <a:extLst>
                <a:ext uri="{FF2B5EF4-FFF2-40B4-BE49-F238E27FC236}">
                  <a16:creationId xmlns:a16="http://schemas.microsoft.com/office/drawing/2014/main" xmlns="" id="{6A46918A-1566-4CD3-9669-F98D322B11EB}"/>
                </a:ext>
              </a:extLst>
            </p:cNvPr>
            <p:cNvSpPr/>
            <p:nvPr/>
          </p:nvSpPr>
          <p:spPr>
            <a:xfrm>
              <a:off x="903225" y="244200"/>
              <a:ext cx="25" cy="51175"/>
            </a:xfrm>
            <a:custGeom>
              <a:avLst/>
              <a:gdLst/>
              <a:ahLst/>
              <a:cxnLst/>
              <a:rect l="l" t="t" r="r" b="b"/>
              <a:pathLst>
                <a:path w="1" h="2047" fill="none" extrusionOk="0">
                  <a:moveTo>
                    <a:pt x="0" y="1"/>
                  </a:moveTo>
                  <a:lnTo>
                    <a:pt x="0" y="2046"/>
                  </a:lnTo>
                </a:path>
              </a:pathLst>
            </a:custGeom>
            <a:noFill/>
            <a:ln w="19050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xmlns="" id="{BD423D89-EABD-43EF-96BE-C6CA2448C67A}"/>
              </a:ext>
            </a:extLst>
          </p:cNvPr>
          <p:cNvSpPr/>
          <p:nvPr/>
        </p:nvSpPr>
        <p:spPr>
          <a:xfrm>
            <a:off x="498938" y="1430623"/>
            <a:ext cx="11128549" cy="1231737"/>
          </a:xfrm>
          <a:prstGeom prst="roundRect">
            <a:avLst>
              <a:gd name="adj" fmla="val 6058"/>
            </a:avLst>
          </a:prstGeom>
          <a:solidFill>
            <a:srgbClr val="A2B969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901700" indent="-901700" algn="just" rtl="1"/>
            <a:r>
              <a:rPr lang="ar-BH" sz="3200" b="1" dirty="0" smtClean="0">
                <a:solidFill>
                  <a:srgbClr val="C0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المُنْتَج</a:t>
            </a:r>
            <a:r>
              <a:rPr lang="ar-BH" sz="3200" b="1" dirty="0">
                <a:solidFill>
                  <a:srgbClr val="C0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: </a:t>
            </a:r>
            <a:r>
              <a:rPr lang="ar-BH" sz="32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حزمة من الخصائص والمنافع تقدم لإشباع حاجات طرفي العملية التبادلية أو رغباتها:  وقد يكون ملموسًا أو غير ملموس.</a:t>
            </a:r>
            <a:endParaRPr lang="ar-SA" sz="3200" b="1" dirty="0">
              <a:solidFill>
                <a:schemeClr val="tx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graphicFrame>
        <p:nvGraphicFramePr>
          <p:cNvPr id="3" name="رسم تخطيطي 2"/>
          <p:cNvGraphicFramePr/>
          <p:nvPr>
            <p:extLst>
              <p:ext uri="{D42A27DB-BD31-4B8C-83A1-F6EECF244321}">
                <p14:modId xmlns:p14="http://schemas.microsoft.com/office/powerpoint/2010/main" val="2159523671"/>
              </p:ext>
            </p:extLst>
          </p:nvPr>
        </p:nvGraphicFramePr>
        <p:xfrm>
          <a:off x="1208009" y="2872927"/>
          <a:ext cx="9843247" cy="355649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1026" name="Picture 2" descr="Download Kia Sportage Orange Car PNG Image for Free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0444" y="2718056"/>
            <a:ext cx="1911883" cy="863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Download Clothes Free PNG photo images and clipart | FreePNGIm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03812" y="2718056"/>
            <a:ext cx="998258" cy="9982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Download Icons Light Idea Computer Lighting Incandescent Bulb HQ PNG Image  | FreePNGIm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0882" y="3140686"/>
            <a:ext cx="1800000" cy="18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Car Service Dublin 24 | Crash Repairs Garage - N7AutoRepairs.ie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64540" y="4040686"/>
            <a:ext cx="2152850" cy="8427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3" name="TextBox 21">
            <a:extLst>
              <a:ext uri="{FF2B5EF4-FFF2-40B4-BE49-F238E27FC236}">
                <a16:creationId xmlns:a16="http://schemas.microsoft.com/office/drawing/2014/main" xmlns="" id="{B02AF472-30F5-4B87-8E68-52F177A24201}"/>
              </a:ext>
            </a:extLst>
          </p:cNvPr>
          <p:cNvSpPr txBox="1"/>
          <p:nvPr/>
        </p:nvSpPr>
        <p:spPr>
          <a:xfrm>
            <a:off x="-119474" y="6492698"/>
            <a:ext cx="7798277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/>
            <a:r>
              <a:rPr lang="ar-BH" sz="2000" b="1" dirty="0">
                <a:solidFill>
                  <a:srgbClr val="436B7D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سوق321</a:t>
            </a:r>
            <a:r>
              <a:rPr lang="ar-SA" sz="2000" b="1" dirty="0">
                <a:solidFill>
                  <a:srgbClr val="436B7D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r>
              <a:rPr lang="ar-BH" sz="2000" b="1" dirty="0">
                <a:solidFill>
                  <a:srgbClr val="436B7D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               التسويق</a:t>
            </a:r>
            <a:r>
              <a:rPr lang="ar-SA" sz="2000" b="1" dirty="0">
                <a:solidFill>
                  <a:srgbClr val="436B7D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                    الوحدة </a:t>
            </a:r>
            <a:r>
              <a:rPr lang="ar-BH" sz="2000" b="1" dirty="0">
                <a:solidFill>
                  <a:srgbClr val="436B7D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الثالثة                       الفصل السادس</a:t>
            </a:r>
            <a:r>
              <a:rPr lang="ar-SA" sz="2000" b="1" dirty="0">
                <a:solidFill>
                  <a:srgbClr val="436B7D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:     </a:t>
            </a:r>
            <a:r>
              <a:rPr lang="ar-BH" sz="2000" b="1" dirty="0">
                <a:solidFill>
                  <a:srgbClr val="436B7D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السلع والخدمات</a:t>
            </a:r>
            <a:endParaRPr lang="ar-SA" sz="2000" b="1" dirty="0">
              <a:solidFill>
                <a:srgbClr val="436B7D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34" name="Rectangle 9"/>
          <p:cNvSpPr>
            <a:spLocks/>
          </p:cNvSpPr>
          <p:nvPr/>
        </p:nvSpPr>
        <p:spPr>
          <a:xfrm>
            <a:off x="7839636" y="6481116"/>
            <a:ext cx="4297130" cy="381000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algn="r">
              <a:lnSpc>
                <a:spcPct val="106000"/>
              </a:lnSpc>
              <a:spcBef>
                <a:spcPts val="0"/>
              </a:spcBef>
              <a:spcAft>
                <a:spcPts val="800"/>
              </a:spcAft>
            </a:pPr>
            <a:r>
              <a:rPr lang="ar-BH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وزارة التربية والتعليم –الفصل الدراسي الثاني 2020-2021م</a:t>
            </a:r>
            <a:endParaRPr lang="en-US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cxnSp>
        <p:nvCxnSpPr>
          <p:cNvPr id="35" name="رابط مستقيم 34"/>
          <p:cNvCxnSpPr/>
          <p:nvPr/>
        </p:nvCxnSpPr>
        <p:spPr>
          <a:xfrm>
            <a:off x="107576" y="6494563"/>
            <a:ext cx="11988000" cy="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6" name="Picture 3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291" y="13778"/>
            <a:ext cx="1646183" cy="12680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584720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3" dur="20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Graphic spid="3" grpId="0">
        <p:bldAsOne/>
      </p:bldGraphic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مستطيل مستدير الزوايا 15">
            <a:extLst>
              <a:ext uri="{FF2B5EF4-FFF2-40B4-BE49-F238E27FC236}">
                <a16:creationId xmlns:a16="http://schemas.microsoft.com/office/drawing/2014/main" xmlns="" id="{C7CA628E-402E-4ECD-83CD-2C5BD377C6C5}"/>
              </a:ext>
            </a:extLst>
          </p:cNvPr>
          <p:cNvSpPr/>
          <p:nvPr/>
        </p:nvSpPr>
        <p:spPr>
          <a:xfrm>
            <a:off x="175526" y="1335539"/>
            <a:ext cx="11908215" cy="5091884"/>
          </a:xfrm>
          <a:prstGeom prst="roundRect">
            <a:avLst>
              <a:gd name="adj" fmla="val 1416"/>
            </a:avLst>
          </a:prstGeom>
          <a:solidFill>
            <a:srgbClr val="BFD4D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t"/>
          <a:lstStyle/>
          <a:p>
            <a:pPr lvl="0" algn="r" rtl="1">
              <a:lnSpc>
                <a:spcPct val="90000"/>
              </a:lnSpc>
              <a:spcBef>
                <a:spcPts val="1000"/>
              </a:spcBef>
            </a:pPr>
            <a:endParaRPr lang="ar-BH" sz="3200" b="1" dirty="0">
              <a:solidFill>
                <a:prstClr val="black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marL="514350" lvl="0" indent="-514350" algn="r" rtl="1">
              <a:lnSpc>
                <a:spcPct val="90000"/>
              </a:lnSpc>
              <a:spcBef>
                <a:spcPts val="1000"/>
              </a:spcBef>
              <a:buFont typeface="+mj-lt"/>
              <a:buAutoNum type="arabicPeriod"/>
            </a:pPr>
            <a:endParaRPr lang="en-US" sz="3200" b="1" dirty="0">
              <a:solidFill>
                <a:prstClr val="black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algn="just" rtl="1"/>
            <a:endParaRPr lang="en-US" sz="3200" b="1" dirty="0">
              <a:solidFill>
                <a:schemeClr val="tx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14" name="مستطيل مستدير الزوايا 13"/>
          <p:cNvSpPr/>
          <p:nvPr/>
        </p:nvSpPr>
        <p:spPr>
          <a:xfrm>
            <a:off x="4328160" y="177021"/>
            <a:ext cx="8153400" cy="1080000"/>
          </a:xfrm>
          <a:prstGeom prst="roundRect">
            <a:avLst>
              <a:gd name="adj" fmla="val 10356"/>
            </a:avLst>
          </a:prstGeom>
          <a:solidFill>
            <a:srgbClr val="3F6A7D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BH"/>
          </a:p>
        </p:txBody>
      </p:sp>
      <p:sp>
        <p:nvSpPr>
          <p:cNvPr id="28" name="Rectangle 6"/>
          <p:cNvSpPr/>
          <p:nvPr/>
        </p:nvSpPr>
        <p:spPr>
          <a:xfrm>
            <a:off x="6520702" y="321903"/>
            <a:ext cx="2489784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ar-BH" sz="4400" dirty="0">
                <a:ln w="9525">
                  <a:noFill/>
                  <a:prstDash val="solid"/>
                </a:ln>
                <a:solidFill>
                  <a:schemeClr val="bg1"/>
                </a:solidFill>
                <a:latin typeface="Arial Black" panose="020B0A04020102020204" pitchFamily="34" charset="0"/>
                <a:cs typeface="PT Bold Heading" panose="02010400000000000000" pitchFamily="2" charset="-78"/>
              </a:rPr>
              <a:t>أنواع السلع</a:t>
            </a:r>
            <a:endParaRPr lang="en-US" sz="4400" dirty="0">
              <a:ln w="9525">
                <a:noFill/>
                <a:prstDash val="solid"/>
              </a:ln>
              <a:solidFill>
                <a:schemeClr val="bg1"/>
              </a:solidFill>
              <a:latin typeface="Arial Black" panose="020B0A04020102020204" pitchFamily="34" charset="0"/>
              <a:cs typeface="PT Bold Heading" panose="02010400000000000000" pitchFamily="2" charset="-78"/>
            </a:endParaRPr>
          </a:p>
        </p:txBody>
      </p:sp>
      <p:grpSp>
        <p:nvGrpSpPr>
          <p:cNvPr id="12" name="Google Shape;536;p37">
            <a:extLst>
              <a:ext uri="{FF2B5EF4-FFF2-40B4-BE49-F238E27FC236}">
                <a16:creationId xmlns:a16="http://schemas.microsoft.com/office/drawing/2014/main" xmlns="" id="{1A531D1E-7BD9-4344-B398-37A44A94B309}"/>
              </a:ext>
            </a:extLst>
          </p:cNvPr>
          <p:cNvGrpSpPr/>
          <p:nvPr/>
        </p:nvGrpSpPr>
        <p:grpSpPr>
          <a:xfrm>
            <a:off x="11300601" y="293301"/>
            <a:ext cx="616789" cy="833812"/>
            <a:chOff x="590250" y="244200"/>
            <a:chExt cx="407975" cy="532175"/>
          </a:xfrm>
        </p:grpSpPr>
        <p:sp>
          <p:nvSpPr>
            <p:cNvPr id="13" name="Google Shape;537;p37">
              <a:extLst>
                <a:ext uri="{FF2B5EF4-FFF2-40B4-BE49-F238E27FC236}">
                  <a16:creationId xmlns:a16="http://schemas.microsoft.com/office/drawing/2014/main" xmlns="" id="{CEFE7213-6533-4E58-A817-E3D9213DE656}"/>
                </a:ext>
              </a:extLst>
            </p:cNvPr>
            <p:cNvSpPr/>
            <p:nvPr/>
          </p:nvSpPr>
          <p:spPr>
            <a:xfrm>
              <a:off x="623125" y="313625"/>
              <a:ext cx="375100" cy="462750"/>
            </a:xfrm>
            <a:custGeom>
              <a:avLst/>
              <a:gdLst/>
              <a:ahLst/>
              <a:cxnLst/>
              <a:rect l="l" t="t" r="r" b="b"/>
              <a:pathLst>
                <a:path w="15004" h="18510" fill="none" extrusionOk="0">
                  <a:moveTo>
                    <a:pt x="1" y="17536"/>
                  </a:moveTo>
                  <a:lnTo>
                    <a:pt x="1" y="17536"/>
                  </a:lnTo>
                  <a:lnTo>
                    <a:pt x="1" y="17536"/>
                  </a:lnTo>
                  <a:lnTo>
                    <a:pt x="25" y="17682"/>
                  </a:lnTo>
                  <a:lnTo>
                    <a:pt x="49" y="17852"/>
                  </a:lnTo>
                  <a:lnTo>
                    <a:pt x="123" y="18023"/>
                  </a:lnTo>
                  <a:lnTo>
                    <a:pt x="220" y="18193"/>
                  </a:lnTo>
                  <a:lnTo>
                    <a:pt x="293" y="18291"/>
                  </a:lnTo>
                  <a:lnTo>
                    <a:pt x="390" y="18364"/>
                  </a:lnTo>
                  <a:lnTo>
                    <a:pt x="488" y="18412"/>
                  </a:lnTo>
                  <a:lnTo>
                    <a:pt x="610" y="18461"/>
                  </a:lnTo>
                  <a:lnTo>
                    <a:pt x="756" y="18510"/>
                  </a:lnTo>
                  <a:lnTo>
                    <a:pt x="926" y="18510"/>
                  </a:lnTo>
                  <a:lnTo>
                    <a:pt x="14468" y="18510"/>
                  </a:lnTo>
                  <a:lnTo>
                    <a:pt x="14468" y="18510"/>
                  </a:lnTo>
                  <a:lnTo>
                    <a:pt x="14541" y="18510"/>
                  </a:lnTo>
                  <a:lnTo>
                    <a:pt x="14614" y="18485"/>
                  </a:lnTo>
                  <a:lnTo>
                    <a:pt x="14736" y="18412"/>
                  </a:lnTo>
                  <a:lnTo>
                    <a:pt x="14833" y="18291"/>
                  </a:lnTo>
                  <a:lnTo>
                    <a:pt x="14906" y="18144"/>
                  </a:lnTo>
                  <a:lnTo>
                    <a:pt x="14955" y="17974"/>
                  </a:lnTo>
                  <a:lnTo>
                    <a:pt x="14979" y="17779"/>
                  </a:lnTo>
                  <a:lnTo>
                    <a:pt x="15003" y="17438"/>
                  </a:lnTo>
                  <a:lnTo>
                    <a:pt x="15003" y="487"/>
                  </a:lnTo>
                  <a:lnTo>
                    <a:pt x="15003" y="487"/>
                  </a:lnTo>
                  <a:lnTo>
                    <a:pt x="15003" y="341"/>
                  </a:lnTo>
                  <a:lnTo>
                    <a:pt x="14979" y="219"/>
                  </a:lnTo>
                  <a:lnTo>
                    <a:pt x="14955" y="146"/>
                  </a:lnTo>
                  <a:lnTo>
                    <a:pt x="14906" y="73"/>
                  </a:lnTo>
                  <a:lnTo>
                    <a:pt x="14833" y="49"/>
                  </a:lnTo>
                  <a:lnTo>
                    <a:pt x="14736" y="24"/>
                  </a:lnTo>
                  <a:lnTo>
                    <a:pt x="14468" y="0"/>
                  </a:lnTo>
                </a:path>
              </a:pathLst>
            </a:custGeom>
            <a:noFill/>
            <a:ln w="19050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" name="Google Shape;538;p37">
              <a:extLst>
                <a:ext uri="{FF2B5EF4-FFF2-40B4-BE49-F238E27FC236}">
                  <a16:creationId xmlns:a16="http://schemas.microsoft.com/office/drawing/2014/main" xmlns="" id="{716F2857-0F78-40E2-992D-CA868EA53EBB}"/>
                </a:ext>
              </a:extLst>
            </p:cNvPr>
            <p:cNvSpPr/>
            <p:nvPr/>
          </p:nvSpPr>
          <p:spPr>
            <a:xfrm>
              <a:off x="590250" y="269775"/>
              <a:ext cx="377525" cy="462775"/>
            </a:xfrm>
            <a:custGeom>
              <a:avLst/>
              <a:gdLst/>
              <a:ahLst/>
              <a:cxnLst/>
              <a:rect l="l" t="t" r="r" b="b"/>
              <a:pathLst>
                <a:path w="15101" h="18511" fill="none" extrusionOk="0">
                  <a:moveTo>
                    <a:pt x="14321" y="0"/>
                  </a:moveTo>
                  <a:lnTo>
                    <a:pt x="780" y="0"/>
                  </a:lnTo>
                  <a:lnTo>
                    <a:pt x="780" y="0"/>
                  </a:lnTo>
                  <a:lnTo>
                    <a:pt x="634" y="25"/>
                  </a:lnTo>
                  <a:lnTo>
                    <a:pt x="488" y="74"/>
                  </a:lnTo>
                  <a:lnTo>
                    <a:pt x="342" y="122"/>
                  </a:lnTo>
                  <a:lnTo>
                    <a:pt x="220" y="220"/>
                  </a:lnTo>
                  <a:lnTo>
                    <a:pt x="122" y="341"/>
                  </a:lnTo>
                  <a:lnTo>
                    <a:pt x="74" y="488"/>
                  </a:lnTo>
                  <a:lnTo>
                    <a:pt x="25" y="634"/>
                  </a:lnTo>
                  <a:lnTo>
                    <a:pt x="1" y="780"/>
                  </a:lnTo>
                  <a:lnTo>
                    <a:pt x="1" y="17731"/>
                  </a:lnTo>
                  <a:lnTo>
                    <a:pt x="1" y="17731"/>
                  </a:lnTo>
                  <a:lnTo>
                    <a:pt x="25" y="17877"/>
                  </a:lnTo>
                  <a:lnTo>
                    <a:pt x="74" y="18023"/>
                  </a:lnTo>
                  <a:lnTo>
                    <a:pt x="122" y="18169"/>
                  </a:lnTo>
                  <a:lnTo>
                    <a:pt x="220" y="18291"/>
                  </a:lnTo>
                  <a:lnTo>
                    <a:pt x="342" y="18388"/>
                  </a:lnTo>
                  <a:lnTo>
                    <a:pt x="488" y="18437"/>
                  </a:lnTo>
                  <a:lnTo>
                    <a:pt x="634" y="18486"/>
                  </a:lnTo>
                  <a:lnTo>
                    <a:pt x="780" y="18510"/>
                  </a:lnTo>
                  <a:lnTo>
                    <a:pt x="14321" y="18510"/>
                  </a:lnTo>
                  <a:lnTo>
                    <a:pt x="14321" y="18510"/>
                  </a:lnTo>
                  <a:lnTo>
                    <a:pt x="14467" y="18486"/>
                  </a:lnTo>
                  <a:lnTo>
                    <a:pt x="14614" y="18437"/>
                  </a:lnTo>
                  <a:lnTo>
                    <a:pt x="14760" y="18388"/>
                  </a:lnTo>
                  <a:lnTo>
                    <a:pt x="14881" y="18291"/>
                  </a:lnTo>
                  <a:lnTo>
                    <a:pt x="14979" y="18169"/>
                  </a:lnTo>
                  <a:lnTo>
                    <a:pt x="15028" y="18023"/>
                  </a:lnTo>
                  <a:lnTo>
                    <a:pt x="15076" y="17877"/>
                  </a:lnTo>
                  <a:lnTo>
                    <a:pt x="15101" y="17731"/>
                  </a:lnTo>
                  <a:lnTo>
                    <a:pt x="15101" y="780"/>
                  </a:lnTo>
                  <a:lnTo>
                    <a:pt x="15101" y="780"/>
                  </a:lnTo>
                  <a:lnTo>
                    <a:pt x="15076" y="634"/>
                  </a:lnTo>
                  <a:lnTo>
                    <a:pt x="15028" y="488"/>
                  </a:lnTo>
                  <a:lnTo>
                    <a:pt x="14979" y="341"/>
                  </a:lnTo>
                  <a:lnTo>
                    <a:pt x="14881" y="220"/>
                  </a:lnTo>
                  <a:lnTo>
                    <a:pt x="14760" y="122"/>
                  </a:lnTo>
                  <a:lnTo>
                    <a:pt x="14614" y="74"/>
                  </a:lnTo>
                  <a:lnTo>
                    <a:pt x="14467" y="25"/>
                  </a:lnTo>
                  <a:lnTo>
                    <a:pt x="14321" y="0"/>
                  </a:lnTo>
                  <a:lnTo>
                    <a:pt x="14321" y="0"/>
                  </a:lnTo>
                </a:path>
              </a:pathLst>
            </a:custGeom>
            <a:noFill/>
            <a:ln w="19050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539;p37">
              <a:extLst>
                <a:ext uri="{FF2B5EF4-FFF2-40B4-BE49-F238E27FC236}">
                  <a16:creationId xmlns:a16="http://schemas.microsoft.com/office/drawing/2014/main" xmlns="" id="{72B97B30-6E1B-4367-BE71-152329D42C81}"/>
                </a:ext>
              </a:extLst>
            </p:cNvPr>
            <p:cNvSpPr/>
            <p:nvPr/>
          </p:nvSpPr>
          <p:spPr>
            <a:xfrm>
              <a:off x="796650" y="274025"/>
              <a:ext cx="45100" cy="45100"/>
            </a:xfrm>
            <a:custGeom>
              <a:avLst/>
              <a:gdLst/>
              <a:ahLst/>
              <a:cxnLst/>
              <a:rect l="l" t="t" r="r" b="b"/>
              <a:pathLst>
                <a:path w="1804" h="1804" fill="none" extrusionOk="0">
                  <a:moveTo>
                    <a:pt x="902" y="1"/>
                  </a:moveTo>
                  <a:lnTo>
                    <a:pt x="902" y="1"/>
                  </a:lnTo>
                  <a:lnTo>
                    <a:pt x="1073" y="25"/>
                  </a:lnTo>
                  <a:lnTo>
                    <a:pt x="1243" y="74"/>
                  </a:lnTo>
                  <a:lnTo>
                    <a:pt x="1414" y="147"/>
                  </a:lnTo>
                  <a:lnTo>
                    <a:pt x="1535" y="269"/>
                  </a:lnTo>
                  <a:lnTo>
                    <a:pt x="1657" y="391"/>
                  </a:lnTo>
                  <a:lnTo>
                    <a:pt x="1730" y="561"/>
                  </a:lnTo>
                  <a:lnTo>
                    <a:pt x="1779" y="732"/>
                  </a:lnTo>
                  <a:lnTo>
                    <a:pt x="1803" y="902"/>
                  </a:lnTo>
                  <a:lnTo>
                    <a:pt x="1803" y="902"/>
                  </a:lnTo>
                  <a:lnTo>
                    <a:pt x="1779" y="1073"/>
                  </a:lnTo>
                  <a:lnTo>
                    <a:pt x="1730" y="1243"/>
                  </a:lnTo>
                  <a:lnTo>
                    <a:pt x="1657" y="1414"/>
                  </a:lnTo>
                  <a:lnTo>
                    <a:pt x="1535" y="1535"/>
                  </a:lnTo>
                  <a:lnTo>
                    <a:pt x="1414" y="1657"/>
                  </a:lnTo>
                  <a:lnTo>
                    <a:pt x="1243" y="1730"/>
                  </a:lnTo>
                  <a:lnTo>
                    <a:pt x="1073" y="1779"/>
                  </a:lnTo>
                  <a:lnTo>
                    <a:pt x="902" y="1803"/>
                  </a:lnTo>
                  <a:lnTo>
                    <a:pt x="902" y="1803"/>
                  </a:lnTo>
                  <a:lnTo>
                    <a:pt x="732" y="1779"/>
                  </a:lnTo>
                  <a:lnTo>
                    <a:pt x="561" y="1730"/>
                  </a:lnTo>
                  <a:lnTo>
                    <a:pt x="391" y="1657"/>
                  </a:lnTo>
                  <a:lnTo>
                    <a:pt x="269" y="1535"/>
                  </a:lnTo>
                  <a:lnTo>
                    <a:pt x="147" y="1414"/>
                  </a:lnTo>
                  <a:lnTo>
                    <a:pt x="74" y="1243"/>
                  </a:lnTo>
                  <a:lnTo>
                    <a:pt x="25" y="1073"/>
                  </a:lnTo>
                  <a:lnTo>
                    <a:pt x="1" y="902"/>
                  </a:lnTo>
                  <a:lnTo>
                    <a:pt x="1" y="902"/>
                  </a:lnTo>
                  <a:lnTo>
                    <a:pt x="25" y="732"/>
                  </a:lnTo>
                  <a:lnTo>
                    <a:pt x="74" y="561"/>
                  </a:lnTo>
                  <a:lnTo>
                    <a:pt x="147" y="391"/>
                  </a:lnTo>
                  <a:lnTo>
                    <a:pt x="269" y="269"/>
                  </a:lnTo>
                  <a:lnTo>
                    <a:pt x="391" y="147"/>
                  </a:lnTo>
                  <a:lnTo>
                    <a:pt x="561" y="74"/>
                  </a:lnTo>
                  <a:lnTo>
                    <a:pt x="732" y="25"/>
                  </a:lnTo>
                  <a:lnTo>
                    <a:pt x="902" y="1"/>
                  </a:lnTo>
                  <a:lnTo>
                    <a:pt x="902" y="1"/>
                  </a:lnTo>
                </a:path>
              </a:pathLst>
            </a:custGeom>
            <a:noFill/>
            <a:ln w="19050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540;p37">
              <a:extLst>
                <a:ext uri="{FF2B5EF4-FFF2-40B4-BE49-F238E27FC236}">
                  <a16:creationId xmlns:a16="http://schemas.microsoft.com/office/drawing/2014/main" xmlns="" id="{66E71AA2-0D34-4F21-A9F6-5B6C976A012E}"/>
                </a:ext>
              </a:extLst>
            </p:cNvPr>
            <p:cNvSpPr/>
            <p:nvPr/>
          </p:nvSpPr>
          <p:spPr>
            <a:xfrm>
              <a:off x="713850" y="274025"/>
              <a:ext cx="45075" cy="45100"/>
            </a:xfrm>
            <a:custGeom>
              <a:avLst/>
              <a:gdLst/>
              <a:ahLst/>
              <a:cxnLst/>
              <a:rect l="l" t="t" r="r" b="b"/>
              <a:pathLst>
                <a:path w="1803" h="1804" fill="none" extrusionOk="0">
                  <a:moveTo>
                    <a:pt x="902" y="1"/>
                  </a:moveTo>
                  <a:lnTo>
                    <a:pt x="902" y="1"/>
                  </a:lnTo>
                  <a:lnTo>
                    <a:pt x="1072" y="25"/>
                  </a:lnTo>
                  <a:lnTo>
                    <a:pt x="1243" y="74"/>
                  </a:lnTo>
                  <a:lnTo>
                    <a:pt x="1413" y="147"/>
                  </a:lnTo>
                  <a:lnTo>
                    <a:pt x="1535" y="269"/>
                  </a:lnTo>
                  <a:lnTo>
                    <a:pt x="1657" y="391"/>
                  </a:lnTo>
                  <a:lnTo>
                    <a:pt x="1730" y="561"/>
                  </a:lnTo>
                  <a:lnTo>
                    <a:pt x="1779" y="732"/>
                  </a:lnTo>
                  <a:lnTo>
                    <a:pt x="1803" y="902"/>
                  </a:lnTo>
                  <a:lnTo>
                    <a:pt x="1803" y="902"/>
                  </a:lnTo>
                  <a:lnTo>
                    <a:pt x="1779" y="1073"/>
                  </a:lnTo>
                  <a:lnTo>
                    <a:pt x="1730" y="1243"/>
                  </a:lnTo>
                  <a:lnTo>
                    <a:pt x="1657" y="1414"/>
                  </a:lnTo>
                  <a:lnTo>
                    <a:pt x="1535" y="1535"/>
                  </a:lnTo>
                  <a:lnTo>
                    <a:pt x="1413" y="1657"/>
                  </a:lnTo>
                  <a:lnTo>
                    <a:pt x="1243" y="1730"/>
                  </a:lnTo>
                  <a:lnTo>
                    <a:pt x="1072" y="1779"/>
                  </a:lnTo>
                  <a:lnTo>
                    <a:pt x="902" y="1803"/>
                  </a:lnTo>
                  <a:lnTo>
                    <a:pt x="902" y="1803"/>
                  </a:lnTo>
                  <a:lnTo>
                    <a:pt x="731" y="1779"/>
                  </a:lnTo>
                  <a:lnTo>
                    <a:pt x="561" y="1730"/>
                  </a:lnTo>
                  <a:lnTo>
                    <a:pt x="390" y="1657"/>
                  </a:lnTo>
                  <a:lnTo>
                    <a:pt x="269" y="1535"/>
                  </a:lnTo>
                  <a:lnTo>
                    <a:pt x="147" y="1414"/>
                  </a:lnTo>
                  <a:lnTo>
                    <a:pt x="74" y="1243"/>
                  </a:lnTo>
                  <a:lnTo>
                    <a:pt x="25" y="1073"/>
                  </a:lnTo>
                  <a:lnTo>
                    <a:pt x="1" y="902"/>
                  </a:lnTo>
                  <a:lnTo>
                    <a:pt x="1" y="902"/>
                  </a:lnTo>
                  <a:lnTo>
                    <a:pt x="25" y="732"/>
                  </a:lnTo>
                  <a:lnTo>
                    <a:pt x="74" y="561"/>
                  </a:lnTo>
                  <a:lnTo>
                    <a:pt x="147" y="391"/>
                  </a:lnTo>
                  <a:lnTo>
                    <a:pt x="269" y="269"/>
                  </a:lnTo>
                  <a:lnTo>
                    <a:pt x="390" y="147"/>
                  </a:lnTo>
                  <a:lnTo>
                    <a:pt x="561" y="74"/>
                  </a:lnTo>
                  <a:lnTo>
                    <a:pt x="731" y="25"/>
                  </a:lnTo>
                  <a:lnTo>
                    <a:pt x="902" y="1"/>
                  </a:lnTo>
                  <a:lnTo>
                    <a:pt x="902" y="1"/>
                  </a:lnTo>
                </a:path>
              </a:pathLst>
            </a:custGeom>
            <a:noFill/>
            <a:ln w="19050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" name="Google Shape;541;p37">
              <a:extLst>
                <a:ext uri="{FF2B5EF4-FFF2-40B4-BE49-F238E27FC236}">
                  <a16:creationId xmlns:a16="http://schemas.microsoft.com/office/drawing/2014/main" xmlns="" id="{0245137C-4592-4806-8B62-469869D33346}"/>
                </a:ext>
              </a:extLst>
            </p:cNvPr>
            <p:cNvSpPr/>
            <p:nvPr/>
          </p:nvSpPr>
          <p:spPr>
            <a:xfrm>
              <a:off x="631050" y="274025"/>
              <a:ext cx="45075" cy="45100"/>
            </a:xfrm>
            <a:custGeom>
              <a:avLst/>
              <a:gdLst/>
              <a:ahLst/>
              <a:cxnLst/>
              <a:rect l="l" t="t" r="r" b="b"/>
              <a:pathLst>
                <a:path w="1803" h="1804" fill="none" extrusionOk="0">
                  <a:moveTo>
                    <a:pt x="0" y="902"/>
                  </a:moveTo>
                  <a:lnTo>
                    <a:pt x="0" y="902"/>
                  </a:lnTo>
                  <a:lnTo>
                    <a:pt x="25" y="732"/>
                  </a:lnTo>
                  <a:lnTo>
                    <a:pt x="73" y="561"/>
                  </a:lnTo>
                  <a:lnTo>
                    <a:pt x="147" y="391"/>
                  </a:lnTo>
                  <a:lnTo>
                    <a:pt x="268" y="269"/>
                  </a:lnTo>
                  <a:lnTo>
                    <a:pt x="390" y="147"/>
                  </a:lnTo>
                  <a:lnTo>
                    <a:pt x="561" y="74"/>
                  </a:lnTo>
                  <a:lnTo>
                    <a:pt x="731" y="25"/>
                  </a:lnTo>
                  <a:lnTo>
                    <a:pt x="902" y="1"/>
                  </a:lnTo>
                  <a:lnTo>
                    <a:pt x="902" y="1"/>
                  </a:lnTo>
                  <a:lnTo>
                    <a:pt x="1072" y="25"/>
                  </a:lnTo>
                  <a:lnTo>
                    <a:pt x="1243" y="74"/>
                  </a:lnTo>
                  <a:lnTo>
                    <a:pt x="1413" y="147"/>
                  </a:lnTo>
                  <a:lnTo>
                    <a:pt x="1535" y="269"/>
                  </a:lnTo>
                  <a:lnTo>
                    <a:pt x="1657" y="391"/>
                  </a:lnTo>
                  <a:lnTo>
                    <a:pt x="1730" y="561"/>
                  </a:lnTo>
                  <a:lnTo>
                    <a:pt x="1778" y="732"/>
                  </a:lnTo>
                  <a:lnTo>
                    <a:pt x="1803" y="902"/>
                  </a:lnTo>
                  <a:lnTo>
                    <a:pt x="1803" y="902"/>
                  </a:lnTo>
                  <a:lnTo>
                    <a:pt x="1778" y="1073"/>
                  </a:lnTo>
                  <a:lnTo>
                    <a:pt x="1730" y="1243"/>
                  </a:lnTo>
                  <a:lnTo>
                    <a:pt x="1657" y="1414"/>
                  </a:lnTo>
                  <a:lnTo>
                    <a:pt x="1535" y="1535"/>
                  </a:lnTo>
                  <a:lnTo>
                    <a:pt x="1413" y="1657"/>
                  </a:lnTo>
                  <a:lnTo>
                    <a:pt x="1243" y="1730"/>
                  </a:lnTo>
                  <a:lnTo>
                    <a:pt x="1072" y="1779"/>
                  </a:lnTo>
                  <a:lnTo>
                    <a:pt x="902" y="1803"/>
                  </a:lnTo>
                  <a:lnTo>
                    <a:pt x="902" y="1803"/>
                  </a:lnTo>
                  <a:lnTo>
                    <a:pt x="731" y="1779"/>
                  </a:lnTo>
                  <a:lnTo>
                    <a:pt x="561" y="1730"/>
                  </a:lnTo>
                  <a:lnTo>
                    <a:pt x="390" y="1657"/>
                  </a:lnTo>
                  <a:lnTo>
                    <a:pt x="268" y="1535"/>
                  </a:lnTo>
                  <a:lnTo>
                    <a:pt x="147" y="1414"/>
                  </a:lnTo>
                  <a:lnTo>
                    <a:pt x="73" y="1243"/>
                  </a:lnTo>
                  <a:lnTo>
                    <a:pt x="25" y="1073"/>
                  </a:lnTo>
                  <a:lnTo>
                    <a:pt x="0" y="902"/>
                  </a:lnTo>
                  <a:lnTo>
                    <a:pt x="0" y="902"/>
                  </a:lnTo>
                </a:path>
              </a:pathLst>
            </a:custGeom>
            <a:noFill/>
            <a:ln w="19050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542;p37">
              <a:extLst>
                <a:ext uri="{FF2B5EF4-FFF2-40B4-BE49-F238E27FC236}">
                  <a16:creationId xmlns:a16="http://schemas.microsoft.com/office/drawing/2014/main" xmlns="" id="{5ED86692-9413-4E30-8942-1A35B21F2F99}"/>
                </a:ext>
              </a:extLst>
            </p:cNvPr>
            <p:cNvSpPr/>
            <p:nvPr/>
          </p:nvSpPr>
          <p:spPr>
            <a:xfrm>
              <a:off x="649925" y="590050"/>
              <a:ext cx="133975" cy="25"/>
            </a:xfrm>
            <a:custGeom>
              <a:avLst/>
              <a:gdLst/>
              <a:ahLst/>
              <a:cxnLst/>
              <a:rect l="l" t="t" r="r" b="b"/>
              <a:pathLst>
                <a:path w="5359" h="1" fill="none" extrusionOk="0">
                  <a:moveTo>
                    <a:pt x="5358" y="0"/>
                  </a:moveTo>
                  <a:lnTo>
                    <a:pt x="0" y="0"/>
                  </a:lnTo>
                </a:path>
              </a:pathLst>
            </a:custGeom>
            <a:noFill/>
            <a:ln w="19050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543;p37">
              <a:extLst>
                <a:ext uri="{FF2B5EF4-FFF2-40B4-BE49-F238E27FC236}">
                  <a16:creationId xmlns:a16="http://schemas.microsoft.com/office/drawing/2014/main" xmlns="" id="{8D077F22-E9F7-481E-A189-EC73130828D2}"/>
                </a:ext>
              </a:extLst>
            </p:cNvPr>
            <p:cNvSpPr/>
            <p:nvPr/>
          </p:nvSpPr>
          <p:spPr>
            <a:xfrm>
              <a:off x="649925" y="534625"/>
              <a:ext cx="255750" cy="25"/>
            </a:xfrm>
            <a:custGeom>
              <a:avLst/>
              <a:gdLst/>
              <a:ahLst/>
              <a:cxnLst/>
              <a:rect l="l" t="t" r="r" b="b"/>
              <a:pathLst>
                <a:path w="10230" h="1" fill="none" extrusionOk="0">
                  <a:moveTo>
                    <a:pt x="10229" y="1"/>
                  </a:moveTo>
                  <a:lnTo>
                    <a:pt x="0" y="1"/>
                  </a:lnTo>
                </a:path>
              </a:pathLst>
            </a:custGeom>
            <a:noFill/>
            <a:ln w="19050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544;p37">
              <a:extLst>
                <a:ext uri="{FF2B5EF4-FFF2-40B4-BE49-F238E27FC236}">
                  <a16:creationId xmlns:a16="http://schemas.microsoft.com/office/drawing/2014/main" xmlns="" id="{F3EB5A59-A60E-4C58-BCC9-1E616E65D0DF}"/>
                </a:ext>
              </a:extLst>
            </p:cNvPr>
            <p:cNvSpPr/>
            <p:nvPr/>
          </p:nvSpPr>
          <p:spPr>
            <a:xfrm>
              <a:off x="649925" y="479825"/>
              <a:ext cx="255750" cy="25"/>
            </a:xfrm>
            <a:custGeom>
              <a:avLst/>
              <a:gdLst/>
              <a:ahLst/>
              <a:cxnLst/>
              <a:rect l="l" t="t" r="r" b="b"/>
              <a:pathLst>
                <a:path w="10230" h="1" fill="none" extrusionOk="0">
                  <a:moveTo>
                    <a:pt x="10229" y="1"/>
                  </a:moveTo>
                  <a:lnTo>
                    <a:pt x="0" y="1"/>
                  </a:lnTo>
                </a:path>
              </a:pathLst>
            </a:custGeom>
            <a:noFill/>
            <a:ln w="19050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545;p37">
              <a:extLst>
                <a:ext uri="{FF2B5EF4-FFF2-40B4-BE49-F238E27FC236}">
                  <a16:creationId xmlns:a16="http://schemas.microsoft.com/office/drawing/2014/main" xmlns="" id="{BFAEA99B-A8FD-4B49-A709-BA09F45B9E6F}"/>
                </a:ext>
              </a:extLst>
            </p:cNvPr>
            <p:cNvSpPr/>
            <p:nvPr/>
          </p:nvSpPr>
          <p:spPr>
            <a:xfrm>
              <a:off x="649925" y="424425"/>
              <a:ext cx="255750" cy="25"/>
            </a:xfrm>
            <a:custGeom>
              <a:avLst/>
              <a:gdLst/>
              <a:ahLst/>
              <a:cxnLst/>
              <a:rect l="l" t="t" r="r" b="b"/>
              <a:pathLst>
                <a:path w="10230" h="1" fill="none" extrusionOk="0">
                  <a:moveTo>
                    <a:pt x="10229" y="1"/>
                  </a:moveTo>
                  <a:lnTo>
                    <a:pt x="0" y="1"/>
                  </a:lnTo>
                </a:path>
              </a:pathLst>
            </a:custGeom>
            <a:noFill/>
            <a:ln w="19050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546;p37">
              <a:extLst>
                <a:ext uri="{FF2B5EF4-FFF2-40B4-BE49-F238E27FC236}">
                  <a16:creationId xmlns:a16="http://schemas.microsoft.com/office/drawing/2014/main" xmlns="" id="{93BE4E0F-73B3-4840-96D2-D8010FC468A4}"/>
                </a:ext>
              </a:extLst>
            </p:cNvPr>
            <p:cNvSpPr/>
            <p:nvPr/>
          </p:nvSpPr>
          <p:spPr>
            <a:xfrm>
              <a:off x="879475" y="274025"/>
              <a:ext cx="45075" cy="45100"/>
            </a:xfrm>
            <a:custGeom>
              <a:avLst/>
              <a:gdLst/>
              <a:ahLst/>
              <a:cxnLst/>
              <a:rect l="l" t="t" r="r" b="b"/>
              <a:pathLst>
                <a:path w="1803" h="1804" fill="none" extrusionOk="0">
                  <a:moveTo>
                    <a:pt x="901" y="1803"/>
                  </a:moveTo>
                  <a:lnTo>
                    <a:pt x="901" y="1803"/>
                  </a:lnTo>
                  <a:lnTo>
                    <a:pt x="731" y="1779"/>
                  </a:lnTo>
                  <a:lnTo>
                    <a:pt x="560" y="1730"/>
                  </a:lnTo>
                  <a:lnTo>
                    <a:pt x="390" y="1657"/>
                  </a:lnTo>
                  <a:lnTo>
                    <a:pt x="268" y="1535"/>
                  </a:lnTo>
                  <a:lnTo>
                    <a:pt x="146" y="1414"/>
                  </a:lnTo>
                  <a:lnTo>
                    <a:pt x="73" y="1243"/>
                  </a:lnTo>
                  <a:lnTo>
                    <a:pt x="25" y="1073"/>
                  </a:lnTo>
                  <a:lnTo>
                    <a:pt x="0" y="902"/>
                  </a:lnTo>
                  <a:lnTo>
                    <a:pt x="0" y="902"/>
                  </a:lnTo>
                  <a:lnTo>
                    <a:pt x="25" y="732"/>
                  </a:lnTo>
                  <a:lnTo>
                    <a:pt x="73" y="561"/>
                  </a:lnTo>
                  <a:lnTo>
                    <a:pt x="146" y="391"/>
                  </a:lnTo>
                  <a:lnTo>
                    <a:pt x="268" y="269"/>
                  </a:lnTo>
                  <a:lnTo>
                    <a:pt x="390" y="147"/>
                  </a:lnTo>
                  <a:lnTo>
                    <a:pt x="560" y="74"/>
                  </a:lnTo>
                  <a:lnTo>
                    <a:pt x="731" y="25"/>
                  </a:lnTo>
                  <a:lnTo>
                    <a:pt x="901" y="1"/>
                  </a:lnTo>
                  <a:lnTo>
                    <a:pt x="901" y="1"/>
                  </a:lnTo>
                  <a:lnTo>
                    <a:pt x="1072" y="25"/>
                  </a:lnTo>
                  <a:lnTo>
                    <a:pt x="1242" y="74"/>
                  </a:lnTo>
                  <a:lnTo>
                    <a:pt x="1413" y="147"/>
                  </a:lnTo>
                  <a:lnTo>
                    <a:pt x="1535" y="269"/>
                  </a:lnTo>
                  <a:lnTo>
                    <a:pt x="1656" y="391"/>
                  </a:lnTo>
                  <a:lnTo>
                    <a:pt x="1729" y="561"/>
                  </a:lnTo>
                  <a:lnTo>
                    <a:pt x="1778" y="732"/>
                  </a:lnTo>
                  <a:lnTo>
                    <a:pt x="1802" y="902"/>
                  </a:lnTo>
                  <a:lnTo>
                    <a:pt x="1802" y="902"/>
                  </a:lnTo>
                  <a:lnTo>
                    <a:pt x="1778" y="1073"/>
                  </a:lnTo>
                  <a:lnTo>
                    <a:pt x="1729" y="1243"/>
                  </a:lnTo>
                  <a:lnTo>
                    <a:pt x="1656" y="1414"/>
                  </a:lnTo>
                  <a:lnTo>
                    <a:pt x="1535" y="1535"/>
                  </a:lnTo>
                  <a:lnTo>
                    <a:pt x="1413" y="1657"/>
                  </a:lnTo>
                  <a:lnTo>
                    <a:pt x="1242" y="1730"/>
                  </a:lnTo>
                  <a:lnTo>
                    <a:pt x="1072" y="1779"/>
                  </a:lnTo>
                  <a:lnTo>
                    <a:pt x="901" y="1803"/>
                  </a:lnTo>
                  <a:lnTo>
                    <a:pt x="901" y="1803"/>
                  </a:lnTo>
                </a:path>
              </a:pathLst>
            </a:custGeom>
            <a:noFill/>
            <a:ln w="19050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547;p37">
              <a:extLst>
                <a:ext uri="{FF2B5EF4-FFF2-40B4-BE49-F238E27FC236}">
                  <a16:creationId xmlns:a16="http://schemas.microsoft.com/office/drawing/2014/main" xmlns="" id="{CF988644-BA78-485D-8E61-BFBED1AB3DC2}"/>
                </a:ext>
              </a:extLst>
            </p:cNvPr>
            <p:cNvSpPr/>
            <p:nvPr/>
          </p:nvSpPr>
          <p:spPr>
            <a:xfrm>
              <a:off x="654800" y="244200"/>
              <a:ext cx="25" cy="51175"/>
            </a:xfrm>
            <a:custGeom>
              <a:avLst/>
              <a:gdLst/>
              <a:ahLst/>
              <a:cxnLst/>
              <a:rect l="l" t="t" r="r" b="b"/>
              <a:pathLst>
                <a:path w="1" h="2047" fill="none" extrusionOk="0">
                  <a:moveTo>
                    <a:pt x="0" y="1"/>
                  </a:moveTo>
                  <a:lnTo>
                    <a:pt x="0" y="2046"/>
                  </a:lnTo>
                </a:path>
              </a:pathLst>
            </a:custGeom>
            <a:noFill/>
            <a:ln w="19050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548;p37">
              <a:extLst>
                <a:ext uri="{FF2B5EF4-FFF2-40B4-BE49-F238E27FC236}">
                  <a16:creationId xmlns:a16="http://schemas.microsoft.com/office/drawing/2014/main" xmlns="" id="{4B56ACAB-5224-4964-A55D-0CCBE618BC72}"/>
                </a:ext>
              </a:extLst>
            </p:cNvPr>
            <p:cNvSpPr/>
            <p:nvPr/>
          </p:nvSpPr>
          <p:spPr>
            <a:xfrm>
              <a:off x="737600" y="244200"/>
              <a:ext cx="25" cy="51175"/>
            </a:xfrm>
            <a:custGeom>
              <a:avLst/>
              <a:gdLst/>
              <a:ahLst/>
              <a:cxnLst/>
              <a:rect l="l" t="t" r="r" b="b"/>
              <a:pathLst>
                <a:path w="1" h="2047" fill="none" extrusionOk="0">
                  <a:moveTo>
                    <a:pt x="1" y="1"/>
                  </a:moveTo>
                  <a:lnTo>
                    <a:pt x="1" y="2046"/>
                  </a:lnTo>
                </a:path>
              </a:pathLst>
            </a:custGeom>
            <a:noFill/>
            <a:ln w="19050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549;p37">
              <a:extLst>
                <a:ext uri="{FF2B5EF4-FFF2-40B4-BE49-F238E27FC236}">
                  <a16:creationId xmlns:a16="http://schemas.microsoft.com/office/drawing/2014/main" xmlns="" id="{D5F50D48-F6E1-4657-869D-7A59E7DD4414}"/>
                </a:ext>
              </a:extLst>
            </p:cNvPr>
            <p:cNvSpPr/>
            <p:nvPr/>
          </p:nvSpPr>
          <p:spPr>
            <a:xfrm>
              <a:off x="820400" y="244200"/>
              <a:ext cx="25" cy="51175"/>
            </a:xfrm>
            <a:custGeom>
              <a:avLst/>
              <a:gdLst/>
              <a:ahLst/>
              <a:cxnLst/>
              <a:rect l="l" t="t" r="r" b="b"/>
              <a:pathLst>
                <a:path w="1" h="2047" fill="none" extrusionOk="0">
                  <a:moveTo>
                    <a:pt x="1" y="1"/>
                  </a:moveTo>
                  <a:lnTo>
                    <a:pt x="1" y="2046"/>
                  </a:lnTo>
                </a:path>
              </a:pathLst>
            </a:custGeom>
            <a:noFill/>
            <a:ln w="19050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550;p37">
              <a:extLst>
                <a:ext uri="{FF2B5EF4-FFF2-40B4-BE49-F238E27FC236}">
                  <a16:creationId xmlns:a16="http://schemas.microsoft.com/office/drawing/2014/main" xmlns="" id="{6A46918A-1566-4CD3-9669-F98D322B11EB}"/>
                </a:ext>
              </a:extLst>
            </p:cNvPr>
            <p:cNvSpPr/>
            <p:nvPr/>
          </p:nvSpPr>
          <p:spPr>
            <a:xfrm>
              <a:off x="903225" y="244200"/>
              <a:ext cx="25" cy="51175"/>
            </a:xfrm>
            <a:custGeom>
              <a:avLst/>
              <a:gdLst/>
              <a:ahLst/>
              <a:cxnLst/>
              <a:rect l="l" t="t" r="r" b="b"/>
              <a:pathLst>
                <a:path w="1" h="2047" fill="none" extrusionOk="0">
                  <a:moveTo>
                    <a:pt x="0" y="1"/>
                  </a:moveTo>
                  <a:lnTo>
                    <a:pt x="0" y="2046"/>
                  </a:lnTo>
                </a:path>
              </a:pathLst>
            </a:custGeom>
            <a:noFill/>
            <a:ln w="19050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aphicFrame>
        <p:nvGraphicFramePr>
          <p:cNvPr id="3" name="رسم تخطيطي 2"/>
          <p:cNvGraphicFramePr/>
          <p:nvPr>
            <p:extLst>
              <p:ext uri="{D42A27DB-BD31-4B8C-83A1-F6EECF244321}">
                <p14:modId xmlns:p14="http://schemas.microsoft.com/office/powerpoint/2010/main" val="976679957"/>
              </p:ext>
            </p:extLst>
          </p:nvPr>
        </p:nvGraphicFramePr>
        <p:xfrm>
          <a:off x="590593" y="1401903"/>
          <a:ext cx="11429209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7" name="TextBox 21">
            <a:extLst>
              <a:ext uri="{FF2B5EF4-FFF2-40B4-BE49-F238E27FC236}">
                <a16:creationId xmlns:a16="http://schemas.microsoft.com/office/drawing/2014/main" xmlns="" id="{B02AF472-30F5-4B87-8E68-52F177A24201}"/>
              </a:ext>
            </a:extLst>
          </p:cNvPr>
          <p:cNvSpPr txBox="1"/>
          <p:nvPr/>
        </p:nvSpPr>
        <p:spPr>
          <a:xfrm>
            <a:off x="-119474" y="6492698"/>
            <a:ext cx="7798277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/>
            <a:r>
              <a:rPr lang="ar-BH" sz="2000" b="1" dirty="0">
                <a:solidFill>
                  <a:srgbClr val="436B7D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سوق321</a:t>
            </a:r>
            <a:r>
              <a:rPr lang="ar-SA" sz="2000" b="1" dirty="0">
                <a:solidFill>
                  <a:srgbClr val="436B7D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r>
              <a:rPr lang="ar-BH" sz="2000" b="1" dirty="0">
                <a:solidFill>
                  <a:srgbClr val="436B7D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               التسويق</a:t>
            </a:r>
            <a:r>
              <a:rPr lang="ar-SA" sz="2000" b="1" dirty="0">
                <a:solidFill>
                  <a:srgbClr val="436B7D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                    الوحدة </a:t>
            </a:r>
            <a:r>
              <a:rPr lang="ar-BH" sz="2000" b="1" dirty="0">
                <a:solidFill>
                  <a:srgbClr val="436B7D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الثالثة                       الفصل السادس</a:t>
            </a:r>
            <a:r>
              <a:rPr lang="ar-SA" sz="2000" b="1" dirty="0">
                <a:solidFill>
                  <a:srgbClr val="436B7D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:     </a:t>
            </a:r>
            <a:r>
              <a:rPr lang="ar-BH" sz="2000" b="1" dirty="0">
                <a:solidFill>
                  <a:srgbClr val="436B7D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السلع والخدمات</a:t>
            </a:r>
            <a:endParaRPr lang="ar-SA" sz="2000" b="1" dirty="0">
              <a:solidFill>
                <a:srgbClr val="436B7D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33" name="Rectangle 9"/>
          <p:cNvSpPr>
            <a:spLocks/>
          </p:cNvSpPr>
          <p:nvPr/>
        </p:nvSpPr>
        <p:spPr>
          <a:xfrm>
            <a:off x="7839636" y="6481116"/>
            <a:ext cx="4297130" cy="381000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algn="r">
              <a:lnSpc>
                <a:spcPct val="106000"/>
              </a:lnSpc>
              <a:spcBef>
                <a:spcPts val="0"/>
              </a:spcBef>
              <a:spcAft>
                <a:spcPts val="800"/>
              </a:spcAft>
            </a:pPr>
            <a:r>
              <a:rPr lang="ar-BH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وزارة التربية والتعليم –الفصل الدراسي الثاني 2020-2021م</a:t>
            </a:r>
            <a:endParaRPr lang="en-US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cxnSp>
        <p:nvCxnSpPr>
          <p:cNvPr id="34" name="رابط مستقيم 33"/>
          <p:cNvCxnSpPr/>
          <p:nvPr/>
        </p:nvCxnSpPr>
        <p:spPr>
          <a:xfrm>
            <a:off x="107576" y="6494563"/>
            <a:ext cx="11988000" cy="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5" name="Picture 3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291" y="13778"/>
            <a:ext cx="1646183" cy="12680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660207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مستطيل مستدير الزوايا 15">
            <a:extLst>
              <a:ext uri="{FF2B5EF4-FFF2-40B4-BE49-F238E27FC236}">
                <a16:creationId xmlns:a16="http://schemas.microsoft.com/office/drawing/2014/main" xmlns="" id="{C7CA628E-402E-4ECD-83CD-2C5BD377C6C5}"/>
              </a:ext>
            </a:extLst>
          </p:cNvPr>
          <p:cNvSpPr/>
          <p:nvPr/>
        </p:nvSpPr>
        <p:spPr>
          <a:xfrm>
            <a:off x="175526" y="1335539"/>
            <a:ext cx="11908215" cy="5091884"/>
          </a:xfrm>
          <a:prstGeom prst="roundRect">
            <a:avLst>
              <a:gd name="adj" fmla="val 1416"/>
            </a:avLst>
          </a:prstGeom>
          <a:solidFill>
            <a:srgbClr val="BFD4D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t"/>
          <a:lstStyle/>
          <a:p>
            <a:pPr lvl="0" algn="r" rtl="1">
              <a:lnSpc>
                <a:spcPct val="90000"/>
              </a:lnSpc>
              <a:spcBef>
                <a:spcPts val="1000"/>
              </a:spcBef>
            </a:pPr>
            <a:endParaRPr lang="ar-BH" sz="3200" b="1" dirty="0">
              <a:solidFill>
                <a:prstClr val="black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marL="514350" lvl="0" indent="-514350" algn="r" rtl="1">
              <a:lnSpc>
                <a:spcPct val="90000"/>
              </a:lnSpc>
              <a:spcBef>
                <a:spcPts val="1000"/>
              </a:spcBef>
              <a:buFont typeface="+mj-lt"/>
              <a:buAutoNum type="arabicPeriod"/>
            </a:pPr>
            <a:endParaRPr lang="en-US" sz="3200" b="1" dirty="0">
              <a:solidFill>
                <a:prstClr val="black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algn="just" rtl="1"/>
            <a:endParaRPr lang="en-US" sz="3200" b="1" dirty="0">
              <a:solidFill>
                <a:schemeClr val="tx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14" name="مستطيل مستدير الزوايا 13"/>
          <p:cNvSpPr/>
          <p:nvPr/>
        </p:nvSpPr>
        <p:spPr>
          <a:xfrm>
            <a:off x="4328160" y="177021"/>
            <a:ext cx="8153400" cy="1080000"/>
          </a:xfrm>
          <a:prstGeom prst="roundRect">
            <a:avLst>
              <a:gd name="adj" fmla="val 10356"/>
            </a:avLst>
          </a:prstGeom>
          <a:solidFill>
            <a:srgbClr val="3F6A7D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BH"/>
          </a:p>
        </p:txBody>
      </p:sp>
      <p:sp>
        <p:nvSpPr>
          <p:cNvPr id="28" name="Rectangle 6"/>
          <p:cNvSpPr/>
          <p:nvPr/>
        </p:nvSpPr>
        <p:spPr>
          <a:xfrm>
            <a:off x="5497990" y="321903"/>
            <a:ext cx="4535217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ar-BH" sz="4400" dirty="0">
                <a:ln w="9525">
                  <a:noFill/>
                  <a:prstDash val="solid"/>
                </a:ln>
                <a:solidFill>
                  <a:schemeClr val="bg1"/>
                </a:solidFill>
                <a:latin typeface="Arial Black" panose="020B0A04020102020204" pitchFamily="34" charset="0"/>
                <a:cs typeface="PT Bold Heading" panose="02010400000000000000" pitchFamily="2" charset="-78"/>
              </a:rPr>
              <a:t>1. السلع الاستهلاكية</a:t>
            </a:r>
            <a:endParaRPr lang="en-US" sz="4400" dirty="0">
              <a:ln w="9525">
                <a:noFill/>
                <a:prstDash val="solid"/>
              </a:ln>
              <a:solidFill>
                <a:schemeClr val="bg1"/>
              </a:solidFill>
              <a:latin typeface="Arial Black" panose="020B0A04020102020204" pitchFamily="34" charset="0"/>
              <a:cs typeface="PT Bold Heading" panose="02010400000000000000" pitchFamily="2" charset="-78"/>
            </a:endParaRPr>
          </a:p>
        </p:txBody>
      </p:sp>
      <p:grpSp>
        <p:nvGrpSpPr>
          <p:cNvPr id="12" name="Google Shape;536;p37">
            <a:extLst>
              <a:ext uri="{FF2B5EF4-FFF2-40B4-BE49-F238E27FC236}">
                <a16:creationId xmlns:a16="http://schemas.microsoft.com/office/drawing/2014/main" xmlns="" id="{1A531D1E-7BD9-4344-B398-37A44A94B309}"/>
              </a:ext>
            </a:extLst>
          </p:cNvPr>
          <p:cNvGrpSpPr/>
          <p:nvPr/>
        </p:nvGrpSpPr>
        <p:grpSpPr>
          <a:xfrm>
            <a:off x="11300601" y="293301"/>
            <a:ext cx="616789" cy="833812"/>
            <a:chOff x="590250" y="244200"/>
            <a:chExt cx="407975" cy="532175"/>
          </a:xfrm>
        </p:grpSpPr>
        <p:sp>
          <p:nvSpPr>
            <p:cNvPr id="13" name="Google Shape;537;p37">
              <a:extLst>
                <a:ext uri="{FF2B5EF4-FFF2-40B4-BE49-F238E27FC236}">
                  <a16:creationId xmlns:a16="http://schemas.microsoft.com/office/drawing/2014/main" xmlns="" id="{CEFE7213-6533-4E58-A817-E3D9213DE656}"/>
                </a:ext>
              </a:extLst>
            </p:cNvPr>
            <p:cNvSpPr/>
            <p:nvPr/>
          </p:nvSpPr>
          <p:spPr>
            <a:xfrm>
              <a:off x="623125" y="313625"/>
              <a:ext cx="375100" cy="462750"/>
            </a:xfrm>
            <a:custGeom>
              <a:avLst/>
              <a:gdLst/>
              <a:ahLst/>
              <a:cxnLst/>
              <a:rect l="l" t="t" r="r" b="b"/>
              <a:pathLst>
                <a:path w="15004" h="18510" fill="none" extrusionOk="0">
                  <a:moveTo>
                    <a:pt x="1" y="17536"/>
                  </a:moveTo>
                  <a:lnTo>
                    <a:pt x="1" y="17536"/>
                  </a:lnTo>
                  <a:lnTo>
                    <a:pt x="1" y="17536"/>
                  </a:lnTo>
                  <a:lnTo>
                    <a:pt x="25" y="17682"/>
                  </a:lnTo>
                  <a:lnTo>
                    <a:pt x="49" y="17852"/>
                  </a:lnTo>
                  <a:lnTo>
                    <a:pt x="123" y="18023"/>
                  </a:lnTo>
                  <a:lnTo>
                    <a:pt x="220" y="18193"/>
                  </a:lnTo>
                  <a:lnTo>
                    <a:pt x="293" y="18291"/>
                  </a:lnTo>
                  <a:lnTo>
                    <a:pt x="390" y="18364"/>
                  </a:lnTo>
                  <a:lnTo>
                    <a:pt x="488" y="18412"/>
                  </a:lnTo>
                  <a:lnTo>
                    <a:pt x="610" y="18461"/>
                  </a:lnTo>
                  <a:lnTo>
                    <a:pt x="756" y="18510"/>
                  </a:lnTo>
                  <a:lnTo>
                    <a:pt x="926" y="18510"/>
                  </a:lnTo>
                  <a:lnTo>
                    <a:pt x="14468" y="18510"/>
                  </a:lnTo>
                  <a:lnTo>
                    <a:pt x="14468" y="18510"/>
                  </a:lnTo>
                  <a:lnTo>
                    <a:pt x="14541" y="18510"/>
                  </a:lnTo>
                  <a:lnTo>
                    <a:pt x="14614" y="18485"/>
                  </a:lnTo>
                  <a:lnTo>
                    <a:pt x="14736" y="18412"/>
                  </a:lnTo>
                  <a:lnTo>
                    <a:pt x="14833" y="18291"/>
                  </a:lnTo>
                  <a:lnTo>
                    <a:pt x="14906" y="18144"/>
                  </a:lnTo>
                  <a:lnTo>
                    <a:pt x="14955" y="17974"/>
                  </a:lnTo>
                  <a:lnTo>
                    <a:pt x="14979" y="17779"/>
                  </a:lnTo>
                  <a:lnTo>
                    <a:pt x="15003" y="17438"/>
                  </a:lnTo>
                  <a:lnTo>
                    <a:pt x="15003" y="487"/>
                  </a:lnTo>
                  <a:lnTo>
                    <a:pt x="15003" y="487"/>
                  </a:lnTo>
                  <a:lnTo>
                    <a:pt x="15003" y="341"/>
                  </a:lnTo>
                  <a:lnTo>
                    <a:pt x="14979" y="219"/>
                  </a:lnTo>
                  <a:lnTo>
                    <a:pt x="14955" y="146"/>
                  </a:lnTo>
                  <a:lnTo>
                    <a:pt x="14906" y="73"/>
                  </a:lnTo>
                  <a:lnTo>
                    <a:pt x="14833" y="49"/>
                  </a:lnTo>
                  <a:lnTo>
                    <a:pt x="14736" y="24"/>
                  </a:lnTo>
                  <a:lnTo>
                    <a:pt x="14468" y="0"/>
                  </a:lnTo>
                </a:path>
              </a:pathLst>
            </a:custGeom>
            <a:noFill/>
            <a:ln w="19050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" name="Google Shape;538;p37">
              <a:extLst>
                <a:ext uri="{FF2B5EF4-FFF2-40B4-BE49-F238E27FC236}">
                  <a16:creationId xmlns:a16="http://schemas.microsoft.com/office/drawing/2014/main" xmlns="" id="{716F2857-0F78-40E2-992D-CA868EA53EBB}"/>
                </a:ext>
              </a:extLst>
            </p:cNvPr>
            <p:cNvSpPr/>
            <p:nvPr/>
          </p:nvSpPr>
          <p:spPr>
            <a:xfrm>
              <a:off x="590250" y="269775"/>
              <a:ext cx="377525" cy="462775"/>
            </a:xfrm>
            <a:custGeom>
              <a:avLst/>
              <a:gdLst/>
              <a:ahLst/>
              <a:cxnLst/>
              <a:rect l="l" t="t" r="r" b="b"/>
              <a:pathLst>
                <a:path w="15101" h="18511" fill="none" extrusionOk="0">
                  <a:moveTo>
                    <a:pt x="14321" y="0"/>
                  </a:moveTo>
                  <a:lnTo>
                    <a:pt x="780" y="0"/>
                  </a:lnTo>
                  <a:lnTo>
                    <a:pt x="780" y="0"/>
                  </a:lnTo>
                  <a:lnTo>
                    <a:pt x="634" y="25"/>
                  </a:lnTo>
                  <a:lnTo>
                    <a:pt x="488" y="74"/>
                  </a:lnTo>
                  <a:lnTo>
                    <a:pt x="342" y="122"/>
                  </a:lnTo>
                  <a:lnTo>
                    <a:pt x="220" y="220"/>
                  </a:lnTo>
                  <a:lnTo>
                    <a:pt x="122" y="341"/>
                  </a:lnTo>
                  <a:lnTo>
                    <a:pt x="74" y="488"/>
                  </a:lnTo>
                  <a:lnTo>
                    <a:pt x="25" y="634"/>
                  </a:lnTo>
                  <a:lnTo>
                    <a:pt x="1" y="780"/>
                  </a:lnTo>
                  <a:lnTo>
                    <a:pt x="1" y="17731"/>
                  </a:lnTo>
                  <a:lnTo>
                    <a:pt x="1" y="17731"/>
                  </a:lnTo>
                  <a:lnTo>
                    <a:pt x="25" y="17877"/>
                  </a:lnTo>
                  <a:lnTo>
                    <a:pt x="74" y="18023"/>
                  </a:lnTo>
                  <a:lnTo>
                    <a:pt x="122" y="18169"/>
                  </a:lnTo>
                  <a:lnTo>
                    <a:pt x="220" y="18291"/>
                  </a:lnTo>
                  <a:lnTo>
                    <a:pt x="342" y="18388"/>
                  </a:lnTo>
                  <a:lnTo>
                    <a:pt x="488" y="18437"/>
                  </a:lnTo>
                  <a:lnTo>
                    <a:pt x="634" y="18486"/>
                  </a:lnTo>
                  <a:lnTo>
                    <a:pt x="780" y="18510"/>
                  </a:lnTo>
                  <a:lnTo>
                    <a:pt x="14321" y="18510"/>
                  </a:lnTo>
                  <a:lnTo>
                    <a:pt x="14321" y="18510"/>
                  </a:lnTo>
                  <a:lnTo>
                    <a:pt x="14467" y="18486"/>
                  </a:lnTo>
                  <a:lnTo>
                    <a:pt x="14614" y="18437"/>
                  </a:lnTo>
                  <a:lnTo>
                    <a:pt x="14760" y="18388"/>
                  </a:lnTo>
                  <a:lnTo>
                    <a:pt x="14881" y="18291"/>
                  </a:lnTo>
                  <a:lnTo>
                    <a:pt x="14979" y="18169"/>
                  </a:lnTo>
                  <a:lnTo>
                    <a:pt x="15028" y="18023"/>
                  </a:lnTo>
                  <a:lnTo>
                    <a:pt x="15076" y="17877"/>
                  </a:lnTo>
                  <a:lnTo>
                    <a:pt x="15101" y="17731"/>
                  </a:lnTo>
                  <a:lnTo>
                    <a:pt x="15101" y="780"/>
                  </a:lnTo>
                  <a:lnTo>
                    <a:pt x="15101" y="780"/>
                  </a:lnTo>
                  <a:lnTo>
                    <a:pt x="15076" y="634"/>
                  </a:lnTo>
                  <a:lnTo>
                    <a:pt x="15028" y="488"/>
                  </a:lnTo>
                  <a:lnTo>
                    <a:pt x="14979" y="341"/>
                  </a:lnTo>
                  <a:lnTo>
                    <a:pt x="14881" y="220"/>
                  </a:lnTo>
                  <a:lnTo>
                    <a:pt x="14760" y="122"/>
                  </a:lnTo>
                  <a:lnTo>
                    <a:pt x="14614" y="74"/>
                  </a:lnTo>
                  <a:lnTo>
                    <a:pt x="14467" y="25"/>
                  </a:lnTo>
                  <a:lnTo>
                    <a:pt x="14321" y="0"/>
                  </a:lnTo>
                  <a:lnTo>
                    <a:pt x="14321" y="0"/>
                  </a:lnTo>
                </a:path>
              </a:pathLst>
            </a:custGeom>
            <a:noFill/>
            <a:ln w="19050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539;p37">
              <a:extLst>
                <a:ext uri="{FF2B5EF4-FFF2-40B4-BE49-F238E27FC236}">
                  <a16:creationId xmlns:a16="http://schemas.microsoft.com/office/drawing/2014/main" xmlns="" id="{72B97B30-6E1B-4367-BE71-152329D42C81}"/>
                </a:ext>
              </a:extLst>
            </p:cNvPr>
            <p:cNvSpPr/>
            <p:nvPr/>
          </p:nvSpPr>
          <p:spPr>
            <a:xfrm>
              <a:off x="796650" y="274025"/>
              <a:ext cx="45100" cy="45100"/>
            </a:xfrm>
            <a:custGeom>
              <a:avLst/>
              <a:gdLst/>
              <a:ahLst/>
              <a:cxnLst/>
              <a:rect l="l" t="t" r="r" b="b"/>
              <a:pathLst>
                <a:path w="1804" h="1804" fill="none" extrusionOk="0">
                  <a:moveTo>
                    <a:pt x="902" y="1"/>
                  </a:moveTo>
                  <a:lnTo>
                    <a:pt x="902" y="1"/>
                  </a:lnTo>
                  <a:lnTo>
                    <a:pt x="1073" y="25"/>
                  </a:lnTo>
                  <a:lnTo>
                    <a:pt x="1243" y="74"/>
                  </a:lnTo>
                  <a:lnTo>
                    <a:pt x="1414" y="147"/>
                  </a:lnTo>
                  <a:lnTo>
                    <a:pt x="1535" y="269"/>
                  </a:lnTo>
                  <a:lnTo>
                    <a:pt x="1657" y="391"/>
                  </a:lnTo>
                  <a:lnTo>
                    <a:pt x="1730" y="561"/>
                  </a:lnTo>
                  <a:lnTo>
                    <a:pt x="1779" y="732"/>
                  </a:lnTo>
                  <a:lnTo>
                    <a:pt x="1803" y="902"/>
                  </a:lnTo>
                  <a:lnTo>
                    <a:pt x="1803" y="902"/>
                  </a:lnTo>
                  <a:lnTo>
                    <a:pt x="1779" y="1073"/>
                  </a:lnTo>
                  <a:lnTo>
                    <a:pt x="1730" y="1243"/>
                  </a:lnTo>
                  <a:lnTo>
                    <a:pt x="1657" y="1414"/>
                  </a:lnTo>
                  <a:lnTo>
                    <a:pt x="1535" y="1535"/>
                  </a:lnTo>
                  <a:lnTo>
                    <a:pt x="1414" y="1657"/>
                  </a:lnTo>
                  <a:lnTo>
                    <a:pt x="1243" y="1730"/>
                  </a:lnTo>
                  <a:lnTo>
                    <a:pt x="1073" y="1779"/>
                  </a:lnTo>
                  <a:lnTo>
                    <a:pt x="902" y="1803"/>
                  </a:lnTo>
                  <a:lnTo>
                    <a:pt x="902" y="1803"/>
                  </a:lnTo>
                  <a:lnTo>
                    <a:pt x="732" y="1779"/>
                  </a:lnTo>
                  <a:lnTo>
                    <a:pt x="561" y="1730"/>
                  </a:lnTo>
                  <a:lnTo>
                    <a:pt x="391" y="1657"/>
                  </a:lnTo>
                  <a:lnTo>
                    <a:pt x="269" y="1535"/>
                  </a:lnTo>
                  <a:lnTo>
                    <a:pt x="147" y="1414"/>
                  </a:lnTo>
                  <a:lnTo>
                    <a:pt x="74" y="1243"/>
                  </a:lnTo>
                  <a:lnTo>
                    <a:pt x="25" y="1073"/>
                  </a:lnTo>
                  <a:lnTo>
                    <a:pt x="1" y="902"/>
                  </a:lnTo>
                  <a:lnTo>
                    <a:pt x="1" y="902"/>
                  </a:lnTo>
                  <a:lnTo>
                    <a:pt x="25" y="732"/>
                  </a:lnTo>
                  <a:lnTo>
                    <a:pt x="74" y="561"/>
                  </a:lnTo>
                  <a:lnTo>
                    <a:pt x="147" y="391"/>
                  </a:lnTo>
                  <a:lnTo>
                    <a:pt x="269" y="269"/>
                  </a:lnTo>
                  <a:lnTo>
                    <a:pt x="391" y="147"/>
                  </a:lnTo>
                  <a:lnTo>
                    <a:pt x="561" y="74"/>
                  </a:lnTo>
                  <a:lnTo>
                    <a:pt x="732" y="25"/>
                  </a:lnTo>
                  <a:lnTo>
                    <a:pt x="902" y="1"/>
                  </a:lnTo>
                  <a:lnTo>
                    <a:pt x="902" y="1"/>
                  </a:lnTo>
                </a:path>
              </a:pathLst>
            </a:custGeom>
            <a:noFill/>
            <a:ln w="19050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540;p37">
              <a:extLst>
                <a:ext uri="{FF2B5EF4-FFF2-40B4-BE49-F238E27FC236}">
                  <a16:creationId xmlns:a16="http://schemas.microsoft.com/office/drawing/2014/main" xmlns="" id="{66E71AA2-0D34-4F21-A9F6-5B6C976A012E}"/>
                </a:ext>
              </a:extLst>
            </p:cNvPr>
            <p:cNvSpPr/>
            <p:nvPr/>
          </p:nvSpPr>
          <p:spPr>
            <a:xfrm>
              <a:off x="713850" y="274025"/>
              <a:ext cx="45075" cy="45100"/>
            </a:xfrm>
            <a:custGeom>
              <a:avLst/>
              <a:gdLst/>
              <a:ahLst/>
              <a:cxnLst/>
              <a:rect l="l" t="t" r="r" b="b"/>
              <a:pathLst>
                <a:path w="1803" h="1804" fill="none" extrusionOk="0">
                  <a:moveTo>
                    <a:pt x="902" y="1"/>
                  </a:moveTo>
                  <a:lnTo>
                    <a:pt x="902" y="1"/>
                  </a:lnTo>
                  <a:lnTo>
                    <a:pt x="1072" y="25"/>
                  </a:lnTo>
                  <a:lnTo>
                    <a:pt x="1243" y="74"/>
                  </a:lnTo>
                  <a:lnTo>
                    <a:pt x="1413" y="147"/>
                  </a:lnTo>
                  <a:lnTo>
                    <a:pt x="1535" y="269"/>
                  </a:lnTo>
                  <a:lnTo>
                    <a:pt x="1657" y="391"/>
                  </a:lnTo>
                  <a:lnTo>
                    <a:pt x="1730" y="561"/>
                  </a:lnTo>
                  <a:lnTo>
                    <a:pt x="1779" y="732"/>
                  </a:lnTo>
                  <a:lnTo>
                    <a:pt x="1803" y="902"/>
                  </a:lnTo>
                  <a:lnTo>
                    <a:pt x="1803" y="902"/>
                  </a:lnTo>
                  <a:lnTo>
                    <a:pt x="1779" y="1073"/>
                  </a:lnTo>
                  <a:lnTo>
                    <a:pt x="1730" y="1243"/>
                  </a:lnTo>
                  <a:lnTo>
                    <a:pt x="1657" y="1414"/>
                  </a:lnTo>
                  <a:lnTo>
                    <a:pt x="1535" y="1535"/>
                  </a:lnTo>
                  <a:lnTo>
                    <a:pt x="1413" y="1657"/>
                  </a:lnTo>
                  <a:lnTo>
                    <a:pt x="1243" y="1730"/>
                  </a:lnTo>
                  <a:lnTo>
                    <a:pt x="1072" y="1779"/>
                  </a:lnTo>
                  <a:lnTo>
                    <a:pt x="902" y="1803"/>
                  </a:lnTo>
                  <a:lnTo>
                    <a:pt x="902" y="1803"/>
                  </a:lnTo>
                  <a:lnTo>
                    <a:pt x="731" y="1779"/>
                  </a:lnTo>
                  <a:lnTo>
                    <a:pt x="561" y="1730"/>
                  </a:lnTo>
                  <a:lnTo>
                    <a:pt x="390" y="1657"/>
                  </a:lnTo>
                  <a:lnTo>
                    <a:pt x="269" y="1535"/>
                  </a:lnTo>
                  <a:lnTo>
                    <a:pt x="147" y="1414"/>
                  </a:lnTo>
                  <a:lnTo>
                    <a:pt x="74" y="1243"/>
                  </a:lnTo>
                  <a:lnTo>
                    <a:pt x="25" y="1073"/>
                  </a:lnTo>
                  <a:lnTo>
                    <a:pt x="1" y="902"/>
                  </a:lnTo>
                  <a:lnTo>
                    <a:pt x="1" y="902"/>
                  </a:lnTo>
                  <a:lnTo>
                    <a:pt x="25" y="732"/>
                  </a:lnTo>
                  <a:lnTo>
                    <a:pt x="74" y="561"/>
                  </a:lnTo>
                  <a:lnTo>
                    <a:pt x="147" y="391"/>
                  </a:lnTo>
                  <a:lnTo>
                    <a:pt x="269" y="269"/>
                  </a:lnTo>
                  <a:lnTo>
                    <a:pt x="390" y="147"/>
                  </a:lnTo>
                  <a:lnTo>
                    <a:pt x="561" y="74"/>
                  </a:lnTo>
                  <a:lnTo>
                    <a:pt x="731" y="25"/>
                  </a:lnTo>
                  <a:lnTo>
                    <a:pt x="902" y="1"/>
                  </a:lnTo>
                  <a:lnTo>
                    <a:pt x="902" y="1"/>
                  </a:lnTo>
                </a:path>
              </a:pathLst>
            </a:custGeom>
            <a:noFill/>
            <a:ln w="19050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" name="Google Shape;541;p37">
              <a:extLst>
                <a:ext uri="{FF2B5EF4-FFF2-40B4-BE49-F238E27FC236}">
                  <a16:creationId xmlns:a16="http://schemas.microsoft.com/office/drawing/2014/main" xmlns="" id="{0245137C-4592-4806-8B62-469869D33346}"/>
                </a:ext>
              </a:extLst>
            </p:cNvPr>
            <p:cNvSpPr/>
            <p:nvPr/>
          </p:nvSpPr>
          <p:spPr>
            <a:xfrm>
              <a:off x="631050" y="274025"/>
              <a:ext cx="45075" cy="45100"/>
            </a:xfrm>
            <a:custGeom>
              <a:avLst/>
              <a:gdLst/>
              <a:ahLst/>
              <a:cxnLst/>
              <a:rect l="l" t="t" r="r" b="b"/>
              <a:pathLst>
                <a:path w="1803" h="1804" fill="none" extrusionOk="0">
                  <a:moveTo>
                    <a:pt x="0" y="902"/>
                  </a:moveTo>
                  <a:lnTo>
                    <a:pt x="0" y="902"/>
                  </a:lnTo>
                  <a:lnTo>
                    <a:pt x="25" y="732"/>
                  </a:lnTo>
                  <a:lnTo>
                    <a:pt x="73" y="561"/>
                  </a:lnTo>
                  <a:lnTo>
                    <a:pt x="147" y="391"/>
                  </a:lnTo>
                  <a:lnTo>
                    <a:pt x="268" y="269"/>
                  </a:lnTo>
                  <a:lnTo>
                    <a:pt x="390" y="147"/>
                  </a:lnTo>
                  <a:lnTo>
                    <a:pt x="561" y="74"/>
                  </a:lnTo>
                  <a:lnTo>
                    <a:pt x="731" y="25"/>
                  </a:lnTo>
                  <a:lnTo>
                    <a:pt x="902" y="1"/>
                  </a:lnTo>
                  <a:lnTo>
                    <a:pt x="902" y="1"/>
                  </a:lnTo>
                  <a:lnTo>
                    <a:pt x="1072" y="25"/>
                  </a:lnTo>
                  <a:lnTo>
                    <a:pt x="1243" y="74"/>
                  </a:lnTo>
                  <a:lnTo>
                    <a:pt x="1413" y="147"/>
                  </a:lnTo>
                  <a:lnTo>
                    <a:pt x="1535" y="269"/>
                  </a:lnTo>
                  <a:lnTo>
                    <a:pt x="1657" y="391"/>
                  </a:lnTo>
                  <a:lnTo>
                    <a:pt x="1730" y="561"/>
                  </a:lnTo>
                  <a:lnTo>
                    <a:pt x="1778" y="732"/>
                  </a:lnTo>
                  <a:lnTo>
                    <a:pt x="1803" y="902"/>
                  </a:lnTo>
                  <a:lnTo>
                    <a:pt x="1803" y="902"/>
                  </a:lnTo>
                  <a:lnTo>
                    <a:pt x="1778" y="1073"/>
                  </a:lnTo>
                  <a:lnTo>
                    <a:pt x="1730" y="1243"/>
                  </a:lnTo>
                  <a:lnTo>
                    <a:pt x="1657" y="1414"/>
                  </a:lnTo>
                  <a:lnTo>
                    <a:pt x="1535" y="1535"/>
                  </a:lnTo>
                  <a:lnTo>
                    <a:pt x="1413" y="1657"/>
                  </a:lnTo>
                  <a:lnTo>
                    <a:pt x="1243" y="1730"/>
                  </a:lnTo>
                  <a:lnTo>
                    <a:pt x="1072" y="1779"/>
                  </a:lnTo>
                  <a:lnTo>
                    <a:pt x="902" y="1803"/>
                  </a:lnTo>
                  <a:lnTo>
                    <a:pt x="902" y="1803"/>
                  </a:lnTo>
                  <a:lnTo>
                    <a:pt x="731" y="1779"/>
                  </a:lnTo>
                  <a:lnTo>
                    <a:pt x="561" y="1730"/>
                  </a:lnTo>
                  <a:lnTo>
                    <a:pt x="390" y="1657"/>
                  </a:lnTo>
                  <a:lnTo>
                    <a:pt x="268" y="1535"/>
                  </a:lnTo>
                  <a:lnTo>
                    <a:pt x="147" y="1414"/>
                  </a:lnTo>
                  <a:lnTo>
                    <a:pt x="73" y="1243"/>
                  </a:lnTo>
                  <a:lnTo>
                    <a:pt x="25" y="1073"/>
                  </a:lnTo>
                  <a:lnTo>
                    <a:pt x="0" y="902"/>
                  </a:lnTo>
                  <a:lnTo>
                    <a:pt x="0" y="902"/>
                  </a:lnTo>
                </a:path>
              </a:pathLst>
            </a:custGeom>
            <a:noFill/>
            <a:ln w="19050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542;p37">
              <a:extLst>
                <a:ext uri="{FF2B5EF4-FFF2-40B4-BE49-F238E27FC236}">
                  <a16:creationId xmlns:a16="http://schemas.microsoft.com/office/drawing/2014/main" xmlns="" id="{5ED86692-9413-4E30-8942-1A35B21F2F99}"/>
                </a:ext>
              </a:extLst>
            </p:cNvPr>
            <p:cNvSpPr/>
            <p:nvPr/>
          </p:nvSpPr>
          <p:spPr>
            <a:xfrm>
              <a:off x="649925" y="590050"/>
              <a:ext cx="133975" cy="25"/>
            </a:xfrm>
            <a:custGeom>
              <a:avLst/>
              <a:gdLst/>
              <a:ahLst/>
              <a:cxnLst/>
              <a:rect l="l" t="t" r="r" b="b"/>
              <a:pathLst>
                <a:path w="5359" h="1" fill="none" extrusionOk="0">
                  <a:moveTo>
                    <a:pt x="5358" y="0"/>
                  </a:moveTo>
                  <a:lnTo>
                    <a:pt x="0" y="0"/>
                  </a:lnTo>
                </a:path>
              </a:pathLst>
            </a:custGeom>
            <a:noFill/>
            <a:ln w="19050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543;p37">
              <a:extLst>
                <a:ext uri="{FF2B5EF4-FFF2-40B4-BE49-F238E27FC236}">
                  <a16:creationId xmlns:a16="http://schemas.microsoft.com/office/drawing/2014/main" xmlns="" id="{8D077F22-E9F7-481E-A189-EC73130828D2}"/>
                </a:ext>
              </a:extLst>
            </p:cNvPr>
            <p:cNvSpPr/>
            <p:nvPr/>
          </p:nvSpPr>
          <p:spPr>
            <a:xfrm>
              <a:off x="649925" y="534625"/>
              <a:ext cx="255750" cy="25"/>
            </a:xfrm>
            <a:custGeom>
              <a:avLst/>
              <a:gdLst/>
              <a:ahLst/>
              <a:cxnLst/>
              <a:rect l="l" t="t" r="r" b="b"/>
              <a:pathLst>
                <a:path w="10230" h="1" fill="none" extrusionOk="0">
                  <a:moveTo>
                    <a:pt x="10229" y="1"/>
                  </a:moveTo>
                  <a:lnTo>
                    <a:pt x="0" y="1"/>
                  </a:lnTo>
                </a:path>
              </a:pathLst>
            </a:custGeom>
            <a:noFill/>
            <a:ln w="19050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544;p37">
              <a:extLst>
                <a:ext uri="{FF2B5EF4-FFF2-40B4-BE49-F238E27FC236}">
                  <a16:creationId xmlns:a16="http://schemas.microsoft.com/office/drawing/2014/main" xmlns="" id="{F3EB5A59-A60E-4C58-BCC9-1E616E65D0DF}"/>
                </a:ext>
              </a:extLst>
            </p:cNvPr>
            <p:cNvSpPr/>
            <p:nvPr/>
          </p:nvSpPr>
          <p:spPr>
            <a:xfrm>
              <a:off x="649925" y="479825"/>
              <a:ext cx="255750" cy="25"/>
            </a:xfrm>
            <a:custGeom>
              <a:avLst/>
              <a:gdLst/>
              <a:ahLst/>
              <a:cxnLst/>
              <a:rect l="l" t="t" r="r" b="b"/>
              <a:pathLst>
                <a:path w="10230" h="1" fill="none" extrusionOk="0">
                  <a:moveTo>
                    <a:pt x="10229" y="1"/>
                  </a:moveTo>
                  <a:lnTo>
                    <a:pt x="0" y="1"/>
                  </a:lnTo>
                </a:path>
              </a:pathLst>
            </a:custGeom>
            <a:noFill/>
            <a:ln w="19050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545;p37">
              <a:extLst>
                <a:ext uri="{FF2B5EF4-FFF2-40B4-BE49-F238E27FC236}">
                  <a16:creationId xmlns:a16="http://schemas.microsoft.com/office/drawing/2014/main" xmlns="" id="{BFAEA99B-A8FD-4B49-A709-BA09F45B9E6F}"/>
                </a:ext>
              </a:extLst>
            </p:cNvPr>
            <p:cNvSpPr/>
            <p:nvPr/>
          </p:nvSpPr>
          <p:spPr>
            <a:xfrm>
              <a:off x="649925" y="424425"/>
              <a:ext cx="255750" cy="25"/>
            </a:xfrm>
            <a:custGeom>
              <a:avLst/>
              <a:gdLst/>
              <a:ahLst/>
              <a:cxnLst/>
              <a:rect l="l" t="t" r="r" b="b"/>
              <a:pathLst>
                <a:path w="10230" h="1" fill="none" extrusionOk="0">
                  <a:moveTo>
                    <a:pt x="10229" y="1"/>
                  </a:moveTo>
                  <a:lnTo>
                    <a:pt x="0" y="1"/>
                  </a:lnTo>
                </a:path>
              </a:pathLst>
            </a:custGeom>
            <a:noFill/>
            <a:ln w="19050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546;p37">
              <a:extLst>
                <a:ext uri="{FF2B5EF4-FFF2-40B4-BE49-F238E27FC236}">
                  <a16:creationId xmlns:a16="http://schemas.microsoft.com/office/drawing/2014/main" xmlns="" id="{93BE4E0F-73B3-4840-96D2-D8010FC468A4}"/>
                </a:ext>
              </a:extLst>
            </p:cNvPr>
            <p:cNvSpPr/>
            <p:nvPr/>
          </p:nvSpPr>
          <p:spPr>
            <a:xfrm>
              <a:off x="879475" y="274025"/>
              <a:ext cx="45075" cy="45100"/>
            </a:xfrm>
            <a:custGeom>
              <a:avLst/>
              <a:gdLst/>
              <a:ahLst/>
              <a:cxnLst/>
              <a:rect l="l" t="t" r="r" b="b"/>
              <a:pathLst>
                <a:path w="1803" h="1804" fill="none" extrusionOk="0">
                  <a:moveTo>
                    <a:pt x="901" y="1803"/>
                  </a:moveTo>
                  <a:lnTo>
                    <a:pt x="901" y="1803"/>
                  </a:lnTo>
                  <a:lnTo>
                    <a:pt x="731" y="1779"/>
                  </a:lnTo>
                  <a:lnTo>
                    <a:pt x="560" y="1730"/>
                  </a:lnTo>
                  <a:lnTo>
                    <a:pt x="390" y="1657"/>
                  </a:lnTo>
                  <a:lnTo>
                    <a:pt x="268" y="1535"/>
                  </a:lnTo>
                  <a:lnTo>
                    <a:pt x="146" y="1414"/>
                  </a:lnTo>
                  <a:lnTo>
                    <a:pt x="73" y="1243"/>
                  </a:lnTo>
                  <a:lnTo>
                    <a:pt x="25" y="1073"/>
                  </a:lnTo>
                  <a:lnTo>
                    <a:pt x="0" y="902"/>
                  </a:lnTo>
                  <a:lnTo>
                    <a:pt x="0" y="902"/>
                  </a:lnTo>
                  <a:lnTo>
                    <a:pt x="25" y="732"/>
                  </a:lnTo>
                  <a:lnTo>
                    <a:pt x="73" y="561"/>
                  </a:lnTo>
                  <a:lnTo>
                    <a:pt x="146" y="391"/>
                  </a:lnTo>
                  <a:lnTo>
                    <a:pt x="268" y="269"/>
                  </a:lnTo>
                  <a:lnTo>
                    <a:pt x="390" y="147"/>
                  </a:lnTo>
                  <a:lnTo>
                    <a:pt x="560" y="74"/>
                  </a:lnTo>
                  <a:lnTo>
                    <a:pt x="731" y="25"/>
                  </a:lnTo>
                  <a:lnTo>
                    <a:pt x="901" y="1"/>
                  </a:lnTo>
                  <a:lnTo>
                    <a:pt x="901" y="1"/>
                  </a:lnTo>
                  <a:lnTo>
                    <a:pt x="1072" y="25"/>
                  </a:lnTo>
                  <a:lnTo>
                    <a:pt x="1242" y="74"/>
                  </a:lnTo>
                  <a:lnTo>
                    <a:pt x="1413" y="147"/>
                  </a:lnTo>
                  <a:lnTo>
                    <a:pt x="1535" y="269"/>
                  </a:lnTo>
                  <a:lnTo>
                    <a:pt x="1656" y="391"/>
                  </a:lnTo>
                  <a:lnTo>
                    <a:pt x="1729" y="561"/>
                  </a:lnTo>
                  <a:lnTo>
                    <a:pt x="1778" y="732"/>
                  </a:lnTo>
                  <a:lnTo>
                    <a:pt x="1802" y="902"/>
                  </a:lnTo>
                  <a:lnTo>
                    <a:pt x="1802" y="902"/>
                  </a:lnTo>
                  <a:lnTo>
                    <a:pt x="1778" y="1073"/>
                  </a:lnTo>
                  <a:lnTo>
                    <a:pt x="1729" y="1243"/>
                  </a:lnTo>
                  <a:lnTo>
                    <a:pt x="1656" y="1414"/>
                  </a:lnTo>
                  <a:lnTo>
                    <a:pt x="1535" y="1535"/>
                  </a:lnTo>
                  <a:lnTo>
                    <a:pt x="1413" y="1657"/>
                  </a:lnTo>
                  <a:lnTo>
                    <a:pt x="1242" y="1730"/>
                  </a:lnTo>
                  <a:lnTo>
                    <a:pt x="1072" y="1779"/>
                  </a:lnTo>
                  <a:lnTo>
                    <a:pt x="901" y="1803"/>
                  </a:lnTo>
                  <a:lnTo>
                    <a:pt x="901" y="1803"/>
                  </a:lnTo>
                </a:path>
              </a:pathLst>
            </a:custGeom>
            <a:noFill/>
            <a:ln w="19050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547;p37">
              <a:extLst>
                <a:ext uri="{FF2B5EF4-FFF2-40B4-BE49-F238E27FC236}">
                  <a16:creationId xmlns:a16="http://schemas.microsoft.com/office/drawing/2014/main" xmlns="" id="{CF988644-BA78-485D-8E61-BFBED1AB3DC2}"/>
                </a:ext>
              </a:extLst>
            </p:cNvPr>
            <p:cNvSpPr/>
            <p:nvPr/>
          </p:nvSpPr>
          <p:spPr>
            <a:xfrm>
              <a:off x="654800" y="244200"/>
              <a:ext cx="25" cy="51175"/>
            </a:xfrm>
            <a:custGeom>
              <a:avLst/>
              <a:gdLst/>
              <a:ahLst/>
              <a:cxnLst/>
              <a:rect l="l" t="t" r="r" b="b"/>
              <a:pathLst>
                <a:path w="1" h="2047" fill="none" extrusionOk="0">
                  <a:moveTo>
                    <a:pt x="0" y="1"/>
                  </a:moveTo>
                  <a:lnTo>
                    <a:pt x="0" y="2046"/>
                  </a:lnTo>
                </a:path>
              </a:pathLst>
            </a:custGeom>
            <a:noFill/>
            <a:ln w="19050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548;p37">
              <a:extLst>
                <a:ext uri="{FF2B5EF4-FFF2-40B4-BE49-F238E27FC236}">
                  <a16:creationId xmlns:a16="http://schemas.microsoft.com/office/drawing/2014/main" xmlns="" id="{4B56ACAB-5224-4964-A55D-0CCBE618BC72}"/>
                </a:ext>
              </a:extLst>
            </p:cNvPr>
            <p:cNvSpPr/>
            <p:nvPr/>
          </p:nvSpPr>
          <p:spPr>
            <a:xfrm>
              <a:off x="737600" y="244200"/>
              <a:ext cx="25" cy="51175"/>
            </a:xfrm>
            <a:custGeom>
              <a:avLst/>
              <a:gdLst/>
              <a:ahLst/>
              <a:cxnLst/>
              <a:rect l="l" t="t" r="r" b="b"/>
              <a:pathLst>
                <a:path w="1" h="2047" fill="none" extrusionOk="0">
                  <a:moveTo>
                    <a:pt x="1" y="1"/>
                  </a:moveTo>
                  <a:lnTo>
                    <a:pt x="1" y="2046"/>
                  </a:lnTo>
                </a:path>
              </a:pathLst>
            </a:custGeom>
            <a:noFill/>
            <a:ln w="19050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549;p37">
              <a:extLst>
                <a:ext uri="{FF2B5EF4-FFF2-40B4-BE49-F238E27FC236}">
                  <a16:creationId xmlns:a16="http://schemas.microsoft.com/office/drawing/2014/main" xmlns="" id="{D5F50D48-F6E1-4657-869D-7A59E7DD4414}"/>
                </a:ext>
              </a:extLst>
            </p:cNvPr>
            <p:cNvSpPr/>
            <p:nvPr/>
          </p:nvSpPr>
          <p:spPr>
            <a:xfrm>
              <a:off x="820400" y="244200"/>
              <a:ext cx="25" cy="51175"/>
            </a:xfrm>
            <a:custGeom>
              <a:avLst/>
              <a:gdLst/>
              <a:ahLst/>
              <a:cxnLst/>
              <a:rect l="l" t="t" r="r" b="b"/>
              <a:pathLst>
                <a:path w="1" h="2047" fill="none" extrusionOk="0">
                  <a:moveTo>
                    <a:pt x="1" y="1"/>
                  </a:moveTo>
                  <a:lnTo>
                    <a:pt x="1" y="2046"/>
                  </a:lnTo>
                </a:path>
              </a:pathLst>
            </a:custGeom>
            <a:noFill/>
            <a:ln w="19050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550;p37">
              <a:extLst>
                <a:ext uri="{FF2B5EF4-FFF2-40B4-BE49-F238E27FC236}">
                  <a16:creationId xmlns:a16="http://schemas.microsoft.com/office/drawing/2014/main" xmlns="" id="{6A46918A-1566-4CD3-9669-F98D322B11EB}"/>
                </a:ext>
              </a:extLst>
            </p:cNvPr>
            <p:cNvSpPr/>
            <p:nvPr/>
          </p:nvSpPr>
          <p:spPr>
            <a:xfrm>
              <a:off x="903225" y="244200"/>
              <a:ext cx="25" cy="51175"/>
            </a:xfrm>
            <a:custGeom>
              <a:avLst/>
              <a:gdLst/>
              <a:ahLst/>
              <a:cxnLst/>
              <a:rect l="l" t="t" r="r" b="b"/>
              <a:pathLst>
                <a:path w="1" h="2047" fill="none" extrusionOk="0">
                  <a:moveTo>
                    <a:pt x="0" y="1"/>
                  </a:moveTo>
                  <a:lnTo>
                    <a:pt x="0" y="2046"/>
                  </a:lnTo>
                </a:path>
              </a:pathLst>
            </a:custGeom>
            <a:noFill/>
            <a:ln w="19050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cxnSp>
        <p:nvCxnSpPr>
          <p:cNvPr id="5" name="رابط مستقيم 4"/>
          <p:cNvCxnSpPr/>
          <p:nvPr/>
        </p:nvCxnSpPr>
        <p:spPr>
          <a:xfrm>
            <a:off x="9960236" y="2560966"/>
            <a:ext cx="1179308" cy="1179308"/>
          </a:xfrm>
          <a:prstGeom prst="line">
            <a:avLst/>
          </a:prstGeom>
          <a:ln w="38100">
            <a:solidFill>
              <a:srgbClr val="FFC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34" name="رابط مستقيم 33"/>
          <p:cNvCxnSpPr>
            <a:endCxn id="33" idx="3"/>
          </p:cNvCxnSpPr>
          <p:nvPr/>
        </p:nvCxnSpPr>
        <p:spPr>
          <a:xfrm flipH="1">
            <a:off x="9960236" y="3788026"/>
            <a:ext cx="1215795" cy="1918229"/>
          </a:xfrm>
          <a:prstGeom prst="line">
            <a:avLst/>
          </a:prstGeom>
          <a:ln w="38100">
            <a:solidFill>
              <a:srgbClr val="FFC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33" name="مستطيل مستدير الزوايا 32"/>
          <p:cNvSpPr/>
          <p:nvPr/>
        </p:nvSpPr>
        <p:spPr>
          <a:xfrm>
            <a:off x="6849483" y="5204693"/>
            <a:ext cx="3110753" cy="1003124"/>
          </a:xfrm>
          <a:prstGeom prst="roundRect">
            <a:avLst/>
          </a:prstGeom>
          <a:solidFill>
            <a:srgbClr val="C00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BH" sz="2800" b="1" dirty="0">
                <a:solidFill>
                  <a:schemeClr val="bg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التصنيف الثاني</a:t>
            </a:r>
          </a:p>
          <a:p>
            <a:pPr algn="ctr"/>
            <a:r>
              <a:rPr lang="ar-BH" sz="2800" b="1" dirty="0">
                <a:solidFill>
                  <a:schemeClr val="bg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العادات الشرائية للمستهلك</a:t>
            </a:r>
          </a:p>
        </p:txBody>
      </p:sp>
      <p:sp>
        <p:nvSpPr>
          <p:cNvPr id="2" name="مستطيل مستدير الزوايا 1"/>
          <p:cNvSpPr/>
          <p:nvPr/>
        </p:nvSpPr>
        <p:spPr>
          <a:xfrm rot="5400000">
            <a:off x="9665387" y="3533562"/>
            <a:ext cx="3644153" cy="695838"/>
          </a:xfrm>
          <a:prstGeom prst="round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BH" sz="32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السلع الاستهلاكية</a:t>
            </a:r>
          </a:p>
        </p:txBody>
      </p:sp>
      <p:cxnSp>
        <p:nvCxnSpPr>
          <p:cNvPr id="40" name="رابط مستقيم 39"/>
          <p:cNvCxnSpPr>
            <a:stCxn id="35" idx="3"/>
            <a:endCxn id="27" idx="1"/>
          </p:cNvCxnSpPr>
          <p:nvPr/>
        </p:nvCxnSpPr>
        <p:spPr>
          <a:xfrm>
            <a:off x="5294106" y="2560966"/>
            <a:ext cx="1555377" cy="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41" name="رابط مستقيم 40"/>
          <p:cNvCxnSpPr>
            <a:endCxn id="27" idx="1"/>
          </p:cNvCxnSpPr>
          <p:nvPr/>
        </p:nvCxnSpPr>
        <p:spPr>
          <a:xfrm flipV="1">
            <a:off x="5177118" y="2560966"/>
            <a:ext cx="1672365" cy="280441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27" name="مستطيل مستدير الزوايا 26"/>
          <p:cNvSpPr/>
          <p:nvPr/>
        </p:nvSpPr>
        <p:spPr>
          <a:xfrm>
            <a:off x="6849483" y="2059404"/>
            <a:ext cx="3110753" cy="1003124"/>
          </a:xfrm>
          <a:prstGeom prst="roundRect">
            <a:avLst/>
          </a:prstGeom>
          <a:solidFill>
            <a:srgbClr val="C00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BH" sz="2800" b="1" dirty="0">
                <a:solidFill>
                  <a:schemeClr val="bg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التصنيف الأول</a:t>
            </a:r>
          </a:p>
          <a:p>
            <a:pPr algn="ctr"/>
            <a:r>
              <a:rPr lang="ar-BH" sz="2800" b="1" dirty="0">
                <a:solidFill>
                  <a:schemeClr val="bg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معدل الاستهلاك</a:t>
            </a:r>
          </a:p>
        </p:txBody>
      </p:sp>
      <p:sp>
        <p:nvSpPr>
          <p:cNvPr id="35" name="مستطيل مستدير الزوايا 34"/>
          <p:cNvSpPr/>
          <p:nvPr/>
        </p:nvSpPr>
        <p:spPr>
          <a:xfrm>
            <a:off x="724332" y="1462966"/>
            <a:ext cx="4569774" cy="2196000"/>
          </a:xfrm>
          <a:prstGeom prst="roundRect">
            <a:avLst>
              <a:gd name="adj" fmla="val 7702"/>
            </a:avLst>
          </a:prstGeom>
          <a:solidFill>
            <a:srgbClr val="9CB18B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1" anchor="t"/>
          <a:lstStyle/>
          <a:p>
            <a:pPr algn="ctr"/>
            <a:r>
              <a:rPr lang="ar-BH" sz="2400" b="1" dirty="0">
                <a:solidFill>
                  <a:srgbClr val="C0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السلع المعمرة</a:t>
            </a:r>
          </a:p>
          <a:p>
            <a:pPr algn="ctr"/>
            <a:r>
              <a:rPr lang="ar-BH" sz="2400" b="1" dirty="0">
                <a:solidFill>
                  <a:srgbClr val="C0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 </a:t>
            </a:r>
            <a:r>
              <a:rPr lang="ar-BH" sz="24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السلع التي تستعمل أو تبقى أو تعمر مدة طويلة، أي تستعمل خلال فترة زمنية طويلة نسبيًا</a:t>
            </a:r>
          </a:p>
        </p:txBody>
      </p:sp>
      <p:sp>
        <p:nvSpPr>
          <p:cNvPr id="36" name="مستطيل مستدير الزوايا 35"/>
          <p:cNvSpPr/>
          <p:nvPr/>
        </p:nvSpPr>
        <p:spPr>
          <a:xfrm>
            <a:off x="724332" y="4075739"/>
            <a:ext cx="4569774" cy="2196000"/>
          </a:xfrm>
          <a:prstGeom prst="roundRect">
            <a:avLst>
              <a:gd name="adj" fmla="val 9943"/>
            </a:avLst>
          </a:prstGeom>
          <a:solidFill>
            <a:srgbClr val="9CB18B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1" anchor="t"/>
          <a:lstStyle/>
          <a:p>
            <a:pPr algn="ctr"/>
            <a:r>
              <a:rPr lang="ar-BH" sz="2400" b="1" dirty="0">
                <a:solidFill>
                  <a:srgbClr val="C0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السلع غير المعمرة</a:t>
            </a:r>
          </a:p>
          <a:p>
            <a:pPr algn="ctr"/>
            <a:r>
              <a:rPr lang="ar-BH" sz="2400" b="1" dirty="0">
                <a:solidFill>
                  <a:srgbClr val="C0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r>
              <a:rPr lang="ar-BH" sz="24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السلع التي تستعمل مرة واحدة أو عدد محدود من المرات، خلال فترة زمنية قصيرة</a:t>
            </a:r>
          </a:p>
        </p:txBody>
      </p:sp>
      <p:pic>
        <p:nvPicPr>
          <p:cNvPr id="3074" name="Picture 2" descr="Flat lcd tv - Transparent PNG &amp; SVG vector fil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7555" y="2463435"/>
            <a:ext cx="1392198" cy="13921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Front Load Washing Machine PNG Image | PNG All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27771" y="2643853"/>
            <a:ext cx="1013534" cy="10135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Free PNG Refrigerator - Konfest #1228929 - PNG Images - PNGio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92385" y="2532185"/>
            <a:ext cx="1126781" cy="11267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 descr="Soap 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4293" y="5214081"/>
            <a:ext cx="1129869" cy="104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2" name="Picture 10" descr="Download Burger Vector Png Image Black And White Download - Burger Png -  Full Size PNG Image - PNGkit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4210" y="5286786"/>
            <a:ext cx="1127122" cy="9210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4" name="Picture 12" descr="Ice cream PNG image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40762" y="5238619"/>
            <a:ext cx="929878" cy="9298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8" name="TextBox 21">
            <a:extLst>
              <a:ext uri="{FF2B5EF4-FFF2-40B4-BE49-F238E27FC236}">
                <a16:creationId xmlns:a16="http://schemas.microsoft.com/office/drawing/2014/main" xmlns="" id="{B02AF472-30F5-4B87-8E68-52F177A24201}"/>
              </a:ext>
            </a:extLst>
          </p:cNvPr>
          <p:cNvSpPr txBox="1"/>
          <p:nvPr/>
        </p:nvSpPr>
        <p:spPr>
          <a:xfrm>
            <a:off x="-119474" y="6492698"/>
            <a:ext cx="7798277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/>
            <a:r>
              <a:rPr lang="ar-BH" sz="2000" b="1" dirty="0">
                <a:solidFill>
                  <a:srgbClr val="436B7D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سوق321</a:t>
            </a:r>
            <a:r>
              <a:rPr lang="ar-SA" sz="2000" b="1" dirty="0">
                <a:solidFill>
                  <a:srgbClr val="436B7D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r>
              <a:rPr lang="ar-BH" sz="2000" b="1" dirty="0">
                <a:solidFill>
                  <a:srgbClr val="436B7D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               التسويق</a:t>
            </a:r>
            <a:r>
              <a:rPr lang="ar-SA" sz="2000" b="1" dirty="0">
                <a:solidFill>
                  <a:srgbClr val="436B7D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                    الوحدة </a:t>
            </a:r>
            <a:r>
              <a:rPr lang="ar-BH" sz="2000" b="1" dirty="0">
                <a:solidFill>
                  <a:srgbClr val="436B7D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الثالثة                       الفصل السادس</a:t>
            </a:r>
            <a:r>
              <a:rPr lang="ar-SA" sz="2000" b="1" dirty="0">
                <a:solidFill>
                  <a:srgbClr val="436B7D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:     </a:t>
            </a:r>
            <a:r>
              <a:rPr lang="ar-BH" sz="2000" b="1" dirty="0">
                <a:solidFill>
                  <a:srgbClr val="436B7D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السلع والخدمات</a:t>
            </a:r>
            <a:endParaRPr lang="ar-SA" sz="2000" b="1" dirty="0">
              <a:solidFill>
                <a:srgbClr val="436B7D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39" name="Rectangle 9"/>
          <p:cNvSpPr>
            <a:spLocks/>
          </p:cNvSpPr>
          <p:nvPr/>
        </p:nvSpPr>
        <p:spPr>
          <a:xfrm>
            <a:off x="7839636" y="6481116"/>
            <a:ext cx="4297130" cy="381000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algn="r">
              <a:lnSpc>
                <a:spcPct val="106000"/>
              </a:lnSpc>
              <a:spcBef>
                <a:spcPts val="0"/>
              </a:spcBef>
              <a:spcAft>
                <a:spcPts val="800"/>
              </a:spcAft>
            </a:pPr>
            <a:r>
              <a:rPr lang="ar-BH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وزارة التربية والتعليم –الفصل الدراسي الثاني 2020-2021م</a:t>
            </a:r>
            <a:endParaRPr lang="en-US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cxnSp>
        <p:nvCxnSpPr>
          <p:cNvPr id="42" name="رابط مستقيم 41"/>
          <p:cNvCxnSpPr/>
          <p:nvPr/>
        </p:nvCxnSpPr>
        <p:spPr>
          <a:xfrm>
            <a:off x="107576" y="6494563"/>
            <a:ext cx="11988000" cy="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3" name="Picture 3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291" y="13778"/>
            <a:ext cx="1646183" cy="12680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442205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مستطيل مستدير الزوايا 15">
            <a:extLst>
              <a:ext uri="{FF2B5EF4-FFF2-40B4-BE49-F238E27FC236}">
                <a16:creationId xmlns:a16="http://schemas.microsoft.com/office/drawing/2014/main" xmlns="" id="{C7CA628E-402E-4ECD-83CD-2C5BD377C6C5}"/>
              </a:ext>
            </a:extLst>
          </p:cNvPr>
          <p:cNvSpPr/>
          <p:nvPr/>
        </p:nvSpPr>
        <p:spPr>
          <a:xfrm>
            <a:off x="175526" y="1335539"/>
            <a:ext cx="11908215" cy="5091884"/>
          </a:xfrm>
          <a:prstGeom prst="roundRect">
            <a:avLst>
              <a:gd name="adj" fmla="val 1416"/>
            </a:avLst>
          </a:prstGeom>
          <a:solidFill>
            <a:srgbClr val="BFD4D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t"/>
          <a:lstStyle/>
          <a:p>
            <a:pPr lvl="0" algn="r" rtl="1">
              <a:lnSpc>
                <a:spcPct val="90000"/>
              </a:lnSpc>
              <a:spcBef>
                <a:spcPts val="1000"/>
              </a:spcBef>
            </a:pPr>
            <a:endParaRPr lang="ar-BH" sz="3200" b="1" dirty="0">
              <a:solidFill>
                <a:prstClr val="black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marL="514350" lvl="0" indent="-514350" algn="r" rtl="1">
              <a:lnSpc>
                <a:spcPct val="90000"/>
              </a:lnSpc>
              <a:spcBef>
                <a:spcPts val="1000"/>
              </a:spcBef>
              <a:buFont typeface="+mj-lt"/>
              <a:buAutoNum type="arabicPeriod"/>
            </a:pPr>
            <a:endParaRPr lang="en-US" sz="3200" b="1" dirty="0">
              <a:solidFill>
                <a:prstClr val="black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algn="just" rtl="1"/>
            <a:endParaRPr lang="en-US" sz="3200" b="1" dirty="0">
              <a:solidFill>
                <a:schemeClr val="tx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14" name="مستطيل مستدير الزوايا 13"/>
          <p:cNvSpPr/>
          <p:nvPr/>
        </p:nvSpPr>
        <p:spPr>
          <a:xfrm>
            <a:off x="4328160" y="177021"/>
            <a:ext cx="8153400" cy="1080000"/>
          </a:xfrm>
          <a:prstGeom prst="roundRect">
            <a:avLst>
              <a:gd name="adj" fmla="val 10356"/>
            </a:avLst>
          </a:prstGeom>
          <a:solidFill>
            <a:srgbClr val="3F6A7D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BH"/>
          </a:p>
        </p:txBody>
      </p:sp>
      <p:sp>
        <p:nvSpPr>
          <p:cNvPr id="28" name="Rectangle 6"/>
          <p:cNvSpPr/>
          <p:nvPr/>
        </p:nvSpPr>
        <p:spPr>
          <a:xfrm>
            <a:off x="5497990" y="321903"/>
            <a:ext cx="4535217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ar-BH" sz="4400" dirty="0">
                <a:ln w="9525">
                  <a:noFill/>
                  <a:prstDash val="solid"/>
                </a:ln>
                <a:solidFill>
                  <a:schemeClr val="bg1"/>
                </a:solidFill>
                <a:latin typeface="Arial Black" panose="020B0A04020102020204" pitchFamily="34" charset="0"/>
                <a:cs typeface="PT Bold Heading" panose="02010400000000000000" pitchFamily="2" charset="-78"/>
              </a:rPr>
              <a:t>1. السلع الاستهلاكية</a:t>
            </a:r>
            <a:endParaRPr lang="en-US" sz="4400" dirty="0">
              <a:ln w="9525">
                <a:noFill/>
                <a:prstDash val="solid"/>
              </a:ln>
              <a:solidFill>
                <a:schemeClr val="bg1"/>
              </a:solidFill>
              <a:latin typeface="Arial Black" panose="020B0A04020102020204" pitchFamily="34" charset="0"/>
              <a:cs typeface="PT Bold Heading" panose="02010400000000000000" pitchFamily="2" charset="-78"/>
            </a:endParaRPr>
          </a:p>
        </p:txBody>
      </p:sp>
      <p:grpSp>
        <p:nvGrpSpPr>
          <p:cNvPr id="12" name="Google Shape;536;p37">
            <a:extLst>
              <a:ext uri="{FF2B5EF4-FFF2-40B4-BE49-F238E27FC236}">
                <a16:creationId xmlns:a16="http://schemas.microsoft.com/office/drawing/2014/main" xmlns="" id="{1A531D1E-7BD9-4344-B398-37A44A94B309}"/>
              </a:ext>
            </a:extLst>
          </p:cNvPr>
          <p:cNvGrpSpPr/>
          <p:nvPr/>
        </p:nvGrpSpPr>
        <p:grpSpPr>
          <a:xfrm>
            <a:off x="11300601" y="293301"/>
            <a:ext cx="616789" cy="833812"/>
            <a:chOff x="590250" y="244200"/>
            <a:chExt cx="407975" cy="532175"/>
          </a:xfrm>
        </p:grpSpPr>
        <p:sp>
          <p:nvSpPr>
            <p:cNvPr id="13" name="Google Shape;537;p37">
              <a:extLst>
                <a:ext uri="{FF2B5EF4-FFF2-40B4-BE49-F238E27FC236}">
                  <a16:creationId xmlns:a16="http://schemas.microsoft.com/office/drawing/2014/main" xmlns="" id="{CEFE7213-6533-4E58-A817-E3D9213DE656}"/>
                </a:ext>
              </a:extLst>
            </p:cNvPr>
            <p:cNvSpPr/>
            <p:nvPr/>
          </p:nvSpPr>
          <p:spPr>
            <a:xfrm>
              <a:off x="623125" y="313625"/>
              <a:ext cx="375100" cy="462750"/>
            </a:xfrm>
            <a:custGeom>
              <a:avLst/>
              <a:gdLst/>
              <a:ahLst/>
              <a:cxnLst/>
              <a:rect l="l" t="t" r="r" b="b"/>
              <a:pathLst>
                <a:path w="15004" h="18510" fill="none" extrusionOk="0">
                  <a:moveTo>
                    <a:pt x="1" y="17536"/>
                  </a:moveTo>
                  <a:lnTo>
                    <a:pt x="1" y="17536"/>
                  </a:lnTo>
                  <a:lnTo>
                    <a:pt x="1" y="17536"/>
                  </a:lnTo>
                  <a:lnTo>
                    <a:pt x="25" y="17682"/>
                  </a:lnTo>
                  <a:lnTo>
                    <a:pt x="49" y="17852"/>
                  </a:lnTo>
                  <a:lnTo>
                    <a:pt x="123" y="18023"/>
                  </a:lnTo>
                  <a:lnTo>
                    <a:pt x="220" y="18193"/>
                  </a:lnTo>
                  <a:lnTo>
                    <a:pt x="293" y="18291"/>
                  </a:lnTo>
                  <a:lnTo>
                    <a:pt x="390" y="18364"/>
                  </a:lnTo>
                  <a:lnTo>
                    <a:pt x="488" y="18412"/>
                  </a:lnTo>
                  <a:lnTo>
                    <a:pt x="610" y="18461"/>
                  </a:lnTo>
                  <a:lnTo>
                    <a:pt x="756" y="18510"/>
                  </a:lnTo>
                  <a:lnTo>
                    <a:pt x="926" y="18510"/>
                  </a:lnTo>
                  <a:lnTo>
                    <a:pt x="14468" y="18510"/>
                  </a:lnTo>
                  <a:lnTo>
                    <a:pt x="14468" y="18510"/>
                  </a:lnTo>
                  <a:lnTo>
                    <a:pt x="14541" y="18510"/>
                  </a:lnTo>
                  <a:lnTo>
                    <a:pt x="14614" y="18485"/>
                  </a:lnTo>
                  <a:lnTo>
                    <a:pt x="14736" y="18412"/>
                  </a:lnTo>
                  <a:lnTo>
                    <a:pt x="14833" y="18291"/>
                  </a:lnTo>
                  <a:lnTo>
                    <a:pt x="14906" y="18144"/>
                  </a:lnTo>
                  <a:lnTo>
                    <a:pt x="14955" y="17974"/>
                  </a:lnTo>
                  <a:lnTo>
                    <a:pt x="14979" y="17779"/>
                  </a:lnTo>
                  <a:lnTo>
                    <a:pt x="15003" y="17438"/>
                  </a:lnTo>
                  <a:lnTo>
                    <a:pt x="15003" y="487"/>
                  </a:lnTo>
                  <a:lnTo>
                    <a:pt x="15003" y="487"/>
                  </a:lnTo>
                  <a:lnTo>
                    <a:pt x="15003" y="341"/>
                  </a:lnTo>
                  <a:lnTo>
                    <a:pt x="14979" y="219"/>
                  </a:lnTo>
                  <a:lnTo>
                    <a:pt x="14955" y="146"/>
                  </a:lnTo>
                  <a:lnTo>
                    <a:pt x="14906" y="73"/>
                  </a:lnTo>
                  <a:lnTo>
                    <a:pt x="14833" y="49"/>
                  </a:lnTo>
                  <a:lnTo>
                    <a:pt x="14736" y="24"/>
                  </a:lnTo>
                  <a:lnTo>
                    <a:pt x="14468" y="0"/>
                  </a:lnTo>
                </a:path>
              </a:pathLst>
            </a:custGeom>
            <a:noFill/>
            <a:ln w="19050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" name="Google Shape;538;p37">
              <a:extLst>
                <a:ext uri="{FF2B5EF4-FFF2-40B4-BE49-F238E27FC236}">
                  <a16:creationId xmlns:a16="http://schemas.microsoft.com/office/drawing/2014/main" xmlns="" id="{716F2857-0F78-40E2-992D-CA868EA53EBB}"/>
                </a:ext>
              </a:extLst>
            </p:cNvPr>
            <p:cNvSpPr/>
            <p:nvPr/>
          </p:nvSpPr>
          <p:spPr>
            <a:xfrm>
              <a:off x="590250" y="269775"/>
              <a:ext cx="377525" cy="462775"/>
            </a:xfrm>
            <a:custGeom>
              <a:avLst/>
              <a:gdLst/>
              <a:ahLst/>
              <a:cxnLst/>
              <a:rect l="l" t="t" r="r" b="b"/>
              <a:pathLst>
                <a:path w="15101" h="18511" fill="none" extrusionOk="0">
                  <a:moveTo>
                    <a:pt x="14321" y="0"/>
                  </a:moveTo>
                  <a:lnTo>
                    <a:pt x="780" y="0"/>
                  </a:lnTo>
                  <a:lnTo>
                    <a:pt x="780" y="0"/>
                  </a:lnTo>
                  <a:lnTo>
                    <a:pt x="634" y="25"/>
                  </a:lnTo>
                  <a:lnTo>
                    <a:pt x="488" y="74"/>
                  </a:lnTo>
                  <a:lnTo>
                    <a:pt x="342" y="122"/>
                  </a:lnTo>
                  <a:lnTo>
                    <a:pt x="220" y="220"/>
                  </a:lnTo>
                  <a:lnTo>
                    <a:pt x="122" y="341"/>
                  </a:lnTo>
                  <a:lnTo>
                    <a:pt x="74" y="488"/>
                  </a:lnTo>
                  <a:lnTo>
                    <a:pt x="25" y="634"/>
                  </a:lnTo>
                  <a:lnTo>
                    <a:pt x="1" y="780"/>
                  </a:lnTo>
                  <a:lnTo>
                    <a:pt x="1" y="17731"/>
                  </a:lnTo>
                  <a:lnTo>
                    <a:pt x="1" y="17731"/>
                  </a:lnTo>
                  <a:lnTo>
                    <a:pt x="25" y="17877"/>
                  </a:lnTo>
                  <a:lnTo>
                    <a:pt x="74" y="18023"/>
                  </a:lnTo>
                  <a:lnTo>
                    <a:pt x="122" y="18169"/>
                  </a:lnTo>
                  <a:lnTo>
                    <a:pt x="220" y="18291"/>
                  </a:lnTo>
                  <a:lnTo>
                    <a:pt x="342" y="18388"/>
                  </a:lnTo>
                  <a:lnTo>
                    <a:pt x="488" y="18437"/>
                  </a:lnTo>
                  <a:lnTo>
                    <a:pt x="634" y="18486"/>
                  </a:lnTo>
                  <a:lnTo>
                    <a:pt x="780" y="18510"/>
                  </a:lnTo>
                  <a:lnTo>
                    <a:pt x="14321" y="18510"/>
                  </a:lnTo>
                  <a:lnTo>
                    <a:pt x="14321" y="18510"/>
                  </a:lnTo>
                  <a:lnTo>
                    <a:pt x="14467" y="18486"/>
                  </a:lnTo>
                  <a:lnTo>
                    <a:pt x="14614" y="18437"/>
                  </a:lnTo>
                  <a:lnTo>
                    <a:pt x="14760" y="18388"/>
                  </a:lnTo>
                  <a:lnTo>
                    <a:pt x="14881" y="18291"/>
                  </a:lnTo>
                  <a:lnTo>
                    <a:pt x="14979" y="18169"/>
                  </a:lnTo>
                  <a:lnTo>
                    <a:pt x="15028" y="18023"/>
                  </a:lnTo>
                  <a:lnTo>
                    <a:pt x="15076" y="17877"/>
                  </a:lnTo>
                  <a:lnTo>
                    <a:pt x="15101" y="17731"/>
                  </a:lnTo>
                  <a:lnTo>
                    <a:pt x="15101" y="780"/>
                  </a:lnTo>
                  <a:lnTo>
                    <a:pt x="15101" y="780"/>
                  </a:lnTo>
                  <a:lnTo>
                    <a:pt x="15076" y="634"/>
                  </a:lnTo>
                  <a:lnTo>
                    <a:pt x="15028" y="488"/>
                  </a:lnTo>
                  <a:lnTo>
                    <a:pt x="14979" y="341"/>
                  </a:lnTo>
                  <a:lnTo>
                    <a:pt x="14881" y="220"/>
                  </a:lnTo>
                  <a:lnTo>
                    <a:pt x="14760" y="122"/>
                  </a:lnTo>
                  <a:lnTo>
                    <a:pt x="14614" y="74"/>
                  </a:lnTo>
                  <a:lnTo>
                    <a:pt x="14467" y="25"/>
                  </a:lnTo>
                  <a:lnTo>
                    <a:pt x="14321" y="0"/>
                  </a:lnTo>
                  <a:lnTo>
                    <a:pt x="14321" y="0"/>
                  </a:lnTo>
                </a:path>
              </a:pathLst>
            </a:custGeom>
            <a:noFill/>
            <a:ln w="19050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539;p37">
              <a:extLst>
                <a:ext uri="{FF2B5EF4-FFF2-40B4-BE49-F238E27FC236}">
                  <a16:creationId xmlns:a16="http://schemas.microsoft.com/office/drawing/2014/main" xmlns="" id="{72B97B30-6E1B-4367-BE71-152329D42C81}"/>
                </a:ext>
              </a:extLst>
            </p:cNvPr>
            <p:cNvSpPr/>
            <p:nvPr/>
          </p:nvSpPr>
          <p:spPr>
            <a:xfrm>
              <a:off x="796650" y="274025"/>
              <a:ext cx="45100" cy="45100"/>
            </a:xfrm>
            <a:custGeom>
              <a:avLst/>
              <a:gdLst/>
              <a:ahLst/>
              <a:cxnLst/>
              <a:rect l="l" t="t" r="r" b="b"/>
              <a:pathLst>
                <a:path w="1804" h="1804" fill="none" extrusionOk="0">
                  <a:moveTo>
                    <a:pt x="902" y="1"/>
                  </a:moveTo>
                  <a:lnTo>
                    <a:pt x="902" y="1"/>
                  </a:lnTo>
                  <a:lnTo>
                    <a:pt x="1073" y="25"/>
                  </a:lnTo>
                  <a:lnTo>
                    <a:pt x="1243" y="74"/>
                  </a:lnTo>
                  <a:lnTo>
                    <a:pt x="1414" y="147"/>
                  </a:lnTo>
                  <a:lnTo>
                    <a:pt x="1535" y="269"/>
                  </a:lnTo>
                  <a:lnTo>
                    <a:pt x="1657" y="391"/>
                  </a:lnTo>
                  <a:lnTo>
                    <a:pt x="1730" y="561"/>
                  </a:lnTo>
                  <a:lnTo>
                    <a:pt x="1779" y="732"/>
                  </a:lnTo>
                  <a:lnTo>
                    <a:pt x="1803" y="902"/>
                  </a:lnTo>
                  <a:lnTo>
                    <a:pt x="1803" y="902"/>
                  </a:lnTo>
                  <a:lnTo>
                    <a:pt x="1779" y="1073"/>
                  </a:lnTo>
                  <a:lnTo>
                    <a:pt x="1730" y="1243"/>
                  </a:lnTo>
                  <a:lnTo>
                    <a:pt x="1657" y="1414"/>
                  </a:lnTo>
                  <a:lnTo>
                    <a:pt x="1535" y="1535"/>
                  </a:lnTo>
                  <a:lnTo>
                    <a:pt x="1414" y="1657"/>
                  </a:lnTo>
                  <a:lnTo>
                    <a:pt x="1243" y="1730"/>
                  </a:lnTo>
                  <a:lnTo>
                    <a:pt x="1073" y="1779"/>
                  </a:lnTo>
                  <a:lnTo>
                    <a:pt x="902" y="1803"/>
                  </a:lnTo>
                  <a:lnTo>
                    <a:pt x="902" y="1803"/>
                  </a:lnTo>
                  <a:lnTo>
                    <a:pt x="732" y="1779"/>
                  </a:lnTo>
                  <a:lnTo>
                    <a:pt x="561" y="1730"/>
                  </a:lnTo>
                  <a:lnTo>
                    <a:pt x="391" y="1657"/>
                  </a:lnTo>
                  <a:lnTo>
                    <a:pt x="269" y="1535"/>
                  </a:lnTo>
                  <a:lnTo>
                    <a:pt x="147" y="1414"/>
                  </a:lnTo>
                  <a:lnTo>
                    <a:pt x="74" y="1243"/>
                  </a:lnTo>
                  <a:lnTo>
                    <a:pt x="25" y="1073"/>
                  </a:lnTo>
                  <a:lnTo>
                    <a:pt x="1" y="902"/>
                  </a:lnTo>
                  <a:lnTo>
                    <a:pt x="1" y="902"/>
                  </a:lnTo>
                  <a:lnTo>
                    <a:pt x="25" y="732"/>
                  </a:lnTo>
                  <a:lnTo>
                    <a:pt x="74" y="561"/>
                  </a:lnTo>
                  <a:lnTo>
                    <a:pt x="147" y="391"/>
                  </a:lnTo>
                  <a:lnTo>
                    <a:pt x="269" y="269"/>
                  </a:lnTo>
                  <a:lnTo>
                    <a:pt x="391" y="147"/>
                  </a:lnTo>
                  <a:lnTo>
                    <a:pt x="561" y="74"/>
                  </a:lnTo>
                  <a:lnTo>
                    <a:pt x="732" y="25"/>
                  </a:lnTo>
                  <a:lnTo>
                    <a:pt x="902" y="1"/>
                  </a:lnTo>
                  <a:lnTo>
                    <a:pt x="902" y="1"/>
                  </a:lnTo>
                </a:path>
              </a:pathLst>
            </a:custGeom>
            <a:noFill/>
            <a:ln w="19050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540;p37">
              <a:extLst>
                <a:ext uri="{FF2B5EF4-FFF2-40B4-BE49-F238E27FC236}">
                  <a16:creationId xmlns:a16="http://schemas.microsoft.com/office/drawing/2014/main" xmlns="" id="{66E71AA2-0D34-4F21-A9F6-5B6C976A012E}"/>
                </a:ext>
              </a:extLst>
            </p:cNvPr>
            <p:cNvSpPr/>
            <p:nvPr/>
          </p:nvSpPr>
          <p:spPr>
            <a:xfrm>
              <a:off x="713850" y="274025"/>
              <a:ext cx="45075" cy="45100"/>
            </a:xfrm>
            <a:custGeom>
              <a:avLst/>
              <a:gdLst/>
              <a:ahLst/>
              <a:cxnLst/>
              <a:rect l="l" t="t" r="r" b="b"/>
              <a:pathLst>
                <a:path w="1803" h="1804" fill="none" extrusionOk="0">
                  <a:moveTo>
                    <a:pt x="902" y="1"/>
                  </a:moveTo>
                  <a:lnTo>
                    <a:pt x="902" y="1"/>
                  </a:lnTo>
                  <a:lnTo>
                    <a:pt x="1072" y="25"/>
                  </a:lnTo>
                  <a:lnTo>
                    <a:pt x="1243" y="74"/>
                  </a:lnTo>
                  <a:lnTo>
                    <a:pt x="1413" y="147"/>
                  </a:lnTo>
                  <a:lnTo>
                    <a:pt x="1535" y="269"/>
                  </a:lnTo>
                  <a:lnTo>
                    <a:pt x="1657" y="391"/>
                  </a:lnTo>
                  <a:lnTo>
                    <a:pt x="1730" y="561"/>
                  </a:lnTo>
                  <a:lnTo>
                    <a:pt x="1779" y="732"/>
                  </a:lnTo>
                  <a:lnTo>
                    <a:pt x="1803" y="902"/>
                  </a:lnTo>
                  <a:lnTo>
                    <a:pt x="1803" y="902"/>
                  </a:lnTo>
                  <a:lnTo>
                    <a:pt x="1779" y="1073"/>
                  </a:lnTo>
                  <a:lnTo>
                    <a:pt x="1730" y="1243"/>
                  </a:lnTo>
                  <a:lnTo>
                    <a:pt x="1657" y="1414"/>
                  </a:lnTo>
                  <a:lnTo>
                    <a:pt x="1535" y="1535"/>
                  </a:lnTo>
                  <a:lnTo>
                    <a:pt x="1413" y="1657"/>
                  </a:lnTo>
                  <a:lnTo>
                    <a:pt x="1243" y="1730"/>
                  </a:lnTo>
                  <a:lnTo>
                    <a:pt x="1072" y="1779"/>
                  </a:lnTo>
                  <a:lnTo>
                    <a:pt x="902" y="1803"/>
                  </a:lnTo>
                  <a:lnTo>
                    <a:pt x="902" y="1803"/>
                  </a:lnTo>
                  <a:lnTo>
                    <a:pt x="731" y="1779"/>
                  </a:lnTo>
                  <a:lnTo>
                    <a:pt x="561" y="1730"/>
                  </a:lnTo>
                  <a:lnTo>
                    <a:pt x="390" y="1657"/>
                  </a:lnTo>
                  <a:lnTo>
                    <a:pt x="269" y="1535"/>
                  </a:lnTo>
                  <a:lnTo>
                    <a:pt x="147" y="1414"/>
                  </a:lnTo>
                  <a:lnTo>
                    <a:pt x="74" y="1243"/>
                  </a:lnTo>
                  <a:lnTo>
                    <a:pt x="25" y="1073"/>
                  </a:lnTo>
                  <a:lnTo>
                    <a:pt x="1" y="902"/>
                  </a:lnTo>
                  <a:lnTo>
                    <a:pt x="1" y="902"/>
                  </a:lnTo>
                  <a:lnTo>
                    <a:pt x="25" y="732"/>
                  </a:lnTo>
                  <a:lnTo>
                    <a:pt x="74" y="561"/>
                  </a:lnTo>
                  <a:lnTo>
                    <a:pt x="147" y="391"/>
                  </a:lnTo>
                  <a:lnTo>
                    <a:pt x="269" y="269"/>
                  </a:lnTo>
                  <a:lnTo>
                    <a:pt x="390" y="147"/>
                  </a:lnTo>
                  <a:lnTo>
                    <a:pt x="561" y="74"/>
                  </a:lnTo>
                  <a:lnTo>
                    <a:pt x="731" y="25"/>
                  </a:lnTo>
                  <a:lnTo>
                    <a:pt x="902" y="1"/>
                  </a:lnTo>
                  <a:lnTo>
                    <a:pt x="902" y="1"/>
                  </a:lnTo>
                </a:path>
              </a:pathLst>
            </a:custGeom>
            <a:noFill/>
            <a:ln w="19050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" name="Google Shape;541;p37">
              <a:extLst>
                <a:ext uri="{FF2B5EF4-FFF2-40B4-BE49-F238E27FC236}">
                  <a16:creationId xmlns:a16="http://schemas.microsoft.com/office/drawing/2014/main" xmlns="" id="{0245137C-4592-4806-8B62-469869D33346}"/>
                </a:ext>
              </a:extLst>
            </p:cNvPr>
            <p:cNvSpPr/>
            <p:nvPr/>
          </p:nvSpPr>
          <p:spPr>
            <a:xfrm>
              <a:off x="631050" y="274025"/>
              <a:ext cx="45075" cy="45100"/>
            </a:xfrm>
            <a:custGeom>
              <a:avLst/>
              <a:gdLst/>
              <a:ahLst/>
              <a:cxnLst/>
              <a:rect l="l" t="t" r="r" b="b"/>
              <a:pathLst>
                <a:path w="1803" h="1804" fill="none" extrusionOk="0">
                  <a:moveTo>
                    <a:pt x="0" y="902"/>
                  </a:moveTo>
                  <a:lnTo>
                    <a:pt x="0" y="902"/>
                  </a:lnTo>
                  <a:lnTo>
                    <a:pt x="25" y="732"/>
                  </a:lnTo>
                  <a:lnTo>
                    <a:pt x="73" y="561"/>
                  </a:lnTo>
                  <a:lnTo>
                    <a:pt x="147" y="391"/>
                  </a:lnTo>
                  <a:lnTo>
                    <a:pt x="268" y="269"/>
                  </a:lnTo>
                  <a:lnTo>
                    <a:pt x="390" y="147"/>
                  </a:lnTo>
                  <a:lnTo>
                    <a:pt x="561" y="74"/>
                  </a:lnTo>
                  <a:lnTo>
                    <a:pt x="731" y="25"/>
                  </a:lnTo>
                  <a:lnTo>
                    <a:pt x="902" y="1"/>
                  </a:lnTo>
                  <a:lnTo>
                    <a:pt x="902" y="1"/>
                  </a:lnTo>
                  <a:lnTo>
                    <a:pt x="1072" y="25"/>
                  </a:lnTo>
                  <a:lnTo>
                    <a:pt x="1243" y="74"/>
                  </a:lnTo>
                  <a:lnTo>
                    <a:pt x="1413" y="147"/>
                  </a:lnTo>
                  <a:lnTo>
                    <a:pt x="1535" y="269"/>
                  </a:lnTo>
                  <a:lnTo>
                    <a:pt x="1657" y="391"/>
                  </a:lnTo>
                  <a:lnTo>
                    <a:pt x="1730" y="561"/>
                  </a:lnTo>
                  <a:lnTo>
                    <a:pt x="1778" y="732"/>
                  </a:lnTo>
                  <a:lnTo>
                    <a:pt x="1803" y="902"/>
                  </a:lnTo>
                  <a:lnTo>
                    <a:pt x="1803" y="902"/>
                  </a:lnTo>
                  <a:lnTo>
                    <a:pt x="1778" y="1073"/>
                  </a:lnTo>
                  <a:lnTo>
                    <a:pt x="1730" y="1243"/>
                  </a:lnTo>
                  <a:lnTo>
                    <a:pt x="1657" y="1414"/>
                  </a:lnTo>
                  <a:lnTo>
                    <a:pt x="1535" y="1535"/>
                  </a:lnTo>
                  <a:lnTo>
                    <a:pt x="1413" y="1657"/>
                  </a:lnTo>
                  <a:lnTo>
                    <a:pt x="1243" y="1730"/>
                  </a:lnTo>
                  <a:lnTo>
                    <a:pt x="1072" y="1779"/>
                  </a:lnTo>
                  <a:lnTo>
                    <a:pt x="902" y="1803"/>
                  </a:lnTo>
                  <a:lnTo>
                    <a:pt x="902" y="1803"/>
                  </a:lnTo>
                  <a:lnTo>
                    <a:pt x="731" y="1779"/>
                  </a:lnTo>
                  <a:lnTo>
                    <a:pt x="561" y="1730"/>
                  </a:lnTo>
                  <a:lnTo>
                    <a:pt x="390" y="1657"/>
                  </a:lnTo>
                  <a:lnTo>
                    <a:pt x="268" y="1535"/>
                  </a:lnTo>
                  <a:lnTo>
                    <a:pt x="147" y="1414"/>
                  </a:lnTo>
                  <a:lnTo>
                    <a:pt x="73" y="1243"/>
                  </a:lnTo>
                  <a:lnTo>
                    <a:pt x="25" y="1073"/>
                  </a:lnTo>
                  <a:lnTo>
                    <a:pt x="0" y="902"/>
                  </a:lnTo>
                  <a:lnTo>
                    <a:pt x="0" y="902"/>
                  </a:lnTo>
                </a:path>
              </a:pathLst>
            </a:custGeom>
            <a:noFill/>
            <a:ln w="19050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542;p37">
              <a:extLst>
                <a:ext uri="{FF2B5EF4-FFF2-40B4-BE49-F238E27FC236}">
                  <a16:creationId xmlns:a16="http://schemas.microsoft.com/office/drawing/2014/main" xmlns="" id="{5ED86692-9413-4E30-8942-1A35B21F2F99}"/>
                </a:ext>
              </a:extLst>
            </p:cNvPr>
            <p:cNvSpPr/>
            <p:nvPr/>
          </p:nvSpPr>
          <p:spPr>
            <a:xfrm>
              <a:off x="649925" y="590050"/>
              <a:ext cx="133975" cy="25"/>
            </a:xfrm>
            <a:custGeom>
              <a:avLst/>
              <a:gdLst/>
              <a:ahLst/>
              <a:cxnLst/>
              <a:rect l="l" t="t" r="r" b="b"/>
              <a:pathLst>
                <a:path w="5359" h="1" fill="none" extrusionOk="0">
                  <a:moveTo>
                    <a:pt x="5358" y="0"/>
                  </a:moveTo>
                  <a:lnTo>
                    <a:pt x="0" y="0"/>
                  </a:lnTo>
                </a:path>
              </a:pathLst>
            </a:custGeom>
            <a:noFill/>
            <a:ln w="19050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543;p37">
              <a:extLst>
                <a:ext uri="{FF2B5EF4-FFF2-40B4-BE49-F238E27FC236}">
                  <a16:creationId xmlns:a16="http://schemas.microsoft.com/office/drawing/2014/main" xmlns="" id="{8D077F22-E9F7-481E-A189-EC73130828D2}"/>
                </a:ext>
              </a:extLst>
            </p:cNvPr>
            <p:cNvSpPr/>
            <p:nvPr/>
          </p:nvSpPr>
          <p:spPr>
            <a:xfrm>
              <a:off x="649925" y="534625"/>
              <a:ext cx="255750" cy="25"/>
            </a:xfrm>
            <a:custGeom>
              <a:avLst/>
              <a:gdLst/>
              <a:ahLst/>
              <a:cxnLst/>
              <a:rect l="l" t="t" r="r" b="b"/>
              <a:pathLst>
                <a:path w="10230" h="1" fill="none" extrusionOk="0">
                  <a:moveTo>
                    <a:pt x="10229" y="1"/>
                  </a:moveTo>
                  <a:lnTo>
                    <a:pt x="0" y="1"/>
                  </a:lnTo>
                </a:path>
              </a:pathLst>
            </a:custGeom>
            <a:noFill/>
            <a:ln w="19050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544;p37">
              <a:extLst>
                <a:ext uri="{FF2B5EF4-FFF2-40B4-BE49-F238E27FC236}">
                  <a16:creationId xmlns:a16="http://schemas.microsoft.com/office/drawing/2014/main" xmlns="" id="{F3EB5A59-A60E-4C58-BCC9-1E616E65D0DF}"/>
                </a:ext>
              </a:extLst>
            </p:cNvPr>
            <p:cNvSpPr/>
            <p:nvPr/>
          </p:nvSpPr>
          <p:spPr>
            <a:xfrm>
              <a:off x="649925" y="479825"/>
              <a:ext cx="255750" cy="25"/>
            </a:xfrm>
            <a:custGeom>
              <a:avLst/>
              <a:gdLst/>
              <a:ahLst/>
              <a:cxnLst/>
              <a:rect l="l" t="t" r="r" b="b"/>
              <a:pathLst>
                <a:path w="10230" h="1" fill="none" extrusionOk="0">
                  <a:moveTo>
                    <a:pt x="10229" y="1"/>
                  </a:moveTo>
                  <a:lnTo>
                    <a:pt x="0" y="1"/>
                  </a:lnTo>
                </a:path>
              </a:pathLst>
            </a:custGeom>
            <a:noFill/>
            <a:ln w="19050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545;p37">
              <a:extLst>
                <a:ext uri="{FF2B5EF4-FFF2-40B4-BE49-F238E27FC236}">
                  <a16:creationId xmlns:a16="http://schemas.microsoft.com/office/drawing/2014/main" xmlns="" id="{BFAEA99B-A8FD-4B49-A709-BA09F45B9E6F}"/>
                </a:ext>
              </a:extLst>
            </p:cNvPr>
            <p:cNvSpPr/>
            <p:nvPr/>
          </p:nvSpPr>
          <p:spPr>
            <a:xfrm>
              <a:off x="649925" y="424425"/>
              <a:ext cx="255750" cy="25"/>
            </a:xfrm>
            <a:custGeom>
              <a:avLst/>
              <a:gdLst/>
              <a:ahLst/>
              <a:cxnLst/>
              <a:rect l="l" t="t" r="r" b="b"/>
              <a:pathLst>
                <a:path w="10230" h="1" fill="none" extrusionOk="0">
                  <a:moveTo>
                    <a:pt x="10229" y="1"/>
                  </a:moveTo>
                  <a:lnTo>
                    <a:pt x="0" y="1"/>
                  </a:lnTo>
                </a:path>
              </a:pathLst>
            </a:custGeom>
            <a:noFill/>
            <a:ln w="19050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546;p37">
              <a:extLst>
                <a:ext uri="{FF2B5EF4-FFF2-40B4-BE49-F238E27FC236}">
                  <a16:creationId xmlns:a16="http://schemas.microsoft.com/office/drawing/2014/main" xmlns="" id="{93BE4E0F-73B3-4840-96D2-D8010FC468A4}"/>
                </a:ext>
              </a:extLst>
            </p:cNvPr>
            <p:cNvSpPr/>
            <p:nvPr/>
          </p:nvSpPr>
          <p:spPr>
            <a:xfrm>
              <a:off x="879475" y="274025"/>
              <a:ext cx="45075" cy="45100"/>
            </a:xfrm>
            <a:custGeom>
              <a:avLst/>
              <a:gdLst/>
              <a:ahLst/>
              <a:cxnLst/>
              <a:rect l="l" t="t" r="r" b="b"/>
              <a:pathLst>
                <a:path w="1803" h="1804" fill="none" extrusionOk="0">
                  <a:moveTo>
                    <a:pt x="901" y="1803"/>
                  </a:moveTo>
                  <a:lnTo>
                    <a:pt x="901" y="1803"/>
                  </a:lnTo>
                  <a:lnTo>
                    <a:pt x="731" y="1779"/>
                  </a:lnTo>
                  <a:lnTo>
                    <a:pt x="560" y="1730"/>
                  </a:lnTo>
                  <a:lnTo>
                    <a:pt x="390" y="1657"/>
                  </a:lnTo>
                  <a:lnTo>
                    <a:pt x="268" y="1535"/>
                  </a:lnTo>
                  <a:lnTo>
                    <a:pt x="146" y="1414"/>
                  </a:lnTo>
                  <a:lnTo>
                    <a:pt x="73" y="1243"/>
                  </a:lnTo>
                  <a:lnTo>
                    <a:pt x="25" y="1073"/>
                  </a:lnTo>
                  <a:lnTo>
                    <a:pt x="0" y="902"/>
                  </a:lnTo>
                  <a:lnTo>
                    <a:pt x="0" y="902"/>
                  </a:lnTo>
                  <a:lnTo>
                    <a:pt x="25" y="732"/>
                  </a:lnTo>
                  <a:lnTo>
                    <a:pt x="73" y="561"/>
                  </a:lnTo>
                  <a:lnTo>
                    <a:pt x="146" y="391"/>
                  </a:lnTo>
                  <a:lnTo>
                    <a:pt x="268" y="269"/>
                  </a:lnTo>
                  <a:lnTo>
                    <a:pt x="390" y="147"/>
                  </a:lnTo>
                  <a:lnTo>
                    <a:pt x="560" y="74"/>
                  </a:lnTo>
                  <a:lnTo>
                    <a:pt x="731" y="25"/>
                  </a:lnTo>
                  <a:lnTo>
                    <a:pt x="901" y="1"/>
                  </a:lnTo>
                  <a:lnTo>
                    <a:pt x="901" y="1"/>
                  </a:lnTo>
                  <a:lnTo>
                    <a:pt x="1072" y="25"/>
                  </a:lnTo>
                  <a:lnTo>
                    <a:pt x="1242" y="74"/>
                  </a:lnTo>
                  <a:lnTo>
                    <a:pt x="1413" y="147"/>
                  </a:lnTo>
                  <a:lnTo>
                    <a:pt x="1535" y="269"/>
                  </a:lnTo>
                  <a:lnTo>
                    <a:pt x="1656" y="391"/>
                  </a:lnTo>
                  <a:lnTo>
                    <a:pt x="1729" y="561"/>
                  </a:lnTo>
                  <a:lnTo>
                    <a:pt x="1778" y="732"/>
                  </a:lnTo>
                  <a:lnTo>
                    <a:pt x="1802" y="902"/>
                  </a:lnTo>
                  <a:lnTo>
                    <a:pt x="1802" y="902"/>
                  </a:lnTo>
                  <a:lnTo>
                    <a:pt x="1778" y="1073"/>
                  </a:lnTo>
                  <a:lnTo>
                    <a:pt x="1729" y="1243"/>
                  </a:lnTo>
                  <a:lnTo>
                    <a:pt x="1656" y="1414"/>
                  </a:lnTo>
                  <a:lnTo>
                    <a:pt x="1535" y="1535"/>
                  </a:lnTo>
                  <a:lnTo>
                    <a:pt x="1413" y="1657"/>
                  </a:lnTo>
                  <a:lnTo>
                    <a:pt x="1242" y="1730"/>
                  </a:lnTo>
                  <a:lnTo>
                    <a:pt x="1072" y="1779"/>
                  </a:lnTo>
                  <a:lnTo>
                    <a:pt x="901" y="1803"/>
                  </a:lnTo>
                  <a:lnTo>
                    <a:pt x="901" y="1803"/>
                  </a:lnTo>
                </a:path>
              </a:pathLst>
            </a:custGeom>
            <a:noFill/>
            <a:ln w="19050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547;p37">
              <a:extLst>
                <a:ext uri="{FF2B5EF4-FFF2-40B4-BE49-F238E27FC236}">
                  <a16:creationId xmlns:a16="http://schemas.microsoft.com/office/drawing/2014/main" xmlns="" id="{CF988644-BA78-485D-8E61-BFBED1AB3DC2}"/>
                </a:ext>
              </a:extLst>
            </p:cNvPr>
            <p:cNvSpPr/>
            <p:nvPr/>
          </p:nvSpPr>
          <p:spPr>
            <a:xfrm>
              <a:off x="654800" y="244200"/>
              <a:ext cx="25" cy="51175"/>
            </a:xfrm>
            <a:custGeom>
              <a:avLst/>
              <a:gdLst/>
              <a:ahLst/>
              <a:cxnLst/>
              <a:rect l="l" t="t" r="r" b="b"/>
              <a:pathLst>
                <a:path w="1" h="2047" fill="none" extrusionOk="0">
                  <a:moveTo>
                    <a:pt x="0" y="1"/>
                  </a:moveTo>
                  <a:lnTo>
                    <a:pt x="0" y="2046"/>
                  </a:lnTo>
                </a:path>
              </a:pathLst>
            </a:custGeom>
            <a:noFill/>
            <a:ln w="19050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548;p37">
              <a:extLst>
                <a:ext uri="{FF2B5EF4-FFF2-40B4-BE49-F238E27FC236}">
                  <a16:creationId xmlns:a16="http://schemas.microsoft.com/office/drawing/2014/main" xmlns="" id="{4B56ACAB-5224-4964-A55D-0CCBE618BC72}"/>
                </a:ext>
              </a:extLst>
            </p:cNvPr>
            <p:cNvSpPr/>
            <p:nvPr/>
          </p:nvSpPr>
          <p:spPr>
            <a:xfrm>
              <a:off x="737600" y="244200"/>
              <a:ext cx="25" cy="51175"/>
            </a:xfrm>
            <a:custGeom>
              <a:avLst/>
              <a:gdLst/>
              <a:ahLst/>
              <a:cxnLst/>
              <a:rect l="l" t="t" r="r" b="b"/>
              <a:pathLst>
                <a:path w="1" h="2047" fill="none" extrusionOk="0">
                  <a:moveTo>
                    <a:pt x="1" y="1"/>
                  </a:moveTo>
                  <a:lnTo>
                    <a:pt x="1" y="2046"/>
                  </a:lnTo>
                </a:path>
              </a:pathLst>
            </a:custGeom>
            <a:noFill/>
            <a:ln w="19050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549;p37">
              <a:extLst>
                <a:ext uri="{FF2B5EF4-FFF2-40B4-BE49-F238E27FC236}">
                  <a16:creationId xmlns:a16="http://schemas.microsoft.com/office/drawing/2014/main" xmlns="" id="{D5F50D48-F6E1-4657-869D-7A59E7DD4414}"/>
                </a:ext>
              </a:extLst>
            </p:cNvPr>
            <p:cNvSpPr/>
            <p:nvPr/>
          </p:nvSpPr>
          <p:spPr>
            <a:xfrm>
              <a:off x="820400" y="244200"/>
              <a:ext cx="25" cy="51175"/>
            </a:xfrm>
            <a:custGeom>
              <a:avLst/>
              <a:gdLst/>
              <a:ahLst/>
              <a:cxnLst/>
              <a:rect l="l" t="t" r="r" b="b"/>
              <a:pathLst>
                <a:path w="1" h="2047" fill="none" extrusionOk="0">
                  <a:moveTo>
                    <a:pt x="1" y="1"/>
                  </a:moveTo>
                  <a:lnTo>
                    <a:pt x="1" y="2046"/>
                  </a:lnTo>
                </a:path>
              </a:pathLst>
            </a:custGeom>
            <a:noFill/>
            <a:ln w="19050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550;p37">
              <a:extLst>
                <a:ext uri="{FF2B5EF4-FFF2-40B4-BE49-F238E27FC236}">
                  <a16:creationId xmlns:a16="http://schemas.microsoft.com/office/drawing/2014/main" xmlns="" id="{6A46918A-1566-4CD3-9669-F98D322B11EB}"/>
                </a:ext>
              </a:extLst>
            </p:cNvPr>
            <p:cNvSpPr/>
            <p:nvPr/>
          </p:nvSpPr>
          <p:spPr>
            <a:xfrm>
              <a:off x="903225" y="244200"/>
              <a:ext cx="25" cy="51175"/>
            </a:xfrm>
            <a:custGeom>
              <a:avLst/>
              <a:gdLst/>
              <a:ahLst/>
              <a:cxnLst/>
              <a:rect l="l" t="t" r="r" b="b"/>
              <a:pathLst>
                <a:path w="1" h="2047" fill="none" extrusionOk="0">
                  <a:moveTo>
                    <a:pt x="0" y="1"/>
                  </a:moveTo>
                  <a:lnTo>
                    <a:pt x="0" y="2046"/>
                  </a:lnTo>
                </a:path>
              </a:pathLst>
            </a:custGeom>
            <a:noFill/>
            <a:ln w="19050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cxnSp>
        <p:nvCxnSpPr>
          <p:cNvPr id="5" name="رابط مستقيم 4"/>
          <p:cNvCxnSpPr/>
          <p:nvPr/>
        </p:nvCxnSpPr>
        <p:spPr>
          <a:xfrm>
            <a:off x="9960236" y="2560966"/>
            <a:ext cx="1179308" cy="1179308"/>
          </a:xfrm>
          <a:prstGeom prst="line">
            <a:avLst/>
          </a:prstGeom>
          <a:ln w="38100">
            <a:solidFill>
              <a:srgbClr val="FFC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34" name="رابط مستقيم 33"/>
          <p:cNvCxnSpPr>
            <a:endCxn id="33" idx="3"/>
          </p:cNvCxnSpPr>
          <p:nvPr/>
        </p:nvCxnSpPr>
        <p:spPr>
          <a:xfrm flipH="1">
            <a:off x="9960236" y="3788026"/>
            <a:ext cx="1215795" cy="1918229"/>
          </a:xfrm>
          <a:prstGeom prst="line">
            <a:avLst/>
          </a:prstGeom>
          <a:ln w="38100">
            <a:solidFill>
              <a:srgbClr val="FFC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27" name="مستطيل مستدير الزوايا 26"/>
          <p:cNvSpPr/>
          <p:nvPr/>
        </p:nvSpPr>
        <p:spPr>
          <a:xfrm>
            <a:off x="6849483" y="2059404"/>
            <a:ext cx="3110753" cy="1003124"/>
          </a:xfrm>
          <a:prstGeom prst="roundRect">
            <a:avLst/>
          </a:prstGeom>
          <a:solidFill>
            <a:srgbClr val="C00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BH" sz="2800" b="1" dirty="0">
                <a:solidFill>
                  <a:schemeClr val="bg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التصنيف الأول</a:t>
            </a:r>
          </a:p>
          <a:p>
            <a:pPr algn="ctr"/>
            <a:r>
              <a:rPr lang="ar-BH" sz="2800" b="1" dirty="0">
                <a:solidFill>
                  <a:schemeClr val="bg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معدل الاستهلاك</a:t>
            </a:r>
          </a:p>
        </p:txBody>
      </p:sp>
      <p:sp>
        <p:nvSpPr>
          <p:cNvPr id="2" name="مستطيل مستدير الزوايا 1"/>
          <p:cNvSpPr/>
          <p:nvPr/>
        </p:nvSpPr>
        <p:spPr>
          <a:xfrm rot="5400000">
            <a:off x="9665387" y="3533562"/>
            <a:ext cx="3644153" cy="695838"/>
          </a:xfrm>
          <a:prstGeom prst="round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BH" sz="32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السلع الاستهلاكية</a:t>
            </a:r>
          </a:p>
        </p:txBody>
      </p:sp>
      <p:cxnSp>
        <p:nvCxnSpPr>
          <p:cNvPr id="40" name="رابط مستقيم 39"/>
          <p:cNvCxnSpPr>
            <a:stCxn id="33" idx="1"/>
            <a:endCxn id="39" idx="3"/>
          </p:cNvCxnSpPr>
          <p:nvPr/>
        </p:nvCxnSpPr>
        <p:spPr>
          <a:xfrm flipH="1" flipV="1">
            <a:off x="5201790" y="2210696"/>
            <a:ext cx="1647693" cy="3495559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41" name="رابط مستقيم 40"/>
          <p:cNvCxnSpPr>
            <a:endCxn id="38" idx="3"/>
          </p:cNvCxnSpPr>
          <p:nvPr/>
        </p:nvCxnSpPr>
        <p:spPr>
          <a:xfrm flipH="1" flipV="1">
            <a:off x="5201790" y="3935269"/>
            <a:ext cx="1647693" cy="1733332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42" name="رابط مستقيم 41"/>
          <p:cNvCxnSpPr>
            <a:endCxn id="37" idx="3"/>
          </p:cNvCxnSpPr>
          <p:nvPr/>
        </p:nvCxnSpPr>
        <p:spPr>
          <a:xfrm flipH="1" flipV="1">
            <a:off x="5201790" y="5644960"/>
            <a:ext cx="1871363" cy="58598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33" name="مستطيل مستدير الزوايا 32"/>
          <p:cNvSpPr/>
          <p:nvPr/>
        </p:nvSpPr>
        <p:spPr>
          <a:xfrm>
            <a:off x="6849483" y="5204693"/>
            <a:ext cx="3110753" cy="1003124"/>
          </a:xfrm>
          <a:prstGeom prst="roundRect">
            <a:avLst/>
          </a:prstGeom>
          <a:solidFill>
            <a:srgbClr val="C00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BH" sz="2800" b="1" dirty="0">
                <a:solidFill>
                  <a:schemeClr val="bg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التصنيف الثاني</a:t>
            </a:r>
          </a:p>
          <a:p>
            <a:pPr algn="ctr"/>
            <a:r>
              <a:rPr lang="ar-BH" sz="2800" b="1" dirty="0">
                <a:solidFill>
                  <a:schemeClr val="bg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العادات الشرائية للمستهلك</a:t>
            </a:r>
          </a:p>
        </p:txBody>
      </p:sp>
      <p:sp>
        <p:nvSpPr>
          <p:cNvPr id="37" name="مستطيل مستدير الزوايا 36"/>
          <p:cNvSpPr/>
          <p:nvPr/>
        </p:nvSpPr>
        <p:spPr>
          <a:xfrm>
            <a:off x="632016" y="4924960"/>
            <a:ext cx="4569774" cy="1440000"/>
          </a:xfrm>
          <a:prstGeom prst="roundRect">
            <a:avLst>
              <a:gd name="adj" fmla="val 10130"/>
            </a:avLst>
          </a:prstGeom>
          <a:solidFill>
            <a:schemeClr val="accent1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1" anchor="t"/>
          <a:lstStyle/>
          <a:p>
            <a:pPr algn="ctr" rtl="1"/>
            <a:r>
              <a:rPr lang="ar-BH" sz="2000" b="1" dirty="0">
                <a:solidFill>
                  <a:schemeClr val="bg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السلع الخاصة:  </a:t>
            </a:r>
            <a:r>
              <a:rPr lang="ar-BH" sz="20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السلع التي تتميز بخصائص وترغب فيها مجموعة معينة من المستهلكين.</a:t>
            </a:r>
          </a:p>
        </p:txBody>
      </p:sp>
      <p:sp>
        <p:nvSpPr>
          <p:cNvPr id="38" name="مستطيل مستدير الزوايا 37"/>
          <p:cNvSpPr/>
          <p:nvPr/>
        </p:nvSpPr>
        <p:spPr>
          <a:xfrm>
            <a:off x="632016" y="3215269"/>
            <a:ext cx="4569774" cy="1440000"/>
          </a:xfrm>
          <a:prstGeom prst="roundRect">
            <a:avLst>
              <a:gd name="adj" fmla="val 11064"/>
            </a:avLst>
          </a:prstGeom>
          <a:solidFill>
            <a:schemeClr val="accent1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1" anchor="t"/>
          <a:lstStyle/>
          <a:p>
            <a:pPr algn="ctr" rtl="1"/>
            <a:r>
              <a:rPr lang="ar-BH" sz="2000" b="1" dirty="0">
                <a:solidFill>
                  <a:schemeClr val="bg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سلع التسويق:   </a:t>
            </a:r>
            <a:r>
              <a:rPr lang="ar-BH" sz="20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تسمى السلع الانتقائية وهي التي يشتريها المستهلك بعد المقارنة والمفاضلة</a:t>
            </a:r>
            <a:r>
              <a:rPr lang="en-US" sz="20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.</a:t>
            </a:r>
            <a:endParaRPr lang="ar-BH" sz="2000" b="1" dirty="0">
              <a:solidFill>
                <a:schemeClr val="tx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39" name="مستطيل مستدير الزوايا 38"/>
          <p:cNvSpPr/>
          <p:nvPr/>
        </p:nvSpPr>
        <p:spPr>
          <a:xfrm>
            <a:off x="632016" y="1490696"/>
            <a:ext cx="4569774" cy="1440000"/>
          </a:xfrm>
          <a:prstGeom prst="roundRect">
            <a:avLst>
              <a:gd name="adj" fmla="val 7702"/>
            </a:avLst>
          </a:prstGeom>
          <a:solidFill>
            <a:schemeClr val="accent1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1" anchor="t"/>
          <a:lstStyle/>
          <a:p>
            <a:pPr algn="ctr"/>
            <a:r>
              <a:rPr lang="ar-BH" sz="2000" b="1" dirty="0">
                <a:solidFill>
                  <a:schemeClr val="bg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السلع الاستقرائية:  </a:t>
            </a:r>
            <a:r>
              <a:rPr lang="ar-BH" sz="20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تسمى السلع الميسرة وهي التي يشتريها المستهلك بشكل مكرر.</a:t>
            </a:r>
          </a:p>
        </p:txBody>
      </p:sp>
      <p:pic>
        <p:nvPicPr>
          <p:cNvPr id="4098" name="Picture 2" descr="Soap PNG Images Transparent Background | PNG Play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82663" y="2255934"/>
            <a:ext cx="761836" cy="6100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Toothpaste 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74780" y="2135531"/>
            <a:ext cx="1124140" cy="7951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4" name="Picture 8" descr="Download Fruit Png Hd HQ PNG Image | FreePNGIm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4273" y="2093118"/>
            <a:ext cx="1436764" cy="9356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6" name="Picture 10" descr="Leather Bag PNG Transparent Images | PNG All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1743" y="3871077"/>
            <a:ext cx="840695" cy="7841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7" name="Picture 4" descr="Download Clothes Free PNG photo images and clipart | FreePNGIm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6657" y="3940892"/>
            <a:ext cx="644561" cy="6445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8" name="Picture 12" descr="Dress PNG images free download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1441" y="3849555"/>
            <a:ext cx="805714" cy="8057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10" name="Picture 14" descr="Download Free png Wedding Ring Clipart Png | Clipart Panda - Free Clipart  Images - DLPNG.com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30615" y="5557318"/>
            <a:ext cx="562397" cy="8150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12" name="Picture 16" descr="www.678.ru upload resize_cache iblock 5f3 320_470_1  5f383703c73477215e55a978c51c70ef.png | Fancy watches, Rolex watches, Luxury  watches for men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1817530" y="5213737"/>
            <a:ext cx="802231" cy="14446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4" name="TextBox 21">
            <a:extLst>
              <a:ext uri="{FF2B5EF4-FFF2-40B4-BE49-F238E27FC236}">
                <a16:creationId xmlns:a16="http://schemas.microsoft.com/office/drawing/2014/main" xmlns="" id="{B02AF472-30F5-4B87-8E68-52F177A24201}"/>
              </a:ext>
            </a:extLst>
          </p:cNvPr>
          <p:cNvSpPr txBox="1"/>
          <p:nvPr/>
        </p:nvSpPr>
        <p:spPr>
          <a:xfrm>
            <a:off x="-119474" y="6492698"/>
            <a:ext cx="7798277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/>
            <a:r>
              <a:rPr lang="ar-BH" sz="2000" b="1" dirty="0">
                <a:solidFill>
                  <a:srgbClr val="436B7D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سوق321</a:t>
            </a:r>
            <a:r>
              <a:rPr lang="ar-SA" sz="2000" b="1" dirty="0">
                <a:solidFill>
                  <a:srgbClr val="436B7D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r>
              <a:rPr lang="ar-BH" sz="2000" b="1" dirty="0">
                <a:solidFill>
                  <a:srgbClr val="436B7D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               التسويق</a:t>
            </a:r>
            <a:r>
              <a:rPr lang="ar-SA" sz="2000" b="1" dirty="0">
                <a:solidFill>
                  <a:srgbClr val="436B7D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                    الوحدة </a:t>
            </a:r>
            <a:r>
              <a:rPr lang="ar-BH" sz="2000" b="1" dirty="0">
                <a:solidFill>
                  <a:srgbClr val="436B7D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الثالثة                       الفصل السادس</a:t>
            </a:r>
            <a:r>
              <a:rPr lang="ar-SA" sz="2000" b="1" dirty="0">
                <a:solidFill>
                  <a:srgbClr val="436B7D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:     </a:t>
            </a:r>
            <a:r>
              <a:rPr lang="ar-BH" sz="2000" b="1" dirty="0">
                <a:solidFill>
                  <a:srgbClr val="436B7D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السلع والخدمات</a:t>
            </a:r>
            <a:endParaRPr lang="ar-SA" sz="2000" b="1" dirty="0">
              <a:solidFill>
                <a:srgbClr val="436B7D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45" name="Rectangle 9"/>
          <p:cNvSpPr>
            <a:spLocks/>
          </p:cNvSpPr>
          <p:nvPr/>
        </p:nvSpPr>
        <p:spPr>
          <a:xfrm>
            <a:off x="7839636" y="6481116"/>
            <a:ext cx="4297130" cy="381000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algn="r">
              <a:lnSpc>
                <a:spcPct val="106000"/>
              </a:lnSpc>
              <a:spcBef>
                <a:spcPts val="0"/>
              </a:spcBef>
              <a:spcAft>
                <a:spcPts val="800"/>
              </a:spcAft>
            </a:pPr>
            <a:r>
              <a:rPr lang="ar-BH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وزارة التربية والتعليم –الفصل الدراسي الثاني 2020-2021م</a:t>
            </a:r>
            <a:endParaRPr lang="en-US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cxnSp>
        <p:nvCxnSpPr>
          <p:cNvPr id="46" name="رابط مستقيم 45"/>
          <p:cNvCxnSpPr/>
          <p:nvPr/>
        </p:nvCxnSpPr>
        <p:spPr>
          <a:xfrm>
            <a:off x="107576" y="6494563"/>
            <a:ext cx="11988000" cy="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8" name="Picture 3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291" y="13778"/>
            <a:ext cx="1646183" cy="12680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993195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مستطيل مستدير الزوايا 15">
            <a:extLst>
              <a:ext uri="{FF2B5EF4-FFF2-40B4-BE49-F238E27FC236}">
                <a16:creationId xmlns:a16="http://schemas.microsoft.com/office/drawing/2014/main" xmlns="" id="{C7CA628E-402E-4ECD-83CD-2C5BD377C6C5}"/>
              </a:ext>
            </a:extLst>
          </p:cNvPr>
          <p:cNvSpPr/>
          <p:nvPr/>
        </p:nvSpPr>
        <p:spPr>
          <a:xfrm>
            <a:off x="175526" y="1335539"/>
            <a:ext cx="11908215" cy="5091884"/>
          </a:xfrm>
          <a:prstGeom prst="roundRect">
            <a:avLst>
              <a:gd name="adj" fmla="val 1416"/>
            </a:avLst>
          </a:prstGeom>
          <a:solidFill>
            <a:srgbClr val="BFD4D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t"/>
          <a:lstStyle/>
          <a:p>
            <a:pPr algn="just" rtl="1"/>
            <a:r>
              <a:rPr lang="ar-BH" sz="32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سلع تستعملها المنشآت أو المنظمات لإنتاج سلعة أخرى ومن مميزاتها:</a:t>
            </a:r>
            <a:endParaRPr lang="en-US" sz="3200" b="1" dirty="0">
              <a:solidFill>
                <a:schemeClr val="tx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marL="901700" lvl="0" indent="-188913" algn="just" rtl="1">
              <a:buFont typeface="Arial" panose="020B0604020202020204" pitchFamily="34" charset="0"/>
              <a:buChar char="•"/>
            </a:pPr>
            <a:r>
              <a:rPr lang="ar-BH" sz="32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ارتفاع تكلفة الشراء.</a:t>
            </a:r>
            <a:endParaRPr lang="en-US" sz="3200" b="1" dirty="0">
              <a:solidFill>
                <a:schemeClr val="tx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marL="901700" lvl="0" indent="-188913" algn="just" rtl="1">
              <a:buFont typeface="Arial" panose="020B0604020202020204" pitchFamily="34" charset="0"/>
              <a:buChar char="•"/>
            </a:pPr>
            <a:r>
              <a:rPr lang="ar-BH" sz="32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انخفاض عدد المشترين.</a:t>
            </a:r>
            <a:endParaRPr lang="en-US" sz="3200" b="1" dirty="0">
              <a:solidFill>
                <a:schemeClr val="tx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marL="901700" lvl="0" indent="-188913" algn="just" rtl="1">
              <a:buFont typeface="Arial" panose="020B0604020202020204" pitchFamily="34" charset="0"/>
              <a:buChar char="•"/>
            </a:pPr>
            <a:r>
              <a:rPr lang="ar-BH" sz="32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اشتراك عدد كبير لاتخاذ قرار الشراء.</a:t>
            </a:r>
            <a:endParaRPr lang="en-US" sz="3200" b="1" dirty="0">
              <a:solidFill>
                <a:schemeClr val="tx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lvl="0" algn="just" rtl="1"/>
            <a:r>
              <a:rPr lang="ar-BH" sz="3200" b="1" dirty="0">
                <a:solidFill>
                  <a:srgbClr val="C0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أمثلة:</a:t>
            </a:r>
            <a:endParaRPr lang="en-US" sz="3200" b="1" dirty="0">
              <a:solidFill>
                <a:srgbClr val="C0000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marL="712788" algn="just" rtl="1"/>
            <a:r>
              <a:rPr lang="ar-BH" sz="32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1.المواد الخام.</a:t>
            </a:r>
            <a:endParaRPr lang="en-US" sz="3200" b="1" dirty="0">
              <a:solidFill>
                <a:schemeClr val="tx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marL="712788" algn="just" rtl="1"/>
            <a:r>
              <a:rPr lang="ar-BH" sz="32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2.الأجزاء نصف المصنعة والمصنعة.</a:t>
            </a:r>
            <a:endParaRPr lang="en-US" sz="3200" b="1" dirty="0">
              <a:solidFill>
                <a:schemeClr val="tx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marL="712788" algn="just" rtl="1"/>
            <a:r>
              <a:rPr lang="ar-BH" sz="32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3. مهمات التشغيل والآلات والعدد والأجهزة.</a:t>
            </a:r>
            <a:endParaRPr lang="en-US" sz="3200" b="1" dirty="0">
              <a:solidFill>
                <a:schemeClr val="tx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algn="just" rtl="1"/>
            <a:r>
              <a:rPr lang="ar-BH" sz="32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 </a:t>
            </a:r>
            <a:endParaRPr lang="en-US" sz="3200" b="1" dirty="0">
              <a:solidFill>
                <a:schemeClr val="tx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algn="just" rtl="1"/>
            <a:r>
              <a:rPr lang="ar-BH" sz="3200" b="1" u="sng" dirty="0">
                <a:solidFill>
                  <a:schemeClr val="accent6">
                    <a:lumMod val="75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أحيانا يتم تأجير السلع الإنتاجية بسبب ارتفاع أسعارها وتغيير مواصفاتها بشكل مستمر.</a:t>
            </a:r>
            <a:endParaRPr lang="en-US" sz="3200" b="1" u="sng" dirty="0">
              <a:solidFill>
                <a:schemeClr val="accent6">
                  <a:lumMod val="75000"/>
                </a:schemeClr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algn="just" rtl="1"/>
            <a:r>
              <a:rPr lang="en-US" sz="32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 </a:t>
            </a:r>
          </a:p>
          <a:p>
            <a:pPr lvl="0" algn="just" rtl="1">
              <a:lnSpc>
                <a:spcPct val="90000"/>
              </a:lnSpc>
              <a:spcBef>
                <a:spcPts val="1000"/>
              </a:spcBef>
            </a:pPr>
            <a:endParaRPr lang="en-US" sz="3200" b="1" dirty="0">
              <a:solidFill>
                <a:schemeClr val="tx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algn="just" rtl="1"/>
            <a:endParaRPr lang="en-US" sz="3200" b="1" dirty="0">
              <a:solidFill>
                <a:schemeClr val="tx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14" name="مستطيل مستدير الزوايا 13"/>
          <p:cNvSpPr/>
          <p:nvPr/>
        </p:nvSpPr>
        <p:spPr>
          <a:xfrm>
            <a:off x="4328160" y="177021"/>
            <a:ext cx="8153400" cy="1080000"/>
          </a:xfrm>
          <a:prstGeom prst="roundRect">
            <a:avLst>
              <a:gd name="adj" fmla="val 10356"/>
            </a:avLst>
          </a:prstGeom>
          <a:solidFill>
            <a:srgbClr val="3F6A7D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BH"/>
          </a:p>
        </p:txBody>
      </p:sp>
      <p:sp>
        <p:nvSpPr>
          <p:cNvPr id="28" name="Rectangle 6"/>
          <p:cNvSpPr/>
          <p:nvPr/>
        </p:nvSpPr>
        <p:spPr>
          <a:xfrm>
            <a:off x="4663632" y="321903"/>
            <a:ext cx="6203942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ar-BH" sz="4400" dirty="0">
                <a:ln w="9525">
                  <a:noFill/>
                  <a:prstDash val="solid"/>
                </a:ln>
                <a:solidFill>
                  <a:schemeClr val="bg1"/>
                </a:solidFill>
                <a:latin typeface="Arial Black" panose="020B0A04020102020204" pitchFamily="34" charset="0"/>
                <a:cs typeface="PT Bold Heading" panose="02010400000000000000" pitchFamily="2" charset="-78"/>
              </a:rPr>
              <a:t>2. السلع الإنتاجية (الصناعية)</a:t>
            </a:r>
            <a:endParaRPr lang="en-US" sz="4400" dirty="0">
              <a:ln w="9525">
                <a:noFill/>
                <a:prstDash val="solid"/>
              </a:ln>
              <a:solidFill>
                <a:schemeClr val="bg1"/>
              </a:solidFill>
              <a:latin typeface="Arial Black" panose="020B0A04020102020204" pitchFamily="34" charset="0"/>
              <a:cs typeface="PT Bold Heading" panose="02010400000000000000" pitchFamily="2" charset="-78"/>
            </a:endParaRPr>
          </a:p>
        </p:txBody>
      </p:sp>
      <p:grpSp>
        <p:nvGrpSpPr>
          <p:cNvPr id="12" name="Google Shape;536;p37">
            <a:extLst>
              <a:ext uri="{FF2B5EF4-FFF2-40B4-BE49-F238E27FC236}">
                <a16:creationId xmlns:a16="http://schemas.microsoft.com/office/drawing/2014/main" xmlns="" id="{1A531D1E-7BD9-4344-B398-37A44A94B309}"/>
              </a:ext>
            </a:extLst>
          </p:cNvPr>
          <p:cNvGrpSpPr/>
          <p:nvPr/>
        </p:nvGrpSpPr>
        <p:grpSpPr>
          <a:xfrm>
            <a:off x="11300601" y="293301"/>
            <a:ext cx="616789" cy="833812"/>
            <a:chOff x="590250" y="244200"/>
            <a:chExt cx="407975" cy="532175"/>
          </a:xfrm>
        </p:grpSpPr>
        <p:sp>
          <p:nvSpPr>
            <p:cNvPr id="13" name="Google Shape;537;p37">
              <a:extLst>
                <a:ext uri="{FF2B5EF4-FFF2-40B4-BE49-F238E27FC236}">
                  <a16:creationId xmlns:a16="http://schemas.microsoft.com/office/drawing/2014/main" xmlns="" id="{CEFE7213-6533-4E58-A817-E3D9213DE656}"/>
                </a:ext>
              </a:extLst>
            </p:cNvPr>
            <p:cNvSpPr/>
            <p:nvPr/>
          </p:nvSpPr>
          <p:spPr>
            <a:xfrm>
              <a:off x="623125" y="313625"/>
              <a:ext cx="375100" cy="462750"/>
            </a:xfrm>
            <a:custGeom>
              <a:avLst/>
              <a:gdLst/>
              <a:ahLst/>
              <a:cxnLst/>
              <a:rect l="l" t="t" r="r" b="b"/>
              <a:pathLst>
                <a:path w="15004" h="18510" fill="none" extrusionOk="0">
                  <a:moveTo>
                    <a:pt x="1" y="17536"/>
                  </a:moveTo>
                  <a:lnTo>
                    <a:pt x="1" y="17536"/>
                  </a:lnTo>
                  <a:lnTo>
                    <a:pt x="1" y="17536"/>
                  </a:lnTo>
                  <a:lnTo>
                    <a:pt x="25" y="17682"/>
                  </a:lnTo>
                  <a:lnTo>
                    <a:pt x="49" y="17852"/>
                  </a:lnTo>
                  <a:lnTo>
                    <a:pt x="123" y="18023"/>
                  </a:lnTo>
                  <a:lnTo>
                    <a:pt x="220" y="18193"/>
                  </a:lnTo>
                  <a:lnTo>
                    <a:pt x="293" y="18291"/>
                  </a:lnTo>
                  <a:lnTo>
                    <a:pt x="390" y="18364"/>
                  </a:lnTo>
                  <a:lnTo>
                    <a:pt x="488" y="18412"/>
                  </a:lnTo>
                  <a:lnTo>
                    <a:pt x="610" y="18461"/>
                  </a:lnTo>
                  <a:lnTo>
                    <a:pt x="756" y="18510"/>
                  </a:lnTo>
                  <a:lnTo>
                    <a:pt x="926" y="18510"/>
                  </a:lnTo>
                  <a:lnTo>
                    <a:pt x="14468" y="18510"/>
                  </a:lnTo>
                  <a:lnTo>
                    <a:pt x="14468" y="18510"/>
                  </a:lnTo>
                  <a:lnTo>
                    <a:pt x="14541" y="18510"/>
                  </a:lnTo>
                  <a:lnTo>
                    <a:pt x="14614" y="18485"/>
                  </a:lnTo>
                  <a:lnTo>
                    <a:pt x="14736" y="18412"/>
                  </a:lnTo>
                  <a:lnTo>
                    <a:pt x="14833" y="18291"/>
                  </a:lnTo>
                  <a:lnTo>
                    <a:pt x="14906" y="18144"/>
                  </a:lnTo>
                  <a:lnTo>
                    <a:pt x="14955" y="17974"/>
                  </a:lnTo>
                  <a:lnTo>
                    <a:pt x="14979" y="17779"/>
                  </a:lnTo>
                  <a:lnTo>
                    <a:pt x="15003" y="17438"/>
                  </a:lnTo>
                  <a:lnTo>
                    <a:pt x="15003" y="487"/>
                  </a:lnTo>
                  <a:lnTo>
                    <a:pt x="15003" y="487"/>
                  </a:lnTo>
                  <a:lnTo>
                    <a:pt x="15003" y="341"/>
                  </a:lnTo>
                  <a:lnTo>
                    <a:pt x="14979" y="219"/>
                  </a:lnTo>
                  <a:lnTo>
                    <a:pt x="14955" y="146"/>
                  </a:lnTo>
                  <a:lnTo>
                    <a:pt x="14906" y="73"/>
                  </a:lnTo>
                  <a:lnTo>
                    <a:pt x="14833" y="49"/>
                  </a:lnTo>
                  <a:lnTo>
                    <a:pt x="14736" y="24"/>
                  </a:lnTo>
                  <a:lnTo>
                    <a:pt x="14468" y="0"/>
                  </a:lnTo>
                </a:path>
              </a:pathLst>
            </a:custGeom>
            <a:noFill/>
            <a:ln w="19050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" name="Google Shape;538;p37">
              <a:extLst>
                <a:ext uri="{FF2B5EF4-FFF2-40B4-BE49-F238E27FC236}">
                  <a16:creationId xmlns:a16="http://schemas.microsoft.com/office/drawing/2014/main" xmlns="" id="{716F2857-0F78-40E2-992D-CA868EA53EBB}"/>
                </a:ext>
              </a:extLst>
            </p:cNvPr>
            <p:cNvSpPr/>
            <p:nvPr/>
          </p:nvSpPr>
          <p:spPr>
            <a:xfrm>
              <a:off x="590250" y="269775"/>
              <a:ext cx="377525" cy="462775"/>
            </a:xfrm>
            <a:custGeom>
              <a:avLst/>
              <a:gdLst/>
              <a:ahLst/>
              <a:cxnLst/>
              <a:rect l="l" t="t" r="r" b="b"/>
              <a:pathLst>
                <a:path w="15101" h="18511" fill="none" extrusionOk="0">
                  <a:moveTo>
                    <a:pt x="14321" y="0"/>
                  </a:moveTo>
                  <a:lnTo>
                    <a:pt x="780" y="0"/>
                  </a:lnTo>
                  <a:lnTo>
                    <a:pt x="780" y="0"/>
                  </a:lnTo>
                  <a:lnTo>
                    <a:pt x="634" y="25"/>
                  </a:lnTo>
                  <a:lnTo>
                    <a:pt x="488" y="74"/>
                  </a:lnTo>
                  <a:lnTo>
                    <a:pt x="342" y="122"/>
                  </a:lnTo>
                  <a:lnTo>
                    <a:pt x="220" y="220"/>
                  </a:lnTo>
                  <a:lnTo>
                    <a:pt x="122" y="341"/>
                  </a:lnTo>
                  <a:lnTo>
                    <a:pt x="74" y="488"/>
                  </a:lnTo>
                  <a:lnTo>
                    <a:pt x="25" y="634"/>
                  </a:lnTo>
                  <a:lnTo>
                    <a:pt x="1" y="780"/>
                  </a:lnTo>
                  <a:lnTo>
                    <a:pt x="1" y="17731"/>
                  </a:lnTo>
                  <a:lnTo>
                    <a:pt x="1" y="17731"/>
                  </a:lnTo>
                  <a:lnTo>
                    <a:pt x="25" y="17877"/>
                  </a:lnTo>
                  <a:lnTo>
                    <a:pt x="74" y="18023"/>
                  </a:lnTo>
                  <a:lnTo>
                    <a:pt x="122" y="18169"/>
                  </a:lnTo>
                  <a:lnTo>
                    <a:pt x="220" y="18291"/>
                  </a:lnTo>
                  <a:lnTo>
                    <a:pt x="342" y="18388"/>
                  </a:lnTo>
                  <a:lnTo>
                    <a:pt x="488" y="18437"/>
                  </a:lnTo>
                  <a:lnTo>
                    <a:pt x="634" y="18486"/>
                  </a:lnTo>
                  <a:lnTo>
                    <a:pt x="780" y="18510"/>
                  </a:lnTo>
                  <a:lnTo>
                    <a:pt x="14321" y="18510"/>
                  </a:lnTo>
                  <a:lnTo>
                    <a:pt x="14321" y="18510"/>
                  </a:lnTo>
                  <a:lnTo>
                    <a:pt x="14467" y="18486"/>
                  </a:lnTo>
                  <a:lnTo>
                    <a:pt x="14614" y="18437"/>
                  </a:lnTo>
                  <a:lnTo>
                    <a:pt x="14760" y="18388"/>
                  </a:lnTo>
                  <a:lnTo>
                    <a:pt x="14881" y="18291"/>
                  </a:lnTo>
                  <a:lnTo>
                    <a:pt x="14979" y="18169"/>
                  </a:lnTo>
                  <a:lnTo>
                    <a:pt x="15028" y="18023"/>
                  </a:lnTo>
                  <a:lnTo>
                    <a:pt x="15076" y="17877"/>
                  </a:lnTo>
                  <a:lnTo>
                    <a:pt x="15101" y="17731"/>
                  </a:lnTo>
                  <a:lnTo>
                    <a:pt x="15101" y="780"/>
                  </a:lnTo>
                  <a:lnTo>
                    <a:pt x="15101" y="780"/>
                  </a:lnTo>
                  <a:lnTo>
                    <a:pt x="15076" y="634"/>
                  </a:lnTo>
                  <a:lnTo>
                    <a:pt x="15028" y="488"/>
                  </a:lnTo>
                  <a:lnTo>
                    <a:pt x="14979" y="341"/>
                  </a:lnTo>
                  <a:lnTo>
                    <a:pt x="14881" y="220"/>
                  </a:lnTo>
                  <a:lnTo>
                    <a:pt x="14760" y="122"/>
                  </a:lnTo>
                  <a:lnTo>
                    <a:pt x="14614" y="74"/>
                  </a:lnTo>
                  <a:lnTo>
                    <a:pt x="14467" y="25"/>
                  </a:lnTo>
                  <a:lnTo>
                    <a:pt x="14321" y="0"/>
                  </a:lnTo>
                  <a:lnTo>
                    <a:pt x="14321" y="0"/>
                  </a:lnTo>
                </a:path>
              </a:pathLst>
            </a:custGeom>
            <a:noFill/>
            <a:ln w="19050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539;p37">
              <a:extLst>
                <a:ext uri="{FF2B5EF4-FFF2-40B4-BE49-F238E27FC236}">
                  <a16:creationId xmlns:a16="http://schemas.microsoft.com/office/drawing/2014/main" xmlns="" id="{72B97B30-6E1B-4367-BE71-152329D42C81}"/>
                </a:ext>
              </a:extLst>
            </p:cNvPr>
            <p:cNvSpPr/>
            <p:nvPr/>
          </p:nvSpPr>
          <p:spPr>
            <a:xfrm>
              <a:off x="796650" y="274025"/>
              <a:ext cx="45100" cy="45100"/>
            </a:xfrm>
            <a:custGeom>
              <a:avLst/>
              <a:gdLst/>
              <a:ahLst/>
              <a:cxnLst/>
              <a:rect l="l" t="t" r="r" b="b"/>
              <a:pathLst>
                <a:path w="1804" h="1804" fill="none" extrusionOk="0">
                  <a:moveTo>
                    <a:pt x="902" y="1"/>
                  </a:moveTo>
                  <a:lnTo>
                    <a:pt x="902" y="1"/>
                  </a:lnTo>
                  <a:lnTo>
                    <a:pt x="1073" y="25"/>
                  </a:lnTo>
                  <a:lnTo>
                    <a:pt x="1243" y="74"/>
                  </a:lnTo>
                  <a:lnTo>
                    <a:pt x="1414" y="147"/>
                  </a:lnTo>
                  <a:lnTo>
                    <a:pt x="1535" y="269"/>
                  </a:lnTo>
                  <a:lnTo>
                    <a:pt x="1657" y="391"/>
                  </a:lnTo>
                  <a:lnTo>
                    <a:pt x="1730" y="561"/>
                  </a:lnTo>
                  <a:lnTo>
                    <a:pt x="1779" y="732"/>
                  </a:lnTo>
                  <a:lnTo>
                    <a:pt x="1803" y="902"/>
                  </a:lnTo>
                  <a:lnTo>
                    <a:pt x="1803" y="902"/>
                  </a:lnTo>
                  <a:lnTo>
                    <a:pt x="1779" y="1073"/>
                  </a:lnTo>
                  <a:lnTo>
                    <a:pt x="1730" y="1243"/>
                  </a:lnTo>
                  <a:lnTo>
                    <a:pt x="1657" y="1414"/>
                  </a:lnTo>
                  <a:lnTo>
                    <a:pt x="1535" y="1535"/>
                  </a:lnTo>
                  <a:lnTo>
                    <a:pt x="1414" y="1657"/>
                  </a:lnTo>
                  <a:lnTo>
                    <a:pt x="1243" y="1730"/>
                  </a:lnTo>
                  <a:lnTo>
                    <a:pt x="1073" y="1779"/>
                  </a:lnTo>
                  <a:lnTo>
                    <a:pt x="902" y="1803"/>
                  </a:lnTo>
                  <a:lnTo>
                    <a:pt x="902" y="1803"/>
                  </a:lnTo>
                  <a:lnTo>
                    <a:pt x="732" y="1779"/>
                  </a:lnTo>
                  <a:lnTo>
                    <a:pt x="561" y="1730"/>
                  </a:lnTo>
                  <a:lnTo>
                    <a:pt x="391" y="1657"/>
                  </a:lnTo>
                  <a:lnTo>
                    <a:pt x="269" y="1535"/>
                  </a:lnTo>
                  <a:lnTo>
                    <a:pt x="147" y="1414"/>
                  </a:lnTo>
                  <a:lnTo>
                    <a:pt x="74" y="1243"/>
                  </a:lnTo>
                  <a:lnTo>
                    <a:pt x="25" y="1073"/>
                  </a:lnTo>
                  <a:lnTo>
                    <a:pt x="1" y="902"/>
                  </a:lnTo>
                  <a:lnTo>
                    <a:pt x="1" y="902"/>
                  </a:lnTo>
                  <a:lnTo>
                    <a:pt x="25" y="732"/>
                  </a:lnTo>
                  <a:lnTo>
                    <a:pt x="74" y="561"/>
                  </a:lnTo>
                  <a:lnTo>
                    <a:pt x="147" y="391"/>
                  </a:lnTo>
                  <a:lnTo>
                    <a:pt x="269" y="269"/>
                  </a:lnTo>
                  <a:lnTo>
                    <a:pt x="391" y="147"/>
                  </a:lnTo>
                  <a:lnTo>
                    <a:pt x="561" y="74"/>
                  </a:lnTo>
                  <a:lnTo>
                    <a:pt x="732" y="25"/>
                  </a:lnTo>
                  <a:lnTo>
                    <a:pt x="902" y="1"/>
                  </a:lnTo>
                  <a:lnTo>
                    <a:pt x="902" y="1"/>
                  </a:lnTo>
                </a:path>
              </a:pathLst>
            </a:custGeom>
            <a:noFill/>
            <a:ln w="19050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540;p37">
              <a:extLst>
                <a:ext uri="{FF2B5EF4-FFF2-40B4-BE49-F238E27FC236}">
                  <a16:creationId xmlns:a16="http://schemas.microsoft.com/office/drawing/2014/main" xmlns="" id="{66E71AA2-0D34-4F21-A9F6-5B6C976A012E}"/>
                </a:ext>
              </a:extLst>
            </p:cNvPr>
            <p:cNvSpPr/>
            <p:nvPr/>
          </p:nvSpPr>
          <p:spPr>
            <a:xfrm>
              <a:off x="713850" y="274025"/>
              <a:ext cx="45075" cy="45100"/>
            </a:xfrm>
            <a:custGeom>
              <a:avLst/>
              <a:gdLst/>
              <a:ahLst/>
              <a:cxnLst/>
              <a:rect l="l" t="t" r="r" b="b"/>
              <a:pathLst>
                <a:path w="1803" h="1804" fill="none" extrusionOk="0">
                  <a:moveTo>
                    <a:pt x="902" y="1"/>
                  </a:moveTo>
                  <a:lnTo>
                    <a:pt x="902" y="1"/>
                  </a:lnTo>
                  <a:lnTo>
                    <a:pt x="1072" y="25"/>
                  </a:lnTo>
                  <a:lnTo>
                    <a:pt x="1243" y="74"/>
                  </a:lnTo>
                  <a:lnTo>
                    <a:pt x="1413" y="147"/>
                  </a:lnTo>
                  <a:lnTo>
                    <a:pt x="1535" y="269"/>
                  </a:lnTo>
                  <a:lnTo>
                    <a:pt x="1657" y="391"/>
                  </a:lnTo>
                  <a:lnTo>
                    <a:pt x="1730" y="561"/>
                  </a:lnTo>
                  <a:lnTo>
                    <a:pt x="1779" y="732"/>
                  </a:lnTo>
                  <a:lnTo>
                    <a:pt x="1803" y="902"/>
                  </a:lnTo>
                  <a:lnTo>
                    <a:pt x="1803" y="902"/>
                  </a:lnTo>
                  <a:lnTo>
                    <a:pt x="1779" y="1073"/>
                  </a:lnTo>
                  <a:lnTo>
                    <a:pt x="1730" y="1243"/>
                  </a:lnTo>
                  <a:lnTo>
                    <a:pt x="1657" y="1414"/>
                  </a:lnTo>
                  <a:lnTo>
                    <a:pt x="1535" y="1535"/>
                  </a:lnTo>
                  <a:lnTo>
                    <a:pt x="1413" y="1657"/>
                  </a:lnTo>
                  <a:lnTo>
                    <a:pt x="1243" y="1730"/>
                  </a:lnTo>
                  <a:lnTo>
                    <a:pt x="1072" y="1779"/>
                  </a:lnTo>
                  <a:lnTo>
                    <a:pt x="902" y="1803"/>
                  </a:lnTo>
                  <a:lnTo>
                    <a:pt x="902" y="1803"/>
                  </a:lnTo>
                  <a:lnTo>
                    <a:pt x="731" y="1779"/>
                  </a:lnTo>
                  <a:lnTo>
                    <a:pt x="561" y="1730"/>
                  </a:lnTo>
                  <a:lnTo>
                    <a:pt x="390" y="1657"/>
                  </a:lnTo>
                  <a:lnTo>
                    <a:pt x="269" y="1535"/>
                  </a:lnTo>
                  <a:lnTo>
                    <a:pt x="147" y="1414"/>
                  </a:lnTo>
                  <a:lnTo>
                    <a:pt x="74" y="1243"/>
                  </a:lnTo>
                  <a:lnTo>
                    <a:pt x="25" y="1073"/>
                  </a:lnTo>
                  <a:lnTo>
                    <a:pt x="1" y="902"/>
                  </a:lnTo>
                  <a:lnTo>
                    <a:pt x="1" y="902"/>
                  </a:lnTo>
                  <a:lnTo>
                    <a:pt x="25" y="732"/>
                  </a:lnTo>
                  <a:lnTo>
                    <a:pt x="74" y="561"/>
                  </a:lnTo>
                  <a:lnTo>
                    <a:pt x="147" y="391"/>
                  </a:lnTo>
                  <a:lnTo>
                    <a:pt x="269" y="269"/>
                  </a:lnTo>
                  <a:lnTo>
                    <a:pt x="390" y="147"/>
                  </a:lnTo>
                  <a:lnTo>
                    <a:pt x="561" y="74"/>
                  </a:lnTo>
                  <a:lnTo>
                    <a:pt x="731" y="25"/>
                  </a:lnTo>
                  <a:lnTo>
                    <a:pt x="902" y="1"/>
                  </a:lnTo>
                  <a:lnTo>
                    <a:pt x="902" y="1"/>
                  </a:lnTo>
                </a:path>
              </a:pathLst>
            </a:custGeom>
            <a:noFill/>
            <a:ln w="19050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" name="Google Shape;541;p37">
              <a:extLst>
                <a:ext uri="{FF2B5EF4-FFF2-40B4-BE49-F238E27FC236}">
                  <a16:creationId xmlns:a16="http://schemas.microsoft.com/office/drawing/2014/main" xmlns="" id="{0245137C-4592-4806-8B62-469869D33346}"/>
                </a:ext>
              </a:extLst>
            </p:cNvPr>
            <p:cNvSpPr/>
            <p:nvPr/>
          </p:nvSpPr>
          <p:spPr>
            <a:xfrm>
              <a:off x="631050" y="274025"/>
              <a:ext cx="45075" cy="45100"/>
            </a:xfrm>
            <a:custGeom>
              <a:avLst/>
              <a:gdLst/>
              <a:ahLst/>
              <a:cxnLst/>
              <a:rect l="l" t="t" r="r" b="b"/>
              <a:pathLst>
                <a:path w="1803" h="1804" fill="none" extrusionOk="0">
                  <a:moveTo>
                    <a:pt x="0" y="902"/>
                  </a:moveTo>
                  <a:lnTo>
                    <a:pt x="0" y="902"/>
                  </a:lnTo>
                  <a:lnTo>
                    <a:pt x="25" y="732"/>
                  </a:lnTo>
                  <a:lnTo>
                    <a:pt x="73" y="561"/>
                  </a:lnTo>
                  <a:lnTo>
                    <a:pt x="147" y="391"/>
                  </a:lnTo>
                  <a:lnTo>
                    <a:pt x="268" y="269"/>
                  </a:lnTo>
                  <a:lnTo>
                    <a:pt x="390" y="147"/>
                  </a:lnTo>
                  <a:lnTo>
                    <a:pt x="561" y="74"/>
                  </a:lnTo>
                  <a:lnTo>
                    <a:pt x="731" y="25"/>
                  </a:lnTo>
                  <a:lnTo>
                    <a:pt x="902" y="1"/>
                  </a:lnTo>
                  <a:lnTo>
                    <a:pt x="902" y="1"/>
                  </a:lnTo>
                  <a:lnTo>
                    <a:pt x="1072" y="25"/>
                  </a:lnTo>
                  <a:lnTo>
                    <a:pt x="1243" y="74"/>
                  </a:lnTo>
                  <a:lnTo>
                    <a:pt x="1413" y="147"/>
                  </a:lnTo>
                  <a:lnTo>
                    <a:pt x="1535" y="269"/>
                  </a:lnTo>
                  <a:lnTo>
                    <a:pt x="1657" y="391"/>
                  </a:lnTo>
                  <a:lnTo>
                    <a:pt x="1730" y="561"/>
                  </a:lnTo>
                  <a:lnTo>
                    <a:pt x="1778" y="732"/>
                  </a:lnTo>
                  <a:lnTo>
                    <a:pt x="1803" y="902"/>
                  </a:lnTo>
                  <a:lnTo>
                    <a:pt x="1803" y="902"/>
                  </a:lnTo>
                  <a:lnTo>
                    <a:pt x="1778" y="1073"/>
                  </a:lnTo>
                  <a:lnTo>
                    <a:pt x="1730" y="1243"/>
                  </a:lnTo>
                  <a:lnTo>
                    <a:pt x="1657" y="1414"/>
                  </a:lnTo>
                  <a:lnTo>
                    <a:pt x="1535" y="1535"/>
                  </a:lnTo>
                  <a:lnTo>
                    <a:pt x="1413" y="1657"/>
                  </a:lnTo>
                  <a:lnTo>
                    <a:pt x="1243" y="1730"/>
                  </a:lnTo>
                  <a:lnTo>
                    <a:pt x="1072" y="1779"/>
                  </a:lnTo>
                  <a:lnTo>
                    <a:pt x="902" y="1803"/>
                  </a:lnTo>
                  <a:lnTo>
                    <a:pt x="902" y="1803"/>
                  </a:lnTo>
                  <a:lnTo>
                    <a:pt x="731" y="1779"/>
                  </a:lnTo>
                  <a:lnTo>
                    <a:pt x="561" y="1730"/>
                  </a:lnTo>
                  <a:lnTo>
                    <a:pt x="390" y="1657"/>
                  </a:lnTo>
                  <a:lnTo>
                    <a:pt x="268" y="1535"/>
                  </a:lnTo>
                  <a:lnTo>
                    <a:pt x="147" y="1414"/>
                  </a:lnTo>
                  <a:lnTo>
                    <a:pt x="73" y="1243"/>
                  </a:lnTo>
                  <a:lnTo>
                    <a:pt x="25" y="1073"/>
                  </a:lnTo>
                  <a:lnTo>
                    <a:pt x="0" y="902"/>
                  </a:lnTo>
                  <a:lnTo>
                    <a:pt x="0" y="902"/>
                  </a:lnTo>
                </a:path>
              </a:pathLst>
            </a:custGeom>
            <a:noFill/>
            <a:ln w="19050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542;p37">
              <a:extLst>
                <a:ext uri="{FF2B5EF4-FFF2-40B4-BE49-F238E27FC236}">
                  <a16:creationId xmlns:a16="http://schemas.microsoft.com/office/drawing/2014/main" xmlns="" id="{5ED86692-9413-4E30-8942-1A35B21F2F99}"/>
                </a:ext>
              </a:extLst>
            </p:cNvPr>
            <p:cNvSpPr/>
            <p:nvPr/>
          </p:nvSpPr>
          <p:spPr>
            <a:xfrm>
              <a:off x="649925" y="590050"/>
              <a:ext cx="133975" cy="25"/>
            </a:xfrm>
            <a:custGeom>
              <a:avLst/>
              <a:gdLst/>
              <a:ahLst/>
              <a:cxnLst/>
              <a:rect l="l" t="t" r="r" b="b"/>
              <a:pathLst>
                <a:path w="5359" h="1" fill="none" extrusionOk="0">
                  <a:moveTo>
                    <a:pt x="5358" y="0"/>
                  </a:moveTo>
                  <a:lnTo>
                    <a:pt x="0" y="0"/>
                  </a:lnTo>
                </a:path>
              </a:pathLst>
            </a:custGeom>
            <a:noFill/>
            <a:ln w="19050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543;p37">
              <a:extLst>
                <a:ext uri="{FF2B5EF4-FFF2-40B4-BE49-F238E27FC236}">
                  <a16:creationId xmlns:a16="http://schemas.microsoft.com/office/drawing/2014/main" xmlns="" id="{8D077F22-E9F7-481E-A189-EC73130828D2}"/>
                </a:ext>
              </a:extLst>
            </p:cNvPr>
            <p:cNvSpPr/>
            <p:nvPr/>
          </p:nvSpPr>
          <p:spPr>
            <a:xfrm>
              <a:off x="649925" y="534625"/>
              <a:ext cx="255750" cy="25"/>
            </a:xfrm>
            <a:custGeom>
              <a:avLst/>
              <a:gdLst/>
              <a:ahLst/>
              <a:cxnLst/>
              <a:rect l="l" t="t" r="r" b="b"/>
              <a:pathLst>
                <a:path w="10230" h="1" fill="none" extrusionOk="0">
                  <a:moveTo>
                    <a:pt x="10229" y="1"/>
                  </a:moveTo>
                  <a:lnTo>
                    <a:pt x="0" y="1"/>
                  </a:lnTo>
                </a:path>
              </a:pathLst>
            </a:custGeom>
            <a:noFill/>
            <a:ln w="19050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544;p37">
              <a:extLst>
                <a:ext uri="{FF2B5EF4-FFF2-40B4-BE49-F238E27FC236}">
                  <a16:creationId xmlns:a16="http://schemas.microsoft.com/office/drawing/2014/main" xmlns="" id="{F3EB5A59-A60E-4C58-BCC9-1E616E65D0DF}"/>
                </a:ext>
              </a:extLst>
            </p:cNvPr>
            <p:cNvSpPr/>
            <p:nvPr/>
          </p:nvSpPr>
          <p:spPr>
            <a:xfrm>
              <a:off x="649925" y="479825"/>
              <a:ext cx="255750" cy="25"/>
            </a:xfrm>
            <a:custGeom>
              <a:avLst/>
              <a:gdLst/>
              <a:ahLst/>
              <a:cxnLst/>
              <a:rect l="l" t="t" r="r" b="b"/>
              <a:pathLst>
                <a:path w="10230" h="1" fill="none" extrusionOk="0">
                  <a:moveTo>
                    <a:pt x="10229" y="1"/>
                  </a:moveTo>
                  <a:lnTo>
                    <a:pt x="0" y="1"/>
                  </a:lnTo>
                </a:path>
              </a:pathLst>
            </a:custGeom>
            <a:noFill/>
            <a:ln w="19050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545;p37">
              <a:extLst>
                <a:ext uri="{FF2B5EF4-FFF2-40B4-BE49-F238E27FC236}">
                  <a16:creationId xmlns:a16="http://schemas.microsoft.com/office/drawing/2014/main" xmlns="" id="{BFAEA99B-A8FD-4B49-A709-BA09F45B9E6F}"/>
                </a:ext>
              </a:extLst>
            </p:cNvPr>
            <p:cNvSpPr/>
            <p:nvPr/>
          </p:nvSpPr>
          <p:spPr>
            <a:xfrm>
              <a:off x="649925" y="424425"/>
              <a:ext cx="255750" cy="25"/>
            </a:xfrm>
            <a:custGeom>
              <a:avLst/>
              <a:gdLst/>
              <a:ahLst/>
              <a:cxnLst/>
              <a:rect l="l" t="t" r="r" b="b"/>
              <a:pathLst>
                <a:path w="10230" h="1" fill="none" extrusionOk="0">
                  <a:moveTo>
                    <a:pt x="10229" y="1"/>
                  </a:moveTo>
                  <a:lnTo>
                    <a:pt x="0" y="1"/>
                  </a:lnTo>
                </a:path>
              </a:pathLst>
            </a:custGeom>
            <a:noFill/>
            <a:ln w="19050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546;p37">
              <a:extLst>
                <a:ext uri="{FF2B5EF4-FFF2-40B4-BE49-F238E27FC236}">
                  <a16:creationId xmlns:a16="http://schemas.microsoft.com/office/drawing/2014/main" xmlns="" id="{93BE4E0F-73B3-4840-96D2-D8010FC468A4}"/>
                </a:ext>
              </a:extLst>
            </p:cNvPr>
            <p:cNvSpPr/>
            <p:nvPr/>
          </p:nvSpPr>
          <p:spPr>
            <a:xfrm>
              <a:off x="879475" y="274025"/>
              <a:ext cx="45075" cy="45100"/>
            </a:xfrm>
            <a:custGeom>
              <a:avLst/>
              <a:gdLst/>
              <a:ahLst/>
              <a:cxnLst/>
              <a:rect l="l" t="t" r="r" b="b"/>
              <a:pathLst>
                <a:path w="1803" h="1804" fill="none" extrusionOk="0">
                  <a:moveTo>
                    <a:pt x="901" y="1803"/>
                  </a:moveTo>
                  <a:lnTo>
                    <a:pt x="901" y="1803"/>
                  </a:lnTo>
                  <a:lnTo>
                    <a:pt x="731" y="1779"/>
                  </a:lnTo>
                  <a:lnTo>
                    <a:pt x="560" y="1730"/>
                  </a:lnTo>
                  <a:lnTo>
                    <a:pt x="390" y="1657"/>
                  </a:lnTo>
                  <a:lnTo>
                    <a:pt x="268" y="1535"/>
                  </a:lnTo>
                  <a:lnTo>
                    <a:pt x="146" y="1414"/>
                  </a:lnTo>
                  <a:lnTo>
                    <a:pt x="73" y="1243"/>
                  </a:lnTo>
                  <a:lnTo>
                    <a:pt x="25" y="1073"/>
                  </a:lnTo>
                  <a:lnTo>
                    <a:pt x="0" y="902"/>
                  </a:lnTo>
                  <a:lnTo>
                    <a:pt x="0" y="902"/>
                  </a:lnTo>
                  <a:lnTo>
                    <a:pt x="25" y="732"/>
                  </a:lnTo>
                  <a:lnTo>
                    <a:pt x="73" y="561"/>
                  </a:lnTo>
                  <a:lnTo>
                    <a:pt x="146" y="391"/>
                  </a:lnTo>
                  <a:lnTo>
                    <a:pt x="268" y="269"/>
                  </a:lnTo>
                  <a:lnTo>
                    <a:pt x="390" y="147"/>
                  </a:lnTo>
                  <a:lnTo>
                    <a:pt x="560" y="74"/>
                  </a:lnTo>
                  <a:lnTo>
                    <a:pt x="731" y="25"/>
                  </a:lnTo>
                  <a:lnTo>
                    <a:pt x="901" y="1"/>
                  </a:lnTo>
                  <a:lnTo>
                    <a:pt x="901" y="1"/>
                  </a:lnTo>
                  <a:lnTo>
                    <a:pt x="1072" y="25"/>
                  </a:lnTo>
                  <a:lnTo>
                    <a:pt x="1242" y="74"/>
                  </a:lnTo>
                  <a:lnTo>
                    <a:pt x="1413" y="147"/>
                  </a:lnTo>
                  <a:lnTo>
                    <a:pt x="1535" y="269"/>
                  </a:lnTo>
                  <a:lnTo>
                    <a:pt x="1656" y="391"/>
                  </a:lnTo>
                  <a:lnTo>
                    <a:pt x="1729" y="561"/>
                  </a:lnTo>
                  <a:lnTo>
                    <a:pt x="1778" y="732"/>
                  </a:lnTo>
                  <a:lnTo>
                    <a:pt x="1802" y="902"/>
                  </a:lnTo>
                  <a:lnTo>
                    <a:pt x="1802" y="902"/>
                  </a:lnTo>
                  <a:lnTo>
                    <a:pt x="1778" y="1073"/>
                  </a:lnTo>
                  <a:lnTo>
                    <a:pt x="1729" y="1243"/>
                  </a:lnTo>
                  <a:lnTo>
                    <a:pt x="1656" y="1414"/>
                  </a:lnTo>
                  <a:lnTo>
                    <a:pt x="1535" y="1535"/>
                  </a:lnTo>
                  <a:lnTo>
                    <a:pt x="1413" y="1657"/>
                  </a:lnTo>
                  <a:lnTo>
                    <a:pt x="1242" y="1730"/>
                  </a:lnTo>
                  <a:lnTo>
                    <a:pt x="1072" y="1779"/>
                  </a:lnTo>
                  <a:lnTo>
                    <a:pt x="901" y="1803"/>
                  </a:lnTo>
                  <a:lnTo>
                    <a:pt x="901" y="1803"/>
                  </a:lnTo>
                </a:path>
              </a:pathLst>
            </a:custGeom>
            <a:noFill/>
            <a:ln w="19050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547;p37">
              <a:extLst>
                <a:ext uri="{FF2B5EF4-FFF2-40B4-BE49-F238E27FC236}">
                  <a16:creationId xmlns:a16="http://schemas.microsoft.com/office/drawing/2014/main" xmlns="" id="{CF988644-BA78-485D-8E61-BFBED1AB3DC2}"/>
                </a:ext>
              </a:extLst>
            </p:cNvPr>
            <p:cNvSpPr/>
            <p:nvPr/>
          </p:nvSpPr>
          <p:spPr>
            <a:xfrm>
              <a:off x="654800" y="244200"/>
              <a:ext cx="25" cy="51175"/>
            </a:xfrm>
            <a:custGeom>
              <a:avLst/>
              <a:gdLst/>
              <a:ahLst/>
              <a:cxnLst/>
              <a:rect l="l" t="t" r="r" b="b"/>
              <a:pathLst>
                <a:path w="1" h="2047" fill="none" extrusionOk="0">
                  <a:moveTo>
                    <a:pt x="0" y="1"/>
                  </a:moveTo>
                  <a:lnTo>
                    <a:pt x="0" y="2046"/>
                  </a:lnTo>
                </a:path>
              </a:pathLst>
            </a:custGeom>
            <a:noFill/>
            <a:ln w="19050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548;p37">
              <a:extLst>
                <a:ext uri="{FF2B5EF4-FFF2-40B4-BE49-F238E27FC236}">
                  <a16:creationId xmlns:a16="http://schemas.microsoft.com/office/drawing/2014/main" xmlns="" id="{4B56ACAB-5224-4964-A55D-0CCBE618BC72}"/>
                </a:ext>
              </a:extLst>
            </p:cNvPr>
            <p:cNvSpPr/>
            <p:nvPr/>
          </p:nvSpPr>
          <p:spPr>
            <a:xfrm>
              <a:off x="737600" y="244200"/>
              <a:ext cx="25" cy="51175"/>
            </a:xfrm>
            <a:custGeom>
              <a:avLst/>
              <a:gdLst/>
              <a:ahLst/>
              <a:cxnLst/>
              <a:rect l="l" t="t" r="r" b="b"/>
              <a:pathLst>
                <a:path w="1" h="2047" fill="none" extrusionOk="0">
                  <a:moveTo>
                    <a:pt x="1" y="1"/>
                  </a:moveTo>
                  <a:lnTo>
                    <a:pt x="1" y="2046"/>
                  </a:lnTo>
                </a:path>
              </a:pathLst>
            </a:custGeom>
            <a:noFill/>
            <a:ln w="19050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549;p37">
              <a:extLst>
                <a:ext uri="{FF2B5EF4-FFF2-40B4-BE49-F238E27FC236}">
                  <a16:creationId xmlns:a16="http://schemas.microsoft.com/office/drawing/2014/main" xmlns="" id="{D5F50D48-F6E1-4657-869D-7A59E7DD4414}"/>
                </a:ext>
              </a:extLst>
            </p:cNvPr>
            <p:cNvSpPr/>
            <p:nvPr/>
          </p:nvSpPr>
          <p:spPr>
            <a:xfrm>
              <a:off x="820400" y="244200"/>
              <a:ext cx="25" cy="51175"/>
            </a:xfrm>
            <a:custGeom>
              <a:avLst/>
              <a:gdLst/>
              <a:ahLst/>
              <a:cxnLst/>
              <a:rect l="l" t="t" r="r" b="b"/>
              <a:pathLst>
                <a:path w="1" h="2047" fill="none" extrusionOk="0">
                  <a:moveTo>
                    <a:pt x="1" y="1"/>
                  </a:moveTo>
                  <a:lnTo>
                    <a:pt x="1" y="2046"/>
                  </a:lnTo>
                </a:path>
              </a:pathLst>
            </a:custGeom>
            <a:noFill/>
            <a:ln w="19050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550;p37">
              <a:extLst>
                <a:ext uri="{FF2B5EF4-FFF2-40B4-BE49-F238E27FC236}">
                  <a16:creationId xmlns:a16="http://schemas.microsoft.com/office/drawing/2014/main" xmlns="" id="{6A46918A-1566-4CD3-9669-F98D322B11EB}"/>
                </a:ext>
              </a:extLst>
            </p:cNvPr>
            <p:cNvSpPr/>
            <p:nvPr/>
          </p:nvSpPr>
          <p:spPr>
            <a:xfrm>
              <a:off x="903225" y="244200"/>
              <a:ext cx="25" cy="51175"/>
            </a:xfrm>
            <a:custGeom>
              <a:avLst/>
              <a:gdLst/>
              <a:ahLst/>
              <a:cxnLst/>
              <a:rect l="l" t="t" r="r" b="b"/>
              <a:pathLst>
                <a:path w="1" h="2047" fill="none" extrusionOk="0">
                  <a:moveTo>
                    <a:pt x="0" y="1"/>
                  </a:moveTo>
                  <a:lnTo>
                    <a:pt x="0" y="2046"/>
                  </a:lnTo>
                </a:path>
              </a:pathLst>
            </a:custGeom>
            <a:noFill/>
            <a:ln w="19050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8196" name="Picture 4" descr="Building materials png » PNG Imag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526" y="2855706"/>
            <a:ext cx="5768074" cy="29615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6" descr="About Commodities - Rockfort Market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031" y="-113741"/>
            <a:ext cx="3983616" cy="31254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3" name="TextBox 21">
            <a:extLst>
              <a:ext uri="{FF2B5EF4-FFF2-40B4-BE49-F238E27FC236}">
                <a16:creationId xmlns:a16="http://schemas.microsoft.com/office/drawing/2014/main" xmlns="" id="{B02AF472-30F5-4B87-8E68-52F177A24201}"/>
              </a:ext>
            </a:extLst>
          </p:cNvPr>
          <p:cNvSpPr txBox="1"/>
          <p:nvPr/>
        </p:nvSpPr>
        <p:spPr>
          <a:xfrm>
            <a:off x="-119474" y="6492698"/>
            <a:ext cx="7798277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/>
            <a:r>
              <a:rPr lang="ar-BH" sz="2000" b="1" dirty="0">
                <a:solidFill>
                  <a:srgbClr val="436B7D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سوق321</a:t>
            </a:r>
            <a:r>
              <a:rPr lang="ar-SA" sz="2000" b="1" dirty="0">
                <a:solidFill>
                  <a:srgbClr val="436B7D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r>
              <a:rPr lang="ar-BH" sz="2000" b="1" dirty="0">
                <a:solidFill>
                  <a:srgbClr val="436B7D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               التسويق</a:t>
            </a:r>
            <a:r>
              <a:rPr lang="ar-SA" sz="2000" b="1" dirty="0">
                <a:solidFill>
                  <a:srgbClr val="436B7D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                    الوحدة </a:t>
            </a:r>
            <a:r>
              <a:rPr lang="ar-BH" sz="2000" b="1" dirty="0">
                <a:solidFill>
                  <a:srgbClr val="436B7D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الثالثة                       الفصل السادس</a:t>
            </a:r>
            <a:r>
              <a:rPr lang="ar-SA" sz="2000" b="1" dirty="0">
                <a:solidFill>
                  <a:srgbClr val="436B7D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:     </a:t>
            </a:r>
            <a:r>
              <a:rPr lang="ar-BH" sz="2000" b="1" dirty="0">
                <a:solidFill>
                  <a:srgbClr val="436B7D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السلع والخدمات</a:t>
            </a:r>
            <a:endParaRPr lang="ar-SA" sz="2000" b="1" dirty="0">
              <a:solidFill>
                <a:srgbClr val="436B7D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34" name="Rectangle 9"/>
          <p:cNvSpPr>
            <a:spLocks/>
          </p:cNvSpPr>
          <p:nvPr/>
        </p:nvSpPr>
        <p:spPr>
          <a:xfrm>
            <a:off x="7839636" y="6481116"/>
            <a:ext cx="4297130" cy="381000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algn="r">
              <a:lnSpc>
                <a:spcPct val="106000"/>
              </a:lnSpc>
              <a:spcBef>
                <a:spcPts val="0"/>
              </a:spcBef>
              <a:spcAft>
                <a:spcPts val="800"/>
              </a:spcAft>
            </a:pPr>
            <a:r>
              <a:rPr lang="ar-BH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وزارة التربية والتعليم –الفصل الدراسي الثاني 2020-2021م</a:t>
            </a:r>
            <a:endParaRPr lang="en-US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cxnSp>
        <p:nvCxnSpPr>
          <p:cNvPr id="35" name="رابط مستقيم 34"/>
          <p:cNvCxnSpPr/>
          <p:nvPr/>
        </p:nvCxnSpPr>
        <p:spPr>
          <a:xfrm>
            <a:off x="107576" y="6494563"/>
            <a:ext cx="11988000" cy="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6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291" y="13778"/>
            <a:ext cx="1646183" cy="12680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9115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4" id="{9B6F7093-7B83-4D0A-BC1F-683D122F6A48}" vid="{1FAA4335-E554-4125-ACCC-D1CCCAA2166B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PPT TMPLT.potx</Template>
  <TotalTime>4346</TotalTime>
  <Words>1450</Words>
  <Application>Microsoft Office PowerPoint</Application>
  <PresentationFormat>ملء الشاشة</PresentationFormat>
  <Paragraphs>261</Paragraphs>
  <Slides>27</Slides>
  <Notes>0</Notes>
  <HiddenSlides>0</HiddenSlides>
  <MMClips>0</MMClips>
  <ScaleCrop>false</ScaleCrop>
  <HeadingPairs>
    <vt:vector size="6" baseType="variant">
      <vt:variant>
        <vt:lpstr>الخطوط المستخدمة</vt:lpstr>
      </vt:variant>
      <vt:variant>
        <vt:i4>11</vt:i4>
      </vt:variant>
      <vt:variant>
        <vt:lpstr>نسق</vt:lpstr>
      </vt:variant>
      <vt:variant>
        <vt:i4>1</vt:i4>
      </vt:variant>
      <vt:variant>
        <vt:lpstr>عناوين الشرائح</vt:lpstr>
      </vt:variant>
      <vt:variant>
        <vt:i4>27</vt:i4>
      </vt:variant>
    </vt:vector>
  </HeadingPairs>
  <TitlesOfParts>
    <vt:vector size="39" baseType="lpstr">
      <vt:lpstr>Arial</vt:lpstr>
      <vt:lpstr>Arial Black</vt:lpstr>
      <vt:lpstr>Arvo</vt:lpstr>
      <vt:lpstr>Calibri</vt:lpstr>
      <vt:lpstr>Calibri Light</vt:lpstr>
      <vt:lpstr>PT Bold Heading</vt:lpstr>
      <vt:lpstr>Sakkal Majalla</vt:lpstr>
      <vt:lpstr>Simplified Arabic</vt:lpstr>
      <vt:lpstr>Sultan bold</vt:lpstr>
      <vt:lpstr>Times New Roman</vt:lpstr>
      <vt:lpstr>Wingdings</vt:lpstr>
      <vt:lpstr>Office Theme</vt:lpstr>
      <vt:lpstr>التسويق سوق 321 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Maryam Khaled Mohamed Ebrahim Busaad</dc:creator>
  <cp:lastModifiedBy>Majeda Majeed Asad</cp:lastModifiedBy>
  <cp:revision>247</cp:revision>
  <dcterms:created xsi:type="dcterms:W3CDTF">2020-03-04T10:47:58Z</dcterms:created>
  <dcterms:modified xsi:type="dcterms:W3CDTF">2021-01-20T05:33:58Z</dcterms:modified>
</cp:coreProperties>
</file>