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0" r:id="rId4"/>
    <p:sldId id="263" r:id="rId5"/>
    <p:sldId id="359" r:id="rId6"/>
    <p:sldId id="410" r:id="rId7"/>
    <p:sldId id="375" r:id="rId8"/>
    <p:sldId id="376" r:id="rId9"/>
    <p:sldId id="411" r:id="rId10"/>
    <p:sldId id="378" r:id="rId11"/>
    <p:sldId id="405" r:id="rId12"/>
    <p:sldId id="367" r:id="rId13"/>
    <p:sldId id="408" r:id="rId14"/>
    <p:sldId id="392" r:id="rId15"/>
    <p:sldId id="412" r:id="rId16"/>
    <p:sldId id="331" r:id="rId17"/>
    <p:sldId id="288" r:id="rId18"/>
    <p:sldId id="348" r:id="rId19"/>
    <p:sldId id="365" r:id="rId20"/>
    <p:sldId id="387" r:id="rId21"/>
    <p:sldId id="388" r:id="rId22"/>
    <p:sldId id="407" r:id="rId23"/>
    <p:sldId id="409" r:id="rId24"/>
    <p:sldId id="4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63"/>
    <a:srgbClr val="7E9445"/>
    <a:srgbClr val="FFC000"/>
    <a:srgbClr val="2FADE0"/>
    <a:srgbClr val="E3ECF1"/>
    <a:srgbClr val="BFD4DF"/>
    <a:srgbClr val="ED7D31"/>
    <a:srgbClr val="9CB18B"/>
    <a:srgbClr val="6A8297"/>
    <a:srgbClr val="14A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0C053-AF77-4747-9265-6E6A905C7BB1}" type="doc">
      <dgm:prSet loTypeId="urn:microsoft.com/office/officeart/2008/layout/AlternatingHexagons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BH"/>
        </a:p>
      </dgm:t>
    </dgm:pt>
    <dgm:pt modelId="{B31D08E0-6691-4BB2-9AD1-38E77F913CB3}">
      <dgm:prSet phldrT="[نص]" custT="1"/>
      <dgm:spPr/>
      <dgm:t>
        <a:bodyPr/>
        <a:lstStyle/>
        <a:p>
          <a:pPr rtl="1"/>
          <a:r>
            <a: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من هو المستهلك؟</a:t>
          </a:r>
        </a:p>
      </dgm:t>
    </dgm:pt>
    <dgm:pt modelId="{CBE8AF8F-EA6F-424C-AD5C-10E0ED37B60B}" type="parTrans" cxnId="{C0787DC0-A3DC-4858-B3B7-B19B3BDC6C34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0C165D0-9CA6-4F32-BEA9-B58EF8D25DD3}" type="sibTrans" cxnId="{C0787DC0-A3DC-4858-B3B7-B19B3BDC6C34}">
      <dgm:prSet custT="1"/>
      <dgm:spPr/>
      <dgm:t>
        <a:bodyPr/>
        <a:lstStyle/>
        <a:p>
          <a:pPr rtl="1"/>
          <a:endParaRPr lang="ar-BH" sz="4000" b="1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6AAEE4-AEF1-463B-A35A-C47002BF0E6B}">
      <dgm:prSet phldrT="[نص]"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كيف يشتري؟</a:t>
          </a:r>
        </a:p>
      </dgm:t>
    </dgm:pt>
    <dgm:pt modelId="{9A2DFE28-DEC1-4FBB-B062-C58731793CE3}" type="parTrans" cxnId="{E7E15F3C-4566-408C-8BD9-311665E89FFD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8E4CF9-13A0-4EA2-9430-9050BE26CB6E}" type="sibTrans" cxnId="{E7E15F3C-4566-408C-8BD9-311665E89FFD}">
      <dgm:prSet custT="1"/>
      <dgm:spPr/>
      <dgm:t>
        <a:bodyPr/>
        <a:lstStyle/>
        <a:p>
          <a:pPr rtl="1"/>
          <a:r>
            <a: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ماذا يشتري؟</a:t>
          </a:r>
        </a:p>
      </dgm:t>
    </dgm:pt>
    <dgm:pt modelId="{88FE1EAC-CDD7-4EFF-89FF-8D19A6F82B66}">
      <dgm:prSet phldrT="[نص]"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لماذا يشتري؟</a:t>
          </a:r>
        </a:p>
      </dgm:t>
    </dgm:pt>
    <dgm:pt modelId="{5F2930FC-6346-4BBA-BBFD-5C87FCC9B52D}" type="parTrans" cxnId="{E55157D2-B577-4A80-9C78-681BF1FA8A5C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69032F-3009-4903-9B22-713FFB0B5D7F}" type="sibTrans" cxnId="{E55157D2-B577-4A80-9C78-681BF1FA8A5C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0CD5B2-17F4-4182-993A-A35808BCC6B5}">
      <dgm:prSet phldrT="[نص]" custT="1"/>
      <dgm:spPr/>
      <dgm:t>
        <a:bodyPr/>
        <a:lstStyle/>
        <a:p>
          <a:pPr rtl="1"/>
          <a:r>
            <a: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من أين يشتري؟</a:t>
          </a:r>
        </a:p>
      </dgm:t>
    </dgm:pt>
    <dgm:pt modelId="{6A84B558-D0ED-4402-8E9A-DB32BB247C36}" type="parTrans" cxnId="{223D6A17-2670-4B2C-B71C-EE962317F383}">
      <dgm:prSet/>
      <dgm:spPr/>
      <dgm:t>
        <a:bodyPr/>
        <a:lstStyle/>
        <a:p>
          <a:pPr rtl="1"/>
          <a:endParaRPr lang="ar-BH" sz="20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2214DE-3ECB-4605-90FF-CA012866C3FA}" type="sibTrans" cxnId="{223D6A17-2670-4B2C-B71C-EE962317F383}">
      <dgm:prSet custT="1"/>
      <dgm:spPr/>
      <dgm:t>
        <a:bodyPr/>
        <a:lstStyle/>
        <a:p>
          <a:pPr rtl="1"/>
          <a:r>
            <a: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متى يشتري؟</a:t>
          </a:r>
        </a:p>
      </dgm:t>
    </dgm:pt>
    <dgm:pt modelId="{703C1388-4ACE-4EC4-8CE4-FFFD87849EA9}" type="pres">
      <dgm:prSet presAssocID="{CA70C053-AF77-4747-9265-6E6A905C7BB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C4F26012-CB0B-4D96-A13D-9084D76820B8}" type="pres">
      <dgm:prSet presAssocID="{B31D08E0-6691-4BB2-9AD1-38E77F913CB3}" presName="composite" presStyleCnt="0"/>
      <dgm:spPr/>
    </dgm:pt>
    <dgm:pt modelId="{89BACA14-F818-4454-930B-33D7975066EC}" type="pres">
      <dgm:prSet presAssocID="{B31D08E0-6691-4BB2-9AD1-38E77F913CB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F70EF23-253C-49C5-95AC-68159A5EA418}" type="pres">
      <dgm:prSet presAssocID="{B31D08E0-6691-4BB2-9AD1-38E77F913CB3}" presName="Childtext1" presStyleLbl="revTx" presStyleIdx="0" presStyleCnt="3" custLinFactNeighborX="-12052" custLinFactNeighborY="88436">
        <dgm:presLayoutVars>
          <dgm:chMax val="0"/>
          <dgm:chPref val="0"/>
          <dgm:bulletEnabled val="1"/>
        </dgm:presLayoutVars>
      </dgm:prSet>
      <dgm:spPr/>
    </dgm:pt>
    <dgm:pt modelId="{7E83F39F-602C-4F97-BECE-717D5FD31D7D}" type="pres">
      <dgm:prSet presAssocID="{B31D08E0-6691-4BB2-9AD1-38E77F913CB3}" presName="BalanceSpacing" presStyleCnt="0"/>
      <dgm:spPr/>
    </dgm:pt>
    <dgm:pt modelId="{E6678298-8C71-476B-A0B6-A4F8AFC1E508}" type="pres">
      <dgm:prSet presAssocID="{B31D08E0-6691-4BB2-9AD1-38E77F913CB3}" presName="BalanceSpacing1" presStyleCnt="0"/>
      <dgm:spPr/>
    </dgm:pt>
    <dgm:pt modelId="{0236187E-E35B-4DF6-BAFD-346BA5A6F33A}" type="pres">
      <dgm:prSet presAssocID="{70C165D0-9CA6-4F32-BEA9-B58EF8D25DD3}" presName="Accent1Text" presStyleLbl="node1" presStyleIdx="1" presStyleCnt="6"/>
      <dgm:spPr/>
      <dgm:t>
        <a:bodyPr/>
        <a:lstStyle/>
        <a:p>
          <a:pPr rtl="1"/>
          <a:endParaRPr lang="ar-BH"/>
        </a:p>
      </dgm:t>
    </dgm:pt>
    <dgm:pt modelId="{B4EC124D-77C6-415D-B9B5-062060EC4BC4}" type="pres">
      <dgm:prSet presAssocID="{70C165D0-9CA6-4F32-BEA9-B58EF8D25DD3}" presName="spaceBetweenRectangles" presStyleCnt="0"/>
      <dgm:spPr/>
    </dgm:pt>
    <dgm:pt modelId="{C9BC1A1E-50F3-48CD-BD88-C16D74425F60}" type="pres">
      <dgm:prSet presAssocID="{C36AAEE4-AEF1-463B-A35A-C47002BF0E6B}" presName="composite" presStyleCnt="0"/>
      <dgm:spPr/>
    </dgm:pt>
    <dgm:pt modelId="{140EEABF-1E88-4EDD-B0D2-61B3EDB25208}" type="pres">
      <dgm:prSet presAssocID="{C36AAEE4-AEF1-463B-A35A-C47002BF0E6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19BE249-B7AA-43D5-B4D4-C0B082247D57}" type="pres">
      <dgm:prSet presAssocID="{C36AAEE4-AEF1-463B-A35A-C47002BF0E6B}" presName="Childtext1" presStyleLbl="revTx" presStyleIdx="1" presStyleCnt="3" custLinFactY="-44612" custLinFactNeighborX="4867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7A35D21-BCEA-46E3-812C-D8809A483E0B}" type="pres">
      <dgm:prSet presAssocID="{C36AAEE4-AEF1-463B-A35A-C47002BF0E6B}" presName="BalanceSpacing" presStyleCnt="0"/>
      <dgm:spPr/>
    </dgm:pt>
    <dgm:pt modelId="{A76201D8-235D-4EBB-9F8E-0C0BE6753EDC}" type="pres">
      <dgm:prSet presAssocID="{C36AAEE4-AEF1-463B-A35A-C47002BF0E6B}" presName="BalanceSpacing1" presStyleCnt="0"/>
      <dgm:spPr/>
    </dgm:pt>
    <dgm:pt modelId="{3DDF62FC-E8C1-49DF-8ABA-4B8A8B586363}" type="pres">
      <dgm:prSet presAssocID="{678E4CF9-13A0-4EA2-9430-9050BE26CB6E}" presName="Accent1Text" presStyleLbl="node1" presStyleIdx="3" presStyleCnt="6"/>
      <dgm:spPr/>
      <dgm:t>
        <a:bodyPr/>
        <a:lstStyle/>
        <a:p>
          <a:pPr rtl="1"/>
          <a:endParaRPr lang="ar-BH"/>
        </a:p>
      </dgm:t>
    </dgm:pt>
    <dgm:pt modelId="{517D3670-40EE-45A8-AB39-5C34E926FEF5}" type="pres">
      <dgm:prSet presAssocID="{678E4CF9-13A0-4EA2-9430-9050BE26CB6E}" presName="spaceBetweenRectangles" presStyleCnt="0"/>
      <dgm:spPr/>
    </dgm:pt>
    <dgm:pt modelId="{B6E79E03-8953-458E-9B0F-BCD04D2999F5}" type="pres">
      <dgm:prSet presAssocID="{730CD5B2-17F4-4182-993A-A35808BCC6B5}" presName="composite" presStyleCnt="0"/>
      <dgm:spPr/>
    </dgm:pt>
    <dgm:pt modelId="{615A032E-D6F1-481B-9295-1461AF2FBDD2}" type="pres">
      <dgm:prSet presAssocID="{730CD5B2-17F4-4182-993A-A35808BCC6B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4C907BB-F734-4849-9BA8-22898FF3BD97}" type="pres">
      <dgm:prSet presAssocID="{730CD5B2-17F4-4182-993A-A35808BCC6B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3B17D3-7B9F-40AB-9D20-5D625F413CAF}" type="pres">
      <dgm:prSet presAssocID="{730CD5B2-17F4-4182-993A-A35808BCC6B5}" presName="BalanceSpacing" presStyleCnt="0"/>
      <dgm:spPr/>
    </dgm:pt>
    <dgm:pt modelId="{605FF95B-9986-44C8-9ED3-8ACD53F1B6AA}" type="pres">
      <dgm:prSet presAssocID="{730CD5B2-17F4-4182-993A-A35808BCC6B5}" presName="BalanceSpacing1" presStyleCnt="0"/>
      <dgm:spPr/>
    </dgm:pt>
    <dgm:pt modelId="{7559CD82-F059-4898-9446-B9C01E5EF14E}" type="pres">
      <dgm:prSet presAssocID="{AD2214DE-3ECB-4605-90FF-CA012866C3FA}" presName="Accent1Text" presStyleLbl="node1" presStyleIdx="5" presStyleCnt="6"/>
      <dgm:spPr/>
      <dgm:t>
        <a:bodyPr/>
        <a:lstStyle/>
        <a:p>
          <a:pPr rtl="1"/>
          <a:endParaRPr lang="ar-BH"/>
        </a:p>
      </dgm:t>
    </dgm:pt>
  </dgm:ptLst>
  <dgm:cxnLst>
    <dgm:cxn modelId="{A5AD26E7-64B8-44DC-8BEB-D2CB3443B3B1}" type="presOf" srcId="{C36AAEE4-AEF1-463B-A35A-C47002BF0E6B}" destId="{140EEABF-1E88-4EDD-B0D2-61B3EDB25208}" srcOrd="0" destOrd="0" presId="urn:microsoft.com/office/officeart/2008/layout/AlternatingHexagons"/>
    <dgm:cxn modelId="{C0787DC0-A3DC-4858-B3B7-B19B3BDC6C34}" srcId="{CA70C053-AF77-4747-9265-6E6A905C7BB1}" destId="{B31D08E0-6691-4BB2-9AD1-38E77F913CB3}" srcOrd="0" destOrd="0" parTransId="{CBE8AF8F-EA6F-424C-AD5C-10E0ED37B60B}" sibTransId="{70C165D0-9CA6-4F32-BEA9-B58EF8D25DD3}"/>
    <dgm:cxn modelId="{CD5642E6-E8AF-4B78-B8C0-0489EDCFB076}" type="presOf" srcId="{B31D08E0-6691-4BB2-9AD1-38E77F913CB3}" destId="{89BACA14-F818-4454-930B-33D7975066EC}" srcOrd="0" destOrd="0" presId="urn:microsoft.com/office/officeart/2008/layout/AlternatingHexagons"/>
    <dgm:cxn modelId="{E6358F9F-71E3-4746-921A-AC9D9CFE6D61}" type="presOf" srcId="{CA70C053-AF77-4747-9265-6E6A905C7BB1}" destId="{703C1388-4ACE-4EC4-8CE4-FFFD87849EA9}" srcOrd="0" destOrd="0" presId="urn:microsoft.com/office/officeart/2008/layout/AlternatingHexagons"/>
    <dgm:cxn modelId="{0AD9A5A4-518D-46D6-88C6-E0385CF6382A}" type="presOf" srcId="{AD2214DE-3ECB-4605-90FF-CA012866C3FA}" destId="{7559CD82-F059-4898-9446-B9C01E5EF14E}" srcOrd="0" destOrd="0" presId="urn:microsoft.com/office/officeart/2008/layout/AlternatingHexagons"/>
    <dgm:cxn modelId="{A600C5EE-56C5-40D3-B4E8-3CEEEBF67609}" type="presOf" srcId="{70C165D0-9CA6-4F32-BEA9-B58EF8D25DD3}" destId="{0236187E-E35B-4DF6-BAFD-346BA5A6F33A}" srcOrd="0" destOrd="0" presId="urn:microsoft.com/office/officeart/2008/layout/AlternatingHexagons"/>
    <dgm:cxn modelId="{A71B0817-FBCB-45E9-882B-9BE71670D843}" type="presOf" srcId="{88FE1EAC-CDD7-4EFF-89FF-8D19A6F82B66}" destId="{019BE249-B7AA-43D5-B4D4-C0B082247D57}" srcOrd="0" destOrd="0" presId="urn:microsoft.com/office/officeart/2008/layout/AlternatingHexagons"/>
    <dgm:cxn modelId="{E55157D2-B577-4A80-9C78-681BF1FA8A5C}" srcId="{C36AAEE4-AEF1-463B-A35A-C47002BF0E6B}" destId="{88FE1EAC-CDD7-4EFF-89FF-8D19A6F82B66}" srcOrd="0" destOrd="0" parTransId="{5F2930FC-6346-4BBA-BBFD-5C87FCC9B52D}" sibTransId="{7269032F-3009-4903-9B22-713FFB0B5D7F}"/>
    <dgm:cxn modelId="{0F3C57AD-EB4E-43DB-8A77-EEDEE3184075}" type="presOf" srcId="{678E4CF9-13A0-4EA2-9430-9050BE26CB6E}" destId="{3DDF62FC-E8C1-49DF-8ABA-4B8A8B586363}" srcOrd="0" destOrd="0" presId="urn:microsoft.com/office/officeart/2008/layout/AlternatingHexagons"/>
    <dgm:cxn modelId="{73784309-EE19-4CA0-9FF0-BDDFD4CAC911}" type="presOf" srcId="{730CD5B2-17F4-4182-993A-A35808BCC6B5}" destId="{615A032E-D6F1-481B-9295-1461AF2FBDD2}" srcOrd="0" destOrd="0" presId="urn:microsoft.com/office/officeart/2008/layout/AlternatingHexagons"/>
    <dgm:cxn modelId="{E7E15F3C-4566-408C-8BD9-311665E89FFD}" srcId="{CA70C053-AF77-4747-9265-6E6A905C7BB1}" destId="{C36AAEE4-AEF1-463B-A35A-C47002BF0E6B}" srcOrd="1" destOrd="0" parTransId="{9A2DFE28-DEC1-4FBB-B062-C58731793CE3}" sibTransId="{678E4CF9-13A0-4EA2-9430-9050BE26CB6E}"/>
    <dgm:cxn modelId="{223D6A17-2670-4B2C-B71C-EE962317F383}" srcId="{CA70C053-AF77-4747-9265-6E6A905C7BB1}" destId="{730CD5B2-17F4-4182-993A-A35808BCC6B5}" srcOrd="2" destOrd="0" parTransId="{6A84B558-D0ED-4402-8E9A-DB32BB247C36}" sibTransId="{AD2214DE-3ECB-4605-90FF-CA012866C3FA}"/>
    <dgm:cxn modelId="{8321DB1B-7516-4BB7-B275-9E577BE17543}" type="presParOf" srcId="{703C1388-4ACE-4EC4-8CE4-FFFD87849EA9}" destId="{C4F26012-CB0B-4D96-A13D-9084D76820B8}" srcOrd="0" destOrd="0" presId="urn:microsoft.com/office/officeart/2008/layout/AlternatingHexagons"/>
    <dgm:cxn modelId="{63F33593-706F-4D0E-90DA-A02C38309E78}" type="presParOf" srcId="{C4F26012-CB0B-4D96-A13D-9084D76820B8}" destId="{89BACA14-F818-4454-930B-33D7975066EC}" srcOrd="0" destOrd="0" presId="urn:microsoft.com/office/officeart/2008/layout/AlternatingHexagons"/>
    <dgm:cxn modelId="{05F04803-8BBE-417F-9BC0-E79E70EF3B75}" type="presParOf" srcId="{C4F26012-CB0B-4D96-A13D-9084D76820B8}" destId="{BF70EF23-253C-49C5-95AC-68159A5EA418}" srcOrd="1" destOrd="0" presId="urn:microsoft.com/office/officeart/2008/layout/AlternatingHexagons"/>
    <dgm:cxn modelId="{AEB381BC-9CD1-4665-A667-8049958EA152}" type="presParOf" srcId="{C4F26012-CB0B-4D96-A13D-9084D76820B8}" destId="{7E83F39F-602C-4F97-BECE-717D5FD31D7D}" srcOrd="2" destOrd="0" presId="urn:microsoft.com/office/officeart/2008/layout/AlternatingHexagons"/>
    <dgm:cxn modelId="{DFEBCF38-1541-4F50-A3B4-99E5FC9B2453}" type="presParOf" srcId="{C4F26012-CB0B-4D96-A13D-9084D76820B8}" destId="{E6678298-8C71-476B-A0B6-A4F8AFC1E508}" srcOrd="3" destOrd="0" presId="urn:microsoft.com/office/officeart/2008/layout/AlternatingHexagons"/>
    <dgm:cxn modelId="{17FFA1B0-1777-421E-B672-56B68B51E91F}" type="presParOf" srcId="{C4F26012-CB0B-4D96-A13D-9084D76820B8}" destId="{0236187E-E35B-4DF6-BAFD-346BA5A6F33A}" srcOrd="4" destOrd="0" presId="urn:microsoft.com/office/officeart/2008/layout/AlternatingHexagons"/>
    <dgm:cxn modelId="{889B9893-90F5-464B-92EF-9E4CD009DF07}" type="presParOf" srcId="{703C1388-4ACE-4EC4-8CE4-FFFD87849EA9}" destId="{B4EC124D-77C6-415D-B9B5-062060EC4BC4}" srcOrd="1" destOrd="0" presId="urn:microsoft.com/office/officeart/2008/layout/AlternatingHexagons"/>
    <dgm:cxn modelId="{24DAE85A-9699-4CA8-A615-68FBB3BC8D38}" type="presParOf" srcId="{703C1388-4ACE-4EC4-8CE4-FFFD87849EA9}" destId="{C9BC1A1E-50F3-48CD-BD88-C16D74425F60}" srcOrd="2" destOrd="0" presId="urn:microsoft.com/office/officeart/2008/layout/AlternatingHexagons"/>
    <dgm:cxn modelId="{38F8D043-7CEB-4E4B-983C-55B18AFD5BC2}" type="presParOf" srcId="{C9BC1A1E-50F3-48CD-BD88-C16D74425F60}" destId="{140EEABF-1E88-4EDD-B0D2-61B3EDB25208}" srcOrd="0" destOrd="0" presId="urn:microsoft.com/office/officeart/2008/layout/AlternatingHexagons"/>
    <dgm:cxn modelId="{4E82F5BA-AD17-45D6-84D4-5511910831A0}" type="presParOf" srcId="{C9BC1A1E-50F3-48CD-BD88-C16D74425F60}" destId="{019BE249-B7AA-43D5-B4D4-C0B082247D57}" srcOrd="1" destOrd="0" presId="urn:microsoft.com/office/officeart/2008/layout/AlternatingHexagons"/>
    <dgm:cxn modelId="{2BC02DA1-4E8D-46A3-BD30-353A11B8036A}" type="presParOf" srcId="{C9BC1A1E-50F3-48CD-BD88-C16D74425F60}" destId="{37A35D21-BCEA-46E3-812C-D8809A483E0B}" srcOrd="2" destOrd="0" presId="urn:microsoft.com/office/officeart/2008/layout/AlternatingHexagons"/>
    <dgm:cxn modelId="{65C20383-E268-4196-9D81-82E2266A72ED}" type="presParOf" srcId="{C9BC1A1E-50F3-48CD-BD88-C16D74425F60}" destId="{A76201D8-235D-4EBB-9F8E-0C0BE6753EDC}" srcOrd="3" destOrd="0" presId="urn:microsoft.com/office/officeart/2008/layout/AlternatingHexagons"/>
    <dgm:cxn modelId="{00AC77D4-F8DE-4742-B372-974918445AFC}" type="presParOf" srcId="{C9BC1A1E-50F3-48CD-BD88-C16D74425F60}" destId="{3DDF62FC-E8C1-49DF-8ABA-4B8A8B586363}" srcOrd="4" destOrd="0" presId="urn:microsoft.com/office/officeart/2008/layout/AlternatingHexagons"/>
    <dgm:cxn modelId="{5E0B52E0-D2A9-4F36-8A59-861C34050E22}" type="presParOf" srcId="{703C1388-4ACE-4EC4-8CE4-FFFD87849EA9}" destId="{517D3670-40EE-45A8-AB39-5C34E926FEF5}" srcOrd="3" destOrd="0" presId="urn:microsoft.com/office/officeart/2008/layout/AlternatingHexagons"/>
    <dgm:cxn modelId="{0A46E332-F5D2-4DC2-ABFA-88F28315DF76}" type="presParOf" srcId="{703C1388-4ACE-4EC4-8CE4-FFFD87849EA9}" destId="{B6E79E03-8953-458E-9B0F-BCD04D2999F5}" srcOrd="4" destOrd="0" presId="urn:microsoft.com/office/officeart/2008/layout/AlternatingHexagons"/>
    <dgm:cxn modelId="{0C5C4239-1EE3-49B8-8887-2B41B626053E}" type="presParOf" srcId="{B6E79E03-8953-458E-9B0F-BCD04D2999F5}" destId="{615A032E-D6F1-481B-9295-1461AF2FBDD2}" srcOrd="0" destOrd="0" presId="urn:microsoft.com/office/officeart/2008/layout/AlternatingHexagons"/>
    <dgm:cxn modelId="{F1D09864-0A5E-4553-B370-41A3E8F4EF57}" type="presParOf" srcId="{B6E79E03-8953-458E-9B0F-BCD04D2999F5}" destId="{04C907BB-F734-4849-9BA8-22898FF3BD97}" srcOrd="1" destOrd="0" presId="urn:microsoft.com/office/officeart/2008/layout/AlternatingHexagons"/>
    <dgm:cxn modelId="{2E02D5AD-ABD3-4B7E-9EAA-DE88F120320F}" type="presParOf" srcId="{B6E79E03-8953-458E-9B0F-BCD04D2999F5}" destId="{913B17D3-7B9F-40AB-9D20-5D625F413CAF}" srcOrd="2" destOrd="0" presId="urn:microsoft.com/office/officeart/2008/layout/AlternatingHexagons"/>
    <dgm:cxn modelId="{E45FE761-AD9F-434B-9B6B-8FD6AEF1CB04}" type="presParOf" srcId="{B6E79E03-8953-458E-9B0F-BCD04D2999F5}" destId="{605FF95B-9986-44C8-9ED3-8ACD53F1B6AA}" srcOrd="3" destOrd="0" presId="urn:microsoft.com/office/officeart/2008/layout/AlternatingHexagons"/>
    <dgm:cxn modelId="{FEC030A0-6326-4039-AE16-E1EB748868AD}" type="presParOf" srcId="{B6E79E03-8953-458E-9B0F-BCD04D2999F5}" destId="{7559CD82-F059-4898-9446-B9C01E5EF14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1B704-39E1-4F31-B548-742C2EA9E6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BH"/>
        </a:p>
      </dgm:t>
    </dgm:pt>
    <dgm:pt modelId="{266A9EE3-8E3D-4945-A8A3-7B9E050810E2}">
      <dgm:prSet phldrT="[نص]" custT="1"/>
      <dgm:spPr/>
      <dgm:t>
        <a:bodyPr/>
        <a:lstStyle/>
        <a:p>
          <a:pPr rtl="1"/>
          <a:r>
            <a: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كل سلوك وراءه دافع أو سبب، لا يوجد سلوك غير هادف.</a:t>
          </a:r>
        </a:p>
      </dgm:t>
    </dgm:pt>
    <dgm:pt modelId="{EADF5C31-9AC8-4E5E-A9B2-0060176B7CB1}" type="parTrans" cxnId="{458282A9-4232-49D3-884C-D9049AEDDCAB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3440626-3696-40F8-AF11-0AE08B687DC4}" type="sibTrans" cxnId="{458282A9-4232-49D3-884C-D9049AEDDCAB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1CC7E-BD52-45E7-92B4-624ED6222C42}">
      <dgm:prSet phldrT="[نص]" custT="1"/>
      <dgm:spPr>
        <a:solidFill>
          <a:srgbClr val="C00000"/>
        </a:solidFill>
      </dgm:spPr>
      <dgm:t>
        <a:bodyPr/>
        <a:lstStyle/>
        <a:p>
          <a:pPr rtl="1"/>
          <a:r>
            <a: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وراء كل سلوك عدد من الدوافع تتضافر مع بعضها (تترابط).</a:t>
          </a:r>
        </a:p>
      </dgm:t>
    </dgm:pt>
    <dgm:pt modelId="{F6496F56-8036-41B1-8548-DAEC4AE73C3F}" type="parTrans" cxnId="{44713E2C-D042-474D-A940-BEC4982550C8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9AEC67-ED90-4948-8238-2D83ED5D996B}" type="sibTrans" cxnId="{44713E2C-D042-474D-A940-BEC4982550C8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62F215-DB00-4E5C-AFDF-DDC5C4702BA1}">
      <dgm:prSet custT="1"/>
      <dgm:spPr/>
      <dgm:t>
        <a:bodyPr/>
        <a:lstStyle/>
        <a:p>
          <a:pPr rtl="1"/>
          <a:r>
            <a: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يؤدي اللاشعور دور مهم في تحديد السلوك.</a:t>
          </a:r>
        </a:p>
      </dgm:t>
    </dgm:pt>
    <dgm:pt modelId="{401AE53F-BE00-43B9-878F-C54C783270DA}" type="parTrans" cxnId="{CCE05B38-7C57-458D-A2D3-CA800C890228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AF199A-9023-4980-B5DE-C243F4CBA4B9}" type="sibTrans" cxnId="{CCE05B38-7C57-458D-A2D3-CA800C890228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C59211-0A09-4ED1-A2AC-B365A4A18033}">
      <dgm:prSet custT="1"/>
      <dgm:spPr/>
      <dgm:t>
        <a:bodyPr/>
        <a:lstStyle/>
        <a:p>
          <a:pPr rtl="1"/>
          <a:r>
            <a: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السلوك يرتبط بأحداث سبقته وأخرى تبعته (ليس منعزلًا).</a:t>
          </a:r>
        </a:p>
      </dgm:t>
    </dgm:pt>
    <dgm:pt modelId="{D1695A2E-7336-4621-A02D-86CE9CEE0A61}" type="parTrans" cxnId="{7F18F65D-75B2-483F-9962-C17E587E2F11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BEA46F-E096-4A36-8FFF-30A73F5A3BAD}" type="sibTrans" cxnId="{7F18F65D-75B2-483F-9962-C17E587E2F11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8DDD6A-469D-46FF-9BC0-5734766697A8}">
      <dgm:prSet phldrT="[نص]" custT="1"/>
      <dgm:spPr/>
      <dgm:t>
        <a:bodyPr/>
        <a:lstStyle/>
        <a:p>
          <a:pPr rtl="1"/>
          <a:r>
            <a: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السلوك عملية مستمرة ومتصلة (سلسلة متكاملة ومتممة لبعضها).</a:t>
          </a:r>
        </a:p>
      </dgm:t>
    </dgm:pt>
    <dgm:pt modelId="{8C1914D0-AE2B-42CA-AFAD-E934AC414541}" type="sibTrans" cxnId="{B16EEF6D-D349-494C-9266-0F8B46680C6C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B6E0A32-B753-4181-88B6-0BFB5A95C234}" type="parTrans" cxnId="{B16EEF6D-D349-494C-9266-0F8B46680C6C}">
      <dgm:prSet/>
      <dgm:spPr/>
      <dgm:t>
        <a:bodyPr/>
        <a:lstStyle/>
        <a:p>
          <a:pPr rtl="1"/>
          <a:endParaRPr lang="ar-BH" sz="2800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009C10B-013B-4891-ABFF-C43A120AF7B4}" type="pres">
      <dgm:prSet presAssocID="{7AF1B704-39E1-4F31-B548-742C2EA9E6FA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ar-BH"/>
        </a:p>
      </dgm:t>
    </dgm:pt>
    <dgm:pt modelId="{71734EC6-2CBC-45E2-AFB2-04DF79BE0796}" type="pres">
      <dgm:prSet presAssocID="{7AF1B704-39E1-4F31-B548-742C2EA9E6FA}" presName="Name1" presStyleCnt="0"/>
      <dgm:spPr/>
    </dgm:pt>
    <dgm:pt modelId="{97A7900A-B420-466F-BEC4-301BABCA9F4D}" type="pres">
      <dgm:prSet presAssocID="{7AF1B704-39E1-4F31-B548-742C2EA9E6FA}" presName="cycle" presStyleCnt="0"/>
      <dgm:spPr/>
    </dgm:pt>
    <dgm:pt modelId="{FEC13EFE-F3B5-4A10-83FE-F8680B51A549}" type="pres">
      <dgm:prSet presAssocID="{7AF1B704-39E1-4F31-B548-742C2EA9E6FA}" presName="srcNode" presStyleLbl="node1" presStyleIdx="0" presStyleCnt="5"/>
      <dgm:spPr/>
    </dgm:pt>
    <dgm:pt modelId="{A8C7EC47-6DEB-4736-A43D-04E202CC6D36}" type="pres">
      <dgm:prSet presAssocID="{7AF1B704-39E1-4F31-B548-742C2EA9E6FA}" presName="conn" presStyleLbl="parChTrans1D2" presStyleIdx="0" presStyleCnt="1"/>
      <dgm:spPr/>
      <dgm:t>
        <a:bodyPr/>
        <a:lstStyle/>
        <a:p>
          <a:pPr rtl="1"/>
          <a:endParaRPr lang="ar-BH"/>
        </a:p>
      </dgm:t>
    </dgm:pt>
    <dgm:pt modelId="{5479D259-1436-445C-A130-8C605FE3D8CB}" type="pres">
      <dgm:prSet presAssocID="{7AF1B704-39E1-4F31-B548-742C2EA9E6FA}" presName="extraNode" presStyleLbl="node1" presStyleIdx="0" presStyleCnt="5"/>
      <dgm:spPr/>
    </dgm:pt>
    <dgm:pt modelId="{66C47C55-EB7F-4165-B968-38F0AD1C5A43}" type="pres">
      <dgm:prSet presAssocID="{7AF1B704-39E1-4F31-B548-742C2EA9E6FA}" presName="dstNode" presStyleLbl="node1" presStyleIdx="0" presStyleCnt="5"/>
      <dgm:spPr/>
    </dgm:pt>
    <dgm:pt modelId="{6BD29474-0A08-4F34-85E4-6E995C59D42E}" type="pres">
      <dgm:prSet presAssocID="{266A9EE3-8E3D-4945-A8A3-7B9E050810E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6FAA913-1B3A-478A-9E3C-A902AEB4150D}" type="pres">
      <dgm:prSet presAssocID="{266A9EE3-8E3D-4945-A8A3-7B9E050810E2}" presName="accent_1" presStyleCnt="0"/>
      <dgm:spPr/>
    </dgm:pt>
    <dgm:pt modelId="{AF47B617-F0BA-4C70-B41E-07C13520CE1A}" type="pres">
      <dgm:prSet presAssocID="{266A9EE3-8E3D-4945-A8A3-7B9E050810E2}" presName="accentRepeatNode" presStyleLbl="solidFgAcc1" presStyleIdx="0" presStyleCnt="5"/>
      <dgm:spPr/>
    </dgm:pt>
    <dgm:pt modelId="{D0E806ED-3F41-42A3-A3DC-0561D096571B}" type="pres">
      <dgm:prSet presAssocID="{9D51CC7E-BD52-45E7-92B4-624ED6222C4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0AD2EC2-E9F9-4124-AF4C-B99FC4E744FB}" type="pres">
      <dgm:prSet presAssocID="{9D51CC7E-BD52-45E7-92B4-624ED6222C42}" presName="accent_2" presStyleCnt="0"/>
      <dgm:spPr/>
    </dgm:pt>
    <dgm:pt modelId="{AC540F40-B531-4A17-BBE2-E1322B1508F1}" type="pres">
      <dgm:prSet presAssocID="{9D51CC7E-BD52-45E7-92B4-624ED6222C42}" presName="accentRepeatNode" presStyleLbl="solidFgAcc1" presStyleIdx="1" presStyleCnt="5"/>
      <dgm:spPr>
        <a:ln>
          <a:solidFill>
            <a:srgbClr val="C00000"/>
          </a:solidFill>
        </a:ln>
      </dgm:spPr>
    </dgm:pt>
    <dgm:pt modelId="{85329B2E-49AF-4A7A-839F-18F68258E876}" type="pres">
      <dgm:prSet presAssocID="{ED8DDD6A-469D-46FF-9BC0-5734766697A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AC2217D-E49F-47EF-9A32-904D93306107}" type="pres">
      <dgm:prSet presAssocID="{ED8DDD6A-469D-46FF-9BC0-5734766697A8}" presName="accent_3" presStyleCnt="0"/>
      <dgm:spPr/>
    </dgm:pt>
    <dgm:pt modelId="{0EA10F33-B5E5-454F-BBEC-160BF3E3E5FE}" type="pres">
      <dgm:prSet presAssocID="{ED8DDD6A-469D-46FF-9BC0-5734766697A8}" presName="accentRepeatNode" presStyleLbl="solidFgAcc1" presStyleIdx="2" presStyleCnt="5"/>
      <dgm:spPr/>
    </dgm:pt>
    <dgm:pt modelId="{B6EC9BCE-619F-49FC-B749-76DCC7A1E620}" type="pres">
      <dgm:prSet presAssocID="{5F62F215-DB00-4E5C-AFDF-DDC5C4702BA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778D522-9780-4811-AD11-5EB6A457F41C}" type="pres">
      <dgm:prSet presAssocID="{5F62F215-DB00-4E5C-AFDF-DDC5C4702BA1}" presName="accent_4" presStyleCnt="0"/>
      <dgm:spPr/>
    </dgm:pt>
    <dgm:pt modelId="{B96FED92-3C33-4290-8E14-D27AF5AA55CD}" type="pres">
      <dgm:prSet presAssocID="{5F62F215-DB00-4E5C-AFDF-DDC5C4702BA1}" presName="accentRepeatNode" presStyleLbl="solidFgAcc1" presStyleIdx="3" presStyleCnt="5"/>
      <dgm:spPr/>
    </dgm:pt>
    <dgm:pt modelId="{5BDECF6B-DAFC-4C75-87A9-7EC5E796A4A8}" type="pres">
      <dgm:prSet presAssocID="{4EC59211-0A09-4ED1-A2AC-B365A4A1803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5B074B7-5351-4FFB-8458-198E8163B1C3}" type="pres">
      <dgm:prSet presAssocID="{4EC59211-0A09-4ED1-A2AC-B365A4A18033}" presName="accent_5" presStyleCnt="0"/>
      <dgm:spPr/>
    </dgm:pt>
    <dgm:pt modelId="{56EC4D72-49A3-4EC1-B74E-3DDA99BFACFF}" type="pres">
      <dgm:prSet presAssocID="{4EC59211-0A09-4ED1-A2AC-B365A4A18033}" presName="accentRepeatNode" presStyleLbl="solidFgAcc1" presStyleIdx="4" presStyleCnt="5"/>
      <dgm:spPr/>
    </dgm:pt>
  </dgm:ptLst>
  <dgm:cxnLst>
    <dgm:cxn modelId="{B16EEF6D-D349-494C-9266-0F8B46680C6C}" srcId="{7AF1B704-39E1-4F31-B548-742C2EA9E6FA}" destId="{ED8DDD6A-469D-46FF-9BC0-5734766697A8}" srcOrd="2" destOrd="0" parTransId="{DB6E0A32-B753-4181-88B6-0BFB5A95C234}" sibTransId="{8C1914D0-AE2B-42CA-AFAD-E934AC414541}"/>
    <dgm:cxn modelId="{9413C508-576D-4C25-96E9-54C09176CC9A}" type="presOf" srcId="{9D51CC7E-BD52-45E7-92B4-624ED6222C42}" destId="{D0E806ED-3F41-42A3-A3DC-0561D096571B}" srcOrd="0" destOrd="0" presId="urn:microsoft.com/office/officeart/2008/layout/VerticalCurvedList"/>
    <dgm:cxn modelId="{E8C92E99-09FF-460A-9E46-62050F6D7D58}" type="presOf" srcId="{B3440626-3696-40F8-AF11-0AE08B687DC4}" destId="{A8C7EC47-6DEB-4736-A43D-04E202CC6D36}" srcOrd="0" destOrd="0" presId="urn:microsoft.com/office/officeart/2008/layout/VerticalCurvedList"/>
    <dgm:cxn modelId="{C2116001-CB11-46A4-9032-F3042ADCA780}" type="presOf" srcId="{ED8DDD6A-469D-46FF-9BC0-5734766697A8}" destId="{85329B2E-49AF-4A7A-839F-18F68258E876}" srcOrd="0" destOrd="0" presId="urn:microsoft.com/office/officeart/2008/layout/VerticalCurvedList"/>
    <dgm:cxn modelId="{F03F1876-1D82-4191-8722-44C4A3193305}" type="presOf" srcId="{5F62F215-DB00-4E5C-AFDF-DDC5C4702BA1}" destId="{B6EC9BCE-619F-49FC-B749-76DCC7A1E620}" srcOrd="0" destOrd="0" presId="urn:microsoft.com/office/officeart/2008/layout/VerticalCurvedList"/>
    <dgm:cxn modelId="{F5820D91-1DA0-4CFE-B08B-AFDF497CCFE5}" type="presOf" srcId="{4EC59211-0A09-4ED1-A2AC-B365A4A18033}" destId="{5BDECF6B-DAFC-4C75-87A9-7EC5E796A4A8}" srcOrd="0" destOrd="0" presId="urn:microsoft.com/office/officeart/2008/layout/VerticalCurvedList"/>
    <dgm:cxn modelId="{C9F9C642-0DDA-4945-9D8B-FD2937ACE541}" type="presOf" srcId="{266A9EE3-8E3D-4945-A8A3-7B9E050810E2}" destId="{6BD29474-0A08-4F34-85E4-6E995C59D42E}" srcOrd="0" destOrd="0" presId="urn:microsoft.com/office/officeart/2008/layout/VerticalCurvedList"/>
    <dgm:cxn modelId="{44713E2C-D042-474D-A940-BEC4982550C8}" srcId="{7AF1B704-39E1-4F31-B548-742C2EA9E6FA}" destId="{9D51CC7E-BD52-45E7-92B4-624ED6222C42}" srcOrd="1" destOrd="0" parTransId="{F6496F56-8036-41B1-8548-DAEC4AE73C3F}" sibTransId="{419AEC67-ED90-4948-8238-2D83ED5D996B}"/>
    <dgm:cxn modelId="{458282A9-4232-49D3-884C-D9049AEDDCAB}" srcId="{7AF1B704-39E1-4F31-B548-742C2EA9E6FA}" destId="{266A9EE3-8E3D-4945-A8A3-7B9E050810E2}" srcOrd="0" destOrd="0" parTransId="{EADF5C31-9AC8-4E5E-A9B2-0060176B7CB1}" sibTransId="{B3440626-3696-40F8-AF11-0AE08B687DC4}"/>
    <dgm:cxn modelId="{7F18F65D-75B2-483F-9962-C17E587E2F11}" srcId="{7AF1B704-39E1-4F31-B548-742C2EA9E6FA}" destId="{4EC59211-0A09-4ED1-A2AC-B365A4A18033}" srcOrd="4" destOrd="0" parTransId="{D1695A2E-7336-4621-A02D-86CE9CEE0A61}" sibTransId="{EFBEA46F-E096-4A36-8FFF-30A73F5A3BAD}"/>
    <dgm:cxn modelId="{3A4335E3-AD1B-49FC-AF3F-A1A641BE34BC}" type="presOf" srcId="{7AF1B704-39E1-4F31-B548-742C2EA9E6FA}" destId="{9009C10B-013B-4891-ABFF-C43A120AF7B4}" srcOrd="0" destOrd="0" presId="urn:microsoft.com/office/officeart/2008/layout/VerticalCurvedList"/>
    <dgm:cxn modelId="{CCE05B38-7C57-458D-A2D3-CA800C890228}" srcId="{7AF1B704-39E1-4F31-B548-742C2EA9E6FA}" destId="{5F62F215-DB00-4E5C-AFDF-DDC5C4702BA1}" srcOrd="3" destOrd="0" parTransId="{401AE53F-BE00-43B9-878F-C54C783270DA}" sibTransId="{26AF199A-9023-4980-B5DE-C243F4CBA4B9}"/>
    <dgm:cxn modelId="{AF752238-C49B-4593-95B4-B6D79B45B789}" type="presParOf" srcId="{9009C10B-013B-4891-ABFF-C43A120AF7B4}" destId="{71734EC6-2CBC-45E2-AFB2-04DF79BE0796}" srcOrd="0" destOrd="0" presId="urn:microsoft.com/office/officeart/2008/layout/VerticalCurvedList"/>
    <dgm:cxn modelId="{719AC339-BA9B-49BB-8E49-224FB45F81D0}" type="presParOf" srcId="{71734EC6-2CBC-45E2-AFB2-04DF79BE0796}" destId="{97A7900A-B420-466F-BEC4-301BABCA9F4D}" srcOrd="0" destOrd="0" presId="urn:microsoft.com/office/officeart/2008/layout/VerticalCurvedList"/>
    <dgm:cxn modelId="{BD27CF45-3FAF-4F27-A76D-8A7EEF41B41B}" type="presParOf" srcId="{97A7900A-B420-466F-BEC4-301BABCA9F4D}" destId="{FEC13EFE-F3B5-4A10-83FE-F8680B51A549}" srcOrd="0" destOrd="0" presId="urn:microsoft.com/office/officeart/2008/layout/VerticalCurvedList"/>
    <dgm:cxn modelId="{DBE738FA-A2E4-445B-9235-B2EFE5F97E90}" type="presParOf" srcId="{97A7900A-B420-466F-BEC4-301BABCA9F4D}" destId="{A8C7EC47-6DEB-4736-A43D-04E202CC6D36}" srcOrd="1" destOrd="0" presId="urn:microsoft.com/office/officeart/2008/layout/VerticalCurvedList"/>
    <dgm:cxn modelId="{3CEC75F8-5DB9-4E50-9E30-44776FBDE125}" type="presParOf" srcId="{97A7900A-B420-466F-BEC4-301BABCA9F4D}" destId="{5479D259-1436-445C-A130-8C605FE3D8CB}" srcOrd="2" destOrd="0" presId="urn:microsoft.com/office/officeart/2008/layout/VerticalCurvedList"/>
    <dgm:cxn modelId="{58FE218F-2D3E-4E3B-993C-325C8D8AE362}" type="presParOf" srcId="{97A7900A-B420-466F-BEC4-301BABCA9F4D}" destId="{66C47C55-EB7F-4165-B968-38F0AD1C5A43}" srcOrd="3" destOrd="0" presId="urn:microsoft.com/office/officeart/2008/layout/VerticalCurvedList"/>
    <dgm:cxn modelId="{76D09828-5D26-4D6C-BFFF-EF01DEAA7110}" type="presParOf" srcId="{71734EC6-2CBC-45E2-AFB2-04DF79BE0796}" destId="{6BD29474-0A08-4F34-85E4-6E995C59D42E}" srcOrd="1" destOrd="0" presId="urn:microsoft.com/office/officeart/2008/layout/VerticalCurvedList"/>
    <dgm:cxn modelId="{BF5944F0-41AC-4C67-9569-AA1E038A56DB}" type="presParOf" srcId="{71734EC6-2CBC-45E2-AFB2-04DF79BE0796}" destId="{76FAA913-1B3A-478A-9E3C-A902AEB4150D}" srcOrd="2" destOrd="0" presId="urn:microsoft.com/office/officeart/2008/layout/VerticalCurvedList"/>
    <dgm:cxn modelId="{E61BA5A2-06E5-4C18-9C0D-DB5F7E6635A7}" type="presParOf" srcId="{76FAA913-1B3A-478A-9E3C-A902AEB4150D}" destId="{AF47B617-F0BA-4C70-B41E-07C13520CE1A}" srcOrd="0" destOrd="0" presId="urn:microsoft.com/office/officeart/2008/layout/VerticalCurvedList"/>
    <dgm:cxn modelId="{5EBC2673-12A4-42CC-AE4B-65712A25BD24}" type="presParOf" srcId="{71734EC6-2CBC-45E2-AFB2-04DF79BE0796}" destId="{D0E806ED-3F41-42A3-A3DC-0561D096571B}" srcOrd="3" destOrd="0" presId="urn:microsoft.com/office/officeart/2008/layout/VerticalCurvedList"/>
    <dgm:cxn modelId="{CDBEB4FA-99A9-4E40-8DCA-15BAFDA47702}" type="presParOf" srcId="{71734EC6-2CBC-45E2-AFB2-04DF79BE0796}" destId="{00AD2EC2-E9F9-4124-AF4C-B99FC4E744FB}" srcOrd="4" destOrd="0" presId="urn:microsoft.com/office/officeart/2008/layout/VerticalCurvedList"/>
    <dgm:cxn modelId="{A9A582DC-5D7A-4506-BC79-37B201806FF1}" type="presParOf" srcId="{00AD2EC2-E9F9-4124-AF4C-B99FC4E744FB}" destId="{AC540F40-B531-4A17-BBE2-E1322B1508F1}" srcOrd="0" destOrd="0" presId="urn:microsoft.com/office/officeart/2008/layout/VerticalCurvedList"/>
    <dgm:cxn modelId="{53AF8D2E-A538-425B-8849-4C6D83C47BD3}" type="presParOf" srcId="{71734EC6-2CBC-45E2-AFB2-04DF79BE0796}" destId="{85329B2E-49AF-4A7A-839F-18F68258E876}" srcOrd="5" destOrd="0" presId="urn:microsoft.com/office/officeart/2008/layout/VerticalCurvedList"/>
    <dgm:cxn modelId="{3031AB2C-D85B-4355-8465-B45AED66102A}" type="presParOf" srcId="{71734EC6-2CBC-45E2-AFB2-04DF79BE0796}" destId="{3AC2217D-E49F-47EF-9A32-904D93306107}" srcOrd="6" destOrd="0" presId="urn:microsoft.com/office/officeart/2008/layout/VerticalCurvedList"/>
    <dgm:cxn modelId="{47EF2A72-530D-4427-A3A8-1A2832B04426}" type="presParOf" srcId="{3AC2217D-E49F-47EF-9A32-904D93306107}" destId="{0EA10F33-B5E5-454F-BBEC-160BF3E3E5FE}" srcOrd="0" destOrd="0" presId="urn:microsoft.com/office/officeart/2008/layout/VerticalCurvedList"/>
    <dgm:cxn modelId="{B9B6D889-AEB0-4EF0-A1A2-8D19D03B40A4}" type="presParOf" srcId="{71734EC6-2CBC-45E2-AFB2-04DF79BE0796}" destId="{B6EC9BCE-619F-49FC-B749-76DCC7A1E620}" srcOrd="7" destOrd="0" presId="urn:microsoft.com/office/officeart/2008/layout/VerticalCurvedList"/>
    <dgm:cxn modelId="{4957F21B-4F67-4A7C-9D28-702E8DBA6A50}" type="presParOf" srcId="{71734EC6-2CBC-45E2-AFB2-04DF79BE0796}" destId="{9778D522-9780-4811-AD11-5EB6A457F41C}" srcOrd="8" destOrd="0" presId="urn:microsoft.com/office/officeart/2008/layout/VerticalCurvedList"/>
    <dgm:cxn modelId="{834F23B8-E425-4CA8-9D12-CC2D1A254452}" type="presParOf" srcId="{9778D522-9780-4811-AD11-5EB6A457F41C}" destId="{B96FED92-3C33-4290-8E14-D27AF5AA55CD}" srcOrd="0" destOrd="0" presId="urn:microsoft.com/office/officeart/2008/layout/VerticalCurvedList"/>
    <dgm:cxn modelId="{1C3E16E2-AA7F-4B80-8A7E-29E44EF1A017}" type="presParOf" srcId="{71734EC6-2CBC-45E2-AFB2-04DF79BE0796}" destId="{5BDECF6B-DAFC-4C75-87A9-7EC5E796A4A8}" srcOrd="9" destOrd="0" presId="urn:microsoft.com/office/officeart/2008/layout/VerticalCurvedList"/>
    <dgm:cxn modelId="{968C266E-1261-4168-A7B5-39AA5DD184C2}" type="presParOf" srcId="{71734EC6-2CBC-45E2-AFB2-04DF79BE0796}" destId="{05B074B7-5351-4FFB-8458-198E8163B1C3}" srcOrd="10" destOrd="0" presId="urn:microsoft.com/office/officeart/2008/layout/VerticalCurvedList"/>
    <dgm:cxn modelId="{E918A622-CB56-4DF2-98CC-4ADC01D77866}" type="presParOf" srcId="{05B074B7-5351-4FFB-8458-198E8163B1C3}" destId="{56EC4D72-49A3-4EC1-B74E-3DDA99BFAC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ACA14-F818-4454-930B-33D7975066EC}">
      <dsp:nvSpPr>
        <dsp:cNvPr id="0" name=""/>
        <dsp:cNvSpPr/>
      </dsp:nvSpPr>
      <dsp:spPr>
        <a:xfrm rot="5400000">
          <a:off x="2775034" y="99627"/>
          <a:ext cx="1509164" cy="131297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0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من هو المستهلك؟</a:t>
          </a:r>
        </a:p>
      </dsp:txBody>
      <dsp:txXfrm rot="-5400000">
        <a:off x="3077734" y="236710"/>
        <a:ext cx="903763" cy="1038808"/>
      </dsp:txXfrm>
    </dsp:sp>
    <dsp:sp modelId="{BF70EF23-253C-49C5-95AC-68159A5EA418}">
      <dsp:nvSpPr>
        <dsp:cNvPr id="0" name=""/>
        <dsp:cNvSpPr/>
      </dsp:nvSpPr>
      <dsp:spPr>
        <a:xfrm>
          <a:off x="4022961" y="1104152"/>
          <a:ext cx="1684227" cy="90549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6187E-E35B-4DF6-BAFD-346BA5A6F33A}">
      <dsp:nvSpPr>
        <dsp:cNvPr id="0" name=""/>
        <dsp:cNvSpPr/>
      </dsp:nvSpPr>
      <dsp:spPr>
        <a:xfrm rot="5400000">
          <a:off x="1357023" y="99627"/>
          <a:ext cx="1509164" cy="131297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4000" b="1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1659723" y="236710"/>
        <a:ext cx="903763" cy="1038808"/>
      </dsp:txXfrm>
    </dsp:sp>
    <dsp:sp modelId="{140EEABF-1E88-4EDD-B0D2-61B3EDB25208}">
      <dsp:nvSpPr>
        <dsp:cNvPr id="0" name=""/>
        <dsp:cNvSpPr/>
      </dsp:nvSpPr>
      <dsp:spPr>
        <a:xfrm rot="5400000">
          <a:off x="2063312" y="1380606"/>
          <a:ext cx="1509164" cy="131297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كيف يشتري؟</a:t>
          </a:r>
        </a:p>
      </dsp:txBody>
      <dsp:txXfrm rot="-5400000">
        <a:off x="2366012" y="1517689"/>
        <a:ext cx="903763" cy="1038808"/>
      </dsp:txXfrm>
    </dsp:sp>
    <dsp:sp modelId="{019BE249-B7AA-43D5-B4D4-C0B082247D57}">
      <dsp:nvSpPr>
        <dsp:cNvPr id="0" name=""/>
        <dsp:cNvSpPr/>
      </dsp:nvSpPr>
      <dsp:spPr>
        <a:xfrm>
          <a:off x="1270565" y="274884"/>
          <a:ext cx="1629897" cy="90549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لماذا يشتري؟</a:t>
          </a:r>
        </a:p>
      </dsp:txBody>
      <dsp:txXfrm>
        <a:off x="1270565" y="274884"/>
        <a:ext cx="1629897" cy="905498"/>
      </dsp:txXfrm>
    </dsp:sp>
    <dsp:sp modelId="{3DDF62FC-E8C1-49DF-8ABA-4B8A8B586363}">
      <dsp:nvSpPr>
        <dsp:cNvPr id="0" name=""/>
        <dsp:cNvSpPr/>
      </dsp:nvSpPr>
      <dsp:spPr>
        <a:xfrm rot="5400000">
          <a:off x="3481323" y="1380606"/>
          <a:ext cx="1509164" cy="131297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ماذا يشتري؟</a:t>
          </a:r>
        </a:p>
      </dsp:txBody>
      <dsp:txXfrm rot="-5400000">
        <a:off x="3784023" y="1517689"/>
        <a:ext cx="903763" cy="1038808"/>
      </dsp:txXfrm>
    </dsp:sp>
    <dsp:sp modelId="{615A032E-D6F1-481B-9295-1461AF2FBDD2}">
      <dsp:nvSpPr>
        <dsp:cNvPr id="0" name=""/>
        <dsp:cNvSpPr/>
      </dsp:nvSpPr>
      <dsp:spPr>
        <a:xfrm rot="5400000">
          <a:off x="2775034" y="2661585"/>
          <a:ext cx="1509164" cy="131297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من أين يشتري؟</a:t>
          </a:r>
        </a:p>
      </dsp:txBody>
      <dsp:txXfrm rot="-5400000">
        <a:off x="3077734" y="2798668"/>
        <a:ext cx="903763" cy="1038808"/>
      </dsp:txXfrm>
    </dsp:sp>
    <dsp:sp modelId="{04C907BB-F734-4849-9BA8-22898FF3BD97}">
      <dsp:nvSpPr>
        <dsp:cNvPr id="0" name=""/>
        <dsp:cNvSpPr/>
      </dsp:nvSpPr>
      <dsp:spPr>
        <a:xfrm>
          <a:off x="4225945" y="2865323"/>
          <a:ext cx="1684227" cy="90549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9CD82-F059-4898-9446-B9C01E5EF14E}">
      <dsp:nvSpPr>
        <dsp:cNvPr id="0" name=""/>
        <dsp:cNvSpPr/>
      </dsp:nvSpPr>
      <dsp:spPr>
        <a:xfrm rot="5400000">
          <a:off x="1357023" y="2661585"/>
          <a:ext cx="1509164" cy="131297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متى يشتري؟</a:t>
          </a:r>
        </a:p>
      </dsp:txBody>
      <dsp:txXfrm rot="-5400000">
        <a:off x="1659723" y="2798668"/>
        <a:ext cx="903763" cy="1038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7EC47-6DEB-4736-A43D-04E202CC6D36}">
      <dsp:nvSpPr>
        <dsp:cNvPr id="0" name=""/>
        <dsp:cNvSpPr/>
      </dsp:nvSpPr>
      <dsp:spPr>
        <a:xfrm>
          <a:off x="8017640" y="-837962"/>
          <a:ext cx="6516406" cy="6516406"/>
        </a:xfrm>
        <a:prstGeom prst="blockArc">
          <a:avLst>
            <a:gd name="adj1" fmla="val 8100000"/>
            <a:gd name="adj2" fmla="val 13500000"/>
            <a:gd name="adj3" fmla="val 33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9474-0A08-4F34-85E4-6E995C59D42E}">
      <dsp:nvSpPr>
        <dsp:cNvPr id="0" name=""/>
        <dsp:cNvSpPr/>
      </dsp:nvSpPr>
      <dsp:spPr>
        <a:xfrm>
          <a:off x="67450" y="302433"/>
          <a:ext cx="8537474" cy="6052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80420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كل سلوك وراءه دافع أو سبب، لا يوجد سلوك غير هادف.</a:t>
          </a:r>
        </a:p>
      </dsp:txBody>
      <dsp:txXfrm>
        <a:off x="67450" y="302433"/>
        <a:ext cx="8537474" cy="605253"/>
      </dsp:txXfrm>
    </dsp:sp>
    <dsp:sp modelId="{AF47B617-F0BA-4C70-B41E-07C13520CE1A}">
      <dsp:nvSpPr>
        <dsp:cNvPr id="0" name=""/>
        <dsp:cNvSpPr/>
      </dsp:nvSpPr>
      <dsp:spPr>
        <a:xfrm>
          <a:off x="8226641" y="226776"/>
          <a:ext cx="756567" cy="7565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806ED-3F41-42A3-A3DC-0561D096571B}">
      <dsp:nvSpPr>
        <dsp:cNvPr id="0" name=""/>
        <dsp:cNvSpPr/>
      </dsp:nvSpPr>
      <dsp:spPr>
        <a:xfrm>
          <a:off x="67450" y="1210023"/>
          <a:ext cx="8103767" cy="60525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80420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وراء كل سلوك عدد من الدوافع تتضافر مع بعضها (تترابط).</a:t>
          </a:r>
        </a:p>
      </dsp:txBody>
      <dsp:txXfrm>
        <a:off x="67450" y="1210023"/>
        <a:ext cx="8103767" cy="605253"/>
      </dsp:txXfrm>
    </dsp:sp>
    <dsp:sp modelId="{AC540F40-B531-4A17-BBE2-E1322B1508F1}">
      <dsp:nvSpPr>
        <dsp:cNvPr id="0" name=""/>
        <dsp:cNvSpPr/>
      </dsp:nvSpPr>
      <dsp:spPr>
        <a:xfrm>
          <a:off x="7792934" y="1134366"/>
          <a:ext cx="756567" cy="7565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29B2E-49AF-4A7A-839F-18F68258E876}">
      <dsp:nvSpPr>
        <dsp:cNvPr id="0" name=""/>
        <dsp:cNvSpPr/>
      </dsp:nvSpPr>
      <dsp:spPr>
        <a:xfrm>
          <a:off x="67450" y="2117613"/>
          <a:ext cx="7970654" cy="6052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80420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السلوك عملية مستمرة ومتصلة (سلسلة متكاملة ومتممة لبعضها).</a:t>
          </a:r>
        </a:p>
      </dsp:txBody>
      <dsp:txXfrm>
        <a:off x="67450" y="2117613"/>
        <a:ext cx="7970654" cy="605253"/>
      </dsp:txXfrm>
    </dsp:sp>
    <dsp:sp modelId="{0EA10F33-B5E5-454F-BBEC-160BF3E3E5FE}">
      <dsp:nvSpPr>
        <dsp:cNvPr id="0" name=""/>
        <dsp:cNvSpPr/>
      </dsp:nvSpPr>
      <dsp:spPr>
        <a:xfrm>
          <a:off x="7659821" y="2041956"/>
          <a:ext cx="756567" cy="7565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C9BCE-619F-49FC-B749-76DCC7A1E620}">
      <dsp:nvSpPr>
        <dsp:cNvPr id="0" name=""/>
        <dsp:cNvSpPr/>
      </dsp:nvSpPr>
      <dsp:spPr>
        <a:xfrm>
          <a:off x="67450" y="3025203"/>
          <a:ext cx="8103767" cy="6052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80420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يؤدي اللاشعور دور مهم في تحديد السلوك.</a:t>
          </a:r>
        </a:p>
      </dsp:txBody>
      <dsp:txXfrm>
        <a:off x="67450" y="3025203"/>
        <a:ext cx="8103767" cy="605253"/>
      </dsp:txXfrm>
    </dsp:sp>
    <dsp:sp modelId="{B96FED92-3C33-4290-8E14-D27AF5AA55CD}">
      <dsp:nvSpPr>
        <dsp:cNvPr id="0" name=""/>
        <dsp:cNvSpPr/>
      </dsp:nvSpPr>
      <dsp:spPr>
        <a:xfrm>
          <a:off x="7792934" y="2949547"/>
          <a:ext cx="756567" cy="7565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ECF6B-DAFC-4C75-87A9-7EC5E796A4A8}">
      <dsp:nvSpPr>
        <dsp:cNvPr id="0" name=""/>
        <dsp:cNvSpPr/>
      </dsp:nvSpPr>
      <dsp:spPr>
        <a:xfrm>
          <a:off x="67450" y="3932794"/>
          <a:ext cx="8537474" cy="6052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80420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السلوك يرتبط بأحداث سبقته وأخرى تبعته (ليس منعزلًا).</a:t>
          </a:r>
        </a:p>
      </dsp:txBody>
      <dsp:txXfrm>
        <a:off x="67450" y="3932794"/>
        <a:ext cx="8537474" cy="605253"/>
      </dsp:txXfrm>
    </dsp:sp>
    <dsp:sp modelId="{56EC4D72-49A3-4EC1-B74E-3DDA99BFACFF}">
      <dsp:nvSpPr>
        <dsp:cNvPr id="0" name=""/>
        <dsp:cNvSpPr/>
      </dsp:nvSpPr>
      <dsp:spPr>
        <a:xfrm>
          <a:off x="8226641" y="3857137"/>
          <a:ext cx="756567" cy="7565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07/06/1442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4;p11">
            <a:extLst>
              <a:ext uri="{FF2B5EF4-FFF2-40B4-BE49-F238E27FC236}">
                <a16:creationId xmlns="" xmlns:a16="http://schemas.microsoft.com/office/drawing/2014/main" id="{DA143FD5-7488-4FD1-94A6-DB9999D996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32139" y="3155789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BH" sz="13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r>
              <a:rPr lang="ar-SA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321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sz="9600" b="1" dirty="0">
              <a:solidFill>
                <a:srgbClr val="FF98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8D9946C-3B82-4AEB-B480-14804DC367F7}"/>
              </a:ext>
            </a:extLst>
          </p:cNvPr>
          <p:cNvSpPr/>
          <p:nvPr/>
        </p:nvSpPr>
        <p:spPr>
          <a:xfrm>
            <a:off x="6761650" y="5439086"/>
            <a:ext cx="2536272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الفصول من 3-6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0F3D8D5-AD85-4453-953A-93BC5A61F7FE}"/>
              </a:ext>
            </a:extLst>
          </p:cNvPr>
          <p:cNvSpPr/>
          <p:nvPr/>
        </p:nvSpPr>
        <p:spPr>
          <a:xfrm>
            <a:off x="4866906" y="6023861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0AF3F2F-1AF4-4E8F-B6CF-49E756D78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275185" y="163154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111188" y="0"/>
            <a:ext cx="8041341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147727" y="286674"/>
            <a:ext cx="56076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خطوات اتخاذ قرار الشراء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مجموعة 39"/>
          <p:cNvGrpSpPr/>
          <p:nvPr/>
        </p:nvGrpSpPr>
        <p:grpSpPr>
          <a:xfrm>
            <a:off x="3605717" y="1730252"/>
            <a:ext cx="4890919" cy="4453002"/>
            <a:chOff x="3605717" y="1730252"/>
            <a:chExt cx="4890919" cy="4453002"/>
          </a:xfrm>
        </p:grpSpPr>
        <p:sp>
          <p:nvSpPr>
            <p:cNvPr id="53" name="Shape">
              <a:extLst>
                <a:ext uri="{FF2B5EF4-FFF2-40B4-BE49-F238E27FC236}">
                  <a16:creationId xmlns="" xmlns:a16="http://schemas.microsoft.com/office/drawing/2014/main" id="{92726124-74E6-4617-99F7-AE45DC2E7B3B}"/>
                </a:ext>
              </a:extLst>
            </p:cNvPr>
            <p:cNvSpPr/>
            <p:nvPr/>
          </p:nvSpPr>
          <p:spPr>
            <a:xfrm>
              <a:off x="3605717" y="2575090"/>
              <a:ext cx="2384027" cy="2124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557" extrusionOk="0">
                  <a:moveTo>
                    <a:pt x="21103" y="1088"/>
                  </a:moveTo>
                  <a:lnTo>
                    <a:pt x="20684" y="128"/>
                  </a:lnTo>
                  <a:cubicBezTo>
                    <a:pt x="20624" y="-9"/>
                    <a:pt x="20474" y="-43"/>
                    <a:pt x="20384" y="60"/>
                  </a:cubicBezTo>
                  <a:lnTo>
                    <a:pt x="19665" y="746"/>
                  </a:lnTo>
                  <a:cubicBezTo>
                    <a:pt x="19545" y="848"/>
                    <a:pt x="19575" y="1088"/>
                    <a:pt x="19755" y="1123"/>
                  </a:cubicBezTo>
                  <a:lnTo>
                    <a:pt x="19965" y="1191"/>
                  </a:lnTo>
                  <a:cubicBezTo>
                    <a:pt x="19156" y="3968"/>
                    <a:pt x="16879" y="6026"/>
                    <a:pt x="14153" y="6026"/>
                  </a:cubicBezTo>
                  <a:cubicBezTo>
                    <a:pt x="13554" y="6026"/>
                    <a:pt x="13014" y="5923"/>
                    <a:pt x="12475" y="5751"/>
                  </a:cubicBezTo>
                  <a:cubicBezTo>
                    <a:pt x="12265" y="5683"/>
                    <a:pt x="12086" y="5614"/>
                    <a:pt x="11906" y="5511"/>
                  </a:cubicBezTo>
                  <a:cubicBezTo>
                    <a:pt x="11726" y="5408"/>
                    <a:pt x="11546" y="5340"/>
                    <a:pt x="11367" y="5237"/>
                  </a:cubicBezTo>
                  <a:cubicBezTo>
                    <a:pt x="11187" y="5134"/>
                    <a:pt x="11007" y="5031"/>
                    <a:pt x="10857" y="4894"/>
                  </a:cubicBezTo>
                  <a:lnTo>
                    <a:pt x="10558" y="5477"/>
                  </a:lnTo>
                  <a:lnTo>
                    <a:pt x="9779" y="7054"/>
                  </a:lnTo>
                  <a:cubicBezTo>
                    <a:pt x="9599" y="6951"/>
                    <a:pt x="9419" y="6848"/>
                    <a:pt x="9240" y="6780"/>
                  </a:cubicBezTo>
                  <a:cubicBezTo>
                    <a:pt x="9060" y="6677"/>
                    <a:pt x="8850" y="6608"/>
                    <a:pt x="8670" y="6540"/>
                  </a:cubicBezTo>
                  <a:cubicBezTo>
                    <a:pt x="7832" y="6231"/>
                    <a:pt x="6963" y="6128"/>
                    <a:pt x="6034" y="6231"/>
                  </a:cubicBezTo>
                  <a:cubicBezTo>
                    <a:pt x="2918" y="6574"/>
                    <a:pt x="372" y="9454"/>
                    <a:pt x="42" y="13020"/>
                  </a:cubicBezTo>
                  <a:cubicBezTo>
                    <a:pt x="-407" y="17648"/>
                    <a:pt x="2769" y="21557"/>
                    <a:pt x="6723" y="21557"/>
                  </a:cubicBezTo>
                  <a:cubicBezTo>
                    <a:pt x="7262" y="21557"/>
                    <a:pt x="7802" y="21488"/>
                    <a:pt x="8311" y="21351"/>
                  </a:cubicBezTo>
                  <a:cubicBezTo>
                    <a:pt x="8521" y="21283"/>
                    <a:pt x="8610" y="21043"/>
                    <a:pt x="8491" y="20837"/>
                  </a:cubicBezTo>
                  <a:lnTo>
                    <a:pt x="8491" y="20837"/>
                  </a:lnTo>
                  <a:cubicBezTo>
                    <a:pt x="8431" y="20700"/>
                    <a:pt x="8281" y="20631"/>
                    <a:pt x="8161" y="20666"/>
                  </a:cubicBezTo>
                  <a:cubicBezTo>
                    <a:pt x="7232" y="20940"/>
                    <a:pt x="6244" y="20940"/>
                    <a:pt x="5225" y="20631"/>
                  </a:cubicBezTo>
                  <a:cubicBezTo>
                    <a:pt x="2679" y="19877"/>
                    <a:pt x="761" y="17271"/>
                    <a:pt x="612" y="14254"/>
                  </a:cubicBezTo>
                  <a:cubicBezTo>
                    <a:pt x="402" y="10208"/>
                    <a:pt x="3218" y="6848"/>
                    <a:pt x="6723" y="6848"/>
                  </a:cubicBezTo>
                  <a:cubicBezTo>
                    <a:pt x="7292" y="6848"/>
                    <a:pt x="7862" y="6951"/>
                    <a:pt x="8401" y="7123"/>
                  </a:cubicBezTo>
                  <a:cubicBezTo>
                    <a:pt x="8610" y="7191"/>
                    <a:pt x="8790" y="7260"/>
                    <a:pt x="8970" y="7363"/>
                  </a:cubicBezTo>
                  <a:cubicBezTo>
                    <a:pt x="9150" y="7431"/>
                    <a:pt x="9329" y="7534"/>
                    <a:pt x="9509" y="7637"/>
                  </a:cubicBezTo>
                  <a:cubicBezTo>
                    <a:pt x="9689" y="7740"/>
                    <a:pt x="9869" y="7843"/>
                    <a:pt x="10019" y="7980"/>
                  </a:cubicBezTo>
                  <a:lnTo>
                    <a:pt x="10318" y="7397"/>
                  </a:lnTo>
                  <a:lnTo>
                    <a:pt x="11097" y="5820"/>
                  </a:lnTo>
                  <a:cubicBezTo>
                    <a:pt x="11277" y="5923"/>
                    <a:pt x="11457" y="6026"/>
                    <a:pt x="11636" y="6128"/>
                  </a:cubicBezTo>
                  <a:cubicBezTo>
                    <a:pt x="11816" y="6231"/>
                    <a:pt x="12026" y="6300"/>
                    <a:pt x="12205" y="6368"/>
                  </a:cubicBezTo>
                  <a:cubicBezTo>
                    <a:pt x="12835" y="6608"/>
                    <a:pt x="13494" y="6711"/>
                    <a:pt x="14213" y="6711"/>
                  </a:cubicBezTo>
                  <a:cubicBezTo>
                    <a:pt x="17209" y="6711"/>
                    <a:pt x="19755" y="4448"/>
                    <a:pt x="20624" y="1363"/>
                  </a:cubicBezTo>
                  <a:lnTo>
                    <a:pt x="20953" y="1431"/>
                  </a:lnTo>
                  <a:cubicBezTo>
                    <a:pt x="21073" y="1466"/>
                    <a:pt x="21193" y="1260"/>
                    <a:pt x="21103" y="1088"/>
                  </a:cubicBezTo>
                  <a:close/>
                </a:path>
              </a:pathLst>
            </a:custGeom>
            <a:solidFill>
              <a:srgbClr val="2C456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54" name="Shape">
              <a:extLst>
                <a:ext uri="{FF2B5EF4-FFF2-40B4-BE49-F238E27FC236}">
                  <a16:creationId xmlns="" xmlns:a16="http://schemas.microsoft.com/office/drawing/2014/main" id="{3485F89D-CB27-4D5A-B98F-EB270BCA494C}"/>
                </a:ext>
              </a:extLst>
            </p:cNvPr>
            <p:cNvSpPr/>
            <p:nvPr/>
          </p:nvSpPr>
          <p:spPr>
            <a:xfrm>
              <a:off x="4450558" y="1730252"/>
              <a:ext cx="2711162" cy="153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0993" extrusionOk="0">
                  <a:moveTo>
                    <a:pt x="21294" y="19260"/>
                  </a:moveTo>
                  <a:lnTo>
                    <a:pt x="20520" y="18705"/>
                  </a:lnTo>
                  <a:cubicBezTo>
                    <a:pt x="20387" y="18613"/>
                    <a:pt x="20254" y="18844"/>
                    <a:pt x="20280" y="19075"/>
                  </a:cubicBezTo>
                  <a:lnTo>
                    <a:pt x="20360" y="19584"/>
                  </a:lnTo>
                  <a:cubicBezTo>
                    <a:pt x="19987" y="19723"/>
                    <a:pt x="19614" y="19815"/>
                    <a:pt x="19240" y="19815"/>
                  </a:cubicBezTo>
                  <a:cubicBezTo>
                    <a:pt x="16707" y="19815"/>
                    <a:pt x="14574" y="16763"/>
                    <a:pt x="13960" y="12692"/>
                  </a:cubicBezTo>
                  <a:cubicBezTo>
                    <a:pt x="13907" y="12368"/>
                    <a:pt x="13880" y="12091"/>
                    <a:pt x="13854" y="11767"/>
                  </a:cubicBezTo>
                  <a:cubicBezTo>
                    <a:pt x="13827" y="11443"/>
                    <a:pt x="13800" y="11166"/>
                    <a:pt x="13800" y="10842"/>
                  </a:cubicBezTo>
                  <a:cubicBezTo>
                    <a:pt x="13800" y="10703"/>
                    <a:pt x="13774" y="10518"/>
                    <a:pt x="13774" y="10380"/>
                  </a:cubicBezTo>
                  <a:cubicBezTo>
                    <a:pt x="13774" y="10241"/>
                    <a:pt x="13774" y="10056"/>
                    <a:pt x="13800" y="9917"/>
                  </a:cubicBezTo>
                  <a:lnTo>
                    <a:pt x="13267" y="9917"/>
                  </a:lnTo>
                  <a:lnTo>
                    <a:pt x="11960" y="9917"/>
                  </a:lnTo>
                  <a:cubicBezTo>
                    <a:pt x="11960" y="9593"/>
                    <a:pt x="11934" y="9316"/>
                    <a:pt x="11907" y="8992"/>
                  </a:cubicBezTo>
                  <a:cubicBezTo>
                    <a:pt x="11880" y="8668"/>
                    <a:pt x="11854" y="8391"/>
                    <a:pt x="11800" y="8067"/>
                  </a:cubicBezTo>
                  <a:cubicBezTo>
                    <a:pt x="11134" y="3072"/>
                    <a:pt x="8414" y="-536"/>
                    <a:pt x="5267" y="65"/>
                  </a:cubicBezTo>
                  <a:cubicBezTo>
                    <a:pt x="2547" y="620"/>
                    <a:pt x="360" y="4413"/>
                    <a:pt x="40" y="9131"/>
                  </a:cubicBezTo>
                  <a:cubicBezTo>
                    <a:pt x="-173" y="12368"/>
                    <a:pt x="467" y="15329"/>
                    <a:pt x="1640" y="17456"/>
                  </a:cubicBezTo>
                  <a:cubicBezTo>
                    <a:pt x="1774" y="17688"/>
                    <a:pt x="1987" y="17641"/>
                    <a:pt x="2067" y="17364"/>
                  </a:cubicBezTo>
                  <a:lnTo>
                    <a:pt x="2067" y="17364"/>
                  </a:lnTo>
                  <a:cubicBezTo>
                    <a:pt x="2120" y="17179"/>
                    <a:pt x="2120" y="16948"/>
                    <a:pt x="2014" y="16809"/>
                  </a:cubicBezTo>
                  <a:cubicBezTo>
                    <a:pt x="974" y="14912"/>
                    <a:pt x="387" y="12276"/>
                    <a:pt x="547" y="9408"/>
                  </a:cubicBezTo>
                  <a:cubicBezTo>
                    <a:pt x="787" y="4829"/>
                    <a:pt x="2974" y="1175"/>
                    <a:pt x="5640" y="898"/>
                  </a:cubicBezTo>
                  <a:cubicBezTo>
                    <a:pt x="8334" y="620"/>
                    <a:pt x="10627" y="3719"/>
                    <a:pt x="11240" y="8021"/>
                  </a:cubicBezTo>
                  <a:cubicBezTo>
                    <a:pt x="11294" y="8345"/>
                    <a:pt x="11320" y="8622"/>
                    <a:pt x="11347" y="8946"/>
                  </a:cubicBezTo>
                  <a:cubicBezTo>
                    <a:pt x="11374" y="9270"/>
                    <a:pt x="11400" y="9547"/>
                    <a:pt x="11400" y="9871"/>
                  </a:cubicBezTo>
                  <a:cubicBezTo>
                    <a:pt x="11400" y="10010"/>
                    <a:pt x="11427" y="10195"/>
                    <a:pt x="11427" y="10333"/>
                  </a:cubicBezTo>
                  <a:cubicBezTo>
                    <a:pt x="11427" y="10472"/>
                    <a:pt x="11427" y="10657"/>
                    <a:pt x="11400" y="10796"/>
                  </a:cubicBezTo>
                  <a:lnTo>
                    <a:pt x="11934" y="10796"/>
                  </a:lnTo>
                  <a:lnTo>
                    <a:pt x="13240" y="10796"/>
                  </a:lnTo>
                  <a:cubicBezTo>
                    <a:pt x="13240" y="11120"/>
                    <a:pt x="13267" y="11397"/>
                    <a:pt x="13294" y="11721"/>
                  </a:cubicBezTo>
                  <a:cubicBezTo>
                    <a:pt x="13320" y="12045"/>
                    <a:pt x="13347" y="12322"/>
                    <a:pt x="13400" y="12646"/>
                  </a:cubicBezTo>
                  <a:cubicBezTo>
                    <a:pt x="14014" y="17271"/>
                    <a:pt x="16387" y="20694"/>
                    <a:pt x="19214" y="20694"/>
                  </a:cubicBezTo>
                  <a:cubicBezTo>
                    <a:pt x="19640" y="20694"/>
                    <a:pt x="20067" y="20601"/>
                    <a:pt x="20494" y="20463"/>
                  </a:cubicBezTo>
                  <a:lnTo>
                    <a:pt x="20547" y="20786"/>
                  </a:lnTo>
                  <a:cubicBezTo>
                    <a:pt x="20574" y="21018"/>
                    <a:pt x="20760" y="21064"/>
                    <a:pt x="20867" y="20879"/>
                  </a:cubicBezTo>
                  <a:lnTo>
                    <a:pt x="21347" y="19723"/>
                  </a:lnTo>
                  <a:cubicBezTo>
                    <a:pt x="21427" y="19584"/>
                    <a:pt x="21400" y="19353"/>
                    <a:pt x="21294" y="19260"/>
                  </a:cubicBezTo>
                  <a:close/>
                </a:path>
              </a:pathLst>
            </a:custGeom>
            <a:solidFill>
              <a:srgbClr val="7E944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55" name="Shape">
              <a:extLst>
                <a:ext uri="{FF2B5EF4-FFF2-40B4-BE49-F238E27FC236}">
                  <a16:creationId xmlns="" xmlns:a16="http://schemas.microsoft.com/office/drawing/2014/main" id="{62F10C5D-7838-49D4-A9E7-9A50B4EA0697}"/>
                </a:ext>
              </a:extLst>
            </p:cNvPr>
            <p:cNvSpPr/>
            <p:nvPr/>
          </p:nvSpPr>
          <p:spPr>
            <a:xfrm>
              <a:off x="6174031" y="1730252"/>
              <a:ext cx="1487176" cy="280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06" extrusionOk="0">
                  <a:moveTo>
                    <a:pt x="17773" y="9916"/>
                  </a:moveTo>
                  <a:cubicBezTo>
                    <a:pt x="20130" y="8736"/>
                    <a:pt x="21525" y="6966"/>
                    <a:pt x="21092" y="5068"/>
                  </a:cubicBezTo>
                  <a:cubicBezTo>
                    <a:pt x="20515" y="2451"/>
                    <a:pt x="16570" y="347"/>
                    <a:pt x="11663" y="39"/>
                  </a:cubicBezTo>
                  <a:cubicBezTo>
                    <a:pt x="6227" y="-294"/>
                    <a:pt x="1464" y="1527"/>
                    <a:pt x="21" y="4118"/>
                  </a:cubicBezTo>
                  <a:cubicBezTo>
                    <a:pt x="-75" y="4298"/>
                    <a:pt x="166" y="4452"/>
                    <a:pt x="502" y="4452"/>
                  </a:cubicBezTo>
                  <a:lnTo>
                    <a:pt x="502" y="4452"/>
                  </a:lnTo>
                  <a:cubicBezTo>
                    <a:pt x="743" y="4452"/>
                    <a:pt x="887" y="4375"/>
                    <a:pt x="983" y="4272"/>
                  </a:cubicBezTo>
                  <a:cubicBezTo>
                    <a:pt x="2234" y="1989"/>
                    <a:pt x="6275" y="373"/>
                    <a:pt x="10990" y="527"/>
                  </a:cubicBezTo>
                  <a:cubicBezTo>
                    <a:pt x="15752" y="681"/>
                    <a:pt x="19697" y="2707"/>
                    <a:pt x="20178" y="5221"/>
                  </a:cubicBezTo>
                  <a:cubicBezTo>
                    <a:pt x="20467" y="6889"/>
                    <a:pt x="19312" y="8402"/>
                    <a:pt x="17292" y="9480"/>
                  </a:cubicBezTo>
                  <a:cubicBezTo>
                    <a:pt x="17051" y="9608"/>
                    <a:pt x="16811" y="9711"/>
                    <a:pt x="16570" y="9839"/>
                  </a:cubicBezTo>
                  <a:cubicBezTo>
                    <a:pt x="16329" y="9942"/>
                    <a:pt x="16041" y="10044"/>
                    <a:pt x="15800" y="10147"/>
                  </a:cubicBezTo>
                  <a:cubicBezTo>
                    <a:pt x="15512" y="10249"/>
                    <a:pt x="15271" y="10326"/>
                    <a:pt x="14982" y="10403"/>
                  </a:cubicBezTo>
                  <a:lnTo>
                    <a:pt x="15464" y="10839"/>
                  </a:lnTo>
                  <a:lnTo>
                    <a:pt x="16762" y="12020"/>
                  </a:lnTo>
                  <a:cubicBezTo>
                    <a:pt x="16474" y="12122"/>
                    <a:pt x="16233" y="12199"/>
                    <a:pt x="15993" y="12327"/>
                  </a:cubicBezTo>
                  <a:cubicBezTo>
                    <a:pt x="15752" y="12430"/>
                    <a:pt x="15464" y="12558"/>
                    <a:pt x="15223" y="12661"/>
                  </a:cubicBezTo>
                  <a:cubicBezTo>
                    <a:pt x="13106" y="13713"/>
                    <a:pt x="11759" y="15201"/>
                    <a:pt x="11759" y="16868"/>
                  </a:cubicBezTo>
                  <a:cubicBezTo>
                    <a:pt x="11759" y="18356"/>
                    <a:pt x="12818" y="19715"/>
                    <a:pt x="14598" y="20742"/>
                  </a:cubicBezTo>
                  <a:lnTo>
                    <a:pt x="14261" y="20947"/>
                  </a:lnTo>
                  <a:cubicBezTo>
                    <a:pt x="14068" y="21049"/>
                    <a:pt x="14213" y="21229"/>
                    <a:pt x="14453" y="21229"/>
                  </a:cubicBezTo>
                  <a:lnTo>
                    <a:pt x="15945" y="21306"/>
                  </a:lnTo>
                  <a:cubicBezTo>
                    <a:pt x="16137" y="21306"/>
                    <a:pt x="16329" y="21229"/>
                    <a:pt x="16281" y="21126"/>
                  </a:cubicBezTo>
                  <a:lnTo>
                    <a:pt x="16089" y="20331"/>
                  </a:lnTo>
                  <a:cubicBezTo>
                    <a:pt x="16041" y="20203"/>
                    <a:pt x="15752" y="20126"/>
                    <a:pt x="15560" y="20229"/>
                  </a:cubicBezTo>
                  <a:lnTo>
                    <a:pt x="15319" y="20382"/>
                  </a:lnTo>
                  <a:cubicBezTo>
                    <a:pt x="13732" y="19459"/>
                    <a:pt x="12770" y="18228"/>
                    <a:pt x="12770" y="16894"/>
                  </a:cubicBezTo>
                  <a:cubicBezTo>
                    <a:pt x="12770" y="15431"/>
                    <a:pt x="13924" y="14097"/>
                    <a:pt x="15752" y="13148"/>
                  </a:cubicBezTo>
                  <a:cubicBezTo>
                    <a:pt x="15993" y="13020"/>
                    <a:pt x="16233" y="12917"/>
                    <a:pt x="16474" y="12815"/>
                  </a:cubicBezTo>
                  <a:cubicBezTo>
                    <a:pt x="16714" y="12712"/>
                    <a:pt x="17003" y="12610"/>
                    <a:pt x="17244" y="12507"/>
                  </a:cubicBezTo>
                  <a:cubicBezTo>
                    <a:pt x="17532" y="12404"/>
                    <a:pt x="17773" y="12327"/>
                    <a:pt x="18061" y="12250"/>
                  </a:cubicBezTo>
                  <a:lnTo>
                    <a:pt x="17580" y="11814"/>
                  </a:lnTo>
                  <a:lnTo>
                    <a:pt x="16281" y="10634"/>
                  </a:lnTo>
                  <a:cubicBezTo>
                    <a:pt x="16570" y="10532"/>
                    <a:pt x="16811" y="10429"/>
                    <a:pt x="17051" y="10326"/>
                  </a:cubicBezTo>
                  <a:cubicBezTo>
                    <a:pt x="17292" y="10147"/>
                    <a:pt x="17532" y="10044"/>
                    <a:pt x="17773" y="9916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56" name="Shape">
              <a:extLst>
                <a:ext uri="{FF2B5EF4-FFF2-40B4-BE49-F238E27FC236}">
                  <a16:creationId xmlns="" xmlns:a16="http://schemas.microsoft.com/office/drawing/2014/main" id="{83ABB2C5-0363-4BC6-A062-8559B4337C3F}"/>
                </a:ext>
              </a:extLst>
            </p:cNvPr>
            <p:cNvSpPr/>
            <p:nvPr/>
          </p:nvSpPr>
          <p:spPr>
            <a:xfrm>
              <a:off x="6106447" y="3183379"/>
              <a:ext cx="2390189" cy="212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498" extrusionOk="0">
                  <a:moveTo>
                    <a:pt x="15169" y="48"/>
                  </a:moveTo>
                  <a:cubicBezTo>
                    <a:pt x="14391" y="-55"/>
                    <a:pt x="13613" y="13"/>
                    <a:pt x="12925" y="218"/>
                  </a:cubicBezTo>
                  <a:cubicBezTo>
                    <a:pt x="12716" y="287"/>
                    <a:pt x="12626" y="526"/>
                    <a:pt x="12745" y="731"/>
                  </a:cubicBezTo>
                  <a:lnTo>
                    <a:pt x="12745" y="731"/>
                  </a:lnTo>
                  <a:cubicBezTo>
                    <a:pt x="12805" y="868"/>
                    <a:pt x="12955" y="936"/>
                    <a:pt x="13075" y="902"/>
                  </a:cubicBezTo>
                  <a:cubicBezTo>
                    <a:pt x="14002" y="629"/>
                    <a:pt x="14989" y="629"/>
                    <a:pt x="16006" y="936"/>
                  </a:cubicBezTo>
                  <a:cubicBezTo>
                    <a:pt x="18549" y="1688"/>
                    <a:pt x="20464" y="4286"/>
                    <a:pt x="20614" y="7293"/>
                  </a:cubicBezTo>
                  <a:cubicBezTo>
                    <a:pt x="20823" y="11326"/>
                    <a:pt x="18011" y="14675"/>
                    <a:pt x="14511" y="14675"/>
                  </a:cubicBezTo>
                  <a:cubicBezTo>
                    <a:pt x="13942" y="14675"/>
                    <a:pt x="13374" y="14573"/>
                    <a:pt x="12835" y="14402"/>
                  </a:cubicBezTo>
                  <a:cubicBezTo>
                    <a:pt x="12626" y="14334"/>
                    <a:pt x="12446" y="14265"/>
                    <a:pt x="12267" y="14163"/>
                  </a:cubicBezTo>
                  <a:cubicBezTo>
                    <a:pt x="12087" y="14094"/>
                    <a:pt x="11908" y="13992"/>
                    <a:pt x="11728" y="13889"/>
                  </a:cubicBezTo>
                  <a:cubicBezTo>
                    <a:pt x="11549" y="13787"/>
                    <a:pt x="11369" y="13684"/>
                    <a:pt x="11220" y="13548"/>
                  </a:cubicBezTo>
                  <a:lnTo>
                    <a:pt x="10921" y="14129"/>
                  </a:lnTo>
                  <a:lnTo>
                    <a:pt x="10113" y="15701"/>
                  </a:lnTo>
                  <a:cubicBezTo>
                    <a:pt x="9933" y="15598"/>
                    <a:pt x="9754" y="15496"/>
                    <a:pt x="9574" y="15393"/>
                  </a:cubicBezTo>
                  <a:cubicBezTo>
                    <a:pt x="9395" y="15291"/>
                    <a:pt x="9185" y="15222"/>
                    <a:pt x="9006" y="15154"/>
                  </a:cubicBezTo>
                  <a:cubicBezTo>
                    <a:pt x="8378" y="14915"/>
                    <a:pt x="7689" y="14812"/>
                    <a:pt x="6971" y="14812"/>
                  </a:cubicBezTo>
                  <a:cubicBezTo>
                    <a:pt x="3950" y="14812"/>
                    <a:pt x="1407" y="17102"/>
                    <a:pt x="569" y="20246"/>
                  </a:cubicBezTo>
                  <a:lnTo>
                    <a:pt x="210" y="20212"/>
                  </a:lnTo>
                  <a:cubicBezTo>
                    <a:pt x="61" y="20212"/>
                    <a:pt x="-59" y="20417"/>
                    <a:pt x="31" y="20554"/>
                  </a:cubicBezTo>
                  <a:lnTo>
                    <a:pt x="569" y="21408"/>
                  </a:lnTo>
                  <a:cubicBezTo>
                    <a:pt x="629" y="21511"/>
                    <a:pt x="779" y="21545"/>
                    <a:pt x="868" y="21408"/>
                  </a:cubicBezTo>
                  <a:lnTo>
                    <a:pt x="1467" y="20622"/>
                  </a:lnTo>
                  <a:cubicBezTo>
                    <a:pt x="1586" y="20486"/>
                    <a:pt x="1497" y="20246"/>
                    <a:pt x="1317" y="20246"/>
                  </a:cubicBezTo>
                  <a:lnTo>
                    <a:pt x="1138" y="20246"/>
                  </a:lnTo>
                  <a:cubicBezTo>
                    <a:pt x="1945" y="17478"/>
                    <a:pt x="4219" y="15461"/>
                    <a:pt x="6942" y="15461"/>
                  </a:cubicBezTo>
                  <a:cubicBezTo>
                    <a:pt x="7540" y="15461"/>
                    <a:pt x="8108" y="15564"/>
                    <a:pt x="8647" y="15735"/>
                  </a:cubicBezTo>
                  <a:cubicBezTo>
                    <a:pt x="8856" y="15803"/>
                    <a:pt x="9036" y="15872"/>
                    <a:pt x="9215" y="15974"/>
                  </a:cubicBezTo>
                  <a:cubicBezTo>
                    <a:pt x="9395" y="16077"/>
                    <a:pt x="9574" y="16145"/>
                    <a:pt x="9754" y="16248"/>
                  </a:cubicBezTo>
                  <a:cubicBezTo>
                    <a:pt x="9933" y="16350"/>
                    <a:pt x="10113" y="16453"/>
                    <a:pt x="10262" y="16589"/>
                  </a:cubicBezTo>
                  <a:lnTo>
                    <a:pt x="10562" y="16008"/>
                  </a:lnTo>
                  <a:lnTo>
                    <a:pt x="11369" y="14436"/>
                  </a:lnTo>
                  <a:cubicBezTo>
                    <a:pt x="11549" y="14539"/>
                    <a:pt x="11728" y="14641"/>
                    <a:pt x="11908" y="14710"/>
                  </a:cubicBezTo>
                  <a:cubicBezTo>
                    <a:pt x="12087" y="14812"/>
                    <a:pt x="12297" y="14880"/>
                    <a:pt x="12476" y="14949"/>
                  </a:cubicBezTo>
                  <a:cubicBezTo>
                    <a:pt x="13104" y="15154"/>
                    <a:pt x="13763" y="15291"/>
                    <a:pt x="14451" y="15291"/>
                  </a:cubicBezTo>
                  <a:cubicBezTo>
                    <a:pt x="18400" y="15291"/>
                    <a:pt x="21541" y="11394"/>
                    <a:pt x="21122" y="6780"/>
                  </a:cubicBezTo>
                  <a:cubicBezTo>
                    <a:pt x="20823" y="3260"/>
                    <a:pt x="18280" y="423"/>
                    <a:pt x="15169" y="48"/>
                  </a:cubicBezTo>
                  <a:close/>
                </a:path>
              </a:pathLst>
            </a:custGeom>
            <a:solidFill>
              <a:srgbClr val="14A6E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57" name="Shape">
              <a:extLst>
                <a:ext uri="{FF2B5EF4-FFF2-40B4-BE49-F238E27FC236}">
                  <a16:creationId xmlns="" xmlns:a16="http://schemas.microsoft.com/office/drawing/2014/main" id="{ADBAB7B6-64F7-4700-87C4-128756148F78}"/>
                </a:ext>
              </a:extLst>
            </p:cNvPr>
            <p:cNvSpPr/>
            <p:nvPr/>
          </p:nvSpPr>
          <p:spPr>
            <a:xfrm>
              <a:off x="4923666" y="4636505"/>
              <a:ext cx="2714688" cy="1546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0990" extrusionOk="0">
                  <a:moveTo>
                    <a:pt x="19357" y="3773"/>
                  </a:moveTo>
                  <a:lnTo>
                    <a:pt x="19357" y="3773"/>
                  </a:lnTo>
                  <a:cubicBezTo>
                    <a:pt x="19304" y="3957"/>
                    <a:pt x="19304" y="4186"/>
                    <a:pt x="19384" y="4324"/>
                  </a:cubicBezTo>
                  <a:cubicBezTo>
                    <a:pt x="20423" y="6204"/>
                    <a:pt x="21009" y="8818"/>
                    <a:pt x="20822" y="11661"/>
                  </a:cubicBezTo>
                  <a:cubicBezTo>
                    <a:pt x="20556" y="16201"/>
                    <a:pt x="18372" y="19778"/>
                    <a:pt x="15735" y="20053"/>
                  </a:cubicBezTo>
                  <a:cubicBezTo>
                    <a:pt x="13045" y="20329"/>
                    <a:pt x="10755" y="17256"/>
                    <a:pt x="10142" y="12991"/>
                  </a:cubicBezTo>
                  <a:cubicBezTo>
                    <a:pt x="10089" y="12670"/>
                    <a:pt x="10062" y="12395"/>
                    <a:pt x="10036" y="12074"/>
                  </a:cubicBezTo>
                  <a:cubicBezTo>
                    <a:pt x="10009" y="11753"/>
                    <a:pt x="9982" y="11478"/>
                    <a:pt x="9982" y="11157"/>
                  </a:cubicBezTo>
                  <a:cubicBezTo>
                    <a:pt x="9982" y="11019"/>
                    <a:pt x="9956" y="10836"/>
                    <a:pt x="9956" y="10698"/>
                  </a:cubicBezTo>
                  <a:cubicBezTo>
                    <a:pt x="9956" y="10560"/>
                    <a:pt x="9956" y="10377"/>
                    <a:pt x="9982" y="10239"/>
                  </a:cubicBezTo>
                  <a:lnTo>
                    <a:pt x="9450" y="10239"/>
                  </a:lnTo>
                  <a:lnTo>
                    <a:pt x="8145" y="10239"/>
                  </a:lnTo>
                  <a:cubicBezTo>
                    <a:pt x="8145" y="9918"/>
                    <a:pt x="8118" y="9643"/>
                    <a:pt x="8091" y="9322"/>
                  </a:cubicBezTo>
                  <a:cubicBezTo>
                    <a:pt x="8065" y="9001"/>
                    <a:pt x="8038" y="8726"/>
                    <a:pt x="7985" y="8405"/>
                  </a:cubicBezTo>
                  <a:cubicBezTo>
                    <a:pt x="7372" y="3819"/>
                    <a:pt x="5002" y="425"/>
                    <a:pt x="2179" y="425"/>
                  </a:cubicBezTo>
                  <a:cubicBezTo>
                    <a:pt x="1726" y="425"/>
                    <a:pt x="1273" y="517"/>
                    <a:pt x="874" y="701"/>
                  </a:cubicBezTo>
                  <a:lnTo>
                    <a:pt x="767" y="196"/>
                  </a:lnTo>
                  <a:cubicBezTo>
                    <a:pt x="714" y="-33"/>
                    <a:pt x="527" y="-79"/>
                    <a:pt x="447" y="150"/>
                  </a:cubicBezTo>
                  <a:lnTo>
                    <a:pt x="21" y="1389"/>
                  </a:lnTo>
                  <a:cubicBezTo>
                    <a:pt x="-32" y="1572"/>
                    <a:pt x="21" y="1755"/>
                    <a:pt x="128" y="1801"/>
                  </a:cubicBezTo>
                  <a:lnTo>
                    <a:pt x="927" y="2260"/>
                  </a:lnTo>
                  <a:cubicBezTo>
                    <a:pt x="1060" y="2352"/>
                    <a:pt x="1193" y="2122"/>
                    <a:pt x="1140" y="1893"/>
                  </a:cubicBezTo>
                  <a:lnTo>
                    <a:pt x="1060" y="1572"/>
                  </a:lnTo>
                  <a:cubicBezTo>
                    <a:pt x="1433" y="1434"/>
                    <a:pt x="1806" y="1343"/>
                    <a:pt x="2179" y="1343"/>
                  </a:cubicBezTo>
                  <a:cubicBezTo>
                    <a:pt x="4709" y="1343"/>
                    <a:pt x="6840" y="4369"/>
                    <a:pt x="7452" y="8405"/>
                  </a:cubicBezTo>
                  <a:cubicBezTo>
                    <a:pt x="7505" y="8726"/>
                    <a:pt x="7532" y="9001"/>
                    <a:pt x="7559" y="9322"/>
                  </a:cubicBezTo>
                  <a:cubicBezTo>
                    <a:pt x="7585" y="9643"/>
                    <a:pt x="7612" y="9918"/>
                    <a:pt x="7612" y="10239"/>
                  </a:cubicBezTo>
                  <a:cubicBezTo>
                    <a:pt x="7612" y="10377"/>
                    <a:pt x="7639" y="10560"/>
                    <a:pt x="7639" y="10698"/>
                  </a:cubicBezTo>
                  <a:cubicBezTo>
                    <a:pt x="7639" y="10836"/>
                    <a:pt x="7639" y="11019"/>
                    <a:pt x="7612" y="11157"/>
                  </a:cubicBezTo>
                  <a:lnTo>
                    <a:pt x="8145" y="11157"/>
                  </a:lnTo>
                  <a:lnTo>
                    <a:pt x="9450" y="11157"/>
                  </a:lnTo>
                  <a:cubicBezTo>
                    <a:pt x="9450" y="11478"/>
                    <a:pt x="9476" y="11753"/>
                    <a:pt x="9503" y="12074"/>
                  </a:cubicBezTo>
                  <a:cubicBezTo>
                    <a:pt x="9530" y="12395"/>
                    <a:pt x="9556" y="12670"/>
                    <a:pt x="9609" y="12991"/>
                  </a:cubicBezTo>
                  <a:cubicBezTo>
                    <a:pt x="10275" y="17944"/>
                    <a:pt x="12992" y="21521"/>
                    <a:pt x="16135" y="20925"/>
                  </a:cubicBezTo>
                  <a:cubicBezTo>
                    <a:pt x="18851" y="20375"/>
                    <a:pt x="21035" y="16614"/>
                    <a:pt x="21355" y="11936"/>
                  </a:cubicBezTo>
                  <a:cubicBezTo>
                    <a:pt x="21568" y="8726"/>
                    <a:pt x="20929" y="5791"/>
                    <a:pt x="19784" y="3682"/>
                  </a:cubicBezTo>
                  <a:cubicBezTo>
                    <a:pt x="19677" y="3452"/>
                    <a:pt x="19464" y="3498"/>
                    <a:pt x="19357" y="3773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58" name="Shape">
              <a:extLst>
                <a:ext uri="{FF2B5EF4-FFF2-40B4-BE49-F238E27FC236}">
                  <a16:creationId xmlns="" xmlns:a16="http://schemas.microsoft.com/office/drawing/2014/main" id="{AD21A754-2941-496B-842F-A4863392013A}"/>
                </a:ext>
              </a:extLst>
            </p:cNvPr>
            <p:cNvSpPr/>
            <p:nvPr/>
          </p:nvSpPr>
          <p:spPr>
            <a:xfrm>
              <a:off x="4450558" y="3352347"/>
              <a:ext cx="1486236" cy="2806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06" extrusionOk="0">
                  <a:moveTo>
                    <a:pt x="20219" y="17085"/>
                  </a:moveTo>
                  <a:cubicBezTo>
                    <a:pt x="18966" y="19343"/>
                    <a:pt x="14916" y="20984"/>
                    <a:pt x="10191" y="20830"/>
                  </a:cubicBezTo>
                  <a:cubicBezTo>
                    <a:pt x="5418" y="20676"/>
                    <a:pt x="1464" y="18650"/>
                    <a:pt x="982" y="16110"/>
                  </a:cubicBezTo>
                  <a:cubicBezTo>
                    <a:pt x="693" y="14443"/>
                    <a:pt x="1850" y="12929"/>
                    <a:pt x="3923" y="11852"/>
                  </a:cubicBezTo>
                  <a:cubicBezTo>
                    <a:pt x="4164" y="11724"/>
                    <a:pt x="4405" y="11621"/>
                    <a:pt x="4646" y="11493"/>
                  </a:cubicBezTo>
                  <a:cubicBezTo>
                    <a:pt x="4887" y="11390"/>
                    <a:pt x="5176" y="11287"/>
                    <a:pt x="5418" y="11185"/>
                  </a:cubicBezTo>
                  <a:cubicBezTo>
                    <a:pt x="5707" y="11082"/>
                    <a:pt x="5948" y="11005"/>
                    <a:pt x="6237" y="10928"/>
                  </a:cubicBezTo>
                  <a:lnTo>
                    <a:pt x="5755" y="10492"/>
                  </a:lnTo>
                  <a:lnTo>
                    <a:pt x="4501" y="9312"/>
                  </a:lnTo>
                  <a:cubicBezTo>
                    <a:pt x="4791" y="9210"/>
                    <a:pt x="5032" y="9133"/>
                    <a:pt x="5273" y="9004"/>
                  </a:cubicBezTo>
                  <a:cubicBezTo>
                    <a:pt x="5514" y="8902"/>
                    <a:pt x="5803" y="8773"/>
                    <a:pt x="6044" y="8671"/>
                  </a:cubicBezTo>
                  <a:cubicBezTo>
                    <a:pt x="8166" y="7619"/>
                    <a:pt x="9516" y="6131"/>
                    <a:pt x="9516" y="4464"/>
                  </a:cubicBezTo>
                  <a:cubicBezTo>
                    <a:pt x="9516" y="2950"/>
                    <a:pt x="8407" y="1591"/>
                    <a:pt x="6623" y="564"/>
                  </a:cubicBezTo>
                  <a:lnTo>
                    <a:pt x="6960" y="359"/>
                  </a:lnTo>
                  <a:cubicBezTo>
                    <a:pt x="7153" y="257"/>
                    <a:pt x="7057" y="103"/>
                    <a:pt x="6768" y="77"/>
                  </a:cubicBezTo>
                  <a:lnTo>
                    <a:pt x="5273" y="0"/>
                  </a:lnTo>
                  <a:cubicBezTo>
                    <a:pt x="5080" y="0"/>
                    <a:pt x="4887" y="77"/>
                    <a:pt x="4935" y="180"/>
                  </a:cubicBezTo>
                  <a:lnTo>
                    <a:pt x="5080" y="975"/>
                  </a:lnTo>
                  <a:cubicBezTo>
                    <a:pt x="5128" y="1103"/>
                    <a:pt x="5418" y="1180"/>
                    <a:pt x="5610" y="1077"/>
                  </a:cubicBezTo>
                  <a:lnTo>
                    <a:pt x="5900" y="924"/>
                  </a:lnTo>
                  <a:cubicBezTo>
                    <a:pt x="7491" y="1847"/>
                    <a:pt x="8503" y="3104"/>
                    <a:pt x="8503" y="4464"/>
                  </a:cubicBezTo>
                  <a:cubicBezTo>
                    <a:pt x="8503" y="5926"/>
                    <a:pt x="7346" y="7260"/>
                    <a:pt x="5514" y="8209"/>
                  </a:cubicBezTo>
                  <a:cubicBezTo>
                    <a:pt x="5273" y="8337"/>
                    <a:pt x="5032" y="8440"/>
                    <a:pt x="4791" y="8543"/>
                  </a:cubicBezTo>
                  <a:cubicBezTo>
                    <a:pt x="4550" y="8645"/>
                    <a:pt x="4260" y="8748"/>
                    <a:pt x="4019" y="8850"/>
                  </a:cubicBezTo>
                  <a:cubicBezTo>
                    <a:pt x="3730" y="8953"/>
                    <a:pt x="3489" y="9030"/>
                    <a:pt x="3200" y="9107"/>
                  </a:cubicBezTo>
                  <a:lnTo>
                    <a:pt x="3682" y="9543"/>
                  </a:lnTo>
                  <a:lnTo>
                    <a:pt x="4935" y="10723"/>
                  </a:lnTo>
                  <a:cubicBezTo>
                    <a:pt x="4646" y="10826"/>
                    <a:pt x="4405" y="10928"/>
                    <a:pt x="4164" y="11031"/>
                  </a:cubicBezTo>
                  <a:cubicBezTo>
                    <a:pt x="3923" y="11133"/>
                    <a:pt x="3634" y="11262"/>
                    <a:pt x="3441" y="11364"/>
                  </a:cubicBezTo>
                  <a:cubicBezTo>
                    <a:pt x="1030" y="12544"/>
                    <a:pt x="-320" y="14314"/>
                    <a:pt x="66" y="16238"/>
                  </a:cubicBezTo>
                  <a:cubicBezTo>
                    <a:pt x="644" y="18855"/>
                    <a:pt x="4598" y="20984"/>
                    <a:pt x="9516" y="21267"/>
                  </a:cubicBezTo>
                  <a:cubicBezTo>
                    <a:pt x="14964" y="21600"/>
                    <a:pt x="19737" y="19779"/>
                    <a:pt x="21184" y="17188"/>
                  </a:cubicBezTo>
                  <a:cubicBezTo>
                    <a:pt x="21280" y="17008"/>
                    <a:pt x="21039" y="16854"/>
                    <a:pt x="20701" y="16854"/>
                  </a:cubicBezTo>
                  <a:lnTo>
                    <a:pt x="20701" y="16854"/>
                  </a:lnTo>
                  <a:cubicBezTo>
                    <a:pt x="20460" y="16880"/>
                    <a:pt x="20268" y="16957"/>
                    <a:pt x="20219" y="17085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7" name="TextBox 27">
              <a:extLst>
                <a:ext uri="{FF2B5EF4-FFF2-40B4-BE49-F238E27FC236}">
                  <a16:creationId xmlns="" xmlns:a16="http://schemas.microsoft.com/office/drawing/2014/main" id="{AB930001-6420-4D5E-B463-3C47E5EA681C}"/>
                </a:ext>
              </a:extLst>
            </p:cNvPr>
            <p:cNvSpPr txBox="1"/>
            <p:nvPr/>
          </p:nvSpPr>
          <p:spPr>
            <a:xfrm>
              <a:off x="5018954" y="1904237"/>
              <a:ext cx="387878" cy="36933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/>
                <a:t>6</a:t>
              </a:r>
            </a:p>
          </p:txBody>
        </p:sp>
        <p:sp>
          <p:nvSpPr>
            <p:cNvPr id="48" name="TextBox 28">
              <a:extLst>
                <a:ext uri="{FF2B5EF4-FFF2-40B4-BE49-F238E27FC236}">
                  <a16:creationId xmlns="" xmlns:a16="http://schemas.microsoft.com/office/drawing/2014/main" id="{01AEFDF1-A947-44BB-8867-78462445B0DD}"/>
                </a:ext>
              </a:extLst>
            </p:cNvPr>
            <p:cNvSpPr txBox="1"/>
            <p:nvPr/>
          </p:nvSpPr>
          <p:spPr>
            <a:xfrm>
              <a:off x="6703655" y="1904237"/>
              <a:ext cx="387878" cy="36933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/>
                <a:t>1</a:t>
              </a:r>
            </a:p>
          </p:txBody>
        </p:sp>
        <p:sp>
          <p:nvSpPr>
            <p:cNvPr id="49" name="TextBox 29">
              <a:extLst>
                <a:ext uri="{FF2B5EF4-FFF2-40B4-BE49-F238E27FC236}">
                  <a16:creationId xmlns="" xmlns:a16="http://schemas.microsoft.com/office/drawing/2014/main" id="{392419AD-C004-4ED1-A44E-FE0AADD9961E}"/>
                </a:ext>
              </a:extLst>
            </p:cNvPr>
            <p:cNvSpPr txBox="1"/>
            <p:nvPr/>
          </p:nvSpPr>
          <p:spPr>
            <a:xfrm>
              <a:off x="7561117" y="3368750"/>
              <a:ext cx="387878" cy="36933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/>
                <a:t>2</a:t>
              </a:r>
            </a:p>
          </p:txBody>
        </p:sp>
        <p:sp>
          <p:nvSpPr>
            <p:cNvPr id="50" name="TextBox 30">
              <a:extLst>
                <a:ext uri="{FF2B5EF4-FFF2-40B4-BE49-F238E27FC236}">
                  <a16:creationId xmlns="" xmlns:a16="http://schemas.microsoft.com/office/drawing/2014/main" id="{7FF24D82-F9C2-45C2-80E4-78CF471C3E65}"/>
                </a:ext>
              </a:extLst>
            </p:cNvPr>
            <p:cNvSpPr txBox="1"/>
            <p:nvPr/>
          </p:nvSpPr>
          <p:spPr>
            <a:xfrm>
              <a:off x="4161492" y="3368750"/>
              <a:ext cx="387878" cy="36933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/>
                <a:t>5</a:t>
              </a:r>
            </a:p>
          </p:txBody>
        </p:sp>
        <p:sp>
          <p:nvSpPr>
            <p:cNvPr id="51" name="TextBox 31">
              <a:extLst>
                <a:ext uri="{FF2B5EF4-FFF2-40B4-BE49-F238E27FC236}">
                  <a16:creationId xmlns="" xmlns:a16="http://schemas.microsoft.com/office/drawing/2014/main" id="{206B7CCF-45B8-4C89-B9BD-48EC5C0D4850}"/>
                </a:ext>
              </a:extLst>
            </p:cNvPr>
            <p:cNvSpPr txBox="1"/>
            <p:nvPr/>
          </p:nvSpPr>
          <p:spPr>
            <a:xfrm>
              <a:off x="5008398" y="4814605"/>
              <a:ext cx="387878" cy="36933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/>
                <a:t>4</a:t>
              </a:r>
            </a:p>
          </p:txBody>
        </p:sp>
        <p:sp>
          <p:nvSpPr>
            <p:cNvPr id="52" name="TextBox 32">
              <a:extLst>
                <a:ext uri="{FF2B5EF4-FFF2-40B4-BE49-F238E27FC236}">
                  <a16:creationId xmlns="" xmlns:a16="http://schemas.microsoft.com/office/drawing/2014/main" id="{EEED374F-8041-4B93-9A17-3BD7AE748F2D}"/>
                </a:ext>
              </a:extLst>
            </p:cNvPr>
            <p:cNvSpPr txBox="1"/>
            <p:nvPr/>
          </p:nvSpPr>
          <p:spPr>
            <a:xfrm>
              <a:off x="6691051" y="4814605"/>
              <a:ext cx="387878" cy="369332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b="1" noProof="1"/>
                <a:t>3</a:t>
              </a:r>
            </a:p>
          </p:txBody>
        </p:sp>
        <p:pic>
          <p:nvPicPr>
            <p:cNvPr id="33" name="صورة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896" y="3137334"/>
              <a:ext cx="1692000" cy="1692000"/>
            </a:xfrm>
            <a:prstGeom prst="rect">
              <a:avLst/>
            </a:prstGeom>
          </p:spPr>
        </p:pic>
        <p:pic>
          <p:nvPicPr>
            <p:cNvPr id="37" name="صورة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404" y="3328122"/>
              <a:ext cx="1195586" cy="1015415"/>
            </a:xfrm>
            <a:prstGeom prst="rect">
              <a:avLst/>
            </a:prstGeom>
          </p:spPr>
        </p:pic>
        <p:sp>
          <p:nvSpPr>
            <p:cNvPr id="38" name="مستطيل 37"/>
            <p:cNvSpPr/>
            <p:nvPr/>
          </p:nvSpPr>
          <p:spPr>
            <a:xfrm>
              <a:off x="5581450" y="4259189"/>
              <a:ext cx="100059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2400" b="1" dirty="0">
                  <a:ln w="0"/>
                  <a:latin typeface="Sakkal Majalla" panose="02000000000000000000" pitchFamily="2" charset="-78"/>
                  <a:cs typeface="AL-Mohanad" pitchFamily="2" charset="-78"/>
                </a:rPr>
                <a:t>المستهلك</a:t>
              </a:r>
              <a:endParaRPr lang="ar-SA" sz="2400" b="1" cap="none" spc="0" dirty="0">
                <a:ln w="0"/>
                <a:solidFill>
                  <a:schemeClr val="tx1"/>
                </a:solidFill>
                <a:latin typeface="Sakkal Majalla" panose="02000000000000000000" pitchFamily="2" charset="-78"/>
                <a:cs typeface="AL-Mohanad" pitchFamily="2" charset="-78"/>
              </a:endParaRPr>
            </a:p>
          </p:txBody>
        </p:sp>
      </p:grpSp>
      <p:sp>
        <p:nvSpPr>
          <p:cNvPr id="39" name="مستطيل 38"/>
          <p:cNvSpPr/>
          <p:nvPr/>
        </p:nvSpPr>
        <p:spPr>
          <a:xfrm>
            <a:off x="6349540" y="2209179"/>
            <a:ext cx="10619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cap="none" spc="0" dirty="0">
                <a:ln w="0"/>
                <a:solidFill>
                  <a:srgbClr val="ED7D3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إدراك الحاجة</a:t>
            </a:r>
            <a:endParaRPr lang="ar-SA" sz="2800" b="1" cap="none" spc="0" dirty="0">
              <a:ln w="0"/>
              <a:solidFill>
                <a:srgbClr val="ED7D3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مستطيل 69"/>
          <p:cNvSpPr/>
          <p:nvPr/>
        </p:nvSpPr>
        <p:spPr>
          <a:xfrm>
            <a:off x="7200126" y="3601549"/>
            <a:ext cx="12414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cap="none" spc="0" dirty="0">
                <a:ln w="0"/>
                <a:solidFill>
                  <a:srgbClr val="14A6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المعلومات</a:t>
            </a:r>
            <a:endParaRPr lang="ar-SA" sz="2800" b="1" cap="none" spc="0" dirty="0">
              <a:ln w="0"/>
              <a:solidFill>
                <a:srgbClr val="14A6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مستطيل 71"/>
          <p:cNvSpPr/>
          <p:nvPr/>
        </p:nvSpPr>
        <p:spPr>
          <a:xfrm>
            <a:off x="6276854" y="5098230"/>
            <a:ext cx="12414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تقييم البدائل</a:t>
            </a:r>
            <a:endParaRPr lang="ar-SA" sz="2800" b="1" cap="none" spc="0" dirty="0">
              <a:ln w="0"/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مستطيل 72"/>
          <p:cNvSpPr/>
          <p:nvPr/>
        </p:nvSpPr>
        <p:spPr>
          <a:xfrm>
            <a:off x="4343466" y="5159784"/>
            <a:ext cx="17782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1" cap="none" spc="0" dirty="0">
                <a:ln w="0"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اختيار البديل الأفضل</a:t>
            </a:r>
            <a:endParaRPr lang="ar-SA" sz="2400" b="1" cap="none" spc="0" dirty="0">
              <a:ln w="0"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مستطيل 73"/>
          <p:cNvSpPr/>
          <p:nvPr/>
        </p:nvSpPr>
        <p:spPr>
          <a:xfrm>
            <a:off x="3749620" y="3565613"/>
            <a:ext cx="12414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0"/>
                <a:solidFill>
                  <a:srgbClr val="6A82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القرار </a:t>
            </a:r>
            <a:r>
              <a:rPr lang="ar-BH" sz="2800" b="1" dirty="0" err="1">
                <a:ln w="0"/>
                <a:solidFill>
                  <a:srgbClr val="6A829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الشرائي</a:t>
            </a:r>
            <a:endParaRPr lang="ar-SA" sz="2800" b="1" cap="none" spc="0" dirty="0">
              <a:ln w="0"/>
              <a:solidFill>
                <a:srgbClr val="6A829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مستطيل 75"/>
          <p:cNvSpPr/>
          <p:nvPr/>
        </p:nvSpPr>
        <p:spPr>
          <a:xfrm>
            <a:off x="4494643" y="2114053"/>
            <a:ext cx="1391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1" dirty="0">
                <a:ln w="0"/>
                <a:solidFill>
                  <a:srgbClr val="9CB1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تقييم بعد عملية الشراء</a:t>
            </a:r>
            <a:endParaRPr lang="ar-SA" sz="2400" b="1" cap="none" spc="0" dirty="0">
              <a:ln w="0"/>
              <a:solidFill>
                <a:srgbClr val="9CB1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رابط مستقيم 4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5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8107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يقصد بسلوك المستهلك هو مجموعة من الأنشطة التي يمارسها الفرد أو القرارات التي يتخذها عند طلب السلع أو الخدمات التي تحقق رغباته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13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430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توجد نظريات متكاملة وثابتة تفسر سلوك المستهلك وتصرفاته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13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52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للمنظمات الصناعية والتجارية والخدمية الاستفادة من دراسة سلوك المستهلك في مجالات عديدة.  اذكر أربعةً منها.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EA17CA2C-463F-4C03-9FAE-D86355B014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13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7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 وضح المقصود بسلوك المستهلك.  وكيف يتم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تحديده؟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2269CDD6-4A7A-4575-8E3B-0E26F44D6A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095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اذكر خصائص سلوك المستهلك.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2269CDD6-4A7A-4575-8E3B-0E26F44D6AEA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35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1861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606;p37">
            <a:extLst>
              <a:ext uri="{FF2B5EF4-FFF2-40B4-BE49-F238E27FC236}">
                <a16:creationId xmlns="" xmlns:a16="http://schemas.microsoft.com/office/drawing/2014/main" id="{34442B95-24DB-4CF3-BFD0-1886E1B37CE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3" name="Google Shape;607;p37">
              <a:extLst>
                <a:ext uri="{FF2B5EF4-FFF2-40B4-BE49-F238E27FC236}">
                  <a16:creationId xmlns="" xmlns:a16="http://schemas.microsoft.com/office/drawing/2014/main" id="{3A35DF27-37EC-4406-B94C-9430F453D31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8;p37">
              <a:extLst>
                <a:ext uri="{FF2B5EF4-FFF2-40B4-BE49-F238E27FC236}">
                  <a16:creationId xmlns="" xmlns:a16="http://schemas.microsoft.com/office/drawing/2014/main" id="{A18B681A-6B54-4B1E-BC1C-550C231AB8D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="" xmlns:a16="http://schemas.microsoft.com/office/drawing/2014/main" id="{836A407E-3D26-4DF4-A2A6-D0050261D16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="" xmlns:a16="http://schemas.microsoft.com/office/drawing/2014/main" id="{D4B01DC0-74BA-44A8-9833-30A6C7B7DB6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="" xmlns:a16="http://schemas.microsoft.com/office/drawing/2014/main" id="{3D14D811-B5B8-4E99-BA6F-BCB8F5F2E36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="" xmlns:a16="http://schemas.microsoft.com/office/drawing/2014/main" id="{ECCAB6C9-A4AF-436A-9230-7E101AC7EF2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401">
            <a:extLst>
              <a:ext uri="{FF2B5EF4-FFF2-40B4-BE49-F238E27FC236}">
                <a16:creationId xmlns="" xmlns:a16="http://schemas.microsoft.com/office/drawing/2014/main" id="{E8080949-0306-421B-9AB4-F8E8D2FCC2B5}"/>
              </a:ext>
            </a:extLst>
          </p:cNvPr>
          <p:cNvGrpSpPr/>
          <p:nvPr/>
        </p:nvGrpSpPr>
        <p:grpSpPr>
          <a:xfrm>
            <a:off x="1668671" y="3326001"/>
            <a:ext cx="5043757" cy="907708"/>
            <a:chOff x="-1535283" y="1287960"/>
            <a:chExt cx="11486579" cy="2067200"/>
          </a:xfrm>
        </p:grpSpPr>
        <p:sp>
          <p:nvSpPr>
            <p:cNvPr id="23" name="Shape 402">
              <a:extLst>
                <a:ext uri="{FF2B5EF4-FFF2-40B4-BE49-F238E27FC236}">
                  <a16:creationId xmlns="" xmlns:a16="http://schemas.microsoft.com/office/drawing/2014/main" id="{C91EFAC2-5684-43BA-A471-CD069690AFB3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403">
              <a:extLst>
                <a:ext uri="{FF2B5EF4-FFF2-40B4-BE49-F238E27FC236}">
                  <a16:creationId xmlns="" xmlns:a16="http://schemas.microsoft.com/office/drawing/2014/main" id="{67DA26D6-C09C-44D8-8F6B-33D50339E6A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5" name="Shape 404">
              <a:extLst>
                <a:ext uri="{FF2B5EF4-FFF2-40B4-BE49-F238E27FC236}">
                  <a16:creationId xmlns="" xmlns:a16="http://schemas.microsoft.com/office/drawing/2014/main" id="{43C5DCCC-FCB3-4782-BC44-8D6DDDBA7F37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6" name="Shape 405">
              <a:extLst>
                <a:ext uri="{FF2B5EF4-FFF2-40B4-BE49-F238E27FC236}">
                  <a16:creationId xmlns="" xmlns:a16="http://schemas.microsoft.com/office/drawing/2014/main" id="{99308F05-98D4-4B5A-96E9-CC569EC52660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Shape 406">
              <a:extLst>
                <a:ext uri="{FF2B5EF4-FFF2-40B4-BE49-F238E27FC236}">
                  <a16:creationId xmlns="" xmlns:a16="http://schemas.microsoft.com/office/drawing/2014/main" id="{812E85DA-672F-4298-90C3-DFC8E2E0ECE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0" name="Shape 408">
            <a:extLst>
              <a:ext uri="{FF2B5EF4-FFF2-40B4-BE49-F238E27FC236}">
                <a16:creationId xmlns="" xmlns:a16="http://schemas.microsoft.com/office/drawing/2014/main" id="{03E19D0A-CF6F-4DFE-AABB-190DF53C80CF}"/>
              </a:ext>
            </a:extLst>
          </p:cNvPr>
          <p:cNvSpPr txBox="1">
            <a:spLocks/>
          </p:cNvSpPr>
          <p:nvPr/>
        </p:nvSpPr>
        <p:spPr>
          <a:xfrm>
            <a:off x="2289436" y="4531188"/>
            <a:ext cx="3800807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التدريبات والأنشطة في الكتاب المدرسي </a:t>
            </a:r>
            <a:r>
              <a:rPr lang="ar-BH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 64-65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Shape 407">
            <a:extLst>
              <a:ext uri="{FF2B5EF4-FFF2-40B4-BE49-F238E27FC236}">
                <a16:creationId xmlns="" xmlns:a16="http://schemas.microsoft.com/office/drawing/2014/main" id="{D4AD1AA9-7DF7-4E0F-B06C-AC6E7ACCC2FE}"/>
              </a:ext>
            </a:extLst>
          </p:cNvPr>
          <p:cNvSpPr txBox="1">
            <a:spLocks/>
          </p:cNvSpPr>
          <p:nvPr/>
        </p:nvSpPr>
        <p:spPr>
          <a:xfrm>
            <a:off x="2235115" y="350356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2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إضافي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733770-C3A5-4ABA-A4ED-465C303A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7528224" y="138583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3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34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1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2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2109734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217556" y="2661802"/>
            <a:ext cx="6715615" cy="1534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72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</a:t>
            </a:r>
            <a:r>
              <a:rPr lang="ar-BH" sz="72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الثاني</a:t>
            </a:r>
            <a:endParaRPr lang="en-US" sz="7200" dirty="0">
              <a:solidFill>
                <a:srgbClr val="3A616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47094" y="4748265"/>
            <a:ext cx="86565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80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دراسة سلوك المستهلك</a:t>
            </a:r>
            <a:endParaRPr lang="ar-SA" sz="115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1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F92A38-FC4D-4837-8539-29C52E494B05}"/>
              </a:ext>
            </a:extLst>
          </p:cNvPr>
          <p:cNvSpPr txBox="1"/>
          <p:nvPr/>
        </p:nvSpPr>
        <p:spPr>
          <a:xfrm>
            <a:off x="1748118" y="5677530"/>
            <a:ext cx="985669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23888" indent="-623888" algn="r" rtl="1"/>
            <a:r>
              <a:rPr lang="ar-BH" sz="32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الصحيحة:  </a:t>
            </a:r>
            <a:r>
              <a:rPr lang="ar-BH" sz="32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توجد نظريات متكاملة وثابتة تفسر سلوك المستهلك وتصرفاته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49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96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39725" indent="-339725"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للمنظمات الصناعية والتجارية والخدمية الاستفادة من دراسة سلوك المستهلك في مجالات عديدة.  اذكر أربعةً منها.</a:t>
            </a:r>
          </a:p>
          <a:p>
            <a:pPr marL="1489075" indent="-514350" algn="just" rtl="1">
              <a:spcAft>
                <a:spcPts val="1200"/>
              </a:spcAft>
              <a:buFont typeface="+mj-lt"/>
              <a:buAutoNum type="arabicPeriod"/>
            </a:pPr>
            <a:r>
              <a:rPr lang="ar-BH" sz="36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 توقعات وافتراضات أكثر دقة.</a:t>
            </a:r>
          </a:p>
          <a:p>
            <a:pPr marL="1489075" indent="-514350" algn="just" rtl="1">
              <a:spcAft>
                <a:spcPts val="1200"/>
              </a:spcAft>
              <a:buFont typeface="+mj-lt"/>
              <a:buAutoNum type="arabicPeriod"/>
            </a:pPr>
            <a:r>
              <a:rPr lang="ar-BH" sz="36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قياس أداء المنتجات.</a:t>
            </a:r>
          </a:p>
          <a:p>
            <a:pPr marL="1489075" indent="-514350" algn="just" rtl="1">
              <a:spcAft>
                <a:spcPts val="1200"/>
              </a:spcAft>
              <a:buFont typeface="+mj-lt"/>
              <a:buAutoNum type="arabicPeriod"/>
            </a:pPr>
            <a:r>
              <a:rPr lang="ar-BH" sz="36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التخطيط المسبق لمواصفات السلعة.</a:t>
            </a:r>
          </a:p>
          <a:p>
            <a:pPr marL="1489075" indent="-514350" algn="just" rtl="1">
              <a:spcAft>
                <a:spcPts val="1200"/>
              </a:spcAft>
              <a:buFont typeface="+mj-lt"/>
              <a:buAutoNum type="arabicPeriod"/>
            </a:pPr>
            <a:r>
              <a:rPr lang="ar-BH" sz="36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المساهمة في رسم السياسات البيعية وتقييم البدائل واختيار أساليب بيع جديدة.</a:t>
            </a:r>
          </a:p>
          <a:p>
            <a:pPr marL="339725" indent="-339725" algn="r" rtl="1"/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66793" y="255539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47" name="Google Shape;606;p37">
            <a:extLst>
              <a:ext uri="{FF2B5EF4-FFF2-40B4-BE49-F238E27FC236}">
                <a16:creationId xmlns="" xmlns:a16="http://schemas.microsoft.com/office/drawing/2014/main" id="{CCB4F4C1-BB4A-475E-A861-3F78AFB5FF0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48" name="Google Shape;607;p37">
              <a:extLst>
                <a:ext uri="{FF2B5EF4-FFF2-40B4-BE49-F238E27FC236}">
                  <a16:creationId xmlns="" xmlns:a16="http://schemas.microsoft.com/office/drawing/2014/main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8;p37">
              <a:extLst>
                <a:ext uri="{FF2B5EF4-FFF2-40B4-BE49-F238E27FC236}">
                  <a16:creationId xmlns="" xmlns:a16="http://schemas.microsoft.com/office/drawing/2014/main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9;p37">
              <a:extLst>
                <a:ext uri="{FF2B5EF4-FFF2-40B4-BE49-F238E27FC236}">
                  <a16:creationId xmlns="" xmlns:a16="http://schemas.microsoft.com/office/drawing/2014/main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0;p37">
              <a:extLst>
                <a:ext uri="{FF2B5EF4-FFF2-40B4-BE49-F238E27FC236}">
                  <a16:creationId xmlns="" xmlns:a16="http://schemas.microsoft.com/office/drawing/2014/main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1;p37">
              <a:extLst>
                <a:ext uri="{FF2B5EF4-FFF2-40B4-BE49-F238E27FC236}">
                  <a16:creationId xmlns="" xmlns:a16="http://schemas.microsoft.com/office/drawing/2014/main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2;p37">
              <a:extLst>
                <a:ext uri="{FF2B5EF4-FFF2-40B4-BE49-F238E27FC236}">
                  <a16:creationId xmlns="" xmlns:a16="http://schemas.microsoft.com/office/drawing/2014/main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C7E2B301-A9CA-4C5E-AEFB-A8C0E813A732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530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 وضح المقصود بسلوك المستهلك.  وكيف يتم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تحديده؟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09588" algn="just" rtl="1"/>
            <a:r>
              <a:rPr lang="ar-BH" sz="2800" dirty="0">
                <a:solidFill>
                  <a:srgbClr val="2C4563"/>
                </a:solidFill>
                <a:latin typeface="Sakkal Majalla" panose="02000000000000000000" pitchFamily="2" charset="-78"/>
                <a:cs typeface="Sultan bold" pitchFamily="2" charset="-78"/>
              </a:rPr>
              <a:t>سلوك المستهلك:  </a:t>
            </a:r>
            <a:r>
              <a:rPr lang="ar-BH" sz="28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الأنشطة التي يمارسها الفرد أو القرارات التي يتخذها عند طلب السلع أو الخدمات التي تحقق رغباته وتلبي احتياجاته المتباينة والمتغيرة أو شرائها أو استعمالها أو تقييمها .</a:t>
            </a:r>
            <a:endParaRPr lang="en-US" sz="2800" b="1" dirty="0">
              <a:solidFill>
                <a:srgbClr val="2C456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8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تحديد سلوك المستهلك من خلال الإجابة عن الأسئلة التالية:</a:t>
            </a:r>
          </a:p>
          <a:p>
            <a:pPr marL="1031875" indent="-514350" algn="r" rtl="1">
              <a:buFont typeface="+mj-lt"/>
              <a:buAutoNum type="arabicPeriod"/>
            </a:pPr>
            <a:r>
              <a:rPr lang="ar-BH" sz="28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هو المستهلك؟</a:t>
            </a:r>
          </a:p>
          <a:p>
            <a:pPr marL="1031875" indent="-514350" algn="r" rtl="1">
              <a:buFont typeface="+mj-lt"/>
              <a:buAutoNum type="arabicPeriod"/>
            </a:pPr>
            <a:r>
              <a:rPr lang="ar-BH" sz="28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يشتري؟</a:t>
            </a:r>
          </a:p>
          <a:p>
            <a:pPr marL="1031875" indent="-514350" algn="r" rtl="1">
              <a:buFont typeface="+mj-lt"/>
              <a:buAutoNum type="arabicPeriod"/>
            </a:pPr>
            <a:r>
              <a:rPr lang="ar-BH" sz="28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يشتري؟</a:t>
            </a:r>
          </a:p>
          <a:p>
            <a:pPr marL="1031875" indent="-514350" algn="r" rtl="1">
              <a:buFont typeface="+mj-lt"/>
              <a:buAutoNum type="arabicPeriod"/>
            </a:pPr>
            <a:r>
              <a:rPr lang="ar-BH" sz="28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يشتري؟</a:t>
            </a:r>
          </a:p>
          <a:p>
            <a:pPr marL="1031875" indent="-514350" algn="r" rtl="1">
              <a:buFont typeface="+mj-lt"/>
              <a:buAutoNum type="arabicPeriod"/>
            </a:pPr>
            <a:r>
              <a:rPr lang="ar-BH" sz="28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متى يشتري؟</a:t>
            </a:r>
          </a:p>
          <a:p>
            <a:pPr marL="1031875" indent="-514350" algn="r" rtl="1">
              <a:buFont typeface="+mj-lt"/>
              <a:buAutoNum type="arabicPeriod"/>
            </a:pPr>
            <a:r>
              <a:rPr lang="ar-BH" sz="28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أين يشتري؟</a:t>
            </a:r>
          </a:p>
          <a:p>
            <a:pPr marL="742950" indent="-742950" algn="r" rtl="1">
              <a:buAutoNum type="arabicPeriod" startAt="4"/>
            </a:pP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66793" y="255539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47" name="Google Shape;606;p37">
            <a:extLst>
              <a:ext uri="{FF2B5EF4-FFF2-40B4-BE49-F238E27FC236}">
                <a16:creationId xmlns="" xmlns:a16="http://schemas.microsoft.com/office/drawing/2014/main" id="{CCB4F4C1-BB4A-475E-A861-3F78AFB5FF0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48" name="Google Shape;607;p37">
              <a:extLst>
                <a:ext uri="{FF2B5EF4-FFF2-40B4-BE49-F238E27FC236}">
                  <a16:creationId xmlns="" xmlns:a16="http://schemas.microsoft.com/office/drawing/2014/main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8;p37">
              <a:extLst>
                <a:ext uri="{FF2B5EF4-FFF2-40B4-BE49-F238E27FC236}">
                  <a16:creationId xmlns="" xmlns:a16="http://schemas.microsoft.com/office/drawing/2014/main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9;p37">
              <a:extLst>
                <a:ext uri="{FF2B5EF4-FFF2-40B4-BE49-F238E27FC236}">
                  <a16:creationId xmlns="" xmlns:a16="http://schemas.microsoft.com/office/drawing/2014/main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0;p37">
              <a:extLst>
                <a:ext uri="{FF2B5EF4-FFF2-40B4-BE49-F238E27FC236}">
                  <a16:creationId xmlns="" xmlns:a16="http://schemas.microsoft.com/office/drawing/2014/main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1;p37">
              <a:extLst>
                <a:ext uri="{FF2B5EF4-FFF2-40B4-BE49-F238E27FC236}">
                  <a16:creationId xmlns="" xmlns:a16="http://schemas.microsoft.com/office/drawing/2014/main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2;p37">
              <a:extLst>
                <a:ext uri="{FF2B5EF4-FFF2-40B4-BE49-F238E27FC236}">
                  <a16:creationId xmlns="" xmlns:a16="http://schemas.microsoft.com/office/drawing/2014/main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C7E2B301-A9CA-4C5E-AEFB-A8C0E813A732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18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743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اذكر خصائص سلوك المستهلك.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19213" lvl="0" indent="-742950" algn="just" rtl="1">
              <a:buFont typeface="+mj-lt"/>
              <a:buAutoNum type="arabicPeriod"/>
            </a:pPr>
            <a:r>
              <a:rPr lang="ar-BH" sz="36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سلوك وراءه دافع أو سبب، لا يوجد سلوك غير هادف.</a:t>
            </a:r>
          </a:p>
          <a:p>
            <a:pPr marL="1319213" indent="-742950" algn="just" rtl="1">
              <a:buFont typeface="+mj-lt"/>
              <a:buAutoNum type="arabicPeriod"/>
            </a:pPr>
            <a:r>
              <a:rPr lang="ar-BH" sz="36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وراء كل سلوك عدد من الدوافع تتضافر مع بعضها (تترابط).</a:t>
            </a:r>
          </a:p>
          <a:p>
            <a:pPr marL="1319213" indent="-742950" algn="just" rtl="1">
              <a:buFont typeface="+mj-lt"/>
              <a:buAutoNum type="arabicPeriod"/>
            </a:pPr>
            <a:r>
              <a:rPr lang="ar-BH" sz="36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السلوك عملية مستمرة ومتصلة (سلسلة متكاملة ومتممة لبعضها).</a:t>
            </a:r>
          </a:p>
          <a:p>
            <a:pPr marL="1319213" indent="-742950" algn="just" rtl="1">
              <a:buFont typeface="+mj-lt"/>
              <a:buAutoNum type="arabicPeriod"/>
            </a:pPr>
            <a:r>
              <a:rPr lang="ar-BH" sz="36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يؤدي اللاشعور دور مهم في تحديد السلوك.</a:t>
            </a:r>
          </a:p>
          <a:p>
            <a:pPr marL="1319213" indent="-742950" algn="just" rtl="1">
              <a:buFont typeface="+mj-lt"/>
              <a:buAutoNum type="arabicPeriod"/>
            </a:pPr>
            <a:r>
              <a:rPr lang="ar-BH" sz="3600" b="1" dirty="0">
                <a:solidFill>
                  <a:srgbClr val="2C456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السلوك يرتبط بأحداث سبقته وأخرى تبعته (ليس منعزلًا).</a:t>
            </a:r>
          </a:p>
          <a:p>
            <a:pPr algn="r" rtl="1"/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66793" y="255539"/>
            <a:ext cx="1779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47" name="Google Shape;606;p37">
            <a:extLst>
              <a:ext uri="{FF2B5EF4-FFF2-40B4-BE49-F238E27FC236}">
                <a16:creationId xmlns="" xmlns:a16="http://schemas.microsoft.com/office/drawing/2014/main" id="{CCB4F4C1-BB4A-475E-A861-3F78AFB5FF0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48" name="Google Shape;607;p37">
              <a:extLst>
                <a:ext uri="{FF2B5EF4-FFF2-40B4-BE49-F238E27FC236}">
                  <a16:creationId xmlns="" xmlns:a16="http://schemas.microsoft.com/office/drawing/2014/main" id="{E4E00912-4748-4A14-9488-11539E4156B8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8;p37">
              <a:extLst>
                <a:ext uri="{FF2B5EF4-FFF2-40B4-BE49-F238E27FC236}">
                  <a16:creationId xmlns="" xmlns:a16="http://schemas.microsoft.com/office/drawing/2014/main" id="{67DA968E-490D-41AD-8B5A-CAE6D2CEC81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9;p37">
              <a:extLst>
                <a:ext uri="{FF2B5EF4-FFF2-40B4-BE49-F238E27FC236}">
                  <a16:creationId xmlns="" xmlns:a16="http://schemas.microsoft.com/office/drawing/2014/main" id="{E715D849-0DC7-46BC-AD87-877F72E68E7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0;p37">
              <a:extLst>
                <a:ext uri="{FF2B5EF4-FFF2-40B4-BE49-F238E27FC236}">
                  <a16:creationId xmlns="" xmlns:a16="http://schemas.microsoft.com/office/drawing/2014/main" id="{20D9F2B0-F6CB-449B-81BC-53AD3A94F5DC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1;p37">
              <a:extLst>
                <a:ext uri="{FF2B5EF4-FFF2-40B4-BE49-F238E27FC236}">
                  <a16:creationId xmlns="" xmlns:a16="http://schemas.microsoft.com/office/drawing/2014/main" id="{00341B19-BC1D-49F3-9419-265D1E0A5AC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2;p37">
              <a:extLst>
                <a:ext uri="{FF2B5EF4-FFF2-40B4-BE49-F238E27FC236}">
                  <a16:creationId xmlns="" xmlns:a16="http://schemas.microsoft.com/office/drawing/2014/main" id="{F34205F4-712F-4759-8C09-07D8CAE4ED64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C7E2B301-A9CA-4C5E-AEFB-A8C0E813A732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18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6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People shopping with a credit card SVG DXF EPS PNG - Cut File Vectors,  Photos and PSD files |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55" y="-74874"/>
            <a:ext cx="4209539" cy="30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849E94-9CB6-49E7-9ABC-71E9908F0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17" t="18148" r="35000" b="15152"/>
          <a:stretch/>
        </p:blipFill>
        <p:spPr>
          <a:xfrm>
            <a:off x="230548" y="2654177"/>
            <a:ext cx="2558658" cy="3673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3018670" y="2831952"/>
            <a:ext cx="9768840" cy="3340618"/>
          </a:xfrm>
          <a:prstGeom prst="roundRect">
            <a:avLst>
              <a:gd name="adj" fmla="val 2893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Google Shape;221;p14">
            <a:extLst>
              <a:ext uri="{FF2B5EF4-FFF2-40B4-BE49-F238E27FC236}">
                <a16:creationId xmlns=""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935436" y="3508904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6600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سلوك </a:t>
            </a:r>
            <a:r>
              <a:rPr lang="ar-BH" sz="6600" dirty="0" smtClean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المستهلك (1) </a:t>
            </a:r>
            <a:r>
              <a:rPr lang="en-US" sz="6600" dirty="0" smtClean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</a:t>
            </a:r>
            <a:endParaRPr lang="en-US" sz="6600" dirty="0">
              <a:solidFill>
                <a:srgbClr val="3A616A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Google Shape;222;p14">
            <a:extLst>
              <a:ext uri="{FF2B5EF4-FFF2-40B4-BE49-F238E27FC236}">
                <a16:creationId xmlns="" xmlns:a16="http://schemas.microsoft.com/office/drawing/2014/main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6907156" y="5081220"/>
            <a:ext cx="4819247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spcAft>
                <a:spcPts val="1000"/>
              </a:spcAft>
            </a:pPr>
            <a:r>
              <a:rPr lang="ar-BH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سلوك المستهلك.</a:t>
            </a: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r>
              <a:rPr lang="ar-BH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سلوك المستهلك.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EDEC22-1F28-4C8C-BF02-37F27CF7C1FE}"/>
              </a:ext>
            </a:extLst>
          </p:cNvPr>
          <p:cNvSpPr/>
          <p:nvPr/>
        </p:nvSpPr>
        <p:spPr>
          <a:xfrm>
            <a:off x="233332" y="5807904"/>
            <a:ext cx="2555874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الصفحات </a:t>
            </a:r>
            <a:r>
              <a:rPr lang="ar-BH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54-59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" name="مستطيل 7">
            <a:extLst>
              <a:ext uri="{FF2B5EF4-FFF2-40B4-BE49-F238E27FC236}">
                <a16:creationId xmlns="" xmlns:a16="http://schemas.microsoft.com/office/drawing/2014/main" id="{E823FB1C-1C89-4AAF-8C9A-6325A60C6658}"/>
              </a:ext>
            </a:extLst>
          </p:cNvPr>
          <p:cNvSpPr/>
          <p:nvPr/>
        </p:nvSpPr>
        <p:spPr>
          <a:xfrm>
            <a:off x="6826726" y="2821502"/>
            <a:ext cx="26388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الفصل </a:t>
            </a:r>
            <a:r>
              <a:rPr lang="ar-BH" sz="3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الخامس</a:t>
            </a:r>
            <a:endParaRPr lang="ar-SA" sz="48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" name="Google Shape;222;p14">
            <a:extLst>
              <a:ext uri="{FF2B5EF4-FFF2-40B4-BE49-F238E27FC236}">
                <a16:creationId xmlns="" xmlns:a16="http://schemas.microsoft.com/office/drawing/2014/main" id="{8FEB2DB6-E958-41F8-A99B-BEEBA901B9B0}"/>
              </a:ext>
            </a:extLst>
          </p:cNvPr>
          <p:cNvSpPr txBox="1">
            <a:spLocks/>
          </p:cNvSpPr>
          <p:nvPr/>
        </p:nvSpPr>
        <p:spPr>
          <a:xfrm>
            <a:off x="3127144" y="5081220"/>
            <a:ext cx="4819247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spcAft>
                <a:spcPts val="1000"/>
              </a:spcAft>
            </a:pPr>
            <a:r>
              <a:rPr lang="ar-BH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أهمية دراسة سلوك المستهلك.</a:t>
            </a: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r>
              <a:rPr lang="ar-BH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خطوات اتخاذ القرار النهائي لدى المستهلك.</a:t>
            </a:r>
            <a:endParaRPr lang="ar-SA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endParaRPr lang="ar-SA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endParaRPr lang="en-US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288306" y="1640363"/>
            <a:ext cx="455495" cy="455495"/>
          </a:xfrm>
          <a:prstGeom prst="ellipse">
            <a:avLst/>
          </a:prstGeom>
          <a:solidFill>
            <a:srgbClr val="EDC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49022" y="1335539"/>
            <a:ext cx="11936960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أن:</a:t>
            </a:r>
          </a:p>
          <a:p>
            <a:pPr marL="266700" algn="r" rtl="1"/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يفهم المقصود بمصطلح «سلوك المستهلك».</a:t>
            </a:r>
          </a:p>
          <a:p>
            <a:pPr marL="781050" indent="-514350" algn="r" rtl="1">
              <a:buFont typeface="+mj-lt"/>
              <a:buAutoNum type="arabicPeriod"/>
            </a:pPr>
            <a:endParaRPr lang="ar-BH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يستنتج أهمية دراسة سلوك المستهلك.</a:t>
            </a:r>
          </a:p>
          <a:p>
            <a:pPr marL="781050" indent="-514350" algn="r" rtl="1">
              <a:buFont typeface="+mj-lt"/>
              <a:buAutoNum type="arabicPeriod"/>
            </a:pPr>
            <a:endParaRPr lang="ar-BH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خطوات اتخاذ القرار الشرائي لدى المستهلك.</a:t>
            </a: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2615" y="255539"/>
            <a:ext cx="3667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11056602" y="30264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18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842715" y="228132"/>
            <a:ext cx="6179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مفهوم سلوك المستهلك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D423D89-EABD-43EF-96BE-C6CA2448C67A}"/>
              </a:ext>
            </a:extLst>
          </p:cNvPr>
          <p:cNvSpPr/>
          <p:nvPr/>
        </p:nvSpPr>
        <p:spPr>
          <a:xfrm>
            <a:off x="365760" y="1551804"/>
            <a:ext cx="11246883" cy="2079670"/>
          </a:xfrm>
          <a:prstGeom prst="roundRect">
            <a:avLst>
              <a:gd name="adj" fmla="val 6058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403475" lvl="0" indent="-2403475" algn="just" rtl="1"/>
            <a:r>
              <a:rPr lang="ar-BH" sz="3600" dirty="0">
                <a:solidFill>
                  <a:srgbClr val="C13018"/>
                </a:solidFill>
                <a:latin typeface="Sakkal Majalla" panose="02000000000000000000" pitchFamily="2" charset="-78"/>
                <a:cs typeface="Sultan bold" pitchFamily="2" charset="-78"/>
              </a:rPr>
              <a:t>سلوك المستهلك:  </a:t>
            </a:r>
            <a:r>
              <a:rPr lang="ar-BH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مجموعة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الأنشطة التي يمارسها الفرد أو القرارات التي يتخذها عند طلب السلع أو الخدمات تحقق رغباته وتلبي احتياجاته المتباينة والمتغيرة أو شرائها أو استعمالها أو تقييمها .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happy-customers — PEP Estimating Solutions">
            <a:extLst>
              <a:ext uri="{FF2B5EF4-FFF2-40B4-BE49-F238E27FC236}">
                <a16:creationId xmlns="" xmlns:a16="http://schemas.microsoft.com/office/drawing/2014/main" id="{3ED19A58-16C1-4274-B8BA-52A77710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7" y="3240195"/>
            <a:ext cx="5079683" cy="34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3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5847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117475" lvl="0" algn="r" rtl="1">
              <a:lnSpc>
                <a:spcPct val="90000"/>
              </a:lnSpc>
              <a:spcBef>
                <a:spcPts val="1000"/>
              </a:spcBef>
            </a:pPr>
            <a:r>
              <a:rPr lang="ar-BH" sz="36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تحديد سلوك المستهلك من خلال الإجابة عن الأسئلة التالية</a:t>
            </a:r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842715" y="228132"/>
            <a:ext cx="6179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مفهوم سلوك المستهلك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8" name="Picture 10" descr="Two Persons Shopping - Free commerce icon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53" y="3622958"/>
            <a:ext cx="2608521" cy="26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785032454"/>
              </p:ext>
            </p:extLst>
          </p:nvPr>
        </p:nvGraphicFramePr>
        <p:xfrm>
          <a:off x="3074685" y="2157293"/>
          <a:ext cx="6387353" cy="4074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" name="Picture 6" descr="Shopping Png Black And White &amp; Free Shopping Black And White.png  Transparent Images #8408 - PNGio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0" y="2851793"/>
            <a:ext cx="3575630" cy="35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37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023175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r" rtl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8" name="Picture 6" descr="Shopping Png Black And White &amp; Free Shopping Black And White.png  Transparent Images #8408 - PNGi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3" y="4738103"/>
            <a:ext cx="1728645" cy="172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126087" y="321903"/>
            <a:ext cx="52790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خصائص سلوك المستهلك</a:t>
            </a:r>
            <a:endParaRPr lang="en-US" sz="4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403340702"/>
              </p:ext>
            </p:extLst>
          </p:nvPr>
        </p:nvGraphicFramePr>
        <p:xfrm>
          <a:off x="1607127" y="1401903"/>
          <a:ext cx="9061215" cy="484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Download free illustrations of icon, shopping, people, consumer, customer,  shopper, woman, silhouette, basket, cart… | Graphic tshirt design,  Illustration, Shoppi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9111" y="2575954"/>
            <a:ext cx="2328964" cy="245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: Shape 95">
            <a:extLst>
              <a:ext uri="{FF2B5EF4-FFF2-40B4-BE49-F238E27FC236}">
                <a16:creationId xmlns="" xmlns:a16="http://schemas.microsoft.com/office/drawing/2014/main" id="{EF94592C-699C-4920-8A28-F64CBC6DD430}"/>
              </a:ext>
            </a:extLst>
          </p:cNvPr>
          <p:cNvSpPr>
            <a:spLocks noChangeAspect="1"/>
          </p:cNvSpPr>
          <p:nvPr/>
        </p:nvSpPr>
        <p:spPr>
          <a:xfrm flipH="1">
            <a:off x="9967367" y="1780017"/>
            <a:ext cx="457412" cy="494499"/>
          </a:xfrm>
          <a:custGeom>
            <a:avLst/>
            <a:gdLst>
              <a:gd name="connsiteX0" fmla="*/ 590550 w 704850"/>
              <a:gd name="connsiteY0" fmla="*/ 647700 h 762000"/>
              <a:gd name="connsiteX1" fmla="*/ 647700 w 704850"/>
              <a:gd name="connsiteY1" fmla="*/ 704850 h 762000"/>
              <a:gd name="connsiteX2" fmla="*/ 590550 w 704850"/>
              <a:gd name="connsiteY2" fmla="*/ 762000 h 762000"/>
              <a:gd name="connsiteX3" fmla="*/ 533400 w 704850"/>
              <a:gd name="connsiteY3" fmla="*/ 704850 h 762000"/>
              <a:gd name="connsiteX4" fmla="*/ 590550 w 704850"/>
              <a:gd name="connsiteY4" fmla="*/ 647700 h 762000"/>
              <a:gd name="connsiteX5" fmla="*/ 171450 w 704850"/>
              <a:gd name="connsiteY5" fmla="*/ 647700 h 762000"/>
              <a:gd name="connsiteX6" fmla="*/ 228600 w 704850"/>
              <a:gd name="connsiteY6" fmla="*/ 704850 h 762000"/>
              <a:gd name="connsiteX7" fmla="*/ 171450 w 704850"/>
              <a:gd name="connsiteY7" fmla="*/ 762000 h 762000"/>
              <a:gd name="connsiteX8" fmla="*/ 114300 w 704850"/>
              <a:gd name="connsiteY8" fmla="*/ 704850 h 762000"/>
              <a:gd name="connsiteX9" fmla="*/ 171450 w 704850"/>
              <a:gd name="connsiteY9" fmla="*/ 647700 h 762000"/>
              <a:gd name="connsiteX10" fmla="*/ 542925 w 704850"/>
              <a:gd name="connsiteY10" fmla="*/ 361950 h 762000"/>
              <a:gd name="connsiteX11" fmla="*/ 542925 w 704850"/>
              <a:gd name="connsiteY11" fmla="*/ 414338 h 762000"/>
              <a:gd name="connsiteX12" fmla="*/ 647700 w 704850"/>
              <a:gd name="connsiteY12" fmla="*/ 404813 h 762000"/>
              <a:gd name="connsiteX13" fmla="*/ 647700 w 704850"/>
              <a:gd name="connsiteY13" fmla="*/ 361950 h 762000"/>
              <a:gd name="connsiteX14" fmla="*/ 400050 w 704850"/>
              <a:gd name="connsiteY14" fmla="*/ 361950 h 762000"/>
              <a:gd name="connsiteX15" fmla="*/ 400050 w 704850"/>
              <a:gd name="connsiteY15" fmla="*/ 426720 h 762000"/>
              <a:gd name="connsiteX16" fmla="*/ 504825 w 704850"/>
              <a:gd name="connsiteY16" fmla="*/ 417195 h 762000"/>
              <a:gd name="connsiteX17" fmla="*/ 504825 w 704850"/>
              <a:gd name="connsiteY17" fmla="*/ 361950 h 762000"/>
              <a:gd name="connsiteX18" fmla="*/ 257175 w 704850"/>
              <a:gd name="connsiteY18" fmla="*/ 361950 h 762000"/>
              <a:gd name="connsiteX19" fmla="*/ 257175 w 704850"/>
              <a:gd name="connsiteY19" fmla="*/ 440055 h 762000"/>
              <a:gd name="connsiteX20" fmla="*/ 361950 w 704850"/>
              <a:gd name="connsiteY20" fmla="*/ 430530 h 762000"/>
              <a:gd name="connsiteX21" fmla="*/ 361950 w 704850"/>
              <a:gd name="connsiteY21" fmla="*/ 361950 h 762000"/>
              <a:gd name="connsiteX22" fmla="*/ 114300 w 704850"/>
              <a:gd name="connsiteY22" fmla="*/ 361950 h 762000"/>
              <a:gd name="connsiteX23" fmla="*/ 114300 w 704850"/>
              <a:gd name="connsiteY23" fmla="*/ 452438 h 762000"/>
              <a:gd name="connsiteX24" fmla="*/ 219075 w 704850"/>
              <a:gd name="connsiteY24" fmla="*/ 442913 h 762000"/>
              <a:gd name="connsiteX25" fmla="*/ 219075 w 704850"/>
              <a:gd name="connsiteY25" fmla="*/ 361950 h 762000"/>
              <a:gd name="connsiteX26" fmla="*/ 542925 w 704850"/>
              <a:gd name="connsiteY26" fmla="*/ 257175 h 762000"/>
              <a:gd name="connsiteX27" fmla="*/ 542925 w 704850"/>
              <a:gd name="connsiteY27" fmla="*/ 323850 h 762000"/>
              <a:gd name="connsiteX28" fmla="*/ 647700 w 704850"/>
              <a:gd name="connsiteY28" fmla="*/ 323850 h 762000"/>
              <a:gd name="connsiteX29" fmla="*/ 647700 w 704850"/>
              <a:gd name="connsiteY29" fmla="*/ 257175 h 762000"/>
              <a:gd name="connsiteX30" fmla="*/ 400050 w 704850"/>
              <a:gd name="connsiteY30" fmla="*/ 257175 h 762000"/>
              <a:gd name="connsiteX31" fmla="*/ 400050 w 704850"/>
              <a:gd name="connsiteY31" fmla="*/ 323850 h 762000"/>
              <a:gd name="connsiteX32" fmla="*/ 504825 w 704850"/>
              <a:gd name="connsiteY32" fmla="*/ 323850 h 762000"/>
              <a:gd name="connsiteX33" fmla="*/ 504825 w 704850"/>
              <a:gd name="connsiteY33" fmla="*/ 257175 h 762000"/>
              <a:gd name="connsiteX34" fmla="*/ 257175 w 704850"/>
              <a:gd name="connsiteY34" fmla="*/ 257175 h 762000"/>
              <a:gd name="connsiteX35" fmla="*/ 257175 w 704850"/>
              <a:gd name="connsiteY35" fmla="*/ 323850 h 762000"/>
              <a:gd name="connsiteX36" fmla="*/ 361950 w 704850"/>
              <a:gd name="connsiteY36" fmla="*/ 323850 h 762000"/>
              <a:gd name="connsiteX37" fmla="*/ 361950 w 704850"/>
              <a:gd name="connsiteY37" fmla="*/ 257175 h 762000"/>
              <a:gd name="connsiteX38" fmla="*/ 114300 w 704850"/>
              <a:gd name="connsiteY38" fmla="*/ 257175 h 762000"/>
              <a:gd name="connsiteX39" fmla="*/ 114300 w 704850"/>
              <a:gd name="connsiteY39" fmla="*/ 323850 h 762000"/>
              <a:gd name="connsiteX40" fmla="*/ 219075 w 704850"/>
              <a:gd name="connsiteY40" fmla="*/ 323850 h 762000"/>
              <a:gd name="connsiteX41" fmla="*/ 219075 w 704850"/>
              <a:gd name="connsiteY41" fmla="*/ 257175 h 762000"/>
              <a:gd name="connsiteX42" fmla="*/ 542925 w 704850"/>
              <a:gd name="connsiteY42" fmla="*/ 152400 h 762000"/>
              <a:gd name="connsiteX43" fmla="*/ 542925 w 704850"/>
              <a:gd name="connsiteY43" fmla="*/ 219075 h 762000"/>
              <a:gd name="connsiteX44" fmla="*/ 647700 w 704850"/>
              <a:gd name="connsiteY44" fmla="*/ 219075 h 762000"/>
              <a:gd name="connsiteX45" fmla="*/ 647700 w 704850"/>
              <a:gd name="connsiteY45" fmla="*/ 152400 h 762000"/>
              <a:gd name="connsiteX46" fmla="*/ 400050 w 704850"/>
              <a:gd name="connsiteY46" fmla="*/ 152400 h 762000"/>
              <a:gd name="connsiteX47" fmla="*/ 400050 w 704850"/>
              <a:gd name="connsiteY47" fmla="*/ 219075 h 762000"/>
              <a:gd name="connsiteX48" fmla="*/ 504825 w 704850"/>
              <a:gd name="connsiteY48" fmla="*/ 219075 h 762000"/>
              <a:gd name="connsiteX49" fmla="*/ 504825 w 704850"/>
              <a:gd name="connsiteY49" fmla="*/ 152400 h 762000"/>
              <a:gd name="connsiteX50" fmla="*/ 257175 w 704850"/>
              <a:gd name="connsiteY50" fmla="*/ 152400 h 762000"/>
              <a:gd name="connsiteX51" fmla="*/ 257175 w 704850"/>
              <a:gd name="connsiteY51" fmla="*/ 219075 h 762000"/>
              <a:gd name="connsiteX52" fmla="*/ 361950 w 704850"/>
              <a:gd name="connsiteY52" fmla="*/ 219075 h 762000"/>
              <a:gd name="connsiteX53" fmla="*/ 361950 w 704850"/>
              <a:gd name="connsiteY53" fmla="*/ 152400 h 762000"/>
              <a:gd name="connsiteX54" fmla="*/ 114300 w 704850"/>
              <a:gd name="connsiteY54" fmla="*/ 152400 h 762000"/>
              <a:gd name="connsiteX55" fmla="*/ 114300 w 704850"/>
              <a:gd name="connsiteY55" fmla="*/ 219075 h 762000"/>
              <a:gd name="connsiteX56" fmla="*/ 219075 w 704850"/>
              <a:gd name="connsiteY56" fmla="*/ 219075 h 762000"/>
              <a:gd name="connsiteX57" fmla="*/ 219075 w 704850"/>
              <a:gd name="connsiteY57" fmla="*/ 152400 h 762000"/>
              <a:gd name="connsiteX58" fmla="*/ 28575 w 704850"/>
              <a:gd name="connsiteY58" fmla="*/ 0 h 762000"/>
              <a:gd name="connsiteX59" fmla="*/ 114300 w 704850"/>
              <a:gd name="connsiteY59" fmla="*/ 85725 h 762000"/>
              <a:gd name="connsiteX60" fmla="*/ 114300 w 704850"/>
              <a:gd name="connsiteY60" fmla="*/ 95250 h 762000"/>
              <a:gd name="connsiteX61" fmla="*/ 704850 w 704850"/>
              <a:gd name="connsiteY61" fmla="*/ 95250 h 762000"/>
              <a:gd name="connsiteX62" fmla="*/ 704850 w 704850"/>
              <a:gd name="connsiteY62" fmla="*/ 457200 h 762000"/>
              <a:gd name="connsiteX63" fmla="*/ 114300 w 704850"/>
              <a:gd name="connsiteY63" fmla="*/ 509588 h 762000"/>
              <a:gd name="connsiteX64" fmla="*/ 114300 w 704850"/>
              <a:gd name="connsiteY64" fmla="*/ 561975 h 762000"/>
              <a:gd name="connsiteX65" fmla="*/ 142875 w 704850"/>
              <a:gd name="connsiteY65" fmla="*/ 590550 h 762000"/>
              <a:gd name="connsiteX66" fmla="*/ 676275 w 704850"/>
              <a:gd name="connsiteY66" fmla="*/ 590550 h 762000"/>
              <a:gd name="connsiteX67" fmla="*/ 704850 w 704850"/>
              <a:gd name="connsiteY67" fmla="*/ 619125 h 762000"/>
              <a:gd name="connsiteX68" fmla="*/ 676275 w 704850"/>
              <a:gd name="connsiteY68" fmla="*/ 647700 h 762000"/>
              <a:gd name="connsiteX69" fmla="*/ 590550 w 704850"/>
              <a:gd name="connsiteY69" fmla="*/ 647700 h 762000"/>
              <a:gd name="connsiteX70" fmla="*/ 171450 w 704850"/>
              <a:gd name="connsiteY70" fmla="*/ 647700 h 762000"/>
              <a:gd name="connsiteX71" fmla="*/ 142875 w 704850"/>
              <a:gd name="connsiteY71" fmla="*/ 647700 h 762000"/>
              <a:gd name="connsiteX72" fmla="*/ 57150 w 704850"/>
              <a:gd name="connsiteY72" fmla="*/ 561975 h 762000"/>
              <a:gd name="connsiteX73" fmla="*/ 57150 w 704850"/>
              <a:gd name="connsiteY73" fmla="*/ 85725 h 762000"/>
              <a:gd name="connsiteX74" fmla="*/ 28575 w 704850"/>
              <a:gd name="connsiteY74" fmla="*/ 57150 h 762000"/>
              <a:gd name="connsiteX75" fmla="*/ 0 w 704850"/>
              <a:gd name="connsiteY75" fmla="*/ 28575 h 762000"/>
              <a:gd name="connsiteX76" fmla="*/ 28575 w 704850"/>
              <a:gd name="connsiteY7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4850" h="762000">
                <a:moveTo>
                  <a:pt x="590550" y="647700"/>
                </a:moveTo>
                <a:cubicBezTo>
                  <a:pt x="622113" y="647700"/>
                  <a:pt x="647700" y="673287"/>
                  <a:pt x="647700" y="704850"/>
                </a:cubicBezTo>
                <a:cubicBezTo>
                  <a:pt x="647700" y="736413"/>
                  <a:pt x="622113" y="762000"/>
                  <a:pt x="590550" y="762000"/>
                </a:cubicBezTo>
                <a:cubicBezTo>
                  <a:pt x="558987" y="762000"/>
                  <a:pt x="533400" y="736413"/>
                  <a:pt x="533400" y="704850"/>
                </a:cubicBezTo>
                <a:cubicBezTo>
                  <a:pt x="533400" y="673287"/>
                  <a:pt x="558987" y="647700"/>
                  <a:pt x="590550" y="647700"/>
                </a:cubicBezTo>
                <a:close/>
                <a:moveTo>
                  <a:pt x="171450" y="647700"/>
                </a:moveTo>
                <a:cubicBezTo>
                  <a:pt x="203013" y="647700"/>
                  <a:pt x="228600" y="673287"/>
                  <a:pt x="228600" y="704850"/>
                </a:cubicBezTo>
                <a:cubicBezTo>
                  <a:pt x="228600" y="736413"/>
                  <a:pt x="203013" y="762000"/>
                  <a:pt x="171450" y="762000"/>
                </a:cubicBezTo>
                <a:cubicBezTo>
                  <a:pt x="139887" y="762000"/>
                  <a:pt x="114300" y="736413"/>
                  <a:pt x="114300" y="704850"/>
                </a:cubicBezTo>
                <a:cubicBezTo>
                  <a:pt x="114300" y="673287"/>
                  <a:pt x="139887" y="647700"/>
                  <a:pt x="171450" y="647700"/>
                </a:cubicBezTo>
                <a:close/>
                <a:moveTo>
                  <a:pt x="542925" y="361950"/>
                </a:moveTo>
                <a:lnTo>
                  <a:pt x="542925" y="414338"/>
                </a:lnTo>
                <a:lnTo>
                  <a:pt x="647700" y="404813"/>
                </a:lnTo>
                <a:lnTo>
                  <a:pt x="647700" y="361950"/>
                </a:lnTo>
                <a:close/>
                <a:moveTo>
                  <a:pt x="400050" y="361950"/>
                </a:moveTo>
                <a:lnTo>
                  <a:pt x="400050" y="426720"/>
                </a:lnTo>
                <a:lnTo>
                  <a:pt x="504825" y="417195"/>
                </a:lnTo>
                <a:lnTo>
                  <a:pt x="504825" y="361950"/>
                </a:lnTo>
                <a:close/>
                <a:moveTo>
                  <a:pt x="257175" y="361950"/>
                </a:moveTo>
                <a:lnTo>
                  <a:pt x="257175" y="440055"/>
                </a:lnTo>
                <a:lnTo>
                  <a:pt x="361950" y="430530"/>
                </a:lnTo>
                <a:lnTo>
                  <a:pt x="361950" y="361950"/>
                </a:lnTo>
                <a:close/>
                <a:moveTo>
                  <a:pt x="114300" y="361950"/>
                </a:moveTo>
                <a:lnTo>
                  <a:pt x="114300" y="452438"/>
                </a:lnTo>
                <a:lnTo>
                  <a:pt x="219075" y="442913"/>
                </a:lnTo>
                <a:lnTo>
                  <a:pt x="219075" y="361950"/>
                </a:lnTo>
                <a:close/>
                <a:moveTo>
                  <a:pt x="542925" y="257175"/>
                </a:moveTo>
                <a:lnTo>
                  <a:pt x="542925" y="323850"/>
                </a:lnTo>
                <a:lnTo>
                  <a:pt x="647700" y="323850"/>
                </a:lnTo>
                <a:lnTo>
                  <a:pt x="647700" y="257175"/>
                </a:lnTo>
                <a:close/>
                <a:moveTo>
                  <a:pt x="400050" y="257175"/>
                </a:moveTo>
                <a:lnTo>
                  <a:pt x="400050" y="323850"/>
                </a:lnTo>
                <a:lnTo>
                  <a:pt x="504825" y="323850"/>
                </a:lnTo>
                <a:lnTo>
                  <a:pt x="504825" y="257175"/>
                </a:lnTo>
                <a:close/>
                <a:moveTo>
                  <a:pt x="257175" y="257175"/>
                </a:moveTo>
                <a:lnTo>
                  <a:pt x="257175" y="323850"/>
                </a:lnTo>
                <a:lnTo>
                  <a:pt x="361950" y="323850"/>
                </a:lnTo>
                <a:lnTo>
                  <a:pt x="361950" y="257175"/>
                </a:lnTo>
                <a:close/>
                <a:moveTo>
                  <a:pt x="114300" y="257175"/>
                </a:moveTo>
                <a:lnTo>
                  <a:pt x="114300" y="323850"/>
                </a:lnTo>
                <a:lnTo>
                  <a:pt x="219075" y="323850"/>
                </a:lnTo>
                <a:lnTo>
                  <a:pt x="219075" y="257175"/>
                </a:lnTo>
                <a:close/>
                <a:moveTo>
                  <a:pt x="542925" y="152400"/>
                </a:moveTo>
                <a:lnTo>
                  <a:pt x="542925" y="219075"/>
                </a:lnTo>
                <a:lnTo>
                  <a:pt x="647700" y="219075"/>
                </a:lnTo>
                <a:lnTo>
                  <a:pt x="647700" y="152400"/>
                </a:lnTo>
                <a:close/>
                <a:moveTo>
                  <a:pt x="400050" y="152400"/>
                </a:moveTo>
                <a:lnTo>
                  <a:pt x="400050" y="219075"/>
                </a:lnTo>
                <a:lnTo>
                  <a:pt x="504825" y="219075"/>
                </a:lnTo>
                <a:lnTo>
                  <a:pt x="504825" y="152400"/>
                </a:lnTo>
                <a:close/>
                <a:moveTo>
                  <a:pt x="257175" y="152400"/>
                </a:moveTo>
                <a:lnTo>
                  <a:pt x="257175" y="219075"/>
                </a:lnTo>
                <a:lnTo>
                  <a:pt x="361950" y="219075"/>
                </a:lnTo>
                <a:lnTo>
                  <a:pt x="361950" y="152400"/>
                </a:lnTo>
                <a:close/>
                <a:moveTo>
                  <a:pt x="114300" y="152400"/>
                </a:moveTo>
                <a:lnTo>
                  <a:pt x="114300" y="219075"/>
                </a:lnTo>
                <a:lnTo>
                  <a:pt x="219075" y="219075"/>
                </a:lnTo>
                <a:lnTo>
                  <a:pt x="219075" y="152400"/>
                </a:lnTo>
                <a:close/>
                <a:moveTo>
                  <a:pt x="28575" y="0"/>
                </a:moveTo>
                <a:cubicBezTo>
                  <a:pt x="76200" y="0"/>
                  <a:pt x="114300" y="38100"/>
                  <a:pt x="114300" y="85725"/>
                </a:cubicBezTo>
                <a:lnTo>
                  <a:pt x="114300" y="95250"/>
                </a:lnTo>
                <a:lnTo>
                  <a:pt x="704850" y="95250"/>
                </a:lnTo>
                <a:lnTo>
                  <a:pt x="704850" y="457200"/>
                </a:lnTo>
                <a:lnTo>
                  <a:pt x="114300" y="509588"/>
                </a:lnTo>
                <a:lnTo>
                  <a:pt x="114300" y="561975"/>
                </a:lnTo>
                <a:cubicBezTo>
                  <a:pt x="114300" y="578168"/>
                  <a:pt x="126682" y="590550"/>
                  <a:pt x="142875" y="590550"/>
                </a:cubicBezTo>
                <a:lnTo>
                  <a:pt x="676275" y="590550"/>
                </a:lnTo>
                <a:cubicBezTo>
                  <a:pt x="692468" y="590550"/>
                  <a:pt x="704850" y="602933"/>
                  <a:pt x="704850" y="619125"/>
                </a:cubicBezTo>
                <a:cubicBezTo>
                  <a:pt x="704850" y="635318"/>
                  <a:pt x="692468" y="647700"/>
                  <a:pt x="676275" y="647700"/>
                </a:cubicBezTo>
                <a:lnTo>
                  <a:pt x="590550" y="647700"/>
                </a:lnTo>
                <a:lnTo>
                  <a:pt x="171450" y="647700"/>
                </a:lnTo>
                <a:lnTo>
                  <a:pt x="142875" y="647700"/>
                </a:lnTo>
                <a:cubicBezTo>
                  <a:pt x="95250" y="647700"/>
                  <a:pt x="57150" y="609600"/>
                  <a:pt x="57150" y="561975"/>
                </a:cubicBezTo>
                <a:lnTo>
                  <a:pt x="57150" y="85725"/>
                </a:lnTo>
                <a:cubicBezTo>
                  <a:pt x="57150" y="69533"/>
                  <a:pt x="44768" y="57150"/>
                  <a:pt x="28575" y="57150"/>
                </a:cubicBezTo>
                <a:cubicBezTo>
                  <a:pt x="12383" y="57150"/>
                  <a:pt x="0" y="44768"/>
                  <a:pt x="0" y="28575"/>
                </a:cubicBezTo>
                <a:cubicBezTo>
                  <a:pt x="0" y="12383"/>
                  <a:pt x="12383" y="0"/>
                  <a:pt x="28575" y="0"/>
                </a:cubicBezTo>
                <a:close/>
              </a:path>
            </a:pathLst>
          </a:custGeom>
          <a:solidFill>
            <a:srgbClr val="ED7D3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Freeform: Shape 95">
            <a:extLst>
              <a:ext uri="{FF2B5EF4-FFF2-40B4-BE49-F238E27FC236}">
                <a16:creationId xmlns="" xmlns:a16="http://schemas.microsoft.com/office/drawing/2014/main" id="{EF94592C-699C-4920-8A28-F64CBC6DD430}"/>
              </a:ext>
            </a:extLst>
          </p:cNvPr>
          <p:cNvSpPr>
            <a:spLocks noChangeAspect="1"/>
          </p:cNvSpPr>
          <p:nvPr/>
        </p:nvSpPr>
        <p:spPr>
          <a:xfrm flipH="1">
            <a:off x="9555973" y="2679569"/>
            <a:ext cx="457412" cy="494499"/>
          </a:xfrm>
          <a:custGeom>
            <a:avLst/>
            <a:gdLst>
              <a:gd name="connsiteX0" fmla="*/ 590550 w 704850"/>
              <a:gd name="connsiteY0" fmla="*/ 647700 h 762000"/>
              <a:gd name="connsiteX1" fmla="*/ 647700 w 704850"/>
              <a:gd name="connsiteY1" fmla="*/ 704850 h 762000"/>
              <a:gd name="connsiteX2" fmla="*/ 590550 w 704850"/>
              <a:gd name="connsiteY2" fmla="*/ 762000 h 762000"/>
              <a:gd name="connsiteX3" fmla="*/ 533400 w 704850"/>
              <a:gd name="connsiteY3" fmla="*/ 704850 h 762000"/>
              <a:gd name="connsiteX4" fmla="*/ 590550 w 704850"/>
              <a:gd name="connsiteY4" fmla="*/ 647700 h 762000"/>
              <a:gd name="connsiteX5" fmla="*/ 171450 w 704850"/>
              <a:gd name="connsiteY5" fmla="*/ 647700 h 762000"/>
              <a:gd name="connsiteX6" fmla="*/ 228600 w 704850"/>
              <a:gd name="connsiteY6" fmla="*/ 704850 h 762000"/>
              <a:gd name="connsiteX7" fmla="*/ 171450 w 704850"/>
              <a:gd name="connsiteY7" fmla="*/ 762000 h 762000"/>
              <a:gd name="connsiteX8" fmla="*/ 114300 w 704850"/>
              <a:gd name="connsiteY8" fmla="*/ 704850 h 762000"/>
              <a:gd name="connsiteX9" fmla="*/ 171450 w 704850"/>
              <a:gd name="connsiteY9" fmla="*/ 647700 h 762000"/>
              <a:gd name="connsiteX10" fmla="*/ 542925 w 704850"/>
              <a:gd name="connsiteY10" fmla="*/ 361950 h 762000"/>
              <a:gd name="connsiteX11" fmla="*/ 542925 w 704850"/>
              <a:gd name="connsiteY11" fmla="*/ 414338 h 762000"/>
              <a:gd name="connsiteX12" fmla="*/ 647700 w 704850"/>
              <a:gd name="connsiteY12" fmla="*/ 404813 h 762000"/>
              <a:gd name="connsiteX13" fmla="*/ 647700 w 704850"/>
              <a:gd name="connsiteY13" fmla="*/ 361950 h 762000"/>
              <a:gd name="connsiteX14" fmla="*/ 400050 w 704850"/>
              <a:gd name="connsiteY14" fmla="*/ 361950 h 762000"/>
              <a:gd name="connsiteX15" fmla="*/ 400050 w 704850"/>
              <a:gd name="connsiteY15" fmla="*/ 426720 h 762000"/>
              <a:gd name="connsiteX16" fmla="*/ 504825 w 704850"/>
              <a:gd name="connsiteY16" fmla="*/ 417195 h 762000"/>
              <a:gd name="connsiteX17" fmla="*/ 504825 w 704850"/>
              <a:gd name="connsiteY17" fmla="*/ 361950 h 762000"/>
              <a:gd name="connsiteX18" fmla="*/ 257175 w 704850"/>
              <a:gd name="connsiteY18" fmla="*/ 361950 h 762000"/>
              <a:gd name="connsiteX19" fmla="*/ 257175 w 704850"/>
              <a:gd name="connsiteY19" fmla="*/ 440055 h 762000"/>
              <a:gd name="connsiteX20" fmla="*/ 361950 w 704850"/>
              <a:gd name="connsiteY20" fmla="*/ 430530 h 762000"/>
              <a:gd name="connsiteX21" fmla="*/ 361950 w 704850"/>
              <a:gd name="connsiteY21" fmla="*/ 361950 h 762000"/>
              <a:gd name="connsiteX22" fmla="*/ 114300 w 704850"/>
              <a:gd name="connsiteY22" fmla="*/ 361950 h 762000"/>
              <a:gd name="connsiteX23" fmla="*/ 114300 w 704850"/>
              <a:gd name="connsiteY23" fmla="*/ 452438 h 762000"/>
              <a:gd name="connsiteX24" fmla="*/ 219075 w 704850"/>
              <a:gd name="connsiteY24" fmla="*/ 442913 h 762000"/>
              <a:gd name="connsiteX25" fmla="*/ 219075 w 704850"/>
              <a:gd name="connsiteY25" fmla="*/ 361950 h 762000"/>
              <a:gd name="connsiteX26" fmla="*/ 542925 w 704850"/>
              <a:gd name="connsiteY26" fmla="*/ 257175 h 762000"/>
              <a:gd name="connsiteX27" fmla="*/ 542925 w 704850"/>
              <a:gd name="connsiteY27" fmla="*/ 323850 h 762000"/>
              <a:gd name="connsiteX28" fmla="*/ 647700 w 704850"/>
              <a:gd name="connsiteY28" fmla="*/ 323850 h 762000"/>
              <a:gd name="connsiteX29" fmla="*/ 647700 w 704850"/>
              <a:gd name="connsiteY29" fmla="*/ 257175 h 762000"/>
              <a:gd name="connsiteX30" fmla="*/ 400050 w 704850"/>
              <a:gd name="connsiteY30" fmla="*/ 257175 h 762000"/>
              <a:gd name="connsiteX31" fmla="*/ 400050 w 704850"/>
              <a:gd name="connsiteY31" fmla="*/ 323850 h 762000"/>
              <a:gd name="connsiteX32" fmla="*/ 504825 w 704850"/>
              <a:gd name="connsiteY32" fmla="*/ 323850 h 762000"/>
              <a:gd name="connsiteX33" fmla="*/ 504825 w 704850"/>
              <a:gd name="connsiteY33" fmla="*/ 257175 h 762000"/>
              <a:gd name="connsiteX34" fmla="*/ 257175 w 704850"/>
              <a:gd name="connsiteY34" fmla="*/ 257175 h 762000"/>
              <a:gd name="connsiteX35" fmla="*/ 257175 w 704850"/>
              <a:gd name="connsiteY35" fmla="*/ 323850 h 762000"/>
              <a:gd name="connsiteX36" fmla="*/ 361950 w 704850"/>
              <a:gd name="connsiteY36" fmla="*/ 323850 h 762000"/>
              <a:gd name="connsiteX37" fmla="*/ 361950 w 704850"/>
              <a:gd name="connsiteY37" fmla="*/ 257175 h 762000"/>
              <a:gd name="connsiteX38" fmla="*/ 114300 w 704850"/>
              <a:gd name="connsiteY38" fmla="*/ 257175 h 762000"/>
              <a:gd name="connsiteX39" fmla="*/ 114300 w 704850"/>
              <a:gd name="connsiteY39" fmla="*/ 323850 h 762000"/>
              <a:gd name="connsiteX40" fmla="*/ 219075 w 704850"/>
              <a:gd name="connsiteY40" fmla="*/ 323850 h 762000"/>
              <a:gd name="connsiteX41" fmla="*/ 219075 w 704850"/>
              <a:gd name="connsiteY41" fmla="*/ 257175 h 762000"/>
              <a:gd name="connsiteX42" fmla="*/ 542925 w 704850"/>
              <a:gd name="connsiteY42" fmla="*/ 152400 h 762000"/>
              <a:gd name="connsiteX43" fmla="*/ 542925 w 704850"/>
              <a:gd name="connsiteY43" fmla="*/ 219075 h 762000"/>
              <a:gd name="connsiteX44" fmla="*/ 647700 w 704850"/>
              <a:gd name="connsiteY44" fmla="*/ 219075 h 762000"/>
              <a:gd name="connsiteX45" fmla="*/ 647700 w 704850"/>
              <a:gd name="connsiteY45" fmla="*/ 152400 h 762000"/>
              <a:gd name="connsiteX46" fmla="*/ 400050 w 704850"/>
              <a:gd name="connsiteY46" fmla="*/ 152400 h 762000"/>
              <a:gd name="connsiteX47" fmla="*/ 400050 w 704850"/>
              <a:gd name="connsiteY47" fmla="*/ 219075 h 762000"/>
              <a:gd name="connsiteX48" fmla="*/ 504825 w 704850"/>
              <a:gd name="connsiteY48" fmla="*/ 219075 h 762000"/>
              <a:gd name="connsiteX49" fmla="*/ 504825 w 704850"/>
              <a:gd name="connsiteY49" fmla="*/ 152400 h 762000"/>
              <a:gd name="connsiteX50" fmla="*/ 257175 w 704850"/>
              <a:gd name="connsiteY50" fmla="*/ 152400 h 762000"/>
              <a:gd name="connsiteX51" fmla="*/ 257175 w 704850"/>
              <a:gd name="connsiteY51" fmla="*/ 219075 h 762000"/>
              <a:gd name="connsiteX52" fmla="*/ 361950 w 704850"/>
              <a:gd name="connsiteY52" fmla="*/ 219075 h 762000"/>
              <a:gd name="connsiteX53" fmla="*/ 361950 w 704850"/>
              <a:gd name="connsiteY53" fmla="*/ 152400 h 762000"/>
              <a:gd name="connsiteX54" fmla="*/ 114300 w 704850"/>
              <a:gd name="connsiteY54" fmla="*/ 152400 h 762000"/>
              <a:gd name="connsiteX55" fmla="*/ 114300 w 704850"/>
              <a:gd name="connsiteY55" fmla="*/ 219075 h 762000"/>
              <a:gd name="connsiteX56" fmla="*/ 219075 w 704850"/>
              <a:gd name="connsiteY56" fmla="*/ 219075 h 762000"/>
              <a:gd name="connsiteX57" fmla="*/ 219075 w 704850"/>
              <a:gd name="connsiteY57" fmla="*/ 152400 h 762000"/>
              <a:gd name="connsiteX58" fmla="*/ 28575 w 704850"/>
              <a:gd name="connsiteY58" fmla="*/ 0 h 762000"/>
              <a:gd name="connsiteX59" fmla="*/ 114300 w 704850"/>
              <a:gd name="connsiteY59" fmla="*/ 85725 h 762000"/>
              <a:gd name="connsiteX60" fmla="*/ 114300 w 704850"/>
              <a:gd name="connsiteY60" fmla="*/ 95250 h 762000"/>
              <a:gd name="connsiteX61" fmla="*/ 704850 w 704850"/>
              <a:gd name="connsiteY61" fmla="*/ 95250 h 762000"/>
              <a:gd name="connsiteX62" fmla="*/ 704850 w 704850"/>
              <a:gd name="connsiteY62" fmla="*/ 457200 h 762000"/>
              <a:gd name="connsiteX63" fmla="*/ 114300 w 704850"/>
              <a:gd name="connsiteY63" fmla="*/ 509588 h 762000"/>
              <a:gd name="connsiteX64" fmla="*/ 114300 w 704850"/>
              <a:gd name="connsiteY64" fmla="*/ 561975 h 762000"/>
              <a:gd name="connsiteX65" fmla="*/ 142875 w 704850"/>
              <a:gd name="connsiteY65" fmla="*/ 590550 h 762000"/>
              <a:gd name="connsiteX66" fmla="*/ 676275 w 704850"/>
              <a:gd name="connsiteY66" fmla="*/ 590550 h 762000"/>
              <a:gd name="connsiteX67" fmla="*/ 704850 w 704850"/>
              <a:gd name="connsiteY67" fmla="*/ 619125 h 762000"/>
              <a:gd name="connsiteX68" fmla="*/ 676275 w 704850"/>
              <a:gd name="connsiteY68" fmla="*/ 647700 h 762000"/>
              <a:gd name="connsiteX69" fmla="*/ 590550 w 704850"/>
              <a:gd name="connsiteY69" fmla="*/ 647700 h 762000"/>
              <a:gd name="connsiteX70" fmla="*/ 171450 w 704850"/>
              <a:gd name="connsiteY70" fmla="*/ 647700 h 762000"/>
              <a:gd name="connsiteX71" fmla="*/ 142875 w 704850"/>
              <a:gd name="connsiteY71" fmla="*/ 647700 h 762000"/>
              <a:gd name="connsiteX72" fmla="*/ 57150 w 704850"/>
              <a:gd name="connsiteY72" fmla="*/ 561975 h 762000"/>
              <a:gd name="connsiteX73" fmla="*/ 57150 w 704850"/>
              <a:gd name="connsiteY73" fmla="*/ 85725 h 762000"/>
              <a:gd name="connsiteX74" fmla="*/ 28575 w 704850"/>
              <a:gd name="connsiteY74" fmla="*/ 57150 h 762000"/>
              <a:gd name="connsiteX75" fmla="*/ 0 w 704850"/>
              <a:gd name="connsiteY75" fmla="*/ 28575 h 762000"/>
              <a:gd name="connsiteX76" fmla="*/ 28575 w 704850"/>
              <a:gd name="connsiteY7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4850" h="762000">
                <a:moveTo>
                  <a:pt x="590550" y="647700"/>
                </a:moveTo>
                <a:cubicBezTo>
                  <a:pt x="622113" y="647700"/>
                  <a:pt x="647700" y="673287"/>
                  <a:pt x="647700" y="704850"/>
                </a:cubicBezTo>
                <a:cubicBezTo>
                  <a:pt x="647700" y="736413"/>
                  <a:pt x="622113" y="762000"/>
                  <a:pt x="590550" y="762000"/>
                </a:cubicBezTo>
                <a:cubicBezTo>
                  <a:pt x="558987" y="762000"/>
                  <a:pt x="533400" y="736413"/>
                  <a:pt x="533400" y="704850"/>
                </a:cubicBezTo>
                <a:cubicBezTo>
                  <a:pt x="533400" y="673287"/>
                  <a:pt x="558987" y="647700"/>
                  <a:pt x="590550" y="647700"/>
                </a:cubicBezTo>
                <a:close/>
                <a:moveTo>
                  <a:pt x="171450" y="647700"/>
                </a:moveTo>
                <a:cubicBezTo>
                  <a:pt x="203013" y="647700"/>
                  <a:pt x="228600" y="673287"/>
                  <a:pt x="228600" y="704850"/>
                </a:cubicBezTo>
                <a:cubicBezTo>
                  <a:pt x="228600" y="736413"/>
                  <a:pt x="203013" y="762000"/>
                  <a:pt x="171450" y="762000"/>
                </a:cubicBezTo>
                <a:cubicBezTo>
                  <a:pt x="139887" y="762000"/>
                  <a:pt x="114300" y="736413"/>
                  <a:pt x="114300" y="704850"/>
                </a:cubicBezTo>
                <a:cubicBezTo>
                  <a:pt x="114300" y="673287"/>
                  <a:pt x="139887" y="647700"/>
                  <a:pt x="171450" y="647700"/>
                </a:cubicBezTo>
                <a:close/>
                <a:moveTo>
                  <a:pt x="542925" y="361950"/>
                </a:moveTo>
                <a:lnTo>
                  <a:pt x="542925" y="414338"/>
                </a:lnTo>
                <a:lnTo>
                  <a:pt x="647700" y="404813"/>
                </a:lnTo>
                <a:lnTo>
                  <a:pt x="647700" y="361950"/>
                </a:lnTo>
                <a:close/>
                <a:moveTo>
                  <a:pt x="400050" y="361950"/>
                </a:moveTo>
                <a:lnTo>
                  <a:pt x="400050" y="426720"/>
                </a:lnTo>
                <a:lnTo>
                  <a:pt x="504825" y="417195"/>
                </a:lnTo>
                <a:lnTo>
                  <a:pt x="504825" y="361950"/>
                </a:lnTo>
                <a:close/>
                <a:moveTo>
                  <a:pt x="257175" y="361950"/>
                </a:moveTo>
                <a:lnTo>
                  <a:pt x="257175" y="440055"/>
                </a:lnTo>
                <a:lnTo>
                  <a:pt x="361950" y="430530"/>
                </a:lnTo>
                <a:lnTo>
                  <a:pt x="361950" y="361950"/>
                </a:lnTo>
                <a:close/>
                <a:moveTo>
                  <a:pt x="114300" y="361950"/>
                </a:moveTo>
                <a:lnTo>
                  <a:pt x="114300" y="452438"/>
                </a:lnTo>
                <a:lnTo>
                  <a:pt x="219075" y="442913"/>
                </a:lnTo>
                <a:lnTo>
                  <a:pt x="219075" y="361950"/>
                </a:lnTo>
                <a:close/>
                <a:moveTo>
                  <a:pt x="542925" y="257175"/>
                </a:moveTo>
                <a:lnTo>
                  <a:pt x="542925" y="323850"/>
                </a:lnTo>
                <a:lnTo>
                  <a:pt x="647700" y="323850"/>
                </a:lnTo>
                <a:lnTo>
                  <a:pt x="647700" y="257175"/>
                </a:lnTo>
                <a:close/>
                <a:moveTo>
                  <a:pt x="400050" y="257175"/>
                </a:moveTo>
                <a:lnTo>
                  <a:pt x="400050" y="323850"/>
                </a:lnTo>
                <a:lnTo>
                  <a:pt x="504825" y="323850"/>
                </a:lnTo>
                <a:lnTo>
                  <a:pt x="504825" y="257175"/>
                </a:lnTo>
                <a:close/>
                <a:moveTo>
                  <a:pt x="257175" y="257175"/>
                </a:moveTo>
                <a:lnTo>
                  <a:pt x="257175" y="323850"/>
                </a:lnTo>
                <a:lnTo>
                  <a:pt x="361950" y="323850"/>
                </a:lnTo>
                <a:lnTo>
                  <a:pt x="361950" y="257175"/>
                </a:lnTo>
                <a:close/>
                <a:moveTo>
                  <a:pt x="114300" y="257175"/>
                </a:moveTo>
                <a:lnTo>
                  <a:pt x="114300" y="323850"/>
                </a:lnTo>
                <a:lnTo>
                  <a:pt x="219075" y="323850"/>
                </a:lnTo>
                <a:lnTo>
                  <a:pt x="219075" y="257175"/>
                </a:lnTo>
                <a:close/>
                <a:moveTo>
                  <a:pt x="542925" y="152400"/>
                </a:moveTo>
                <a:lnTo>
                  <a:pt x="542925" y="219075"/>
                </a:lnTo>
                <a:lnTo>
                  <a:pt x="647700" y="219075"/>
                </a:lnTo>
                <a:lnTo>
                  <a:pt x="647700" y="152400"/>
                </a:lnTo>
                <a:close/>
                <a:moveTo>
                  <a:pt x="400050" y="152400"/>
                </a:moveTo>
                <a:lnTo>
                  <a:pt x="400050" y="219075"/>
                </a:lnTo>
                <a:lnTo>
                  <a:pt x="504825" y="219075"/>
                </a:lnTo>
                <a:lnTo>
                  <a:pt x="504825" y="152400"/>
                </a:lnTo>
                <a:close/>
                <a:moveTo>
                  <a:pt x="257175" y="152400"/>
                </a:moveTo>
                <a:lnTo>
                  <a:pt x="257175" y="219075"/>
                </a:lnTo>
                <a:lnTo>
                  <a:pt x="361950" y="219075"/>
                </a:lnTo>
                <a:lnTo>
                  <a:pt x="361950" y="152400"/>
                </a:lnTo>
                <a:close/>
                <a:moveTo>
                  <a:pt x="114300" y="152400"/>
                </a:moveTo>
                <a:lnTo>
                  <a:pt x="114300" y="219075"/>
                </a:lnTo>
                <a:lnTo>
                  <a:pt x="219075" y="219075"/>
                </a:lnTo>
                <a:lnTo>
                  <a:pt x="219075" y="152400"/>
                </a:lnTo>
                <a:close/>
                <a:moveTo>
                  <a:pt x="28575" y="0"/>
                </a:moveTo>
                <a:cubicBezTo>
                  <a:pt x="76200" y="0"/>
                  <a:pt x="114300" y="38100"/>
                  <a:pt x="114300" y="85725"/>
                </a:cubicBezTo>
                <a:lnTo>
                  <a:pt x="114300" y="95250"/>
                </a:lnTo>
                <a:lnTo>
                  <a:pt x="704850" y="95250"/>
                </a:lnTo>
                <a:lnTo>
                  <a:pt x="704850" y="457200"/>
                </a:lnTo>
                <a:lnTo>
                  <a:pt x="114300" y="509588"/>
                </a:lnTo>
                <a:lnTo>
                  <a:pt x="114300" y="561975"/>
                </a:lnTo>
                <a:cubicBezTo>
                  <a:pt x="114300" y="578168"/>
                  <a:pt x="126682" y="590550"/>
                  <a:pt x="142875" y="590550"/>
                </a:cubicBezTo>
                <a:lnTo>
                  <a:pt x="676275" y="590550"/>
                </a:lnTo>
                <a:cubicBezTo>
                  <a:pt x="692468" y="590550"/>
                  <a:pt x="704850" y="602933"/>
                  <a:pt x="704850" y="619125"/>
                </a:cubicBezTo>
                <a:cubicBezTo>
                  <a:pt x="704850" y="635318"/>
                  <a:pt x="692468" y="647700"/>
                  <a:pt x="676275" y="647700"/>
                </a:cubicBezTo>
                <a:lnTo>
                  <a:pt x="590550" y="647700"/>
                </a:lnTo>
                <a:lnTo>
                  <a:pt x="171450" y="647700"/>
                </a:lnTo>
                <a:lnTo>
                  <a:pt x="142875" y="647700"/>
                </a:lnTo>
                <a:cubicBezTo>
                  <a:pt x="95250" y="647700"/>
                  <a:pt x="57150" y="609600"/>
                  <a:pt x="57150" y="561975"/>
                </a:cubicBezTo>
                <a:lnTo>
                  <a:pt x="57150" y="85725"/>
                </a:lnTo>
                <a:cubicBezTo>
                  <a:pt x="57150" y="69533"/>
                  <a:pt x="44768" y="57150"/>
                  <a:pt x="28575" y="57150"/>
                </a:cubicBezTo>
                <a:cubicBezTo>
                  <a:pt x="12383" y="57150"/>
                  <a:pt x="0" y="44768"/>
                  <a:pt x="0" y="28575"/>
                </a:cubicBezTo>
                <a:cubicBezTo>
                  <a:pt x="0" y="12383"/>
                  <a:pt x="12383" y="0"/>
                  <a:pt x="28575" y="0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Freeform: Shape 95">
            <a:extLst>
              <a:ext uri="{FF2B5EF4-FFF2-40B4-BE49-F238E27FC236}">
                <a16:creationId xmlns="" xmlns:a16="http://schemas.microsoft.com/office/drawing/2014/main" id="{EF94592C-699C-4920-8A28-F64CBC6DD430}"/>
              </a:ext>
            </a:extLst>
          </p:cNvPr>
          <p:cNvSpPr>
            <a:spLocks noChangeAspect="1"/>
          </p:cNvSpPr>
          <p:nvPr/>
        </p:nvSpPr>
        <p:spPr>
          <a:xfrm flipH="1">
            <a:off x="9454697" y="3567942"/>
            <a:ext cx="457412" cy="494499"/>
          </a:xfrm>
          <a:custGeom>
            <a:avLst/>
            <a:gdLst>
              <a:gd name="connsiteX0" fmla="*/ 590550 w 704850"/>
              <a:gd name="connsiteY0" fmla="*/ 647700 h 762000"/>
              <a:gd name="connsiteX1" fmla="*/ 647700 w 704850"/>
              <a:gd name="connsiteY1" fmla="*/ 704850 h 762000"/>
              <a:gd name="connsiteX2" fmla="*/ 590550 w 704850"/>
              <a:gd name="connsiteY2" fmla="*/ 762000 h 762000"/>
              <a:gd name="connsiteX3" fmla="*/ 533400 w 704850"/>
              <a:gd name="connsiteY3" fmla="*/ 704850 h 762000"/>
              <a:gd name="connsiteX4" fmla="*/ 590550 w 704850"/>
              <a:gd name="connsiteY4" fmla="*/ 647700 h 762000"/>
              <a:gd name="connsiteX5" fmla="*/ 171450 w 704850"/>
              <a:gd name="connsiteY5" fmla="*/ 647700 h 762000"/>
              <a:gd name="connsiteX6" fmla="*/ 228600 w 704850"/>
              <a:gd name="connsiteY6" fmla="*/ 704850 h 762000"/>
              <a:gd name="connsiteX7" fmla="*/ 171450 w 704850"/>
              <a:gd name="connsiteY7" fmla="*/ 762000 h 762000"/>
              <a:gd name="connsiteX8" fmla="*/ 114300 w 704850"/>
              <a:gd name="connsiteY8" fmla="*/ 704850 h 762000"/>
              <a:gd name="connsiteX9" fmla="*/ 171450 w 704850"/>
              <a:gd name="connsiteY9" fmla="*/ 647700 h 762000"/>
              <a:gd name="connsiteX10" fmla="*/ 542925 w 704850"/>
              <a:gd name="connsiteY10" fmla="*/ 361950 h 762000"/>
              <a:gd name="connsiteX11" fmla="*/ 542925 w 704850"/>
              <a:gd name="connsiteY11" fmla="*/ 414338 h 762000"/>
              <a:gd name="connsiteX12" fmla="*/ 647700 w 704850"/>
              <a:gd name="connsiteY12" fmla="*/ 404813 h 762000"/>
              <a:gd name="connsiteX13" fmla="*/ 647700 w 704850"/>
              <a:gd name="connsiteY13" fmla="*/ 361950 h 762000"/>
              <a:gd name="connsiteX14" fmla="*/ 400050 w 704850"/>
              <a:gd name="connsiteY14" fmla="*/ 361950 h 762000"/>
              <a:gd name="connsiteX15" fmla="*/ 400050 w 704850"/>
              <a:gd name="connsiteY15" fmla="*/ 426720 h 762000"/>
              <a:gd name="connsiteX16" fmla="*/ 504825 w 704850"/>
              <a:gd name="connsiteY16" fmla="*/ 417195 h 762000"/>
              <a:gd name="connsiteX17" fmla="*/ 504825 w 704850"/>
              <a:gd name="connsiteY17" fmla="*/ 361950 h 762000"/>
              <a:gd name="connsiteX18" fmla="*/ 257175 w 704850"/>
              <a:gd name="connsiteY18" fmla="*/ 361950 h 762000"/>
              <a:gd name="connsiteX19" fmla="*/ 257175 w 704850"/>
              <a:gd name="connsiteY19" fmla="*/ 440055 h 762000"/>
              <a:gd name="connsiteX20" fmla="*/ 361950 w 704850"/>
              <a:gd name="connsiteY20" fmla="*/ 430530 h 762000"/>
              <a:gd name="connsiteX21" fmla="*/ 361950 w 704850"/>
              <a:gd name="connsiteY21" fmla="*/ 361950 h 762000"/>
              <a:gd name="connsiteX22" fmla="*/ 114300 w 704850"/>
              <a:gd name="connsiteY22" fmla="*/ 361950 h 762000"/>
              <a:gd name="connsiteX23" fmla="*/ 114300 w 704850"/>
              <a:gd name="connsiteY23" fmla="*/ 452438 h 762000"/>
              <a:gd name="connsiteX24" fmla="*/ 219075 w 704850"/>
              <a:gd name="connsiteY24" fmla="*/ 442913 h 762000"/>
              <a:gd name="connsiteX25" fmla="*/ 219075 w 704850"/>
              <a:gd name="connsiteY25" fmla="*/ 361950 h 762000"/>
              <a:gd name="connsiteX26" fmla="*/ 542925 w 704850"/>
              <a:gd name="connsiteY26" fmla="*/ 257175 h 762000"/>
              <a:gd name="connsiteX27" fmla="*/ 542925 w 704850"/>
              <a:gd name="connsiteY27" fmla="*/ 323850 h 762000"/>
              <a:gd name="connsiteX28" fmla="*/ 647700 w 704850"/>
              <a:gd name="connsiteY28" fmla="*/ 323850 h 762000"/>
              <a:gd name="connsiteX29" fmla="*/ 647700 w 704850"/>
              <a:gd name="connsiteY29" fmla="*/ 257175 h 762000"/>
              <a:gd name="connsiteX30" fmla="*/ 400050 w 704850"/>
              <a:gd name="connsiteY30" fmla="*/ 257175 h 762000"/>
              <a:gd name="connsiteX31" fmla="*/ 400050 w 704850"/>
              <a:gd name="connsiteY31" fmla="*/ 323850 h 762000"/>
              <a:gd name="connsiteX32" fmla="*/ 504825 w 704850"/>
              <a:gd name="connsiteY32" fmla="*/ 323850 h 762000"/>
              <a:gd name="connsiteX33" fmla="*/ 504825 w 704850"/>
              <a:gd name="connsiteY33" fmla="*/ 257175 h 762000"/>
              <a:gd name="connsiteX34" fmla="*/ 257175 w 704850"/>
              <a:gd name="connsiteY34" fmla="*/ 257175 h 762000"/>
              <a:gd name="connsiteX35" fmla="*/ 257175 w 704850"/>
              <a:gd name="connsiteY35" fmla="*/ 323850 h 762000"/>
              <a:gd name="connsiteX36" fmla="*/ 361950 w 704850"/>
              <a:gd name="connsiteY36" fmla="*/ 323850 h 762000"/>
              <a:gd name="connsiteX37" fmla="*/ 361950 w 704850"/>
              <a:gd name="connsiteY37" fmla="*/ 257175 h 762000"/>
              <a:gd name="connsiteX38" fmla="*/ 114300 w 704850"/>
              <a:gd name="connsiteY38" fmla="*/ 257175 h 762000"/>
              <a:gd name="connsiteX39" fmla="*/ 114300 w 704850"/>
              <a:gd name="connsiteY39" fmla="*/ 323850 h 762000"/>
              <a:gd name="connsiteX40" fmla="*/ 219075 w 704850"/>
              <a:gd name="connsiteY40" fmla="*/ 323850 h 762000"/>
              <a:gd name="connsiteX41" fmla="*/ 219075 w 704850"/>
              <a:gd name="connsiteY41" fmla="*/ 257175 h 762000"/>
              <a:gd name="connsiteX42" fmla="*/ 542925 w 704850"/>
              <a:gd name="connsiteY42" fmla="*/ 152400 h 762000"/>
              <a:gd name="connsiteX43" fmla="*/ 542925 w 704850"/>
              <a:gd name="connsiteY43" fmla="*/ 219075 h 762000"/>
              <a:gd name="connsiteX44" fmla="*/ 647700 w 704850"/>
              <a:gd name="connsiteY44" fmla="*/ 219075 h 762000"/>
              <a:gd name="connsiteX45" fmla="*/ 647700 w 704850"/>
              <a:gd name="connsiteY45" fmla="*/ 152400 h 762000"/>
              <a:gd name="connsiteX46" fmla="*/ 400050 w 704850"/>
              <a:gd name="connsiteY46" fmla="*/ 152400 h 762000"/>
              <a:gd name="connsiteX47" fmla="*/ 400050 w 704850"/>
              <a:gd name="connsiteY47" fmla="*/ 219075 h 762000"/>
              <a:gd name="connsiteX48" fmla="*/ 504825 w 704850"/>
              <a:gd name="connsiteY48" fmla="*/ 219075 h 762000"/>
              <a:gd name="connsiteX49" fmla="*/ 504825 w 704850"/>
              <a:gd name="connsiteY49" fmla="*/ 152400 h 762000"/>
              <a:gd name="connsiteX50" fmla="*/ 257175 w 704850"/>
              <a:gd name="connsiteY50" fmla="*/ 152400 h 762000"/>
              <a:gd name="connsiteX51" fmla="*/ 257175 w 704850"/>
              <a:gd name="connsiteY51" fmla="*/ 219075 h 762000"/>
              <a:gd name="connsiteX52" fmla="*/ 361950 w 704850"/>
              <a:gd name="connsiteY52" fmla="*/ 219075 h 762000"/>
              <a:gd name="connsiteX53" fmla="*/ 361950 w 704850"/>
              <a:gd name="connsiteY53" fmla="*/ 152400 h 762000"/>
              <a:gd name="connsiteX54" fmla="*/ 114300 w 704850"/>
              <a:gd name="connsiteY54" fmla="*/ 152400 h 762000"/>
              <a:gd name="connsiteX55" fmla="*/ 114300 w 704850"/>
              <a:gd name="connsiteY55" fmla="*/ 219075 h 762000"/>
              <a:gd name="connsiteX56" fmla="*/ 219075 w 704850"/>
              <a:gd name="connsiteY56" fmla="*/ 219075 h 762000"/>
              <a:gd name="connsiteX57" fmla="*/ 219075 w 704850"/>
              <a:gd name="connsiteY57" fmla="*/ 152400 h 762000"/>
              <a:gd name="connsiteX58" fmla="*/ 28575 w 704850"/>
              <a:gd name="connsiteY58" fmla="*/ 0 h 762000"/>
              <a:gd name="connsiteX59" fmla="*/ 114300 w 704850"/>
              <a:gd name="connsiteY59" fmla="*/ 85725 h 762000"/>
              <a:gd name="connsiteX60" fmla="*/ 114300 w 704850"/>
              <a:gd name="connsiteY60" fmla="*/ 95250 h 762000"/>
              <a:gd name="connsiteX61" fmla="*/ 704850 w 704850"/>
              <a:gd name="connsiteY61" fmla="*/ 95250 h 762000"/>
              <a:gd name="connsiteX62" fmla="*/ 704850 w 704850"/>
              <a:gd name="connsiteY62" fmla="*/ 457200 h 762000"/>
              <a:gd name="connsiteX63" fmla="*/ 114300 w 704850"/>
              <a:gd name="connsiteY63" fmla="*/ 509588 h 762000"/>
              <a:gd name="connsiteX64" fmla="*/ 114300 w 704850"/>
              <a:gd name="connsiteY64" fmla="*/ 561975 h 762000"/>
              <a:gd name="connsiteX65" fmla="*/ 142875 w 704850"/>
              <a:gd name="connsiteY65" fmla="*/ 590550 h 762000"/>
              <a:gd name="connsiteX66" fmla="*/ 676275 w 704850"/>
              <a:gd name="connsiteY66" fmla="*/ 590550 h 762000"/>
              <a:gd name="connsiteX67" fmla="*/ 704850 w 704850"/>
              <a:gd name="connsiteY67" fmla="*/ 619125 h 762000"/>
              <a:gd name="connsiteX68" fmla="*/ 676275 w 704850"/>
              <a:gd name="connsiteY68" fmla="*/ 647700 h 762000"/>
              <a:gd name="connsiteX69" fmla="*/ 590550 w 704850"/>
              <a:gd name="connsiteY69" fmla="*/ 647700 h 762000"/>
              <a:gd name="connsiteX70" fmla="*/ 171450 w 704850"/>
              <a:gd name="connsiteY70" fmla="*/ 647700 h 762000"/>
              <a:gd name="connsiteX71" fmla="*/ 142875 w 704850"/>
              <a:gd name="connsiteY71" fmla="*/ 647700 h 762000"/>
              <a:gd name="connsiteX72" fmla="*/ 57150 w 704850"/>
              <a:gd name="connsiteY72" fmla="*/ 561975 h 762000"/>
              <a:gd name="connsiteX73" fmla="*/ 57150 w 704850"/>
              <a:gd name="connsiteY73" fmla="*/ 85725 h 762000"/>
              <a:gd name="connsiteX74" fmla="*/ 28575 w 704850"/>
              <a:gd name="connsiteY74" fmla="*/ 57150 h 762000"/>
              <a:gd name="connsiteX75" fmla="*/ 0 w 704850"/>
              <a:gd name="connsiteY75" fmla="*/ 28575 h 762000"/>
              <a:gd name="connsiteX76" fmla="*/ 28575 w 704850"/>
              <a:gd name="connsiteY7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4850" h="762000">
                <a:moveTo>
                  <a:pt x="590550" y="647700"/>
                </a:moveTo>
                <a:cubicBezTo>
                  <a:pt x="622113" y="647700"/>
                  <a:pt x="647700" y="673287"/>
                  <a:pt x="647700" y="704850"/>
                </a:cubicBezTo>
                <a:cubicBezTo>
                  <a:pt x="647700" y="736413"/>
                  <a:pt x="622113" y="762000"/>
                  <a:pt x="590550" y="762000"/>
                </a:cubicBezTo>
                <a:cubicBezTo>
                  <a:pt x="558987" y="762000"/>
                  <a:pt x="533400" y="736413"/>
                  <a:pt x="533400" y="704850"/>
                </a:cubicBezTo>
                <a:cubicBezTo>
                  <a:pt x="533400" y="673287"/>
                  <a:pt x="558987" y="647700"/>
                  <a:pt x="590550" y="647700"/>
                </a:cubicBezTo>
                <a:close/>
                <a:moveTo>
                  <a:pt x="171450" y="647700"/>
                </a:moveTo>
                <a:cubicBezTo>
                  <a:pt x="203013" y="647700"/>
                  <a:pt x="228600" y="673287"/>
                  <a:pt x="228600" y="704850"/>
                </a:cubicBezTo>
                <a:cubicBezTo>
                  <a:pt x="228600" y="736413"/>
                  <a:pt x="203013" y="762000"/>
                  <a:pt x="171450" y="762000"/>
                </a:cubicBezTo>
                <a:cubicBezTo>
                  <a:pt x="139887" y="762000"/>
                  <a:pt x="114300" y="736413"/>
                  <a:pt x="114300" y="704850"/>
                </a:cubicBezTo>
                <a:cubicBezTo>
                  <a:pt x="114300" y="673287"/>
                  <a:pt x="139887" y="647700"/>
                  <a:pt x="171450" y="647700"/>
                </a:cubicBezTo>
                <a:close/>
                <a:moveTo>
                  <a:pt x="542925" y="361950"/>
                </a:moveTo>
                <a:lnTo>
                  <a:pt x="542925" y="414338"/>
                </a:lnTo>
                <a:lnTo>
                  <a:pt x="647700" y="404813"/>
                </a:lnTo>
                <a:lnTo>
                  <a:pt x="647700" y="361950"/>
                </a:lnTo>
                <a:close/>
                <a:moveTo>
                  <a:pt x="400050" y="361950"/>
                </a:moveTo>
                <a:lnTo>
                  <a:pt x="400050" y="426720"/>
                </a:lnTo>
                <a:lnTo>
                  <a:pt x="504825" y="417195"/>
                </a:lnTo>
                <a:lnTo>
                  <a:pt x="504825" y="361950"/>
                </a:lnTo>
                <a:close/>
                <a:moveTo>
                  <a:pt x="257175" y="361950"/>
                </a:moveTo>
                <a:lnTo>
                  <a:pt x="257175" y="440055"/>
                </a:lnTo>
                <a:lnTo>
                  <a:pt x="361950" y="430530"/>
                </a:lnTo>
                <a:lnTo>
                  <a:pt x="361950" y="361950"/>
                </a:lnTo>
                <a:close/>
                <a:moveTo>
                  <a:pt x="114300" y="361950"/>
                </a:moveTo>
                <a:lnTo>
                  <a:pt x="114300" y="452438"/>
                </a:lnTo>
                <a:lnTo>
                  <a:pt x="219075" y="442913"/>
                </a:lnTo>
                <a:lnTo>
                  <a:pt x="219075" y="361950"/>
                </a:lnTo>
                <a:close/>
                <a:moveTo>
                  <a:pt x="542925" y="257175"/>
                </a:moveTo>
                <a:lnTo>
                  <a:pt x="542925" y="323850"/>
                </a:lnTo>
                <a:lnTo>
                  <a:pt x="647700" y="323850"/>
                </a:lnTo>
                <a:lnTo>
                  <a:pt x="647700" y="257175"/>
                </a:lnTo>
                <a:close/>
                <a:moveTo>
                  <a:pt x="400050" y="257175"/>
                </a:moveTo>
                <a:lnTo>
                  <a:pt x="400050" y="323850"/>
                </a:lnTo>
                <a:lnTo>
                  <a:pt x="504825" y="323850"/>
                </a:lnTo>
                <a:lnTo>
                  <a:pt x="504825" y="257175"/>
                </a:lnTo>
                <a:close/>
                <a:moveTo>
                  <a:pt x="257175" y="257175"/>
                </a:moveTo>
                <a:lnTo>
                  <a:pt x="257175" y="323850"/>
                </a:lnTo>
                <a:lnTo>
                  <a:pt x="361950" y="323850"/>
                </a:lnTo>
                <a:lnTo>
                  <a:pt x="361950" y="257175"/>
                </a:lnTo>
                <a:close/>
                <a:moveTo>
                  <a:pt x="114300" y="257175"/>
                </a:moveTo>
                <a:lnTo>
                  <a:pt x="114300" y="323850"/>
                </a:lnTo>
                <a:lnTo>
                  <a:pt x="219075" y="323850"/>
                </a:lnTo>
                <a:lnTo>
                  <a:pt x="219075" y="257175"/>
                </a:lnTo>
                <a:close/>
                <a:moveTo>
                  <a:pt x="542925" y="152400"/>
                </a:moveTo>
                <a:lnTo>
                  <a:pt x="542925" y="219075"/>
                </a:lnTo>
                <a:lnTo>
                  <a:pt x="647700" y="219075"/>
                </a:lnTo>
                <a:lnTo>
                  <a:pt x="647700" y="152400"/>
                </a:lnTo>
                <a:close/>
                <a:moveTo>
                  <a:pt x="400050" y="152400"/>
                </a:moveTo>
                <a:lnTo>
                  <a:pt x="400050" y="219075"/>
                </a:lnTo>
                <a:lnTo>
                  <a:pt x="504825" y="219075"/>
                </a:lnTo>
                <a:lnTo>
                  <a:pt x="504825" y="152400"/>
                </a:lnTo>
                <a:close/>
                <a:moveTo>
                  <a:pt x="257175" y="152400"/>
                </a:moveTo>
                <a:lnTo>
                  <a:pt x="257175" y="219075"/>
                </a:lnTo>
                <a:lnTo>
                  <a:pt x="361950" y="219075"/>
                </a:lnTo>
                <a:lnTo>
                  <a:pt x="361950" y="152400"/>
                </a:lnTo>
                <a:close/>
                <a:moveTo>
                  <a:pt x="114300" y="152400"/>
                </a:moveTo>
                <a:lnTo>
                  <a:pt x="114300" y="219075"/>
                </a:lnTo>
                <a:lnTo>
                  <a:pt x="219075" y="219075"/>
                </a:lnTo>
                <a:lnTo>
                  <a:pt x="219075" y="152400"/>
                </a:lnTo>
                <a:close/>
                <a:moveTo>
                  <a:pt x="28575" y="0"/>
                </a:moveTo>
                <a:cubicBezTo>
                  <a:pt x="76200" y="0"/>
                  <a:pt x="114300" y="38100"/>
                  <a:pt x="114300" y="85725"/>
                </a:cubicBezTo>
                <a:lnTo>
                  <a:pt x="114300" y="95250"/>
                </a:lnTo>
                <a:lnTo>
                  <a:pt x="704850" y="95250"/>
                </a:lnTo>
                <a:lnTo>
                  <a:pt x="704850" y="457200"/>
                </a:lnTo>
                <a:lnTo>
                  <a:pt x="114300" y="509588"/>
                </a:lnTo>
                <a:lnTo>
                  <a:pt x="114300" y="561975"/>
                </a:lnTo>
                <a:cubicBezTo>
                  <a:pt x="114300" y="578168"/>
                  <a:pt x="126682" y="590550"/>
                  <a:pt x="142875" y="590550"/>
                </a:cubicBezTo>
                <a:lnTo>
                  <a:pt x="676275" y="590550"/>
                </a:lnTo>
                <a:cubicBezTo>
                  <a:pt x="692468" y="590550"/>
                  <a:pt x="704850" y="602933"/>
                  <a:pt x="704850" y="619125"/>
                </a:cubicBezTo>
                <a:cubicBezTo>
                  <a:pt x="704850" y="635318"/>
                  <a:pt x="692468" y="647700"/>
                  <a:pt x="676275" y="647700"/>
                </a:cubicBezTo>
                <a:lnTo>
                  <a:pt x="590550" y="647700"/>
                </a:lnTo>
                <a:lnTo>
                  <a:pt x="171450" y="647700"/>
                </a:lnTo>
                <a:lnTo>
                  <a:pt x="142875" y="647700"/>
                </a:lnTo>
                <a:cubicBezTo>
                  <a:pt x="95250" y="647700"/>
                  <a:pt x="57150" y="609600"/>
                  <a:pt x="57150" y="561975"/>
                </a:cubicBezTo>
                <a:lnTo>
                  <a:pt x="57150" y="85725"/>
                </a:lnTo>
                <a:cubicBezTo>
                  <a:pt x="57150" y="69533"/>
                  <a:pt x="44768" y="57150"/>
                  <a:pt x="28575" y="57150"/>
                </a:cubicBezTo>
                <a:cubicBezTo>
                  <a:pt x="12383" y="57150"/>
                  <a:pt x="0" y="44768"/>
                  <a:pt x="0" y="28575"/>
                </a:cubicBezTo>
                <a:cubicBezTo>
                  <a:pt x="0" y="12383"/>
                  <a:pt x="12383" y="0"/>
                  <a:pt x="28575" y="0"/>
                </a:cubicBez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Freeform: Shape 95">
            <a:extLst>
              <a:ext uri="{FF2B5EF4-FFF2-40B4-BE49-F238E27FC236}">
                <a16:creationId xmlns="" xmlns:a16="http://schemas.microsoft.com/office/drawing/2014/main" id="{EF94592C-699C-4920-8A28-F64CBC6DD430}"/>
              </a:ext>
            </a:extLst>
          </p:cNvPr>
          <p:cNvSpPr>
            <a:spLocks noChangeAspect="1"/>
          </p:cNvSpPr>
          <p:nvPr/>
        </p:nvSpPr>
        <p:spPr>
          <a:xfrm flipH="1">
            <a:off x="9579387" y="4440784"/>
            <a:ext cx="457412" cy="494499"/>
          </a:xfrm>
          <a:custGeom>
            <a:avLst/>
            <a:gdLst>
              <a:gd name="connsiteX0" fmla="*/ 590550 w 704850"/>
              <a:gd name="connsiteY0" fmla="*/ 647700 h 762000"/>
              <a:gd name="connsiteX1" fmla="*/ 647700 w 704850"/>
              <a:gd name="connsiteY1" fmla="*/ 704850 h 762000"/>
              <a:gd name="connsiteX2" fmla="*/ 590550 w 704850"/>
              <a:gd name="connsiteY2" fmla="*/ 762000 h 762000"/>
              <a:gd name="connsiteX3" fmla="*/ 533400 w 704850"/>
              <a:gd name="connsiteY3" fmla="*/ 704850 h 762000"/>
              <a:gd name="connsiteX4" fmla="*/ 590550 w 704850"/>
              <a:gd name="connsiteY4" fmla="*/ 647700 h 762000"/>
              <a:gd name="connsiteX5" fmla="*/ 171450 w 704850"/>
              <a:gd name="connsiteY5" fmla="*/ 647700 h 762000"/>
              <a:gd name="connsiteX6" fmla="*/ 228600 w 704850"/>
              <a:gd name="connsiteY6" fmla="*/ 704850 h 762000"/>
              <a:gd name="connsiteX7" fmla="*/ 171450 w 704850"/>
              <a:gd name="connsiteY7" fmla="*/ 762000 h 762000"/>
              <a:gd name="connsiteX8" fmla="*/ 114300 w 704850"/>
              <a:gd name="connsiteY8" fmla="*/ 704850 h 762000"/>
              <a:gd name="connsiteX9" fmla="*/ 171450 w 704850"/>
              <a:gd name="connsiteY9" fmla="*/ 647700 h 762000"/>
              <a:gd name="connsiteX10" fmla="*/ 542925 w 704850"/>
              <a:gd name="connsiteY10" fmla="*/ 361950 h 762000"/>
              <a:gd name="connsiteX11" fmla="*/ 542925 w 704850"/>
              <a:gd name="connsiteY11" fmla="*/ 414338 h 762000"/>
              <a:gd name="connsiteX12" fmla="*/ 647700 w 704850"/>
              <a:gd name="connsiteY12" fmla="*/ 404813 h 762000"/>
              <a:gd name="connsiteX13" fmla="*/ 647700 w 704850"/>
              <a:gd name="connsiteY13" fmla="*/ 361950 h 762000"/>
              <a:gd name="connsiteX14" fmla="*/ 400050 w 704850"/>
              <a:gd name="connsiteY14" fmla="*/ 361950 h 762000"/>
              <a:gd name="connsiteX15" fmla="*/ 400050 w 704850"/>
              <a:gd name="connsiteY15" fmla="*/ 426720 h 762000"/>
              <a:gd name="connsiteX16" fmla="*/ 504825 w 704850"/>
              <a:gd name="connsiteY16" fmla="*/ 417195 h 762000"/>
              <a:gd name="connsiteX17" fmla="*/ 504825 w 704850"/>
              <a:gd name="connsiteY17" fmla="*/ 361950 h 762000"/>
              <a:gd name="connsiteX18" fmla="*/ 257175 w 704850"/>
              <a:gd name="connsiteY18" fmla="*/ 361950 h 762000"/>
              <a:gd name="connsiteX19" fmla="*/ 257175 w 704850"/>
              <a:gd name="connsiteY19" fmla="*/ 440055 h 762000"/>
              <a:gd name="connsiteX20" fmla="*/ 361950 w 704850"/>
              <a:gd name="connsiteY20" fmla="*/ 430530 h 762000"/>
              <a:gd name="connsiteX21" fmla="*/ 361950 w 704850"/>
              <a:gd name="connsiteY21" fmla="*/ 361950 h 762000"/>
              <a:gd name="connsiteX22" fmla="*/ 114300 w 704850"/>
              <a:gd name="connsiteY22" fmla="*/ 361950 h 762000"/>
              <a:gd name="connsiteX23" fmla="*/ 114300 w 704850"/>
              <a:gd name="connsiteY23" fmla="*/ 452438 h 762000"/>
              <a:gd name="connsiteX24" fmla="*/ 219075 w 704850"/>
              <a:gd name="connsiteY24" fmla="*/ 442913 h 762000"/>
              <a:gd name="connsiteX25" fmla="*/ 219075 w 704850"/>
              <a:gd name="connsiteY25" fmla="*/ 361950 h 762000"/>
              <a:gd name="connsiteX26" fmla="*/ 542925 w 704850"/>
              <a:gd name="connsiteY26" fmla="*/ 257175 h 762000"/>
              <a:gd name="connsiteX27" fmla="*/ 542925 w 704850"/>
              <a:gd name="connsiteY27" fmla="*/ 323850 h 762000"/>
              <a:gd name="connsiteX28" fmla="*/ 647700 w 704850"/>
              <a:gd name="connsiteY28" fmla="*/ 323850 h 762000"/>
              <a:gd name="connsiteX29" fmla="*/ 647700 w 704850"/>
              <a:gd name="connsiteY29" fmla="*/ 257175 h 762000"/>
              <a:gd name="connsiteX30" fmla="*/ 400050 w 704850"/>
              <a:gd name="connsiteY30" fmla="*/ 257175 h 762000"/>
              <a:gd name="connsiteX31" fmla="*/ 400050 w 704850"/>
              <a:gd name="connsiteY31" fmla="*/ 323850 h 762000"/>
              <a:gd name="connsiteX32" fmla="*/ 504825 w 704850"/>
              <a:gd name="connsiteY32" fmla="*/ 323850 h 762000"/>
              <a:gd name="connsiteX33" fmla="*/ 504825 w 704850"/>
              <a:gd name="connsiteY33" fmla="*/ 257175 h 762000"/>
              <a:gd name="connsiteX34" fmla="*/ 257175 w 704850"/>
              <a:gd name="connsiteY34" fmla="*/ 257175 h 762000"/>
              <a:gd name="connsiteX35" fmla="*/ 257175 w 704850"/>
              <a:gd name="connsiteY35" fmla="*/ 323850 h 762000"/>
              <a:gd name="connsiteX36" fmla="*/ 361950 w 704850"/>
              <a:gd name="connsiteY36" fmla="*/ 323850 h 762000"/>
              <a:gd name="connsiteX37" fmla="*/ 361950 w 704850"/>
              <a:gd name="connsiteY37" fmla="*/ 257175 h 762000"/>
              <a:gd name="connsiteX38" fmla="*/ 114300 w 704850"/>
              <a:gd name="connsiteY38" fmla="*/ 257175 h 762000"/>
              <a:gd name="connsiteX39" fmla="*/ 114300 w 704850"/>
              <a:gd name="connsiteY39" fmla="*/ 323850 h 762000"/>
              <a:gd name="connsiteX40" fmla="*/ 219075 w 704850"/>
              <a:gd name="connsiteY40" fmla="*/ 323850 h 762000"/>
              <a:gd name="connsiteX41" fmla="*/ 219075 w 704850"/>
              <a:gd name="connsiteY41" fmla="*/ 257175 h 762000"/>
              <a:gd name="connsiteX42" fmla="*/ 542925 w 704850"/>
              <a:gd name="connsiteY42" fmla="*/ 152400 h 762000"/>
              <a:gd name="connsiteX43" fmla="*/ 542925 w 704850"/>
              <a:gd name="connsiteY43" fmla="*/ 219075 h 762000"/>
              <a:gd name="connsiteX44" fmla="*/ 647700 w 704850"/>
              <a:gd name="connsiteY44" fmla="*/ 219075 h 762000"/>
              <a:gd name="connsiteX45" fmla="*/ 647700 w 704850"/>
              <a:gd name="connsiteY45" fmla="*/ 152400 h 762000"/>
              <a:gd name="connsiteX46" fmla="*/ 400050 w 704850"/>
              <a:gd name="connsiteY46" fmla="*/ 152400 h 762000"/>
              <a:gd name="connsiteX47" fmla="*/ 400050 w 704850"/>
              <a:gd name="connsiteY47" fmla="*/ 219075 h 762000"/>
              <a:gd name="connsiteX48" fmla="*/ 504825 w 704850"/>
              <a:gd name="connsiteY48" fmla="*/ 219075 h 762000"/>
              <a:gd name="connsiteX49" fmla="*/ 504825 w 704850"/>
              <a:gd name="connsiteY49" fmla="*/ 152400 h 762000"/>
              <a:gd name="connsiteX50" fmla="*/ 257175 w 704850"/>
              <a:gd name="connsiteY50" fmla="*/ 152400 h 762000"/>
              <a:gd name="connsiteX51" fmla="*/ 257175 w 704850"/>
              <a:gd name="connsiteY51" fmla="*/ 219075 h 762000"/>
              <a:gd name="connsiteX52" fmla="*/ 361950 w 704850"/>
              <a:gd name="connsiteY52" fmla="*/ 219075 h 762000"/>
              <a:gd name="connsiteX53" fmla="*/ 361950 w 704850"/>
              <a:gd name="connsiteY53" fmla="*/ 152400 h 762000"/>
              <a:gd name="connsiteX54" fmla="*/ 114300 w 704850"/>
              <a:gd name="connsiteY54" fmla="*/ 152400 h 762000"/>
              <a:gd name="connsiteX55" fmla="*/ 114300 w 704850"/>
              <a:gd name="connsiteY55" fmla="*/ 219075 h 762000"/>
              <a:gd name="connsiteX56" fmla="*/ 219075 w 704850"/>
              <a:gd name="connsiteY56" fmla="*/ 219075 h 762000"/>
              <a:gd name="connsiteX57" fmla="*/ 219075 w 704850"/>
              <a:gd name="connsiteY57" fmla="*/ 152400 h 762000"/>
              <a:gd name="connsiteX58" fmla="*/ 28575 w 704850"/>
              <a:gd name="connsiteY58" fmla="*/ 0 h 762000"/>
              <a:gd name="connsiteX59" fmla="*/ 114300 w 704850"/>
              <a:gd name="connsiteY59" fmla="*/ 85725 h 762000"/>
              <a:gd name="connsiteX60" fmla="*/ 114300 w 704850"/>
              <a:gd name="connsiteY60" fmla="*/ 95250 h 762000"/>
              <a:gd name="connsiteX61" fmla="*/ 704850 w 704850"/>
              <a:gd name="connsiteY61" fmla="*/ 95250 h 762000"/>
              <a:gd name="connsiteX62" fmla="*/ 704850 w 704850"/>
              <a:gd name="connsiteY62" fmla="*/ 457200 h 762000"/>
              <a:gd name="connsiteX63" fmla="*/ 114300 w 704850"/>
              <a:gd name="connsiteY63" fmla="*/ 509588 h 762000"/>
              <a:gd name="connsiteX64" fmla="*/ 114300 w 704850"/>
              <a:gd name="connsiteY64" fmla="*/ 561975 h 762000"/>
              <a:gd name="connsiteX65" fmla="*/ 142875 w 704850"/>
              <a:gd name="connsiteY65" fmla="*/ 590550 h 762000"/>
              <a:gd name="connsiteX66" fmla="*/ 676275 w 704850"/>
              <a:gd name="connsiteY66" fmla="*/ 590550 h 762000"/>
              <a:gd name="connsiteX67" fmla="*/ 704850 w 704850"/>
              <a:gd name="connsiteY67" fmla="*/ 619125 h 762000"/>
              <a:gd name="connsiteX68" fmla="*/ 676275 w 704850"/>
              <a:gd name="connsiteY68" fmla="*/ 647700 h 762000"/>
              <a:gd name="connsiteX69" fmla="*/ 590550 w 704850"/>
              <a:gd name="connsiteY69" fmla="*/ 647700 h 762000"/>
              <a:gd name="connsiteX70" fmla="*/ 171450 w 704850"/>
              <a:gd name="connsiteY70" fmla="*/ 647700 h 762000"/>
              <a:gd name="connsiteX71" fmla="*/ 142875 w 704850"/>
              <a:gd name="connsiteY71" fmla="*/ 647700 h 762000"/>
              <a:gd name="connsiteX72" fmla="*/ 57150 w 704850"/>
              <a:gd name="connsiteY72" fmla="*/ 561975 h 762000"/>
              <a:gd name="connsiteX73" fmla="*/ 57150 w 704850"/>
              <a:gd name="connsiteY73" fmla="*/ 85725 h 762000"/>
              <a:gd name="connsiteX74" fmla="*/ 28575 w 704850"/>
              <a:gd name="connsiteY74" fmla="*/ 57150 h 762000"/>
              <a:gd name="connsiteX75" fmla="*/ 0 w 704850"/>
              <a:gd name="connsiteY75" fmla="*/ 28575 h 762000"/>
              <a:gd name="connsiteX76" fmla="*/ 28575 w 704850"/>
              <a:gd name="connsiteY7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4850" h="762000">
                <a:moveTo>
                  <a:pt x="590550" y="647700"/>
                </a:moveTo>
                <a:cubicBezTo>
                  <a:pt x="622113" y="647700"/>
                  <a:pt x="647700" y="673287"/>
                  <a:pt x="647700" y="704850"/>
                </a:cubicBezTo>
                <a:cubicBezTo>
                  <a:pt x="647700" y="736413"/>
                  <a:pt x="622113" y="762000"/>
                  <a:pt x="590550" y="762000"/>
                </a:cubicBezTo>
                <a:cubicBezTo>
                  <a:pt x="558987" y="762000"/>
                  <a:pt x="533400" y="736413"/>
                  <a:pt x="533400" y="704850"/>
                </a:cubicBezTo>
                <a:cubicBezTo>
                  <a:pt x="533400" y="673287"/>
                  <a:pt x="558987" y="647700"/>
                  <a:pt x="590550" y="647700"/>
                </a:cubicBezTo>
                <a:close/>
                <a:moveTo>
                  <a:pt x="171450" y="647700"/>
                </a:moveTo>
                <a:cubicBezTo>
                  <a:pt x="203013" y="647700"/>
                  <a:pt x="228600" y="673287"/>
                  <a:pt x="228600" y="704850"/>
                </a:cubicBezTo>
                <a:cubicBezTo>
                  <a:pt x="228600" y="736413"/>
                  <a:pt x="203013" y="762000"/>
                  <a:pt x="171450" y="762000"/>
                </a:cubicBezTo>
                <a:cubicBezTo>
                  <a:pt x="139887" y="762000"/>
                  <a:pt x="114300" y="736413"/>
                  <a:pt x="114300" y="704850"/>
                </a:cubicBezTo>
                <a:cubicBezTo>
                  <a:pt x="114300" y="673287"/>
                  <a:pt x="139887" y="647700"/>
                  <a:pt x="171450" y="647700"/>
                </a:cubicBezTo>
                <a:close/>
                <a:moveTo>
                  <a:pt x="542925" y="361950"/>
                </a:moveTo>
                <a:lnTo>
                  <a:pt x="542925" y="414338"/>
                </a:lnTo>
                <a:lnTo>
                  <a:pt x="647700" y="404813"/>
                </a:lnTo>
                <a:lnTo>
                  <a:pt x="647700" y="361950"/>
                </a:lnTo>
                <a:close/>
                <a:moveTo>
                  <a:pt x="400050" y="361950"/>
                </a:moveTo>
                <a:lnTo>
                  <a:pt x="400050" y="426720"/>
                </a:lnTo>
                <a:lnTo>
                  <a:pt x="504825" y="417195"/>
                </a:lnTo>
                <a:lnTo>
                  <a:pt x="504825" y="361950"/>
                </a:lnTo>
                <a:close/>
                <a:moveTo>
                  <a:pt x="257175" y="361950"/>
                </a:moveTo>
                <a:lnTo>
                  <a:pt x="257175" y="440055"/>
                </a:lnTo>
                <a:lnTo>
                  <a:pt x="361950" y="430530"/>
                </a:lnTo>
                <a:lnTo>
                  <a:pt x="361950" y="361950"/>
                </a:lnTo>
                <a:close/>
                <a:moveTo>
                  <a:pt x="114300" y="361950"/>
                </a:moveTo>
                <a:lnTo>
                  <a:pt x="114300" y="452438"/>
                </a:lnTo>
                <a:lnTo>
                  <a:pt x="219075" y="442913"/>
                </a:lnTo>
                <a:lnTo>
                  <a:pt x="219075" y="361950"/>
                </a:lnTo>
                <a:close/>
                <a:moveTo>
                  <a:pt x="542925" y="257175"/>
                </a:moveTo>
                <a:lnTo>
                  <a:pt x="542925" y="323850"/>
                </a:lnTo>
                <a:lnTo>
                  <a:pt x="647700" y="323850"/>
                </a:lnTo>
                <a:lnTo>
                  <a:pt x="647700" y="257175"/>
                </a:lnTo>
                <a:close/>
                <a:moveTo>
                  <a:pt x="400050" y="257175"/>
                </a:moveTo>
                <a:lnTo>
                  <a:pt x="400050" y="323850"/>
                </a:lnTo>
                <a:lnTo>
                  <a:pt x="504825" y="323850"/>
                </a:lnTo>
                <a:lnTo>
                  <a:pt x="504825" y="257175"/>
                </a:lnTo>
                <a:close/>
                <a:moveTo>
                  <a:pt x="257175" y="257175"/>
                </a:moveTo>
                <a:lnTo>
                  <a:pt x="257175" y="323850"/>
                </a:lnTo>
                <a:lnTo>
                  <a:pt x="361950" y="323850"/>
                </a:lnTo>
                <a:lnTo>
                  <a:pt x="361950" y="257175"/>
                </a:lnTo>
                <a:close/>
                <a:moveTo>
                  <a:pt x="114300" y="257175"/>
                </a:moveTo>
                <a:lnTo>
                  <a:pt x="114300" y="323850"/>
                </a:lnTo>
                <a:lnTo>
                  <a:pt x="219075" y="323850"/>
                </a:lnTo>
                <a:lnTo>
                  <a:pt x="219075" y="257175"/>
                </a:lnTo>
                <a:close/>
                <a:moveTo>
                  <a:pt x="542925" y="152400"/>
                </a:moveTo>
                <a:lnTo>
                  <a:pt x="542925" y="219075"/>
                </a:lnTo>
                <a:lnTo>
                  <a:pt x="647700" y="219075"/>
                </a:lnTo>
                <a:lnTo>
                  <a:pt x="647700" y="152400"/>
                </a:lnTo>
                <a:close/>
                <a:moveTo>
                  <a:pt x="400050" y="152400"/>
                </a:moveTo>
                <a:lnTo>
                  <a:pt x="400050" y="219075"/>
                </a:lnTo>
                <a:lnTo>
                  <a:pt x="504825" y="219075"/>
                </a:lnTo>
                <a:lnTo>
                  <a:pt x="504825" y="152400"/>
                </a:lnTo>
                <a:close/>
                <a:moveTo>
                  <a:pt x="257175" y="152400"/>
                </a:moveTo>
                <a:lnTo>
                  <a:pt x="257175" y="219075"/>
                </a:lnTo>
                <a:lnTo>
                  <a:pt x="361950" y="219075"/>
                </a:lnTo>
                <a:lnTo>
                  <a:pt x="361950" y="152400"/>
                </a:lnTo>
                <a:close/>
                <a:moveTo>
                  <a:pt x="114300" y="152400"/>
                </a:moveTo>
                <a:lnTo>
                  <a:pt x="114300" y="219075"/>
                </a:lnTo>
                <a:lnTo>
                  <a:pt x="219075" y="219075"/>
                </a:lnTo>
                <a:lnTo>
                  <a:pt x="219075" y="152400"/>
                </a:lnTo>
                <a:close/>
                <a:moveTo>
                  <a:pt x="28575" y="0"/>
                </a:moveTo>
                <a:cubicBezTo>
                  <a:pt x="76200" y="0"/>
                  <a:pt x="114300" y="38100"/>
                  <a:pt x="114300" y="85725"/>
                </a:cubicBezTo>
                <a:lnTo>
                  <a:pt x="114300" y="95250"/>
                </a:lnTo>
                <a:lnTo>
                  <a:pt x="704850" y="95250"/>
                </a:lnTo>
                <a:lnTo>
                  <a:pt x="704850" y="457200"/>
                </a:lnTo>
                <a:lnTo>
                  <a:pt x="114300" y="509588"/>
                </a:lnTo>
                <a:lnTo>
                  <a:pt x="114300" y="561975"/>
                </a:lnTo>
                <a:cubicBezTo>
                  <a:pt x="114300" y="578168"/>
                  <a:pt x="126682" y="590550"/>
                  <a:pt x="142875" y="590550"/>
                </a:cubicBezTo>
                <a:lnTo>
                  <a:pt x="676275" y="590550"/>
                </a:lnTo>
                <a:cubicBezTo>
                  <a:pt x="692468" y="590550"/>
                  <a:pt x="704850" y="602933"/>
                  <a:pt x="704850" y="619125"/>
                </a:cubicBezTo>
                <a:cubicBezTo>
                  <a:pt x="704850" y="635318"/>
                  <a:pt x="692468" y="647700"/>
                  <a:pt x="676275" y="647700"/>
                </a:cubicBezTo>
                <a:lnTo>
                  <a:pt x="590550" y="647700"/>
                </a:lnTo>
                <a:lnTo>
                  <a:pt x="171450" y="647700"/>
                </a:lnTo>
                <a:lnTo>
                  <a:pt x="142875" y="647700"/>
                </a:lnTo>
                <a:cubicBezTo>
                  <a:pt x="95250" y="647700"/>
                  <a:pt x="57150" y="609600"/>
                  <a:pt x="57150" y="561975"/>
                </a:cubicBezTo>
                <a:lnTo>
                  <a:pt x="57150" y="85725"/>
                </a:lnTo>
                <a:cubicBezTo>
                  <a:pt x="57150" y="69533"/>
                  <a:pt x="44768" y="57150"/>
                  <a:pt x="28575" y="57150"/>
                </a:cubicBezTo>
                <a:cubicBezTo>
                  <a:pt x="12383" y="57150"/>
                  <a:pt x="0" y="44768"/>
                  <a:pt x="0" y="28575"/>
                </a:cubicBezTo>
                <a:cubicBezTo>
                  <a:pt x="0" y="12383"/>
                  <a:pt x="12383" y="0"/>
                  <a:pt x="28575" y="0"/>
                </a:cubicBezTo>
                <a:close/>
              </a:path>
            </a:pathLst>
          </a:custGeom>
          <a:solidFill>
            <a:srgbClr val="4472C4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Freeform: Shape 95">
            <a:extLst>
              <a:ext uri="{FF2B5EF4-FFF2-40B4-BE49-F238E27FC236}">
                <a16:creationId xmlns="" xmlns:a16="http://schemas.microsoft.com/office/drawing/2014/main" id="{EF94592C-699C-4920-8A28-F64CBC6DD430}"/>
              </a:ext>
            </a:extLst>
          </p:cNvPr>
          <p:cNvSpPr>
            <a:spLocks noChangeAspect="1"/>
          </p:cNvSpPr>
          <p:nvPr/>
        </p:nvSpPr>
        <p:spPr>
          <a:xfrm flipH="1">
            <a:off x="9995029" y="5327481"/>
            <a:ext cx="457412" cy="494499"/>
          </a:xfrm>
          <a:custGeom>
            <a:avLst/>
            <a:gdLst>
              <a:gd name="connsiteX0" fmla="*/ 590550 w 704850"/>
              <a:gd name="connsiteY0" fmla="*/ 647700 h 762000"/>
              <a:gd name="connsiteX1" fmla="*/ 647700 w 704850"/>
              <a:gd name="connsiteY1" fmla="*/ 704850 h 762000"/>
              <a:gd name="connsiteX2" fmla="*/ 590550 w 704850"/>
              <a:gd name="connsiteY2" fmla="*/ 762000 h 762000"/>
              <a:gd name="connsiteX3" fmla="*/ 533400 w 704850"/>
              <a:gd name="connsiteY3" fmla="*/ 704850 h 762000"/>
              <a:gd name="connsiteX4" fmla="*/ 590550 w 704850"/>
              <a:gd name="connsiteY4" fmla="*/ 647700 h 762000"/>
              <a:gd name="connsiteX5" fmla="*/ 171450 w 704850"/>
              <a:gd name="connsiteY5" fmla="*/ 647700 h 762000"/>
              <a:gd name="connsiteX6" fmla="*/ 228600 w 704850"/>
              <a:gd name="connsiteY6" fmla="*/ 704850 h 762000"/>
              <a:gd name="connsiteX7" fmla="*/ 171450 w 704850"/>
              <a:gd name="connsiteY7" fmla="*/ 762000 h 762000"/>
              <a:gd name="connsiteX8" fmla="*/ 114300 w 704850"/>
              <a:gd name="connsiteY8" fmla="*/ 704850 h 762000"/>
              <a:gd name="connsiteX9" fmla="*/ 171450 w 704850"/>
              <a:gd name="connsiteY9" fmla="*/ 647700 h 762000"/>
              <a:gd name="connsiteX10" fmla="*/ 542925 w 704850"/>
              <a:gd name="connsiteY10" fmla="*/ 361950 h 762000"/>
              <a:gd name="connsiteX11" fmla="*/ 542925 w 704850"/>
              <a:gd name="connsiteY11" fmla="*/ 414338 h 762000"/>
              <a:gd name="connsiteX12" fmla="*/ 647700 w 704850"/>
              <a:gd name="connsiteY12" fmla="*/ 404813 h 762000"/>
              <a:gd name="connsiteX13" fmla="*/ 647700 w 704850"/>
              <a:gd name="connsiteY13" fmla="*/ 361950 h 762000"/>
              <a:gd name="connsiteX14" fmla="*/ 400050 w 704850"/>
              <a:gd name="connsiteY14" fmla="*/ 361950 h 762000"/>
              <a:gd name="connsiteX15" fmla="*/ 400050 w 704850"/>
              <a:gd name="connsiteY15" fmla="*/ 426720 h 762000"/>
              <a:gd name="connsiteX16" fmla="*/ 504825 w 704850"/>
              <a:gd name="connsiteY16" fmla="*/ 417195 h 762000"/>
              <a:gd name="connsiteX17" fmla="*/ 504825 w 704850"/>
              <a:gd name="connsiteY17" fmla="*/ 361950 h 762000"/>
              <a:gd name="connsiteX18" fmla="*/ 257175 w 704850"/>
              <a:gd name="connsiteY18" fmla="*/ 361950 h 762000"/>
              <a:gd name="connsiteX19" fmla="*/ 257175 w 704850"/>
              <a:gd name="connsiteY19" fmla="*/ 440055 h 762000"/>
              <a:gd name="connsiteX20" fmla="*/ 361950 w 704850"/>
              <a:gd name="connsiteY20" fmla="*/ 430530 h 762000"/>
              <a:gd name="connsiteX21" fmla="*/ 361950 w 704850"/>
              <a:gd name="connsiteY21" fmla="*/ 361950 h 762000"/>
              <a:gd name="connsiteX22" fmla="*/ 114300 w 704850"/>
              <a:gd name="connsiteY22" fmla="*/ 361950 h 762000"/>
              <a:gd name="connsiteX23" fmla="*/ 114300 w 704850"/>
              <a:gd name="connsiteY23" fmla="*/ 452438 h 762000"/>
              <a:gd name="connsiteX24" fmla="*/ 219075 w 704850"/>
              <a:gd name="connsiteY24" fmla="*/ 442913 h 762000"/>
              <a:gd name="connsiteX25" fmla="*/ 219075 w 704850"/>
              <a:gd name="connsiteY25" fmla="*/ 361950 h 762000"/>
              <a:gd name="connsiteX26" fmla="*/ 542925 w 704850"/>
              <a:gd name="connsiteY26" fmla="*/ 257175 h 762000"/>
              <a:gd name="connsiteX27" fmla="*/ 542925 w 704850"/>
              <a:gd name="connsiteY27" fmla="*/ 323850 h 762000"/>
              <a:gd name="connsiteX28" fmla="*/ 647700 w 704850"/>
              <a:gd name="connsiteY28" fmla="*/ 323850 h 762000"/>
              <a:gd name="connsiteX29" fmla="*/ 647700 w 704850"/>
              <a:gd name="connsiteY29" fmla="*/ 257175 h 762000"/>
              <a:gd name="connsiteX30" fmla="*/ 400050 w 704850"/>
              <a:gd name="connsiteY30" fmla="*/ 257175 h 762000"/>
              <a:gd name="connsiteX31" fmla="*/ 400050 w 704850"/>
              <a:gd name="connsiteY31" fmla="*/ 323850 h 762000"/>
              <a:gd name="connsiteX32" fmla="*/ 504825 w 704850"/>
              <a:gd name="connsiteY32" fmla="*/ 323850 h 762000"/>
              <a:gd name="connsiteX33" fmla="*/ 504825 w 704850"/>
              <a:gd name="connsiteY33" fmla="*/ 257175 h 762000"/>
              <a:gd name="connsiteX34" fmla="*/ 257175 w 704850"/>
              <a:gd name="connsiteY34" fmla="*/ 257175 h 762000"/>
              <a:gd name="connsiteX35" fmla="*/ 257175 w 704850"/>
              <a:gd name="connsiteY35" fmla="*/ 323850 h 762000"/>
              <a:gd name="connsiteX36" fmla="*/ 361950 w 704850"/>
              <a:gd name="connsiteY36" fmla="*/ 323850 h 762000"/>
              <a:gd name="connsiteX37" fmla="*/ 361950 w 704850"/>
              <a:gd name="connsiteY37" fmla="*/ 257175 h 762000"/>
              <a:gd name="connsiteX38" fmla="*/ 114300 w 704850"/>
              <a:gd name="connsiteY38" fmla="*/ 257175 h 762000"/>
              <a:gd name="connsiteX39" fmla="*/ 114300 w 704850"/>
              <a:gd name="connsiteY39" fmla="*/ 323850 h 762000"/>
              <a:gd name="connsiteX40" fmla="*/ 219075 w 704850"/>
              <a:gd name="connsiteY40" fmla="*/ 323850 h 762000"/>
              <a:gd name="connsiteX41" fmla="*/ 219075 w 704850"/>
              <a:gd name="connsiteY41" fmla="*/ 257175 h 762000"/>
              <a:gd name="connsiteX42" fmla="*/ 542925 w 704850"/>
              <a:gd name="connsiteY42" fmla="*/ 152400 h 762000"/>
              <a:gd name="connsiteX43" fmla="*/ 542925 w 704850"/>
              <a:gd name="connsiteY43" fmla="*/ 219075 h 762000"/>
              <a:gd name="connsiteX44" fmla="*/ 647700 w 704850"/>
              <a:gd name="connsiteY44" fmla="*/ 219075 h 762000"/>
              <a:gd name="connsiteX45" fmla="*/ 647700 w 704850"/>
              <a:gd name="connsiteY45" fmla="*/ 152400 h 762000"/>
              <a:gd name="connsiteX46" fmla="*/ 400050 w 704850"/>
              <a:gd name="connsiteY46" fmla="*/ 152400 h 762000"/>
              <a:gd name="connsiteX47" fmla="*/ 400050 w 704850"/>
              <a:gd name="connsiteY47" fmla="*/ 219075 h 762000"/>
              <a:gd name="connsiteX48" fmla="*/ 504825 w 704850"/>
              <a:gd name="connsiteY48" fmla="*/ 219075 h 762000"/>
              <a:gd name="connsiteX49" fmla="*/ 504825 w 704850"/>
              <a:gd name="connsiteY49" fmla="*/ 152400 h 762000"/>
              <a:gd name="connsiteX50" fmla="*/ 257175 w 704850"/>
              <a:gd name="connsiteY50" fmla="*/ 152400 h 762000"/>
              <a:gd name="connsiteX51" fmla="*/ 257175 w 704850"/>
              <a:gd name="connsiteY51" fmla="*/ 219075 h 762000"/>
              <a:gd name="connsiteX52" fmla="*/ 361950 w 704850"/>
              <a:gd name="connsiteY52" fmla="*/ 219075 h 762000"/>
              <a:gd name="connsiteX53" fmla="*/ 361950 w 704850"/>
              <a:gd name="connsiteY53" fmla="*/ 152400 h 762000"/>
              <a:gd name="connsiteX54" fmla="*/ 114300 w 704850"/>
              <a:gd name="connsiteY54" fmla="*/ 152400 h 762000"/>
              <a:gd name="connsiteX55" fmla="*/ 114300 w 704850"/>
              <a:gd name="connsiteY55" fmla="*/ 219075 h 762000"/>
              <a:gd name="connsiteX56" fmla="*/ 219075 w 704850"/>
              <a:gd name="connsiteY56" fmla="*/ 219075 h 762000"/>
              <a:gd name="connsiteX57" fmla="*/ 219075 w 704850"/>
              <a:gd name="connsiteY57" fmla="*/ 152400 h 762000"/>
              <a:gd name="connsiteX58" fmla="*/ 28575 w 704850"/>
              <a:gd name="connsiteY58" fmla="*/ 0 h 762000"/>
              <a:gd name="connsiteX59" fmla="*/ 114300 w 704850"/>
              <a:gd name="connsiteY59" fmla="*/ 85725 h 762000"/>
              <a:gd name="connsiteX60" fmla="*/ 114300 w 704850"/>
              <a:gd name="connsiteY60" fmla="*/ 95250 h 762000"/>
              <a:gd name="connsiteX61" fmla="*/ 704850 w 704850"/>
              <a:gd name="connsiteY61" fmla="*/ 95250 h 762000"/>
              <a:gd name="connsiteX62" fmla="*/ 704850 w 704850"/>
              <a:gd name="connsiteY62" fmla="*/ 457200 h 762000"/>
              <a:gd name="connsiteX63" fmla="*/ 114300 w 704850"/>
              <a:gd name="connsiteY63" fmla="*/ 509588 h 762000"/>
              <a:gd name="connsiteX64" fmla="*/ 114300 w 704850"/>
              <a:gd name="connsiteY64" fmla="*/ 561975 h 762000"/>
              <a:gd name="connsiteX65" fmla="*/ 142875 w 704850"/>
              <a:gd name="connsiteY65" fmla="*/ 590550 h 762000"/>
              <a:gd name="connsiteX66" fmla="*/ 676275 w 704850"/>
              <a:gd name="connsiteY66" fmla="*/ 590550 h 762000"/>
              <a:gd name="connsiteX67" fmla="*/ 704850 w 704850"/>
              <a:gd name="connsiteY67" fmla="*/ 619125 h 762000"/>
              <a:gd name="connsiteX68" fmla="*/ 676275 w 704850"/>
              <a:gd name="connsiteY68" fmla="*/ 647700 h 762000"/>
              <a:gd name="connsiteX69" fmla="*/ 590550 w 704850"/>
              <a:gd name="connsiteY69" fmla="*/ 647700 h 762000"/>
              <a:gd name="connsiteX70" fmla="*/ 171450 w 704850"/>
              <a:gd name="connsiteY70" fmla="*/ 647700 h 762000"/>
              <a:gd name="connsiteX71" fmla="*/ 142875 w 704850"/>
              <a:gd name="connsiteY71" fmla="*/ 647700 h 762000"/>
              <a:gd name="connsiteX72" fmla="*/ 57150 w 704850"/>
              <a:gd name="connsiteY72" fmla="*/ 561975 h 762000"/>
              <a:gd name="connsiteX73" fmla="*/ 57150 w 704850"/>
              <a:gd name="connsiteY73" fmla="*/ 85725 h 762000"/>
              <a:gd name="connsiteX74" fmla="*/ 28575 w 704850"/>
              <a:gd name="connsiteY74" fmla="*/ 57150 h 762000"/>
              <a:gd name="connsiteX75" fmla="*/ 0 w 704850"/>
              <a:gd name="connsiteY75" fmla="*/ 28575 h 762000"/>
              <a:gd name="connsiteX76" fmla="*/ 28575 w 704850"/>
              <a:gd name="connsiteY76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4850" h="762000">
                <a:moveTo>
                  <a:pt x="590550" y="647700"/>
                </a:moveTo>
                <a:cubicBezTo>
                  <a:pt x="622113" y="647700"/>
                  <a:pt x="647700" y="673287"/>
                  <a:pt x="647700" y="704850"/>
                </a:cubicBezTo>
                <a:cubicBezTo>
                  <a:pt x="647700" y="736413"/>
                  <a:pt x="622113" y="762000"/>
                  <a:pt x="590550" y="762000"/>
                </a:cubicBezTo>
                <a:cubicBezTo>
                  <a:pt x="558987" y="762000"/>
                  <a:pt x="533400" y="736413"/>
                  <a:pt x="533400" y="704850"/>
                </a:cubicBezTo>
                <a:cubicBezTo>
                  <a:pt x="533400" y="673287"/>
                  <a:pt x="558987" y="647700"/>
                  <a:pt x="590550" y="647700"/>
                </a:cubicBezTo>
                <a:close/>
                <a:moveTo>
                  <a:pt x="171450" y="647700"/>
                </a:moveTo>
                <a:cubicBezTo>
                  <a:pt x="203013" y="647700"/>
                  <a:pt x="228600" y="673287"/>
                  <a:pt x="228600" y="704850"/>
                </a:cubicBezTo>
                <a:cubicBezTo>
                  <a:pt x="228600" y="736413"/>
                  <a:pt x="203013" y="762000"/>
                  <a:pt x="171450" y="762000"/>
                </a:cubicBezTo>
                <a:cubicBezTo>
                  <a:pt x="139887" y="762000"/>
                  <a:pt x="114300" y="736413"/>
                  <a:pt x="114300" y="704850"/>
                </a:cubicBezTo>
                <a:cubicBezTo>
                  <a:pt x="114300" y="673287"/>
                  <a:pt x="139887" y="647700"/>
                  <a:pt x="171450" y="647700"/>
                </a:cubicBezTo>
                <a:close/>
                <a:moveTo>
                  <a:pt x="542925" y="361950"/>
                </a:moveTo>
                <a:lnTo>
                  <a:pt x="542925" y="414338"/>
                </a:lnTo>
                <a:lnTo>
                  <a:pt x="647700" y="404813"/>
                </a:lnTo>
                <a:lnTo>
                  <a:pt x="647700" y="361950"/>
                </a:lnTo>
                <a:close/>
                <a:moveTo>
                  <a:pt x="400050" y="361950"/>
                </a:moveTo>
                <a:lnTo>
                  <a:pt x="400050" y="426720"/>
                </a:lnTo>
                <a:lnTo>
                  <a:pt x="504825" y="417195"/>
                </a:lnTo>
                <a:lnTo>
                  <a:pt x="504825" y="361950"/>
                </a:lnTo>
                <a:close/>
                <a:moveTo>
                  <a:pt x="257175" y="361950"/>
                </a:moveTo>
                <a:lnTo>
                  <a:pt x="257175" y="440055"/>
                </a:lnTo>
                <a:lnTo>
                  <a:pt x="361950" y="430530"/>
                </a:lnTo>
                <a:lnTo>
                  <a:pt x="361950" y="361950"/>
                </a:lnTo>
                <a:close/>
                <a:moveTo>
                  <a:pt x="114300" y="361950"/>
                </a:moveTo>
                <a:lnTo>
                  <a:pt x="114300" y="452438"/>
                </a:lnTo>
                <a:lnTo>
                  <a:pt x="219075" y="442913"/>
                </a:lnTo>
                <a:lnTo>
                  <a:pt x="219075" y="361950"/>
                </a:lnTo>
                <a:close/>
                <a:moveTo>
                  <a:pt x="542925" y="257175"/>
                </a:moveTo>
                <a:lnTo>
                  <a:pt x="542925" y="323850"/>
                </a:lnTo>
                <a:lnTo>
                  <a:pt x="647700" y="323850"/>
                </a:lnTo>
                <a:lnTo>
                  <a:pt x="647700" y="257175"/>
                </a:lnTo>
                <a:close/>
                <a:moveTo>
                  <a:pt x="400050" y="257175"/>
                </a:moveTo>
                <a:lnTo>
                  <a:pt x="400050" y="323850"/>
                </a:lnTo>
                <a:lnTo>
                  <a:pt x="504825" y="323850"/>
                </a:lnTo>
                <a:lnTo>
                  <a:pt x="504825" y="257175"/>
                </a:lnTo>
                <a:close/>
                <a:moveTo>
                  <a:pt x="257175" y="257175"/>
                </a:moveTo>
                <a:lnTo>
                  <a:pt x="257175" y="323850"/>
                </a:lnTo>
                <a:lnTo>
                  <a:pt x="361950" y="323850"/>
                </a:lnTo>
                <a:lnTo>
                  <a:pt x="361950" y="257175"/>
                </a:lnTo>
                <a:close/>
                <a:moveTo>
                  <a:pt x="114300" y="257175"/>
                </a:moveTo>
                <a:lnTo>
                  <a:pt x="114300" y="323850"/>
                </a:lnTo>
                <a:lnTo>
                  <a:pt x="219075" y="323850"/>
                </a:lnTo>
                <a:lnTo>
                  <a:pt x="219075" y="257175"/>
                </a:lnTo>
                <a:close/>
                <a:moveTo>
                  <a:pt x="542925" y="152400"/>
                </a:moveTo>
                <a:lnTo>
                  <a:pt x="542925" y="219075"/>
                </a:lnTo>
                <a:lnTo>
                  <a:pt x="647700" y="219075"/>
                </a:lnTo>
                <a:lnTo>
                  <a:pt x="647700" y="152400"/>
                </a:lnTo>
                <a:close/>
                <a:moveTo>
                  <a:pt x="400050" y="152400"/>
                </a:moveTo>
                <a:lnTo>
                  <a:pt x="400050" y="219075"/>
                </a:lnTo>
                <a:lnTo>
                  <a:pt x="504825" y="219075"/>
                </a:lnTo>
                <a:lnTo>
                  <a:pt x="504825" y="152400"/>
                </a:lnTo>
                <a:close/>
                <a:moveTo>
                  <a:pt x="257175" y="152400"/>
                </a:moveTo>
                <a:lnTo>
                  <a:pt x="257175" y="219075"/>
                </a:lnTo>
                <a:lnTo>
                  <a:pt x="361950" y="219075"/>
                </a:lnTo>
                <a:lnTo>
                  <a:pt x="361950" y="152400"/>
                </a:lnTo>
                <a:close/>
                <a:moveTo>
                  <a:pt x="114300" y="152400"/>
                </a:moveTo>
                <a:lnTo>
                  <a:pt x="114300" y="219075"/>
                </a:lnTo>
                <a:lnTo>
                  <a:pt x="219075" y="219075"/>
                </a:lnTo>
                <a:lnTo>
                  <a:pt x="219075" y="152400"/>
                </a:lnTo>
                <a:close/>
                <a:moveTo>
                  <a:pt x="28575" y="0"/>
                </a:moveTo>
                <a:cubicBezTo>
                  <a:pt x="76200" y="0"/>
                  <a:pt x="114300" y="38100"/>
                  <a:pt x="114300" y="85725"/>
                </a:cubicBezTo>
                <a:lnTo>
                  <a:pt x="114300" y="95250"/>
                </a:lnTo>
                <a:lnTo>
                  <a:pt x="704850" y="95250"/>
                </a:lnTo>
                <a:lnTo>
                  <a:pt x="704850" y="457200"/>
                </a:lnTo>
                <a:lnTo>
                  <a:pt x="114300" y="509588"/>
                </a:lnTo>
                <a:lnTo>
                  <a:pt x="114300" y="561975"/>
                </a:lnTo>
                <a:cubicBezTo>
                  <a:pt x="114300" y="578168"/>
                  <a:pt x="126682" y="590550"/>
                  <a:pt x="142875" y="590550"/>
                </a:cubicBezTo>
                <a:lnTo>
                  <a:pt x="676275" y="590550"/>
                </a:lnTo>
                <a:cubicBezTo>
                  <a:pt x="692468" y="590550"/>
                  <a:pt x="704850" y="602933"/>
                  <a:pt x="704850" y="619125"/>
                </a:cubicBezTo>
                <a:cubicBezTo>
                  <a:pt x="704850" y="635318"/>
                  <a:pt x="692468" y="647700"/>
                  <a:pt x="676275" y="647700"/>
                </a:cubicBezTo>
                <a:lnTo>
                  <a:pt x="590550" y="647700"/>
                </a:lnTo>
                <a:lnTo>
                  <a:pt x="171450" y="647700"/>
                </a:lnTo>
                <a:lnTo>
                  <a:pt x="142875" y="647700"/>
                </a:lnTo>
                <a:cubicBezTo>
                  <a:pt x="95250" y="647700"/>
                  <a:pt x="57150" y="609600"/>
                  <a:pt x="57150" y="561975"/>
                </a:cubicBezTo>
                <a:lnTo>
                  <a:pt x="57150" y="85725"/>
                </a:lnTo>
                <a:cubicBezTo>
                  <a:pt x="57150" y="69533"/>
                  <a:pt x="44768" y="57150"/>
                  <a:pt x="28575" y="57150"/>
                </a:cubicBezTo>
                <a:cubicBezTo>
                  <a:pt x="12383" y="57150"/>
                  <a:pt x="0" y="44768"/>
                  <a:pt x="0" y="28575"/>
                </a:cubicBezTo>
                <a:cubicBezTo>
                  <a:pt x="0" y="12383"/>
                  <a:pt x="12383" y="0"/>
                  <a:pt x="28575" y="0"/>
                </a:cubicBezTo>
                <a:close/>
              </a:path>
            </a:pathLst>
          </a:custGeom>
          <a:solidFill>
            <a:srgbClr val="70AD47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4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660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414315" y="327986"/>
            <a:ext cx="682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أهمية دراسة سلوك المستهلك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مربع نص 2"/>
          <p:cNvSpPr txBox="1"/>
          <p:nvPr/>
        </p:nvSpPr>
        <p:spPr>
          <a:xfrm>
            <a:off x="2837329" y="1800789"/>
            <a:ext cx="9246412" cy="43088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" rtl="1">
              <a:spcAft>
                <a:spcPts val="1200"/>
              </a:spcAft>
              <a:buFont typeface="+mj-lt"/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وضع توقعات وافتراضات أكثر دقة.</a:t>
            </a:r>
          </a:p>
          <a:p>
            <a:pPr marL="514350" indent="-514350" algn="just" rtl="1">
              <a:spcAft>
                <a:spcPts val="1200"/>
              </a:spcAft>
              <a:buFont typeface="+mj-lt"/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قياس أداء المنتجات.</a:t>
            </a:r>
          </a:p>
          <a:p>
            <a:pPr marL="514350" indent="-514350" algn="just" rtl="1">
              <a:spcAft>
                <a:spcPts val="1200"/>
              </a:spcAft>
              <a:buFont typeface="+mj-lt"/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التخطيط المسبق لمواصفات السلعة.</a:t>
            </a:r>
          </a:p>
          <a:p>
            <a:pPr marL="514350" indent="-514350" algn="just" rtl="1">
              <a:spcAft>
                <a:spcPts val="1200"/>
              </a:spcAft>
              <a:buFont typeface="+mj-lt"/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المساهمة في رسم السياسات </a:t>
            </a:r>
            <a:r>
              <a:rPr lang="ar-BH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البيعية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وتقييم البدائل واختيار أساليب بيع جديدة.</a:t>
            </a:r>
          </a:p>
          <a:p>
            <a:pPr marL="514350" indent="-514350" algn="just" rtl="1">
              <a:spcAft>
                <a:spcPts val="1200"/>
              </a:spcAft>
              <a:buFont typeface="+mj-lt"/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عناصر المزيج التسويقي الأكثر ملائمة.</a:t>
            </a:r>
          </a:p>
          <a:p>
            <a:pPr marL="514350" indent="-514350" algn="just" rtl="1">
              <a:spcAft>
                <a:spcPts val="1200"/>
              </a:spcAft>
              <a:buFont typeface="+mj-lt"/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دراسة جميع عوامل البيئة الخارجية ودورها في حركة المستهلك.</a:t>
            </a:r>
          </a:p>
        </p:txBody>
      </p:sp>
      <p:pic>
        <p:nvPicPr>
          <p:cNvPr id="4098" name="Picture 2" descr="Man shopping silhouette - Transparent PNG &amp; SVG vector fil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758" y="1147557"/>
            <a:ext cx="5474917" cy="547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3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0189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414315" y="327986"/>
            <a:ext cx="682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أهمية دراسة سلوك المستهلك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مربع نص 44"/>
          <p:cNvSpPr txBox="1"/>
          <p:nvPr/>
        </p:nvSpPr>
        <p:spPr>
          <a:xfrm>
            <a:off x="240093" y="1396712"/>
            <a:ext cx="9858648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" rtl="1">
              <a:spcAft>
                <a:spcPts val="1200"/>
              </a:spcAft>
              <a:buFont typeface="+mj-lt"/>
              <a:buAutoNum type="arabicPeriod" startAt="7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اختيار الشريحة المناسبة من السوق عن طريق تجزئة السوق.</a:t>
            </a:r>
          </a:p>
          <a:p>
            <a:pPr marL="514350" indent="-514350" algn="just" rtl="1">
              <a:spcAft>
                <a:spcPts val="1200"/>
              </a:spcAft>
              <a:buFont typeface="+mj-lt"/>
              <a:buAutoNum type="arabicPeriod" startAt="7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التغيير المستمر في الأذواق والأسواق المعاصرة (نتيجة ارتفاع مستوى التعليم والحالة الاجتماعية).</a:t>
            </a:r>
          </a:p>
          <a:p>
            <a:pPr marL="514350" indent="-514350" algn="just" rtl="1">
              <a:spcAft>
                <a:spcPts val="1200"/>
              </a:spcAft>
              <a:buFont typeface="+mj-lt"/>
              <a:buAutoNum type="arabicPeriod" startAt="7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حجم السوق.</a:t>
            </a:r>
          </a:p>
          <a:p>
            <a:pPr marL="514350" indent="-514350" algn="just" rtl="1">
              <a:spcAft>
                <a:spcPts val="1200"/>
              </a:spcAft>
              <a:buFont typeface="+mj-lt"/>
              <a:buAutoNum type="arabicPeriod" startAt="7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اتجاهات السوق والتنبؤ بحجم النشاط التسويقي للمنظمة.</a:t>
            </a:r>
          </a:p>
          <a:p>
            <a:pPr marL="514350" indent="-514350" algn="just" rtl="1">
              <a:spcAft>
                <a:spcPts val="1200"/>
              </a:spcAft>
              <a:buFont typeface="+mj-lt"/>
              <a:buAutoNum type="arabicPeriod" startAt="7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أنواع المستهلكين وطبيعتهم ودوافعهم الشرائية.</a:t>
            </a:r>
          </a:p>
          <a:p>
            <a:pPr marL="514350" indent="-514350" algn="just" rtl="1">
              <a:spcAft>
                <a:spcPts val="1200"/>
              </a:spcAft>
              <a:buFont typeface="+mj-lt"/>
              <a:buAutoNum type="arabicPeriod" startAt="7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الطريق إلى فتح مجالات جديدة أمام رجال التسويق وتحديد الفرص الجديدة في السوق.</a:t>
            </a:r>
          </a:p>
        </p:txBody>
      </p:sp>
      <p:pic>
        <p:nvPicPr>
          <p:cNvPr id="27" name="Picture 2" descr="Man shopping silhouette - Transparent PNG &amp; SVG vector file">
            <a:extLst>
              <a:ext uri="{FF2B5EF4-FFF2-40B4-BE49-F238E27FC236}">
                <a16:creationId xmlns="" xmlns:a16="http://schemas.microsoft.com/office/drawing/2014/main" id="{643B27BF-887D-40E7-BBCB-EE51DF466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64" y="1165642"/>
            <a:ext cx="5474917" cy="547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7"/>
            <a:ext cx="1646183" cy="1268068"/>
          </a:xfrm>
          <a:prstGeom prst="rect">
            <a:avLst/>
          </a:prstGeom>
        </p:spPr>
      </p:pic>
      <p:sp>
        <p:nvSpPr>
          <p:cNvPr id="37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19474" y="6494563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الخامس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سلوك المستهلك (1)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72770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4062</TotalTime>
  <Words>1117</Words>
  <Application>Microsoft Office PowerPoint</Application>
  <PresentationFormat>ملء الشاشة</PresentationFormat>
  <Paragraphs>176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6" baseType="lpstr">
      <vt:lpstr>AL-Mohanad</vt:lpstr>
      <vt:lpstr>Arial</vt:lpstr>
      <vt:lpstr>Arial Black</vt:lpstr>
      <vt:lpstr>Arvo</vt:lpstr>
      <vt:lpstr>Calibri</vt:lpstr>
      <vt:lpstr>Calibri Light</vt:lpstr>
      <vt:lpstr>PT Bold Heading</vt:lpstr>
      <vt:lpstr>Sakkal Majalla</vt:lpstr>
      <vt:lpstr>Simplified Arabic</vt:lpstr>
      <vt:lpstr>Sultan bold</vt:lpstr>
      <vt:lpstr>Times New Roman</vt:lpstr>
      <vt:lpstr>Office Theme</vt:lpstr>
      <vt:lpstr>التسويق سوق 321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199</cp:revision>
  <dcterms:created xsi:type="dcterms:W3CDTF">2020-03-04T10:47:58Z</dcterms:created>
  <dcterms:modified xsi:type="dcterms:W3CDTF">2021-01-20T05:26:24Z</dcterms:modified>
</cp:coreProperties>
</file>