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8" r:id="rId3"/>
    <p:sldId id="260" r:id="rId4"/>
    <p:sldId id="263" r:id="rId5"/>
    <p:sldId id="265" r:id="rId6"/>
    <p:sldId id="267" r:id="rId7"/>
    <p:sldId id="408" r:id="rId8"/>
    <p:sldId id="409" r:id="rId9"/>
    <p:sldId id="296" r:id="rId10"/>
    <p:sldId id="350" r:id="rId11"/>
    <p:sldId id="410" r:id="rId12"/>
    <p:sldId id="352" r:id="rId13"/>
    <p:sldId id="383" r:id="rId14"/>
    <p:sldId id="411" r:id="rId15"/>
    <p:sldId id="412" r:id="rId16"/>
    <p:sldId id="386" r:id="rId17"/>
    <p:sldId id="354" r:id="rId18"/>
    <p:sldId id="389" r:id="rId19"/>
    <p:sldId id="346" r:id="rId20"/>
    <p:sldId id="365" r:id="rId21"/>
    <p:sldId id="407" r:id="rId22"/>
    <p:sldId id="279" r:id="rId23"/>
    <p:sldId id="288" r:id="rId24"/>
    <p:sldId id="347" r:id="rId25"/>
    <p:sldId id="348" r:id="rId26"/>
    <p:sldId id="355" r:id="rId27"/>
    <p:sldId id="356" r:id="rId28"/>
    <p:sldId id="366" r:id="rId29"/>
    <p:sldId id="367" r:id="rId30"/>
    <p:sldId id="401" r:id="rId31"/>
    <p:sldId id="402" r:id="rId32"/>
    <p:sldId id="368" r:id="rId33"/>
    <p:sldId id="3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800"/>
    <a:srgbClr val="FFFFFF"/>
    <a:srgbClr val="5577A9"/>
    <a:srgbClr val="CCCCFF"/>
    <a:srgbClr val="92A8C8"/>
    <a:srgbClr val="87A04A"/>
    <a:srgbClr val="3F5378"/>
    <a:srgbClr val="EAEAEA"/>
    <a:srgbClr val="2F7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نمط فاتح 1 - تميي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94660"/>
  </p:normalViewPr>
  <p:slideViewPr>
    <p:cSldViewPr snapToGrid="0">
      <p:cViewPr varScale="1">
        <p:scale>
          <a:sx n="71" d="100"/>
          <a:sy n="71" d="100"/>
        </p:scale>
        <p:origin x="672" y="-186"/>
      </p:cViewPr>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9A2E8018-DFC0-4587-8CCF-E84692DB8287}"/>
    <pc:docChg chg="undo redo custSel addSld delSld modSld sldOrd">
      <pc:chgData name="Majeda Al Hermi" userId="ebe551ee1b006974" providerId="LiveId" clId="{9A2E8018-DFC0-4587-8CCF-E84692DB8287}" dt="2020-06-15T19:10:53.750" v="3745"/>
      <pc:docMkLst>
        <pc:docMk/>
      </pc:docMkLst>
      <pc:sldChg chg="addSp delSp modSp mod">
        <pc:chgData name="Majeda Al Hermi" userId="ebe551ee1b006974" providerId="LiveId" clId="{9A2E8018-DFC0-4587-8CCF-E84692DB8287}" dt="2020-06-10T11:42:53.091" v="238"/>
        <pc:sldMkLst>
          <pc:docMk/>
          <pc:sldMk cId="3255457237" sldId="256"/>
        </pc:sldMkLst>
        <pc:spChg chg="del">
          <ac:chgData name="Majeda Al Hermi" userId="ebe551ee1b006974" providerId="LiveId" clId="{9A2E8018-DFC0-4587-8CCF-E84692DB8287}" dt="2020-06-10T11:42:20.976" v="236" actId="21"/>
          <ac:spMkLst>
            <pc:docMk/>
            <pc:sldMk cId="3255457237" sldId="256"/>
            <ac:spMk id="3" creationId="{00000000-0000-0000-0000-000000000000}"/>
          </ac:spMkLst>
        </pc:spChg>
        <pc:spChg chg="add del mod">
          <ac:chgData name="Majeda Al Hermi" userId="ebe551ee1b006974" providerId="LiveId" clId="{9A2E8018-DFC0-4587-8CCF-E84692DB8287}" dt="2020-06-10T11:42:24.772" v="237" actId="21"/>
          <ac:spMkLst>
            <pc:docMk/>
            <pc:sldMk cId="3255457237" sldId="256"/>
            <ac:spMk id="4" creationId="{1D3E92A8-7D60-4511-B5DE-5D5B2CB43A59}"/>
          </ac:spMkLst>
        </pc:spChg>
        <pc:spChg chg="add mod">
          <ac:chgData name="Majeda Al Hermi" userId="ebe551ee1b006974" providerId="LiveId" clId="{9A2E8018-DFC0-4587-8CCF-E84692DB8287}" dt="2020-06-10T11:42:53.091" v="238"/>
          <ac:spMkLst>
            <pc:docMk/>
            <pc:sldMk cId="3255457237" sldId="256"/>
            <ac:spMk id="7" creationId="{AF00B596-7B01-43CA-B059-816B31626258}"/>
          </ac:spMkLst>
        </pc:spChg>
        <pc:spChg chg="add mod">
          <ac:chgData name="Majeda Al Hermi" userId="ebe551ee1b006974" providerId="LiveId" clId="{9A2E8018-DFC0-4587-8CCF-E84692DB8287}" dt="2020-06-10T11:42:53.091" v="238"/>
          <ac:spMkLst>
            <pc:docMk/>
            <pc:sldMk cId="3255457237" sldId="256"/>
            <ac:spMk id="8" creationId="{9E08E178-21ED-4169-889D-B770A7D668E4}"/>
          </ac:spMkLst>
        </pc:spChg>
        <pc:spChg chg="add mod">
          <ac:chgData name="Majeda Al Hermi" userId="ebe551ee1b006974" providerId="LiveId" clId="{9A2E8018-DFC0-4587-8CCF-E84692DB8287}" dt="2020-06-10T11:42:53.091" v="238"/>
          <ac:spMkLst>
            <pc:docMk/>
            <pc:sldMk cId="3255457237" sldId="256"/>
            <ac:spMk id="9" creationId="{7A985F83-96FA-41F0-9616-49BFBDCC2B79}"/>
          </ac:spMkLst>
        </pc:spChg>
      </pc:sldChg>
      <pc:sldChg chg="addSp modSp mod">
        <pc:chgData name="Majeda Al Hermi" userId="ebe551ee1b006974" providerId="LiveId" clId="{9A2E8018-DFC0-4587-8CCF-E84692DB8287}" dt="2020-06-15T16:31:21.097" v="2842" actId="1076"/>
        <pc:sldMkLst>
          <pc:docMk/>
          <pc:sldMk cId="3590452718" sldId="260"/>
        </pc:sldMkLst>
        <pc:spChg chg="mod">
          <ac:chgData name="Majeda Al Hermi" userId="ebe551ee1b006974" providerId="LiveId" clId="{9A2E8018-DFC0-4587-8CCF-E84692DB8287}" dt="2020-06-15T16:31:21.097" v="2842" actId="1076"/>
          <ac:spMkLst>
            <pc:docMk/>
            <pc:sldMk cId="3590452718" sldId="260"/>
            <ac:spMk id="8" creationId="{6CE6E763-DF88-4316-B12D-F9A5C2913CBA}"/>
          </ac:spMkLst>
        </pc:spChg>
        <pc:spChg chg="add mod">
          <ac:chgData name="Majeda Al Hermi" userId="ebe551ee1b006974" providerId="LiveId" clId="{9A2E8018-DFC0-4587-8CCF-E84692DB8287}" dt="2020-06-10T11:44:41.329" v="257" actId="404"/>
          <ac:spMkLst>
            <pc:docMk/>
            <pc:sldMk cId="3590452718" sldId="260"/>
            <ac:spMk id="12" creationId="{44097747-7082-4462-BD81-614E1073243B}"/>
          </ac:spMkLst>
        </pc:spChg>
        <pc:picChg chg="add mod ord">
          <ac:chgData name="Majeda Al Hermi" userId="ebe551ee1b006974" providerId="LiveId" clId="{9A2E8018-DFC0-4587-8CCF-E84692DB8287}" dt="2020-06-10T11:44:07.089" v="249" actId="1076"/>
          <ac:picMkLst>
            <pc:docMk/>
            <pc:sldMk cId="3590452718" sldId="260"/>
            <ac:picMk id="10" creationId="{92DE8860-E7CD-423B-A2BC-532C4BB3044D}"/>
          </ac:picMkLst>
        </pc:picChg>
        <pc:picChg chg="add mod">
          <ac:chgData name="Majeda Al Hermi" userId="ebe551ee1b006974" providerId="LiveId" clId="{9A2E8018-DFC0-4587-8CCF-E84692DB8287}" dt="2020-06-10T11:44:32.938" v="250"/>
          <ac:picMkLst>
            <pc:docMk/>
            <pc:sldMk cId="3590452718" sldId="260"/>
            <ac:picMk id="11" creationId="{B5177473-69E3-49F8-A721-DA1C57CCE6DC}"/>
          </ac:picMkLst>
        </pc:picChg>
      </pc:sldChg>
      <pc:sldChg chg="addSp modSp mod">
        <pc:chgData name="Majeda Al Hermi" userId="ebe551ee1b006974" providerId="LiveId" clId="{9A2E8018-DFC0-4587-8CCF-E84692DB8287}" dt="2020-06-15T16:31:57.036" v="2846"/>
        <pc:sldMkLst>
          <pc:docMk/>
          <pc:sldMk cId="2238683589" sldId="263"/>
        </pc:sldMkLst>
        <pc:spChg chg="mod">
          <ac:chgData name="Majeda Al Hermi" userId="ebe551ee1b006974" providerId="LiveId" clId="{9A2E8018-DFC0-4587-8CCF-E84692DB8287}" dt="2020-06-15T16:16:04.415" v="2673"/>
          <ac:spMkLst>
            <pc:docMk/>
            <pc:sldMk cId="2238683589" sldId="263"/>
            <ac:spMk id="6" creationId="{00000000-0000-0000-0000-000000000000}"/>
          </ac:spMkLst>
        </pc:spChg>
        <pc:spChg chg="mod">
          <ac:chgData name="Majeda Al Hermi" userId="ebe551ee1b006974" providerId="LiveId" clId="{9A2E8018-DFC0-4587-8CCF-E84692DB8287}" dt="2020-06-15T16:16:09.867" v="2674"/>
          <ac:spMkLst>
            <pc:docMk/>
            <pc:sldMk cId="2238683589" sldId="263"/>
            <ac:spMk id="12" creationId="{00000000-0000-0000-0000-000000000000}"/>
          </ac:spMkLst>
        </pc:spChg>
        <pc:spChg chg="mod">
          <ac:chgData name="Majeda Al Hermi" userId="ebe551ee1b006974" providerId="LiveId" clId="{9A2E8018-DFC0-4587-8CCF-E84692DB8287}" dt="2020-06-15T16:16:18.209" v="2675"/>
          <ac:spMkLst>
            <pc:docMk/>
            <pc:sldMk cId="2238683589" sldId="263"/>
            <ac:spMk id="13" creationId="{00000000-0000-0000-0000-000000000000}"/>
          </ac:spMkLst>
        </pc:spChg>
        <pc:spChg chg="mod">
          <ac:chgData name="Majeda Al Hermi" userId="ebe551ee1b006974" providerId="LiveId" clId="{9A2E8018-DFC0-4587-8CCF-E84692DB8287}" dt="2020-06-15T16:16:35.095" v="2677"/>
          <ac:spMkLst>
            <pc:docMk/>
            <pc:sldMk cId="2238683589" sldId="263"/>
            <ac:spMk id="17" creationId="{00000000-0000-0000-0000-000000000000}"/>
          </ac:spMkLst>
        </pc:spChg>
        <pc:spChg chg="mod">
          <ac:chgData name="Majeda Al Hermi" userId="ebe551ee1b006974" providerId="LiveId" clId="{9A2E8018-DFC0-4587-8CCF-E84692DB8287}" dt="2020-06-15T16:16:41.117" v="2678"/>
          <ac:spMkLst>
            <pc:docMk/>
            <pc:sldMk cId="2238683589" sldId="263"/>
            <ac:spMk id="18" creationId="{00000000-0000-0000-0000-000000000000}"/>
          </ac:spMkLst>
        </pc:spChg>
        <pc:spChg chg="mod">
          <ac:chgData name="Majeda Al Hermi" userId="ebe551ee1b006974" providerId="LiveId" clId="{9A2E8018-DFC0-4587-8CCF-E84692DB8287}" dt="2020-06-15T16:31:57.036" v="2846"/>
          <ac:spMkLst>
            <pc:docMk/>
            <pc:sldMk cId="2238683589" sldId="263"/>
            <ac:spMk id="19" creationId="{00000000-0000-0000-0000-000000000000}"/>
          </ac:spMkLst>
        </pc:spChg>
        <pc:spChg chg="add mod">
          <ac:chgData name="Majeda Al Hermi" userId="ebe551ee1b006974" providerId="LiveId" clId="{9A2E8018-DFC0-4587-8CCF-E84692DB8287}" dt="2020-06-10T11:45:23.050" v="280" actId="20577"/>
          <ac:spMkLst>
            <pc:docMk/>
            <pc:sldMk cId="2238683589" sldId="263"/>
            <ac:spMk id="21" creationId="{1CFE1C69-2662-4DB0-8735-9A5100D91083}"/>
          </ac:spMkLst>
        </pc:spChg>
      </pc:sldChg>
      <pc:sldChg chg="addSp delSp modSp mod">
        <pc:chgData name="Majeda Al Hermi" userId="ebe551ee1b006974" providerId="LiveId" clId="{9A2E8018-DFC0-4587-8CCF-E84692DB8287}" dt="2020-06-15T16:23:10.451" v="2761" actId="207"/>
        <pc:sldMkLst>
          <pc:docMk/>
          <pc:sldMk cId="2015591451" sldId="265"/>
        </pc:sldMkLst>
        <pc:spChg chg="add del mod">
          <ac:chgData name="Majeda Al Hermi" userId="ebe551ee1b006974" providerId="LiveId" clId="{9A2E8018-DFC0-4587-8CCF-E84692DB8287}" dt="2020-06-10T11:45:29.030" v="281" actId="478"/>
          <ac:spMkLst>
            <pc:docMk/>
            <pc:sldMk cId="2015591451" sldId="265"/>
            <ac:spMk id="12" creationId="{E4BEE455-2220-4DD7-B6EC-7DA9E2B2A594}"/>
          </ac:spMkLst>
        </pc:spChg>
        <pc:spChg chg="add mod">
          <ac:chgData name="Majeda Al Hermi" userId="ebe551ee1b006974" providerId="LiveId" clId="{9A2E8018-DFC0-4587-8CCF-E84692DB8287}" dt="2020-06-10T11:46:26.611" v="296"/>
          <ac:spMkLst>
            <pc:docMk/>
            <pc:sldMk cId="2015591451" sldId="265"/>
            <ac:spMk id="13" creationId="{E98CE9C2-6904-49B5-B3CF-B1053D82A6B9}"/>
          </ac:spMkLst>
        </pc:spChg>
        <pc:spChg chg="add mod">
          <ac:chgData name="Majeda Al Hermi" userId="ebe551ee1b006974" providerId="LiveId" clId="{9A2E8018-DFC0-4587-8CCF-E84692DB8287}" dt="2020-06-15T16:23:10.451" v="2761" actId="207"/>
          <ac:spMkLst>
            <pc:docMk/>
            <pc:sldMk cId="2015591451" sldId="265"/>
            <ac:spMk id="15" creationId="{0F20C848-0F11-4216-9C5D-9852B3D80380}"/>
          </ac:spMkLst>
        </pc:spChg>
        <pc:spChg chg="mod">
          <ac:chgData name="Majeda Al Hermi" userId="ebe551ee1b006974" providerId="LiveId" clId="{9A2E8018-DFC0-4587-8CCF-E84692DB8287}" dt="2020-06-10T11:47:52.084" v="326" actId="113"/>
          <ac:spMkLst>
            <pc:docMk/>
            <pc:sldMk cId="2015591451" sldId="265"/>
            <ac:spMk id="16" creationId="{00000000-0000-0000-0000-000000000000}"/>
          </ac:spMkLst>
        </pc:spChg>
        <pc:spChg chg="add mod">
          <ac:chgData name="Majeda Al Hermi" userId="ebe551ee1b006974" providerId="LiveId" clId="{9A2E8018-DFC0-4587-8CCF-E84692DB8287}" dt="2020-06-15T16:23:06.248" v="2760"/>
          <ac:spMkLst>
            <pc:docMk/>
            <pc:sldMk cId="2015591451" sldId="265"/>
            <ac:spMk id="17" creationId="{D7245EF8-7DF5-4ED0-910C-6B18D4465EA8}"/>
          </ac:spMkLst>
        </pc:spChg>
        <pc:spChg chg="add mod">
          <ac:chgData name="Majeda Al Hermi" userId="ebe551ee1b006974" providerId="LiveId" clId="{9A2E8018-DFC0-4587-8CCF-E84692DB8287}" dt="2020-06-15T16:23:06.248" v="2760"/>
          <ac:spMkLst>
            <pc:docMk/>
            <pc:sldMk cId="2015591451" sldId="265"/>
            <ac:spMk id="18" creationId="{ED6B157F-113B-4E41-B33E-3C913A6AA4D5}"/>
          </ac:spMkLst>
        </pc:spChg>
        <pc:spChg chg="del">
          <ac:chgData name="Majeda Al Hermi" userId="ebe551ee1b006974" providerId="LiveId" clId="{9A2E8018-DFC0-4587-8CCF-E84692DB8287}" dt="2020-06-15T16:17:58.407" v="2686" actId="478"/>
          <ac:spMkLst>
            <pc:docMk/>
            <pc:sldMk cId="2015591451" sldId="265"/>
            <ac:spMk id="19" creationId="{6D3B0D04-48BA-48C0-A69D-0998E1404018}"/>
          </ac:spMkLst>
        </pc:spChg>
        <pc:spChg chg="del">
          <ac:chgData name="Majeda Al Hermi" userId="ebe551ee1b006974" providerId="LiveId" clId="{9A2E8018-DFC0-4587-8CCF-E84692DB8287}" dt="2020-06-15T16:17:58.407" v="2686" actId="478"/>
          <ac:spMkLst>
            <pc:docMk/>
            <pc:sldMk cId="2015591451" sldId="265"/>
            <ac:spMk id="20" creationId="{2E38D585-31A3-4E9E-8A79-1CE133B34BBA}"/>
          </ac:spMkLst>
        </pc:spChg>
        <pc:spChg chg="del">
          <ac:chgData name="Majeda Al Hermi" userId="ebe551ee1b006974" providerId="LiveId" clId="{9A2E8018-DFC0-4587-8CCF-E84692DB8287}" dt="2020-06-15T16:17:58.407" v="2686" actId="478"/>
          <ac:spMkLst>
            <pc:docMk/>
            <pc:sldMk cId="2015591451" sldId="265"/>
            <ac:spMk id="21" creationId="{ABF14190-C71E-4B50-9A9A-DE95CF39C9B3}"/>
          </ac:spMkLst>
        </pc:spChg>
        <pc:spChg chg="del">
          <ac:chgData name="Majeda Al Hermi" userId="ebe551ee1b006974" providerId="LiveId" clId="{9A2E8018-DFC0-4587-8CCF-E84692DB8287}" dt="2020-06-15T16:17:58.407" v="2686" actId="478"/>
          <ac:spMkLst>
            <pc:docMk/>
            <pc:sldMk cId="2015591451" sldId="265"/>
            <ac:spMk id="22" creationId="{132651AB-7522-4339-8570-A825C76109E2}"/>
          </ac:spMkLst>
        </pc:spChg>
        <pc:spChg chg="del">
          <ac:chgData name="Majeda Al Hermi" userId="ebe551ee1b006974" providerId="LiveId" clId="{9A2E8018-DFC0-4587-8CCF-E84692DB8287}" dt="2020-06-15T16:17:58.407" v="2686" actId="478"/>
          <ac:spMkLst>
            <pc:docMk/>
            <pc:sldMk cId="2015591451" sldId="265"/>
            <ac:spMk id="23" creationId="{5BA468CF-9C16-4E1C-84C2-C363A680417B}"/>
          </ac:spMkLst>
        </pc:spChg>
        <pc:spChg chg="add mod">
          <ac:chgData name="Majeda Al Hermi" userId="ebe551ee1b006974" providerId="LiveId" clId="{9A2E8018-DFC0-4587-8CCF-E84692DB8287}" dt="2020-06-15T16:23:06.248" v="2760"/>
          <ac:spMkLst>
            <pc:docMk/>
            <pc:sldMk cId="2015591451" sldId="265"/>
            <ac:spMk id="24" creationId="{B6C2F668-8A05-42D8-B086-2EF6D1E11BF9}"/>
          </ac:spMkLst>
        </pc:spChg>
        <pc:spChg chg="add mod">
          <ac:chgData name="Majeda Al Hermi" userId="ebe551ee1b006974" providerId="LiveId" clId="{9A2E8018-DFC0-4587-8CCF-E84692DB8287}" dt="2020-06-15T16:23:06.248" v="2760"/>
          <ac:spMkLst>
            <pc:docMk/>
            <pc:sldMk cId="2015591451" sldId="265"/>
            <ac:spMk id="25" creationId="{045029F3-E711-4E07-8F71-2854F15ED78E}"/>
          </ac:spMkLst>
        </pc:spChg>
      </pc:sldChg>
      <pc:sldChg chg="addSp delSp modSp mod">
        <pc:chgData name="Majeda Al Hermi" userId="ebe551ee1b006974" providerId="LiveId" clId="{9A2E8018-DFC0-4587-8CCF-E84692DB8287}" dt="2020-06-15T16:23:17.480" v="2763" actId="207"/>
        <pc:sldMkLst>
          <pc:docMk/>
          <pc:sldMk cId="1146255274" sldId="267"/>
        </pc:sldMkLst>
        <pc:spChg chg="del mod">
          <ac:chgData name="Majeda Al Hermi" userId="ebe551ee1b006974" providerId="LiveId" clId="{9A2E8018-DFC0-4587-8CCF-E84692DB8287}" dt="2020-06-10T11:48:11.626" v="332" actId="478"/>
          <ac:spMkLst>
            <pc:docMk/>
            <pc:sldMk cId="1146255274" sldId="267"/>
            <ac:spMk id="2" creationId="{DE01A0C1-89BF-41C3-8459-BA3530766340}"/>
          </ac:spMkLst>
        </pc:spChg>
        <pc:spChg chg="mod">
          <ac:chgData name="Majeda Al Hermi" userId="ebe551ee1b006974" providerId="LiveId" clId="{9A2E8018-DFC0-4587-8CCF-E84692DB8287}" dt="2020-06-15T16:13:40.843" v="2657" actId="13926"/>
          <ac:spMkLst>
            <pc:docMk/>
            <pc:sldMk cId="1146255274" sldId="267"/>
            <ac:spMk id="3" creationId="{00000000-0000-0000-0000-000000000000}"/>
          </ac:spMkLst>
        </pc:spChg>
        <pc:spChg chg="add del mod">
          <ac:chgData name="Majeda Al Hermi" userId="ebe551ee1b006974" providerId="LiveId" clId="{9A2E8018-DFC0-4587-8CCF-E84692DB8287}" dt="2020-06-10T11:45:35.685" v="282" actId="478"/>
          <ac:spMkLst>
            <pc:docMk/>
            <pc:sldMk cId="1146255274" sldId="267"/>
            <ac:spMk id="27" creationId="{35BFABDB-BDBA-4AB7-8D5D-2FAD549ED159}"/>
          </ac:spMkLst>
        </pc:spChg>
        <pc:spChg chg="add mod">
          <ac:chgData name="Majeda Al Hermi" userId="ebe551ee1b006974" providerId="LiveId" clId="{9A2E8018-DFC0-4587-8CCF-E84692DB8287}" dt="2020-06-10T11:46:29.423" v="297"/>
          <ac:spMkLst>
            <pc:docMk/>
            <pc:sldMk cId="1146255274" sldId="267"/>
            <ac:spMk id="28" creationId="{B3F21365-6DA4-418A-97BD-55D4E688B920}"/>
          </ac:spMkLst>
        </pc:spChg>
        <pc:spChg chg="del">
          <ac:chgData name="Majeda Al Hermi" userId="ebe551ee1b006974" providerId="LiveId" clId="{9A2E8018-DFC0-4587-8CCF-E84692DB8287}" dt="2020-06-15T16:17:37.545" v="2683" actId="478"/>
          <ac:spMkLst>
            <pc:docMk/>
            <pc:sldMk cId="1146255274" sldId="267"/>
            <ac:spMk id="45" creationId="{68B5E24A-11F8-415D-A840-CB2D21FAE901}"/>
          </ac:spMkLst>
        </pc:spChg>
        <pc:spChg chg="del">
          <ac:chgData name="Majeda Al Hermi" userId="ebe551ee1b006974" providerId="LiveId" clId="{9A2E8018-DFC0-4587-8CCF-E84692DB8287}" dt="2020-06-15T16:17:37.545" v="2683" actId="478"/>
          <ac:spMkLst>
            <pc:docMk/>
            <pc:sldMk cId="1146255274" sldId="267"/>
            <ac:spMk id="46" creationId="{6738EAAB-5F38-4062-AC11-6DB047D5FC55}"/>
          </ac:spMkLst>
        </pc:spChg>
        <pc:spChg chg="del">
          <ac:chgData name="Majeda Al Hermi" userId="ebe551ee1b006974" providerId="LiveId" clId="{9A2E8018-DFC0-4587-8CCF-E84692DB8287}" dt="2020-06-15T16:17:37.545" v="2683" actId="478"/>
          <ac:spMkLst>
            <pc:docMk/>
            <pc:sldMk cId="1146255274" sldId="267"/>
            <ac:spMk id="47" creationId="{F9594C06-A694-4E36-9636-6FA4533D2BB6}"/>
          </ac:spMkLst>
        </pc:spChg>
        <pc:spChg chg="del">
          <ac:chgData name="Majeda Al Hermi" userId="ebe551ee1b006974" providerId="LiveId" clId="{9A2E8018-DFC0-4587-8CCF-E84692DB8287}" dt="2020-06-15T16:17:37.545" v="2683" actId="478"/>
          <ac:spMkLst>
            <pc:docMk/>
            <pc:sldMk cId="1146255274" sldId="267"/>
            <ac:spMk id="48" creationId="{D50F0AB1-68EB-442C-AED6-BE8140B76A08}"/>
          </ac:spMkLst>
        </pc:spChg>
        <pc:spChg chg="del">
          <ac:chgData name="Majeda Al Hermi" userId="ebe551ee1b006974" providerId="LiveId" clId="{9A2E8018-DFC0-4587-8CCF-E84692DB8287}" dt="2020-06-15T16:17:37.545" v="2683" actId="478"/>
          <ac:spMkLst>
            <pc:docMk/>
            <pc:sldMk cId="1146255274" sldId="267"/>
            <ac:spMk id="49" creationId="{396C825B-6CFD-4408-B3CC-24B1074EEDBF}"/>
          </ac:spMkLst>
        </pc:spChg>
        <pc:spChg chg="mod">
          <ac:chgData name="Majeda Al Hermi" userId="ebe551ee1b006974" providerId="LiveId" clId="{9A2E8018-DFC0-4587-8CCF-E84692DB8287}" dt="2020-06-15T16:17:46.253" v="2684"/>
          <ac:spMkLst>
            <pc:docMk/>
            <pc:sldMk cId="1146255274" sldId="267"/>
            <ac:spMk id="50" creationId="{1BC900C1-6A48-4FE1-8BD6-0F86A1CCCDE6}"/>
          </ac:spMkLst>
        </pc:spChg>
        <pc:spChg chg="add mod">
          <ac:chgData name="Majeda Al Hermi" userId="ebe551ee1b006974" providerId="LiveId" clId="{9A2E8018-DFC0-4587-8CCF-E84692DB8287}" dt="2020-06-15T16:23:13.153" v="2762"/>
          <ac:spMkLst>
            <pc:docMk/>
            <pc:sldMk cId="1146255274" sldId="267"/>
            <ac:spMk id="51" creationId="{477B4809-0497-4FF7-838D-4979D50C18AC}"/>
          </ac:spMkLst>
        </pc:spChg>
        <pc:spChg chg="add mod">
          <ac:chgData name="Majeda Al Hermi" userId="ebe551ee1b006974" providerId="LiveId" clId="{9A2E8018-DFC0-4587-8CCF-E84692DB8287}" dt="2020-06-15T16:23:17.480" v="2763" actId="207"/>
          <ac:spMkLst>
            <pc:docMk/>
            <pc:sldMk cId="1146255274" sldId="267"/>
            <ac:spMk id="52" creationId="{5419ABC5-D73E-4D9A-A5B2-6CBBA349FE8E}"/>
          </ac:spMkLst>
        </pc:spChg>
        <pc:spChg chg="add mod">
          <ac:chgData name="Majeda Al Hermi" userId="ebe551ee1b006974" providerId="LiveId" clId="{9A2E8018-DFC0-4587-8CCF-E84692DB8287}" dt="2020-06-15T16:23:13.153" v="2762"/>
          <ac:spMkLst>
            <pc:docMk/>
            <pc:sldMk cId="1146255274" sldId="267"/>
            <ac:spMk id="53" creationId="{2F8159C0-F538-44E9-8B13-0954F6482157}"/>
          </ac:spMkLst>
        </pc:spChg>
        <pc:spChg chg="add mod">
          <ac:chgData name="Majeda Al Hermi" userId="ebe551ee1b006974" providerId="LiveId" clId="{9A2E8018-DFC0-4587-8CCF-E84692DB8287}" dt="2020-06-15T16:23:13.153" v="2762"/>
          <ac:spMkLst>
            <pc:docMk/>
            <pc:sldMk cId="1146255274" sldId="267"/>
            <ac:spMk id="54" creationId="{C9729EBD-9B6D-4F79-8E8A-66524BE38D8E}"/>
          </ac:spMkLst>
        </pc:spChg>
        <pc:spChg chg="add mod">
          <ac:chgData name="Majeda Al Hermi" userId="ebe551ee1b006974" providerId="LiveId" clId="{9A2E8018-DFC0-4587-8CCF-E84692DB8287}" dt="2020-06-15T16:23:13.153" v="2762"/>
          <ac:spMkLst>
            <pc:docMk/>
            <pc:sldMk cId="1146255274" sldId="267"/>
            <ac:spMk id="55" creationId="{4DB0F28E-BD90-4AB1-B00E-F10CC24501FF}"/>
          </ac:spMkLst>
        </pc:spChg>
        <pc:picChg chg="add mod">
          <ac:chgData name="Majeda Al Hermi" userId="ebe551ee1b006974" providerId="LiveId" clId="{9A2E8018-DFC0-4587-8CCF-E84692DB8287}" dt="2020-06-15T16:17:28.708" v="2682" actId="14100"/>
          <ac:picMkLst>
            <pc:docMk/>
            <pc:sldMk cId="1146255274" sldId="267"/>
            <ac:picMk id="4" creationId="{A2639124-7F97-43B3-B213-50F2DAF796AD}"/>
          </ac:picMkLst>
        </pc:picChg>
      </pc:sldChg>
      <pc:sldChg chg="addSp delSp modSp mod">
        <pc:chgData name="Majeda Al Hermi" userId="ebe551ee1b006974" providerId="LiveId" clId="{9A2E8018-DFC0-4587-8CCF-E84692DB8287}" dt="2020-06-15T16:26:32.199" v="2792"/>
        <pc:sldMkLst>
          <pc:docMk/>
          <pc:sldMk cId="1845843394" sldId="275"/>
        </pc:sldMkLst>
        <pc:spChg chg="del">
          <ac:chgData name="Majeda Al Hermi" userId="ebe551ee1b006974" providerId="LiveId" clId="{9A2E8018-DFC0-4587-8CCF-E84692DB8287}" dt="2020-06-15T16:21:10.670" v="2712" actId="478"/>
          <ac:spMkLst>
            <pc:docMk/>
            <pc:sldMk cId="1845843394" sldId="275"/>
            <ac:spMk id="15" creationId="{C38BE937-FB77-42BB-9BE6-9F0DB396BC81}"/>
          </ac:spMkLst>
        </pc:spChg>
        <pc:spChg chg="mod">
          <ac:chgData name="Majeda Al Hermi" userId="ebe551ee1b006974" providerId="LiveId" clId="{9A2E8018-DFC0-4587-8CCF-E84692DB8287}" dt="2020-06-15T15:59:35.690" v="1872" actId="20577"/>
          <ac:spMkLst>
            <pc:docMk/>
            <pc:sldMk cId="1845843394" sldId="275"/>
            <ac:spMk id="16" creationId="{00000000-0000-0000-0000-000000000000}"/>
          </ac:spMkLst>
        </pc:spChg>
        <pc:spChg chg="add mod">
          <ac:chgData name="Majeda Al Hermi" userId="ebe551ee1b006974" providerId="LiveId" clId="{9A2E8018-DFC0-4587-8CCF-E84692DB8287}" dt="2020-06-15T16:26:09.705" v="2789"/>
          <ac:spMkLst>
            <pc:docMk/>
            <pc:sldMk cId="1845843394" sldId="275"/>
            <ac:spMk id="17" creationId="{AB991657-89AD-4D7D-B6CE-01F69D831875}"/>
          </ac:spMkLst>
        </pc:spChg>
        <pc:spChg chg="add del mod">
          <ac:chgData name="Majeda Al Hermi" userId="ebe551ee1b006974" providerId="LiveId" clId="{9A2E8018-DFC0-4587-8CCF-E84692DB8287}" dt="2020-06-10T11:46:08.912" v="291" actId="478"/>
          <ac:spMkLst>
            <pc:docMk/>
            <pc:sldMk cId="1845843394" sldId="275"/>
            <ac:spMk id="17" creationId="{B42F5D4B-F8F2-4619-8483-A312E977BFFC}"/>
          </ac:spMkLst>
        </pc:spChg>
        <pc:spChg chg="add mod">
          <ac:chgData name="Majeda Al Hermi" userId="ebe551ee1b006974" providerId="LiveId" clId="{9A2E8018-DFC0-4587-8CCF-E84692DB8287}" dt="2020-06-10T11:46:55.486" v="308"/>
          <ac:spMkLst>
            <pc:docMk/>
            <pc:sldMk cId="1845843394" sldId="275"/>
            <ac:spMk id="18" creationId="{671FE795-E0C1-4B42-B713-829972EFF788}"/>
          </ac:spMkLst>
        </pc:spChg>
        <pc:spChg chg="del">
          <ac:chgData name="Majeda Al Hermi" userId="ebe551ee1b006974" providerId="LiveId" clId="{9A2E8018-DFC0-4587-8CCF-E84692DB8287}" dt="2020-06-15T16:21:10.670" v="2712" actId="478"/>
          <ac:spMkLst>
            <pc:docMk/>
            <pc:sldMk cId="1845843394" sldId="275"/>
            <ac:spMk id="19" creationId="{073E217A-0F13-4DA0-AB7E-166F73F7A231}"/>
          </ac:spMkLst>
        </pc:spChg>
        <pc:spChg chg="del">
          <ac:chgData name="Majeda Al Hermi" userId="ebe551ee1b006974" providerId="LiveId" clId="{9A2E8018-DFC0-4587-8CCF-E84692DB8287}" dt="2020-06-15T16:21:10.670" v="2712" actId="478"/>
          <ac:spMkLst>
            <pc:docMk/>
            <pc:sldMk cId="1845843394" sldId="275"/>
            <ac:spMk id="20" creationId="{03225B77-FCBE-4D92-A338-D1A963BCE6DA}"/>
          </ac:spMkLst>
        </pc:spChg>
        <pc:spChg chg="del">
          <ac:chgData name="Majeda Al Hermi" userId="ebe551ee1b006974" providerId="LiveId" clId="{9A2E8018-DFC0-4587-8CCF-E84692DB8287}" dt="2020-06-15T15:36:00.818" v="1378" actId="478"/>
          <ac:spMkLst>
            <pc:docMk/>
            <pc:sldMk cId="1845843394" sldId="275"/>
            <ac:spMk id="21" creationId="{00000000-0000-0000-0000-000000000000}"/>
          </ac:spMkLst>
        </pc:spChg>
        <pc:spChg chg="del">
          <ac:chgData name="Majeda Al Hermi" userId="ebe551ee1b006974" providerId="LiveId" clId="{9A2E8018-DFC0-4587-8CCF-E84692DB8287}" dt="2020-06-15T15:36:00.818" v="1378" actId="478"/>
          <ac:spMkLst>
            <pc:docMk/>
            <pc:sldMk cId="1845843394" sldId="275"/>
            <ac:spMk id="22" creationId="{00000000-0000-0000-0000-000000000000}"/>
          </ac:spMkLst>
        </pc:spChg>
        <pc:spChg chg="del">
          <ac:chgData name="Majeda Al Hermi" userId="ebe551ee1b006974" providerId="LiveId" clId="{9A2E8018-DFC0-4587-8CCF-E84692DB8287}" dt="2020-06-15T16:21:10.670" v="2712" actId="478"/>
          <ac:spMkLst>
            <pc:docMk/>
            <pc:sldMk cId="1845843394" sldId="275"/>
            <ac:spMk id="23" creationId="{E34DCCFC-37EF-4D6A-9782-6227A1CF9B8B}"/>
          </ac:spMkLst>
        </pc:spChg>
        <pc:spChg chg="del">
          <ac:chgData name="Majeda Al Hermi" userId="ebe551ee1b006974" providerId="LiveId" clId="{9A2E8018-DFC0-4587-8CCF-E84692DB8287}" dt="2020-06-15T16:21:10.670" v="2712" actId="478"/>
          <ac:spMkLst>
            <pc:docMk/>
            <pc:sldMk cId="1845843394" sldId="275"/>
            <ac:spMk id="24" creationId="{D61E6743-8281-4964-BA57-EE738E7E522B}"/>
          </ac:spMkLst>
        </pc:spChg>
        <pc:spChg chg="add mod">
          <ac:chgData name="Majeda Al Hermi" userId="ebe551ee1b006974" providerId="LiveId" clId="{9A2E8018-DFC0-4587-8CCF-E84692DB8287}" dt="2020-06-15T16:26:18.718" v="2790"/>
          <ac:spMkLst>
            <pc:docMk/>
            <pc:sldMk cId="1845843394" sldId="275"/>
            <ac:spMk id="25" creationId="{A25C2FD2-FA0F-4C05-A0F5-579151B91FB4}"/>
          </ac:spMkLst>
        </pc:spChg>
        <pc:spChg chg="add mod">
          <ac:chgData name="Majeda Al Hermi" userId="ebe551ee1b006974" providerId="LiveId" clId="{9A2E8018-DFC0-4587-8CCF-E84692DB8287}" dt="2020-06-15T16:26:25.560" v="2791"/>
          <ac:spMkLst>
            <pc:docMk/>
            <pc:sldMk cId="1845843394" sldId="275"/>
            <ac:spMk id="26" creationId="{C6985E23-4C51-4A5D-9D7B-E600D8D0197B}"/>
          </ac:spMkLst>
        </pc:spChg>
        <pc:spChg chg="add mod">
          <ac:chgData name="Majeda Al Hermi" userId="ebe551ee1b006974" providerId="LiveId" clId="{9A2E8018-DFC0-4587-8CCF-E84692DB8287}" dt="2020-06-15T16:26:32.199" v="2792"/>
          <ac:spMkLst>
            <pc:docMk/>
            <pc:sldMk cId="1845843394" sldId="275"/>
            <ac:spMk id="27" creationId="{172F21EC-CAE3-4270-8AFF-6D9181D98905}"/>
          </ac:spMkLst>
        </pc:spChg>
        <pc:spChg chg="add mod">
          <ac:chgData name="Majeda Al Hermi" userId="ebe551ee1b006974" providerId="LiveId" clId="{9A2E8018-DFC0-4587-8CCF-E84692DB8287}" dt="2020-06-15T16:24:26.416" v="2781"/>
          <ac:spMkLst>
            <pc:docMk/>
            <pc:sldMk cId="1845843394" sldId="275"/>
            <ac:spMk id="28" creationId="{CC2554DA-C513-4EE6-94BD-2842713E0CBE}"/>
          </ac:spMkLst>
        </pc:spChg>
        <pc:spChg chg="add mod">
          <ac:chgData name="Majeda Al Hermi" userId="ebe551ee1b006974" providerId="LiveId" clId="{9A2E8018-DFC0-4587-8CCF-E84692DB8287}" dt="2020-06-15T16:24:26.416" v="2781"/>
          <ac:spMkLst>
            <pc:docMk/>
            <pc:sldMk cId="1845843394" sldId="275"/>
            <ac:spMk id="30" creationId="{0104DDA9-18A1-410D-BAA3-2AF0E95BE252}"/>
          </ac:spMkLst>
        </pc:spChg>
        <pc:spChg chg="add mod">
          <ac:chgData name="Majeda Al Hermi" userId="ebe551ee1b006974" providerId="LiveId" clId="{9A2E8018-DFC0-4587-8CCF-E84692DB8287}" dt="2020-06-15T16:24:26.416" v="2781"/>
          <ac:spMkLst>
            <pc:docMk/>
            <pc:sldMk cId="1845843394" sldId="275"/>
            <ac:spMk id="31" creationId="{ADF177EC-C259-4C78-B78B-DC4DF05A0374}"/>
          </ac:spMkLst>
        </pc:spChg>
        <pc:spChg chg="add mod">
          <ac:chgData name="Majeda Al Hermi" userId="ebe551ee1b006974" providerId="LiveId" clId="{9A2E8018-DFC0-4587-8CCF-E84692DB8287}" dt="2020-06-15T16:24:30.977" v="2782" actId="207"/>
          <ac:spMkLst>
            <pc:docMk/>
            <pc:sldMk cId="1845843394" sldId="275"/>
            <ac:spMk id="32" creationId="{CF5681C6-5268-4FDE-A0EE-221D2E6716E0}"/>
          </ac:spMkLst>
        </pc:spChg>
        <pc:spChg chg="add mod">
          <ac:chgData name="Majeda Al Hermi" userId="ebe551ee1b006974" providerId="LiveId" clId="{9A2E8018-DFC0-4587-8CCF-E84692DB8287}" dt="2020-06-15T16:24:34.617" v="2783" actId="207"/>
          <ac:spMkLst>
            <pc:docMk/>
            <pc:sldMk cId="1845843394" sldId="275"/>
            <ac:spMk id="33" creationId="{14F8D638-044B-451B-A301-7A1E2242D59D}"/>
          </ac:spMkLst>
        </pc:spChg>
      </pc:sldChg>
      <pc:sldChg chg="addSp delSp modSp mod ord">
        <pc:chgData name="Majeda Al Hermi" userId="ebe551ee1b006974" providerId="LiveId" clId="{9A2E8018-DFC0-4587-8CCF-E84692DB8287}" dt="2020-06-15T16:28:32.587" v="2806"/>
        <pc:sldMkLst>
          <pc:docMk/>
          <pc:sldMk cId="1019743109" sldId="276"/>
        </pc:sldMkLst>
        <pc:spChg chg="del">
          <ac:chgData name="Majeda Al Hermi" userId="ebe551ee1b006974" providerId="LiveId" clId="{9A2E8018-DFC0-4587-8CCF-E84692DB8287}" dt="2020-06-15T16:21:28.494" v="2716" actId="478"/>
          <ac:spMkLst>
            <pc:docMk/>
            <pc:sldMk cId="1019743109" sldId="276"/>
            <ac:spMk id="15" creationId="{5C544158-0096-45C7-B0AA-9F5D996FFA84}"/>
          </ac:spMkLst>
        </pc:spChg>
        <pc:spChg chg="mod">
          <ac:chgData name="Majeda Al Hermi" userId="ebe551ee1b006974" providerId="LiveId" clId="{9A2E8018-DFC0-4587-8CCF-E84692DB8287}" dt="2020-06-15T16:06:38.105" v="2319" actId="20577"/>
          <ac:spMkLst>
            <pc:docMk/>
            <pc:sldMk cId="1019743109" sldId="276"/>
            <ac:spMk id="16" creationId="{00000000-0000-0000-0000-000000000000}"/>
          </ac:spMkLst>
        </pc:spChg>
        <pc:spChg chg="add del mod">
          <ac:chgData name="Majeda Al Hermi" userId="ebe551ee1b006974" providerId="LiveId" clId="{9A2E8018-DFC0-4587-8CCF-E84692DB8287}" dt="2020-06-10T11:46:11.927" v="292" actId="478"/>
          <ac:spMkLst>
            <pc:docMk/>
            <pc:sldMk cId="1019743109" sldId="276"/>
            <ac:spMk id="17" creationId="{4C84B364-1812-4972-962D-FD58388E0889}"/>
          </ac:spMkLst>
        </pc:spChg>
        <pc:spChg chg="add mod">
          <ac:chgData name="Majeda Al Hermi" userId="ebe551ee1b006974" providerId="LiveId" clId="{9A2E8018-DFC0-4587-8CCF-E84692DB8287}" dt="2020-06-15T16:24:48.848" v="2787"/>
          <ac:spMkLst>
            <pc:docMk/>
            <pc:sldMk cId="1019743109" sldId="276"/>
            <ac:spMk id="17" creationId="{8EAC6A79-9341-40A3-832C-05291A2E7729}"/>
          </ac:spMkLst>
        </pc:spChg>
        <pc:spChg chg="add mod">
          <ac:chgData name="Majeda Al Hermi" userId="ebe551ee1b006974" providerId="LiveId" clId="{9A2E8018-DFC0-4587-8CCF-E84692DB8287}" dt="2020-06-10T11:46:57.328" v="309"/>
          <ac:spMkLst>
            <pc:docMk/>
            <pc:sldMk cId="1019743109" sldId="276"/>
            <ac:spMk id="18" creationId="{2AE67359-4311-4A03-91F7-B844DD686757}"/>
          </ac:spMkLst>
        </pc:spChg>
        <pc:spChg chg="del">
          <ac:chgData name="Majeda Al Hermi" userId="ebe551ee1b006974" providerId="LiveId" clId="{9A2E8018-DFC0-4587-8CCF-E84692DB8287}" dt="2020-06-15T16:21:28.494" v="2716" actId="478"/>
          <ac:spMkLst>
            <pc:docMk/>
            <pc:sldMk cId="1019743109" sldId="276"/>
            <ac:spMk id="19" creationId="{9F67D2BF-ABE8-44EC-B29F-01582C448822}"/>
          </ac:spMkLst>
        </pc:spChg>
        <pc:spChg chg="del">
          <ac:chgData name="Majeda Al Hermi" userId="ebe551ee1b006974" providerId="LiveId" clId="{9A2E8018-DFC0-4587-8CCF-E84692DB8287}" dt="2020-06-15T16:21:28.494" v="2716" actId="478"/>
          <ac:spMkLst>
            <pc:docMk/>
            <pc:sldMk cId="1019743109" sldId="276"/>
            <ac:spMk id="20" creationId="{E3EEA8AF-414F-4300-A33F-8D3646D55A15}"/>
          </ac:spMkLst>
        </pc:spChg>
        <pc:spChg chg="mod">
          <ac:chgData name="Majeda Al Hermi" userId="ebe551ee1b006974" providerId="LiveId" clId="{9A2E8018-DFC0-4587-8CCF-E84692DB8287}" dt="2020-06-15T16:28:27.481" v="2805"/>
          <ac:spMkLst>
            <pc:docMk/>
            <pc:sldMk cId="1019743109" sldId="276"/>
            <ac:spMk id="21" creationId="{00000000-0000-0000-0000-000000000000}"/>
          </ac:spMkLst>
        </pc:spChg>
        <pc:spChg chg="mod">
          <ac:chgData name="Majeda Al Hermi" userId="ebe551ee1b006974" providerId="LiveId" clId="{9A2E8018-DFC0-4587-8CCF-E84692DB8287}" dt="2020-06-15T16:28:32.587" v="2806"/>
          <ac:spMkLst>
            <pc:docMk/>
            <pc:sldMk cId="1019743109" sldId="276"/>
            <ac:spMk id="22" creationId="{00000000-0000-0000-0000-000000000000}"/>
          </ac:spMkLst>
        </pc:spChg>
        <pc:spChg chg="del">
          <ac:chgData name="Majeda Al Hermi" userId="ebe551ee1b006974" providerId="LiveId" clId="{9A2E8018-DFC0-4587-8CCF-E84692DB8287}" dt="2020-06-15T16:21:28.494" v="2716" actId="478"/>
          <ac:spMkLst>
            <pc:docMk/>
            <pc:sldMk cId="1019743109" sldId="276"/>
            <ac:spMk id="23" creationId="{9CADEDA8-82A7-4555-B56D-E4B4B58169C1}"/>
          </ac:spMkLst>
        </pc:spChg>
        <pc:spChg chg="del">
          <ac:chgData name="Majeda Al Hermi" userId="ebe551ee1b006974" providerId="LiveId" clId="{9A2E8018-DFC0-4587-8CCF-E84692DB8287}" dt="2020-06-15T16:21:28.494" v="2716" actId="478"/>
          <ac:spMkLst>
            <pc:docMk/>
            <pc:sldMk cId="1019743109" sldId="276"/>
            <ac:spMk id="24" creationId="{3FB4E550-8FAA-4D4F-A804-CDDD19E7B213}"/>
          </ac:spMkLst>
        </pc:spChg>
        <pc:spChg chg="add mod">
          <ac:chgData name="Majeda Al Hermi" userId="ebe551ee1b006974" providerId="LiveId" clId="{9A2E8018-DFC0-4587-8CCF-E84692DB8287}" dt="2020-06-15T16:24:48.848" v="2787"/>
          <ac:spMkLst>
            <pc:docMk/>
            <pc:sldMk cId="1019743109" sldId="276"/>
            <ac:spMk id="25" creationId="{F9BCBFB8-B5B9-49D7-88A0-56026AA93F63}"/>
          </ac:spMkLst>
        </pc:spChg>
        <pc:spChg chg="add mod">
          <ac:chgData name="Majeda Al Hermi" userId="ebe551ee1b006974" providerId="LiveId" clId="{9A2E8018-DFC0-4587-8CCF-E84692DB8287}" dt="2020-06-15T16:24:48.848" v="2787"/>
          <ac:spMkLst>
            <pc:docMk/>
            <pc:sldMk cId="1019743109" sldId="276"/>
            <ac:spMk id="26" creationId="{D4343F02-DDBC-4D5F-BB99-58D5DA3E52CB}"/>
          </ac:spMkLst>
        </pc:spChg>
        <pc:spChg chg="add mod">
          <ac:chgData name="Majeda Al Hermi" userId="ebe551ee1b006974" providerId="LiveId" clId="{9A2E8018-DFC0-4587-8CCF-E84692DB8287}" dt="2020-06-15T16:24:48.848" v="2787"/>
          <ac:spMkLst>
            <pc:docMk/>
            <pc:sldMk cId="1019743109" sldId="276"/>
            <ac:spMk id="27" creationId="{41BBF65F-5C08-4C8E-A87C-44EE4E7691B9}"/>
          </ac:spMkLst>
        </pc:spChg>
        <pc:spChg chg="add mod">
          <ac:chgData name="Majeda Al Hermi" userId="ebe551ee1b006974" providerId="LiveId" clId="{9A2E8018-DFC0-4587-8CCF-E84692DB8287}" dt="2020-06-15T16:24:48.848" v="2787"/>
          <ac:spMkLst>
            <pc:docMk/>
            <pc:sldMk cId="1019743109" sldId="276"/>
            <ac:spMk id="28" creationId="{FD697B96-24DF-45F5-8128-59AFE6A5AE2B}"/>
          </ac:spMkLst>
        </pc:spChg>
      </pc:sldChg>
      <pc:sldChg chg="add del setBg">
        <pc:chgData name="Majeda Al Hermi" userId="ebe551ee1b006974" providerId="LiveId" clId="{9A2E8018-DFC0-4587-8CCF-E84692DB8287}" dt="2020-06-08T14:27:43.216" v="170"/>
        <pc:sldMkLst>
          <pc:docMk/>
          <pc:sldMk cId="1539611066" sldId="277"/>
        </pc:sldMkLst>
      </pc:sldChg>
      <pc:sldChg chg="add del setBg">
        <pc:chgData name="Majeda Al Hermi" userId="ebe551ee1b006974" providerId="LiveId" clId="{9A2E8018-DFC0-4587-8CCF-E84692DB8287}" dt="2020-06-08T14:27:43.216" v="170"/>
        <pc:sldMkLst>
          <pc:docMk/>
          <pc:sldMk cId="2914503434" sldId="278"/>
        </pc:sldMkLst>
      </pc:sldChg>
      <pc:sldChg chg="addSp delSp modSp mod">
        <pc:chgData name="Majeda Al Hermi" userId="ebe551ee1b006974" providerId="LiveId" clId="{9A2E8018-DFC0-4587-8CCF-E84692DB8287}" dt="2020-06-15T19:10:47.689" v="3744"/>
        <pc:sldMkLst>
          <pc:docMk/>
          <pc:sldMk cId="1026101493" sldId="279"/>
        </pc:sldMkLst>
        <pc:spChg chg="mod">
          <ac:chgData name="Majeda Al Hermi" userId="ebe551ee1b006974" providerId="LiveId" clId="{9A2E8018-DFC0-4587-8CCF-E84692DB8287}" dt="2020-06-15T15:25:08.643" v="1163" actId="1076"/>
          <ac:spMkLst>
            <pc:docMk/>
            <pc:sldMk cId="1026101493" sldId="279"/>
            <ac:spMk id="14" creationId="{00000000-0000-0000-0000-000000000000}"/>
          </ac:spMkLst>
        </pc:spChg>
        <pc:spChg chg="add mod">
          <ac:chgData name="Majeda Al Hermi" userId="ebe551ee1b006974" providerId="LiveId" clId="{9A2E8018-DFC0-4587-8CCF-E84692DB8287}" dt="2020-06-15T16:24:50.535" v="2788"/>
          <ac:spMkLst>
            <pc:docMk/>
            <pc:sldMk cId="1026101493" sldId="279"/>
            <ac:spMk id="32" creationId="{0EF9C7DD-64F7-44B7-A619-95F9608D52CA}"/>
          </ac:spMkLst>
        </pc:spChg>
        <pc:spChg chg="add del mod">
          <ac:chgData name="Majeda Al Hermi" userId="ebe551ee1b006974" providerId="LiveId" clId="{9A2E8018-DFC0-4587-8CCF-E84692DB8287}" dt="2020-06-10T11:46:21.284" v="295" actId="478"/>
          <ac:spMkLst>
            <pc:docMk/>
            <pc:sldMk cId="1026101493" sldId="279"/>
            <ac:spMk id="32" creationId="{263802E5-9A0B-45C2-806B-B72877496079}"/>
          </ac:spMkLst>
        </pc:spChg>
        <pc:spChg chg="add mod">
          <ac:chgData name="Majeda Al Hermi" userId="ebe551ee1b006974" providerId="LiveId" clId="{9A2E8018-DFC0-4587-8CCF-E84692DB8287}" dt="2020-06-10T11:47:03.538" v="312"/>
          <ac:spMkLst>
            <pc:docMk/>
            <pc:sldMk cId="1026101493" sldId="279"/>
            <ac:spMk id="33" creationId="{2B08BB27-DAB7-4424-B995-AF641604815C}"/>
          </ac:spMkLst>
        </pc:spChg>
        <pc:spChg chg="add mod">
          <ac:chgData name="Majeda Al Hermi" userId="ebe551ee1b006974" providerId="LiveId" clId="{9A2E8018-DFC0-4587-8CCF-E84692DB8287}" dt="2020-06-15T16:24:50.535" v="2788"/>
          <ac:spMkLst>
            <pc:docMk/>
            <pc:sldMk cId="1026101493" sldId="279"/>
            <ac:spMk id="34" creationId="{2B7E5183-DD45-40F5-952E-DBC714A25671}"/>
          </ac:spMkLst>
        </pc:spChg>
        <pc:spChg chg="mod">
          <ac:chgData name="Majeda Al Hermi" userId="ebe551ee1b006974" providerId="LiveId" clId="{9A2E8018-DFC0-4587-8CCF-E84692DB8287}" dt="2020-06-15T16:22:22.777" v="2757" actId="122"/>
          <ac:spMkLst>
            <pc:docMk/>
            <pc:sldMk cId="1026101493" sldId="279"/>
            <ac:spMk id="36" creationId="{B91172F4-9686-4D09-A056-6082F75A0308}"/>
          </ac:spMkLst>
        </pc:spChg>
        <pc:spChg chg="mod">
          <ac:chgData name="Majeda Al Hermi" userId="ebe551ee1b006974" providerId="LiveId" clId="{9A2E8018-DFC0-4587-8CCF-E84692DB8287}" dt="2020-06-15T16:21:55.393" v="2751" actId="20577"/>
          <ac:spMkLst>
            <pc:docMk/>
            <pc:sldMk cId="1026101493" sldId="279"/>
            <ac:spMk id="37" creationId="{7F00BA46-2982-45DD-ABD1-BCB99C490CE4}"/>
          </ac:spMkLst>
        </pc:spChg>
        <pc:spChg chg="del">
          <ac:chgData name="Majeda Al Hermi" userId="ebe551ee1b006974" providerId="LiveId" clId="{9A2E8018-DFC0-4587-8CCF-E84692DB8287}" dt="2020-06-15T16:22:29.042" v="2758" actId="478"/>
          <ac:spMkLst>
            <pc:docMk/>
            <pc:sldMk cId="1026101493" sldId="279"/>
            <ac:spMk id="38" creationId="{4CC8B7C9-75EA-4FB8-B3D2-E1C795BAADB1}"/>
          </ac:spMkLst>
        </pc:spChg>
        <pc:spChg chg="mod">
          <ac:chgData name="Majeda Al Hermi" userId="ebe551ee1b006974" providerId="LiveId" clId="{9A2E8018-DFC0-4587-8CCF-E84692DB8287}" dt="2020-06-15T19:10:46.236" v="3743"/>
          <ac:spMkLst>
            <pc:docMk/>
            <pc:sldMk cId="1026101493" sldId="279"/>
            <ac:spMk id="39" creationId="{17337520-48A0-44AB-8C43-2DAA7B484709}"/>
          </ac:spMkLst>
        </pc:spChg>
        <pc:spChg chg="del">
          <ac:chgData name="Majeda Al Hermi" userId="ebe551ee1b006974" providerId="LiveId" clId="{9A2E8018-DFC0-4587-8CCF-E84692DB8287}" dt="2020-06-15T16:22:29.042" v="2758" actId="478"/>
          <ac:spMkLst>
            <pc:docMk/>
            <pc:sldMk cId="1026101493" sldId="279"/>
            <ac:spMk id="39" creationId="{E0690484-10D7-4E8B-AB37-214FAD6F7CDB}"/>
          </ac:spMkLst>
        </pc:spChg>
        <pc:spChg chg="del">
          <ac:chgData name="Majeda Al Hermi" userId="ebe551ee1b006974" providerId="LiveId" clId="{9A2E8018-DFC0-4587-8CCF-E84692DB8287}" dt="2020-06-15T16:22:29.042" v="2758" actId="478"/>
          <ac:spMkLst>
            <pc:docMk/>
            <pc:sldMk cId="1026101493" sldId="279"/>
            <ac:spMk id="40" creationId="{1FFA5750-347E-4381-9EE6-F520EABF0BD6}"/>
          </ac:spMkLst>
        </pc:spChg>
        <pc:spChg chg="mod">
          <ac:chgData name="Majeda Al Hermi" userId="ebe551ee1b006974" providerId="LiveId" clId="{9A2E8018-DFC0-4587-8CCF-E84692DB8287}" dt="2020-06-15T19:10:46.236" v="3743"/>
          <ac:spMkLst>
            <pc:docMk/>
            <pc:sldMk cId="1026101493" sldId="279"/>
            <ac:spMk id="40" creationId="{FD03F6D6-51EF-4A5F-B432-AE738F1403F4}"/>
          </ac:spMkLst>
        </pc:spChg>
        <pc:spChg chg="mod">
          <ac:chgData name="Majeda Al Hermi" userId="ebe551ee1b006974" providerId="LiveId" clId="{9A2E8018-DFC0-4587-8CCF-E84692DB8287}" dt="2020-06-15T19:10:46.236" v="3743"/>
          <ac:spMkLst>
            <pc:docMk/>
            <pc:sldMk cId="1026101493" sldId="279"/>
            <ac:spMk id="41" creationId="{8DBEC555-E0BA-4170-A2B6-ACCA0BA2B3DE}"/>
          </ac:spMkLst>
        </pc:spChg>
        <pc:spChg chg="del">
          <ac:chgData name="Majeda Al Hermi" userId="ebe551ee1b006974" providerId="LiveId" clId="{9A2E8018-DFC0-4587-8CCF-E84692DB8287}" dt="2020-06-15T16:22:29.042" v="2758" actId="478"/>
          <ac:spMkLst>
            <pc:docMk/>
            <pc:sldMk cId="1026101493" sldId="279"/>
            <ac:spMk id="41" creationId="{BC8AF1E8-3478-4EC1-822E-26418CC54F6B}"/>
          </ac:spMkLst>
        </pc:spChg>
        <pc:spChg chg="del">
          <ac:chgData name="Majeda Al Hermi" userId="ebe551ee1b006974" providerId="LiveId" clId="{9A2E8018-DFC0-4587-8CCF-E84692DB8287}" dt="2020-06-15T16:22:29.042" v="2758" actId="478"/>
          <ac:spMkLst>
            <pc:docMk/>
            <pc:sldMk cId="1026101493" sldId="279"/>
            <ac:spMk id="42" creationId="{03422D5E-F8AF-4562-B350-F8D027556F46}"/>
          </ac:spMkLst>
        </pc:spChg>
        <pc:spChg chg="mod">
          <ac:chgData name="Majeda Al Hermi" userId="ebe551ee1b006974" providerId="LiveId" clId="{9A2E8018-DFC0-4587-8CCF-E84692DB8287}" dt="2020-06-15T19:10:46.236" v="3743"/>
          <ac:spMkLst>
            <pc:docMk/>
            <pc:sldMk cId="1026101493" sldId="279"/>
            <ac:spMk id="42" creationId="{039DA22F-3218-407C-9BFD-89E14DDB1EF2}"/>
          </ac:spMkLst>
        </pc:spChg>
        <pc:spChg chg="add mod">
          <ac:chgData name="Majeda Al Hermi" userId="ebe551ee1b006974" providerId="LiveId" clId="{9A2E8018-DFC0-4587-8CCF-E84692DB8287}" dt="2020-06-15T16:24:50.535" v="2788"/>
          <ac:spMkLst>
            <pc:docMk/>
            <pc:sldMk cId="1026101493" sldId="279"/>
            <ac:spMk id="43" creationId="{4704CE0F-A9D5-4FC0-AAB8-D3774FCBF507}"/>
          </ac:spMkLst>
        </pc:spChg>
        <pc:spChg chg="add mod">
          <ac:chgData name="Majeda Al Hermi" userId="ebe551ee1b006974" providerId="LiveId" clId="{9A2E8018-DFC0-4587-8CCF-E84692DB8287}" dt="2020-06-15T16:24:50.535" v="2788"/>
          <ac:spMkLst>
            <pc:docMk/>
            <pc:sldMk cId="1026101493" sldId="279"/>
            <ac:spMk id="44" creationId="{A206DCCA-C3DD-4E26-9EB0-9C3A4DB156CA}"/>
          </ac:spMkLst>
        </pc:spChg>
        <pc:spChg chg="add mod">
          <ac:chgData name="Majeda Al Hermi" userId="ebe551ee1b006974" providerId="LiveId" clId="{9A2E8018-DFC0-4587-8CCF-E84692DB8287}" dt="2020-06-15T16:24:50.535" v="2788"/>
          <ac:spMkLst>
            <pc:docMk/>
            <pc:sldMk cId="1026101493" sldId="279"/>
            <ac:spMk id="45" creationId="{C900BFC1-8F85-4B3C-B7FC-8366C8DEFB52}"/>
          </ac:spMkLst>
        </pc:spChg>
        <pc:spChg chg="mod">
          <ac:chgData name="Majeda Al Hermi" userId="ebe551ee1b006974" providerId="LiveId" clId="{9A2E8018-DFC0-4587-8CCF-E84692DB8287}" dt="2020-06-15T19:10:46.236" v="3743"/>
          <ac:spMkLst>
            <pc:docMk/>
            <pc:sldMk cId="1026101493" sldId="279"/>
            <ac:spMk id="46" creationId="{6E060E41-B34F-48D2-A44F-25E3CA7EB93C}"/>
          </ac:spMkLst>
        </pc:spChg>
        <pc:spChg chg="mod">
          <ac:chgData name="Majeda Al Hermi" userId="ebe551ee1b006974" providerId="LiveId" clId="{9A2E8018-DFC0-4587-8CCF-E84692DB8287}" dt="2020-06-15T19:10:46.236" v="3743"/>
          <ac:spMkLst>
            <pc:docMk/>
            <pc:sldMk cId="1026101493" sldId="279"/>
            <ac:spMk id="47" creationId="{0357B0E5-AA6A-4793-B6F6-203649A90342}"/>
          </ac:spMkLst>
        </pc:spChg>
        <pc:grpChg chg="mod">
          <ac:chgData name="Majeda Al Hermi" userId="ebe551ee1b006974" providerId="LiveId" clId="{9A2E8018-DFC0-4587-8CCF-E84692DB8287}" dt="2020-06-15T15:25:10.830" v="1164" actId="1076"/>
          <ac:grpSpMkLst>
            <pc:docMk/>
            <pc:sldMk cId="1026101493" sldId="279"/>
            <ac:grpSpMk id="19" creationId="{00000000-0000-0000-0000-000000000000}"/>
          </ac:grpSpMkLst>
        </pc:grpChg>
        <pc:grpChg chg="add del mod">
          <ac:chgData name="Majeda Al Hermi" userId="ebe551ee1b006974" providerId="LiveId" clId="{9A2E8018-DFC0-4587-8CCF-E84692DB8287}" dt="2020-06-15T19:10:47.689" v="3744"/>
          <ac:grpSpMkLst>
            <pc:docMk/>
            <pc:sldMk cId="1026101493" sldId="279"/>
            <ac:grpSpMk id="38" creationId="{7866F3C7-A084-4512-9634-97AC297A61B5}"/>
          </ac:grpSpMkLst>
        </pc:grpChg>
      </pc:sldChg>
      <pc:sldChg chg="add del setBg">
        <pc:chgData name="Majeda Al Hermi" userId="ebe551ee1b006974" providerId="LiveId" clId="{9A2E8018-DFC0-4587-8CCF-E84692DB8287}" dt="2020-06-08T14:27:43.216" v="170"/>
        <pc:sldMkLst>
          <pc:docMk/>
          <pc:sldMk cId="216719641" sldId="280"/>
        </pc:sldMkLst>
      </pc:sldChg>
      <pc:sldChg chg="add del setBg">
        <pc:chgData name="Majeda Al Hermi" userId="ebe551ee1b006974" providerId="LiveId" clId="{9A2E8018-DFC0-4587-8CCF-E84692DB8287}" dt="2020-06-08T14:27:43.216" v="170"/>
        <pc:sldMkLst>
          <pc:docMk/>
          <pc:sldMk cId="2136833537" sldId="281"/>
        </pc:sldMkLst>
      </pc:sldChg>
      <pc:sldChg chg="add del setBg">
        <pc:chgData name="Majeda Al Hermi" userId="ebe551ee1b006974" providerId="LiveId" clId="{9A2E8018-DFC0-4587-8CCF-E84692DB8287}" dt="2020-06-08T14:27:43.216" v="170"/>
        <pc:sldMkLst>
          <pc:docMk/>
          <pc:sldMk cId="694572677" sldId="282"/>
        </pc:sldMkLst>
      </pc:sldChg>
      <pc:sldChg chg="add del setBg">
        <pc:chgData name="Majeda Al Hermi" userId="ebe551ee1b006974" providerId="LiveId" clId="{9A2E8018-DFC0-4587-8CCF-E84692DB8287}" dt="2020-06-08T14:27:43.216" v="170"/>
        <pc:sldMkLst>
          <pc:docMk/>
          <pc:sldMk cId="3874067320" sldId="283"/>
        </pc:sldMkLst>
      </pc:sldChg>
      <pc:sldChg chg="add del setBg">
        <pc:chgData name="Majeda Al Hermi" userId="ebe551ee1b006974" providerId="LiveId" clId="{9A2E8018-DFC0-4587-8CCF-E84692DB8287}" dt="2020-06-08T14:27:43.216" v="170"/>
        <pc:sldMkLst>
          <pc:docMk/>
          <pc:sldMk cId="2892184134" sldId="284"/>
        </pc:sldMkLst>
      </pc:sldChg>
      <pc:sldChg chg="add del setBg">
        <pc:chgData name="Majeda Al Hermi" userId="ebe551ee1b006974" providerId="LiveId" clId="{9A2E8018-DFC0-4587-8CCF-E84692DB8287}" dt="2020-06-08T14:27:43.216" v="170"/>
        <pc:sldMkLst>
          <pc:docMk/>
          <pc:sldMk cId="558117651" sldId="285"/>
        </pc:sldMkLst>
      </pc:sldChg>
      <pc:sldChg chg="addSp modSp">
        <pc:chgData name="Majeda Al Hermi" userId="ebe551ee1b006974" providerId="LiveId" clId="{9A2E8018-DFC0-4587-8CCF-E84692DB8287}" dt="2020-06-10T11:47:05.413" v="313"/>
        <pc:sldMkLst>
          <pc:docMk/>
          <pc:sldMk cId="2987730381" sldId="288"/>
        </pc:sldMkLst>
        <pc:spChg chg="add mod">
          <ac:chgData name="Majeda Al Hermi" userId="ebe551ee1b006974" providerId="LiveId" clId="{9A2E8018-DFC0-4587-8CCF-E84692DB8287}" dt="2020-06-10T11:47:05.413" v="313"/>
          <ac:spMkLst>
            <pc:docMk/>
            <pc:sldMk cId="2987730381" sldId="288"/>
            <ac:spMk id="3" creationId="{2003C216-9A0D-445F-9122-4C1110BDEB7E}"/>
          </ac:spMkLst>
        </pc:spChg>
      </pc:sldChg>
      <pc:sldChg chg="addSp delSp modSp mod">
        <pc:chgData name="Majeda Al Hermi" userId="ebe551ee1b006974" providerId="LiveId" clId="{9A2E8018-DFC0-4587-8CCF-E84692DB8287}" dt="2020-06-15T18:56:45.048" v="3242" actId="20577"/>
        <pc:sldMkLst>
          <pc:docMk/>
          <pc:sldMk cId="3144271020" sldId="289"/>
        </pc:sldMkLst>
        <pc:spChg chg="add mod">
          <ac:chgData name="Majeda Al Hermi" userId="ebe551ee1b006974" providerId="LiveId" clId="{9A2E8018-DFC0-4587-8CCF-E84692DB8287}" dt="2020-06-15T18:52:31.685" v="2938" actId="208"/>
          <ac:spMkLst>
            <pc:docMk/>
            <pc:sldMk cId="3144271020" sldId="289"/>
            <ac:spMk id="2" creationId="{B3421A00-543B-4E6B-AABD-4C70A3D40E18}"/>
          </ac:spMkLst>
        </pc:spChg>
        <pc:spChg chg="mod">
          <ac:chgData name="Majeda Al Hermi" userId="ebe551ee1b006974" providerId="LiveId" clId="{9A2E8018-DFC0-4587-8CCF-E84692DB8287}" dt="2020-06-15T18:49:25.757" v="2921" actId="6549"/>
          <ac:spMkLst>
            <pc:docMk/>
            <pc:sldMk cId="3144271020" sldId="289"/>
            <ac:spMk id="3" creationId="{00000000-0000-0000-0000-000000000000}"/>
          </ac:spMkLst>
        </pc:spChg>
        <pc:spChg chg="add mod">
          <ac:chgData name="Majeda Al Hermi" userId="ebe551ee1b006974" providerId="LiveId" clId="{9A2E8018-DFC0-4587-8CCF-E84692DB8287}" dt="2020-06-15T18:55:21.133" v="3108" actId="1076"/>
          <ac:spMkLst>
            <pc:docMk/>
            <pc:sldMk cId="3144271020" sldId="289"/>
            <ac:spMk id="4" creationId="{4DF890CB-67D4-46FB-B2E5-8F989E494886}"/>
          </ac:spMkLst>
        </pc:spChg>
        <pc:spChg chg="del mod">
          <ac:chgData name="Majeda Al Hermi" userId="ebe551ee1b006974" providerId="LiveId" clId="{9A2E8018-DFC0-4587-8CCF-E84692DB8287}" dt="2020-06-15T18:48:56.467" v="2916" actId="21"/>
          <ac:spMkLst>
            <pc:docMk/>
            <pc:sldMk cId="3144271020" sldId="289"/>
            <ac:spMk id="5" creationId="{45EC6565-1A04-40E7-B5B9-B33B19423448}"/>
          </ac:spMkLst>
        </pc:spChg>
        <pc:spChg chg="add del mod">
          <ac:chgData name="Majeda Al Hermi" userId="ebe551ee1b006974" providerId="LiveId" clId="{9A2E8018-DFC0-4587-8CCF-E84692DB8287}" dt="2020-06-10T11:45:52.134" v="285" actId="478"/>
          <ac:spMkLst>
            <pc:docMk/>
            <pc:sldMk cId="3144271020" sldId="289"/>
            <ac:spMk id="28" creationId="{662E5925-E374-4A1F-8117-33AB25AE7E7A}"/>
          </ac:spMkLst>
        </pc:spChg>
        <pc:spChg chg="add mod">
          <ac:chgData name="Majeda Al Hermi" userId="ebe551ee1b006974" providerId="LiveId" clId="{9A2E8018-DFC0-4587-8CCF-E84692DB8287}" dt="2020-06-10T11:46:38.327" v="300"/>
          <ac:spMkLst>
            <pc:docMk/>
            <pc:sldMk cId="3144271020" sldId="289"/>
            <ac:spMk id="29" creationId="{5ED44512-6803-49AE-8F38-836A092B2602}"/>
          </ac:spMkLst>
        </pc:spChg>
        <pc:spChg chg="add del mod">
          <ac:chgData name="Majeda Al Hermi" userId="ebe551ee1b006974" providerId="LiveId" clId="{9A2E8018-DFC0-4587-8CCF-E84692DB8287}" dt="2020-06-15T18:49:11.745" v="2919"/>
          <ac:spMkLst>
            <pc:docMk/>
            <pc:sldMk cId="3144271020" sldId="289"/>
            <ac:spMk id="45" creationId="{00000000-0000-0000-0000-000000000000}"/>
          </ac:spMkLst>
        </pc:spChg>
        <pc:spChg chg="add mod">
          <ac:chgData name="Majeda Al Hermi" userId="ebe551ee1b006974" providerId="LiveId" clId="{9A2E8018-DFC0-4587-8CCF-E84692DB8287}" dt="2020-06-15T16:23:32.107" v="2768"/>
          <ac:spMkLst>
            <pc:docMk/>
            <pc:sldMk cId="3144271020" sldId="289"/>
            <ac:spMk id="46" creationId="{903969E4-109D-4AD2-B396-C62FA8615273}"/>
          </ac:spMkLst>
        </pc:spChg>
        <pc:spChg chg="add mod">
          <ac:chgData name="Majeda Al Hermi" userId="ebe551ee1b006974" providerId="LiveId" clId="{9A2E8018-DFC0-4587-8CCF-E84692DB8287}" dt="2020-06-15T16:23:39.833" v="2769" actId="207"/>
          <ac:spMkLst>
            <pc:docMk/>
            <pc:sldMk cId="3144271020" sldId="289"/>
            <ac:spMk id="47" creationId="{C668051E-AF77-4163-A055-4A8777A814CE}"/>
          </ac:spMkLst>
        </pc:spChg>
        <pc:spChg chg="add mod">
          <ac:chgData name="Majeda Al Hermi" userId="ebe551ee1b006974" providerId="LiveId" clId="{9A2E8018-DFC0-4587-8CCF-E84692DB8287}" dt="2020-06-15T16:23:44.238" v="2770" actId="207"/>
          <ac:spMkLst>
            <pc:docMk/>
            <pc:sldMk cId="3144271020" sldId="289"/>
            <ac:spMk id="48" creationId="{AE086889-73F7-41DF-A90D-C2DF12786F22}"/>
          </ac:spMkLst>
        </pc:spChg>
        <pc:spChg chg="add mod">
          <ac:chgData name="Majeda Al Hermi" userId="ebe551ee1b006974" providerId="LiveId" clId="{9A2E8018-DFC0-4587-8CCF-E84692DB8287}" dt="2020-06-15T16:23:32.107" v="2768"/>
          <ac:spMkLst>
            <pc:docMk/>
            <pc:sldMk cId="3144271020" sldId="289"/>
            <ac:spMk id="49" creationId="{8AAD36E4-64B5-48E0-B1AD-164828D08390}"/>
          </ac:spMkLst>
        </pc:spChg>
        <pc:spChg chg="mod">
          <ac:chgData name="Majeda Al Hermi" userId="ebe551ee1b006974" providerId="LiveId" clId="{9A2E8018-DFC0-4587-8CCF-E84692DB8287}" dt="2020-06-15T18:48:43.767" v="2915" actId="20577"/>
          <ac:spMkLst>
            <pc:docMk/>
            <pc:sldMk cId="3144271020" sldId="289"/>
            <ac:spMk id="50" creationId="{7389520D-9D03-487A-8532-4583729E40E9}"/>
          </ac:spMkLst>
        </pc:spChg>
        <pc:spChg chg="add mod">
          <ac:chgData name="Majeda Al Hermi" userId="ebe551ee1b006974" providerId="LiveId" clId="{9A2E8018-DFC0-4587-8CCF-E84692DB8287}" dt="2020-06-15T16:23:32.107" v="2768"/>
          <ac:spMkLst>
            <pc:docMk/>
            <pc:sldMk cId="3144271020" sldId="289"/>
            <ac:spMk id="51" creationId="{332F3449-8BC7-4BF8-97BB-B3B61E148271}"/>
          </ac:spMkLst>
        </pc:spChg>
        <pc:spChg chg="add mod">
          <ac:chgData name="Majeda Al Hermi" userId="ebe551ee1b006974" providerId="LiveId" clId="{9A2E8018-DFC0-4587-8CCF-E84692DB8287}" dt="2020-06-15T18:52:47.400" v="2946" actId="20577"/>
          <ac:spMkLst>
            <pc:docMk/>
            <pc:sldMk cId="3144271020" sldId="289"/>
            <ac:spMk id="52" creationId="{1FE79383-BB2E-447B-B016-AC1BDF0ABD7D}"/>
          </ac:spMkLst>
        </pc:spChg>
        <pc:spChg chg="add mod">
          <ac:chgData name="Majeda Al Hermi" userId="ebe551ee1b006974" providerId="LiveId" clId="{9A2E8018-DFC0-4587-8CCF-E84692DB8287}" dt="2020-06-15T18:56:45.048" v="3242" actId="20577"/>
          <ac:spMkLst>
            <pc:docMk/>
            <pc:sldMk cId="3144271020" sldId="289"/>
            <ac:spMk id="53" creationId="{3ACA5912-00AE-4C36-93F7-9FD97747FE53}"/>
          </ac:spMkLst>
        </pc:spChg>
        <pc:spChg chg="del">
          <ac:chgData name="Majeda Al Hermi" userId="ebe551ee1b006974" providerId="LiveId" clId="{9A2E8018-DFC0-4587-8CCF-E84692DB8287}" dt="2020-06-15T16:19:10.025" v="2695" actId="478"/>
          <ac:spMkLst>
            <pc:docMk/>
            <pc:sldMk cId="3144271020" sldId="289"/>
            <ac:spMk id="54" creationId="{8EE5626D-B2AE-485F-A63B-4C8C0247EBC3}"/>
          </ac:spMkLst>
        </pc:spChg>
        <pc:spChg chg="del">
          <ac:chgData name="Majeda Al Hermi" userId="ebe551ee1b006974" providerId="LiveId" clId="{9A2E8018-DFC0-4587-8CCF-E84692DB8287}" dt="2020-06-15T16:19:10.025" v="2695" actId="478"/>
          <ac:spMkLst>
            <pc:docMk/>
            <pc:sldMk cId="3144271020" sldId="289"/>
            <ac:spMk id="56" creationId="{CC0BD28F-9873-48FA-A7B9-6E74F4E5E561}"/>
          </ac:spMkLst>
        </pc:spChg>
        <pc:spChg chg="del">
          <ac:chgData name="Majeda Al Hermi" userId="ebe551ee1b006974" providerId="LiveId" clId="{9A2E8018-DFC0-4587-8CCF-E84692DB8287}" dt="2020-06-15T16:19:10.025" v="2695" actId="478"/>
          <ac:spMkLst>
            <pc:docMk/>
            <pc:sldMk cId="3144271020" sldId="289"/>
            <ac:spMk id="57" creationId="{78A91271-D6F2-4389-B988-7E205C2263A3}"/>
          </ac:spMkLst>
        </pc:spChg>
        <pc:spChg chg="del">
          <ac:chgData name="Majeda Al Hermi" userId="ebe551ee1b006974" providerId="LiveId" clId="{9A2E8018-DFC0-4587-8CCF-E84692DB8287}" dt="2020-06-15T16:19:10.025" v="2695" actId="478"/>
          <ac:spMkLst>
            <pc:docMk/>
            <pc:sldMk cId="3144271020" sldId="289"/>
            <ac:spMk id="58" creationId="{579CD5FC-C894-4E4A-A381-292BB5A6227E}"/>
          </ac:spMkLst>
        </pc:spChg>
        <pc:spChg chg="del">
          <ac:chgData name="Majeda Al Hermi" userId="ebe551ee1b006974" providerId="LiveId" clId="{9A2E8018-DFC0-4587-8CCF-E84692DB8287}" dt="2020-06-15T16:19:10.025" v="2695" actId="478"/>
          <ac:spMkLst>
            <pc:docMk/>
            <pc:sldMk cId="3144271020" sldId="289"/>
            <ac:spMk id="59" creationId="{593F5E40-82AC-4E10-ABAD-993BE11C70DB}"/>
          </ac:spMkLst>
        </pc:spChg>
        <pc:picChg chg="del">
          <ac:chgData name="Majeda Al Hermi" userId="ebe551ee1b006974" providerId="LiveId" clId="{9A2E8018-DFC0-4587-8CCF-E84692DB8287}" dt="2020-06-15T18:49:21.321" v="2920" actId="21"/>
          <ac:picMkLst>
            <pc:docMk/>
            <pc:sldMk cId="3144271020" sldId="289"/>
            <ac:picMk id="7" creationId="{F354F103-4047-4D7A-B565-1F22887F3149}"/>
          </ac:picMkLst>
        </pc:picChg>
      </pc:sldChg>
      <pc:sldChg chg="addSp delSp modSp del mod">
        <pc:chgData name="Majeda Al Hermi" userId="ebe551ee1b006974" providerId="LiveId" clId="{9A2E8018-DFC0-4587-8CCF-E84692DB8287}" dt="2020-06-15T16:07:27.181" v="2320" actId="2696"/>
        <pc:sldMkLst>
          <pc:docMk/>
          <pc:sldMk cId="896737548" sldId="293"/>
        </pc:sldMkLst>
        <pc:spChg chg="mod">
          <ac:chgData name="Majeda Al Hermi" userId="ebe551ee1b006974" providerId="LiveId" clId="{9A2E8018-DFC0-4587-8CCF-E84692DB8287}" dt="2020-06-10T11:52:08.001" v="393" actId="108"/>
          <ac:spMkLst>
            <pc:docMk/>
            <pc:sldMk cId="896737548" sldId="293"/>
            <ac:spMk id="16" creationId="{00000000-0000-0000-0000-000000000000}"/>
          </ac:spMkLst>
        </pc:spChg>
        <pc:spChg chg="add del mod">
          <ac:chgData name="Majeda Al Hermi" userId="ebe551ee1b006974" providerId="LiveId" clId="{9A2E8018-DFC0-4587-8CCF-E84692DB8287}" dt="2020-06-10T11:46:15.910" v="293" actId="478"/>
          <ac:spMkLst>
            <pc:docMk/>
            <pc:sldMk cId="896737548" sldId="293"/>
            <ac:spMk id="17" creationId="{996F76DC-0232-4F56-A375-3E12CB55E6D1}"/>
          </ac:spMkLst>
        </pc:spChg>
        <pc:spChg chg="add mod">
          <ac:chgData name="Majeda Al Hermi" userId="ebe551ee1b006974" providerId="LiveId" clId="{9A2E8018-DFC0-4587-8CCF-E84692DB8287}" dt="2020-06-10T11:46:59.195" v="310"/>
          <ac:spMkLst>
            <pc:docMk/>
            <pc:sldMk cId="896737548" sldId="293"/>
            <ac:spMk id="18" creationId="{A52830FF-4FDA-4FEA-B1A0-B8E8C46445A1}"/>
          </ac:spMkLst>
        </pc:spChg>
      </pc:sldChg>
      <pc:sldChg chg="addSp delSp modSp del mod">
        <pc:chgData name="Majeda Al Hermi" userId="ebe551ee1b006974" providerId="LiveId" clId="{9A2E8018-DFC0-4587-8CCF-E84692DB8287}" dt="2020-06-15T16:07:27.181" v="2320" actId="2696"/>
        <pc:sldMkLst>
          <pc:docMk/>
          <pc:sldMk cId="148573652" sldId="294"/>
        </pc:sldMkLst>
        <pc:spChg chg="mod">
          <ac:chgData name="Majeda Al Hermi" userId="ebe551ee1b006974" providerId="LiveId" clId="{9A2E8018-DFC0-4587-8CCF-E84692DB8287}" dt="2020-06-10T11:52:10.110" v="396" actId="108"/>
          <ac:spMkLst>
            <pc:docMk/>
            <pc:sldMk cId="148573652" sldId="294"/>
            <ac:spMk id="16" creationId="{00000000-0000-0000-0000-000000000000}"/>
          </ac:spMkLst>
        </pc:spChg>
        <pc:spChg chg="add del mod">
          <ac:chgData name="Majeda Al Hermi" userId="ebe551ee1b006974" providerId="LiveId" clId="{9A2E8018-DFC0-4587-8CCF-E84692DB8287}" dt="2020-06-10T11:46:18.316" v="294" actId="478"/>
          <ac:spMkLst>
            <pc:docMk/>
            <pc:sldMk cId="148573652" sldId="294"/>
            <ac:spMk id="17" creationId="{F8BF327D-64E6-4B07-BDDF-B971B33D582A}"/>
          </ac:spMkLst>
        </pc:spChg>
        <pc:spChg chg="add mod">
          <ac:chgData name="Majeda Al Hermi" userId="ebe551ee1b006974" providerId="LiveId" clId="{9A2E8018-DFC0-4587-8CCF-E84692DB8287}" dt="2020-06-10T11:47:01.253" v="311"/>
          <ac:spMkLst>
            <pc:docMk/>
            <pc:sldMk cId="148573652" sldId="294"/>
            <ac:spMk id="18" creationId="{8BC66882-F1F2-4F74-8867-49D7E61F2891}"/>
          </ac:spMkLst>
        </pc:spChg>
      </pc:sldChg>
      <pc:sldChg chg="addSp delSp modSp mod">
        <pc:chgData name="Majeda Al Hermi" userId="ebe551ee1b006974" providerId="LiveId" clId="{9A2E8018-DFC0-4587-8CCF-E84692DB8287}" dt="2020-06-15T16:23:29.748" v="2767"/>
        <pc:sldMkLst>
          <pc:docMk/>
          <pc:sldMk cId="2821080183" sldId="296"/>
        </pc:sldMkLst>
        <pc:spChg chg="mod">
          <ac:chgData name="Majeda Al Hermi" userId="ebe551ee1b006974" providerId="LiveId" clId="{9A2E8018-DFC0-4587-8CCF-E84692DB8287}" dt="2020-06-10T11:50:55.253" v="360" actId="113"/>
          <ac:spMkLst>
            <pc:docMk/>
            <pc:sldMk cId="2821080183" sldId="296"/>
            <ac:spMk id="39" creationId="{12D52847-7E1E-4BED-8555-89D4AF8823AE}"/>
          </ac:spMkLst>
        </pc:spChg>
        <pc:spChg chg="mod">
          <ac:chgData name="Majeda Al Hermi" userId="ebe551ee1b006974" providerId="LiveId" clId="{9A2E8018-DFC0-4587-8CCF-E84692DB8287}" dt="2020-06-10T11:51:00.377" v="366" actId="108"/>
          <ac:spMkLst>
            <pc:docMk/>
            <pc:sldMk cId="2821080183" sldId="296"/>
            <ac:spMk id="41" creationId="{C62F4748-41CE-4AE6-9199-4582ABD14EF3}"/>
          </ac:spMkLst>
        </pc:spChg>
        <pc:spChg chg="mod">
          <ac:chgData name="Majeda Al Hermi" userId="ebe551ee1b006974" providerId="LiveId" clId="{9A2E8018-DFC0-4587-8CCF-E84692DB8287}" dt="2020-06-10T11:50:58.987" v="363" actId="108"/>
          <ac:spMkLst>
            <pc:docMk/>
            <pc:sldMk cId="2821080183" sldId="296"/>
            <ac:spMk id="43" creationId="{D11D7123-0D25-422D-A3C5-A0B2013460AD}"/>
          </ac:spMkLst>
        </pc:spChg>
        <pc:spChg chg="add del mod">
          <ac:chgData name="Majeda Al Hermi" userId="ebe551ee1b006974" providerId="LiveId" clId="{9A2E8018-DFC0-4587-8CCF-E84692DB8287}" dt="2020-06-10T11:45:48.042" v="284" actId="478"/>
          <ac:spMkLst>
            <pc:docMk/>
            <pc:sldMk cId="2821080183" sldId="296"/>
            <ac:spMk id="62" creationId="{DFCD098B-3E1F-4060-AD78-4A67F8781DD6}"/>
          </ac:spMkLst>
        </pc:spChg>
        <pc:spChg chg="add mod">
          <ac:chgData name="Majeda Al Hermi" userId="ebe551ee1b006974" providerId="LiveId" clId="{9A2E8018-DFC0-4587-8CCF-E84692DB8287}" dt="2020-06-10T11:46:35.530" v="299"/>
          <ac:spMkLst>
            <pc:docMk/>
            <pc:sldMk cId="2821080183" sldId="296"/>
            <ac:spMk id="63" creationId="{9A90CCFF-658B-4816-BBF1-FFE2BBB2C03D}"/>
          </ac:spMkLst>
        </pc:spChg>
        <pc:spChg chg="add mod">
          <ac:chgData name="Majeda Al Hermi" userId="ebe551ee1b006974" providerId="LiveId" clId="{9A2E8018-DFC0-4587-8CCF-E84692DB8287}" dt="2020-06-15T16:23:29.748" v="2767"/>
          <ac:spMkLst>
            <pc:docMk/>
            <pc:sldMk cId="2821080183" sldId="296"/>
            <ac:spMk id="64" creationId="{7F10A801-8AB7-4295-B37C-E2EDD9D309F8}"/>
          </ac:spMkLst>
        </pc:spChg>
        <pc:spChg chg="del">
          <ac:chgData name="Majeda Al Hermi" userId="ebe551ee1b006974" providerId="LiveId" clId="{9A2E8018-DFC0-4587-8CCF-E84692DB8287}" dt="2020-06-15T16:19:05.526" v="2694" actId="478"/>
          <ac:spMkLst>
            <pc:docMk/>
            <pc:sldMk cId="2821080183" sldId="296"/>
            <ac:spMk id="73" creationId="{93BAFC97-7171-4A51-8833-9A255D41F23D}"/>
          </ac:spMkLst>
        </pc:spChg>
        <pc:spChg chg="del">
          <ac:chgData name="Majeda Al Hermi" userId="ebe551ee1b006974" providerId="LiveId" clId="{9A2E8018-DFC0-4587-8CCF-E84692DB8287}" dt="2020-06-15T16:19:05.526" v="2694" actId="478"/>
          <ac:spMkLst>
            <pc:docMk/>
            <pc:sldMk cId="2821080183" sldId="296"/>
            <ac:spMk id="74" creationId="{8BFB80DA-526B-491E-93EB-7A5B8A06A5AD}"/>
          </ac:spMkLst>
        </pc:spChg>
        <pc:spChg chg="del">
          <ac:chgData name="Majeda Al Hermi" userId="ebe551ee1b006974" providerId="LiveId" clId="{9A2E8018-DFC0-4587-8CCF-E84692DB8287}" dt="2020-06-15T16:19:05.526" v="2694" actId="478"/>
          <ac:spMkLst>
            <pc:docMk/>
            <pc:sldMk cId="2821080183" sldId="296"/>
            <ac:spMk id="75" creationId="{E809EDDA-1A34-4C6A-90AB-4D880A3F4756}"/>
          </ac:spMkLst>
        </pc:spChg>
        <pc:spChg chg="del">
          <ac:chgData name="Majeda Al Hermi" userId="ebe551ee1b006974" providerId="LiveId" clId="{9A2E8018-DFC0-4587-8CCF-E84692DB8287}" dt="2020-06-15T16:19:05.526" v="2694" actId="478"/>
          <ac:spMkLst>
            <pc:docMk/>
            <pc:sldMk cId="2821080183" sldId="296"/>
            <ac:spMk id="76" creationId="{3C0E9DB5-23D9-407A-979E-23EEE9F18592}"/>
          </ac:spMkLst>
        </pc:spChg>
        <pc:spChg chg="del">
          <ac:chgData name="Majeda Al Hermi" userId="ebe551ee1b006974" providerId="LiveId" clId="{9A2E8018-DFC0-4587-8CCF-E84692DB8287}" dt="2020-06-15T16:19:05.526" v="2694" actId="478"/>
          <ac:spMkLst>
            <pc:docMk/>
            <pc:sldMk cId="2821080183" sldId="296"/>
            <ac:spMk id="77" creationId="{E94C7913-F809-49D2-B87D-7F590A22D2BB}"/>
          </ac:spMkLst>
        </pc:spChg>
        <pc:spChg chg="add mod">
          <ac:chgData name="Majeda Al Hermi" userId="ebe551ee1b006974" providerId="LiveId" clId="{9A2E8018-DFC0-4587-8CCF-E84692DB8287}" dt="2020-06-15T16:23:29.748" v="2767"/>
          <ac:spMkLst>
            <pc:docMk/>
            <pc:sldMk cId="2821080183" sldId="296"/>
            <ac:spMk id="78" creationId="{8C953935-6226-4CA2-B368-6F2F5B22006C}"/>
          </ac:spMkLst>
        </pc:spChg>
        <pc:spChg chg="add mod">
          <ac:chgData name="Majeda Al Hermi" userId="ebe551ee1b006974" providerId="LiveId" clId="{9A2E8018-DFC0-4587-8CCF-E84692DB8287}" dt="2020-06-15T16:23:29.748" v="2767"/>
          <ac:spMkLst>
            <pc:docMk/>
            <pc:sldMk cId="2821080183" sldId="296"/>
            <ac:spMk id="79" creationId="{45E20BE1-F40B-4CA6-B6ED-9A661C2F4B32}"/>
          </ac:spMkLst>
        </pc:spChg>
        <pc:spChg chg="add mod">
          <ac:chgData name="Majeda Al Hermi" userId="ebe551ee1b006974" providerId="LiveId" clId="{9A2E8018-DFC0-4587-8CCF-E84692DB8287}" dt="2020-06-15T16:23:29.748" v="2767"/>
          <ac:spMkLst>
            <pc:docMk/>
            <pc:sldMk cId="2821080183" sldId="296"/>
            <ac:spMk id="80" creationId="{8617E9EB-F523-4B9B-8AA8-03279490E624}"/>
          </ac:spMkLst>
        </pc:spChg>
        <pc:spChg chg="add mod">
          <ac:chgData name="Majeda Al Hermi" userId="ebe551ee1b006974" providerId="LiveId" clId="{9A2E8018-DFC0-4587-8CCF-E84692DB8287}" dt="2020-06-15T16:23:29.748" v="2767"/>
          <ac:spMkLst>
            <pc:docMk/>
            <pc:sldMk cId="2821080183" sldId="296"/>
            <ac:spMk id="81" creationId="{C8B66855-BD57-4E6F-9350-4BF3063068C9}"/>
          </ac:spMkLst>
        </pc:spChg>
      </pc:sldChg>
      <pc:sldChg chg="addSp delSp modSp del mod">
        <pc:chgData name="Majeda Al Hermi" userId="ebe551ee1b006974" providerId="LiveId" clId="{9A2E8018-DFC0-4587-8CCF-E84692DB8287}" dt="2020-06-15T13:06:41.312" v="572" actId="2696"/>
        <pc:sldMkLst>
          <pc:docMk/>
          <pc:sldMk cId="3264726469" sldId="297"/>
        </pc:sldMkLst>
        <pc:spChg chg="del mod">
          <ac:chgData name="Majeda Al Hermi" userId="ebe551ee1b006974" providerId="LiveId" clId="{9A2E8018-DFC0-4587-8CCF-E84692DB8287}" dt="2020-06-15T13:05:13.319" v="554"/>
          <ac:spMkLst>
            <pc:docMk/>
            <pc:sldMk cId="3264726469" sldId="297"/>
            <ac:spMk id="2" creationId="{7A0409D5-FB91-4992-89E2-4742BAD0D5DA}"/>
          </ac:spMkLst>
        </pc:spChg>
        <pc:spChg chg="add del mod">
          <ac:chgData name="Majeda Al Hermi" userId="ebe551ee1b006974" providerId="LiveId" clId="{9A2E8018-DFC0-4587-8CCF-E84692DB8287}" dt="2020-06-10T11:45:54.431" v="286" actId="478"/>
          <ac:spMkLst>
            <pc:docMk/>
            <pc:sldMk cId="3264726469" sldId="297"/>
            <ac:spMk id="49" creationId="{DA09642B-418D-4F95-ACEE-F804C0A49989}"/>
          </ac:spMkLst>
        </pc:spChg>
        <pc:spChg chg="add mod">
          <ac:chgData name="Majeda Al Hermi" userId="ebe551ee1b006974" providerId="LiveId" clId="{9A2E8018-DFC0-4587-8CCF-E84692DB8287}" dt="2020-06-10T11:46:39.998" v="301"/>
          <ac:spMkLst>
            <pc:docMk/>
            <pc:sldMk cId="3264726469" sldId="297"/>
            <ac:spMk id="50" creationId="{4AC0314A-14B2-41EC-8481-4F99425C31C3}"/>
          </ac:spMkLst>
        </pc:spChg>
        <pc:spChg chg="add del mod">
          <ac:chgData name="Majeda Al Hermi" userId="ebe551ee1b006974" providerId="LiveId" clId="{9A2E8018-DFC0-4587-8CCF-E84692DB8287}" dt="2020-06-10T11:46:44.153" v="303"/>
          <ac:spMkLst>
            <pc:docMk/>
            <pc:sldMk cId="3264726469" sldId="297"/>
            <ac:spMk id="51" creationId="{262F8EC8-701C-4B91-B619-2545CBCDBC5F}"/>
          </ac:spMkLst>
        </pc:spChg>
      </pc:sldChg>
      <pc:sldChg chg="addSp delSp modSp mod delAnim modAnim">
        <pc:chgData name="Majeda Al Hermi" userId="ebe551ee1b006974" providerId="LiveId" clId="{9A2E8018-DFC0-4587-8CCF-E84692DB8287}" dt="2020-06-15T16:24:17.121" v="2777"/>
        <pc:sldMkLst>
          <pc:docMk/>
          <pc:sldMk cId="3989963091" sldId="301"/>
        </pc:sldMkLst>
        <pc:spChg chg="add del mod">
          <ac:chgData name="Majeda Al Hermi" userId="ebe551ee1b006974" providerId="LiveId" clId="{9A2E8018-DFC0-4587-8CCF-E84692DB8287}" dt="2020-06-15T13:19:03.679" v="843" actId="21"/>
          <ac:spMkLst>
            <pc:docMk/>
            <pc:sldMk cId="3989963091" sldId="301"/>
            <ac:spMk id="2" creationId="{14E481A7-B60A-401A-8AD5-5CC78BC6437D}"/>
          </ac:spMkLst>
        </pc:spChg>
        <pc:spChg chg="mod">
          <ac:chgData name="Majeda Al Hermi" userId="ebe551ee1b006974" providerId="LiveId" clId="{9A2E8018-DFC0-4587-8CCF-E84692DB8287}" dt="2020-06-15T13:28:32.605" v="891" actId="6549"/>
          <ac:spMkLst>
            <pc:docMk/>
            <pc:sldMk cId="3989963091" sldId="301"/>
            <ac:spMk id="3" creationId="{00000000-0000-0000-0000-000000000000}"/>
          </ac:spMkLst>
        </pc:spChg>
        <pc:spChg chg="add del mod">
          <ac:chgData name="Majeda Al Hermi" userId="ebe551ee1b006974" providerId="LiveId" clId="{9A2E8018-DFC0-4587-8CCF-E84692DB8287}" dt="2020-06-07T14:07:31.796" v="4" actId="478"/>
          <ac:spMkLst>
            <pc:docMk/>
            <pc:sldMk cId="3989963091" sldId="301"/>
            <ac:spMk id="4" creationId="{CEF53DD2-E460-4A04-B051-BA3303E58798}"/>
          </ac:spMkLst>
        </pc:spChg>
        <pc:spChg chg="add del mod">
          <ac:chgData name="Majeda Al Hermi" userId="ebe551ee1b006974" providerId="LiveId" clId="{9A2E8018-DFC0-4587-8CCF-E84692DB8287}" dt="2020-06-15T13:19:07.475" v="844" actId="21"/>
          <ac:spMkLst>
            <pc:docMk/>
            <pc:sldMk cId="3989963091" sldId="301"/>
            <ac:spMk id="4" creationId="{D863F12F-A7D7-4FFF-B957-1C38444AE8CB}"/>
          </ac:spMkLst>
        </pc:spChg>
        <pc:spChg chg="add del mod">
          <ac:chgData name="Majeda Al Hermi" userId="ebe551ee1b006974" providerId="LiveId" clId="{9A2E8018-DFC0-4587-8CCF-E84692DB8287}" dt="2020-06-15T13:08:14.244" v="622" actId="21"/>
          <ac:spMkLst>
            <pc:docMk/>
            <pc:sldMk cId="3989963091" sldId="301"/>
            <ac:spMk id="7" creationId="{5BC835B9-E5DB-49EF-8A01-089E0A965262}"/>
          </ac:spMkLst>
        </pc:spChg>
        <pc:spChg chg="add del mod">
          <ac:chgData name="Majeda Al Hermi" userId="ebe551ee1b006974" providerId="LiveId" clId="{9A2E8018-DFC0-4587-8CCF-E84692DB8287}" dt="2020-06-15T13:18:05.258" v="835" actId="478"/>
          <ac:spMkLst>
            <pc:docMk/>
            <pc:sldMk cId="3989963091" sldId="301"/>
            <ac:spMk id="8" creationId="{DC37789B-B980-4028-8C51-2DBB7697BBEF}"/>
          </ac:spMkLst>
        </pc:spChg>
        <pc:spChg chg="add del mod">
          <ac:chgData name="Majeda Al Hermi" userId="ebe551ee1b006974" providerId="LiveId" clId="{9A2E8018-DFC0-4587-8CCF-E84692DB8287}" dt="2020-06-15T13:18:11.600" v="836" actId="21"/>
          <ac:spMkLst>
            <pc:docMk/>
            <pc:sldMk cId="3989963091" sldId="301"/>
            <ac:spMk id="9" creationId="{DC1C942D-6E2D-45B0-A963-9A5277954F0A}"/>
          </ac:spMkLst>
        </pc:spChg>
        <pc:spChg chg="add del mod">
          <ac:chgData name="Majeda Al Hermi" userId="ebe551ee1b006974" providerId="LiveId" clId="{9A2E8018-DFC0-4587-8CCF-E84692DB8287}" dt="2020-06-15T13:18:05.258" v="835" actId="478"/>
          <ac:spMkLst>
            <pc:docMk/>
            <pc:sldMk cId="3989963091" sldId="301"/>
            <ac:spMk id="10" creationId="{8504C26D-7627-44EF-8377-F8A1C5DA0997}"/>
          </ac:spMkLst>
        </pc:spChg>
        <pc:spChg chg="add del mod">
          <ac:chgData name="Majeda Al Hermi" userId="ebe551ee1b006974" providerId="LiveId" clId="{9A2E8018-DFC0-4587-8CCF-E84692DB8287}" dt="2020-06-15T13:18:11.600" v="836" actId="21"/>
          <ac:spMkLst>
            <pc:docMk/>
            <pc:sldMk cId="3989963091" sldId="301"/>
            <ac:spMk id="11" creationId="{DB26321C-358E-41A9-BD37-6BC17CF9A85E}"/>
          </ac:spMkLst>
        </pc:spChg>
        <pc:spChg chg="add del mod">
          <ac:chgData name="Majeda Al Hermi" userId="ebe551ee1b006974" providerId="LiveId" clId="{9A2E8018-DFC0-4587-8CCF-E84692DB8287}" dt="2020-06-15T13:18:05.258" v="835" actId="478"/>
          <ac:spMkLst>
            <pc:docMk/>
            <pc:sldMk cId="3989963091" sldId="301"/>
            <ac:spMk id="12" creationId="{750E0D91-8348-49C3-AC19-12119580C3F6}"/>
          </ac:spMkLst>
        </pc:spChg>
        <pc:spChg chg="add del mod">
          <ac:chgData name="Majeda Al Hermi" userId="ebe551ee1b006974" providerId="LiveId" clId="{9A2E8018-DFC0-4587-8CCF-E84692DB8287}" dt="2020-06-15T13:18:11.600" v="836" actId="21"/>
          <ac:spMkLst>
            <pc:docMk/>
            <pc:sldMk cId="3989963091" sldId="301"/>
            <ac:spMk id="13" creationId="{111435E4-8F67-42A6-9F1F-ECD8F0BF8C75}"/>
          </ac:spMkLst>
        </pc:spChg>
        <pc:spChg chg="add del">
          <ac:chgData name="Majeda Al Hermi" userId="ebe551ee1b006974" providerId="LiveId" clId="{9A2E8018-DFC0-4587-8CCF-E84692DB8287}" dt="2020-06-15T15:31:54.173" v="1301" actId="478"/>
          <ac:spMkLst>
            <pc:docMk/>
            <pc:sldMk cId="3989963091" sldId="301"/>
            <ac:spMk id="14" creationId="{00000000-0000-0000-0000-000000000000}"/>
          </ac:spMkLst>
        </pc:spChg>
        <pc:spChg chg="add mod">
          <ac:chgData name="Majeda Al Hermi" userId="ebe551ee1b006974" providerId="LiveId" clId="{9A2E8018-DFC0-4587-8CCF-E84692DB8287}" dt="2020-06-15T15:19:22.945" v="1063" actId="403"/>
          <ac:spMkLst>
            <pc:docMk/>
            <pc:sldMk cId="3989963091" sldId="301"/>
            <ac:spMk id="16" creationId="{A6B4451B-E3D7-4B32-94A9-49AAABD2572B}"/>
          </ac:spMkLst>
        </pc:spChg>
        <pc:spChg chg="add mod">
          <ac:chgData name="Majeda Al Hermi" userId="ebe551ee1b006974" providerId="LiveId" clId="{9A2E8018-DFC0-4587-8CCF-E84692DB8287}" dt="2020-06-15T15:18:43.027" v="1052" actId="1076"/>
          <ac:spMkLst>
            <pc:docMk/>
            <pc:sldMk cId="3989963091" sldId="301"/>
            <ac:spMk id="18" creationId="{11C609B5-66BB-46CB-8645-E8731FDA642A}"/>
          </ac:spMkLst>
        </pc:spChg>
        <pc:spChg chg="add mod">
          <ac:chgData name="Majeda Al Hermi" userId="ebe551ee1b006974" providerId="LiveId" clId="{9A2E8018-DFC0-4587-8CCF-E84692DB8287}" dt="2020-06-15T15:19:14.260" v="1060" actId="11"/>
          <ac:spMkLst>
            <pc:docMk/>
            <pc:sldMk cId="3989963091" sldId="301"/>
            <ac:spMk id="19" creationId="{3E2FA3CB-910A-474B-B73D-31904FC7AC39}"/>
          </ac:spMkLst>
        </pc:spChg>
        <pc:spChg chg="add mod">
          <ac:chgData name="Majeda Al Hermi" userId="ebe551ee1b006974" providerId="LiveId" clId="{9A2E8018-DFC0-4587-8CCF-E84692DB8287}" dt="2020-06-15T15:20:42.224" v="1092" actId="207"/>
          <ac:spMkLst>
            <pc:docMk/>
            <pc:sldMk cId="3989963091" sldId="301"/>
            <ac:spMk id="20" creationId="{C4A31130-DAD8-46C2-AA14-94EBF5E4A526}"/>
          </ac:spMkLst>
        </pc:spChg>
        <pc:spChg chg="add del mod">
          <ac:chgData name="Majeda Al Hermi" userId="ebe551ee1b006974" providerId="LiveId" clId="{9A2E8018-DFC0-4587-8CCF-E84692DB8287}" dt="2020-06-15T15:31:55.969" v="1302" actId="478"/>
          <ac:spMkLst>
            <pc:docMk/>
            <pc:sldMk cId="3989963091" sldId="301"/>
            <ac:spMk id="22" creationId="{8E9C6AE9-9195-4732-A470-98D91D275900}"/>
          </ac:spMkLst>
        </pc:spChg>
        <pc:spChg chg="del">
          <ac:chgData name="Majeda Al Hermi" userId="ebe551ee1b006974" providerId="LiveId" clId="{9A2E8018-DFC0-4587-8CCF-E84692DB8287}" dt="2020-06-07T14:07:29.109" v="3" actId="478"/>
          <ac:spMkLst>
            <pc:docMk/>
            <pc:sldMk cId="3989963091" sldId="301"/>
            <ac:spMk id="29" creationId="{00000000-0000-0000-0000-000000000000}"/>
          </ac:spMkLst>
        </pc:spChg>
        <pc:spChg chg="del">
          <ac:chgData name="Majeda Al Hermi" userId="ebe551ee1b006974" providerId="LiveId" clId="{9A2E8018-DFC0-4587-8CCF-E84692DB8287}" dt="2020-06-07T14:07:10.707" v="0" actId="478"/>
          <ac:spMkLst>
            <pc:docMk/>
            <pc:sldMk cId="3989963091" sldId="301"/>
            <ac:spMk id="38" creationId="{33CBEDF1-B50B-4C10-9106-D4B73D5D1AD0}"/>
          </ac:spMkLst>
        </pc:spChg>
        <pc:spChg chg="del">
          <ac:chgData name="Majeda Al Hermi" userId="ebe551ee1b006974" providerId="LiveId" clId="{9A2E8018-DFC0-4587-8CCF-E84692DB8287}" dt="2020-06-07T14:07:10.707" v="0" actId="478"/>
          <ac:spMkLst>
            <pc:docMk/>
            <pc:sldMk cId="3989963091" sldId="301"/>
            <ac:spMk id="39" creationId="{12D52847-7E1E-4BED-8555-89D4AF8823AE}"/>
          </ac:spMkLst>
        </pc:spChg>
        <pc:spChg chg="add del mod">
          <ac:chgData name="Majeda Al Hermi" userId="ebe551ee1b006974" providerId="LiveId" clId="{9A2E8018-DFC0-4587-8CCF-E84692DB8287}" dt="2020-06-10T11:46:03.132" v="289" actId="478"/>
          <ac:spMkLst>
            <pc:docMk/>
            <pc:sldMk cId="3989963091" sldId="301"/>
            <ac:spMk id="39" creationId="{AC6229DA-D3FE-4AC7-A090-5BF20FE1FBA8}"/>
          </ac:spMkLst>
        </pc:spChg>
        <pc:spChg chg="del">
          <ac:chgData name="Majeda Al Hermi" userId="ebe551ee1b006974" providerId="LiveId" clId="{9A2E8018-DFC0-4587-8CCF-E84692DB8287}" dt="2020-06-07T14:07:10.707" v="0" actId="478"/>
          <ac:spMkLst>
            <pc:docMk/>
            <pc:sldMk cId="3989963091" sldId="301"/>
            <ac:spMk id="40" creationId="{13C39B0C-8DB7-425D-88D0-B0CDAD9A7C53}"/>
          </ac:spMkLst>
        </pc:spChg>
        <pc:spChg chg="add mod">
          <ac:chgData name="Majeda Al Hermi" userId="ebe551ee1b006974" providerId="LiveId" clId="{9A2E8018-DFC0-4587-8CCF-E84692DB8287}" dt="2020-06-10T11:46:50.339" v="306"/>
          <ac:spMkLst>
            <pc:docMk/>
            <pc:sldMk cId="3989963091" sldId="301"/>
            <ac:spMk id="40" creationId="{7A5211A2-D938-4A2B-BAD6-DE0FE116C9CC}"/>
          </ac:spMkLst>
        </pc:spChg>
        <pc:spChg chg="add del mod">
          <ac:chgData name="Majeda Al Hermi" userId="ebe551ee1b006974" providerId="LiveId" clId="{9A2E8018-DFC0-4587-8CCF-E84692DB8287}" dt="2020-06-15T13:18:05.258" v="835" actId="478"/>
          <ac:spMkLst>
            <pc:docMk/>
            <pc:sldMk cId="3989963091" sldId="301"/>
            <ac:spMk id="41" creationId="{BAEA321E-8AF6-4844-BEBA-57C217359FF6}"/>
          </ac:spMkLst>
        </pc:spChg>
        <pc:spChg chg="del">
          <ac:chgData name="Majeda Al Hermi" userId="ebe551ee1b006974" providerId="LiveId" clId="{9A2E8018-DFC0-4587-8CCF-E84692DB8287}" dt="2020-06-07T14:07:10.707" v="0" actId="478"/>
          <ac:spMkLst>
            <pc:docMk/>
            <pc:sldMk cId="3989963091" sldId="301"/>
            <ac:spMk id="41" creationId="{C62F4748-41CE-4AE6-9199-4582ABD14EF3}"/>
          </ac:spMkLst>
        </pc:spChg>
        <pc:spChg chg="del">
          <ac:chgData name="Majeda Al Hermi" userId="ebe551ee1b006974" providerId="LiveId" clId="{9A2E8018-DFC0-4587-8CCF-E84692DB8287}" dt="2020-06-07T14:07:10.707" v="0" actId="478"/>
          <ac:spMkLst>
            <pc:docMk/>
            <pc:sldMk cId="3989963091" sldId="301"/>
            <ac:spMk id="42" creationId="{005989F4-A449-4366-B781-49C98CA6D001}"/>
          </ac:spMkLst>
        </pc:spChg>
        <pc:spChg chg="del">
          <ac:chgData name="Majeda Al Hermi" userId="ebe551ee1b006974" providerId="LiveId" clId="{9A2E8018-DFC0-4587-8CCF-E84692DB8287}" dt="2020-06-07T14:07:10.707" v="0" actId="478"/>
          <ac:spMkLst>
            <pc:docMk/>
            <pc:sldMk cId="3989963091" sldId="301"/>
            <ac:spMk id="43" creationId="{D11D7123-0D25-422D-A3C5-A0B2013460AD}"/>
          </ac:spMkLst>
        </pc:spChg>
        <pc:spChg chg="add del mod">
          <ac:chgData name="Majeda Al Hermi" userId="ebe551ee1b006974" providerId="LiveId" clId="{9A2E8018-DFC0-4587-8CCF-E84692DB8287}" dt="2020-06-15T13:21:33.517" v="879" actId="478"/>
          <ac:spMkLst>
            <pc:docMk/>
            <pc:sldMk cId="3989963091" sldId="301"/>
            <ac:spMk id="45" creationId="{0FCF7ADF-4C8F-464A-A01C-8BACBA903D0E}"/>
          </ac:spMkLst>
        </pc:spChg>
        <pc:spChg chg="add mod">
          <ac:chgData name="Majeda Al Hermi" userId="ebe551ee1b006974" providerId="LiveId" clId="{9A2E8018-DFC0-4587-8CCF-E84692DB8287}" dt="2020-06-15T16:20:27.140" v="2705"/>
          <ac:spMkLst>
            <pc:docMk/>
            <pc:sldMk cId="3989963091" sldId="301"/>
            <ac:spMk id="46" creationId="{15FBBBCB-7D94-4CE6-8260-BD29BB7750A7}"/>
          </ac:spMkLst>
        </pc:spChg>
        <pc:spChg chg="add mod">
          <ac:chgData name="Majeda Al Hermi" userId="ebe551ee1b006974" providerId="LiveId" clId="{9A2E8018-DFC0-4587-8CCF-E84692DB8287}" dt="2020-06-15T15:18:43.027" v="1052" actId="1076"/>
          <ac:spMkLst>
            <pc:docMk/>
            <pc:sldMk cId="3989963091" sldId="301"/>
            <ac:spMk id="56" creationId="{8E0851B6-FD53-49B8-AD73-1317C3FD7608}"/>
          </ac:spMkLst>
        </pc:spChg>
        <pc:spChg chg="add mod">
          <ac:chgData name="Majeda Al Hermi" userId="ebe551ee1b006974" providerId="LiveId" clId="{9A2E8018-DFC0-4587-8CCF-E84692DB8287}" dt="2020-06-15T15:21:34.760" v="1103" actId="20577"/>
          <ac:spMkLst>
            <pc:docMk/>
            <pc:sldMk cId="3989963091" sldId="301"/>
            <ac:spMk id="59" creationId="{38C84F3B-8312-40FF-A5FD-FD7D2097318E}"/>
          </ac:spMkLst>
        </pc:spChg>
        <pc:spChg chg="add mod">
          <ac:chgData name="Majeda Al Hermi" userId="ebe551ee1b006974" providerId="LiveId" clId="{9A2E8018-DFC0-4587-8CCF-E84692DB8287}" dt="2020-06-15T15:21:37.260" v="1104" actId="20577"/>
          <ac:spMkLst>
            <pc:docMk/>
            <pc:sldMk cId="3989963091" sldId="301"/>
            <ac:spMk id="60" creationId="{86BDEF41-2BD8-4BBF-9DE1-5865DCD9C9FB}"/>
          </ac:spMkLst>
        </pc:spChg>
        <pc:spChg chg="add mod">
          <ac:chgData name="Majeda Al Hermi" userId="ebe551ee1b006974" providerId="LiveId" clId="{9A2E8018-DFC0-4587-8CCF-E84692DB8287}" dt="2020-06-15T15:21:43.774" v="1106" actId="20577"/>
          <ac:spMkLst>
            <pc:docMk/>
            <pc:sldMk cId="3989963091" sldId="301"/>
            <ac:spMk id="61" creationId="{C9C4BECE-E8DC-4E91-BE3A-FFD0FEC55629}"/>
          </ac:spMkLst>
        </pc:spChg>
        <pc:spChg chg="del">
          <ac:chgData name="Majeda Al Hermi" userId="ebe551ee1b006974" providerId="LiveId" clId="{9A2E8018-DFC0-4587-8CCF-E84692DB8287}" dt="2020-06-07T14:07:12.269" v="1" actId="478"/>
          <ac:spMkLst>
            <pc:docMk/>
            <pc:sldMk cId="3989963091" sldId="301"/>
            <ac:spMk id="62" creationId="{07F40F89-D866-41F6-880C-699F1F617DC2}"/>
          </ac:spMkLst>
        </pc:spChg>
        <pc:spChg chg="add mod">
          <ac:chgData name="Majeda Al Hermi" userId="ebe551ee1b006974" providerId="LiveId" clId="{9A2E8018-DFC0-4587-8CCF-E84692DB8287}" dt="2020-06-15T15:21:39.603" v="1105" actId="20577"/>
          <ac:spMkLst>
            <pc:docMk/>
            <pc:sldMk cId="3989963091" sldId="301"/>
            <ac:spMk id="62" creationId="{7961A893-8F93-43BE-B3F8-8F81747DEF16}"/>
          </ac:spMkLst>
        </pc:spChg>
        <pc:spChg chg="add del mod">
          <ac:chgData name="Majeda Al Hermi" userId="ebe551ee1b006974" providerId="LiveId" clId="{9A2E8018-DFC0-4587-8CCF-E84692DB8287}" dt="2020-06-15T15:31:49.783" v="1299" actId="478"/>
          <ac:spMkLst>
            <pc:docMk/>
            <pc:sldMk cId="3989963091" sldId="301"/>
            <ac:spMk id="64" creationId="{49B683CA-2359-4F51-898A-FA833A4F7280}"/>
          </ac:spMkLst>
        </pc:spChg>
        <pc:spChg chg="add mod">
          <ac:chgData name="Majeda Al Hermi" userId="ebe551ee1b006974" providerId="LiveId" clId="{9A2E8018-DFC0-4587-8CCF-E84692DB8287}" dt="2020-06-15T15:32:28.181" v="1308"/>
          <ac:spMkLst>
            <pc:docMk/>
            <pc:sldMk cId="3989963091" sldId="301"/>
            <ac:spMk id="65" creationId="{2CEE9612-ECCE-40BB-A680-3CFB6715D1E9}"/>
          </ac:spMkLst>
        </pc:spChg>
        <pc:spChg chg="mod">
          <ac:chgData name="Majeda Al Hermi" userId="ebe551ee1b006974" providerId="LiveId" clId="{9A2E8018-DFC0-4587-8CCF-E84692DB8287}" dt="2020-06-15T15:32:28.181" v="1308"/>
          <ac:spMkLst>
            <pc:docMk/>
            <pc:sldMk cId="3989963091" sldId="301"/>
            <ac:spMk id="67" creationId="{205CD805-0B6A-436B-AF39-69E2FF40D68D}"/>
          </ac:spMkLst>
        </pc:spChg>
        <pc:spChg chg="mod">
          <ac:chgData name="Majeda Al Hermi" userId="ebe551ee1b006974" providerId="LiveId" clId="{9A2E8018-DFC0-4587-8CCF-E84692DB8287}" dt="2020-06-15T15:32:28.181" v="1308"/>
          <ac:spMkLst>
            <pc:docMk/>
            <pc:sldMk cId="3989963091" sldId="301"/>
            <ac:spMk id="68" creationId="{BCB44119-6059-4617-AF93-C4FD778491E3}"/>
          </ac:spMkLst>
        </pc:spChg>
        <pc:spChg chg="mod">
          <ac:chgData name="Majeda Al Hermi" userId="ebe551ee1b006974" providerId="LiveId" clId="{9A2E8018-DFC0-4587-8CCF-E84692DB8287}" dt="2020-06-15T15:32:28.181" v="1308"/>
          <ac:spMkLst>
            <pc:docMk/>
            <pc:sldMk cId="3989963091" sldId="301"/>
            <ac:spMk id="69" creationId="{C52F76CA-08F2-4BB7-A764-2E440BEBBE84}"/>
          </ac:spMkLst>
        </pc:spChg>
        <pc:spChg chg="mod">
          <ac:chgData name="Majeda Al Hermi" userId="ebe551ee1b006974" providerId="LiveId" clId="{9A2E8018-DFC0-4587-8CCF-E84692DB8287}" dt="2020-06-15T15:32:28.181" v="1308"/>
          <ac:spMkLst>
            <pc:docMk/>
            <pc:sldMk cId="3989963091" sldId="301"/>
            <ac:spMk id="70" creationId="{FD07D93D-4504-4658-A91F-79FC37015F04}"/>
          </ac:spMkLst>
        </pc:spChg>
        <pc:spChg chg="mod">
          <ac:chgData name="Majeda Al Hermi" userId="ebe551ee1b006974" providerId="LiveId" clId="{9A2E8018-DFC0-4587-8CCF-E84692DB8287}" dt="2020-06-15T15:32:28.181" v="1308"/>
          <ac:spMkLst>
            <pc:docMk/>
            <pc:sldMk cId="3989963091" sldId="301"/>
            <ac:spMk id="71" creationId="{57A34994-4AFE-4D17-8F42-C4C3010135B0}"/>
          </ac:spMkLst>
        </pc:spChg>
        <pc:spChg chg="mod">
          <ac:chgData name="Majeda Al Hermi" userId="ebe551ee1b006974" providerId="LiveId" clId="{9A2E8018-DFC0-4587-8CCF-E84692DB8287}" dt="2020-06-15T15:32:28.181" v="1308"/>
          <ac:spMkLst>
            <pc:docMk/>
            <pc:sldMk cId="3989963091" sldId="301"/>
            <ac:spMk id="72" creationId="{56E9FEE8-A0CC-4CBB-AD0C-A9F1F919737A}"/>
          </ac:spMkLst>
        </pc:spChg>
        <pc:spChg chg="del">
          <ac:chgData name="Majeda Al Hermi" userId="ebe551ee1b006974" providerId="LiveId" clId="{9A2E8018-DFC0-4587-8CCF-E84692DB8287}" dt="2020-06-15T16:20:29.826" v="2706" actId="478"/>
          <ac:spMkLst>
            <pc:docMk/>
            <pc:sldMk cId="3989963091" sldId="301"/>
            <ac:spMk id="73" creationId="{A34CF3ED-B6F9-4C77-8B50-BD43A3B567B8}"/>
          </ac:spMkLst>
        </pc:spChg>
        <pc:spChg chg="del">
          <ac:chgData name="Majeda Al Hermi" userId="ebe551ee1b006974" providerId="LiveId" clId="{9A2E8018-DFC0-4587-8CCF-E84692DB8287}" dt="2020-06-15T16:20:29.826" v="2706" actId="478"/>
          <ac:spMkLst>
            <pc:docMk/>
            <pc:sldMk cId="3989963091" sldId="301"/>
            <ac:spMk id="75" creationId="{11952347-217D-4A25-B635-E6CACECED361}"/>
          </ac:spMkLst>
        </pc:spChg>
        <pc:spChg chg="del">
          <ac:chgData name="Majeda Al Hermi" userId="ebe551ee1b006974" providerId="LiveId" clId="{9A2E8018-DFC0-4587-8CCF-E84692DB8287}" dt="2020-06-15T16:20:29.826" v="2706" actId="478"/>
          <ac:spMkLst>
            <pc:docMk/>
            <pc:sldMk cId="3989963091" sldId="301"/>
            <ac:spMk id="76" creationId="{40D66F91-3628-4A6C-8CEC-A2FAC39C5DF2}"/>
          </ac:spMkLst>
        </pc:spChg>
        <pc:spChg chg="del">
          <ac:chgData name="Majeda Al Hermi" userId="ebe551ee1b006974" providerId="LiveId" clId="{9A2E8018-DFC0-4587-8CCF-E84692DB8287}" dt="2020-06-15T16:20:29.826" v="2706" actId="478"/>
          <ac:spMkLst>
            <pc:docMk/>
            <pc:sldMk cId="3989963091" sldId="301"/>
            <ac:spMk id="77" creationId="{D0E5B2C7-30D0-4141-96F0-54951A2DD100}"/>
          </ac:spMkLst>
        </pc:spChg>
        <pc:spChg chg="del">
          <ac:chgData name="Majeda Al Hermi" userId="ebe551ee1b006974" providerId="LiveId" clId="{9A2E8018-DFC0-4587-8CCF-E84692DB8287}" dt="2020-06-15T16:20:29.826" v="2706" actId="478"/>
          <ac:spMkLst>
            <pc:docMk/>
            <pc:sldMk cId="3989963091" sldId="301"/>
            <ac:spMk id="78" creationId="{2E86C7D2-4E42-4CF8-8CC0-9422F6DDAF3D}"/>
          </ac:spMkLst>
        </pc:spChg>
        <pc:spChg chg="mod">
          <ac:chgData name="Majeda Al Hermi" userId="ebe551ee1b006974" providerId="LiveId" clId="{9A2E8018-DFC0-4587-8CCF-E84692DB8287}" dt="2020-06-07T14:07:32.749" v="5"/>
          <ac:spMkLst>
            <pc:docMk/>
            <pc:sldMk cId="3989963091" sldId="301"/>
            <ac:spMk id="79" creationId="{88C22E67-F49D-4196-A010-09436B2B08A0}"/>
          </ac:spMkLst>
        </pc:spChg>
        <pc:spChg chg="mod">
          <ac:chgData name="Majeda Al Hermi" userId="ebe551ee1b006974" providerId="LiveId" clId="{9A2E8018-DFC0-4587-8CCF-E84692DB8287}" dt="2020-06-07T14:07:32.749" v="5"/>
          <ac:spMkLst>
            <pc:docMk/>
            <pc:sldMk cId="3989963091" sldId="301"/>
            <ac:spMk id="80" creationId="{9D0BEF3D-95FE-440A-806E-67B75620B7F0}"/>
          </ac:spMkLst>
        </pc:spChg>
        <pc:spChg chg="mod">
          <ac:chgData name="Majeda Al Hermi" userId="ebe551ee1b006974" providerId="LiveId" clId="{9A2E8018-DFC0-4587-8CCF-E84692DB8287}" dt="2020-06-07T14:07:32.749" v="5"/>
          <ac:spMkLst>
            <pc:docMk/>
            <pc:sldMk cId="3989963091" sldId="301"/>
            <ac:spMk id="81" creationId="{9FC14DE7-D75B-4962-A99E-446B3193B9B1}"/>
          </ac:spMkLst>
        </pc:spChg>
        <pc:spChg chg="mod">
          <ac:chgData name="Majeda Al Hermi" userId="ebe551ee1b006974" providerId="LiveId" clId="{9A2E8018-DFC0-4587-8CCF-E84692DB8287}" dt="2020-06-07T14:07:32.749" v="5"/>
          <ac:spMkLst>
            <pc:docMk/>
            <pc:sldMk cId="3989963091" sldId="301"/>
            <ac:spMk id="82" creationId="{8B73059A-2D45-4C24-95CC-B1EE727DF4B6}"/>
          </ac:spMkLst>
        </pc:spChg>
        <pc:spChg chg="mod">
          <ac:chgData name="Majeda Al Hermi" userId="ebe551ee1b006974" providerId="LiveId" clId="{9A2E8018-DFC0-4587-8CCF-E84692DB8287}" dt="2020-06-07T14:07:32.749" v="5"/>
          <ac:spMkLst>
            <pc:docMk/>
            <pc:sldMk cId="3989963091" sldId="301"/>
            <ac:spMk id="83" creationId="{2B668111-7DAB-431B-949C-6E83CC6DA8A7}"/>
          </ac:spMkLst>
        </pc:spChg>
        <pc:spChg chg="mod">
          <ac:chgData name="Majeda Al Hermi" userId="ebe551ee1b006974" providerId="LiveId" clId="{9A2E8018-DFC0-4587-8CCF-E84692DB8287}" dt="2020-06-07T14:07:32.749" v="5"/>
          <ac:spMkLst>
            <pc:docMk/>
            <pc:sldMk cId="3989963091" sldId="301"/>
            <ac:spMk id="84" creationId="{BBB44DDC-CE35-4A0D-B404-878C7687F46C}"/>
          </ac:spMkLst>
        </pc:spChg>
        <pc:spChg chg="mod">
          <ac:chgData name="Majeda Al Hermi" userId="ebe551ee1b006974" providerId="LiveId" clId="{9A2E8018-DFC0-4587-8CCF-E84692DB8287}" dt="2020-06-07T14:07:32.749" v="5"/>
          <ac:spMkLst>
            <pc:docMk/>
            <pc:sldMk cId="3989963091" sldId="301"/>
            <ac:spMk id="85" creationId="{4622B8E5-FC58-488B-BBFD-BD5345ECBC5D}"/>
          </ac:spMkLst>
        </pc:spChg>
        <pc:spChg chg="mod">
          <ac:chgData name="Majeda Al Hermi" userId="ebe551ee1b006974" providerId="LiveId" clId="{9A2E8018-DFC0-4587-8CCF-E84692DB8287}" dt="2020-06-07T14:07:32.749" v="5"/>
          <ac:spMkLst>
            <pc:docMk/>
            <pc:sldMk cId="3989963091" sldId="301"/>
            <ac:spMk id="86" creationId="{24C041D8-B75D-489F-8D6C-47FAA9526918}"/>
          </ac:spMkLst>
        </pc:spChg>
        <pc:spChg chg="mod">
          <ac:chgData name="Majeda Al Hermi" userId="ebe551ee1b006974" providerId="LiveId" clId="{9A2E8018-DFC0-4587-8CCF-E84692DB8287}" dt="2020-06-07T14:07:32.749" v="5"/>
          <ac:spMkLst>
            <pc:docMk/>
            <pc:sldMk cId="3989963091" sldId="301"/>
            <ac:spMk id="87" creationId="{75314A88-8372-4A80-85DB-03116B82D407}"/>
          </ac:spMkLst>
        </pc:spChg>
        <pc:spChg chg="mod">
          <ac:chgData name="Majeda Al Hermi" userId="ebe551ee1b006974" providerId="LiveId" clId="{9A2E8018-DFC0-4587-8CCF-E84692DB8287}" dt="2020-06-07T14:07:32.749" v="5"/>
          <ac:spMkLst>
            <pc:docMk/>
            <pc:sldMk cId="3989963091" sldId="301"/>
            <ac:spMk id="88" creationId="{E82E6F8B-4B9B-4E19-8EAD-A21AFBE25D97}"/>
          </ac:spMkLst>
        </pc:spChg>
        <pc:spChg chg="mod">
          <ac:chgData name="Majeda Al Hermi" userId="ebe551ee1b006974" providerId="LiveId" clId="{9A2E8018-DFC0-4587-8CCF-E84692DB8287}" dt="2020-06-07T14:07:32.749" v="5"/>
          <ac:spMkLst>
            <pc:docMk/>
            <pc:sldMk cId="3989963091" sldId="301"/>
            <ac:spMk id="89" creationId="{5AFFC361-A0E9-4E6C-95BB-6AA76364C82C}"/>
          </ac:spMkLst>
        </pc:spChg>
        <pc:spChg chg="mod">
          <ac:chgData name="Majeda Al Hermi" userId="ebe551ee1b006974" providerId="LiveId" clId="{9A2E8018-DFC0-4587-8CCF-E84692DB8287}" dt="2020-06-07T14:07:32.749" v="5"/>
          <ac:spMkLst>
            <pc:docMk/>
            <pc:sldMk cId="3989963091" sldId="301"/>
            <ac:spMk id="90" creationId="{586AF11B-35D7-49DE-9349-FB7FB4A6D9F7}"/>
          </ac:spMkLst>
        </pc:spChg>
        <pc:spChg chg="mod">
          <ac:chgData name="Majeda Al Hermi" userId="ebe551ee1b006974" providerId="LiveId" clId="{9A2E8018-DFC0-4587-8CCF-E84692DB8287}" dt="2020-06-07T14:07:32.749" v="5"/>
          <ac:spMkLst>
            <pc:docMk/>
            <pc:sldMk cId="3989963091" sldId="301"/>
            <ac:spMk id="91" creationId="{B02D7940-9464-4540-BD40-61D60004B55B}"/>
          </ac:spMkLst>
        </pc:spChg>
        <pc:spChg chg="mod">
          <ac:chgData name="Majeda Al Hermi" userId="ebe551ee1b006974" providerId="LiveId" clId="{9A2E8018-DFC0-4587-8CCF-E84692DB8287}" dt="2020-06-07T14:07:32.749" v="5"/>
          <ac:spMkLst>
            <pc:docMk/>
            <pc:sldMk cId="3989963091" sldId="301"/>
            <ac:spMk id="92" creationId="{17F7A532-6239-4B46-92E0-E14CD9977483}"/>
          </ac:spMkLst>
        </pc:spChg>
        <pc:spChg chg="add del mod">
          <ac:chgData name="Majeda Al Hermi" userId="ebe551ee1b006974" providerId="LiveId" clId="{9A2E8018-DFC0-4587-8CCF-E84692DB8287}" dt="2020-06-15T13:18:05.258" v="835" actId="478"/>
          <ac:spMkLst>
            <pc:docMk/>
            <pc:sldMk cId="3989963091" sldId="301"/>
            <ac:spMk id="93" creationId="{713B41C6-2A94-4919-A5BE-D31E9A6D8AFE}"/>
          </ac:spMkLst>
        </pc:spChg>
        <pc:spChg chg="add del mod">
          <ac:chgData name="Majeda Al Hermi" userId="ebe551ee1b006974" providerId="LiveId" clId="{9A2E8018-DFC0-4587-8CCF-E84692DB8287}" dt="2020-06-15T13:18:05.258" v="835" actId="478"/>
          <ac:spMkLst>
            <pc:docMk/>
            <pc:sldMk cId="3989963091" sldId="301"/>
            <ac:spMk id="94" creationId="{33E534BA-A3D7-4BFA-8C61-7AFC18E01B05}"/>
          </ac:spMkLst>
        </pc:spChg>
        <pc:spChg chg="add del mod">
          <ac:chgData name="Majeda Al Hermi" userId="ebe551ee1b006974" providerId="LiveId" clId="{9A2E8018-DFC0-4587-8CCF-E84692DB8287}" dt="2020-06-15T13:18:05.258" v="835" actId="478"/>
          <ac:spMkLst>
            <pc:docMk/>
            <pc:sldMk cId="3989963091" sldId="301"/>
            <ac:spMk id="95" creationId="{A54B0707-AB10-498E-8B28-2457C5DFD28A}"/>
          </ac:spMkLst>
        </pc:spChg>
        <pc:spChg chg="add del mod">
          <ac:chgData name="Majeda Al Hermi" userId="ebe551ee1b006974" providerId="LiveId" clId="{9A2E8018-DFC0-4587-8CCF-E84692DB8287}" dt="2020-06-15T13:18:05.258" v="835" actId="478"/>
          <ac:spMkLst>
            <pc:docMk/>
            <pc:sldMk cId="3989963091" sldId="301"/>
            <ac:spMk id="96" creationId="{234C799A-9C03-499D-9373-AC734262061B}"/>
          </ac:spMkLst>
        </pc:spChg>
        <pc:spChg chg="add del mod">
          <ac:chgData name="Majeda Al Hermi" userId="ebe551ee1b006974" providerId="LiveId" clId="{9A2E8018-DFC0-4587-8CCF-E84692DB8287}" dt="2020-06-15T13:18:05.258" v="835" actId="478"/>
          <ac:spMkLst>
            <pc:docMk/>
            <pc:sldMk cId="3989963091" sldId="301"/>
            <ac:spMk id="97" creationId="{69F4CC97-BD6A-4BD2-98C6-640415CE76E8}"/>
          </ac:spMkLst>
        </pc:spChg>
        <pc:spChg chg="add del mod">
          <ac:chgData name="Majeda Al Hermi" userId="ebe551ee1b006974" providerId="LiveId" clId="{9A2E8018-DFC0-4587-8CCF-E84692DB8287}" dt="2020-06-15T13:18:05.258" v="835" actId="478"/>
          <ac:spMkLst>
            <pc:docMk/>
            <pc:sldMk cId="3989963091" sldId="301"/>
            <ac:spMk id="98" creationId="{FD76DC87-2CE3-4E2F-A43B-E2F1D61CB5EE}"/>
          </ac:spMkLst>
        </pc:spChg>
        <pc:spChg chg="add mod">
          <ac:chgData name="Majeda Al Hermi" userId="ebe551ee1b006974" providerId="LiveId" clId="{9A2E8018-DFC0-4587-8CCF-E84692DB8287}" dt="2020-06-15T15:32:37.665" v="1310"/>
          <ac:spMkLst>
            <pc:docMk/>
            <pc:sldMk cId="3989963091" sldId="301"/>
            <ac:spMk id="99" creationId="{6691A0BB-58A9-48BF-B8B7-AC4C0127C801}"/>
          </ac:spMkLst>
        </pc:spChg>
        <pc:spChg chg="mod">
          <ac:chgData name="Majeda Al Hermi" userId="ebe551ee1b006974" providerId="LiveId" clId="{9A2E8018-DFC0-4587-8CCF-E84692DB8287}" dt="2020-06-07T15:30:24.704" v="27"/>
          <ac:spMkLst>
            <pc:docMk/>
            <pc:sldMk cId="3989963091" sldId="301"/>
            <ac:spMk id="100" creationId="{F63B258E-336D-434C-9D43-E15831DA9BA0}"/>
          </ac:spMkLst>
        </pc:spChg>
        <pc:spChg chg="mod">
          <ac:chgData name="Majeda Al Hermi" userId="ebe551ee1b006974" providerId="LiveId" clId="{9A2E8018-DFC0-4587-8CCF-E84692DB8287}" dt="2020-06-07T15:30:24.704" v="27"/>
          <ac:spMkLst>
            <pc:docMk/>
            <pc:sldMk cId="3989963091" sldId="301"/>
            <ac:spMk id="101" creationId="{D6448F1F-B79B-4B06-9A77-E8A5D1DE4089}"/>
          </ac:spMkLst>
        </pc:spChg>
        <pc:spChg chg="mod">
          <ac:chgData name="Majeda Al Hermi" userId="ebe551ee1b006974" providerId="LiveId" clId="{9A2E8018-DFC0-4587-8CCF-E84692DB8287}" dt="2020-06-15T15:32:37.665" v="1310"/>
          <ac:spMkLst>
            <pc:docMk/>
            <pc:sldMk cId="3989963091" sldId="301"/>
            <ac:spMk id="101" creationId="{DFA238AA-98D4-4B48-926E-DB12EA33921E}"/>
          </ac:spMkLst>
        </pc:spChg>
        <pc:spChg chg="mod">
          <ac:chgData name="Majeda Al Hermi" userId="ebe551ee1b006974" providerId="LiveId" clId="{9A2E8018-DFC0-4587-8CCF-E84692DB8287}" dt="2020-06-15T15:32:37.665" v="1310"/>
          <ac:spMkLst>
            <pc:docMk/>
            <pc:sldMk cId="3989963091" sldId="301"/>
            <ac:spMk id="102" creationId="{88073425-9974-4BE2-A2D4-EB3DFC7F9217}"/>
          </ac:spMkLst>
        </pc:spChg>
        <pc:spChg chg="mod">
          <ac:chgData name="Majeda Al Hermi" userId="ebe551ee1b006974" providerId="LiveId" clId="{9A2E8018-DFC0-4587-8CCF-E84692DB8287}" dt="2020-06-07T15:30:24.704" v="27"/>
          <ac:spMkLst>
            <pc:docMk/>
            <pc:sldMk cId="3989963091" sldId="301"/>
            <ac:spMk id="103" creationId="{0EF7F7E9-A5BA-49D1-B7A5-418BD87149FD}"/>
          </ac:spMkLst>
        </pc:spChg>
        <pc:spChg chg="mod">
          <ac:chgData name="Majeda Al Hermi" userId="ebe551ee1b006974" providerId="LiveId" clId="{9A2E8018-DFC0-4587-8CCF-E84692DB8287}" dt="2020-06-15T15:32:37.665" v="1310"/>
          <ac:spMkLst>
            <pc:docMk/>
            <pc:sldMk cId="3989963091" sldId="301"/>
            <ac:spMk id="103" creationId="{9FA47D7D-40C1-4FC5-A9BB-60F261D7095B}"/>
          </ac:spMkLst>
        </pc:spChg>
        <pc:spChg chg="mod">
          <ac:chgData name="Majeda Al Hermi" userId="ebe551ee1b006974" providerId="LiveId" clId="{9A2E8018-DFC0-4587-8CCF-E84692DB8287}" dt="2020-06-07T15:30:24.704" v="27"/>
          <ac:spMkLst>
            <pc:docMk/>
            <pc:sldMk cId="3989963091" sldId="301"/>
            <ac:spMk id="104" creationId="{6391B694-CDF4-4B7E-9FD8-895050AE112C}"/>
          </ac:spMkLst>
        </pc:spChg>
        <pc:spChg chg="mod">
          <ac:chgData name="Majeda Al Hermi" userId="ebe551ee1b006974" providerId="LiveId" clId="{9A2E8018-DFC0-4587-8CCF-E84692DB8287}" dt="2020-06-15T15:32:37.665" v="1310"/>
          <ac:spMkLst>
            <pc:docMk/>
            <pc:sldMk cId="3989963091" sldId="301"/>
            <ac:spMk id="104" creationId="{931A1DA5-6033-4190-AD67-D67E8F19BB70}"/>
          </ac:spMkLst>
        </pc:spChg>
        <pc:spChg chg="mod">
          <ac:chgData name="Majeda Al Hermi" userId="ebe551ee1b006974" providerId="LiveId" clId="{9A2E8018-DFC0-4587-8CCF-E84692DB8287}" dt="2020-06-15T15:32:37.665" v="1310"/>
          <ac:spMkLst>
            <pc:docMk/>
            <pc:sldMk cId="3989963091" sldId="301"/>
            <ac:spMk id="105" creationId="{2E8B1C22-8BC8-4D82-A2B0-BDF080B87CE2}"/>
          </ac:spMkLst>
        </pc:spChg>
        <pc:spChg chg="mod">
          <ac:chgData name="Majeda Al Hermi" userId="ebe551ee1b006974" providerId="LiveId" clId="{9A2E8018-DFC0-4587-8CCF-E84692DB8287}" dt="2020-06-07T15:30:24.704" v="27"/>
          <ac:spMkLst>
            <pc:docMk/>
            <pc:sldMk cId="3989963091" sldId="301"/>
            <ac:spMk id="106" creationId="{37D77280-C7CD-47C6-8A32-468C673F3012}"/>
          </ac:spMkLst>
        </pc:spChg>
        <pc:spChg chg="mod">
          <ac:chgData name="Majeda Al Hermi" userId="ebe551ee1b006974" providerId="LiveId" clId="{9A2E8018-DFC0-4587-8CCF-E84692DB8287}" dt="2020-06-15T15:32:37.665" v="1310"/>
          <ac:spMkLst>
            <pc:docMk/>
            <pc:sldMk cId="3989963091" sldId="301"/>
            <ac:spMk id="106" creationId="{EFA60C6F-A192-4902-960F-E90E75C4D738}"/>
          </ac:spMkLst>
        </pc:spChg>
        <pc:spChg chg="mod">
          <ac:chgData name="Majeda Al Hermi" userId="ebe551ee1b006974" providerId="LiveId" clId="{9A2E8018-DFC0-4587-8CCF-E84692DB8287}" dt="2020-06-07T15:30:24.704" v="27"/>
          <ac:spMkLst>
            <pc:docMk/>
            <pc:sldMk cId="3989963091" sldId="301"/>
            <ac:spMk id="107" creationId="{11FA7521-EE0D-4AAC-B492-61F35B152397}"/>
          </ac:spMkLst>
        </pc:spChg>
        <pc:spChg chg="mod">
          <ac:chgData name="Majeda Al Hermi" userId="ebe551ee1b006974" providerId="LiveId" clId="{9A2E8018-DFC0-4587-8CCF-E84692DB8287}" dt="2020-06-15T15:32:37.665" v="1310"/>
          <ac:spMkLst>
            <pc:docMk/>
            <pc:sldMk cId="3989963091" sldId="301"/>
            <ac:spMk id="107" creationId="{F68F38CD-62A0-4E3B-8B3F-6DBAFF295534}"/>
          </ac:spMkLst>
        </pc:spChg>
        <pc:spChg chg="mod">
          <ac:chgData name="Majeda Al Hermi" userId="ebe551ee1b006974" providerId="LiveId" clId="{9A2E8018-DFC0-4587-8CCF-E84692DB8287}" dt="2020-06-15T15:32:37.665" v="1310"/>
          <ac:spMkLst>
            <pc:docMk/>
            <pc:sldMk cId="3989963091" sldId="301"/>
            <ac:spMk id="108" creationId="{A11423D3-9386-4791-A751-AF3A092A6EB4}"/>
          </ac:spMkLst>
        </pc:spChg>
        <pc:spChg chg="mod">
          <ac:chgData name="Majeda Al Hermi" userId="ebe551ee1b006974" providerId="LiveId" clId="{9A2E8018-DFC0-4587-8CCF-E84692DB8287}" dt="2020-06-15T15:32:37.665" v="1310"/>
          <ac:spMkLst>
            <pc:docMk/>
            <pc:sldMk cId="3989963091" sldId="301"/>
            <ac:spMk id="109" creationId="{4851C074-9A15-44D3-B619-098B263C0444}"/>
          </ac:spMkLst>
        </pc:spChg>
        <pc:spChg chg="mod">
          <ac:chgData name="Majeda Al Hermi" userId="ebe551ee1b006974" providerId="LiveId" clId="{9A2E8018-DFC0-4587-8CCF-E84692DB8287}" dt="2020-06-07T15:30:24.704" v="27"/>
          <ac:spMkLst>
            <pc:docMk/>
            <pc:sldMk cId="3989963091" sldId="301"/>
            <ac:spMk id="109" creationId="{BBD8AB53-9426-4F91-B738-F0D5E6B1521F}"/>
          </ac:spMkLst>
        </pc:spChg>
        <pc:spChg chg="mod">
          <ac:chgData name="Majeda Al Hermi" userId="ebe551ee1b006974" providerId="LiveId" clId="{9A2E8018-DFC0-4587-8CCF-E84692DB8287}" dt="2020-06-15T15:32:37.665" v="1310"/>
          <ac:spMkLst>
            <pc:docMk/>
            <pc:sldMk cId="3989963091" sldId="301"/>
            <ac:spMk id="110" creationId="{B82101C1-B98C-4829-8388-B428C012BF74}"/>
          </ac:spMkLst>
        </pc:spChg>
        <pc:spChg chg="mod">
          <ac:chgData name="Majeda Al Hermi" userId="ebe551ee1b006974" providerId="LiveId" clId="{9A2E8018-DFC0-4587-8CCF-E84692DB8287}" dt="2020-06-07T15:30:24.704" v="27"/>
          <ac:spMkLst>
            <pc:docMk/>
            <pc:sldMk cId="3989963091" sldId="301"/>
            <ac:spMk id="110" creationId="{F3ED94A3-1123-4AEB-82E7-9F3A633E1101}"/>
          </ac:spMkLst>
        </pc:spChg>
        <pc:spChg chg="mod">
          <ac:chgData name="Majeda Al Hermi" userId="ebe551ee1b006974" providerId="LiveId" clId="{9A2E8018-DFC0-4587-8CCF-E84692DB8287}" dt="2020-06-15T15:32:37.665" v="1310"/>
          <ac:spMkLst>
            <pc:docMk/>
            <pc:sldMk cId="3989963091" sldId="301"/>
            <ac:spMk id="111" creationId="{569EAEA8-06BD-468A-BA24-D56476D5AAF6}"/>
          </ac:spMkLst>
        </pc:spChg>
        <pc:spChg chg="mod">
          <ac:chgData name="Majeda Al Hermi" userId="ebe551ee1b006974" providerId="LiveId" clId="{9A2E8018-DFC0-4587-8CCF-E84692DB8287}" dt="2020-06-15T15:32:37.665" v="1310"/>
          <ac:spMkLst>
            <pc:docMk/>
            <pc:sldMk cId="3989963091" sldId="301"/>
            <ac:spMk id="112" creationId="{078EA8D3-A9D9-4116-BC88-017FBC7D1611}"/>
          </ac:spMkLst>
        </pc:spChg>
        <pc:spChg chg="mod">
          <ac:chgData name="Majeda Al Hermi" userId="ebe551ee1b006974" providerId="LiveId" clId="{9A2E8018-DFC0-4587-8CCF-E84692DB8287}" dt="2020-06-07T15:30:24.704" v="27"/>
          <ac:spMkLst>
            <pc:docMk/>
            <pc:sldMk cId="3989963091" sldId="301"/>
            <ac:spMk id="112" creationId="{18861B0E-FC4E-4011-B3DD-E5D3EE3CC135}"/>
          </ac:spMkLst>
        </pc:spChg>
        <pc:spChg chg="mod">
          <ac:chgData name="Majeda Al Hermi" userId="ebe551ee1b006974" providerId="LiveId" clId="{9A2E8018-DFC0-4587-8CCF-E84692DB8287}" dt="2020-06-07T15:30:24.704" v="27"/>
          <ac:spMkLst>
            <pc:docMk/>
            <pc:sldMk cId="3989963091" sldId="301"/>
            <ac:spMk id="113" creationId="{775C7208-45F3-4F4B-B7B2-8870E3B5B3F0}"/>
          </ac:spMkLst>
        </pc:spChg>
        <pc:spChg chg="mod">
          <ac:chgData name="Majeda Al Hermi" userId="ebe551ee1b006974" providerId="LiveId" clId="{9A2E8018-DFC0-4587-8CCF-E84692DB8287}" dt="2020-06-15T15:32:37.665" v="1310"/>
          <ac:spMkLst>
            <pc:docMk/>
            <pc:sldMk cId="3989963091" sldId="301"/>
            <ac:spMk id="113" creationId="{E8A85BFC-65A4-4D31-A7FE-A81D3A754CB8}"/>
          </ac:spMkLst>
        </pc:spChg>
        <pc:spChg chg="mod">
          <ac:chgData name="Majeda Al Hermi" userId="ebe551ee1b006974" providerId="LiveId" clId="{9A2E8018-DFC0-4587-8CCF-E84692DB8287}" dt="2020-06-15T15:32:37.665" v="1310"/>
          <ac:spMkLst>
            <pc:docMk/>
            <pc:sldMk cId="3989963091" sldId="301"/>
            <ac:spMk id="114" creationId="{C4FC6CE8-8FAA-419F-A029-ACE2C12CFCB3}"/>
          </ac:spMkLst>
        </pc:spChg>
        <pc:spChg chg="mod">
          <ac:chgData name="Majeda Al Hermi" userId="ebe551ee1b006974" providerId="LiveId" clId="{9A2E8018-DFC0-4587-8CCF-E84692DB8287}" dt="2020-06-15T15:32:37.665" v="1310"/>
          <ac:spMkLst>
            <pc:docMk/>
            <pc:sldMk cId="3989963091" sldId="301"/>
            <ac:spMk id="115" creationId="{18CA1C14-F4E5-4BAA-891B-1A350150E2E0}"/>
          </ac:spMkLst>
        </pc:spChg>
        <pc:spChg chg="mod">
          <ac:chgData name="Majeda Al Hermi" userId="ebe551ee1b006974" providerId="LiveId" clId="{9A2E8018-DFC0-4587-8CCF-E84692DB8287}" dt="2020-06-07T15:30:24.704" v="27"/>
          <ac:spMkLst>
            <pc:docMk/>
            <pc:sldMk cId="3989963091" sldId="301"/>
            <ac:spMk id="115" creationId="{C9CFA479-8546-4402-A9C8-6782628E4576}"/>
          </ac:spMkLst>
        </pc:spChg>
        <pc:spChg chg="mod">
          <ac:chgData name="Majeda Al Hermi" userId="ebe551ee1b006974" providerId="LiveId" clId="{9A2E8018-DFC0-4587-8CCF-E84692DB8287}" dt="2020-06-07T15:30:24.704" v="27"/>
          <ac:spMkLst>
            <pc:docMk/>
            <pc:sldMk cId="3989963091" sldId="301"/>
            <ac:spMk id="116" creationId="{29F93E0A-B5A8-4C04-BF48-A0C73CADFB93}"/>
          </ac:spMkLst>
        </pc:spChg>
        <pc:spChg chg="mod">
          <ac:chgData name="Majeda Al Hermi" userId="ebe551ee1b006974" providerId="LiveId" clId="{9A2E8018-DFC0-4587-8CCF-E84692DB8287}" dt="2020-06-15T15:32:37.665" v="1310"/>
          <ac:spMkLst>
            <pc:docMk/>
            <pc:sldMk cId="3989963091" sldId="301"/>
            <ac:spMk id="116" creationId="{C9D77350-8B40-434B-A442-24485987DB84}"/>
          </ac:spMkLst>
        </pc:spChg>
        <pc:spChg chg="mod">
          <ac:chgData name="Majeda Al Hermi" userId="ebe551ee1b006974" providerId="LiveId" clId="{9A2E8018-DFC0-4587-8CCF-E84692DB8287}" dt="2020-06-15T15:32:37.665" v="1310"/>
          <ac:spMkLst>
            <pc:docMk/>
            <pc:sldMk cId="3989963091" sldId="301"/>
            <ac:spMk id="117" creationId="{342683E0-B17F-4943-B67E-B5FCDBBE2ABD}"/>
          </ac:spMkLst>
        </pc:spChg>
        <pc:spChg chg="mod">
          <ac:chgData name="Majeda Al Hermi" userId="ebe551ee1b006974" providerId="LiveId" clId="{9A2E8018-DFC0-4587-8CCF-E84692DB8287}" dt="2020-06-15T15:32:37.665" v="1310"/>
          <ac:spMkLst>
            <pc:docMk/>
            <pc:sldMk cId="3989963091" sldId="301"/>
            <ac:spMk id="118" creationId="{220B1B58-AA92-4BE6-82B9-B6BBFCCFF360}"/>
          </ac:spMkLst>
        </pc:spChg>
        <pc:spChg chg="mod">
          <ac:chgData name="Majeda Al Hermi" userId="ebe551ee1b006974" providerId="LiveId" clId="{9A2E8018-DFC0-4587-8CCF-E84692DB8287}" dt="2020-06-15T15:32:37.665" v="1310"/>
          <ac:spMkLst>
            <pc:docMk/>
            <pc:sldMk cId="3989963091" sldId="301"/>
            <ac:spMk id="119" creationId="{1034D028-3E86-4F1D-8CE5-BD472D86425C}"/>
          </ac:spMkLst>
        </pc:spChg>
        <pc:spChg chg="mod">
          <ac:chgData name="Majeda Al Hermi" userId="ebe551ee1b006974" providerId="LiveId" clId="{9A2E8018-DFC0-4587-8CCF-E84692DB8287}" dt="2020-06-15T15:32:37.665" v="1310"/>
          <ac:spMkLst>
            <pc:docMk/>
            <pc:sldMk cId="3989963091" sldId="301"/>
            <ac:spMk id="120" creationId="{78566422-57FA-483D-B1C0-A698B448B369}"/>
          </ac:spMkLst>
        </pc:spChg>
        <pc:spChg chg="mod">
          <ac:chgData name="Majeda Al Hermi" userId="ebe551ee1b006974" providerId="LiveId" clId="{9A2E8018-DFC0-4587-8CCF-E84692DB8287}" dt="2020-06-15T15:32:37.665" v="1310"/>
          <ac:spMkLst>
            <pc:docMk/>
            <pc:sldMk cId="3989963091" sldId="301"/>
            <ac:spMk id="121" creationId="{6BD41543-6CD9-40C6-B2A7-FF2D3F1DD497}"/>
          </ac:spMkLst>
        </pc:spChg>
        <pc:spChg chg="mod">
          <ac:chgData name="Majeda Al Hermi" userId="ebe551ee1b006974" providerId="LiveId" clId="{9A2E8018-DFC0-4587-8CCF-E84692DB8287}" dt="2020-06-15T15:32:37.665" v="1310"/>
          <ac:spMkLst>
            <pc:docMk/>
            <pc:sldMk cId="3989963091" sldId="301"/>
            <ac:spMk id="122" creationId="{3AE76E54-52C4-4AFA-80DA-429BCCAC8F42}"/>
          </ac:spMkLst>
        </pc:spChg>
        <pc:spChg chg="mod">
          <ac:chgData name="Majeda Al Hermi" userId="ebe551ee1b006974" providerId="LiveId" clId="{9A2E8018-DFC0-4587-8CCF-E84692DB8287}" dt="2020-06-15T15:32:37.665" v="1310"/>
          <ac:spMkLst>
            <pc:docMk/>
            <pc:sldMk cId="3989963091" sldId="301"/>
            <ac:spMk id="123" creationId="{24FDC53E-6F5B-4B28-B902-12453A9EBD9E}"/>
          </ac:spMkLst>
        </pc:spChg>
        <pc:spChg chg="add mod">
          <ac:chgData name="Majeda Al Hermi" userId="ebe551ee1b006974" providerId="LiveId" clId="{9A2E8018-DFC0-4587-8CCF-E84692DB8287}" dt="2020-06-15T16:24:17.121" v="2777"/>
          <ac:spMkLst>
            <pc:docMk/>
            <pc:sldMk cId="3989963091" sldId="301"/>
            <ac:spMk id="124" creationId="{0F8F37E4-C829-410A-99B7-0F756E4A27C9}"/>
          </ac:spMkLst>
        </pc:spChg>
        <pc:spChg chg="add mod">
          <ac:chgData name="Majeda Al Hermi" userId="ebe551ee1b006974" providerId="LiveId" clId="{9A2E8018-DFC0-4587-8CCF-E84692DB8287}" dt="2020-06-15T16:24:17.121" v="2777"/>
          <ac:spMkLst>
            <pc:docMk/>
            <pc:sldMk cId="3989963091" sldId="301"/>
            <ac:spMk id="125" creationId="{AC08B07E-BE67-4103-8B15-D93B38E79830}"/>
          </ac:spMkLst>
        </pc:spChg>
        <pc:spChg chg="add mod">
          <ac:chgData name="Majeda Al Hermi" userId="ebe551ee1b006974" providerId="LiveId" clId="{9A2E8018-DFC0-4587-8CCF-E84692DB8287}" dt="2020-06-15T16:24:17.121" v="2777"/>
          <ac:spMkLst>
            <pc:docMk/>
            <pc:sldMk cId="3989963091" sldId="301"/>
            <ac:spMk id="126" creationId="{B35B2D3F-D887-4557-B17E-92F47614413B}"/>
          </ac:spMkLst>
        </pc:spChg>
        <pc:spChg chg="add mod">
          <ac:chgData name="Majeda Al Hermi" userId="ebe551ee1b006974" providerId="LiveId" clId="{9A2E8018-DFC0-4587-8CCF-E84692DB8287}" dt="2020-06-15T16:24:17.121" v="2777"/>
          <ac:spMkLst>
            <pc:docMk/>
            <pc:sldMk cId="3989963091" sldId="301"/>
            <ac:spMk id="127" creationId="{43D54C00-105B-4008-86B3-375BEA15DAA0}"/>
          </ac:spMkLst>
        </pc:spChg>
        <pc:spChg chg="add mod">
          <ac:chgData name="Majeda Al Hermi" userId="ebe551ee1b006974" providerId="LiveId" clId="{9A2E8018-DFC0-4587-8CCF-E84692DB8287}" dt="2020-06-15T16:24:17.121" v="2777"/>
          <ac:spMkLst>
            <pc:docMk/>
            <pc:sldMk cId="3989963091" sldId="301"/>
            <ac:spMk id="128" creationId="{E1B8A544-8638-4171-AAC1-0BE0162DE693}"/>
          </ac:spMkLst>
        </pc:spChg>
        <pc:grpChg chg="del">
          <ac:chgData name="Majeda Al Hermi" userId="ebe551ee1b006974" providerId="LiveId" clId="{9A2E8018-DFC0-4587-8CCF-E84692DB8287}" dt="2020-06-07T14:07:29.109" v="3" actId="478"/>
          <ac:grpSpMkLst>
            <pc:docMk/>
            <pc:sldMk cId="3989963091" sldId="301"/>
            <ac:grpSpMk id="16" creationId="{50C483AE-F0AE-4090-98C4-A6EF9369854D}"/>
          </ac:grpSpMkLst>
        </pc:grpChg>
        <pc:grpChg chg="add mod">
          <ac:chgData name="Majeda Al Hermi" userId="ebe551ee1b006974" providerId="LiveId" clId="{9A2E8018-DFC0-4587-8CCF-E84692DB8287}" dt="2020-06-15T15:19:20.415" v="1062" actId="1076"/>
          <ac:grpSpMkLst>
            <pc:docMk/>
            <pc:sldMk cId="3989963091" sldId="301"/>
            <ac:grpSpMk id="17" creationId="{7D056405-1115-4206-9EFD-DD8F84451302}"/>
          </ac:grpSpMkLst>
        </pc:grpChg>
        <pc:grpChg chg="del">
          <ac:chgData name="Majeda Al Hermi" userId="ebe551ee1b006974" providerId="LiveId" clId="{9A2E8018-DFC0-4587-8CCF-E84692DB8287}" dt="2020-06-07T14:07:10.707" v="0" actId="478"/>
          <ac:grpSpMkLst>
            <pc:docMk/>
            <pc:sldMk cId="3989963091" sldId="301"/>
            <ac:grpSpMk id="19" creationId="{C4099917-D859-42F0-B91A-D37A96162095}"/>
          </ac:grpSpMkLst>
        </pc:grpChg>
        <pc:grpChg chg="del">
          <ac:chgData name="Majeda Al Hermi" userId="ebe551ee1b006974" providerId="LiveId" clId="{9A2E8018-DFC0-4587-8CCF-E84692DB8287}" dt="2020-06-07T14:07:10.707" v="0" actId="478"/>
          <ac:grpSpMkLst>
            <pc:docMk/>
            <pc:sldMk cId="3989963091" sldId="301"/>
            <ac:grpSpMk id="25" creationId="{38E6A2FE-D28E-446B-A2D1-3CB7DE099D62}"/>
          </ac:grpSpMkLst>
        </pc:grpChg>
        <pc:grpChg chg="del">
          <ac:chgData name="Majeda Al Hermi" userId="ebe551ee1b006974" providerId="LiveId" clId="{9A2E8018-DFC0-4587-8CCF-E84692DB8287}" dt="2020-06-07T14:07:10.707" v="0" actId="478"/>
          <ac:grpSpMkLst>
            <pc:docMk/>
            <pc:sldMk cId="3989963091" sldId="301"/>
            <ac:grpSpMk id="32" creationId="{D03D6310-8A20-4034-8721-C83104C5D725}"/>
          </ac:grpSpMkLst>
        </pc:grpChg>
        <pc:grpChg chg="del">
          <ac:chgData name="Majeda Al Hermi" userId="ebe551ee1b006974" providerId="LiveId" clId="{9A2E8018-DFC0-4587-8CCF-E84692DB8287}" dt="2020-06-07T14:07:13.066" v="2" actId="478"/>
          <ac:grpSpMkLst>
            <pc:docMk/>
            <pc:sldMk cId="3989963091" sldId="301"/>
            <ac:grpSpMk id="44" creationId="{B029C05A-AD20-46C2-89FB-90D0D7E4A1A5}"/>
          </ac:grpSpMkLst>
        </pc:grpChg>
        <pc:grpChg chg="add mod">
          <ac:chgData name="Majeda Al Hermi" userId="ebe551ee1b006974" providerId="LiveId" clId="{9A2E8018-DFC0-4587-8CCF-E84692DB8287}" dt="2020-06-15T15:32:28.181" v="1308"/>
          <ac:grpSpMkLst>
            <pc:docMk/>
            <pc:sldMk cId="3989963091" sldId="301"/>
            <ac:grpSpMk id="66" creationId="{0E12FB19-27F9-4973-B534-7568B748A75B}"/>
          </ac:grpSpMkLst>
        </pc:grpChg>
        <pc:grpChg chg="add del mod">
          <ac:chgData name="Majeda Al Hermi" userId="ebe551ee1b006974" providerId="LiveId" clId="{9A2E8018-DFC0-4587-8CCF-E84692DB8287}" dt="2020-06-15T15:31:49.783" v="1299" actId="478"/>
          <ac:grpSpMkLst>
            <pc:docMk/>
            <pc:sldMk cId="3989963091" sldId="301"/>
            <ac:grpSpMk id="74" creationId="{D79F5676-A62F-4E33-A52B-A3B88ACCDC6C}"/>
          </ac:grpSpMkLst>
        </pc:grpChg>
        <pc:grpChg chg="add del mod">
          <ac:chgData name="Majeda Al Hermi" userId="ebe551ee1b006974" providerId="LiveId" clId="{9A2E8018-DFC0-4587-8CCF-E84692DB8287}" dt="2020-06-07T15:30:53.307" v="31" actId="478"/>
          <ac:grpSpMkLst>
            <pc:docMk/>
            <pc:sldMk cId="3989963091" sldId="301"/>
            <ac:grpSpMk id="99" creationId="{931A8E9E-CE06-4614-B34D-6D7B448244FB}"/>
          </ac:grpSpMkLst>
        </pc:grpChg>
        <pc:grpChg chg="add mod">
          <ac:chgData name="Majeda Al Hermi" userId="ebe551ee1b006974" providerId="LiveId" clId="{9A2E8018-DFC0-4587-8CCF-E84692DB8287}" dt="2020-06-15T15:32:37.665" v="1310"/>
          <ac:grpSpMkLst>
            <pc:docMk/>
            <pc:sldMk cId="3989963091" sldId="301"/>
            <ac:grpSpMk id="100" creationId="{230C036E-28FA-4FA3-AB4A-5CE08D4A4764}"/>
          </ac:grpSpMkLst>
        </pc:grpChg>
        <pc:grpChg chg="add del mod">
          <ac:chgData name="Majeda Al Hermi" userId="ebe551ee1b006974" providerId="LiveId" clId="{9A2E8018-DFC0-4587-8CCF-E84692DB8287}" dt="2020-06-07T15:31:36.878" v="57" actId="478"/>
          <ac:grpSpMkLst>
            <pc:docMk/>
            <pc:sldMk cId="3989963091" sldId="301"/>
            <ac:grpSpMk id="102" creationId="{E8FF8844-4ED4-4230-9B0C-2539232CC232}"/>
          </ac:grpSpMkLst>
        </pc:grpChg>
        <pc:grpChg chg="add del mod">
          <ac:chgData name="Majeda Al Hermi" userId="ebe551ee1b006974" providerId="LiveId" clId="{9A2E8018-DFC0-4587-8CCF-E84692DB8287}" dt="2020-06-07T15:31:36.878" v="57" actId="478"/>
          <ac:grpSpMkLst>
            <pc:docMk/>
            <pc:sldMk cId="3989963091" sldId="301"/>
            <ac:grpSpMk id="105" creationId="{E7FC7681-5EE6-4209-995D-C75B2D55F9F1}"/>
          </ac:grpSpMkLst>
        </pc:grpChg>
        <pc:grpChg chg="add del mod">
          <ac:chgData name="Majeda Al Hermi" userId="ebe551ee1b006974" providerId="LiveId" clId="{9A2E8018-DFC0-4587-8CCF-E84692DB8287}" dt="2020-06-07T15:31:36.878" v="57" actId="478"/>
          <ac:grpSpMkLst>
            <pc:docMk/>
            <pc:sldMk cId="3989963091" sldId="301"/>
            <ac:grpSpMk id="108" creationId="{3895E4A2-6E2B-40E5-AABB-F1BD5767A049}"/>
          </ac:grpSpMkLst>
        </pc:grpChg>
        <pc:grpChg chg="add del mod">
          <ac:chgData name="Majeda Al Hermi" userId="ebe551ee1b006974" providerId="LiveId" clId="{9A2E8018-DFC0-4587-8CCF-E84692DB8287}" dt="2020-06-07T15:31:36.878" v="57" actId="478"/>
          <ac:grpSpMkLst>
            <pc:docMk/>
            <pc:sldMk cId="3989963091" sldId="301"/>
            <ac:grpSpMk id="111" creationId="{0E974E43-7ADC-4D5B-A0D5-09CD135F38CD}"/>
          </ac:grpSpMkLst>
        </pc:grpChg>
        <pc:grpChg chg="add del mod">
          <ac:chgData name="Majeda Al Hermi" userId="ebe551ee1b006974" providerId="LiveId" clId="{9A2E8018-DFC0-4587-8CCF-E84692DB8287}" dt="2020-06-07T15:31:36.878" v="57" actId="478"/>
          <ac:grpSpMkLst>
            <pc:docMk/>
            <pc:sldMk cId="3989963091" sldId="301"/>
            <ac:grpSpMk id="114" creationId="{525BE228-D1D6-4847-95A9-2581342CA12A}"/>
          </ac:grpSpMkLst>
        </pc:grpChg>
        <pc:picChg chg="add del mod">
          <ac:chgData name="Majeda Al Hermi" userId="ebe551ee1b006974" providerId="LiveId" clId="{9A2E8018-DFC0-4587-8CCF-E84692DB8287}" dt="2020-06-15T13:08:11.042" v="621" actId="21"/>
          <ac:picMkLst>
            <pc:docMk/>
            <pc:sldMk cId="3989963091" sldId="301"/>
            <ac:picMk id="6" creationId="{4365C321-517F-4789-8C91-0C14B174D06C}"/>
          </ac:picMkLst>
        </pc:picChg>
        <pc:picChg chg="add mod modCrop">
          <ac:chgData name="Majeda Al Hermi" userId="ebe551ee1b006974" providerId="LiveId" clId="{9A2E8018-DFC0-4587-8CCF-E84692DB8287}" dt="2020-06-15T15:18:43.027" v="1052" actId="1076"/>
          <ac:picMkLst>
            <pc:docMk/>
            <pc:sldMk cId="3989963091" sldId="301"/>
            <ac:picMk id="15" creationId="{6E8C8FA7-D313-4BEE-8847-9A398EFA4A40}"/>
          </ac:picMkLst>
        </pc:picChg>
        <pc:picChg chg="add del mod">
          <ac:chgData name="Majeda Al Hermi" userId="ebe551ee1b006974" providerId="LiveId" clId="{9A2E8018-DFC0-4587-8CCF-E84692DB8287}" dt="2020-06-15T13:18:05.258" v="835" actId="478"/>
          <ac:picMkLst>
            <pc:docMk/>
            <pc:sldMk cId="3989963091" sldId="301"/>
            <ac:picMk id="2050" creationId="{4BAC1E2C-EFD6-48C7-97DD-57D0EB6B3A33}"/>
          </ac:picMkLst>
        </pc:picChg>
        <pc:picChg chg="add del mod">
          <ac:chgData name="Majeda Al Hermi" userId="ebe551ee1b006974" providerId="LiveId" clId="{9A2E8018-DFC0-4587-8CCF-E84692DB8287}" dt="2020-06-15T13:28:35.183" v="892" actId="478"/>
          <ac:picMkLst>
            <pc:docMk/>
            <pc:sldMk cId="3989963091" sldId="301"/>
            <ac:picMk id="2051" creationId="{DC7F0E86-0921-4B66-8897-4A56125F7468}"/>
          </ac:picMkLst>
        </pc:picChg>
        <pc:picChg chg="add mod">
          <ac:chgData name="Majeda Al Hermi" userId="ebe551ee1b006974" providerId="LiveId" clId="{9A2E8018-DFC0-4587-8CCF-E84692DB8287}" dt="2020-06-15T15:21:29.605" v="1102" actId="1076"/>
          <ac:picMkLst>
            <pc:docMk/>
            <pc:sldMk cId="3989963091" sldId="301"/>
            <ac:picMk id="2055" creationId="{5657BF52-6DBE-4820-9845-8A4A42614A61}"/>
          </ac:picMkLst>
        </pc:picChg>
        <pc:picChg chg="mod">
          <ac:chgData name="Majeda Al Hermi" userId="ebe551ee1b006974" providerId="LiveId" clId="{9A2E8018-DFC0-4587-8CCF-E84692DB8287}" dt="2020-06-15T15:18:47.620" v="1054" actId="1076"/>
          <ac:picMkLst>
            <pc:docMk/>
            <pc:sldMk cId="3989963091" sldId="301"/>
            <ac:picMk id="2056" creationId="{7BF5D6DE-2D95-4411-9E36-CDBF5FC39E2B}"/>
          </ac:picMkLst>
        </pc:picChg>
        <pc:picChg chg="add mod">
          <ac:chgData name="Majeda Al Hermi" userId="ebe551ee1b006974" providerId="LiveId" clId="{9A2E8018-DFC0-4587-8CCF-E84692DB8287}" dt="2020-06-15T15:19:20.415" v="1062" actId="1076"/>
          <ac:picMkLst>
            <pc:docMk/>
            <pc:sldMk cId="3989963091" sldId="301"/>
            <ac:picMk id="2058" creationId="{B0DD3DF7-7199-4E61-8570-427499173710}"/>
          </ac:picMkLst>
        </pc:picChg>
        <pc:picChg chg="add mod">
          <ac:chgData name="Majeda Al Hermi" userId="ebe551ee1b006974" providerId="LiveId" clId="{9A2E8018-DFC0-4587-8CCF-E84692DB8287}" dt="2020-06-15T15:18:57.686" v="1059" actId="14100"/>
          <ac:picMkLst>
            <pc:docMk/>
            <pc:sldMk cId="3989963091" sldId="301"/>
            <ac:picMk id="2060" creationId="{F6CCBE52-7533-4DD0-9F24-B9E1D9AE417E}"/>
          </ac:picMkLst>
        </pc:picChg>
      </pc:sldChg>
      <pc:sldChg chg="addSp delSp modSp mod modTransition">
        <pc:chgData name="Majeda Al Hermi" userId="ebe551ee1b006974" providerId="LiveId" clId="{9A2E8018-DFC0-4587-8CCF-E84692DB8287}" dt="2020-06-15T16:32:33.927" v="2847"/>
        <pc:sldMkLst>
          <pc:docMk/>
          <pc:sldMk cId="2108332364" sldId="304"/>
        </pc:sldMkLst>
        <pc:spChg chg="mod">
          <ac:chgData name="Majeda Al Hermi" userId="ebe551ee1b006974" providerId="LiveId" clId="{9A2E8018-DFC0-4587-8CCF-E84692DB8287}" dt="2020-06-10T11:50:19.299" v="349" actId="403"/>
          <ac:spMkLst>
            <pc:docMk/>
            <pc:sldMk cId="2108332364" sldId="304"/>
            <ac:spMk id="2" creationId="{DE01A0C1-89BF-41C3-8459-BA3530766340}"/>
          </ac:spMkLst>
        </pc:spChg>
        <pc:spChg chg="mod">
          <ac:chgData name="Majeda Al Hermi" userId="ebe551ee1b006974" providerId="LiveId" clId="{9A2E8018-DFC0-4587-8CCF-E84692DB8287}" dt="2020-06-10T11:50:26.297" v="355" actId="404"/>
          <ac:spMkLst>
            <pc:docMk/>
            <pc:sldMk cId="2108332364" sldId="304"/>
            <ac:spMk id="6" creationId="{02AE5749-E5C4-4C26-9300-2D18634BE789}"/>
          </ac:spMkLst>
        </pc:spChg>
        <pc:spChg chg="mod">
          <ac:chgData name="Majeda Al Hermi" userId="ebe551ee1b006974" providerId="LiveId" clId="{9A2E8018-DFC0-4587-8CCF-E84692DB8287}" dt="2020-06-10T11:50:31.484" v="357" actId="108"/>
          <ac:spMkLst>
            <pc:docMk/>
            <pc:sldMk cId="2108332364" sldId="304"/>
            <ac:spMk id="7" creationId="{F8751E26-4670-457B-92BA-31150DE842E4}"/>
          </ac:spMkLst>
        </pc:spChg>
        <pc:spChg chg="del">
          <ac:chgData name="Majeda Al Hermi" userId="ebe551ee1b006974" providerId="LiveId" clId="{9A2E8018-DFC0-4587-8CCF-E84692DB8287}" dt="2020-06-15T16:18:02.125" v="2687" actId="478"/>
          <ac:spMkLst>
            <pc:docMk/>
            <pc:sldMk cId="2108332364" sldId="304"/>
            <ac:spMk id="45" creationId="{68B5E24A-11F8-415D-A840-CB2D21FAE901}"/>
          </ac:spMkLst>
        </pc:spChg>
        <pc:spChg chg="del">
          <ac:chgData name="Majeda Al Hermi" userId="ebe551ee1b006974" providerId="LiveId" clId="{9A2E8018-DFC0-4587-8CCF-E84692DB8287}" dt="2020-06-15T16:18:02.125" v="2687" actId="478"/>
          <ac:spMkLst>
            <pc:docMk/>
            <pc:sldMk cId="2108332364" sldId="304"/>
            <ac:spMk id="46" creationId="{6738EAAB-5F38-4062-AC11-6DB047D5FC55}"/>
          </ac:spMkLst>
        </pc:spChg>
        <pc:spChg chg="del">
          <ac:chgData name="Majeda Al Hermi" userId="ebe551ee1b006974" providerId="LiveId" clId="{9A2E8018-DFC0-4587-8CCF-E84692DB8287}" dt="2020-06-15T16:18:02.125" v="2687" actId="478"/>
          <ac:spMkLst>
            <pc:docMk/>
            <pc:sldMk cId="2108332364" sldId="304"/>
            <ac:spMk id="47" creationId="{F9594C06-A694-4E36-9636-6FA4533D2BB6}"/>
          </ac:spMkLst>
        </pc:spChg>
        <pc:spChg chg="del">
          <ac:chgData name="Majeda Al Hermi" userId="ebe551ee1b006974" providerId="LiveId" clId="{9A2E8018-DFC0-4587-8CCF-E84692DB8287}" dt="2020-06-15T16:18:02.125" v="2687" actId="478"/>
          <ac:spMkLst>
            <pc:docMk/>
            <pc:sldMk cId="2108332364" sldId="304"/>
            <ac:spMk id="48" creationId="{D50F0AB1-68EB-442C-AED6-BE8140B76A08}"/>
          </ac:spMkLst>
        </pc:spChg>
        <pc:spChg chg="del">
          <ac:chgData name="Majeda Al Hermi" userId="ebe551ee1b006974" providerId="LiveId" clId="{9A2E8018-DFC0-4587-8CCF-E84692DB8287}" dt="2020-06-15T16:18:02.125" v="2687" actId="478"/>
          <ac:spMkLst>
            <pc:docMk/>
            <pc:sldMk cId="2108332364" sldId="304"/>
            <ac:spMk id="49" creationId="{396C825B-6CFD-4408-B3CC-24B1074EEDBF}"/>
          </ac:spMkLst>
        </pc:spChg>
        <pc:spChg chg="mod">
          <ac:chgData name="Majeda Al Hermi" userId="ebe551ee1b006974" providerId="LiveId" clId="{9A2E8018-DFC0-4587-8CCF-E84692DB8287}" dt="2020-06-15T16:17:54.861" v="2685"/>
          <ac:spMkLst>
            <pc:docMk/>
            <pc:sldMk cId="2108332364" sldId="304"/>
            <ac:spMk id="50" creationId="{1BC900C1-6A48-4FE1-8BD6-0F86A1CCCDE6}"/>
          </ac:spMkLst>
        </pc:spChg>
        <pc:spChg chg="add del mod">
          <ac:chgData name="Majeda Al Hermi" userId="ebe551ee1b006974" providerId="LiveId" clId="{9A2E8018-DFC0-4587-8CCF-E84692DB8287}" dt="2020-06-10T11:45:38.481" v="283" actId="478"/>
          <ac:spMkLst>
            <pc:docMk/>
            <pc:sldMk cId="2108332364" sldId="304"/>
            <ac:spMk id="66" creationId="{4641B9D2-D31D-40F8-9B2F-A825B51A4C64}"/>
          </ac:spMkLst>
        </pc:spChg>
        <pc:spChg chg="add mod">
          <ac:chgData name="Majeda Al Hermi" userId="ebe551ee1b006974" providerId="LiveId" clId="{9A2E8018-DFC0-4587-8CCF-E84692DB8287}" dt="2020-06-15T16:23:22.435" v="2764"/>
          <ac:spMkLst>
            <pc:docMk/>
            <pc:sldMk cId="2108332364" sldId="304"/>
            <ac:spMk id="66" creationId="{D8C6D24A-3ED0-4280-9187-063043E27E12}"/>
          </ac:spMkLst>
        </pc:spChg>
        <pc:spChg chg="add mod">
          <ac:chgData name="Majeda Al Hermi" userId="ebe551ee1b006974" providerId="LiveId" clId="{9A2E8018-DFC0-4587-8CCF-E84692DB8287}" dt="2020-06-10T11:46:31.859" v="298"/>
          <ac:spMkLst>
            <pc:docMk/>
            <pc:sldMk cId="2108332364" sldId="304"/>
            <ac:spMk id="67" creationId="{9884906D-B96F-46D2-9E69-ACAED18D0E61}"/>
          </ac:spMkLst>
        </pc:spChg>
        <pc:spChg chg="add mod">
          <ac:chgData name="Majeda Al Hermi" userId="ebe551ee1b006974" providerId="LiveId" clId="{9A2E8018-DFC0-4587-8CCF-E84692DB8287}" dt="2020-06-15T16:23:22.435" v="2764"/>
          <ac:spMkLst>
            <pc:docMk/>
            <pc:sldMk cId="2108332364" sldId="304"/>
            <ac:spMk id="68" creationId="{28515841-2C90-4B37-9C7A-55832EB083C7}"/>
          </ac:spMkLst>
        </pc:spChg>
        <pc:spChg chg="add mod">
          <ac:chgData name="Majeda Al Hermi" userId="ebe551ee1b006974" providerId="LiveId" clId="{9A2E8018-DFC0-4587-8CCF-E84692DB8287}" dt="2020-06-15T16:23:22.435" v="2764"/>
          <ac:spMkLst>
            <pc:docMk/>
            <pc:sldMk cId="2108332364" sldId="304"/>
            <ac:spMk id="69" creationId="{E11DD05A-B97F-499E-9FE2-E1A286AC7ABA}"/>
          </ac:spMkLst>
        </pc:spChg>
        <pc:spChg chg="add mod">
          <ac:chgData name="Majeda Al Hermi" userId="ebe551ee1b006974" providerId="LiveId" clId="{9A2E8018-DFC0-4587-8CCF-E84692DB8287}" dt="2020-06-15T16:23:22.435" v="2764"/>
          <ac:spMkLst>
            <pc:docMk/>
            <pc:sldMk cId="2108332364" sldId="304"/>
            <ac:spMk id="70" creationId="{897C6A83-AAD2-4F0D-A156-30E2FB332112}"/>
          </ac:spMkLst>
        </pc:spChg>
        <pc:spChg chg="add mod">
          <ac:chgData name="Majeda Al Hermi" userId="ebe551ee1b006974" providerId="LiveId" clId="{9A2E8018-DFC0-4587-8CCF-E84692DB8287}" dt="2020-06-15T16:23:22.435" v="2764"/>
          <ac:spMkLst>
            <pc:docMk/>
            <pc:sldMk cId="2108332364" sldId="304"/>
            <ac:spMk id="71" creationId="{D96924DD-8E40-414A-93FE-50504B4AD406}"/>
          </ac:spMkLst>
        </pc:spChg>
      </pc:sldChg>
      <pc:sldChg chg="addSp delSp modSp mod">
        <pc:chgData name="Majeda Al Hermi" userId="ebe551ee1b006974" providerId="LiveId" clId="{9A2E8018-DFC0-4587-8CCF-E84692DB8287}" dt="2020-06-15T16:34:46.388" v="2850"/>
        <pc:sldMkLst>
          <pc:docMk/>
          <pc:sldMk cId="3266119607" sldId="305"/>
        </pc:sldMkLst>
        <pc:spChg chg="del mod">
          <ac:chgData name="Majeda Al Hermi" userId="ebe551ee1b006974" providerId="LiveId" clId="{9A2E8018-DFC0-4587-8CCF-E84692DB8287}" dt="2020-06-15T13:05:47.992" v="560" actId="478"/>
          <ac:spMkLst>
            <pc:docMk/>
            <pc:sldMk cId="3266119607" sldId="305"/>
            <ac:spMk id="2" creationId="{7A0409D5-FB91-4992-89E2-4742BAD0D5DA}"/>
          </ac:spMkLst>
        </pc:spChg>
        <pc:spChg chg="mod">
          <ac:chgData name="Majeda Al Hermi" userId="ebe551ee1b006974" providerId="LiveId" clId="{9A2E8018-DFC0-4587-8CCF-E84692DB8287}" dt="2020-06-15T13:06:28.784" v="571" actId="179"/>
          <ac:spMkLst>
            <pc:docMk/>
            <pc:sldMk cId="3266119607" sldId="305"/>
            <ac:spMk id="3" creationId="{00000000-0000-0000-0000-000000000000}"/>
          </ac:spMkLst>
        </pc:spChg>
        <pc:spChg chg="del">
          <ac:chgData name="Majeda Al Hermi" userId="ebe551ee1b006974" providerId="LiveId" clId="{9A2E8018-DFC0-4587-8CCF-E84692DB8287}" dt="2020-06-15T16:19:48.294" v="2701" actId="478"/>
          <ac:spMkLst>
            <pc:docMk/>
            <pc:sldMk cId="3266119607" sldId="305"/>
            <ac:spMk id="27" creationId="{7060F6AB-2E95-4AD8-B398-9243820FF548}"/>
          </ac:spMkLst>
        </pc:spChg>
        <pc:spChg chg="del">
          <ac:chgData name="Majeda Al Hermi" userId="ebe551ee1b006974" providerId="LiveId" clId="{9A2E8018-DFC0-4587-8CCF-E84692DB8287}" dt="2020-06-15T16:19:48.294" v="2701" actId="478"/>
          <ac:spMkLst>
            <pc:docMk/>
            <pc:sldMk cId="3266119607" sldId="305"/>
            <ac:spMk id="28" creationId="{130B19B1-892D-405D-AE6F-1E35DAD1FA9D}"/>
          </ac:spMkLst>
        </pc:spChg>
        <pc:spChg chg="mod">
          <ac:chgData name="Majeda Al Hermi" userId="ebe551ee1b006974" providerId="LiveId" clId="{9A2E8018-DFC0-4587-8CCF-E84692DB8287}" dt="2020-06-15T16:34:46.388" v="2850"/>
          <ac:spMkLst>
            <pc:docMk/>
            <pc:sldMk cId="3266119607" sldId="305"/>
            <ac:spMk id="45" creationId="{00000000-0000-0000-0000-000000000000}"/>
          </ac:spMkLst>
        </pc:spChg>
        <pc:spChg chg="del">
          <ac:chgData name="Majeda Al Hermi" userId="ebe551ee1b006974" providerId="LiveId" clId="{9A2E8018-DFC0-4587-8CCF-E84692DB8287}" dt="2020-06-15T16:19:48.294" v="2701" actId="478"/>
          <ac:spMkLst>
            <pc:docMk/>
            <pc:sldMk cId="3266119607" sldId="305"/>
            <ac:spMk id="46" creationId="{7FC95EBC-B708-4CDC-8801-6B423868DF17}"/>
          </ac:spMkLst>
        </pc:spChg>
        <pc:spChg chg="del">
          <ac:chgData name="Majeda Al Hermi" userId="ebe551ee1b006974" providerId="LiveId" clId="{9A2E8018-DFC0-4587-8CCF-E84692DB8287}" dt="2020-06-15T16:19:48.294" v="2701" actId="478"/>
          <ac:spMkLst>
            <pc:docMk/>
            <pc:sldMk cId="3266119607" sldId="305"/>
            <ac:spMk id="47" creationId="{8161C838-22A7-4F93-B9D8-BE9D51FA74B2}"/>
          </ac:spMkLst>
        </pc:spChg>
        <pc:spChg chg="del">
          <ac:chgData name="Majeda Al Hermi" userId="ebe551ee1b006974" providerId="LiveId" clId="{9A2E8018-DFC0-4587-8CCF-E84692DB8287}" dt="2020-06-15T16:19:48.294" v="2701" actId="478"/>
          <ac:spMkLst>
            <pc:docMk/>
            <pc:sldMk cId="3266119607" sldId="305"/>
            <ac:spMk id="48" creationId="{2E24996D-96BF-4AE9-B3CC-437CB4F6A99E}"/>
          </ac:spMkLst>
        </pc:spChg>
        <pc:spChg chg="add del mod">
          <ac:chgData name="Majeda Al Hermi" userId="ebe551ee1b006974" providerId="LiveId" clId="{9A2E8018-DFC0-4587-8CCF-E84692DB8287}" dt="2020-06-10T11:45:57.461" v="287" actId="478"/>
          <ac:spMkLst>
            <pc:docMk/>
            <pc:sldMk cId="3266119607" sldId="305"/>
            <ac:spMk id="49" creationId="{310A628E-58C8-44DE-ACFD-3998D192556B}"/>
          </ac:spMkLst>
        </pc:spChg>
        <pc:spChg chg="add mod">
          <ac:chgData name="Majeda Al Hermi" userId="ebe551ee1b006974" providerId="LiveId" clId="{9A2E8018-DFC0-4587-8CCF-E84692DB8287}" dt="2020-06-15T16:23:54.533" v="2772"/>
          <ac:spMkLst>
            <pc:docMk/>
            <pc:sldMk cId="3266119607" sldId="305"/>
            <ac:spMk id="49" creationId="{B889E197-730B-40D8-8611-714AB8F08908}"/>
          </ac:spMkLst>
        </pc:spChg>
        <pc:spChg chg="add mod">
          <ac:chgData name="Majeda Al Hermi" userId="ebe551ee1b006974" providerId="LiveId" clId="{9A2E8018-DFC0-4587-8CCF-E84692DB8287}" dt="2020-06-10T11:46:46.434" v="304"/>
          <ac:spMkLst>
            <pc:docMk/>
            <pc:sldMk cId="3266119607" sldId="305"/>
            <ac:spMk id="50" creationId="{903EFDA8-D526-4B9C-B852-37945D0C4B78}"/>
          </ac:spMkLst>
        </pc:spChg>
        <pc:spChg chg="add mod">
          <ac:chgData name="Majeda Al Hermi" userId="ebe551ee1b006974" providerId="LiveId" clId="{9A2E8018-DFC0-4587-8CCF-E84692DB8287}" dt="2020-06-15T16:23:54.533" v="2772"/>
          <ac:spMkLst>
            <pc:docMk/>
            <pc:sldMk cId="3266119607" sldId="305"/>
            <ac:spMk id="51" creationId="{CB181FD5-EB5E-48D0-A8F2-8BE6C8031319}"/>
          </ac:spMkLst>
        </pc:spChg>
        <pc:spChg chg="add mod">
          <ac:chgData name="Majeda Al Hermi" userId="ebe551ee1b006974" providerId="LiveId" clId="{9A2E8018-DFC0-4587-8CCF-E84692DB8287}" dt="2020-06-15T16:23:54.533" v="2772"/>
          <ac:spMkLst>
            <pc:docMk/>
            <pc:sldMk cId="3266119607" sldId="305"/>
            <ac:spMk id="52" creationId="{0EF2E84D-F52B-4F19-AADD-953D9836AFD7}"/>
          </ac:spMkLst>
        </pc:spChg>
        <pc:spChg chg="add mod">
          <ac:chgData name="Majeda Al Hermi" userId="ebe551ee1b006974" providerId="LiveId" clId="{9A2E8018-DFC0-4587-8CCF-E84692DB8287}" dt="2020-06-15T16:23:54.533" v="2772"/>
          <ac:spMkLst>
            <pc:docMk/>
            <pc:sldMk cId="3266119607" sldId="305"/>
            <ac:spMk id="53" creationId="{26482F20-1253-4682-9361-1D077D20850A}"/>
          </ac:spMkLst>
        </pc:spChg>
        <pc:spChg chg="add mod">
          <ac:chgData name="Majeda Al Hermi" userId="ebe551ee1b006974" providerId="LiveId" clId="{9A2E8018-DFC0-4587-8CCF-E84692DB8287}" dt="2020-06-15T16:23:54.533" v="2772"/>
          <ac:spMkLst>
            <pc:docMk/>
            <pc:sldMk cId="3266119607" sldId="305"/>
            <ac:spMk id="54" creationId="{4BD74B34-648E-4B01-B351-B0CF86BED303}"/>
          </ac:spMkLst>
        </pc:spChg>
      </pc:sldChg>
      <pc:sldChg chg="addSp delSp modSp add mod ord">
        <pc:chgData name="Majeda Al Hermi" userId="ebe551ee1b006974" providerId="LiveId" clId="{9A2E8018-DFC0-4587-8CCF-E84692DB8287}" dt="2020-06-15T16:23:56.829" v="2773"/>
        <pc:sldMkLst>
          <pc:docMk/>
          <pc:sldMk cId="3523808841" sldId="306"/>
        </pc:sldMkLst>
        <pc:spChg chg="mod">
          <ac:chgData name="Majeda Al Hermi" userId="ebe551ee1b006974" providerId="LiveId" clId="{9A2E8018-DFC0-4587-8CCF-E84692DB8287}" dt="2020-06-15T15:24:52.499" v="1158" actId="6549"/>
          <ac:spMkLst>
            <pc:docMk/>
            <pc:sldMk cId="3523808841" sldId="306"/>
            <ac:spMk id="29" creationId="{00000000-0000-0000-0000-000000000000}"/>
          </ac:spMkLst>
        </pc:spChg>
        <pc:spChg chg="mod">
          <ac:chgData name="Majeda Al Hermi" userId="ebe551ee1b006974" providerId="LiveId" clId="{9A2E8018-DFC0-4587-8CCF-E84692DB8287}" dt="2020-06-10T11:51:05.001" v="368" actId="108"/>
          <ac:spMkLst>
            <pc:docMk/>
            <pc:sldMk cId="3523808841" sldId="306"/>
            <ac:spMk id="39" creationId="{12D52847-7E1E-4BED-8555-89D4AF8823AE}"/>
          </ac:spMkLst>
        </pc:spChg>
        <pc:spChg chg="mod">
          <ac:chgData name="Majeda Al Hermi" userId="ebe551ee1b006974" providerId="LiveId" clId="{9A2E8018-DFC0-4587-8CCF-E84692DB8287}" dt="2020-06-10T11:51:07.172" v="374" actId="108"/>
          <ac:spMkLst>
            <pc:docMk/>
            <pc:sldMk cId="3523808841" sldId="306"/>
            <ac:spMk id="41" creationId="{C62F4748-41CE-4AE6-9199-4582ABD14EF3}"/>
          </ac:spMkLst>
        </pc:spChg>
        <pc:spChg chg="mod">
          <ac:chgData name="Majeda Al Hermi" userId="ebe551ee1b006974" providerId="LiveId" clId="{9A2E8018-DFC0-4587-8CCF-E84692DB8287}" dt="2020-06-10T11:51:06.141" v="371" actId="108"/>
          <ac:spMkLst>
            <pc:docMk/>
            <pc:sldMk cId="3523808841" sldId="306"/>
            <ac:spMk id="43" creationId="{D11D7123-0D25-422D-A3C5-A0B2013460AD}"/>
          </ac:spMkLst>
        </pc:spChg>
        <pc:spChg chg="add del mod">
          <ac:chgData name="Majeda Al Hermi" userId="ebe551ee1b006974" providerId="LiveId" clId="{9A2E8018-DFC0-4587-8CCF-E84692DB8287}" dt="2020-06-10T11:46:00.617" v="288" actId="478"/>
          <ac:spMkLst>
            <pc:docMk/>
            <pc:sldMk cId="3523808841" sldId="306"/>
            <ac:spMk id="62" creationId="{D8CEEE63-2266-411D-8A21-186FA30761FF}"/>
          </ac:spMkLst>
        </pc:spChg>
        <pc:spChg chg="add mod">
          <ac:chgData name="Majeda Al Hermi" userId="ebe551ee1b006974" providerId="LiveId" clId="{9A2E8018-DFC0-4587-8CCF-E84692DB8287}" dt="2020-06-10T11:46:48.652" v="305"/>
          <ac:spMkLst>
            <pc:docMk/>
            <pc:sldMk cId="3523808841" sldId="306"/>
            <ac:spMk id="63" creationId="{826C6609-1E8D-45A2-864B-FAC05D983EDE}"/>
          </ac:spMkLst>
        </pc:spChg>
        <pc:spChg chg="add mod">
          <ac:chgData name="Majeda Al Hermi" userId="ebe551ee1b006974" providerId="LiveId" clId="{9A2E8018-DFC0-4587-8CCF-E84692DB8287}" dt="2020-06-15T16:23:56.829" v="2773"/>
          <ac:spMkLst>
            <pc:docMk/>
            <pc:sldMk cId="3523808841" sldId="306"/>
            <ac:spMk id="64" creationId="{58435AB1-A48F-42CC-A41A-8AD6DF9B2775}"/>
          </ac:spMkLst>
        </pc:spChg>
        <pc:spChg chg="del">
          <ac:chgData name="Majeda Al Hermi" userId="ebe551ee1b006974" providerId="LiveId" clId="{9A2E8018-DFC0-4587-8CCF-E84692DB8287}" dt="2020-06-15T16:20:00.583" v="2702" actId="478"/>
          <ac:spMkLst>
            <pc:docMk/>
            <pc:sldMk cId="3523808841" sldId="306"/>
            <ac:spMk id="73" creationId="{93BAFC97-7171-4A51-8833-9A255D41F23D}"/>
          </ac:spMkLst>
        </pc:spChg>
        <pc:spChg chg="del">
          <ac:chgData name="Majeda Al Hermi" userId="ebe551ee1b006974" providerId="LiveId" clId="{9A2E8018-DFC0-4587-8CCF-E84692DB8287}" dt="2020-06-15T16:20:00.583" v="2702" actId="478"/>
          <ac:spMkLst>
            <pc:docMk/>
            <pc:sldMk cId="3523808841" sldId="306"/>
            <ac:spMk id="74" creationId="{8BFB80DA-526B-491E-93EB-7A5B8A06A5AD}"/>
          </ac:spMkLst>
        </pc:spChg>
        <pc:spChg chg="del">
          <ac:chgData name="Majeda Al Hermi" userId="ebe551ee1b006974" providerId="LiveId" clId="{9A2E8018-DFC0-4587-8CCF-E84692DB8287}" dt="2020-06-15T16:20:00.583" v="2702" actId="478"/>
          <ac:spMkLst>
            <pc:docMk/>
            <pc:sldMk cId="3523808841" sldId="306"/>
            <ac:spMk id="75" creationId="{E809EDDA-1A34-4C6A-90AB-4D880A3F4756}"/>
          </ac:spMkLst>
        </pc:spChg>
        <pc:spChg chg="del">
          <ac:chgData name="Majeda Al Hermi" userId="ebe551ee1b006974" providerId="LiveId" clId="{9A2E8018-DFC0-4587-8CCF-E84692DB8287}" dt="2020-06-15T16:20:00.583" v="2702" actId="478"/>
          <ac:spMkLst>
            <pc:docMk/>
            <pc:sldMk cId="3523808841" sldId="306"/>
            <ac:spMk id="76" creationId="{3C0E9DB5-23D9-407A-979E-23EEE9F18592}"/>
          </ac:spMkLst>
        </pc:spChg>
        <pc:spChg chg="del">
          <ac:chgData name="Majeda Al Hermi" userId="ebe551ee1b006974" providerId="LiveId" clId="{9A2E8018-DFC0-4587-8CCF-E84692DB8287}" dt="2020-06-15T16:20:00.583" v="2702" actId="478"/>
          <ac:spMkLst>
            <pc:docMk/>
            <pc:sldMk cId="3523808841" sldId="306"/>
            <ac:spMk id="77" creationId="{E94C7913-F809-49D2-B87D-7F590A22D2BB}"/>
          </ac:spMkLst>
        </pc:spChg>
        <pc:spChg chg="add mod">
          <ac:chgData name="Majeda Al Hermi" userId="ebe551ee1b006974" providerId="LiveId" clId="{9A2E8018-DFC0-4587-8CCF-E84692DB8287}" dt="2020-06-15T16:23:56.829" v="2773"/>
          <ac:spMkLst>
            <pc:docMk/>
            <pc:sldMk cId="3523808841" sldId="306"/>
            <ac:spMk id="78" creationId="{7FB23E35-3895-47A7-A2EB-304EBB6AD1AB}"/>
          </ac:spMkLst>
        </pc:spChg>
        <pc:spChg chg="add mod">
          <ac:chgData name="Majeda Al Hermi" userId="ebe551ee1b006974" providerId="LiveId" clId="{9A2E8018-DFC0-4587-8CCF-E84692DB8287}" dt="2020-06-15T16:23:56.829" v="2773"/>
          <ac:spMkLst>
            <pc:docMk/>
            <pc:sldMk cId="3523808841" sldId="306"/>
            <ac:spMk id="79" creationId="{7A6ACFB4-64E4-4803-9FDE-7B99EC1C5D78}"/>
          </ac:spMkLst>
        </pc:spChg>
        <pc:spChg chg="add mod">
          <ac:chgData name="Majeda Al Hermi" userId="ebe551ee1b006974" providerId="LiveId" clId="{9A2E8018-DFC0-4587-8CCF-E84692DB8287}" dt="2020-06-15T16:23:56.829" v="2773"/>
          <ac:spMkLst>
            <pc:docMk/>
            <pc:sldMk cId="3523808841" sldId="306"/>
            <ac:spMk id="80" creationId="{AFC31C73-6946-4651-9F13-C7D80BE3E9B3}"/>
          </ac:spMkLst>
        </pc:spChg>
        <pc:spChg chg="add mod">
          <ac:chgData name="Majeda Al Hermi" userId="ebe551ee1b006974" providerId="LiveId" clId="{9A2E8018-DFC0-4587-8CCF-E84692DB8287}" dt="2020-06-15T16:23:56.829" v="2773"/>
          <ac:spMkLst>
            <pc:docMk/>
            <pc:sldMk cId="3523808841" sldId="306"/>
            <ac:spMk id="81" creationId="{88B82498-147C-42C0-84C7-FC6FF84F7C01}"/>
          </ac:spMkLst>
        </pc:spChg>
        <pc:grpChg chg="add del">
          <ac:chgData name="Majeda Al Hermi" userId="ebe551ee1b006974" providerId="LiveId" clId="{9A2E8018-DFC0-4587-8CCF-E84692DB8287}" dt="2020-06-15T15:24:52.031" v="1157" actId="21"/>
          <ac:grpSpMkLst>
            <pc:docMk/>
            <pc:sldMk cId="3523808841" sldId="306"/>
            <ac:grpSpMk id="16" creationId="{50C483AE-F0AE-4090-98C4-A6EF9369854D}"/>
          </ac:grpSpMkLst>
        </pc:grpChg>
      </pc:sldChg>
      <pc:sldChg chg="add del">
        <pc:chgData name="Majeda Al Hermi" userId="ebe551ee1b006974" providerId="LiveId" clId="{9A2E8018-DFC0-4587-8CCF-E84692DB8287}" dt="2020-06-08T14:16:33.376" v="140" actId="2696"/>
        <pc:sldMkLst>
          <pc:docMk/>
          <pc:sldMk cId="489231796" sldId="307"/>
        </pc:sldMkLst>
      </pc:sldChg>
      <pc:sldChg chg="add del setBg">
        <pc:chgData name="Majeda Al Hermi" userId="ebe551ee1b006974" providerId="LiveId" clId="{9A2E8018-DFC0-4587-8CCF-E84692DB8287}" dt="2020-06-08T14:16:39.778" v="142"/>
        <pc:sldMkLst>
          <pc:docMk/>
          <pc:sldMk cId="928040169" sldId="307"/>
        </pc:sldMkLst>
      </pc:sldChg>
      <pc:sldChg chg="addSp delSp modSp add del mod ord delAnim modAnim">
        <pc:chgData name="Majeda Al Hermi" userId="ebe551ee1b006974" providerId="LiveId" clId="{9A2E8018-DFC0-4587-8CCF-E84692DB8287}" dt="2020-06-15T15:33:56.021" v="1330" actId="2696"/>
        <pc:sldMkLst>
          <pc:docMk/>
          <pc:sldMk cId="4286242384" sldId="307"/>
        </pc:sldMkLst>
        <pc:spChg chg="del">
          <ac:chgData name="Majeda Al Hermi" userId="ebe551ee1b006974" providerId="LiveId" clId="{9A2E8018-DFC0-4587-8CCF-E84692DB8287}" dt="2020-06-08T14:25:34.050" v="162" actId="478"/>
          <ac:spMkLst>
            <pc:docMk/>
            <pc:sldMk cId="4286242384" sldId="307"/>
            <ac:spMk id="12" creationId="{3D149265-CBF7-4831-85F6-7C4B3CADE5A4}"/>
          </ac:spMkLst>
        </pc:spChg>
        <pc:spChg chg="mod">
          <ac:chgData name="Majeda Al Hermi" userId="ebe551ee1b006974" providerId="LiveId" clId="{9A2E8018-DFC0-4587-8CCF-E84692DB8287}" dt="2020-06-15T15:32:58.288" v="1311"/>
          <ac:spMkLst>
            <pc:docMk/>
            <pc:sldMk cId="4286242384" sldId="307"/>
            <ac:spMk id="39" creationId="{12D52847-7E1E-4BED-8555-89D4AF8823AE}"/>
          </ac:spMkLst>
        </pc:spChg>
        <pc:spChg chg="mod">
          <ac:chgData name="Majeda Al Hermi" userId="ebe551ee1b006974" providerId="LiveId" clId="{9A2E8018-DFC0-4587-8CCF-E84692DB8287}" dt="2020-06-10T11:51:49.537" v="384" actId="20577"/>
          <ac:spMkLst>
            <pc:docMk/>
            <pc:sldMk cId="4286242384" sldId="307"/>
            <ac:spMk id="41" creationId="{C62F4748-41CE-4AE6-9199-4582ABD14EF3}"/>
          </ac:spMkLst>
        </pc:spChg>
        <pc:spChg chg="mod">
          <ac:chgData name="Majeda Al Hermi" userId="ebe551ee1b006974" providerId="LiveId" clId="{9A2E8018-DFC0-4587-8CCF-E84692DB8287}" dt="2020-06-10T11:51:11.015" v="380" actId="108"/>
          <ac:spMkLst>
            <pc:docMk/>
            <pc:sldMk cId="4286242384" sldId="307"/>
            <ac:spMk id="43" creationId="{D11D7123-0D25-422D-A3C5-A0B2013460AD}"/>
          </ac:spMkLst>
        </pc:spChg>
        <pc:spChg chg="add mod">
          <ac:chgData name="Majeda Al Hermi" userId="ebe551ee1b006974" providerId="LiveId" clId="{9A2E8018-DFC0-4587-8CCF-E84692DB8287}" dt="2020-06-08T14:26:55.347" v="164"/>
          <ac:spMkLst>
            <pc:docMk/>
            <pc:sldMk cId="4286242384" sldId="307"/>
            <ac:spMk id="62" creationId="{DC643D26-8997-4F9A-BFAD-95A88C4BD838}"/>
          </ac:spMkLst>
        </pc:spChg>
        <pc:spChg chg="mod">
          <ac:chgData name="Majeda Al Hermi" userId="ebe551ee1b006974" providerId="LiveId" clId="{9A2E8018-DFC0-4587-8CCF-E84692DB8287}" dt="2020-06-08T14:26:55.347" v="164"/>
          <ac:spMkLst>
            <pc:docMk/>
            <pc:sldMk cId="4286242384" sldId="307"/>
            <ac:spMk id="64" creationId="{F5913FCE-982B-4A46-8625-E7AA06ECA528}"/>
          </ac:spMkLst>
        </pc:spChg>
        <pc:spChg chg="add mod">
          <ac:chgData name="Majeda Al Hermi" userId="ebe551ee1b006974" providerId="LiveId" clId="{9A2E8018-DFC0-4587-8CCF-E84692DB8287}" dt="2020-06-10T11:46:53.534" v="307"/>
          <ac:spMkLst>
            <pc:docMk/>
            <pc:sldMk cId="4286242384" sldId="307"/>
            <ac:spMk id="65" creationId="{C43B193D-E857-4890-8C29-D0B914F7C068}"/>
          </ac:spMkLst>
        </pc:spChg>
        <pc:spChg chg="mod">
          <ac:chgData name="Majeda Al Hermi" userId="ebe551ee1b006974" providerId="LiveId" clId="{9A2E8018-DFC0-4587-8CCF-E84692DB8287}" dt="2020-06-08T14:26:55.347" v="164"/>
          <ac:spMkLst>
            <pc:docMk/>
            <pc:sldMk cId="4286242384" sldId="307"/>
            <ac:spMk id="78" creationId="{2349D727-2827-4CE2-85FB-B75676A77660}"/>
          </ac:spMkLst>
        </pc:spChg>
        <pc:spChg chg="mod">
          <ac:chgData name="Majeda Al Hermi" userId="ebe551ee1b006974" providerId="LiveId" clId="{9A2E8018-DFC0-4587-8CCF-E84692DB8287}" dt="2020-06-08T14:26:55.347" v="164"/>
          <ac:spMkLst>
            <pc:docMk/>
            <pc:sldMk cId="4286242384" sldId="307"/>
            <ac:spMk id="79" creationId="{6C57AA04-8C22-4511-A7B6-E1E9E92555FB}"/>
          </ac:spMkLst>
        </pc:spChg>
        <pc:spChg chg="mod">
          <ac:chgData name="Majeda Al Hermi" userId="ebe551ee1b006974" providerId="LiveId" clId="{9A2E8018-DFC0-4587-8CCF-E84692DB8287}" dt="2020-06-08T14:26:55.347" v="164"/>
          <ac:spMkLst>
            <pc:docMk/>
            <pc:sldMk cId="4286242384" sldId="307"/>
            <ac:spMk id="80" creationId="{2E71EC44-A169-4664-82C5-8C87AD95D5EA}"/>
          </ac:spMkLst>
        </pc:spChg>
        <pc:spChg chg="mod">
          <ac:chgData name="Majeda Al Hermi" userId="ebe551ee1b006974" providerId="LiveId" clId="{9A2E8018-DFC0-4587-8CCF-E84692DB8287}" dt="2020-06-08T14:26:55.347" v="164"/>
          <ac:spMkLst>
            <pc:docMk/>
            <pc:sldMk cId="4286242384" sldId="307"/>
            <ac:spMk id="81" creationId="{BD858056-A533-4E3D-A20C-A3DA3CEC1A63}"/>
          </ac:spMkLst>
        </pc:spChg>
        <pc:spChg chg="mod">
          <ac:chgData name="Majeda Al Hermi" userId="ebe551ee1b006974" providerId="LiveId" clId="{9A2E8018-DFC0-4587-8CCF-E84692DB8287}" dt="2020-06-08T14:26:55.347" v="164"/>
          <ac:spMkLst>
            <pc:docMk/>
            <pc:sldMk cId="4286242384" sldId="307"/>
            <ac:spMk id="82" creationId="{48008946-9A8C-4E96-A5F0-20CE1AE5935E}"/>
          </ac:spMkLst>
        </pc:spChg>
        <pc:spChg chg="mod">
          <ac:chgData name="Majeda Al Hermi" userId="ebe551ee1b006974" providerId="LiveId" clId="{9A2E8018-DFC0-4587-8CCF-E84692DB8287}" dt="2020-06-08T14:26:55.347" v="164"/>
          <ac:spMkLst>
            <pc:docMk/>
            <pc:sldMk cId="4286242384" sldId="307"/>
            <ac:spMk id="83" creationId="{0139B1C6-4277-483D-9A2D-A44B812F7E24}"/>
          </ac:spMkLst>
        </pc:spChg>
        <pc:spChg chg="mod">
          <ac:chgData name="Majeda Al Hermi" userId="ebe551ee1b006974" providerId="LiveId" clId="{9A2E8018-DFC0-4587-8CCF-E84692DB8287}" dt="2020-06-08T14:26:55.347" v="164"/>
          <ac:spMkLst>
            <pc:docMk/>
            <pc:sldMk cId="4286242384" sldId="307"/>
            <ac:spMk id="84" creationId="{64AEC2D5-474C-4CAE-B9DE-E0842B46FE80}"/>
          </ac:spMkLst>
        </pc:spChg>
        <pc:spChg chg="mod">
          <ac:chgData name="Majeda Al Hermi" userId="ebe551ee1b006974" providerId="LiveId" clId="{9A2E8018-DFC0-4587-8CCF-E84692DB8287}" dt="2020-06-08T14:26:55.347" v="164"/>
          <ac:spMkLst>
            <pc:docMk/>
            <pc:sldMk cId="4286242384" sldId="307"/>
            <ac:spMk id="85" creationId="{0ED02512-E743-4758-B210-1996E585070D}"/>
          </ac:spMkLst>
        </pc:spChg>
        <pc:spChg chg="mod">
          <ac:chgData name="Majeda Al Hermi" userId="ebe551ee1b006974" providerId="LiveId" clId="{9A2E8018-DFC0-4587-8CCF-E84692DB8287}" dt="2020-06-08T14:26:55.347" v="164"/>
          <ac:spMkLst>
            <pc:docMk/>
            <pc:sldMk cId="4286242384" sldId="307"/>
            <ac:spMk id="86" creationId="{B6678CCB-C58A-4C15-826E-E34C4C056494}"/>
          </ac:spMkLst>
        </pc:spChg>
        <pc:spChg chg="mod">
          <ac:chgData name="Majeda Al Hermi" userId="ebe551ee1b006974" providerId="LiveId" clId="{9A2E8018-DFC0-4587-8CCF-E84692DB8287}" dt="2020-06-08T14:26:55.347" v="164"/>
          <ac:spMkLst>
            <pc:docMk/>
            <pc:sldMk cId="4286242384" sldId="307"/>
            <ac:spMk id="87" creationId="{105EC4C5-2BD3-4125-9B4C-85F90578835F}"/>
          </ac:spMkLst>
        </pc:spChg>
        <pc:spChg chg="mod">
          <ac:chgData name="Majeda Al Hermi" userId="ebe551ee1b006974" providerId="LiveId" clId="{9A2E8018-DFC0-4587-8CCF-E84692DB8287}" dt="2020-06-08T14:26:55.347" v="164"/>
          <ac:spMkLst>
            <pc:docMk/>
            <pc:sldMk cId="4286242384" sldId="307"/>
            <ac:spMk id="88" creationId="{7B1814AC-3D9F-4BE6-954B-7E28751BB67C}"/>
          </ac:spMkLst>
        </pc:spChg>
        <pc:spChg chg="mod">
          <ac:chgData name="Majeda Al Hermi" userId="ebe551ee1b006974" providerId="LiveId" clId="{9A2E8018-DFC0-4587-8CCF-E84692DB8287}" dt="2020-06-08T14:26:55.347" v="164"/>
          <ac:spMkLst>
            <pc:docMk/>
            <pc:sldMk cId="4286242384" sldId="307"/>
            <ac:spMk id="89" creationId="{3DCF520C-0BA4-4C40-A360-CA70688E61DC}"/>
          </ac:spMkLst>
        </pc:spChg>
        <pc:spChg chg="mod">
          <ac:chgData name="Majeda Al Hermi" userId="ebe551ee1b006974" providerId="LiveId" clId="{9A2E8018-DFC0-4587-8CCF-E84692DB8287}" dt="2020-06-08T14:26:55.347" v="164"/>
          <ac:spMkLst>
            <pc:docMk/>
            <pc:sldMk cId="4286242384" sldId="307"/>
            <ac:spMk id="90" creationId="{D34E80CC-B318-4D92-B3EA-C61B4444008B}"/>
          </ac:spMkLst>
        </pc:spChg>
        <pc:spChg chg="mod">
          <ac:chgData name="Majeda Al Hermi" userId="ebe551ee1b006974" providerId="LiveId" clId="{9A2E8018-DFC0-4587-8CCF-E84692DB8287}" dt="2020-06-08T14:26:55.347" v="164"/>
          <ac:spMkLst>
            <pc:docMk/>
            <pc:sldMk cId="4286242384" sldId="307"/>
            <ac:spMk id="91" creationId="{ED044C2D-0338-453F-BEB1-0D76ABA268D7}"/>
          </ac:spMkLst>
        </pc:spChg>
        <pc:spChg chg="mod">
          <ac:chgData name="Majeda Al Hermi" userId="ebe551ee1b006974" providerId="LiveId" clId="{9A2E8018-DFC0-4587-8CCF-E84692DB8287}" dt="2020-06-08T14:26:55.347" v="164"/>
          <ac:spMkLst>
            <pc:docMk/>
            <pc:sldMk cId="4286242384" sldId="307"/>
            <ac:spMk id="92" creationId="{1D186D46-D5D8-44F4-BCDC-A21D91FEC1FF}"/>
          </ac:spMkLst>
        </pc:spChg>
        <pc:spChg chg="mod">
          <ac:chgData name="Majeda Al Hermi" userId="ebe551ee1b006974" providerId="LiveId" clId="{9A2E8018-DFC0-4587-8CCF-E84692DB8287}" dt="2020-06-08T14:26:55.347" v="164"/>
          <ac:spMkLst>
            <pc:docMk/>
            <pc:sldMk cId="4286242384" sldId="307"/>
            <ac:spMk id="93" creationId="{81C32AFD-DA78-4ADB-8B41-37C2136F3C1C}"/>
          </ac:spMkLst>
        </pc:spChg>
        <pc:spChg chg="mod">
          <ac:chgData name="Majeda Al Hermi" userId="ebe551ee1b006974" providerId="LiveId" clId="{9A2E8018-DFC0-4587-8CCF-E84692DB8287}" dt="2020-06-08T14:26:55.347" v="164"/>
          <ac:spMkLst>
            <pc:docMk/>
            <pc:sldMk cId="4286242384" sldId="307"/>
            <ac:spMk id="94" creationId="{49BEE751-5104-4724-BF55-61510BC1811B}"/>
          </ac:spMkLst>
        </pc:spChg>
        <pc:spChg chg="mod">
          <ac:chgData name="Majeda Al Hermi" userId="ebe551ee1b006974" providerId="LiveId" clId="{9A2E8018-DFC0-4587-8CCF-E84692DB8287}" dt="2020-06-08T14:26:55.347" v="164"/>
          <ac:spMkLst>
            <pc:docMk/>
            <pc:sldMk cId="4286242384" sldId="307"/>
            <ac:spMk id="95" creationId="{D40CB5C7-22AE-414C-917F-36A5971F891E}"/>
          </ac:spMkLst>
        </pc:spChg>
        <pc:spChg chg="mod">
          <ac:chgData name="Majeda Al Hermi" userId="ebe551ee1b006974" providerId="LiveId" clId="{9A2E8018-DFC0-4587-8CCF-E84692DB8287}" dt="2020-06-08T14:26:55.347" v="164"/>
          <ac:spMkLst>
            <pc:docMk/>
            <pc:sldMk cId="4286242384" sldId="307"/>
            <ac:spMk id="96" creationId="{03DBC863-A68D-422D-9AED-28AE63175947}"/>
          </ac:spMkLst>
        </pc:spChg>
        <pc:spChg chg="mod">
          <ac:chgData name="Majeda Al Hermi" userId="ebe551ee1b006974" providerId="LiveId" clId="{9A2E8018-DFC0-4587-8CCF-E84692DB8287}" dt="2020-06-08T14:26:55.347" v="164"/>
          <ac:spMkLst>
            <pc:docMk/>
            <pc:sldMk cId="4286242384" sldId="307"/>
            <ac:spMk id="97" creationId="{249A5648-B3E9-4F8C-8705-397FDE04D897}"/>
          </ac:spMkLst>
        </pc:spChg>
        <pc:spChg chg="mod">
          <ac:chgData name="Majeda Al Hermi" userId="ebe551ee1b006974" providerId="LiveId" clId="{9A2E8018-DFC0-4587-8CCF-E84692DB8287}" dt="2020-06-08T14:26:55.347" v="164"/>
          <ac:spMkLst>
            <pc:docMk/>
            <pc:sldMk cId="4286242384" sldId="307"/>
            <ac:spMk id="98" creationId="{09DF2582-CAD0-4BF2-BF87-D9EE78200688}"/>
          </ac:spMkLst>
        </pc:spChg>
        <pc:spChg chg="mod">
          <ac:chgData name="Majeda Al Hermi" userId="ebe551ee1b006974" providerId="LiveId" clId="{9A2E8018-DFC0-4587-8CCF-E84692DB8287}" dt="2020-06-08T14:26:55.347" v="164"/>
          <ac:spMkLst>
            <pc:docMk/>
            <pc:sldMk cId="4286242384" sldId="307"/>
            <ac:spMk id="99" creationId="{43C8A755-DB31-429A-A671-02D5AB7F40A6}"/>
          </ac:spMkLst>
        </pc:spChg>
        <pc:spChg chg="add del mod">
          <ac:chgData name="Majeda Al Hermi" userId="ebe551ee1b006974" providerId="LiveId" clId="{9A2E8018-DFC0-4587-8CCF-E84692DB8287}" dt="2020-06-10T11:46:06.740" v="290" actId="478"/>
          <ac:spMkLst>
            <pc:docMk/>
            <pc:sldMk cId="4286242384" sldId="307"/>
            <ac:spMk id="100" creationId="{5E62E4CD-DFB9-42D4-B243-94B2A5FEF8CE}"/>
          </ac:spMkLst>
        </pc:spChg>
        <pc:grpChg chg="del">
          <ac:chgData name="Majeda Al Hermi" userId="ebe551ee1b006974" providerId="LiveId" clId="{9A2E8018-DFC0-4587-8CCF-E84692DB8287}" dt="2020-06-08T14:25:36.040" v="163" actId="478"/>
          <ac:grpSpMkLst>
            <pc:docMk/>
            <pc:sldMk cId="4286242384" sldId="307"/>
            <ac:grpSpMk id="44" creationId="{B029C05A-AD20-46C2-89FB-90D0D7E4A1A5}"/>
          </ac:grpSpMkLst>
        </pc:grpChg>
        <pc:grpChg chg="add mod">
          <ac:chgData name="Majeda Al Hermi" userId="ebe551ee1b006974" providerId="LiveId" clId="{9A2E8018-DFC0-4587-8CCF-E84692DB8287}" dt="2020-06-08T14:26:55.347" v="164"/>
          <ac:grpSpMkLst>
            <pc:docMk/>
            <pc:sldMk cId="4286242384" sldId="307"/>
            <ac:grpSpMk id="63" creationId="{95F88FDB-3830-4B74-AA61-8F409C1FAD78}"/>
          </ac:grpSpMkLst>
        </pc:grpChg>
      </pc:sldChg>
      <pc:sldChg chg="addSp delSp modSp add mod modTransition">
        <pc:chgData name="Majeda Al Hermi" userId="ebe551ee1b006974" providerId="LiveId" clId="{9A2E8018-DFC0-4587-8CCF-E84692DB8287}" dt="2020-06-15T16:41:05.855" v="2870"/>
        <pc:sldMkLst>
          <pc:docMk/>
          <pc:sldMk cId="1511688623" sldId="308"/>
        </pc:sldMkLst>
        <pc:spChg chg="add mod">
          <ac:chgData name="Majeda Al Hermi" userId="ebe551ee1b006974" providerId="LiveId" clId="{9A2E8018-DFC0-4587-8CCF-E84692DB8287}" dt="2020-06-15T16:28:44.515" v="2807"/>
          <ac:spMkLst>
            <pc:docMk/>
            <pc:sldMk cId="1511688623" sldId="308"/>
            <ac:spMk id="3" creationId="{88016DD9-18C8-4399-8EF4-7EB5DE750AB2}"/>
          </ac:spMkLst>
        </pc:spChg>
        <pc:spChg chg="add mod">
          <ac:chgData name="Majeda Al Hermi" userId="ebe551ee1b006974" providerId="LiveId" clId="{9A2E8018-DFC0-4587-8CCF-E84692DB8287}" dt="2020-06-10T11:47:07.756" v="314"/>
          <ac:spMkLst>
            <pc:docMk/>
            <pc:sldMk cId="1511688623" sldId="308"/>
            <ac:spMk id="5" creationId="{EDA30CBC-F583-474C-AC7C-5FD8F801DDEB}"/>
          </ac:spMkLst>
        </pc:spChg>
        <pc:spChg chg="del">
          <ac:chgData name="Majeda Al Hermi" userId="ebe551ee1b006974" providerId="LiveId" clId="{9A2E8018-DFC0-4587-8CCF-E84692DB8287}" dt="2020-06-08T14:27:31.165" v="166" actId="478"/>
          <ac:spMkLst>
            <pc:docMk/>
            <pc:sldMk cId="1511688623" sldId="308"/>
            <ac:spMk id="21" creationId="{00000000-0000-0000-0000-000000000000}"/>
          </ac:spMkLst>
        </pc:spChg>
        <pc:picChg chg="add mod">
          <ac:chgData name="Majeda Al Hermi" userId="ebe551ee1b006974" providerId="LiveId" clId="{9A2E8018-DFC0-4587-8CCF-E84692DB8287}" dt="2020-06-08T14:28:07.337" v="171"/>
          <ac:picMkLst>
            <pc:docMk/>
            <pc:sldMk cId="1511688623" sldId="308"/>
            <ac:picMk id="4" creationId="{B25562ED-C647-42EA-8218-C83F4D72F2FC}"/>
          </ac:picMkLst>
        </pc:picChg>
      </pc:sldChg>
      <pc:sldChg chg="addSp delSp modSp add mod modTransition">
        <pc:chgData name="Majeda Al Hermi" userId="ebe551ee1b006974" providerId="LiveId" clId="{9A2E8018-DFC0-4587-8CCF-E84692DB8287}" dt="2020-06-15T16:41:05.855" v="2870"/>
        <pc:sldMkLst>
          <pc:docMk/>
          <pc:sldMk cId="793439796" sldId="309"/>
        </pc:sldMkLst>
        <pc:spChg chg="del">
          <ac:chgData name="Majeda Al Hermi" userId="ebe551ee1b006974" providerId="LiveId" clId="{9A2E8018-DFC0-4587-8CCF-E84692DB8287}" dt="2020-06-08T14:28:16.814" v="173" actId="478"/>
          <ac:spMkLst>
            <pc:docMk/>
            <pc:sldMk cId="793439796" sldId="309"/>
            <ac:spMk id="3" creationId="{88016DD9-18C8-4399-8EF4-7EB5DE750AB2}"/>
          </ac:spMkLst>
        </pc:spChg>
        <pc:spChg chg="add mod">
          <ac:chgData name="Majeda Al Hermi" userId="ebe551ee1b006974" providerId="LiveId" clId="{9A2E8018-DFC0-4587-8CCF-E84692DB8287}" dt="2020-06-10T11:47:09.224" v="315"/>
          <ac:spMkLst>
            <pc:docMk/>
            <pc:sldMk cId="793439796" sldId="309"/>
            <ac:spMk id="4" creationId="{6964FA9A-3DA4-47CB-BC64-E880B31A3B08}"/>
          </ac:spMkLst>
        </pc:spChg>
        <pc:spChg chg="add mod">
          <ac:chgData name="Majeda Al Hermi" userId="ebe551ee1b006974" providerId="LiveId" clId="{9A2E8018-DFC0-4587-8CCF-E84692DB8287}" dt="2020-06-15T16:28:52.951" v="2808"/>
          <ac:spMkLst>
            <pc:docMk/>
            <pc:sldMk cId="793439796" sldId="309"/>
            <ac:spMk id="5" creationId="{ED0E0ACF-C18E-4162-87A1-321F76C46AA1}"/>
          </ac:spMkLst>
        </pc:spChg>
        <pc:picChg chg="del">
          <ac:chgData name="Majeda Al Hermi" userId="ebe551ee1b006974" providerId="LiveId" clId="{9A2E8018-DFC0-4587-8CCF-E84692DB8287}" dt="2020-06-08T14:28:16.814" v="173" actId="478"/>
          <ac:picMkLst>
            <pc:docMk/>
            <pc:sldMk cId="793439796" sldId="309"/>
            <ac:picMk id="4" creationId="{B25562ED-C647-42EA-8218-C83F4D72F2FC}"/>
          </ac:picMkLst>
        </pc:picChg>
        <pc:picChg chg="add mod">
          <ac:chgData name="Majeda Al Hermi" userId="ebe551ee1b006974" providerId="LiveId" clId="{9A2E8018-DFC0-4587-8CCF-E84692DB8287}" dt="2020-06-08T14:28:28.644" v="174"/>
          <ac:picMkLst>
            <pc:docMk/>
            <pc:sldMk cId="793439796" sldId="309"/>
            <ac:picMk id="6" creationId="{A24C1F8C-FDC3-4522-BBBE-197834086AFC}"/>
          </ac:picMkLst>
        </pc:picChg>
      </pc:sldChg>
      <pc:sldChg chg="addSp modSp add modTransition">
        <pc:chgData name="Majeda Al Hermi" userId="ebe551ee1b006974" providerId="LiveId" clId="{9A2E8018-DFC0-4587-8CCF-E84692DB8287}" dt="2020-06-15T16:41:05.855" v="2870"/>
        <pc:sldMkLst>
          <pc:docMk/>
          <pc:sldMk cId="79561029" sldId="310"/>
        </pc:sldMkLst>
        <pc:spChg chg="mod">
          <ac:chgData name="Majeda Al Hermi" userId="ebe551ee1b006974" providerId="LiveId" clId="{9A2E8018-DFC0-4587-8CCF-E84692DB8287}" dt="2020-06-15T16:29:05.432" v="2809"/>
          <ac:spMkLst>
            <pc:docMk/>
            <pc:sldMk cId="79561029" sldId="310"/>
            <ac:spMk id="3" creationId="{88016DD9-18C8-4399-8EF4-7EB5DE750AB2}"/>
          </ac:spMkLst>
        </pc:spChg>
        <pc:spChg chg="add mod">
          <ac:chgData name="Majeda Al Hermi" userId="ebe551ee1b006974" providerId="LiveId" clId="{9A2E8018-DFC0-4587-8CCF-E84692DB8287}" dt="2020-06-10T11:47:12.411" v="316"/>
          <ac:spMkLst>
            <pc:docMk/>
            <pc:sldMk cId="79561029" sldId="310"/>
            <ac:spMk id="5" creationId="{A384346F-6B7C-4359-A878-F75E024FED14}"/>
          </ac:spMkLst>
        </pc:spChg>
      </pc:sldChg>
      <pc:sldChg chg="addSp modSp add modTransition">
        <pc:chgData name="Majeda Al Hermi" userId="ebe551ee1b006974" providerId="LiveId" clId="{9A2E8018-DFC0-4587-8CCF-E84692DB8287}" dt="2020-06-15T16:41:05.855" v="2870"/>
        <pc:sldMkLst>
          <pc:docMk/>
          <pc:sldMk cId="125529107" sldId="311"/>
        </pc:sldMkLst>
        <pc:spChg chg="add mod">
          <ac:chgData name="Majeda Al Hermi" userId="ebe551ee1b006974" providerId="LiveId" clId="{9A2E8018-DFC0-4587-8CCF-E84692DB8287}" dt="2020-06-10T11:47:14.067" v="317"/>
          <ac:spMkLst>
            <pc:docMk/>
            <pc:sldMk cId="125529107" sldId="311"/>
            <ac:spMk id="4" creationId="{5AF2D734-54DB-4E83-8242-649295369667}"/>
          </ac:spMkLst>
        </pc:spChg>
        <pc:spChg chg="mod">
          <ac:chgData name="Majeda Al Hermi" userId="ebe551ee1b006974" providerId="LiveId" clId="{9A2E8018-DFC0-4587-8CCF-E84692DB8287}" dt="2020-06-15T16:29:19.335" v="2810"/>
          <ac:spMkLst>
            <pc:docMk/>
            <pc:sldMk cId="125529107" sldId="311"/>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2478867484" sldId="312"/>
        </pc:sldMkLst>
        <pc:spChg chg="mod">
          <ac:chgData name="Majeda Al Hermi" userId="ebe551ee1b006974" providerId="LiveId" clId="{9A2E8018-DFC0-4587-8CCF-E84692DB8287}" dt="2020-06-15T16:29:33.066" v="2811"/>
          <ac:spMkLst>
            <pc:docMk/>
            <pc:sldMk cId="2478867484" sldId="312"/>
            <ac:spMk id="3" creationId="{88016DD9-18C8-4399-8EF4-7EB5DE750AB2}"/>
          </ac:spMkLst>
        </pc:spChg>
        <pc:spChg chg="add mod">
          <ac:chgData name="Majeda Al Hermi" userId="ebe551ee1b006974" providerId="LiveId" clId="{9A2E8018-DFC0-4587-8CCF-E84692DB8287}" dt="2020-06-10T11:47:16.332" v="318"/>
          <ac:spMkLst>
            <pc:docMk/>
            <pc:sldMk cId="2478867484" sldId="312"/>
            <ac:spMk id="5" creationId="{4A906922-67B2-4EC2-84CC-73599D440A2B}"/>
          </ac:spMkLst>
        </pc:spChg>
      </pc:sldChg>
      <pc:sldChg chg="addSp modSp add modTransition">
        <pc:chgData name="Majeda Al Hermi" userId="ebe551ee1b006974" providerId="LiveId" clId="{9A2E8018-DFC0-4587-8CCF-E84692DB8287}" dt="2020-06-15T16:41:05.855" v="2870"/>
        <pc:sldMkLst>
          <pc:docMk/>
          <pc:sldMk cId="3259538716" sldId="313"/>
        </pc:sldMkLst>
        <pc:spChg chg="add mod">
          <ac:chgData name="Majeda Al Hermi" userId="ebe551ee1b006974" providerId="LiveId" clId="{9A2E8018-DFC0-4587-8CCF-E84692DB8287}" dt="2020-06-10T11:47:18.441" v="319"/>
          <ac:spMkLst>
            <pc:docMk/>
            <pc:sldMk cId="3259538716" sldId="313"/>
            <ac:spMk id="4" creationId="{CDE1023D-2B57-4DFB-8394-38567317C803}"/>
          </ac:spMkLst>
        </pc:spChg>
        <pc:spChg chg="mod">
          <ac:chgData name="Majeda Al Hermi" userId="ebe551ee1b006974" providerId="LiveId" clId="{9A2E8018-DFC0-4587-8CCF-E84692DB8287}" dt="2020-06-15T16:29:53.062" v="2812"/>
          <ac:spMkLst>
            <pc:docMk/>
            <pc:sldMk cId="3259538716" sldId="313"/>
            <ac:spMk id="5" creationId="{ED0E0ACF-C18E-4162-87A1-321F76C46AA1}"/>
          </ac:spMkLst>
        </pc:spChg>
      </pc:sldChg>
      <pc:sldChg chg="addSp modSp add modTransition">
        <pc:chgData name="Majeda Al Hermi" userId="ebe551ee1b006974" providerId="LiveId" clId="{9A2E8018-DFC0-4587-8CCF-E84692DB8287}" dt="2020-06-15T16:41:05.855" v="2870"/>
        <pc:sldMkLst>
          <pc:docMk/>
          <pc:sldMk cId="3429069283" sldId="314"/>
        </pc:sldMkLst>
        <pc:spChg chg="mod">
          <ac:chgData name="Majeda Al Hermi" userId="ebe551ee1b006974" providerId="LiveId" clId="{9A2E8018-DFC0-4587-8CCF-E84692DB8287}" dt="2020-06-15T16:30:03.871" v="2813"/>
          <ac:spMkLst>
            <pc:docMk/>
            <pc:sldMk cId="3429069283" sldId="314"/>
            <ac:spMk id="3" creationId="{88016DD9-18C8-4399-8EF4-7EB5DE750AB2}"/>
          </ac:spMkLst>
        </pc:spChg>
        <pc:spChg chg="add mod">
          <ac:chgData name="Majeda Al Hermi" userId="ebe551ee1b006974" providerId="LiveId" clId="{9A2E8018-DFC0-4587-8CCF-E84692DB8287}" dt="2020-06-10T11:47:20.159" v="320"/>
          <ac:spMkLst>
            <pc:docMk/>
            <pc:sldMk cId="3429069283" sldId="314"/>
            <ac:spMk id="5" creationId="{6ABBC900-6DDE-4C35-AD0E-124057B1AC9C}"/>
          </ac:spMkLst>
        </pc:spChg>
      </pc:sldChg>
      <pc:sldChg chg="addSp modSp add modTransition">
        <pc:chgData name="Majeda Al Hermi" userId="ebe551ee1b006974" providerId="LiveId" clId="{9A2E8018-DFC0-4587-8CCF-E84692DB8287}" dt="2020-06-15T16:41:05.855" v="2870"/>
        <pc:sldMkLst>
          <pc:docMk/>
          <pc:sldMk cId="2228265185" sldId="315"/>
        </pc:sldMkLst>
        <pc:spChg chg="add mod">
          <ac:chgData name="Majeda Al Hermi" userId="ebe551ee1b006974" providerId="LiveId" clId="{9A2E8018-DFC0-4587-8CCF-E84692DB8287}" dt="2020-06-10T11:47:25.244" v="321"/>
          <ac:spMkLst>
            <pc:docMk/>
            <pc:sldMk cId="2228265185" sldId="315"/>
            <ac:spMk id="4" creationId="{03B6A117-008F-4BEB-BB67-F0DC68D3CD7B}"/>
          </ac:spMkLst>
        </pc:spChg>
        <pc:spChg chg="mod">
          <ac:chgData name="Majeda Al Hermi" userId="ebe551ee1b006974" providerId="LiveId" clId="{9A2E8018-DFC0-4587-8CCF-E84692DB8287}" dt="2020-06-15T16:30:24.095" v="2814"/>
          <ac:spMkLst>
            <pc:docMk/>
            <pc:sldMk cId="2228265185" sldId="315"/>
            <ac:spMk id="5" creationId="{ED0E0ACF-C18E-4162-87A1-321F76C46AA1}"/>
          </ac:spMkLst>
        </pc:spChg>
      </pc:sldChg>
      <pc:sldChg chg="addSp delSp modSp add mod delAnim">
        <pc:chgData name="Majeda Al Hermi" userId="ebe551ee1b006974" providerId="LiveId" clId="{9A2E8018-DFC0-4587-8CCF-E84692DB8287}" dt="2020-06-15T16:23:24.988" v="2765"/>
        <pc:sldMkLst>
          <pc:docMk/>
          <pc:sldMk cId="3232358259" sldId="316"/>
        </pc:sldMkLst>
        <pc:spChg chg="del">
          <ac:chgData name="Majeda Al Hermi" userId="ebe551ee1b006974" providerId="LiveId" clId="{9A2E8018-DFC0-4587-8CCF-E84692DB8287}" dt="2020-06-15T12:38:03.292" v="400" actId="478"/>
          <ac:spMkLst>
            <pc:docMk/>
            <pc:sldMk cId="3232358259" sldId="316"/>
            <ac:spMk id="2" creationId="{DE01A0C1-89BF-41C3-8459-BA3530766340}"/>
          </ac:spMkLst>
        </pc:spChg>
        <pc:spChg chg="mod">
          <ac:chgData name="Majeda Al Hermi" userId="ebe551ee1b006974" providerId="LiveId" clId="{9A2E8018-DFC0-4587-8CCF-E84692DB8287}" dt="2020-06-15T12:58:08.130" v="495" actId="179"/>
          <ac:spMkLst>
            <pc:docMk/>
            <pc:sldMk cId="3232358259" sldId="316"/>
            <ac:spMk id="3" creationId="{00000000-0000-0000-0000-000000000000}"/>
          </ac:spMkLst>
        </pc:spChg>
        <pc:spChg chg="add mod">
          <ac:chgData name="Majeda Al Hermi" userId="ebe551ee1b006974" providerId="LiveId" clId="{9A2E8018-DFC0-4587-8CCF-E84692DB8287}" dt="2020-06-15T12:54:04.866" v="439" actId="207"/>
          <ac:spMkLst>
            <pc:docMk/>
            <pc:sldMk cId="3232358259" sldId="316"/>
            <ac:spMk id="4" creationId="{E5EBDA97-D405-4664-9AEB-D542E8ACE3C7}"/>
          </ac:spMkLst>
        </pc:spChg>
        <pc:spChg chg="del">
          <ac:chgData name="Majeda Al Hermi" userId="ebe551ee1b006974" providerId="LiveId" clId="{9A2E8018-DFC0-4587-8CCF-E84692DB8287}" dt="2020-06-15T12:38:03.292" v="400" actId="478"/>
          <ac:spMkLst>
            <pc:docMk/>
            <pc:sldMk cId="3232358259" sldId="316"/>
            <ac:spMk id="5" creationId="{F37090C1-6551-4DAA-ABA9-C459EDFAE955}"/>
          </ac:spMkLst>
        </pc:spChg>
        <pc:spChg chg="del">
          <ac:chgData name="Majeda Al Hermi" userId="ebe551ee1b006974" providerId="LiveId" clId="{9A2E8018-DFC0-4587-8CCF-E84692DB8287}" dt="2020-06-15T12:38:03.292" v="400" actId="478"/>
          <ac:spMkLst>
            <pc:docMk/>
            <pc:sldMk cId="3232358259" sldId="316"/>
            <ac:spMk id="6" creationId="{02AE5749-E5C4-4C26-9300-2D18634BE789}"/>
          </ac:spMkLst>
        </pc:spChg>
        <pc:spChg chg="del">
          <ac:chgData name="Majeda Al Hermi" userId="ebe551ee1b006974" providerId="LiveId" clId="{9A2E8018-DFC0-4587-8CCF-E84692DB8287}" dt="2020-06-15T12:38:03.292" v="400" actId="478"/>
          <ac:spMkLst>
            <pc:docMk/>
            <pc:sldMk cId="3232358259" sldId="316"/>
            <ac:spMk id="7" creationId="{F8751E26-4670-457B-92BA-31150DE842E4}"/>
          </ac:spMkLst>
        </pc:spChg>
        <pc:spChg chg="mod">
          <ac:chgData name="Majeda Al Hermi" userId="ebe551ee1b006974" providerId="LiveId" clId="{9A2E8018-DFC0-4587-8CCF-E84692DB8287}" dt="2020-06-15T16:14:00.370" v="2658" actId="1076"/>
          <ac:spMkLst>
            <pc:docMk/>
            <pc:sldMk cId="3232358259" sldId="316"/>
            <ac:spMk id="29" creationId="{00000000-0000-0000-0000-000000000000}"/>
          </ac:spMkLst>
        </pc:spChg>
        <pc:spChg chg="del">
          <ac:chgData name="Majeda Al Hermi" userId="ebe551ee1b006974" providerId="LiveId" clId="{9A2E8018-DFC0-4587-8CCF-E84692DB8287}" dt="2020-06-15T16:18:15.059" v="2689" actId="478"/>
          <ac:spMkLst>
            <pc:docMk/>
            <pc:sldMk cId="3232358259" sldId="316"/>
            <ac:spMk id="45" creationId="{68B5E24A-11F8-415D-A840-CB2D21FAE901}"/>
          </ac:spMkLst>
        </pc:spChg>
        <pc:spChg chg="del">
          <ac:chgData name="Majeda Al Hermi" userId="ebe551ee1b006974" providerId="LiveId" clId="{9A2E8018-DFC0-4587-8CCF-E84692DB8287}" dt="2020-06-15T16:18:15.059" v="2689" actId="478"/>
          <ac:spMkLst>
            <pc:docMk/>
            <pc:sldMk cId="3232358259" sldId="316"/>
            <ac:spMk id="46" creationId="{6738EAAB-5F38-4062-AC11-6DB047D5FC55}"/>
          </ac:spMkLst>
        </pc:spChg>
        <pc:spChg chg="del">
          <ac:chgData name="Majeda Al Hermi" userId="ebe551ee1b006974" providerId="LiveId" clId="{9A2E8018-DFC0-4587-8CCF-E84692DB8287}" dt="2020-06-15T16:18:15.059" v="2689" actId="478"/>
          <ac:spMkLst>
            <pc:docMk/>
            <pc:sldMk cId="3232358259" sldId="316"/>
            <ac:spMk id="47" creationId="{F9594C06-A694-4E36-9636-6FA4533D2BB6}"/>
          </ac:spMkLst>
        </pc:spChg>
        <pc:spChg chg="del">
          <ac:chgData name="Majeda Al Hermi" userId="ebe551ee1b006974" providerId="LiveId" clId="{9A2E8018-DFC0-4587-8CCF-E84692DB8287}" dt="2020-06-15T16:18:15.059" v="2689" actId="478"/>
          <ac:spMkLst>
            <pc:docMk/>
            <pc:sldMk cId="3232358259" sldId="316"/>
            <ac:spMk id="48" creationId="{D50F0AB1-68EB-442C-AED6-BE8140B76A08}"/>
          </ac:spMkLst>
        </pc:spChg>
        <pc:spChg chg="del">
          <ac:chgData name="Majeda Al Hermi" userId="ebe551ee1b006974" providerId="LiveId" clId="{9A2E8018-DFC0-4587-8CCF-E84692DB8287}" dt="2020-06-15T16:18:15.059" v="2689" actId="478"/>
          <ac:spMkLst>
            <pc:docMk/>
            <pc:sldMk cId="3232358259" sldId="316"/>
            <ac:spMk id="49" creationId="{396C825B-6CFD-4408-B3CC-24B1074EEDBF}"/>
          </ac:spMkLst>
        </pc:spChg>
        <pc:spChg chg="mod">
          <ac:chgData name="Majeda Al Hermi" userId="ebe551ee1b006974" providerId="LiveId" clId="{9A2E8018-DFC0-4587-8CCF-E84692DB8287}" dt="2020-06-15T16:18:11.560" v="2688"/>
          <ac:spMkLst>
            <pc:docMk/>
            <pc:sldMk cId="3232358259" sldId="316"/>
            <ac:spMk id="50" creationId="{1BC900C1-6A48-4FE1-8BD6-0F86A1CCCDE6}"/>
          </ac:spMkLst>
        </pc:spChg>
        <pc:spChg chg="del">
          <ac:chgData name="Majeda Al Hermi" userId="ebe551ee1b006974" providerId="LiveId" clId="{9A2E8018-DFC0-4587-8CCF-E84692DB8287}" dt="2020-06-15T12:38:03.292" v="400" actId="478"/>
          <ac:spMkLst>
            <pc:docMk/>
            <pc:sldMk cId="3232358259" sldId="316"/>
            <ac:spMk id="59" creationId="{11D7D186-4449-4607-8D42-DFB2262338F5}"/>
          </ac:spMkLst>
        </pc:spChg>
        <pc:spChg chg="del">
          <ac:chgData name="Majeda Al Hermi" userId="ebe551ee1b006974" providerId="LiveId" clId="{9A2E8018-DFC0-4587-8CCF-E84692DB8287}" dt="2020-06-15T12:38:03.292" v="400" actId="478"/>
          <ac:spMkLst>
            <pc:docMk/>
            <pc:sldMk cId="3232358259" sldId="316"/>
            <ac:spMk id="65" creationId="{D0AA2A27-5996-432A-AB6F-9719898251EA}"/>
          </ac:spMkLst>
        </pc:spChg>
        <pc:spChg chg="add mod">
          <ac:chgData name="Majeda Al Hermi" userId="ebe551ee1b006974" providerId="LiveId" clId="{9A2E8018-DFC0-4587-8CCF-E84692DB8287}" dt="2020-06-15T16:23:24.988" v="2765"/>
          <ac:spMkLst>
            <pc:docMk/>
            <pc:sldMk cId="3232358259" sldId="316"/>
            <ac:spMk id="66" creationId="{B42A22F0-20F6-4931-AD1C-F33D07D8CC74}"/>
          </ac:spMkLst>
        </pc:spChg>
        <pc:spChg chg="add mod">
          <ac:chgData name="Majeda Al Hermi" userId="ebe551ee1b006974" providerId="LiveId" clId="{9A2E8018-DFC0-4587-8CCF-E84692DB8287}" dt="2020-06-15T16:23:24.988" v="2765"/>
          <ac:spMkLst>
            <pc:docMk/>
            <pc:sldMk cId="3232358259" sldId="316"/>
            <ac:spMk id="68" creationId="{75D0F4EC-EA6D-4B76-8FF1-CD42E5195A71}"/>
          </ac:spMkLst>
        </pc:spChg>
        <pc:spChg chg="add mod">
          <ac:chgData name="Majeda Al Hermi" userId="ebe551ee1b006974" providerId="LiveId" clId="{9A2E8018-DFC0-4587-8CCF-E84692DB8287}" dt="2020-06-15T16:23:24.988" v="2765"/>
          <ac:spMkLst>
            <pc:docMk/>
            <pc:sldMk cId="3232358259" sldId="316"/>
            <ac:spMk id="69" creationId="{B6792C64-918D-4122-A4C9-4388F5D7A64C}"/>
          </ac:spMkLst>
        </pc:spChg>
        <pc:spChg chg="add mod">
          <ac:chgData name="Majeda Al Hermi" userId="ebe551ee1b006974" providerId="LiveId" clId="{9A2E8018-DFC0-4587-8CCF-E84692DB8287}" dt="2020-06-15T16:23:24.988" v="2765"/>
          <ac:spMkLst>
            <pc:docMk/>
            <pc:sldMk cId="3232358259" sldId="316"/>
            <ac:spMk id="70" creationId="{7A6CCA00-F03B-41FA-9A82-C9360C074160}"/>
          </ac:spMkLst>
        </pc:spChg>
        <pc:spChg chg="add mod">
          <ac:chgData name="Majeda Al Hermi" userId="ebe551ee1b006974" providerId="LiveId" clId="{9A2E8018-DFC0-4587-8CCF-E84692DB8287}" dt="2020-06-15T16:23:24.988" v="2765"/>
          <ac:spMkLst>
            <pc:docMk/>
            <pc:sldMk cId="3232358259" sldId="316"/>
            <ac:spMk id="71" creationId="{59E8FCEF-097F-46A3-9F15-02ADB235274C}"/>
          </ac:spMkLst>
        </pc:spChg>
        <pc:grpChg chg="del">
          <ac:chgData name="Majeda Al Hermi" userId="ebe551ee1b006974" providerId="LiveId" clId="{9A2E8018-DFC0-4587-8CCF-E84692DB8287}" dt="2020-06-15T12:38:03.292" v="400" actId="478"/>
          <ac:grpSpMkLst>
            <pc:docMk/>
            <pc:sldMk cId="3232358259" sldId="316"/>
            <ac:grpSpMk id="27" creationId="{DD79CA9F-CA01-4B77-B971-F6BE77C57156}"/>
          </ac:grpSpMkLst>
        </pc:grpChg>
        <pc:grpChg chg="del">
          <ac:chgData name="Majeda Al Hermi" userId="ebe551ee1b006974" providerId="LiveId" clId="{9A2E8018-DFC0-4587-8CCF-E84692DB8287}" dt="2020-06-15T12:38:03.292" v="400" actId="478"/>
          <ac:grpSpMkLst>
            <pc:docMk/>
            <pc:sldMk cId="3232358259" sldId="316"/>
            <ac:grpSpMk id="54" creationId="{33CDC88B-0F2A-4063-9D1F-427080DB8A2F}"/>
          </ac:grpSpMkLst>
        </pc:grpChg>
        <pc:grpChg chg="del">
          <ac:chgData name="Majeda Al Hermi" userId="ebe551ee1b006974" providerId="LiveId" clId="{9A2E8018-DFC0-4587-8CCF-E84692DB8287}" dt="2020-06-15T12:38:03.292" v="400" actId="478"/>
          <ac:grpSpMkLst>
            <pc:docMk/>
            <pc:sldMk cId="3232358259" sldId="316"/>
            <ac:grpSpMk id="60" creationId="{064FDB23-1223-455D-B429-02C1CBBC6800}"/>
          </ac:grpSpMkLst>
        </pc:grpChg>
        <pc:picChg chg="add mod">
          <ac:chgData name="Majeda Al Hermi" userId="ebe551ee1b006974" providerId="LiveId" clId="{9A2E8018-DFC0-4587-8CCF-E84692DB8287}" dt="2020-06-15T13:02:20.452" v="518" actId="1076"/>
          <ac:picMkLst>
            <pc:docMk/>
            <pc:sldMk cId="3232358259" sldId="316"/>
            <ac:picMk id="9" creationId="{0F21A21B-94E2-4505-A8E3-8FD5EA846063}"/>
          </ac:picMkLst>
        </pc:picChg>
      </pc:sldChg>
      <pc:sldChg chg="addSp delSp modSp add mod modTransition modAnim">
        <pc:chgData name="Majeda Al Hermi" userId="ebe551ee1b006974" providerId="LiveId" clId="{9A2E8018-DFC0-4587-8CCF-E84692DB8287}" dt="2020-06-15T16:32:52.122" v="2848"/>
        <pc:sldMkLst>
          <pc:docMk/>
          <pc:sldMk cId="1447821193" sldId="317"/>
        </pc:sldMkLst>
        <pc:spChg chg="mod topLvl">
          <ac:chgData name="Majeda Al Hermi" userId="ebe551ee1b006974" providerId="LiveId" clId="{9A2E8018-DFC0-4587-8CCF-E84692DB8287}" dt="2020-06-15T13:01:12.782" v="510" actId="165"/>
          <ac:spMkLst>
            <pc:docMk/>
            <pc:sldMk cId="1447821193" sldId="317"/>
            <ac:spMk id="3" creationId="{00000000-0000-0000-0000-000000000000}"/>
          </ac:spMkLst>
        </pc:spChg>
        <pc:spChg chg="del">
          <ac:chgData name="Majeda Al Hermi" userId="ebe551ee1b006974" providerId="LiveId" clId="{9A2E8018-DFC0-4587-8CCF-E84692DB8287}" dt="2020-06-15T16:18:51.733" v="2692" actId="478"/>
          <ac:spMkLst>
            <pc:docMk/>
            <pc:sldMk cId="1447821193" sldId="317"/>
            <ac:spMk id="45" creationId="{68B5E24A-11F8-415D-A840-CB2D21FAE901}"/>
          </ac:spMkLst>
        </pc:spChg>
        <pc:spChg chg="del">
          <ac:chgData name="Majeda Al Hermi" userId="ebe551ee1b006974" providerId="LiveId" clId="{9A2E8018-DFC0-4587-8CCF-E84692DB8287}" dt="2020-06-15T16:18:51.733" v="2692" actId="478"/>
          <ac:spMkLst>
            <pc:docMk/>
            <pc:sldMk cId="1447821193" sldId="317"/>
            <ac:spMk id="46" creationId="{6738EAAB-5F38-4062-AC11-6DB047D5FC55}"/>
          </ac:spMkLst>
        </pc:spChg>
        <pc:spChg chg="del">
          <ac:chgData name="Majeda Al Hermi" userId="ebe551ee1b006974" providerId="LiveId" clId="{9A2E8018-DFC0-4587-8CCF-E84692DB8287}" dt="2020-06-15T16:18:51.733" v="2692" actId="478"/>
          <ac:spMkLst>
            <pc:docMk/>
            <pc:sldMk cId="1447821193" sldId="317"/>
            <ac:spMk id="47" creationId="{F9594C06-A694-4E36-9636-6FA4533D2BB6}"/>
          </ac:spMkLst>
        </pc:spChg>
        <pc:spChg chg="del">
          <ac:chgData name="Majeda Al Hermi" userId="ebe551ee1b006974" providerId="LiveId" clId="{9A2E8018-DFC0-4587-8CCF-E84692DB8287}" dt="2020-06-15T16:18:51.733" v="2692" actId="478"/>
          <ac:spMkLst>
            <pc:docMk/>
            <pc:sldMk cId="1447821193" sldId="317"/>
            <ac:spMk id="48" creationId="{D50F0AB1-68EB-442C-AED6-BE8140B76A08}"/>
          </ac:spMkLst>
        </pc:spChg>
        <pc:spChg chg="del">
          <ac:chgData name="Majeda Al Hermi" userId="ebe551ee1b006974" providerId="LiveId" clId="{9A2E8018-DFC0-4587-8CCF-E84692DB8287}" dt="2020-06-15T16:18:51.733" v="2692" actId="478"/>
          <ac:spMkLst>
            <pc:docMk/>
            <pc:sldMk cId="1447821193" sldId="317"/>
            <ac:spMk id="49" creationId="{396C825B-6CFD-4408-B3CC-24B1074EEDBF}"/>
          </ac:spMkLst>
        </pc:spChg>
        <pc:spChg chg="add mod">
          <ac:chgData name="Majeda Al Hermi" userId="ebe551ee1b006974" providerId="LiveId" clId="{9A2E8018-DFC0-4587-8CCF-E84692DB8287}" dt="2020-06-15T13:01:41.008" v="515"/>
          <ac:spMkLst>
            <pc:docMk/>
            <pc:sldMk cId="1447821193" sldId="317"/>
            <ac:spMk id="51" creationId="{658F7108-AFD1-4490-A4F1-ED37485D6507}"/>
          </ac:spMkLst>
        </pc:spChg>
        <pc:spChg chg="add mod">
          <ac:chgData name="Majeda Al Hermi" userId="ebe551ee1b006974" providerId="LiveId" clId="{9A2E8018-DFC0-4587-8CCF-E84692DB8287}" dt="2020-06-15T16:19:01.886" v="2693"/>
          <ac:spMkLst>
            <pc:docMk/>
            <pc:sldMk cId="1447821193" sldId="317"/>
            <ac:spMk id="52" creationId="{325522A7-317E-4026-AAE4-CE24E0DBE1CB}"/>
          </ac:spMkLst>
        </pc:spChg>
        <pc:spChg chg="add mod">
          <ac:chgData name="Majeda Al Hermi" userId="ebe551ee1b006974" providerId="LiveId" clId="{9A2E8018-DFC0-4587-8CCF-E84692DB8287}" dt="2020-06-15T16:23:26.692" v="2766"/>
          <ac:spMkLst>
            <pc:docMk/>
            <pc:sldMk cId="1447821193" sldId="317"/>
            <ac:spMk id="53" creationId="{4FE159D7-E2BC-460F-ADDF-576276EF8655}"/>
          </ac:spMkLst>
        </pc:spChg>
        <pc:spChg chg="add mod">
          <ac:chgData name="Majeda Al Hermi" userId="ebe551ee1b006974" providerId="LiveId" clId="{9A2E8018-DFC0-4587-8CCF-E84692DB8287}" dt="2020-06-15T16:23:26.692" v="2766"/>
          <ac:spMkLst>
            <pc:docMk/>
            <pc:sldMk cId="1447821193" sldId="317"/>
            <ac:spMk id="54" creationId="{7F151BE2-37B1-4F20-AE2F-9506493F2705}"/>
          </ac:spMkLst>
        </pc:spChg>
        <pc:spChg chg="add mod">
          <ac:chgData name="Majeda Al Hermi" userId="ebe551ee1b006974" providerId="LiveId" clId="{9A2E8018-DFC0-4587-8CCF-E84692DB8287}" dt="2020-06-15T16:23:26.692" v="2766"/>
          <ac:spMkLst>
            <pc:docMk/>
            <pc:sldMk cId="1447821193" sldId="317"/>
            <ac:spMk id="55" creationId="{13F6E29E-C4F9-4799-9EE5-D5EDEE589AFA}"/>
          </ac:spMkLst>
        </pc:spChg>
        <pc:spChg chg="add mod">
          <ac:chgData name="Majeda Al Hermi" userId="ebe551ee1b006974" providerId="LiveId" clId="{9A2E8018-DFC0-4587-8CCF-E84692DB8287}" dt="2020-06-15T16:23:26.692" v="2766"/>
          <ac:spMkLst>
            <pc:docMk/>
            <pc:sldMk cId="1447821193" sldId="317"/>
            <ac:spMk id="56" creationId="{519337B3-1866-412F-8C3B-AE6107BCDE24}"/>
          </ac:spMkLst>
        </pc:spChg>
        <pc:spChg chg="add mod">
          <ac:chgData name="Majeda Al Hermi" userId="ebe551ee1b006974" providerId="LiveId" clId="{9A2E8018-DFC0-4587-8CCF-E84692DB8287}" dt="2020-06-15T16:23:26.692" v="2766"/>
          <ac:spMkLst>
            <pc:docMk/>
            <pc:sldMk cId="1447821193" sldId="317"/>
            <ac:spMk id="57" creationId="{EA0158A5-90D0-4212-9A83-F1A6617979B7}"/>
          </ac:spMkLst>
        </pc:spChg>
        <pc:grpChg chg="add del mod">
          <ac:chgData name="Majeda Al Hermi" userId="ebe551ee1b006974" providerId="LiveId" clId="{9A2E8018-DFC0-4587-8CCF-E84692DB8287}" dt="2020-06-15T13:01:12.782" v="510" actId="165"/>
          <ac:grpSpMkLst>
            <pc:docMk/>
            <pc:sldMk cId="1447821193" sldId="317"/>
            <ac:grpSpMk id="2" creationId="{418B3AFE-94A3-4954-9185-E7CECD42E505}"/>
          </ac:grpSpMkLst>
        </pc:grpChg>
        <pc:picChg chg="add del mod topLvl">
          <ac:chgData name="Majeda Al Hermi" userId="ebe551ee1b006974" providerId="LiveId" clId="{9A2E8018-DFC0-4587-8CCF-E84692DB8287}" dt="2020-06-15T15:39:36.251" v="1499" actId="478"/>
          <ac:picMkLst>
            <pc:docMk/>
            <pc:sldMk cId="1447821193" sldId="317"/>
            <ac:picMk id="1026" creationId="{DAED440F-5279-4CFB-9717-D728B6F345AC}"/>
          </ac:picMkLst>
        </pc:picChg>
        <pc:picChg chg="add mod">
          <ac:chgData name="Majeda Al Hermi" userId="ebe551ee1b006974" providerId="LiveId" clId="{9A2E8018-DFC0-4587-8CCF-E84692DB8287}" dt="2020-06-15T15:42:55.635" v="1525" actId="1076"/>
          <ac:picMkLst>
            <pc:docMk/>
            <pc:sldMk cId="1447821193" sldId="317"/>
            <ac:picMk id="1028" creationId="{5FF24467-92CF-4856-BD56-580F6AEEB7F4}"/>
          </ac:picMkLst>
        </pc:picChg>
        <pc:picChg chg="add mod">
          <ac:chgData name="Majeda Al Hermi" userId="ebe551ee1b006974" providerId="LiveId" clId="{9A2E8018-DFC0-4587-8CCF-E84692DB8287}" dt="2020-06-15T15:41:30.520" v="1513" actId="1076"/>
          <ac:picMkLst>
            <pc:docMk/>
            <pc:sldMk cId="1447821193" sldId="317"/>
            <ac:picMk id="1030" creationId="{B05AFC5D-5E77-442A-B1EC-3D854DACD315}"/>
          </ac:picMkLst>
        </pc:picChg>
        <pc:picChg chg="add mod">
          <ac:chgData name="Majeda Al Hermi" userId="ebe551ee1b006974" providerId="LiveId" clId="{9A2E8018-DFC0-4587-8CCF-E84692DB8287}" dt="2020-06-15T15:42:53.494" v="1524" actId="14100"/>
          <ac:picMkLst>
            <pc:docMk/>
            <pc:sldMk cId="1447821193" sldId="317"/>
            <ac:picMk id="1032" creationId="{83E8233F-E89F-4F68-8133-D60382B7A7F8}"/>
          </ac:picMkLst>
        </pc:picChg>
        <pc:picChg chg="add mod">
          <ac:chgData name="Majeda Al Hermi" userId="ebe551ee1b006974" providerId="LiveId" clId="{9A2E8018-DFC0-4587-8CCF-E84692DB8287}" dt="2020-06-15T15:42:57.025" v="1526" actId="1076"/>
          <ac:picMkLst>
            <pc:docMk/>
            <pc:sldMk cId="1447821193" sldId="317"/>
            <ac:picMk id="1034" creationId="{0009163D-0A7B-4F57-B52F-1951F925E044}"/>
          </ac:picMkLst>
        </pc:picChg>
        <pc:picChg chg="add mod">
          <ac:chgData name="Majeda Al Hermi" userId="ebe551ee1b006974" providerId="LiveId" clId="{9A2E8018-DFC0-4587-8CCF-E84692DB8287}" dt="2020-06-15T15:44:13.271" v="1539" actId="14100"/>
          <ac:picMkLst>
            <pc:docMk/>
            <pc:sldMk cId="1447821193" sldId="317"/>
            <ac:picMk id="1036" creationId="{355CA95E-9DC1-43A2-A45F-786A3222B1E4}"/>
          </ac:picMkLst>
        </pc:picChg>
      </pc:sldChg>
      <pc:sldChg chg="addSp delSp modSp add mod ord modTransition modAnim">
        <pc:chgData name="Majeda Al Hermi" userId="ebe551ee1b006974" providerId="LiveId" clId="{9A2E8018-DFC0-4587-8CCF-E84692DB8287}" dt="2020-06-15T16:34:14.411" v="2849"/>
        <pc:sldMkLst>
          <pc:docMk/>
          <pc:sldMk cId="3643226933" sldId="318"/>
        </pc:sldMkLst>
        <pc:spChg chg="mod">
          <ac:chgData name="Majeda Al Hermi" userId="ebe551ee1b006974" providerId="LiveId" clId="{9A2E8018-DFC0-4587-8CCF-E84692DB8287}" dt="2020-06-15T13:11:19.406" v="636" actId="20578"/>
          <ac:spMkLst>
            <pc:docMk/>
            <pc:sldMk cId="3643226933" sldId="318"/>
            <ac:spMk id="3" creationId="{00000000-0000-0000-0000-000000000000}"/>
          </ac:spMkLst>
        </pc:spChg>
        <pc:spChg chg="del">
          <ac:chgData name="Majeda Al Hermi" userId="ebe551ee1b006974" providerId="LiveId" clId="{9A2E8018-DFC0-4587-8CCF-E84692DB8287}" dt="2020-06-15T16:19:44.030" v="2700" actId="478"/>
          <ac:spMkLst>
            <pc:docMk/>
            <pc:sldMk cId="3643226933" sldId="318"/>
            <ac:spMk id="27" creationId="{7060F6AB-2E95-4AD8-B398-9243820FF548}"/>
          </ac:spMkLst>
        </pc:spChg>
        <pc:spChg chg="del">
          <ac:chgData name="Majeda Al Hermi" userId="ebe551ee1b006974" providerId="LiveId" clId="{9A2E8018-DFC0-4587-8CCF-E84692DB8287}" dt="2020-06-15T16:19:44.030" v="2700" actId="478"/>
          <ac:spMkLst>
            <pc:docMk/>
            <pc:sldMk cId="3643226933" sldId="318"/>
            <ac:spMk id="28" creationId="{130B19B1-892D-405D-AE6F-1E35DAD1FA9D}"/>
          </ac:spMkLst>
        </pc:spChg>
        <pc:spChg chg="mod">
          <ac:chgData name="Majeda Al Hermi" userId="ebe551ee1b006974" providerId="LiveId" clId="{9A2E8018-DFC0-4587-8CCF-E84692DB8287}" dt="2020-06-15T13:07:32.125" v="618" actId="404"/>
          <ac:spMkLst>
            <pc:docMk/>
            <pc:sldMk cId="3643226933" sldId="318"/>
            <ac:spMk id="29" creationId="{00000000-0000-0000-0000-000000000000}"/>
          </ac:spMkLst>
        </pc:spChg>
        <pc:spChg chg="mod">
          <ac:chgData name="Majeda Al Hermi" userId="ebe551ee1b006974" providerId="LiveId" clId="{9A2E8018-DFC0-4587-8CCF-E84692DB8287}" dt="2020-06-15T16:19:41.062" v="2699"/>
          <ac:spMkLst>
            <pc:docMk/>
            <pc:sldMk cId="3643226933" sldId="318"/>
            <ac:spMk id="45" creationId="{00000000-0000-0000-0000-000000000000}"/>
          </ac:spMkLst>
        </pc:spChg>
        <pc:spChg chg="del">
          <ac:chgData name="Majeda Al Hermi" userId="ebe551ee1b006974" providerId="LiveId" clId="{9A2E8018-DFC0-4587-8CCF-E84692DB8287}" dt="2020-06-15T16:19:44.030" v="2700" actId="478"/>
          <ac:spMkLst>
            <pc:docMk/>
            <pc:sldMk cId="3643226933" sldId="318"/>
            <ac:spMk id="46" creationId="{7FC95EBC-B708-4CDC-8801-6B423868DF17}"/>
          </ac:spMkLst>
        </pc:spChg>
        <pc:spChg chg="del">
          <ac:chgData name="Majeda Al Hermi" userId="ebe551ee1b006974" providerId="LiveId" clId="{9A2E8018-DFC0-4587-8CCF-E84692DB8287}" dt="2020-06-15T16:19:44.030" v="2700" actId="478"/>
          <ac:spMkLst>
            <pc:docMk/>
            <pc:sldMk cId="3643226933" sldId="318"/>
            <ac:spMk id="47" creationId="{8161C838-22A7-4F93-B9D8-BE9D51FA74B2}"/>
          </ac:spMkLst>
        </pc:spChg>
        <pc:spChg chg="del">
          <ac:chgData name="Majeda Al Hermi" userId="ebe551ee1b006974" providerId="LiveId" clId="{9A2E8018-DFC0-4587-8CCF-E84692DB8287}" dt="2020-06-15T16:19:44.030" v="2700" actId="478"/>
          <ac:spMkLst>
            <pc:docMk/>
            <pc:sldMk cId="3643226933" sldId="318"/>
            <ac:spMk id="48" creationId="{2E24996D-96BF-4AE9-B3CC-437CB4F6A99E}"/>
          </ac:spMkLst>
        </pc:spChg>
        <pc:spChg chg="add mod">
          <ac:chgData name="Majeda Al Hermi" userId="ebe551ee1b006974" providerId="LiveId" clId="{9A2E8018-DFC0-4587-8CCF-E84692DB8287}" dt="2020-06-15T13:08:03.966" v="620"/>
          <ac:spMkLst>
            <pc:docMk/>
            <pc:sldMk cId="3643226933" sldId="318"/>
            <ac:spMk id="51" creationId="{27840A59-20FD-4B55-92EB-E73D9AEE0A79}"/>
          </ac:spMkLst>
        </pc:spChg>
        <pc:spChg chg="add mod">
          <ac:chgData name="Majeda Al Hermi" userId="ebe551ee1b006974" providerId="LiveId" clId="{9A2E8018-DFC0-4587-8CCF-E84692DB8287}" dt="2020-06-15T13:12:29.142" v="708" actId="1036"/>
          <ac:spMkLst>
            <pc:docMk/>
            <pc:sldMk cId="3643226933" sldId="318"/>
            <ac:spMk id="52" creationId="{70C74CC1-35DB-4221-A218-94DFF620C6FD}"/>
          </ac:spMkLst>
        </pc:spChg>
        <pc:spChg chg="add mod">
          <ac:chgData name="Majeda Al Hermi" userId="ebe551ee1b006974" providerId="LiveId" clId="{9A2E8018-DFC0-4587-8CCF-E84692DB8287}" dt="2020-06-15T13:12:29.142" v="708" actId="1036"/>
          <ac:spMkLst>
            <pc:docMk/>
            <pc:sldMk cId="3643226933" sldId="318"/>
            <ac:spMk id="53" creationId="{2720B16A-8F4B-4482-886C-DC7934030C93}"/>
          </ac:spMkLst>
        </pc:spChg>
        <pc:spChg chg="add mod">
          <ac:chgData name="Majeda Al Hermi" userId="ebe551ee1b006974" providerId="LiveId" clId="{9A2E8018-DFC0-4587-8CCF-E84692DB8287}" dt="2020-06-15T13:12:39.182" v="729" actId="1036"/>
          <ac:spMkLst>
            <pc:docMk/>
            <pc:sldMk cId="3643226933" sldId="318"/>
            <ac:spMk id="54" creationId="{4C6337D3-5090-458B-843A-8817B5A218D1}"/>
          </ac:spMkLst>
        </pc:spChg>
        <pc:spChg chg="add mod">
          <ac:chgData name="Majeda Al Hermi" userId="ebe551ee1b006974" providerId="LiveId" clId="{9A2E8018-DFC0-4587-8CCF-E84692DB8287}" dt="2020-06-15T13:12:39.182" v="729" actId="1036"/>
          <ac:spMkLst>
            <pc:docMk/>
            <pc:sldMk cId="3643226933" sldId="318"/>
            <ac:spMk id="55" creationId="{E1DD9794-4FCB-4007-A111-FF5D71F467D8}"/>
          </ac:spMkLst>
        </pc:spChg>
        <pc:spChg chg="add mod">
          <ac:chgData name="Majeda Al Hermi" userId="ebe551ee1b006974" providerId="LiveId" clId="{9A2E8018-DFC0-4587-8CCF-E84692DB8287}" dt="2020-06-15T13:13:29.952" v="771" actId="1035"/>
          <ac:spMkLst>
            <pc:docMk/>
            <pc:sldMk cId="3643226933" sldId="318"/>
            <ac:spMk id="56" creationId="{E6EDE5D5-6D05-4261-850A-3E8139CEBFFC}"/>
          </ac:spMkLst>
        </pc:spChg>
        <pc:spChg chg="add mod">
          <ac:chgData name="Majeda Al Hermi" userId="ebe551ee1b006974" providerId="LiveId" clId="{9A2E8018-DFC0-4587-8CCF-E84692DB8287}" dt="2020-06-15T13:13:29.952" v="771" actId="1035"/>
          <ac:spMkLst>
            <pc:docMk/>
            <pc:sldMk cId="3643226933" sldId="318"/>
            <ac:spMk id="57" creationId="{ADB1ED1B-7198-403F-9D31-601914AE0C89}"/>
          </ac:spMkLst>
        </pc:spChg>
        <pc:spChg chg="add mod">
          <ac:chgData name="Majeda Al Hermi" userId="ebe551ee1b006974" providerId="LiveId" clId="{9A2E8018-DFC0-4587-8CCF-E84692DB8287}" dt="2020-06-15T13:12:29.142" v="708" actId="1036"/>
          <ac:spMkLst>
            <pc:docMk/>
            <pc:sldMk cId="3643226933" sldId="318"/>
            <ac:spMk id="58" creationId="{240B67E4-AC48-4414-88E5-3A16006121FD}"/>
          </ac:spMkLst>
        </pc:spChg>
        <pc:spChg chg="add mod">
          <ac:chgData name="Majeda Al Hermi" userId="ebe551ee1b006974" providerId="LiveId" clId="{9A2E8018-DFC0-4587-8CCF-E84692DB8287}" dt="2020-06-15T13:13:05.597" v="735" actId="1076"/>
          <ac:spMkLst>
            <pc:docMk/>
            <pc:sldMk cId="3643226933" sldId="318"/>
            <ac:spMk id="59" creationId="{D45BD9B5-7E38-4DDB-9395-6B2A3105F0FB}"/>
          </ac:spMkLst>
        </pc:spChg>
        <pc:spChg chg="add mod">
          <ac:chgData name="Majeda Al Hermi" userId="ebe551ee1b006974" providerId="LiveId" clId="{9A2E8018-DFC0-4587-8CCF-E84692DB8287}" dt="2020-06-15T13:12:49.523" v="731" actId="120"/>
          <ac:spMkLst>
            <pc:docMk/>
            <pc:sldMk cId="3643226933" sldId="318"/>
            <ac:spMk id="60" creationId="{1164A53F-FC59-4ADD-B61E-624F7B163D17}"/>
          </ac:spMkLst>
        </pc:spChg>
        <pc:spChg chg="add mod">
          <ac:chgData name="Majeda Al Hermi" userId="ebe551ee1b006974" providerId="LiveId" clId="{9A2E8018-DFC0-4587-8CCF-E84692DB8287}" dt="2020-06-15T13:12:55.271" v="732" actId="14100"/>
          <ac:spMkLst>
            <pc:docMk/>
            <pc:sldMk cId="3643226933" sldId="318"/>
            <ac:spMk id="61" creationId="{39003CF9-F3E4-44A4-BCD5-70A6652331D6}"/>
          </ac:spMkLst>
        </pc:spChg>
        <pc:spChg chg="add mod">
          <ac:chgData name="Majeda Al Hermi" userId="ebe551ee1b006974" providerId="LiveId" clId="{9A2E8018-DFC0-4587-8CCF-E84692DB8287}" dt="2020-06-15T13:13:41.950" v="774" actId="1076"/>
          <ac:spMkLst>
            <pc:docMk/>
            <pc:sldMk cId="3643226933" sldId="318"/>
            <ac:spMk id="62" creationId="{B12EBE37-5F67-4D1B-8D12-BE13EB284825}"/>
          </ac:spMkLst>
        </pc:spChg>
        <pc:spChg chg="add mod">
          <ac:chgData name="Majeda Al Hermi" userId="ebe551ee1b006974" providerId="LiveId" clId="{9A2E8018-DFC0-4587-8CCF-E84692DB8287}" dt="2020-06-15T13:13:29.952" v="771" actId="1035"/>
          <ac:spMkLst>
            <pc:docMk/>
            <pc:sldMk cId="3643226933" sldId="318"/>
            <ac:spMk id="63" creationId="{C8F25818-2F8D-40E7-98B2-03313D062AAA}"/>
          </ac:spMkLst>
        </pc:spChg>
        <pc:spChg chg="add mod">
          <ac:chgData name="Majeda Al Hermi" userId="ebe551ee1b006974" providerId="LiveId" clId="{9A2E8018-DFC0-4587-8CCF-E84692DB8287}" dt="2020-06-15T16:23:51.580" v="2771"/>
          <ac:spMkLst>
            <pc:docMk/>
            <pc:sldMk cId="3643226933" sldId="318"/>
            <ac:spMk id="64" creationId="{136BE217-AC3D-4EC9-9554-366C99A8A2AA}"/>
          </ac:spMkLst>
        </pc:spChg>
        <pc:spChg chg="add mod">
          <ac:chgData name="Majeda Al Hermi" userId="ebe551ee1b006974" providerId="LiveId" clId="{9A2E8018-DFC0-4587-8CCF-E84692DB8287}" dt="2020-06-15T16:23:51.580" v="2771"/>
          <ac:spMkLst>
            <pc:docMk/>
            <pc:sldMk cId="3643226933" sldId="318"/>
            <ac:spMk id="65" creationId="{569A34F0-41B8-452E-98A1-67E61D97CF55}"/>
          </ac:spMkLst>
        </pc:spChg>
        <pc:spChg chg="add mod">
          <ac:chgData name="Majeda Al Hermi" userId="ebe551ee1b006974" providerId="LiveId" clId="{9A2E8018-DFC0-4587-8CCF-E84692DB8287}" dt="2020-06-15T16:23:51.580" v="2771"/>
          <ac:spMkLst>
            <pc:docMk/>
            <pc:sldMk cId="3643226933" sldId="318"/>
            <ac:spMk id="66" creationId="{9CD08636-A475-4E68-B20E-A248144B9948}"/>
          </ac:spMkLst>
        </pc:spChg>
        <pc:spChg chg="add mod">
          <ac:chgData name="Majeda Al Hermi" userId="ebe551ee1b006974" providerId="LiveId" clId="{9A2E8018-DFC0-4587-8CCF-E84692DB8287}" dt="2020-06-15T16:23:51.580" v="2771"/>
          <ac:spMkLst>
            <pc:docMk/>
            <pc:sldMk cId="3643226933" sldId="318"/>
            <ac:spMk id="67" creationId="{448D0FE7-B4C1-4526-B8F1-E09D4EA2926C}"/>
          </ac:spMkLst>
        </pc:spChg>
        <pc:spChg chg="add mod">
          <ac:chgData name="Majeda Al Hermi" userId="ebe551ee1b006974" providerId="LiveId" clId="{9A2E8018-DFC0-4587-8CCF-E84692DB8287}" dt="2020-06-15T16:23:51.580" v="2771"/>
          <ac:spMkLst>
            <pc:docMk/>
            <pc:sldMk cId="3643226933" sldId="318"/>
            <ac:spMk id="68" creationId="{9DDB748C-38E4-48D1-8B87-71F03D807E40}"/>
          </ac:spMkLst>
        </pc:spChg>
        <pc:picChg chg="add mod">
          <ac:chgData name="Majeda Al Hermi" userId="ebe551ee1b006974" providerId="LiveId" clId="{9A2E8018-DFC0-4587-8CCF-E84692DB8287}" dt="2020-06-15T13:08:03.966" v="620"/>
          <ac:picMkLst>
            <pc:docMk/>
            <pc:sldMk cId="3643226933" sldId="318"/>
            <ac:picMk id="49" creationId="{0A25EF7D-67C4-4FCC-83DF-5D9D90275B6A}"/>
          </ac:picMkLst>
        </pc:picChg>
      </pc:sldChg>
      <pc:sldChg chg="addSp delSp modSp add mod modAnim">
        <pc:chgData name="Majeda Al Hermi" userId="ebe551ee1b006974" providerId="LiveId" clId="{9A2E8018-DFC0-4587-8CCF-E84692DB8287}" dt="2020-06-15T16:39:06.616" v="2869"/>
        <pc:sldMkLst>
          <pc:docMk/>
          <pc:sldMk cId="3389241250" sldId="319"/>
        </pc:sldMkLst>
        <pc:spChg chg="mod">
          <ac:chgData name="Majeda Al Hermi" userId="ebe551ee1b006974" providerId="LiveId" clId="{9A2E8018-DFC0-4587-8CCF-E84692DB8287}" dt="2020-06-15T13:21:01.634" v="868" actId="207"/>
          <ac:spMkLst>
            <pc:docMk/>
            <pc:sldMk cId="3389241250" sldId="319"/>
            <ac:spMk id="8" creationId="{DC37789B-B980-4028-8C51-2DBB7697BBEF}"/>
          </ac:spMkLst>
        </pc:spChg>
        <pc:spChg chg="mod">
          <ac:chgData name="Majeda Al Hermi" userId="ebe551ee1b006974" providerId="LiveId" clId="{9A2E8018-DFC0-4587-8CCF-E84692DB8287}" dt="2020-06-15T13:21:08.679" v="871" actId="207"/>
          <ac:spMkLst>
            <pc:docMk/>
            <pc:sldMk cId="3389241250" sldId="319"/>
            <ac:spMk id="9" creationId="{DC1C942D-6E2D-45B0-A963-9A5277954F0A}"/>
          </ac:spMkLst>
        </pc:spChg>
        <pc:spChg chg="mod">
          <ac:chgData name="Majeda Al Hermi" userId="ebe551ee1b006974" providerId="LiveId" clId="{9A2E8018-DFC0-4587-8CCF-E84692DB8287}" dt="2020-06-15T13:21:46.296" v="882" actId="1076"/>
          <ac:spMkLst>
            <pc:docMk/>
            <pc:sldMk cId="3389241250" sldId="319"/>
            <ac:spMk id="10" creationId="{8504C26D-7627-44EF-8377-F8A1C5DA0997}"/>
          </ac:spMkLst>
        </pc:spChg>
        <pc:spChg chg="mod">
          <ac:chgData name="Majeda Al Hermi" userId="ebe551ee1b006974" providerId="LiveId" clId="{9A2E8018-DFC0-4587-8CCF-E84692DB8287}" dt="2020-06-15T13:21:11.304" v="872" actId="207"/>
          <ac:spMkLst>
            <pc:docMk/>
            <pc:sldMk cId="3389241250" sldId="319"/>
            <ac:spMk id="11" creationId="{DB26321C-358E-41A9-BD37-6BC17CF9A85E}"/>
          </ac:spMkLst>
        </pc:spChg>
        <pc:spChg chg="mod">
          <ac:chgData name="Majeda Al Hermi" userId="ebe551ee1b006974" providerId="LiveId" clId="{9A2E8018-DFC0-4587-8CCF-E84692DB8287}" dt="2020-06-15T13:21:19.724" v="875" actId="1076"/>
          <ac:spMkLst>
            <pc:docMk/>
            <pc:sldMk cId="3389241250" sldId="319"/>
            <ac:spMk id="12" creationId="{750E0D91-8348-49C3-AC19-12119580C3F6}"/>
          </ac:spMkLst>
        </pc:spChg>
        <pc:spChg chg="mod">
          <ac:chgData name="Majeda Al Hermi" userId="ebe551ee1b006974" providerId="LiveId" clId="{9A2E8018-DFC0-4587-8CCF-E84692DB8287}" dt="2020-06-15T13:21:13.803" v="873" actId="207"/>
          <ac:spMkLst>
            <pc:docMk/>
            <pc:sldMk cId="3389241250" sldId="319"/>
            <ac:spMk id="13" creationId="{111435E4-8F67-42A6-9F1F-ECD8F0BF8C75}"/>
          </ac:spMkLst>
        </pc:spChg>
        <pc:spChg chg="del mod">
          <ac:chgData name="Majeda Al Hermi" userId="ebe551ee1b006974" providerId="LiveId" clId="{9A2E8018-DFC0-4587-8CCF-E84692DB8287}" dt="2020-06-15T13:21:27.441" v="878" actId="478"/>
          <ac:spMkLst>
            <pc:docMk/>
            <pc:sldMk cId="3389241250" sldId="319"/>
            <ac:spMk id="41" creationId="{BAEA321E-8AF6-4844-BEBA-57C217359FF6}"/>
          </ac:spMkLst>
        </pc:spChg>
        <pc:spChg chg="add mod">
          <ac:chgData name="Majeda Al Hermi" userId="ebe551ee1b006974" providerId="LiveId" clId="{9A2E8018-DFC0-4587-8CCF-E84692DB8287}" dt="2020-06-15T16:20:56.158" v="2709"/>
          <ac:spMkLst>
            <pc:docMk/>
            <pc:sldMk cId="3389241250" sldId="319"/>
            <ac:spMk id="42" creationId="{ED72763B-FC67-4932-8E55-049109EA7D35}"/>
          </ac:spMkLst>
        </pc:spChg>
        <pc:spChg chg="add mod">
          <ac:chgData name="Majeda Al Hermi" userId="ebe551ee1b006974" providerId="LiveId" clId="{9A2E8018-DFC0-4587-8CCF-E84692DB8287}" dt="2020-06-15T16:24:21.230" v="2779"/>
          <ac:spMkLst>
            <pc:docMk/>
            <pc:sldMk cId="3389241250" sldId="319"/>
            <ac:spMk id="43" creationId="{0CD8582F-7C91-4D61-8CF1-E3190F741EEE}"/>
          </ac:spMkLst>
        </pc:spChg>
        <pc:spChg chg="add mod">
          <ac:chgData name="Majeda Al Hermi" userId="ebe551ee1b006974" providerId="LiveId" clId="{9A2E8018-DFC0-4587-8CCF-E84692DB8287}" dt="2020-06-15T16:24:21.230" v="2779"/>
          <ac:spMkLst>
            <pc:docMk/>
            <pc:sldMk cId="3389241250" sldId="319"/>
            <ac:spMk id="44" creationId="{59C10086-7752-4819-9B50-BEB1C9BFD815}"/>
          </ac:spMkLst>
        </pc:spChg>
        <pc:spChg chg="add mod">
          <ac:chgData name="Majeda Al Hermi" userId="ebe551ee1b006974" providerId="LiveId" clId="{9A2E8018-DFC0-4587-8CCF-E84692DB8287}" dt="2020-06-15T16:24:21.230" v="2779"/>
          <ac:spMkLst>
            <pc:docMk/>
            <pc:sldMk cId="3389241250" sldId="319"/>
            <ac:spMk id="45" creationId="{71B8A111-F315-4482-86E8-E7BB45A9D714}"/>
          </ac:spMkLst>
        </pc:spChg>
        <pc:spChg chg="add mod">
          <ac:chgData name="Majeda Al Hermi" userId="ebe551ee1b006974" providerId="LiveId" clId="{9A2E8018-DFC0-4587-8CCF-E84692DB8287}" dt="2020-06-15T16:24:21.230" v="2779"/>
          <ac:spMkLst>
            <pc:docMk/>
            <pc:sldMk cId="3389241250" sldId="319"/>
            <ac:spMk id="46" creationId="{DC26BA80-ED46-4DF3-913F-C4C692B4C4DE}"/>
          </ac:spMkLst>
        </pc:spChg>
        <pc:spChg chg="add mod">
          <ac:chgData name="Majeda Al Hermi" userId="ebe551ee1b006974" providerId="LiveId" clId="{9A2E8018-DFC0-4587-8CCF-E84692DB8287}" dt="2020-06-15T16:24:21.230" v="2779"/>
          <ac:spMkLst>
            <pc:docMk/>
            <pc:sldMk cId="3389241250" sldId="319"/>
            <ac:spMk id="47" creationId="{764829ED-EBE4-454D-A1BD-DF2DBAE63B4F}"/>
          </ac:spMkLst>
        </pc:spChg>
        <pc:spChg chg="del">
          <ac:chgData name="Majeda Al Hermi" userId="ebe551ee1b006974" providerId="LiveId" clId="{9A2E8018-DFC0-4587-8CCF-E84692DB8287}" dt="2020-06-15T16:20:59.017" v="2710" actId="478"/>
          <ac:spMkLst>
            <pc:docMk/>
            <pc:sldMk cId="3389241250" sldId="319"/>
            <ac:spMk id="73" creationId="{A34CF3ED-B6F9-4C77-8B50-BD43A3B567B8}"/>
          </ac:spMkLst>
        </pc:spChg>
        <pc:spChg chg="del">
          <ac:chgData name="Majeda Al Hermi" userId="ebe551ee1b006974" providerId="LiveId" clId="{9A2E8018-DFC0-4587-8CCF-E84692DB8287}" dt="2020-06-15T16:20:59.017" v="2710" actId="478"/>
          <ac:spMkLst>
            <pc:docMk/>
            <pc:sldMk cId="3389241250" sldId="319"/>
            <ac:spMk id="75" creationId="{11952347-217D-4A25-B635-E6CACECED361}"/>
          </ac:spMkLst>
        </pc:spChg>
        <pc:spChg chg="del">
          <ac:chgData name="Majeda Al Hermi" userId="ebe551ee1b006974" providerId="LiveId" clId="{9A2E8018-DFC0-4587-8CCF-E84692DB8287}" dt="2020-06-15T16:20:59.017" v="2710" actId="478"/>
          <ac:spMkLst>
            <pc:docMk/>
            <pc:sldMk cId="3389241250" sldId="319"/>
            <ac:spMk id="76" creationId="{40D66F91-3628-4A6C-8CEC-A2FAC39C5DF2}"/>
          </ac:spMkLst>
        </pc:spChg>
        <pc:spChg chg="del">
          <ac:chgData name="Majeda Al Hermi" userId="ebe551ee1b006974" providerId="LiveId" clId="{9A2E8018-DFC0-4587-8CCF-E84692DB8287}" dt="2020-06-15T16:20:59.017" v="2710" actId="478"/>
          <ac:spMkLst>
            <pc:docMk/>
            <pc:sldMk cId="3389241250" sldId="319"/>
            <ac:spMk id="77" creationId="{D0E5B2C7-30D0-4141-96F0-54951A2DD100}"/>
          </ac:spMkLst>
        </pc:spChg>
        <pc:spChg chg="del">
          <ac:chgData name="Majeda Al Hermi" userId="ebe551ee1b006974" providerId="LiveId" clId="{9A2E8018-DFC0-4587-8CCF-E84692DB8287}" dt="2020-06-15T16:20:59.017" v="2710" actId="478"/>
          <ac:spMkLst>
            <pc:docMk/>
            <pc:sldMk cId="3389241250" sldId="319"/>
            <ac:spMk id="78" creationId="{2E86C7D2-4E42-4CF8-8CC0-9422F6DDAF3D}"/>
          </ac:spMkLst>
        </pc:spChg>
      </pc:sldChg>
      <pc:sldChg chg="add del">
        <pc:chgData name="Majeda Al Hermi" userId="ebe551ee1b006974" providerId="LiveId" clId="{9A2E8018-DFC0-4587-8CCF-E84692DB8287}" dt="2020-06-15T15:31:36.146" v="1298" actId="2696"/>
        <pc:sldMkLst>
          <pc:docMk/>
          <pc:sldMk cId="2055737613" sldId="320"/>
        </pc:sldMkLst>
      </pc:sldChg>
      <pc:sldChg chg="addSp delSp modSp add mod delAnim modAnim">
        <pc:chgData name="Majeda Al Hermi" userId="ebe551ee1b006974" providerId="LiveId" clId="{9A2E8018-DFC0-4587-8CCF-E84692DB8287}" dt="2020-06-15T16:24:11.435" v="2776" actId="207"/>
        <pc:sldMkLst>
          <pc:docMk/>
          <pc:sldMk cId="3768271463" sldId="321"/>
        </pc:sldMkLst>
        <pc:spChg chg="del">
          <ac:chgData name="Majeda Al Hermi" userId="ebe551ee1b006974" providerId="LiveId" clId="{9A2E8018-DFC0-4587-8CCF-E84692DB8287}" dt="2020-06-15T15:22:26.264" v="1109" actId="478"/>
          <ac:spMkLst>
            <pc:docMk/>
            <pc:sldMk cId="3768271463" sldId="321"/>
            <ac:spMk id="12" creationId="{3D149265-CBF7-4831-85F6-7C4B3CADE5A4}"/>
          </ac:spMkLst>
        </pc:spChg>
        <pc:spChg chg="mod">
          <ac:chgData name="Majeda Al Hermi" userId="ebe551ee1b006974" providerId="LiveId" clId="{9A2E8018-DFC0-4587-8CCF-E84692DB8287}" dt="2020-06-15T15:24:56.295" v="1159" actId="6549"/>
          <ac:spMkLst>
            <pc:docMk/>
            <pc:sldMk cId="3768271463" sldId="321"/>
            <ac:spMk id="29" creationId="{00000000-0000-0000-0000-000000000000}"/>
          </ac:spMkLst>
        </pc:spChg>
        <pc:spChg chg="mod">
          <ac:chgData name="Majeda Al Hermi" userId="ebe551ee1b006974" providerId="LiveId" clId="{9A2E8018-DFC0-4587-8CCF-E84692DB8287}" dt="2020-06-15T15:23:17.189" v="1139"/>
          <ac:spMkLst>
            <pc:docMk/>
            <pc:sldMk cId="3768271463" sldId="321"/>
            <ac:spMk id="39" creationId="{12D52847-7E1E-4BED-8555-89D4AF8823AE}"/>
          </ac:spMkLst>
        </pc:spChg>
        <pc:spChg chg="mod">
          <ac:chgData name="Majeda Al Hermi" userId="ebe551ee1b006974" providerId="LiveId" clId="{9A2E8018-DFC0-4587-8CCF-E84692DB8287}" dt="2020-06-15T15:22:23.140" v="1108" actId="20577"/>
          <ac:spMkLst>
            <pc:docMk/>
            <pc:sldMk cId="3768271463" sldId="321"/>
            <ac:spMk id="41" creationId="{C62F4748-41CE-4AE6-9199-4582ABD14EF3}"/>
          </ac:spMkLst>
        </pc:spChg>
        <pc:spChg chg="add mod">
          <ac:chgData name="Majeda Al Hermi" userId="ebe551ee1b006974" providerId="LiveId" clId="{9A2E8018-DFC0-4587-8CCF-E84692DB8287}" dt="2020-06-15T16:20:13.299" v="2703"/>
          <ac:spMkLst>
            <pc:docMk/>
            <pc:sldMk cId="3768271463" sldId="321"/>
            <ac:spMk id="64" creationId="{EC91B0AD-C2A9-43B8-BCE5-DC8EB1A101B6}"/>
          </ac:spMkLst>
        </pc:spChg>
        <pc:spChg chg="del">
          <ac:chgData name="Majeda Al Hermi" userId="ebe551ee1b006974" providerId="LiveId" clId="{9A2E8018-DFC0-4587-8CCF-E84692DB8287}" dt="2020-06-15T16:20:16.970" v="2704" actId="478"/>
          <ac:spMkLst>
            <pc:docMk/>
            <pc:sldMk cId="3768271463" sldId="321"/>
            <ac:spMk id="73" creationId="{93BAFC97-7171-4A51-8833-9A255D41F23D}"/>
          </ac:spMkLst>
        </pc:spChg>
        <pc:spChg chg="del">
          <ac:chgData name="Majeda Al Hermi" userId="ebe551ee1b006974" providerId="LiveId" clId="{9A2E8018-DFC0-4587-8CCF-E84692DB8287}" dt="2020-06-15T16:20:16.970" v="2704" actId="478"/>
          <ac:spMkLst>
            <pc:docMk/>
            <pc:sldMk cId="3768271463" sldId="321"/>
            <ac:spMk id="74" creationId="{8BFB80DA-526B-491E-93EB-7A5B8A06A5AD}"/>
          </ac:spMkLst>
        </pc:spChg>
        <pc:spChg chg="del">
          <ac:chgData name="Majeda Al Hermi" userId="ebe551ee1b006974" providerId="LiveId" clId="{9A2E8018-DFC0-4587-8CCF-E84692DB8287}" dt="2020-06-15T16:20:16.970" v="2704" actId="478"/>
          <ac:spMkLst>
            <pc:docMk/>
            <pc:sldMk cId="3768271463" sldId="321"/>
            <ac:spMk id="75" creationId="{E809EDDA-1A34-4C6A-90AB-4D880A3F4756}"/>
          </ac:spMkLst>
        </pc:spChg>
        <pc:spChg chg="del">
          <ac:chgData name="Majeda Al Hermi" userId="ebe551ee1b006974" providerId="LiveId" clId="{9A2E8018-DFC0-4587-8CCF-E84692DB8287}" dt="2020-06-15T16:20:16.970" v="2704" actId="478"/>
          <ac:spMkLst>
            <pc:docMk/>
            <pc:sldMk cId="3768271463" sldId="321"/>
            <ac:spMk id="76" creationId="{3C0E9DB5-23D9-407A-979E-23EEE9F18592}"/>
          </ac:spMkLst>
        </pc:spChg>
        <pc:spChg chg="del">
          <ac:chgData name="Majeda Al Hermi" userId="ebe551ee1b006974" providerId="LiveId" clId="{9A2E8018-DFC0-4587-8CCF-E84692DB8287}" dt="2020-06-15T16:20:16.970" v="2704" actId="478"/>
          <ac:spMkLst>
            <pc:docMk/>
            <pc:sldMk cId="3768271463" sldId="321"/>
            <ac:spMk id="77" creationId="{E94C7913-F809-49D2-B87D-7F590A22D2BB}"/>
          </ac:spMkLst>
        </pc:spChg>
        <pc:spChg chg="add del mod ord">
          <ac:chgData name="Majeda Al Hermi" userId="ebe551ee1b006974" providerId="LiveId" clId="{9A2E8018-DFC0-4587-8CCF-E84692DB8287}" dt="2020-06-15T15:32:36.056" v="1309" actId="21"/>
          <ac:spMkLst>
            <pc:docMk/>
            <pc:sldMk cId="3768271463" sldId="321"/>
            <ac:spMk id="78" creationId="{4096328E-AD25-48FD-9B3F-E5919AA06E90}"/>
          </ac:spMkLst>
        </pc:spChg>
        <pc:spChg chg="mod">
          <ac:chgData name="Majeda Al Hermi" userId="ebe551ee1b006974" providerId="LiveId" clId="{9A2E8018-DFC0-4587-8CCF-E84692DB8287}" dt="2020-06-15T15:25:17.444" v="1165"/>
          <ac:spMkLst>
            <pc:docMk/>
            <pc:sldMk cId="3768271463" sldId="321"/>
            <ac:spMk id="80" creationId="{F3E671D8-7C09-47E2-9817-4A29466BFD67}"/>
          </ac:spMkLst>
        </pc:spChg>
        <pc:spChg chg="mod">
          <ac:chgData name="Majeda Al Hermi" userId="ebe551ee1b006974" providerId="LiveId" clId="{9A2E8018-DFC0-4587-8CCF-E84692DB8287}" dt="2020-06-15T15:25:17.444" v="1165"/>
          <ac:spMkLst>
            <pc:docMk/>
            <pc:sldMk cId="3768271463" sldId="321"/>
            <ac:spMk id="81" creationId="{68282E0B-6763-44B1-89AC-756BFF1AF276}"/>
          </ac:spMkLst>
        </pc:spChg>
        <pc:spChg chg="mod">
          <ac:chgData name="Majeda Al Hermi" userId="ebe551ee1b006974" providerId="LiveId" clId="{9A2E8018-DFC0-4587-8CCF-E84692DB8287}" dt="2020-06-15T15:25:17.444" v="1165"/>
          <ac:spMkLst>
            <pc:docMk/>
            <pc:sldMk cId="3768271463" sldId="321"/>
            <ac:spMk id="82" creationId="{92144C65-1A59-4BEC-ACEF-B6D369CD36AF}"/>
          </ac:spMkLst>
        </pc:spChg>
        <pc:spChg chg="mod">
          <ac:chgData name="Majeda Al Hermi" userId="ebe551ee1b006974" providerId="LiveId" clId="{9A2E8018-DFC0-4587-8CCF-E84692DB8287}" dt="2020-06-15T15:25:17.444" v="1165"/>
          <ac:spMkLst>
            <pc:docMk/>
            <pc:sldMk cId="3768271463" sldId="321"/>
            <ac:spMk id="83" creationId="{F67C8084-D55C-4AC1-8838-3AF216A9A09C}"/>
          </ac:spMkLst>
        </pc:spChg>
        <pc:spChg chg="mod">
          <ac:chgData name="Majeda Al Hermi" userId="ebe551ee1b006974" providerId="LiveId" clId="{9A2E8018-DFC0-4587-8CCF-E84692DB8287}" dt="2020-06-15T15:25:17.444" v="1165"/>
          <ac:spMkLst>
            <pc:docMk/>
            <pc:sldMk cId="3768271463" sldId="321"/>
            <ac:spMk id="84" creationId="{9E0C7D38-3EB2-46E0-95E7-7DC2914D4C43}"/>
          </ac:spMkLst>
        </pc:spChg>
        <pc:spChg chg="mod">
          <ac:chgData name="Majeda Al Hermi" userId="ebe551ee1b006974" providerId="LiveId" clId="{9A2E8018-DFC0-4587-8CCF-E84692DB8287}" dt="2020-06-15T15:25:17.444" v="1165"/>
          <ac:spMkLst>
            <pc:docMk/>
            <pc:sldMk cId="3768271463" sldId="321"/>
            <ac:spMk id="85" creationId="{7E96FC5C-3345-4821-AD4C-22E9DEC51E8B}"/>
          </ac:spMkLst>
        </pc:spChg>
        <pc:spChg chg="add mod">
          <ac:chgData name="Majeda Al Hermi" userId="ebe551ee1b006974" providerId="LiveId" clId="{9A2E8018-DFC0-4587-8CCF-E84692DB8287}" dt="2020-06-15T16:23:58.782" v="2774"/>
          <ac:spMkLst>
            <pc:docMk/>
            <pc:sldMk cId="3768271463" sldId="321"/>
            <ac:spMk id="86" creationId="{0A456865-7417-425E-93A2-1381445A69E4}"/>
          </ac:spMkLst>
        </pc:spChg>
        <pc:spChg chg="add mod">
          <ac:chgData name="Majeda Al Hermi" userId="ebe551ee1b006974" providerId="LiveId" clId="{9A2E8018-DFC0-4587-8CCF-E84692DB8287}" dt="2020-06-15T16:23:58.782" v="2774"/>
          <ac:spMkLst>
            <pc:docMk/>
            <pc:sldMk cId="3768271463" sldId="321"/>
            <ac:spMk id="87" creationId="{243EFAE0-CBED-4B7D-B978-9441CCA45161}"/>
          </ac:spMkLst>
        </pc:spChg>
        <pc:spChg chg="add mod">
          <ac:chgData name="Majeda Al Hermi" userId="ebe551ee1b006974" providerId="LiveId" clId="{9A2E8018-DFC0-4587-8CCF-E84692DB8287}" dt="2020-06-15T16:24:11.435" v="2776" actId="207"/>
          <ac:spMkLst>
            <pc:docMk/>
            <pc:sldMk cId="3768271463" sldId="321"/>
            <ac:spMk id="88" creationId="{9028AAB0-5F64-416A-AA45-69C88F0EEAA6}"/>
          </ac:spMkLst>
        </pc:spChg>
        <pc:spChg chg="add mod">
          <ac:chgData name="Majeda Al Hermi" userId="ebe551ee1b006974" providerId="LiveId" clId="{9A2E8018-DFC0-4587-8CCF-E84692DB8287}" dt="2020-06-15T16:24:06.827" v="2775" actId="207"/>
          <ac:spMkLst>
            <pc:docMk/>
            <pc:sldMk cId="3768271463" sldId="321"/>
            <ac:spMk id="89" creationId="{C8341B8D-8CC2-4B7F-B6AD-85799E20FCDF}"/>
          </ac:spMkLst>
        </pc:spChg>
        <pc:spChg chg="add mod">
          <ac:chgData name="Majeda Al Hermi" userId="ebe551ee1b006974" providerId="LiveId" clId="{9A2E8018-DFC0-4587-8CCF-E84692DB8287}" dt="2020-06-15T16:23:58.782" v="2774"/>
          <ac:spMkLst>
            <pc:docMk/>
            <pc:sldMk cId="3768271463" sldId="321"/>
            <ac:spMk id="90" creationId="{8ADE55E5-9C78-4158-BA8F-92C25A2EBB00}"/>
          </ac:spMkLst>
        </pc:spChg>
        <pc:grpChg chg="del">
          <ac:chgData name="Majeda Al Hermi" userId="ebe551ee1b006974" providerId="LiveId" clId="{9A2E8018-DFC0-4587-8CCF-E84692DB8287}" dt="2020-06-15T15:24:58.967" v="1160" actId="21"/>
          <ac:grpSpMkLst>
            <pc:docMk/>
            <pc:sldMk cId="3768271463" sldId="321"/>
            <ac:grpSpMk id="16" creationId="{50C483AE-F0AE-4090-98C4-A6EF9369854D}"/>
          </ac:grpSpMkLst>
        </pc:grpChg>
        <pc:grpChg chg="del">
          <ac:chgData name="Majeda Al Hermi" userId="ebe551ee1b006974" providerId="LiveId" clId="{9A2E8018-DFC0-4587-8CCF-E84692DB8287}" dt="2020-06-15T15:32:36.056" v="1309" actId="21"/>
          <ac:grpSpMkLst>
            <pc:docMk/>
            <pc:sldMk cId="3768271463" sldId="321"/>
            <ac:grpSpMk id="44" creationId="{B029C05A-AD20-46C2-89FB-90D0D7E4A1A5}"/>
          </ac:grpSpMkLst>
        </pc:grpChg>
        <pc:grpChg chg="add mod">
          <ac:chgData name="Majeda Al Hermi" userId="ebe551ee1b006974" providerId="LiveId" clId="{9A2E8018-DFC0-4587-8CCF-E84692DB8287}" dt="2020-06-15T15:25:17.444" v="1165"/>
          <ac:grpSpMkLst>
            <pc:docMk/>
            <pc:sldMk cId="3768271463" sldId="321"/>
            <ac:grpSpMk id="79" creationId="{FD855ABF-F991-4ACC-B68E-55A184759E7C}"/>
          </ac:grpSpMkLst>
        </pc:grpChg>
      </pc:sldChg>
      <pc:sldChg chg="addSp delSp modSp add mod modAnim">
        <pc:chgData name="Majeda Al Hermi" userId="ebe551ee1b006974" providerId="LiveId" clId="{9A2E8018-DFC0-4587-8CCF-E84692DB8287}" dt="2020-06-15T16:24:19.027" v="2778"/>
        <pc:sldMkLst>
          <pc:docMk/>
          <pc:sldMk cId="1851995902" sldId="322"/>
        </pc:sldMkLst>
        <pc:spChg chg="add mod">
          <ac:chgData name="Majeda Al Hermi" userId="ebe551ee1b006974" providerId="LiveId" clId="{9A2E8018-DFC0-4587-8CCF-E84692DB8287}" dt="2020-06-15T15:29:23.545" v="1262" actId="1035"/>
          <ac:spMkLst>
            <pc:docMk/>
            <pc:sldMk cId="1851995902" sldId="322"/>
            <ac:spMk id="2" creationId="{5F6EC744-5DC7-478C-A72A-B72719B3241B}"/>
          </ac:spMkLst>
        </pc:spChg>
        <pc:spChg chg="add mod">
          <ac:chgData name="Majeda Al Hermi" userId="ebe551ee1b006974" providerId="LiveId" clId="{9A2E8018-DFC0-4587-8CCF-E84692DB8287}" dt="2020-06-15T15:29:29.747" v="1264" actId="1076"/>
          <ac:spMkLst>
            <pc:docMk/>
            <pc:sldMk cId="1851995902" sldId="322"/>
            <ac:spMk id="4" creationId="{2809575E-7EF1-49CF-8F7B-8D57B7D6934D}"/>
          </ac:spMkLst>
        </pc:spChg>
        <pc:spChg chg="add mod">
          <ac:chgData name="Majeda Al Hermi" userId="ebe551ee1b006974" providerId="LiveId" clId="{9A2E8018-DFC0-4587-8CCF-E84692DB8287}" dt="2020-06-15T15:29:11.095" v="1253" actId="14100"/>
          <ac:spMkLst>
            <pc:docMk/>
            <pc:sldMk cId="1851995902" sldId="322"/>
            <ac:spMk id="5" creationId="{99D34392-504F-4638-9D39-F090B7720E3A}"/>
          </ac:spMkLst>
        </pc:spChg>
        <pc:spChg chg="add mod">
          <ac:chgData name="Majeda Al Hermi" userId="ebe551ee1b006974" providerId="LiveId" clId="{9A2E8018-DFC0-4587-8CCF-E84692DB8287}" dt="2020-06-15T15:30:05.926" v="1279" actId="1076"/>
          <ac:spMkLst>
            <pc:docMk/>
            <pc:sldMk cId="1851995902" sldId="322"/>
            <ac:spMk id="6" creationId="{2418802C-251D-41F4-87AB-8DD0E67166D7}"/>
          </ac:spMkLst>
        </pc:spChg>
        <pc:spChg chg="add del mod">
          <ac:chgData name="Majeda Al Hermi" userId="ebe551ee1b006974" providerId="LiveId" clId="{9A2E8018-DFC0-4587-8CCF-E84692DB8287}" dt="2020-06-15T15:32:02.640" v="1304" actId="478"/>
          <ac:spMkLst>
            <pc:docMk/>
            <pc:sldMk cId="1851995902" sldId="322"/>
            <ac:spMk id="8" creationId="{0D03284E-B79C-4660-9E6F-D8B4468042C4}"/>
          </ac:spMkLst>
        </pc:spChg>
        <pc:spChg chg="mod">
          <ac:chgData name="Majeda Al Hermi" userId="ebe551ee1b006974" providerId="LiveId" clId="{9A2E8018-DFC0-4587-8CCF-E84692DB8287}" dt="2020-06-15T15:26:43.859" v="1176" actId="1076"/>
          <ac:spMkLst>
            <pc:docMk/>
            <pc:sldMk cId="1851995902" sldId="322"/>
            <ac:spMk id="16" creationId="{A6B4451B-E3D7-4B32-94A9-49AAABD2572B}"/>
          </ac:spMkLst>
        </pc:spChg>
        <pc:spChg chg="mod">
          <ac:chgData name="Majeda Al Hermi" userId="ebe551ee1b006974" providerId="LiveId" clId="{9A2E8018-DFC0-4587-8CCF-E84692DB8287}" dt="2020-06-15T15:26:22.832" v="1175" actId="1076"/>
          <ac:spMkLst>
            <pc:docMk/>
            <pc:sldMk cId="1851995902" sldId="322"/>
            <ac:spMk id="18" creationId="{11C609B5-66BB-46CB-8645-E8731FDA642A}"/>
          </ac:spMkLst>
        </pc:spChg>
        <pc:spChg chg="mod">
          <ac:chgData name="Majeda Al Hermi" userId="ebe551ee1b006974" providerId="LiveId" clId="{9A2E8018-DFC0-4587-8CCF-E84692DB8287}" dt="2020-06-15T15:30:33.357" v="1290" actId="1076"/>
          <ac:spMkLst>
            <pc:docMk/>
            <pc:sldMk cId="1851995902" sldId="322"/>
            <ac:spMk id="19" creationId="{3E2FA3CB-910A-474B-B73D-31904FC7AC39}"/>
          </ac:spMkLst>
        </pc:spChg>
        <pc:spChg chg="mod">
          <ac:chgData name="Majeda Al Hermi" userId="ebe551ee1b006974" providerId="LiveId" clId="{9A2E8018-DFC0-4587-8CCF-E84692DB8287}" dt="2020-06-15T15:26:43.859" v="1176" actId="1076"/>
          <ac:spMkLst>
            <pc:docMk/>
            <pc:sldMk cId="1851995902" sldId="322"/>
            <ac:spMk id="20" creationId="{C4A31130-DAD8-46C2-AA14-94EBF5E4A526}"/>
          </ac:spMkLst>
        </pc:spChg>
        <pc:spChg chg="mod">
          <ac:chgData name="Majeda Al Hermi" userId="ebe551ee1b006974" providerId="LiveId" clId="{9A2E8018-DFC0-4587-8CCF-E84692DB8287}" dt="2020-06-15T16:20:41.161" v="2707"/>
          <ac:spMkLst>
            <pc:docMk/>
            <pc:sldMk cId="1851995902" sldId="322"/>
            <ac:spMk id="46" creationId="{15FBBBCB-7D94-4CE6-8260-BD29BB7750A7}"/>
          </ac:spMkLst>
        </pc:spChg>
        <pc:spChg chg="add mod">
          <ac:chgData name="Majeda Al Hermi" userId="ebe551ee1b006974" providerId="LiveId" clId="{9A2E8018-DFC0-4587-8CCF-E84692DB8287}" dt="2020-06-15T15:32:17.980" v="1305"/>
          <ac:spMkLst>
            <pc:docMk/>
            <pc:sldMk cId="1851995902" sldId="322"/>
            <ac:spMk id="48" creationId="{C43E1D18-3404-46D6-8916-69BE7E4FF80C}"/>
          </ac:spMkLst>
        </pc:spChg>
        <pc:spChg chg="mod">
          <ac:chgData name="Majeda Al Hermi" userId="ebe551ee1b006974" providerId="LiveId" clId="{9A2E8018-DFC0-4587-8CCF-E84692DB8287}" dt="2020-06-15T15:32:17.980" v="1305"/>
          <ac:spMkLst>
            <pc:docMk/>
            <pc:sldMk cId="1851995902" sldId="322"/>
            <ac:spMk id="50" creationId="{CD3A9B49-AA21-443F-AF1E-96832BCCAB44}"/>
          </ac:spMkLst>
        </pc:spChg>
        <pc:spChg chg="mod">
          <ac:chgData name="Majeda Al Hermi" userId="ebe551ee1b006974" providerId="LiveId" clId="{9A2E8018-DFC0-4587-8CCF-E84692DB8287}" dt="2020-06-15T15:32:17.980" v="1305"/>
          <ac:spMkLst>
            <pc:docMk/>
            <pc:sldMk cId="1851995902" sldId="322"/>
            <ac:spMk id="51" creationId="{349B04DD-F35D-4F76-9E64-90EBC2339775}"/>
          </ac:spMkLst>
        </pc:spChg>
        <pc:spChg chg="mod">
          <ac:chgData name="Majeda Al Hermi" userId="ebe551ee1b006974" providerId="LiveId" clId="{9A2E8018-DFC0-4587-8CCF-E84692DB8287}" dt="2020-06-15T15:32:17.980" v="1305"/>
          <ac:spMkLst>
            <pc:docMk/>
            <pc:sldMk cId="1851995902" sldId="322"/>
            <ac:spMk id="52" creationId="{E917957D-56CE-45BC-A998-CB53147807CF}"/>
          </ac:spMkLst>
        </pc:spChg>
        <pc:spChg chg="mod">
          <ac:chgData name="Majeda Al Hermi" userId="ebe551ee1b006974" providerId="LiveId" clId="{9A2E8018-DFC0-4587-8CCF-E84692DB8287}" dt="2020-06-15T15:32:17.980" v="1305"/>
          <ac:spMkLst>
            <pc:docMk/>
            <pc:sldMk cId="1851995902" sldId="322"/>
            <ac:spMk id="53" creationId="{9FFB820E-64F4-4A17-BC3A-2F5D1DE9BE07}"/>
          </ac:spMkLst>
        </pc:spChg>
        <pc:spChg chg="mod">
          <ac:chgData name="Majeda Al Hermi" userId="ebe551ee1b006974" providerId="LiveId" clId="{9A2E8018-DFC0-4587-8CCF-E84692DB8287}" dt="2020-06-15T15:32:17.980" v="1305"/>
          <ac:spMkLst>
            <pc:docMk/>
            <pc:sldMk cId="1851995902" sldId="322"/>
            <ac:spMk id="54" creationId="{53555060-357F-4A27-8AD3-51770D1E6BF9}"/>
          </ac:spMkLst>
        </pc:spChg>
        <pc:spChg chg="mod">
          <ac:chgData name="Majeda Al Hermi" userId="ebe551ee1b006974" providerId="LiveId" clId="{9A2E8018-DFC0-4587-8CCF-E84692DB8287}" dt="2020-06-15T15:32:17.980" v="1305"/>
          <ac:spMkLst>
            <pc:docMk/>
            <pc:sldMk cId="1851995902" sldId="322"/>
            <ac:spMk id="55" creationId="{9BC4FD1C-D12E-4890-8947-EF5C07DC6321}"/>
          </ac:spMkLst>
        </pc:spChg>
        <pc:spChg chg="mod">
          <ac:chgData name="Majeda Al Hermi" userId="ebe551ee1b006974" providerId="LiveId" clId="{9A2E8018-DFC0-4587-8CCF-E84692DB8287}" dt="2020-06-15T15:26:22.832" v="1175" actId="1076"/>
          <ac:spMkLst>
            <pc:docMk/>
            <pc:sldMk cId="1851995902" sldId="322"/>
            <ac:spMk id="56" creationId="{8E0851B6-FD53-49B8-AD73-1317C3FD7608}"/>
          </ac:spMkLst>
        </pc:spChg>
        <pc:spChg chg="add del mod">
          <ac:chgData name="Majeda Al Hermi" userId="ebe551ee1b006974" providerId="LiveId" clId="{9A2E8018-DFC0-4587-8CCF-E84692DB8287}" dt="2020-06-15T15:32:25.322" v="1307"/>
          <ac:spMkLst>
            <pc:docMk/>
            <pc:sldMk cId="1851995902" sldId="322"/>
            <ac:spMk id="57" creationId="{8E834CED-4296-47E3-8884-E56EECF8E49E}"/>
          </ac:spMkLst>
        </pc:spChg>
        <pc:spChg chg="mod">
          <ac:chgData name="Majeda Al Hermi" userId="ebe551ee1b006974" providerId="LiveId" clId="{9A2E8018-DFC0-4587-8CCF-E84692DB8287}" dt="2020-06-15T15:26:22.832" v="1175" actId="1076"/>
          <ac:spMkLst>
            <pc:docMk/>
            <pc:sldMk cId="1851995902" sldId="322"/>
            <ac:spMk id="59" creationId="{38C84F3B-8312-40FF-A5FD-FD7D2097318E}"/>
          </ac:spMkLst>
        </pc:spChg>
        <pc:spChg chg="mod">
          <ac:chgData name="Majeda Al Hermi" userId="ebe551ee1b006974" providerId="LiveId" clId="{9A2E8018-DFC0-4587-8CCF-E84692DB8287}" dt="2020-06-15T15:25:57.800" v="1169" actId="1076"/>
          <ac:spMkLst>
            <pc:docMk/>
            <pc:sldMk cId="1851995902" sldId="322"/>
            <ac:spMk id="60" creationId="{86BDEF41-2BD8-4BBF-9DE1-5865DCD9C9FB}"/>
          </ac:spMkLst>
        </pc:spChg>
        <pc:spChg chg="mod">
          <ac:chgData name="Majeda Al Hermi" userId="ebe551ee1b006974" providerId="LiveId" clId="{9A2E8018-DFC0-4587-8CCF-E84692DB8287}" dt="2020-06-15T15:27:15.883" v="1215" actId="1035"/>
          <ac:spMkLst>
            <pc:docMk/>
            <pc:sldMk cId="1851995902" sldId="322"/>
            <ac:spMk id="61" creationId="{C9C4BECE-E8DC-4E91-BE3A-FFD0FEC55629}"/>
          </ac:spMkLst>
        </pc:spChg>
        <pc:spChg chg="mod">
          <ac:chgData name="Majeda Al Hermi" userId="ebe551ee1b006974" providerId="LiveId" clId="{9A2E8018-DFC0-4587-8CCF-E84692DB8287}" dt="2020-06-15T15:27:15.883" v="1215" actId="1035"/>
          <ac:spMkLst>
            <pc:docMk/>
            <pc:sldMk cId="1851995902" sldId="322"/>
            <ac:spMk id="62" creationId="{7961A893-8F93-43BE-B3F8-8F81747DEF16}"/>
          </ac:spMkLst>
        </pc:spChg>
        <pc:spChg chg="mod">
          <ac:chgData name="Majeda Al Hermi" userId="ebe551ee1b006974" providerId="LiveId" clId="{9A2E8018-DFC0-4587-8CCF-E84692DB8287}" dt="2020-06-15T15:32:21.198" v="1306"/>
          <ac:spMkLst>
            <pc:docMk/>
            <pc:sldMk cId="1851995902" sldId="322"/>
            <ac:spMk id="63" creationId="{2798343A-A7F7-447A-A1FE-AB018BCE8619}"/>
          </ac:spMkLst>
        </pc:spChg>
        <pc:spChg chg="del">
          <ac:chgData name="Majeda Al Hermi" userId="ebe551ee1b006974" providerId="LiveId" clId="{9A2E8018-DFC0-4587-8CCF-E84692DB8287}" dt="2020-06-15T15:32:00.734" v="1303" actId="478"/>
          <ac:spMkLst>
            <pc:docMk/>
            <pc:sldMk cId="1851995902" sldId="322"/>
            <ac:spMk id="64" creationId="{49B683CA-2359-4F51-898A-FA833A4F7280}"/>
          </ac:spMkLst>
        </pc:spChg>
        <pc:spChg chg="mod">
          <ac:chgData name="Majeda Al Hermi" userId="ebe551ee1b006974" providerId="LiveId" clId="{9A2E8018-DFC0-4587-8CCF-E84692DB8287}" dt="2020-06-15T15:32:21.198" v="1306"/>
          <ac:spMkLst>
            <pc:docMk/>
            <pc:sldMk cId="1851995902" sldId="322"/>
            <ac:spMk id="65" creationId="{B735CC9A-A59E-4B48-8A9D-CB4C8DC3BAF7}"/>
          </ac:spMkLst>
        </pc:spChg>
        <pc:spChg chg="mod">
          <ac:chgData name="Majeda Al Hermi" userId="ebe551ee1b006974" providerId="LiveId" clId="{9A2E8018-DFC0-4587-8CCF-E84692DB8287}" dt="2020-06-15T15:32:21.198" v="1306"/>
          <ac:spMkLst>
            <pc:docMk/>
            <pc:sldMk cId="1851995902" sldId="322"/>
            <ac:spMk id="66" creationId="{A65E2D22-027F-40C8-8CED-D874CC24CDA3}"/>
          </ac:spMkLst>
        </pc:spChg>
        <pc:spChg chg="mod">
          <ac:chgData name="Majeda Al Hermi" userId="ebe551ee1b006974" providerId="LiveId" clId="{9A2E8018-DFC0-4587-8CCF-E84692DB8287}" dt="2020-06-15T15:32:21.198" v="1306"/>
          <ac:spMkLst>
            <pc:docMk/>
            <pc:sldMk cId="1851995902" sldId="322"/>
            <ac:spMk id="67" creationId="{546947BB-D2BF-4FDA-945D-B1A51D82EC86}"/>
          </ac:spMkLst>
        </pc:spChg>
        <pc:spChg chg="mod">
          <ac:chgData name="Majeda Al Hermi" userId="ebe551ee1b006974" providerId="LiveId" clId="{9A2E8018-DFC0-4587-8CCF-E84692DB8287}" dt="2020-06-15T15:32:21.198" v="1306"/>
          <ac:spMkLst>
            <pc:docMk/>
            <pc:sldMk cId="1851995902" sldId="322"/>
            <ac:spMk id="68" creationId="{8B4BD12A-9E2E-4161-9EA2-ABB258B307F1}"/>
          </ac:spMkLst>
        </pc:spChg>
        <pc:spChg chg="mod">
          <ac:chgData name="Majeda Al Hermi" userId="ebe551ee1b006974" providerId="LiveId" clId="{9A2E8018-DFC0-4587-8CCF-E84692DB8287}" dt="2020-06-15T15:32:21.198" v="1306"/>
          <ac:spMkLst>
            <pc:docMk/>
            <pc:sldMk cId="1851995902" sldId="322"/>
            <ac:spMk id="69" creationId="{0D7C582A-6AD3-4656-BBCC-E5BDE460B726}"/>
          </ac:spMkLst>
        </pc:spChg>
        <pc:spChg chg="add mod">
          <ac:chgData name="Majeda Al Hermi" userId="ebe551ee1b006974" providerId="LiveId" clId="{9A2E8018-DFC0-4587-8CCF-E84692DB8287}" dt="2020-06-15T16:24:19.027" v="2778"/>
          <ac:spMkLst>
            <pc:docMk/>
            <pc:sldMk cId="1851995902" sldId="322"/>
            <ac:spMk id="70" creationId="{4E2AE052-E4C6-44BF-B6AC-545B55D3B0E6}"/>
          </ac:spMkLst>
        </pc:spChg>
        <pc:spChg chg="add mod">
          <ac:chgData name="Majeda Al Hermi" userId="ebe551ee1b006974" providerId="LiveId" clId="{9A2E8018-DFC0-4587-8CCF-E84692DB8287}" dt="2020-06-15T16:24:19.027" v="2778"/>
          <ac:spMkLst>
            <pc:docMk/>
            <pc:sldMk cId="1851995902" sldId="322"/>
            <ac:spMk id="71" creationId="{9DACD80E-066C-4B15-A383-29D873BA2F0D}"/>
          </ac:spMkLst>
        </pc:spChg>
        <pc:spChg chg="add mod">
          <ac:chgData name="Majeda Al Hermi" userId="ebe551ee1b006974" providerId="LiveId" clId="{9A2E8018-DFC0-4587-8CCF-E84692DB8287}" dt="2020-06-15T16:24:19.027" v="2778"/>
          <ac:spMkLst>
            <pc:docMk/>
            <pc:sldMk cId="1851995902" sldId="322"/>
            <ac:spMk id="72" creationId="{95884649-2896-49BA-8DF2-A5341D68761C}"/>
          </ac:spMkLst>
        </pc:spChg>
        <pc:spChg chg="del">
          <ac:chgData name="Majeda Al Hermi" userId="ebe551ee1b006974" providerId="LiveId" clId="{9A2E8018-DFC0-4587-8CCF-E84692DB8287}" dt="2020-06-15T16:20:44.879" v="2708" actId="478"/>
          <ac:spMkLst>
            <pc:docMk/>
            <pc:sldMk cId="1851995902" sldId="322"/>
            <ac:spMk id="73" creationId="{A34CF3ED-B6F9-4C77-8B50-BD43A3B567B8}"/>
          </ac:spMkLst>
        </pc:spChg>
        <pc:spChg chg="del">
          <ac:chgData name="Majeda Al Hermi" userId="ebe551ee1b006974" providerId="LiveId" clId="{9A2E8018-DFC0-4587-8CCF-E84692DB8287}" dt="2020-06-15T16:20:44.879" v="2708" actId="478"/>
          <ac:spMkLst>
            <pc:docMk/>
            <pc:sldMk cId="1851995902" sldId="322"/>
            <ac:spMk id="75" creationId="{11952347-217D-4A25-B635-E6CACECED361}"/>
          </ac:spMkLst>
        </pc:spChg>
        <pc:spChg chg="del">
          <ac:chgData name="Majeda Al Hermi" userId="ebe551ee1b006974" providerId="LiveId" clId="{9A2E8018-DFC0-4587-8CCF-E84692DB8287}" dt="2020-06-15T16:20:44.879" v="2708" actId="478"/>
          <ac:spMkLst>
            <pc:docMk/>
            <pc:sldMk cId="1851995902" sldId="322"/>
            <ac:spMk id="76" creationId="{40D66F91-3628-4A6C-8CEC-A2FAC39C5DF2}"/>
          </ac:spMkLst>
        </pc:spChg>
        <pc:spChg chg="del">
          <ac:chgData name="Majeda Al Hermi" userId="ebe551ee1b006974" providerId="LiveId" clId="{9A2E8018-DFC0-4587-8CCF-E84692DB8287}" dt="2020-06-15T16:20:44.879" v="2708" actId="478"/>
          <ac:spMkLst>
            <pc:docMk/>
            <pc:sldMk cId="1851995902" sldId="322"/>
            <ac:spMk id="77" creationId="{D0E5B2C7-30D0-4141-96F0-54951A2DD100}"/>
          </ac:spMkLst>
        </pc:spChg>
        <pc:spChg chg="del">
          <ac:chgData name="Majeda Al Hermi" userId="ebe551ee1b006974" providerId="LiveId" clId="{9A2E8018-DFC0-4587-8CCF-E84692DB8287}" dt="2020-06-15T16:20:44.879" v="2708" actId="478"/>
          <ac:spMkLst>
            <pc:docMk/>
            <pc:sldMk cId="1851995902" sldId="322"/>
            <ac:spMk id="78" creationId="{2E86C7D2-4E42-4CF8-8CC0-9422F6DDAF3D}"/>
          </ac:spMkLst>
        </pc:spChg>
        <pc:spChg chg="add mod">
          <ac:chgData name="Majeda Al Hermi" userId="ebe551ee1b006974" providerId="LiveId" clId="{9A2E8018-DFC0-4587-8CCF-E84692DB8287}" dt="2020-06-15T16:24:19.027" v="2778"/>
          <ac:spMkLst>
            <pc:docMk/>
            <pc:sldMk cId="1851995902" sldId="322"/>
            <ac:spMk id="93" creationId="{328D8DD6-F22A-473E-B926-72AE466CB642}"/>
          </ac:spMkLst>
        </pc:spChg>
        <pc:spChg chg="add mod">
          <ac:chgData name="Majeda Al Hermi" userId="ebe551ee1b006974" providerId="LiveId" clId="{9A2E8018-DFC0-4587-8CCF-E84692DB8287}" dt="2020-06-15T16:24:19.027" v="2778"/>
          <ac:spMkLst>
            <pc:docMk/>
            <pc:sldMk cId="1851995902" sldId="322"/>
            <ac:spMk id="94" creationId="{E35CE292-6C19-4B98-B12C-806FE104B012}"/>
          </ac:spMkLst>
        </pc:spChg>
        <pc:grpChg chg="mod">
          <ac:chgData name="Majeda Al Hermi" userId="ebe551ee1b006974" providerId="LiveId" clId="{9A2E8018-DFC0-4587-8CCF-E84692DB8287}" dt="2020-06-15T15:26:43.859" v="1176" actId="1076"/>
          <ac:grpSpMkLst>
            <pc:docMk/>
            <pc:sldMk cId="1851995902" sldId="322"/>
            <ac:grpSpMk id="17" creationId="{7D056405-1115-4206-9EFD-DD8F84451302}"/>
          </ac:grpSpMkLst>
        </pc:grpChg>
        <pc:grpChg chg="add mod">
          <ac:chgData name="Majeda Al Hermi" userId="ebe551ee1b006974" providerId="LiveId" clId="{9A2E8018-DFC0-4587-8CCF-E84692DB8287}" dt="2020-06-15T15:32:17.980" v="1305"/>
          <ac:grpSpMkLst>
            <pc:docMk/>
            <pc:sldMk cId="1851995902" sldId="322"/>
            <ac:grpSpMk id="49" creationId="{1DEE3E98-A693-4AF4-A2B9-9A2FC3D1CB77}"/>
          </ac:grpSpMkLst>
        </pc:grpChg>
        <pc:grpChg chg="add del mod">
          <ac:chgData name="Majeda Al Hermi" userId="ebe551ee1b006974" providerId="LiveId" clId="{9A2E8018-DFC0-4587-8CCF-E84692DB8287}" dt="2020-06-15T15:32:25.322" v="1307"/>
          <ac:grpSpMkLst>
            <pc:docMk/>
            <pc:sldMk cId="1851995902" sldId="322"/>
            <ac:grpSpMk id="58" creationId="{F255AB40-3F66-4E5C-912B-58407AAFF00C}"/>
          </ac:grpSpMkLst>
        </pc:grpChg>
        <pc:grpChg chg="del">
          <ac:chgData name="Majeda Al Hermi" userId="ebe551ee1b006974" providerId="LiveId" clId="{9A2E8018-DFC0-4587-8CCF-E84692DB8287}" dt="2020-06-15T15:32:00.734" v="1303" actId="478"/>
          <ac:grpSpMkLst>
            <pc:docMk/>
            <pc:sldMk cId="1851995902" sldId="322"/>
            <ac:grpSpMk id="74" creationId="{D79F5676-A62F-4E33-A52B-A3B88ACCDC6C}"/>
          </ac:grpSpMkLst>
        </pc:grpChg>
        <pc:picChg chg="mod">
          <ac:chgData name="Majeda Al Hermi" userId="ebe551ee1b006974" providerId="LiveId" clId="{9A2E8018-DFC0-4587-8CCF-E84692DB8287}" dt="2020-06-15T15:26:22.832" v="1175" actId="1076"/>
          <ac:picMkLst>
            <pc:docMk/>
            <pc:sldMk cId="1851995902" sldId="322"/>
            <ac:picMk id="15" creationId="{6E8C8FA7-D313-4BEE-8847-9A398EFA4A40}"/>
          </ac:picMkLst>
        </pc:picChg>
        <pc:picChg chg="mod">
          <ac:chgData name="Majeda Al Hermi" userId="ebe551ee1b006974" providerId="LiveId" clId="{9A2E8018-DFC0-4587-8CCF-E84692DB8287}" dt="2020-06-15T15:27:15.883" v="1215" actId="1035"/>
          <ac:picMkLst>
            <pc:docMk/>
            <pc:sldMk cId="1851995902" sldId="322"/>
            <ac:picMk id="2055" creationId="{5657BF52-6DBE-4820-9845-8A4A42614A61}"/>
          </ac:picMkLst>
        </pc:picChg>
        <pc:picChg chg="mod">
          <ac:chgData name="Majeda Al Hermi" userId="ebe551ee1b006974" providerId="LiveId" clId="{9A2E8018-DFC0-4587-8CCF-E84692DB8287}" dt="2020-06-15T15:25:57.800" v="1169" actId="1076"/>
          <ac:picMkLst>
            <pc:docMk/>
            <pc:sldMk cId="1851995902" sldId="322"/>
            <ac:picMk id="2056" creationId="{7BF5D6DE-2D95-4411-9E36-CDBF5FC39E2B}"/>
          </ac:picMkLst>
        </pc:picChg>
        <pc:picChg chg="mod">
          <ac:chgData name="Majeda Al Hermi" userId="ebe551ee1b006974" providerId="LiveId" clId="{9A2E8018-DFC0-4587-8CCF-E84692DB8287}" dt="2020-06-15T15:26:43.859" v="1176" actId="1076"/>
          <ac:picMkLst>
            <pc:docMk/>
            <pc:sldMk cId="1851995902" sldId="322"/>
            <ac:picMk id="2058" creationId="{B0DD3DF7-7199-4E61-8570-427499173710}"/>
          </ac:picMkLst>
        </pc:picChg>
        <pc:picChg chg="mod">
          <ac:chgData name="Majeda Al Hermi" userId="ebe551ee1b006974" providerId="LiveId" clId="{9A2E8018-DFC0-4587-8CCF-E84692DB8287}" dt="2020-06-15T15:27:15.883" v="1215" actId="1035"/>
          <ac:picMkLst>
            <pc:docMk/>
            <pc:sldMk cId="1851995902" sldId="322"/>
            <ac:picMk id="2060" creationId="{F6CCBE52-7533-4DD0-9F24-B9E1D9AE417E}"/>
          </ac:picMkLst>
        </pc:picChg>
      </pc:sldChg>
      <pc:sldChg chg="addSp delSp modSp add mod ord">
        <pc:chgData name="Majeda Al Hermi" userId="ebe551ee1b006974" providerId="LiveId" clId="{9A2E8018-DFC0-4587-8CCF-E84692DB8287}" dt="2020-06-15T16:24:24.713" v="2780"/>
        <pc:sldMkLst>
          <pc:docMk/>
          <pc:sldMk cId="1690547059" sldId="323"/>
        </pc:sldMkLst>
        <pc:spChg chg="mod">
          <ac:chgData name="Majeda Al Hermi" userId="ebe551ee1b006974" providerId="LiveId" clId="{9A2E8018-DFC0-4587-8CCF-E84692DB8287}" dt="2020-06-15T15:34:24.655" v="1336" actId="1076"/>
          <ac:spMkLst>
            <pc:docMk/>
            <pc:sldMk cId="1690547059" sldId="323"/>
            <ac:spMk id="3" creationId="{00000000-0000-0000-0000-000000000000}"/>
          </ac:spMkLst>
        </pc:spChg>
        <pc:spChg chg="del mod">
          <ac:chgData name="Majeda Al Hermi" userId="ebe551ee1b006974" providerId="LiveId" clId="{9A2E8018-DFC0-4587-8CCF-E84692DB8287}" dt="2020-06-15T15:34:43.292" v="1377" actId="21"/>
          <ac:spMkLst>
            <pc:docMk/>
            <pc:sldMk cId="1690547059" sldId="323"/>
            <ac:spMk id="39" creationId="{12D52847-7E1E-4BED-8555-89D4AF8823AE}"/>
          </ac:spMkLst>
        </pc:spChg>
        <pc:spChg chg="add mod">
          <ac:chgData name="Majeda Al Hermi" userId="ebe551ee1b006974" providerId="LiveId" clId="{9A2E8018-DFC0-4587-8CCF-E84692DB8287}" dt="2020-06-15T15:34:40.385" v="1376" actId="1076"/>
          <ac:spMkLst>
            <pc:docMk/>
            <pc:sldMk cId="1690547059" sldId="323"/>
            <ac:spMk id="64" creationId="{E98CC83C-33DA-48E5-8C10-EE510781608E}"/>
          </ac:spMkLst>
        </pc:spChg>
        <pc:spChg chg="del">
          <ac:chgData name="Majeda Al Hermi" userId="ebe551ee1b006974" providerId="LiveId" clId="{9A2E8018-DFC0-4587-8CCF-E84692DB8287}" dt="2020-06-15T16:21:05.437" v="2711" actId="478"/>
          <ac:spMkLst>
            <pc:docMk/>
            <pc:sldMk cId="1690547059" sldId="323"/>
            <ac:spMk id="73" creationId="{93BAFC97-7171-4A51-8833-9A255D41F23D}"/>
          </ac:spMkLst>
        </pc:spChg>
        <pc:spChg chg="del">
          <ac:chgData name="Majeda Al Hermi" userId="ebe551ee1b006974" providerId="LiveId" clId="{9A2E8018-DFC0-4587-8CCF-E84692DB8287}" dt="2020-06-15T16:21:05.437" v="2711" actId="478"/>
          <ac:spMkLst>
            <pc:docMk/>
            <pc:sldMk cId="1690547059" sldId="323"/>
            <ac:spMk id="74" creationId="{8BFB80DA-526B-491E-93EB-7A5B8A06A5AD}"/>
          </ac:spMkLst>
        </pc:spChg>
        <pc:spChg chg="del">
          <ac:chgData name="Majeda Al Hermi" userId="ebe551ee1b006974" providerId="LiveId" clId="{9A2E8018-DFC0-4587-8CCF-E84692DB8287}" dt="2020-06-15T16:21:05.437" v="2711" actId="478"/>
          <ac:spMkLst>
            <pc:docMk/>
            <pc:sldMk cId="1690547059" sldId="323"/>
            <ac:spMk id="75" creationId="{E809EDDA-1A34-4C6A-90AB-4D880A3F4756}"/>
          </ac:spMkLst>
        </pc:spChg>
        <pc:spChg chg="del">
          <ac:chgData name="Majeda Al Hermi" userId="ebe551ee1b006974" providerId="LiveId" clId="{9A2E8018-DFC0-4587-8CCF-E84692DB8287}" dt="2020-06-15T16:21:05.437" v="2711" actId="478"/>
          <ac:spMkLst>
            <pc:docMk/>
            <pc:sldMk cId="1690547059" sldId="323"/>
            <ac:spMk id="76" creationId="{3C0E9DB5-23D9-407A-979E-23EEE9F18592}"/>
          </ac:spMkLst>
        </pc:spChg>
        <pc:spChg chg="del">
          <ac:chgData name="Majeda Al Hermi" userId="ebe551ee1b006974" providerId="LiveId" clId="{9A2E8018-DFC0-4587-8CCF-E84692DB8287}" dt="2020-06-15T16:21:05.437" v="2711" actId="478"/>
          <ac:spMkLst>
            <pc:docMk/>
            <pc:sldMk cId="1690547059" sldId="323"/>
            <ac:spMk id="77" creationId="{E94C7913-F809-49D2-B87D-7F590A22D2BB}"/>
          </ac:spMkLst>
        </pc:spChg>
        <pc:spChg chg="add mod">
          <ac:chgData name="Majeda Al Hermi" userId="ebe551ee1b006974" providerId="LiveId" clId="{9A2E8018-DFC0-4587-8CCF-E84692DB8287}" dt="2020-06-15T16:24:24.713" v="2780"/>
          <ac:spMkLst>
            <pc:docMk/>
            <pc:sldMk cId="1690547059" sldId="323"/>
            <ac:spMk id="78" creationId="{221C191C-59CE-463D-B4E0-28FEBB05F099}"/>
          </ac:spMkLst>
        </pc:spChg>
        <pc:spChg chg="add mod">
          <ac:chgData name="Majeda Al Hermi" userId="ebe551ee1b006974" providerId="LiveId" clId="{9A2E8018-DFC0-4587-8CCF-E84692DB8287}" dt="2020-06-15T16:24:24.713" v="2780"/>
          <ac:spMkLst>
            <pc:docMk/>
            <pc:sldMk cId="1690547059" sldId="323"/>
            <ac:spMk id="79" creationId="{A3706058-DEE7-4603-AB0E-0CBC2D265204}"/>
          </ac:spMkLst>
        </pc:spChg>
        <pc:spChg chg="add mod">
          <ac:chgData name="Majeda Al Hermi" userId="ebe551ee1b006974" providerId="LiveId" clId="{9A2E8018-DFC0-4587-8CCF-E84692DB8287}" dt="2020-06-15T16:24:24.713" v="2780"/>
          <ac:spMkLst>
            <pc:docMk/>
            <pc:sldMk cId="1690547059" sldId="323"/>
            <ac:spMk id="80" creationId="{EFAD3235-4A55-4311-A7CE-EC4FFEAD9DA9}"/>
          </ac:spMkLst>
        </pc:spChg>
        <pc:spChg chg="add mod">
          <ac:chgData name="Majeda Al Hermi" userId="ebe551ee1b006974" providerId="LiveId" clId="{9A2E8018-DFC0-4587-8CCF-E84692DB8287}" dt="2020-06-15T16:24:24.713" v="2780"/>
          <ac:spMkLst>
            <pc:docMk/>
            <pc:sldMk cId="1690547059" sldId="323"/>
            <ac:spMk id="81" creationId="{8681FBB8-FB0D-49ED-8875-DBC1B57273F7}"/>
          </ac:spMkLst>
        </pc:spChg>
        <pc:spChg chg="add mod">
          <ac:chgData name="Majeda Al Hermi" userId="ebe551ee1b006974" providerId="LiveId" clId="{9A2E8018-DFC0-4587-8CCF-E84692DB8287}" dt="2020-06-15T16:24:24.713" v="2780"/>
          <ac:spMkLst>
            <pc:docMk/>
            <pc:sldMk cId="1690547059" sldId="323"/>
            <ac:spMk id="82" creationId="{CBA858DB-93A4-43F6-B4BF-3D2D7278CE16}"/>
          </ac:spMkLst>
        </pc:spChg>
      </pc:sldChg>
      <pc:sldChg chg="addSp delSp modSp add mod">
        <pc:chgData name="Majeda Al Hermi" userId="ebe551ee1b006974" providerId="LiveId" clId="{9A2E8018-DFC0-4587-8CCF-E84692DB8287}" dt="2020-06-15T16:27:46.290" v="2800"/>
        <pc:sldMkLst>
          <pc:docMk/>
          <pc:sldMk cId="3072095999" sldId="324"/>
        </pc:sldMkLst>
        <pc:spChg chg="del">
          <ac:chgData name="Majeda Al Hermi" userId="ebe551ee1b006974" providerId="LiveId" clId="{9A2E8018-DFC0-4587-8CCF-E84692DB8287}" dt="2020-06-15T16:21:19.934" v="2714" actId="478"/>
          <ac:spMkLst>
            <pc:docMk/>
            <pc:sldMk cId="3072095999" sldId="324"/>
            <ac:spMk id="15" creationId="{C38BE937-FB77-42BB-9BE6-9F0DB396BC81}"/>
          </ac:spMkLst>
        </pc:spChg>
        <pc:spChg chg="mod">
          <ac:chgData name="Majeda Al Hermi" userId="ebe551ee1b006974" providerId="LiveId" clId="{9A2E8018-DFC0-4587-8CCF-E84692DB8287}" dt="2020-06-15T16:00:49.093" v="1941" actId="20577"/>
          <ac:spMkLst>
            <pc:docMk/>
            <pc:sldMk cId="3072095999" sldId="324"/>
            <ac:spMk id="16" creationId="{00000000-0000-0000-0000-000000000000}"/>
          </ac:spMkLst>
        </pc:spChg>
        <pc:spChg chg="mod">
          <ac:chgData name="Majeda Al Hermi" userId="ebe551ee1b006974" providerId="LiveId" clId="{9A2E8018-DFC0-4587-8CCF-E84692DB8287}" dt="2020-06-15T16:27:29.568" v="2797"/>
          <ac:spMkLst>
            <pc:docMk/>
            <pc:sldMk cId="3072095999" sldId="324"/>
            <ac:spMk id="17" creationId="{AB991657-89AD-4D7D-B6CE-01F69D831875}"/>
          </ac:spMkLst>
        </pc:spChg>
        <pc:spChg chg="del">
          <ac:chgData name="Majeda Al Hermi" userId="ebe551ee1b006974" providerId="LiveId" clId="{9A2E8018-DFC0-4587-8CCF-E84692DB8287}" dt="2020-06-15T16:21:19.934" v="2714" actId="478"/>
          <ac:spMkLst>
            <pc:docMk/>
            <pc:sldMk cId="3072095999" sldId="324"/>
            <ac:spMk id="19" creationId="{073E217A-0F13-4DA0-AB7E-166F73F7A231}"/>
          </ac:spMkLst>
        </pc:spChg>
        <pc:spChg chg="del">
          <ac:chgData name="Majeda Al Hermi" userId="ebe551ee1b006974" providerId="LiveId" clId="{9A2E8018-DFC0-4587-8CCF-E84692DB8287}" dt="2020-06-15T16:21:19.934" v="2714" actId="478"/>
          <ac:spMkLst>
            <pc:docMk/>
            <pc:sldMk cId="3072095999" sldId="324"/>
            <ac:spMk id="20" creationId="{03225B77-FCBE-4D92-A338-D1A963BCE6DA}"/>
          </ac:spMkLst>
        </pc:spChg>
        <pc:spChg chg="add mod">
          <ac:chgData name="Majeda Al Hermi" userId="ebe551ee1b006974" providerId="LiveId" clId="{9A2E8018-DFC0-4587-8CCF-E84692DB8287}" dt="2020-06-15T16:24:43.599" v="2785"/>
          <ac:spMkLst>
            <pc:docMk/>
            <pc:sldMk cId="3072095999" sldId="324"/>
            <ac:spMk id="21" creationId="{2AEFC58C-654E-481D-AEE5-516BD8518110}"/>
          </ac:spMkLst>
        </pc:spChg>
        <pc:spChg chg="add mod">
          <ac:chgData name="Majeda Al Hermi" userId="ebe551ee1b006974" providerId="LiveId" clId="{9A2E8018-DFC0-4587-8CCF-E84692DB8287}" dt="2020-06-15T16:24:43.599" v="2785"/>
          <ac:spMkLst>
            <pc:docMk/>
            <pc:sldMk cId="3072095999" sldId="324"/>
            <ac:spMk id="22" creationId="{57E92DDD-9EC5-4605-93DE-07A3542B8C48}"/>
          </ac:spMkLst>
        </pc:spChg>
        <pc:spChg chg="del">
          <ac:chgData name="Majeda Al Hermi" userId="ebe551ee1b006974" providerId="LiveId" clId="{9A2E8018-DFC0-4587-8CCF-E84692DB8287}" dt="2020-06-15T16:21:19.934" v="2714" actId="478"/>
          <ac:spMkLst>
            <pc:docMk/>
            <pc:sldMk cId="3072095999" sldId="324"/>
            <ac:spMk id="23" creationId="{E34DCCFC-37EF-4D6A-9782-6227A1CF9B8B}"/>
          </ac:spMkLst>
        </pc:spChg>
        <pc:spChg chg="del">
          <ac:chgData name="Majeda Al Hermi" userId="ebe551ee1b006974" providerId="LiveId" clId="{9A2E8018-DFC0-4587-8CCF-E84692DB8287}" dt="2020-06-15T16:21:19.934" v="2714" actId="478"/>
          <ac:spMkLst>
            <pc:docMk/>
            <pc:sldMk cId="3072095999" sldId="324"/>
            <ac:spMk id="24" creationId="{D61E6743-8281-4964-BA57-EE738E7E522B}"/>
          </ac:spMkLst>
        </pc:spChg>
        <pc:spChg chg="mod">
          <ac:chgData name="Majeda Al Hermi" userId="ebe551ee1b006974" providerId="LiveId" clId="{9A2E8018-DFC0-4587-8CCF-E84692DB8287}" dt="2020-06-15T16:27:46.290" v="2800"/>
          <ac:spMkLst>
            <pc:docMk/>
            <pc:sldMk cId="3072095999" sldId="324"/>
            <ac:spMk id="25" creationId="{A25C2FD2-FA0F-4C05-A0F5-579151B91FB4}"/>
          </ac:spMkLst>
        </pc:spChg>
        <pc:spChg chg="mod">
          <ac:chgData name="Majeda Al Hermi" userId="ebe551ee1b006974" providerId="LiveId" clId="{9A2E8018-DFC0-4587-8CCF-E84692DB8287}" dt="2020-06-15T16:27:35.036" v="2798"/>
          <ac:spMkLst>
            <pc:docMk/>
            <pc:sldMk cId="3072095999" sldId="324"/>
            <ac:spMk id="26" creationId="{C6985E23-4C51-4A5D-9D7B-E600D8D0197B}"/>
          </ac:spMkLst>
        </pc:spChg>
        <pc:spChg chg="mod">
          <ac:chgData name="Majeda Al Hermi" userId="ebe551ee1b006974" providerId="LiveId" clId="{9A2E8018-DFC0-4587-8CCF-E84692DB8287}" dt="2020-06-15T16:27:40.276" v="2799"/>
          <ac:spMkLst>
            <pc:docMk/>
            <pc:sldMk cId="3072095999" sldId="324"/>
            <ac:spMk id="27" creationId="{172F21EC-CAE3-4270-8AFF-6D9181D98905}"/>
          </ac:spMkLst>
        </pc:spChg>
        <pc:spChg chg="add mod">
          <ac:chgData name="Majeda Al Hermi" userId="ebe551ee1b006974" providerId="LiveId" clId="{9A2E8018-DFC0-4587-8CCF-E84692DB8287}" dt="2020-06-15T16:24:43.599" v="2785"/>
          <ac:spMkLst>
            <pc:docMk/>
            <pc:sldMk cId="3072095999" sldId="324"/>
            <ac:spMk id="28" creationId="{9DC54F63-BFC0-4DAF-A2E0-A79D2FD8C18F}"/>
          </ac:spMkLst>
        </pc:spChg>
        <pc:spChg chg="add mod">
          <ac:chgData name="Majeda Al Hermi" userId="ebe551ee1b006974" providerId="LiveId" clId="{9A2E8018-DFC0-4587-8CCF-E84692DB8287}" dt="2020-06-15T16:24:43.599" v="2785"/>
          <ac:spMkLst>
            <pc:docMk/>
            <pc:sldMk cId="3072095999" sldId="324"/>
            <ac:spMk id="30" creationId="{B44163E3-6CC6-4BA0-ABE9-E41832BE8E86}"/>
          </ac:spMkLst>
        </pc:spChg>
        <pc:spChg chg="add mod">
          <ac:chgData name="Majeda Al Hermi" userId="ebe551ee1b006974" providerId="LiveId" clId="{9A2E8018-DFC0-4587-8CCF-E84692DB8287}" dt="2020-06-15T16:24:43.599" v="2785"/>
          <ac:spMkLst>
            <pc:docMk/>
            <pc:sldMk cId="3072095999" sldId="324"/>
            <ac:spMk id="31" creationId="{CB704D00-FC0A-44FB-B271-D52DB4AFA8E8}"/>
          </ac:spMkLst>
        </pc:spChg>
      </pc:sldChg>
      <pc:sldChg chg="addSp delSp modSp add mod">
        <pc:chgData name="Majeda Al Hermi" userId="ebe551ee1b006974" providerId="LiveId" clId="{9A2E8018-DFC0-4587-8CCF-E84692DB8287}" dt="2020-06-15T16:27:07.463" v="2796"/>
        <pc:sldMkLst>
          <pc:docMk/>
          <pc:sldMk cId="2486375405" sldId="325"/>
        </pc:sldMkLst>
        <pc:spChg chg="del">
          <ac:chgData name="Majeda Al Hermi" userId="ebe551ee1b006974" providerId="LiveId" clId="{9A2E8018-DFC0-4587-8CCF-E84692DB8287}" dt="2020-06-15T16:21:14.529" v="2713" actId="478"/>
          <ac:spMkLst>
            <pc:docMk/>
            <pc:sldMk cId="2486375405" sldId="325"/>
            <ac:spMk id="15" creationId="{C38BE937-FB77-42BB-9BE6-9F0DB396BC81}"/>
          </ac:spMkLst>
        </pc:spChg>
        <pc:spChg chg="mod">
          <ac:chgData name="Majeda Al Hermi" userId="ebe551ee1b006974" providerId="LiveId" clId="{9A2E8018-DFC0-4587-8CCF-E84692DB8287}" dt="2020-06-15T16:00:45.782" v="1940" actId="20577"/>
          <ac:spMkLst>
            <pc:docMk/>
            <pc:sldMk cId="2486375405" sldId="325"/>
            <ac:spMk id="16" creationId="{00000000-0000-0000-0000-000000000000}"/>
          </ac:spMkLst>
        </pc:spChg>
        <pc:spChg chg="mod">
          <ac:chgData name="Majeda Al Hermi" userId="ebe551ee1b006974" providerId="LiveId" clId="{9A2E8018-DFC0-4587-8CCF-E84692DB8287}" dt="2020-06-15T16:26:44.241" v="2793"/>
          <ac:spMkLst>
            <pc:docMk/>
            <pc:sldMk cId="2486375405" sldId="325"/>
            <ac:spMk id="17" creationId="{AB991657-89AD-4D7D-B6CE-01F69D831875}"/>
          </ac:spMkLst>
        </pc:spChg>
        <pc:spChg chg="del">
          <ac:chgData name="Majeda Al Hermi" userId="ebe551ee1b006974" providerId="LiveId" clId="{9A2E8018-DFC0-4587-8CCF-E84692DB8287}" dt="2020-06-15T16:21:14.529" v="2713" actId="478"/>
          <ac:spMkLst>
            <pc:docMk/>
            <pc:sldMk cId="2486375405" sldId="325"/>
            <ac:spMk id="19" creationId="{073E217A-0F13-4DA0-AB7E-166F73F7A231}"/>
          </ac:spMkLst>
        </pc:spChg>
        <pc:spChg chg="del">
          <ac:chgData name="Majeda Al Hermi" userId="ebe551ee1b006974" providerId="LiveId" clId="{9A2E8018-DFC0-4587-8CCF-E84692DB8287}" dt="2020-06-15T16:21:14.529" v="2713" actId="478"/>
          <ac:spMkLst>
            <pc:docMk/>
            <pc:sldMk cId="2486375405" sldId="325"/>
            <ac:spMk id="20" creationId="{03225B77-FCBE-4D92-A338-D1A963BCE6DA}"/>
          </ac:spMkLst>
        </pc:spChg>
        <pc:spChg chg="add mod">
          <ac:chgData name="Majeda Al Hermi" userId="ebe551ee1b006974" providerId="LiveId" clId="{9A2E8018-DFC0-4587-8CCF-E84692DB8287}" dt="2020-06-15T16:24:41.678" v="2784"/>
          <ac:spMkLst>
            <pc:docMk/>
            <pc:sldMk cId="2486375405" sldId="325"/>
            <ac:spMk id="21" creationId="{64443EEC-09A9-4AA2-8284-410CA7974DCA}"/>
          </ac:spMkLst>
        </pc:spChg>
        <pc:spChg chg="add mod">
          <ac:chgData name="Majeda Al Hermi" userId="ebe551ee1b006974" providerId="LiveId" clId="{9A2E8018-DFC0-4587-8CCF-E84692DB8287}" dt="2020-06-15T16:24:41.678" v="2784"/>
          <ac:spMkLst>
            <pc:docMk/>
            <pc:sldMk cId="2486375405" sldId="325"/>
            <ac:spMk id="22" creationId="{B08EF92B-619A-46CC-8B6D-662D7C4CE2A4}"/>
          </ac:spMkLst>
        </pc:spChg>
        <pc:spChg chg="del">
          <ac:chgData name="Majeda Al Hermi" userId="ebe551ee1b006974" providerId="LiveId" clId="{9A2E8018-DFC0-4587-8CCF-E84692DB8287}" dt="2020-06-15T16:21:14.529" v="2713" actId="478"/>
          <ac:spMkLst>
            <pc:docMk/>
            <pc:sldMk cId="2486375405" sldId="325"/>
            <ac:spMk id="23" creationId="{E34DCCFC-37EF-4D6A-9782-6227A1CF9B8B}"/>
          </ac:spMkLst>
        </pc:spChg>
        <pc:spChg chg="del">
          <ac:chgData name="Majeda Al Hermi" userId="ebe551ee1b006974" providerId="LiveId" clId="{9A2E8018-DFC0-4587-8CCF-E84692DB8287}" dt="2020-06-15T16:21:14.529" v="2713" actId="478"/>
          <ac:spMkLst>
            <pc:docMk/>
            <pc:sldMk cId="2486375405" sldId="325"/>
            <ac:spMk id="24" creationId="{D61E6743-8281-4964-BA57-EE738E7E522B}"/>
          </ac:spMkLst>
        </pc:spChg>
        <pc:spChg chg="mod">
          <ac:chgData name="Majeda Al Hermi" userId="ebe551ee1b006974" providerId="LiveId" clId="{9A2E8018-DFC0-4587-8CCF-E84692DB8287}" dt="2020-06-15T16:26:54.732" v="2794"/>
          <ac:spMkLst>
            <pc:docMk/>
            <pc:sldMk cId="2486375405" sldId="325"/>
            <ac:spMk id="25" creationId="{A25C2FD2-FA0F-4C05-A0F5-579151B91FB4}"/>
          </ac:spMkLst>
        </pc:spChg>
        <pc:spChg chg="mod">
          <ac:chgData name="Majeda Al Hermi" userId="ebe551ee1b006974" providerId="LiveId" clId="{9A2E8018-DFC0-4587-8CCF-E84692DB8287}" dt="2020-06-15T16:27:07.463" v="2796"/>
          <ac:spMkLst>
            <pc:docMk/>
            <pc:sldMk cId="2486375405" sldId="325"/>
            <ac:spMk id="26" creationId="{C6985E23-4C51-4A5D-9D7B-E600D8D0197B}"/>
          </ac:spMkLst>
        </pc:spChg>
        <pc:spChg chg="mod">
          <ac:chgData name="Majeda Al Hermi" userId="ebe551ee1b006974" providerId="LiveId" clId="{9A2E8018-DFC0-4587-8CCF-E84692DB8287}" dt="2020-06-15T16:27:01.199" v="2795"/>
          <ac:spMkLst>
            <pc:docMk/>
            <pc:sldMk cId="2486375405" sldId="325"/>
            <ac:spMk id="27" creationId="{172F21EC-CAE3-4270-8AFF-6D9181D98905}"/>
          </ac:spMkLst>
        </pc:spChg>
        <pc:spChg chg="add mod">
          <ac:chgData name="Majeda Al Hermi" userId="ebe551ee1b006974" providerId="LiveId" clId="{9A2E8018-DFC0-4587-8CCF-E84692DB8287}" dt="2020-06-15T16:24:41.678" v="2784"/>
          <ac:spMkLst>
            <pc:docMk/>
            <pc:sldMk cId="2486375405" sldId="325"/>
            <ac:spMk id="28" creationId="{9FC09C12-1252-47FF-BBF7-5324B62580E9}"/>
          </ac:spMkLst>
        </pc:spChg>
        <pc:spChg chg="add mod">
          <ac:chgData name="Majeda Al Hermi" userId="ebe551ee1b006974" providerId="LiveId" clId="{9A2E8018-DFC0-4587-8CCF-E84692DB8287}" dt="2020-06-15T16:24:41.678" v="2784"/>
          <ac:spMkLst>
            <pc:docMk/>
            <pc:sldMk cId="2486375405" sldId="325"/>
            <ac:spMk id="30" creationId="{393D5601-3B71-4EA0-B759-BB0FB2852984}"/>
          </ac:spMkLst>
        </pc:spChg>
        <pc:spChg chg="add mod">
          <ac:chgData name="Majeda Al Hermi" userId="ebe551ee1b006974" providerId="LiveId" clId="{9A2E8018-DFC0-4587-8CCF-E84692DB8287}" dt="2020-06-15T16:24:41.678" v="2784"/>
          <ac:spMkLst>
            <pc:docMk/>
            <pc:sldMk cId="2486375405" sldId="325"/>
            <ac:spMk id="31" creationId="{366AD0D7-712A-4944-AEA7-2142AE483D8C}"/>
          </ac:spMkLst>
        </pc:spChg>
      </pc:sldChg>
      <pc:sldChg chg="addSp delSp modSp add mod">
        <pc:chgData name="Majeda Al Hermi" userId="ebe551ee1b006974" providerId="LiveId" clId="{9A2E8018-DFC0-4587-8CCF-E84692DB8287}" dt="2020-06-15T16:28:15.439" v="2804"/>
        <pc:sldMkLst>
          <pc:docMk/>
          <pc:sldMk cId="2837798641" sldId="326"/>
        </pc:sldMkLst>
        <pc:spChg chg="del">
          <ac:chgData name="Majeda Al Hermi" userId="ebe551ee1b006974" providerId="LiveId" clId="{9A2E8018-DFC0-4587-8CCF-E84692DB8287}" dt="2020-06-15T16:21:23.839" v="2715" actId="478"/>
          <ac:spMkLst>
            <pc:docMk/>
            <pc:sldMk cId="2837798641" sldId="326"/>
            <ac:spMk id="15" creationId="{C38BE937-FB77-42BB-9BE6-9F0DB396BC81}"/>
          </ac:spMkLst>
        </pc:spChg>
        <pc:spChg chg="mod">
          <ac:chgData name="Majeda Al Hermi" userId="ebe551ee1b006974" providerId="LiveId" clId="{9A2E8018-DFC0-4587-8CCF-E84692DB8287}" dt="2020-06-15T16:02:26.241" v="2071" actId="6549"/>
          <ac:spMkLst>
            <pc:docMk/>
            <pc:sldMk cId="2837798641" sldId="326"/>
            <ac:spMk id="16" creationId="{00000000-0000-0000-0000-000000000000}"/>
          </ac:spMkLst>
        </pc:spChg>
        <pc:spChg chg="mod">
          <ac:chgData name="Majeda Al Hermi" userId="ebe551ee1b006974" providerId="LiveId" clId="{9A2E8018-DFC0-4587-8CCF-E84692DB8287}" dt="2020-06-15T16:27:56.038" v="2801"/>
          <ac:spMkLst>
            <pc:docMk/>
            <pc:sldMk cId="2837798641" sldId="326"/>
            <ac:spMk id="17" creationId="{AB991657-89AD-4D7D-B6CE-01F69D831875}"/>
          </ac:spMkLst>
        </pc:spChg>
        <pc:spChg chg="del">
          <ac:chgData name="Majeda Al Hermi" userId="ebe551ee1b006974" providerId="LiveId" clId="{9A2E8018-DFC0-4587-8CCF-E84692DB8287}" dt="2020-06-15T16:21:23.839" v="2715" actId="478"/>
          <ac:spMkLst>
            <pc:docMk/>
            <pc:sldMk cId="2837798641" sldId="326"/>
            <ac:spMk id="19" creationId="{073E217A-0F13-4DA0-AB7E-166F73F7A231}"/>
          </ac:spMkLst>
        </pc:spChg>
        <pc:spChg chg="del">
          <ac:chgData name="Majeda Al Hermi" userId="ebe551ee1b006974" providerId="LiveId" clId="{9A2E8018-DFC0-4587-8CCF-E84692DB8287}" dt="2020-06-15T16:21:23.839" v="2715" actId="478"/>
          <ac:spMkLst>
            <pc:docMk/>
            <pc:sldMk cId="2837798641" sldId="326"/>
            <ac:spMk id="20" creationId="{03225B77-FCBE-4D92-A338-D1A963BCE6DA}"/>
          </ac:spMkLst>
        </pc:spChg>
        <pc:spChg chg="add del mod">
          <ac:chgData name="Majeda Al Hermi" userId="ebe551ee1b006974" providerId="LiveId" clId="{9A2E8018-DFC0-4587-8CCF-E84692DB8287}" dt="2020-06-15T16:03:05.385" v="2083" actId="21"/>
          <ac:spMkLst>
            <pc:docMk/>
            <pc:sldMk cId="2837798641" sldId="326"/>
            <ac:spMk id="21" creationId="{6A629C58-ECCD-42F4-B1B3-1629361A8261}"/>
          </ac:spMkLst>
        </pc:spChg>
        <pc:spChg chg="add del mod">
          <ac:chgData name="Majeda Al Hermi" userId="ebe551ee1b006974" providerId="LiveId" clId="{9A2E8018-DFC0-4587-8CCF-E84692DB8287}" dt="2020-06-15T16:03:05.385" v="2083" actId="21"/>
          <ac:spMkLst>
            <pc:docMk/>
            <pc:sldMk cId="2837798641" sldId="326"/>
            <ac:spMk id="22" creationId="{A7437C88-DFE3-4D54-9070-86B3E1A8C2E0}"/>
          </ac:spMkLst>
        </pc:spChg>
        <pc:spChg chg="del">
          <ac:chgData name="Majeda Al Hermi" userId="ebe551ee1b006974" providerId="LiveId" clId="{9A2E8018-DFC0-4587-8CCF-E84692DB8287}" dt="2020-06-15T16:21:23.839" v="2715" actId="478"/>
          <ac:spMkLst>
            <pc:docMk/>
            <pc:sldMk cId="2837798641" sldId="326"/>
            <ac:spMk id="23" creationId="{E34DCCFC-37EF-4D6A-9782-6227A1CF9B8B}"/>
          </ac:spMkLst>
        </pc:spChg>
        <pc:spChg chg="del">
          <ac:chgData name="Majeda Al Hermi" userId="ebe551ee1b006974" providerId="LiveId" clId="{9A2E8018-DFC0-4587-8CCF-E84692DB8287}" dt="2020-06-15T16:21:23.839" v="2715" actId="478"/>
          <ac:spMkLst>
            <pc:docMk/>
            <pc:sldMk cId="2837798641" sldId="326"/>
            <ac:spMk id="24" creationId="{D61E6743-8281-4964-BA57-EE738E7E522B}"/>
          </ac:spMkLst>
        </pc:spChg>
        <pc:spChg chg="del">
          <ac:chgData name="Majeda Al Hermi" userId="ebe551ee1b006974" providerId="LiveId" clId="{9A2E8018-DFC0-4587-8CCF-E84692DB8287}" dt="2020-06-15T16:02:31.068" v="2072" actId="478"/>
          <ac:spMkLst>
            <pc:docMk/>
            <pc:sldMk cId="2837798641" sldId="326"/>
            <ac:spMk id="25" creationId="{A25C2FD2-FA0F-4C05-A0F5-579151B91FB4}"/>
          </ac:spMkLst>
        </pc:spChg>
        <pc:spChg chg="del">
          <ac:chgData name="Majeda Al Hermi" userId="ebe551ee1b006974" providerId="LiveId" clId="{9A2E8018-DFC0-4587-8CCF-E84692DB8287}" dt="2020-06-15T16:02:31.068" v="2072" actId="478"/>
          <ac:spMkLst>
            <pc:docMk/>
            <pc:sldMk cId="2837798641" sldId="326"/>
            <ac:spMk id="26" creationId="{C6985E23-4C51-4A5D-9D7B-E600D8D0197B}"/>
          </ac:spMkLst>
        </pc:spChg>
        <pc:spChg chg="del">
          <ac:chgData name="Majeda Al Hermi" userId="ebe551ee1b006974" providerId="LiveId" clId="{9A2E8018-DFC0-4587-8CCF-E84692DB8287}" dt="2020-06-15T16:02:31.068" v="2072" actId="478"/>
          <ac:spMkLst>
            <pc:docMk/>
            <pc:sldMk cId="2837798641" sldId="326"/>
            <ac:spMk id="27" creationId="{172F21EC-CAE3-4270-8AFF-6D9181D98905}"/>
          </ac:spMkLst>
        </pc:spChg>
        <pc:spChg chg="add del mod">
          <ac:chgData name="Majeda Al Hermi" userId="ebe551ee1b006974" providerId="LiveId" clId="{9A2E8018-DFC0-4587-8CCF-E84692DB8287}" dt="2020-06-15T16:03:05.385" v="2083" actId="21"/>
          <ac:spMkLst>
            <pc:docMk/>
            <pc:sldMk cId="2837798641" sldId="326"/>
            <ac:spMk id="28" creationId="{76EF8E2B-1979-4FF2-A095-113F7DF511D3}"/>
          </ac:spMkLst>
        </pc:spChg>
        <pc:spChg chg="add mod">
          <ac:chgData name="Majeda Al Hermi" userId="ebe551ee1b006974" providerId="LiveId" clId="{9A2E8018-DFC0-4587-8CCF-E84692DB8287}" dt="2020-06-15T16:28:02.755" v="2802"/>
          <ac:spMkLst>
            <pc:docMk/>
            <pc:sldMk cId="2837798641" sldId="326"/>
            <ac:spMk id="30" creationId="{5C627E07-AC5D-430F-A002-5FE1421C8137}"/>
          </ac:spMkLst>
        </pc:spChg>
        <pc:spChg chg="add mod">
          <ac:chgData name="Majeda Al Hermi" userId="ebe551ee1b006974" providerId="LiveId" clId="{9A2E8018-DFC0-4587-8CCF-E84692DB8287}" dt="2020-06-15T16:28:09.347" v="2803"/>
          <ac:spMkLst>
            <pc:docMk/>
            <pc:sldMk cId="2837798641" sldId="326"/>
            <ac:spMk id="31" creationId="{E2F935E6-401D-454C-A848-09C1D0276050}"/>
          </ac:spMkLst>
        </pc:spChg>
        <pc:spChg chg="add mod">
          <ac:chgData name="Majeda Al Hermi" userId="ebe551ee1b006974" providerId="LiveId" clId="{9A2E8018-DFC0-4587-8CCF-E84692DB8287}" dt="2020-06-15T16:28:15.439" v="2804"/>
          <ac:spMkLst>
            <pc:docMk/>
            <pc:sldMk cId="2837798641" sldId="326"/>
            <ac:spMk id="32" creationId="{8DD65914-F338-48B5-BED5-ECD82ADF8C97}"/>
          </ac:spMkLst>
        </pc:spChg>
        <pc:spChg chg="add mod">
          <ac:chgData name="Majeda Al Hermi" userId="ebe551ee1b006974" providerId="LiveId" clId="{9A2E8018-DFC0-4587-8CCF-E84692DB8287}" dt="2020-06-15T16:24:45.708" v="2786"/>
          <ac:spMkLst>
            <pc:docMk/>
            <pc:sldMk cId="2837798641" sldId="326"/>
            <ac:spMk id="33" creationId="{BFAA6706-E616-40E3-A748-EBBC0073F21A}"/>
          </ac:spMkLst>
        </pc:spChg>
        <pc:spChg chg="add mod">
          <ac:chgData name="Majeda Al Hermi" userId="ebe551ee1b006974" providerId="LiveId" clId="{9A2E8018-DFC0-4587-8CCF-E84692DB8287}" dt="2020-06-15T16:24:45.708" v="2786"/>
          <ac:spMkLst>
            <pc:docMk/>
            <pc:sldMk cId="2837798641" sldId="326"/>
            <ac:spMk id="34" creationId="{F061724A-ECD8-44B6-84DE-3BE24EAD4C04}"/>
          </ac:spMkLst>
        </pc:spChg>
        <pc:spChg chg="add mod">
          <ac:chgData name="Majeda Al Hermi" userId="ebe551ee1b006974" providerId="LiveId" clId="{9A2E8018-DFC0-4587-8CCF-E84692DB8287}" dt="2020-06-15T16:24:45.708" v="2786"/>
          <ac:spMkLst>
            <pc:docMk/>
            <pc:sldMk cId="2837798641" sldId="326"/>
            <ac:spMk id="35" creationId="{4370DA16-6435-4A4F-8986-F16CD3A5B285}"/>
          </ac:spMkLst>
        </pc:spChg>
        <pc:spChg chg="add mod">
          <ac:chgData name="Majeda Al Hermi" userId="ebe551ee1b006974" providerId="LiveId" clId="{9A2E8018-DFC0-4587-8CCF-E84692DB8287}" dt="2020-06-15T16:24:45.708" v="2786"/>
          <ac:spMkLst>
            <pc:docMk/>
            <pc:sldMk cId="2837798641" sldId="326"/>
            <ac:spMk id="36" creationId="{993E4972-A3A2-4310-958B-A7158707871F}"/>
          </ac:spMkLst>
        </pc:spChg>
        <pc:spChg chg="add mod">
          <ac:chgData name="Majeda Al Hermi" userId="ebe551ee1b006974" providerId="LiveId" clId="{9A2E8018-DFC0-4587-8CCF-E84692DB8287}" dt="2020-06-15T16:24:45.708" v="2786"/>
          <ac:spMkLst>
            <pc:docMk/>
            <pc:sldMk cId="2837798641" sldId="326"/>
            <ac:spMk id="37" creationId="{F949543A-3C23-4211-9D62-4E54FD9A813D}"/>
          </ac:spMkLst>
        </pc:spChg>
      </pc:sldChg>
      <pc:sldChg chg="add del setBg">
        <pc:chgData name="Majeda Al Hermi" userId="ebe551ee1b006974" providerId="LiveId" clId="{9A2E8018-DFC0-4587-8CCF-E84692DB8287}" dt="2020-06-15T16:15:29.504" v="2671"/>
        <pc:sldMkLst>
          <pc:docMk/>
          <pc:sldMk cId="655462863" sldId="327"/>
        </pc:sldMkLst>
      </pc:sldChg>
      <pc:sldChg chg="modSp add modTransition">
        <pc:chgData name="Majeda Al Hermi" userId="ebe551ee1b006974" providerId="LiveId" clId="{9A2E8018-DFC0-4587-8CCF-E84692DB8287}" dt="2020-06-15T19:08:46.898" v="3667"/>
        <pc:sldMkLst>
          <pc:docMk/>
          <pc:sldMk cId="3764694254" sldId="327"/>
        </pc:sldMkLst>
        <pc:spChg chg="mod">
          <ac:chgData name="Majeda Al Hermi" userId="ebe551ee1b006974" providerId="LiveId" clId="{9A2E8018-DFC0-4587-8CCF-E84692DB8287}" dt="2020-06-15T19:08:46.898" v="3667"/>
          <ac:spMkLst>
            <pc:docMk/>
            <pc:sldMk cId="3764694254" sldId="327"/>
            <ac:spMk id="3" creationId="{88016DD9-18C8-4399-8EF4-7EB5DE750AB2}"/>
          </ac:spMkLst>
        </pc:spChg>
      </pc:sldChg>
      <pc:sldChg chg="modSp add modTransition">
        <pc:chgData name="Majeda Al Hermi" userId="ebe551ee1b006974" providerId="LiveId" clId="{9A2E8018-DFC0-4587-8CCF-E84692DB8287}" dt="2020-06-15T16:41:05.855" v="2870"/>
        <pc:sldMkLst>
          <pc:docMk/>
          <pc:sldMk cId="2376703772" sldId="328"/>
        </pc:sldMkLst>
        <pc:spChg chg="mod">
          <ac:chgData name="Majeda Al Hermi" userId="ebe551ee1b006974" providerId="LiveId" clId="{9A2E8018-DFC0-4587-8CCF-E84692DB8287}" dt="2020-06-15T16:30:40.013" v="2816"/>
          <ac:spMkLst>
            <pc:docMk/>
            <pc:sldMk cId="2376703772" sldId="328"/>
            <ac:spMk id="5" creationId="{ED0E0ACF-C18E-4162-87A1-321F76C46AA1}"/>
          </ac:spMkLst>
        </pc:spChg>
      </pc:sldChg>
      <pc:sldChg chg="add del setBg">
        <pc:chgData name="Majeda Al Hermi" userId="ebe551ee1b006974" providerId="LiveId" clId="{9A2E8018-DFC0-4587-8CCF-E84692DB8287}" dt="2020-06-15T16:15:29.504" v="2671"/>
        <pc:sldMkLst>
          <pc:docMk/>
          <pc:sldMk cId="4048293042" sldId="328"/>
        </pc:sldMkLst>
      </pc:sldChg>
      <pc:sldChg chg="add">
        <pc:chgData name="Majeda Al Hermi" userId="ebe551ee1b006974" providerId="LiveId" clId="{9A2E8018-DFC0-4587-8CCF-E84692DB8287}" dt="2020-06-15T18:48:21.473" v="2871"/>
        <pc:sldMkLst>
          <pc:docMk/>
          <pc:sldMk cId="552544815" sldId="329"/>
        </pc:sldMkLst>
      </pc:sldChg>
      <pc:sldChg chg="addSp delSp modSp add mod">
        <pc:chgData name="Majeda Al Hermi" userId="ebe551ee1b006974" providerId="LiveId" clId="{9A2E8018-DFC0-4587-8CCF-E84692DB8287}" dt="2020-06-15T19:09:51.156" v="3674"/>
        <pc:sldMkLst>
          <pc:docMk/>
          <pc:sldMk cId="1693339594" sldId="330"/>
        </pc:sldMkLst>
        <pc:spChg chg="add mod">
          <ac:chgData name="Majeda Al Hermi" userId="ebe551ee1b006974" providerId="LiveId" clId="{9A2E8018-DFC0-4587-8CCF-E84692DB8287}" dt="2020-06-15T19:03:08.601" v="3474" actId="1076"/>
          <ac:spMkLst>
            <pc:docMk/>
            <pc:sldMk cId="1693339594" sldId="330"/>
            <ac:spMk id="2" creationId="{FBC3EC53-146D-4556-9241-8525EFF1FCBA}"/>
          </ac:spMkLst>
        </pc:spChg>
        <pc:spChg chg="mod">
          <ac:chgData name="Majeda Al Hermi" userId="ebe551ee1b006974" providerId="LiveId" clId="{9A2E8018-DFC0-4587-8CCF-E84692DB8287}" dt="2020-06-15T18:58:56.081" v="3410" actId="179"/>
          <ac:spMkLst>
            <pc:docMk/>
            <pc:sldMk cId="1693339594" sldId="330"/>
            <ac:spMk id="3" creationId="{00000000-0000-0000-0000-000000000000}"/>
          </ac:spMkLst>
        </pc:spChg>
        <pc:spChg chg="add del">
          <ac:chgData name="Majeda Al Hermi" userId="ebe551ee1b006974" providerId="LiveId" clId="{9A2E8018-DFC0-4587-8CCF-E84692DB8287}" dt="2020-06-15T19:06:21.043" v="3619" actId="478"/>
          <ac:spMkLst>
            <pc:docMk/>
            <pc:sldMk cId="1693339594" sldId="330"/>
            <ac:spMk id="4" creationId="{050238F0-1DA9-4CFD-963B-3FE60EB6682A}"/>
          </ac:spMkLst>
        </pc:spChg>
        <pc:spChg chg="add mod">
          <ac:chgData name="Majeda Al Hermi" userId="ebe551ee1b006974" providerId="LiveId" clId="{9A2E8018-DFC0-4587-8CCF-E84692DB8287}" dt="2020-06-15T19:06:54.310" v="3627" actId="1076"/>
          <ac:spMkLst>
            <pc:docMk/>
            <pc:sldMk cId="1693339594" sldId="330"/>
            <ac:spMk id="5" creationId="{024AC732-1598-4C0A-80F2-76E92B4E569F}"/>
          </ac:spMkLst>
        </pc:spChg>
        <pc:spChg chg="del mod">
          <ac:chgData name="Majeda Al Hermi" userId="ebe551ee1b006974" providerId="LiveId" clId="{9A2E8018-DFC0-4587-8CCF-E84692DB8287}" dt="2020-06-15T18:58:37.183" v="3401" actId="478"/>
          <ac:spMkLst>
            <pc:docMk/>
            <pc:sldMk cId="1693339594" sldId="330"/>
            <ac:spMk id="16" creationId="{00000000-0000-0000-0000-000000000000}"/>
          </ac:spMkLst>
        </pc:spChg>
        <pc:spChg chg="add mod">
          <ac:chgData name="Majeda Al Hermi" userId="ebe551ee1b006974" providerId="LiveId" clId="{9A2E8018-DFC0-4587-8CCF-E84692DB8287}" dt="2020-06-15T19:09:51.156" v="3674"/>
          <ac:spMkLst>
            <pc:docMk/>
            <pc:sldMk cId="1693339594" sldId="330"/>
            <ac:spMk id="19" creationId="{71927844-4786-4EE1-A388-A37370BC152B}"/>
          </ac:spMkLst>
        </pc:spChg>
        <pc:spChg chg="add mod">
          <ac:chgData name="Majeda Al Hermi" userId="ebe551ee1b006974" providerId="LiveId" clId="{9A2E8018-DFC0-4587-8CCF-E84692DB8287}" dt="2020-06-15T19:03:11.132" v="3475" actId="1076"/>
          <ac:spMkLst>
            <pc:docMk/>
            <pc:sldMk cId="1693339594" sldId="330"/>
            <ac:spMk id="20" creationId="{B705E0FE-3BA1-419C-AC6D-2EBF75AF03E4}"/>
          </ac:spMkLst>
        </pc:spChg>
        <pc:spChg chg="del">
          <ac:chgData name="Majeda Al Hermi" userId="ebe551ee1b006974" providerId="LiveId" clId="{9A2E8018-DFC0-4587-8CCF-E84692DB8287}" dt="2020-06-15T18:59:01.033" v="3411" actId="478"/>
          <ac:spMkLst>
            <pc:docMk/>
            <pc:sldMk cId="1693339594" sldId="330"/>
            <ac:spMk id="21" creationId="{00000000-0000-0000-0000-000000000000}"/>
          </ac:spMkLst>
        </pc:spChg>
        <pc:spChg chg="del">
          <ac:chgData name="Majeda Al Hermi" userId="ebe551ee1b006974" providerId="LiveId" clId="{9A2E8018-DFC0-4587-8CCF-E84692DB8287}" dt="2020-06-15T18:59:01.033" v="3411" actId="478"/>
          <ac:spMkLst>
            <pc:docMk/>
            <pc:sldMk cId="1693339594" sldId="330"/>
            <ac:spMk id="22" creationId="{00000000-0000-0000-0000-000000000000}"/>
          </ac:spMkLst>
        </pc:spChg>
        <pc:spChg chg="add mod">
          <ac:chgData name="Majeda Al Hermi" userId="ebe551ee1b006974" providerId="LiveId" clId="{9A2E8018-DFC0-4587-8CCF-E84692DB8287}" dt="2020-06-15T19:03:22.328" v="3489" actId="1076"/>
          <ac:spMkLst>
            <pc:docMk/>
            <pc:sldMk cId="1693339594" sldId="330"/>
            <ac:spMk id="23" creationId="{52ACD139-41FC-4991-9FC5-21ACDFE57C53}"/>
          </ac:spMkLst>
        </pc:spChg>
        <pc:spChg chg="add mod">
          <ac:chgData name="Majeda Al Hermi" userId="ebe551ee1b006974" providerId="LiveId" clId="{9A2E8018-DFC0-4587-8CCF-E84692DB8287}" dt="2020-06-15T19:03:49.782" v="3513" actId="1076"/>
          <ac:spMkLst>
            <pc:docMk/>
            <pc:sldMk cId="1693339594" sldId="330"/>
            <ac:spMk id="24" creationId="{22908B77-E58D-4762-99F9-51191F318E81}"/>
          </ac:spMkLst>
        </pc:spChg>
        <pc:spChg chg="add mod">
          <ac:chgData name="Majeda Al Hermi" userId="ebe551ee1b006974" providerId="LiveId" clId="{9A2E8018-DFC0-4587-8CCF-E84692DB8287}" dt="2020-06-15T19:03:44.767" v="3512" actId="313"/>
          <ac:spMkLst>
            <pc:docMk/>
            <pc:sldMk cId="1693339594" sldId="330"/>
            <ac:spMk id="30" creationId="{C3BDA0AE-EA27-4671-991F-DB07D300BFF4}"/>
          </ac:spMkLst>
        </pc:spChg>
        <pc:spChg chg="add mod">
          <ac:chgData name="Majeda Al Hermi" userId="ebe551ee1b006974" providerId="LiveId" clId="{9A2E8018-DFC0-4587-8CCF-E84692DB8287}" dt="2020-06-15T19:07:01.949" v="3629"/>
          <ac:spMkLst>
            <pc:docMk/>
            <pc:sldMk cId="1693339594" sldId="330"/>
            <ac:spMk id="31" creationId="{D6A4DCBF-B3E6-4D80-B3F0-F6650632A368}"/>
          </ac:spMkLst>
        </pc:spChg>
        <pc:spChg chg="add mod">
          <ac:chgData name="Majeda Al Hermi" userId="ebe551ee1b006974" providerId="LiveId" clId="{9A2E8018-DFC0-4587-8CCF-E84692DB8287}" dt="2020-06-15T19:05:07.141" v="3576" actId="1076"/>
          <ac:spMkLst>
            <pc:docMk/>
            <pc:sldMk cId="1693339594" sldId="330"/>
            <ac:spMk id="32" creationId="{3293A8B3-0540-4FD2-B84B-614F112AF957}"/>
          </ac:spMkLst>
        </pc:spChg>
        <pc:spChg chg="add mod">
          <ac:chgData name="Majeda Al Hermi" userId="ebe551ee1b006974" providerId="LiveId" clId="{9A2E8018-DFC0-4587-8CCF-E84692DB8287}" dt="2020-06-15T19:06:31.634" v="3620" actId="404"/>
          <ac:spMkLst>
            <pc:docMk/>
            <pc:sldMk cId="1693339594" sldId="330"/>
            <ac:spMk id="33" creationId="{DA6D38D6-F08B-4C07-BB41-1DF1D30FEA31}"/>
          </ac:spMkLst>
        </pc:spChg>
        <pc:spChg chg="add mod">
          <ac:chgData name="Majeda Al Hermi" userId="ebe551ee1b006974" providerId="LiveId" clId="{9A2E8018-DFC0-4587-8CCF-E84692DB8287}" dt="2020-06-15T19:07:18.461" v="3638" actId="20577"/>
          <ac:spMkLst>
            <pc:docMk/>
            <pc:sldMk cId="1693339594" sldId="330"/>
            <ac:spMk id="34" creationId="{5A8C4D77-D390-4DE8-A948-323A75931258}"/>
          </ac:spMkLst>
        </pc:spChg>
        <pc:spChg chg="add mod">
          <ac:chgData name="Majeda Al Hermi" userId="ebe551ee1b006974" providerId="LiveId" clId="{9A2E8018-DFC0-4587-8CCF-E84692DB8287}" dt="2020-06-15T19:07:40.456" v="3650" actId="20577"/>
          <ac:spMkLst>
            <pc:docMk/>
            <pc:sldMk cId="1693339594" sldId="330"/>
            <ac:spMk id="35" creationId="{862A427E-AE90-40FE-830D-14FC32AC36E9}"/>
          </ac:spMkLst>
        </pc:spChg>
        <pc:picChg chg="add mod">
          <ac:chgData name="Majeda Al Hermi" userId="ebe551ee1b006974" providerId="LiveId" clId="{9A2E8018-DFC0-4587-8CCF-E84692DB8287}" dt="2020-06-15T19:06:40.651" v="3623" actId="1076"/>
          <ac:picMkLst>
            <pc:docMk/>
            <pc:sldMk cId="1693339594" sldId="330"/>
            <ac:picMk id="1026" creationId="{02338AFC-2EB9-4593-AFDB-9A0718BB6129}"/>
          </ac:picMkLst>
        </pc:picChg>
      </pc:sldChg>
      <pc:sldChg chg="addSp delSp modSp add mod ord">
        <pc:chgData name="Majeda Al Hermi" userId="ebe551ee1b006974" providerId="LiveId" clId="{9A2E8018-DFC0-4587-8CCF-E84692DB8287}" dt="2020-06-15T19:10:53.750" v="3745"/>
        <pc:sldMkLst>
          <pc:docMk/>
          <pc:sldMk cId="3109399395" sldId="331"/>
        </pc:sldMkLst>
        <pc:spChg chg="mod">
          <ac:chgData name="Majeda Al Hermi" userId="ebe551ee1b006974" providerId="LiveId" clId="{9A2E8018-DFC0-4587-8CCF-E84692DB8287}" dt="2020-06-15T19:10:14.057" v="3736" actId="1035"/>
          <ac:spMkLst>
            <pc:docMk/>
            <pc:sldMk cId="3109399395" sldId="331"/>
            <ac:spMk id="2" creationId="{FBC3EC53-146D-4556-9241-8525EFF1FCBA}"/>
          </ac:spMkLst>
        </pc:spChg>
        <pc:spChg chg="mod">
          <ac:chgData name="Majeda Al Hermi" userId="ebe551ee1b006974" providerId="LiveId" clId="{9A2E8018-DFC0-4587-8CCF-E84692DB8287}" dt="2020-06-15T19:10:00.911" v="3676" actId="14100"/>
          <ac:spMkLst>
            <pc:docMk/>
            <pc:sldMk cId="3109399395" sldId="331"/>
            <ac:spMk id="3" creationId="{00000000-0000-0000-0000-000000000000}"/>
          </ac:spMkLst>
        </pc:spChg>
        <pc:spChg chg="mod">
          <ac:chgData name="Majeda Al Hermi" userId="ebe551ee1b006974" providerId="LiveId" clId="{9A2E8018-DFC0-4587-8CCF-E84692DB8287}" dt="2020-06-15T19:10:14.057" v="3736" actId="1035"/>
          <ac:spMkLst>
            <pc:docMk/>
            <pc:sldMk cId="3109399395" sldId="331"/>
            <ac:spMk id="5" creationId="{024AC732-1598-4C0A-80F2-76E92B4E569F}"/>
          </ac:spMkLst>
        </pc:spChg>
        <pc:spChg chg="del">
          <ac:chgData name="Majeda Al Hermi" userId="ebe551ee1b006974" providerId="LiveId" clId="{9A2E8018-DFC0-4587-8CCF-E84692DB8287}" dt="2020-06-15T19:09:57.030" v="3675" actId="478"/>
          <ac:spMkLst>
            <pc:docMk/>
            <pc:sldMk cId="3109399395" sldId="331"/>
            <ac:spMk id="17" creationId="{8EAC6A79-9341-40A3-832C-05291A2E7729}"/>
          </ac:spMkLst>
        </pc:spChg>
        <pc:spChg chg="del">
          <ac:chgData name="Majeda Al Hermi" userId="ebe551ee1b006974" providerId="LiveId" clId="{9A2E8018-DFC0-4587-8CCF-E84692DB8287}" dt="2020-06-15T19:08:11.792" v="3660" actId="478"/>
          <ac:spMkLst>
            <pc:docMk/>
            <pc:sldMk cId="3109399395" sldId="331"/>
            <ac:spMk id="19" creationId="{71927844-4786-4EE1-A388-A37370BC152B}"/>
          </ac:spMkLst>
        </pc:spChg>
        <pc:spChg chg="mod">
          <ac:chgData name="Majeda Al Hermi" userId="ebe551ee1b006974" providerId="LiveId" clId="{9A2E8018-DFC0-4587-8CCF-E84692DB8287}" dt="2020-06-15T19:10:14.057" v="3736" actId="1035"/>
          <ac:spMkLst>
            <pc:docMk/>
            <pc:sldMk cId="3109399395" sldId="331"/>
            <ac:spMk id="20" creationId="{B705E0FE-3BA1-419C-AC6D-2EBF75AF03E4}"/>
          </ac:spMkLst>
        </pc:spChg>
        <pc:spChg chg="mod">
          <ac:chgData name="Majeda Al Hermi" userId="ebe551ee1b006974" providerId="LiveId" clId="{9A2E8018-DFC0-4587-8CCF-E84692DB8287}" dt="2020-06-15T19:10:14.057" v="3736" actId="1035"/>
          <ac:spMkLst>
            <pc:docMk/>
            <pc:sldMk cId="3109399395" sldId="331"/>
            <ac:spMk id="23" creationId="{52ACD139-41FC-4991-9FC5-21ACDFE57C53}"/>
          </ac:spMkLst>
        </pc:spChg>
        <pc:spChg chg="mod">
          <ac:chgData name="Majeda Al Hermi" userId="ebe551ee1b006974" providerId="LiveId" clId="{9A2E8018-DFC0-4587-8CCF-E84692DB8287}" dt="2020-06-15T19:10:14.057" v="3736" actId="1035"/>
          <ac:spMkLst>
            <pc:docMk/>
            <pc:sldMk cId="3109399395" sldId="331"/>
            <ac:spMk id="24" creationId="{22908B77-E58D-4762-99F9-51191F318E81}"/>
          </ac:spMkLst>
        </pc:spChg>
        <pc:spChg chg="del">
          <ac:chgData name="Majeda Al Hermi" userId="ebe551ee1b006974" providerId="LiveId" clId="{9A2E8018-DFC0-4587-8CCF-E84692DB8287}" dt="2020-06-15T19:09:57.030" v="3675" actId="478"/>
          <ac:spMkLst>
            <pc:docMk/>
            <pc:sldMk cId="3109399395" sldId="331"/>
            <ac:spMk id="25" creationId="{F9BCBFB8-B5B9-49D7-88A0-56026AA93F63}"/>
          </ac:spMkLst>
        </pc:spChg>
        <pc:spChg chg="del">
          <ac:chgData name="Majeda Al Hermi" userId="ebe551ee1b006974" providerId="LiveId" clId="{9A2E8018-DFC0-4587-8CCF-E84692DB8287}" dt="2020-06-15T19:09:57.030" v="3675" actId="478"/>
          <ac:spMkLst>
            <pc:docMk/>
            <pc:sldMk cId="3109399395" sldId="331"/>
            <ac:spMk id="26" creationId="{D4343F02-DDBC-4D5F-BB99-58D5DA3E52CB}"/>
          </ac:spMkLst>
        </pc:spChg>
        <pc:spChg chg="del">
          <ac:chgData name="Majeda Al Hermi" userId="ebe551ee1b006974" providerId="LiveId" clId="{9A2E8018-DFC0-4587-8CCF-E84692DB8287}" dt="2020-06-15T19:09:57.030" v="3675" actId="478"/>
          <ac:spMkLst>
            <pc:docMk/>
            <pc:sldMk cId="3109399395" sldId="331"/>
            <ac:spMk id="27" creationId="{41BBF65F-5C08-4C8E-A87C-44EE4E7691B9}"/>
          </ac:spMkLst>
        </pc:spChg>
        <pc:spChg chg="del">
          <ac:chgData name="Majeda Al Hermi" userId="ebe551ee1b006974" providerId="LiveId" clId="{9A2E8018-DFC0-4587-8CCF-E84692DB8287}" dt="2020-06-15T19:09:57.030" v="3675" actId="478"/>
          <ac:spMkLst>
            <pc:docMk/>
            <pc:sldMk cId="3109399395" sldId="331"/>
            <ac:spMk id="28" creationId="{FD697B96-24DF-45F5-8128-59AFE6A5AE2B}"/>
          </ac:spMkLst>
        </pc:spChg>
        <pc:spChg chg="mod">
          <ac:chgData name="Majeda Al Hermi" userId="ebe551ee1b006974" providerId="LiveId" clId="{9A2E8018-DFC0-4587-8CCF-E84692DB8287}" dt="2020-06-15T19:07:59.389" v="3659" actId="20577"/>
          <ac:spMkLst>
            <pc:docMk/>
            <pc:sldMk cId="3109399395" sldId="331"/>
            <ac:spMk id="29" creationId="{00000000-0000-0000-0000-000000000000}"/>
          </ac:spMkLst>
        </pc:spChg>
        <pc:spChg chg="mod">
          <ac:chgData name="Majeda Al Hermi" userId="ebe551ee1b006974" providerId="LiveId" clId="{9A2E8018-DFC0-4587-8CCF-E84692DB8287}" dt="2020-06-15T19:10:14.057" v="3736" actId="1035"/>
          <ac:spMkLst>
            <pc:docMk/>
            <pc:sldMk cId="3109399395" sldId="331"/>
            <ac:spMk id="30" creationId="{C3BDA0AE-EA27-4671-991F-DB07D300BFF4}"/>
          </ac:spMkLst>
        </pc:spChg>
        <pc:spChg chg="mod">
          <ac:chgData name="Majeda Al Hermi" userId="ebe551ee1b006974" providerId="LiveId" clId="{9A2E8018-DFC0-4587-8CCF-E84692DB8287}" dt="2020-06-15T19:10:14.057" v="3736" actId="1035"/>
          <ac:spMkLst>
            <pc:docMk/>
            <pc:sldMk cId="3109399395" sldId="331"/>
            <ac:spMk id="31" creationId="{D6A4DCBF-B3E6-4D80-B3F0-F6650632A368}"/>
          </ac:spMkLst>
        </pc:spChg>
        <pc:spChg chg="mod">
          <ac:chgData name="Majeda Al Hermi" userId="ebe551ee1b006974" providerId="LiveId" clId="{9A2E8018-DFC0-4587-8CCF-E84692DB8287}" dt="2020-06-15T19:10:14.057" v="3736" actId="1035"/>
          <ac:spMkLst>
            <pc:docMk/>
            <pc:sldMk cId="3109399395" sldId="331"/>
            <ac:spMk id="32" creationId="{3293A8B3-0540-4FD2-B84B-614F112AF957}"/>
          </ac:spMkLst>
        </pc:spChg>
        <pc:spChg chg="mod">
          <ac:chgData name="Majeda Al Hermi" userId="ebe551ee1b006974" providerId="LiveId" clId="{9A2E8018-DFC0-4587-8CCF-E84692DB8287}" dt="2020-06-15T19:10:14.057" v="3736" actId="1035"/>
          <ac:spMkLst>
            <pc:docMk/>
            <pc:sldMk cId="3109399395" sldId="331"/>
            <ac:spMk id="33" creationId="{DA6D38D6-F08B-4C07-BB41-1DF1D30FEA31}"/>
          </ac:spMkLst>
        </pc:spChg>
        <pc:spChg chg="mod">
          <ac:chgData name="Majeda Al Hermi" userId="ebe551ee1b006974" providerId="LiveId" clId="{9A2E8018-DFC0-4587-8CCF-E84692DB8287}" dt="2020-06-15T19:10:14.057" v="3736" actId="1035"/>
          <ac:spMkLst>
            <pc:docMk/>
            <pc:sldMk cId="3109399395" sldId="331"/>
            <ac:spMk id="34" creationId="{5A8C4D77-D390-4DE8-A948-323A75931258}"/>
          </ac:spMkLst>
        </pc:spChg>
        <pc:spChg chg="mod">
          <ac:chgData name="Majeda Al Hermi" userId="ebe551ee1b006974" providerId="LiveId" clId="{9A2E8018-DFC0-4587-8CCF-E84692DB8287}" dt="2020-06-15T19:10:14.057" v="3736" actId="1035"/>
          <ac:spMkLst>
            <pc:docMk/>
            <pc:sldMk cId="3109399395" sldId="331"/>
            <ac:spMk id="35" creationId="{862A427E-AE90-40FE-830D-14FC32AC36E9}"/>
          </ac:spMkLst>
        </pc:spChg>
        <pc:spChg chg="add del mod">
          <ac:chgData name="Majeda Al Hermi" userId="ebe551ee1b006974" providerId="LiveId" clId="{9A2E8018-DFC0-4587-8CCF-E84692DB8287}" dt="2020-06-15T19:10:34.052" v="3741" actId="478"/>
          <ac:spMkLst>
            <pc:docMk/>
            <pc:sldMk cId="3109399395" sldId="331"/>
            <ac:spMk id="36" creationId="{BDF9DED6-961B-4D16-A4FF-B146605D2656}"/>
          </ac:spMkLst>
        </pc:spChg>
        <pc:spChg chg="add del mod">
          <ac:chgData name="Majeda Al Hermi" userId="ebe551ee1b006974" providerId="LiveId" clId="{9A2E8018-DFC0-4587-8CCF-E84692DB8287}" dt="2020-06-15T19:10:33.583" v="3740"/>
          <ac:spMkLst>
            <pc:docMk/>
            <pc:sldMk cId="3109399395" sldId="331"/>
            <ac:spMk id="37" creationId="{6491A0F6-98DB-49BD-9E8E-6DB289E49EBA}"/>
          </ac:spMkLst>
        </pc:spChg>
        <pc:spChg chg="mod">
          <ac:chgData name="Majeda Al Hermi" userId="ebe551ee1b006974" providerId="LiveId" clId="{9A2E8018-DFC0-4587-8CCF-E84692DB8287}" dt="2020-06-15T19:10:53.750" v="3745"/>
          <ac:spMkLst>
            <pc:docMk/>
            <pc:sldMk cId="3109399395" sldId="331"/>
            <ac:spMk id="39" creationId="{39435CE4-3B24-4C6A-9A4E-E3921AD26880}"/>
          </ac:spMkLst>
        </pc:spChg>
        <pc:spChg chg="mod">
          <ac:chgData name="Majeda Al Hermi" userId="ebe551ee1b006974" providerId="LiveId" clId="{9A2E8018-DFC0-4587-8CCF-E84692DB8287}" dt="2020-06-15T19:10:53.750" v="3745"/>
          <ac:spMkLst>
            <pc:docMk/>
            <pc:sldMk cId="3109399395" sldId="331"/>
            <ac:spMk id="40" creationId="{B1500A14-CBCF-4B66-8EDA-4D762C395CDE}"/>
          </ac:spMkLst>
        </pc:spChg>
        <pc:spChg chg="mod">
          <ac:chgData name="Majeda Al Hermi" userId="ebe551ee1b006974" providerId="LiveId" clId="{9A2E8018-DFC0-4587-8CCF-E84692DB8287}" dt="2020-06-15T19:10:53.750" v="3745"/>
          <ac:spMkLst>
            <pc:docMk/>
            <pc:sldMk cId="3109399395" sldId="331"/>
            <ac:spMk id="41" creationId="{4B193576-1360-44F2-B724-21F2F530540E}"/>
          </ac:spMkLst>
        </pc:spChg>
        <pc:spChg chg="mod">
          <ac:chgData name="Majeda Al Hermi" userId="ebe551ee1b006974" providerId="LiveId" clId="{9A2E8018-DFC0-4587-8CCF-E84692DB8287}" dt="2020-06-15T19:10:53.750" v="3745"/>
          <ac:spMkLst>
            <pc:docMk/>
            <pc:sldMk cId="3109399395" sldId="331"/>
            <ac:spMk id="42" creationId="{87BF279F-911C-4C95-A4CF-3015A9AA43ED}"/>
          </ac:spMkLst>
        </pc:spChg>
        <pc:spChg chg="mod">
          <ac:chgData name="Majeda Al Hermi" userId="ebe551ee1b006974" providerId="LiveId" clId="{9A2E8018-DFC0-4587-8CCF-E84692DB8287}" dt="2020-06-15T19:10:53.750" v="3745"/>
          <ac:spMkLst>
            <pc:docMk/>
            <pc:sldMk cId="3109399395" sldId="331"/>
            <ac:spMk id="43" creationId="{E4A40131-4CDA-4D6F-B678-2129A83A1714}"/>
          </ac:spMkLst>
        </pc:spChg>
        <pc:spChg chg="mod">
          <ac:chgData name="Majeda Al Hermi" userId="ebe551ee1b006974" providerId="LiveId" clId="{9A2E8018-DFC0-4587-8CCF-E84692DB8287}" dt="2020-06-15T19:10:53.750" v="3745"/>
          <ac:spMkLst>
            <pc:docMk/>
            <pc:sldMk cId="3109399395" sldId="331"/>
            <ac:spMk id="44" creationId="{3FC1F195-D5D2-4961-BFB7-9D730622C7C9}"/>
          </ac:spMkLst>
        </pc:spChg>
        <pc:spChg chg="del">
          <ac:chgData name="Majeda Al Hermi" userId="ebe551ee1b006974" providerId="LiveId" clId="{9A2E8018-DFC0-4587-8CCF-E84692DB8287}" dt="2020-06-15T19:10:38.395" v="3742" actId="478"/>
          <ac:spMkLst>
            <pc:docMk/>
            <pc:sldMk cId="3109399395" sldId="331"/>
            <ac:spMk id="56" creationId="{00000000-0000-0000-0000-000000000000}"/>
          </ac:spMkLst>
        </pc:spChg>
        <pc:grpChg chg="add mod">
          <ac:chgData name="Majeda Al Hermi" userId="ebe551ee1b006974" providerId="LiveId" clId="{9A2E8018-DFC0-4587-8CCF-E84692DB8287}" dt="2020-06-15T19:10:53.750" v="3745"/>
          <ac:grpSpMkLst>
            <pc:docMk/>
            <pc:sldMk cId="3109399395" sldId="331"/>
            <ac:grpSpMk id="38" creationId="{635B9EE9-1BE5-4549-8BCF-E7F47BABBF15}"/>
          </ac:grpSpMkLst>
        </pc:grpChg>
        <pc:picChg chg="mod">
          <ac:chgData name="Majeda Al Hermi" userId="ebe551ee1b006974" providerId="LiveId" clId="{9A2E8018-DFC0-4587-8CCF-E84692DB8287}" dt="2020-06-15T19:10:14.057" v="3736" actId="1035"/>
          <ac:picMkLst>
            <pc:docMk/>
            <pc:sldMk cId="3109399395" sldId="331"/>
            <ac:picMk id="1026" creationId="{02338AFC-2EB9-4593-AFDB-9A0718BB61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95000"/>
              </a:schemeClr>
            </a:gs>
            <a:gs pos="100000">
              <a:srgbClr val="EAEAE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0.png"/><Relationship Id="rId7"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1.png"/><Relationship Id="rId7"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4.xml"/><Relationship Id="rId7" Type="http://schemas.openxmlformats.org/officeDocument/2006/relationships/slide" Target="slide17.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26.xml"/><Relationship Id="rId7" Type="http://schemas.openxmlformats.org/officeDocument/2006/relationships/slide" Target="slide17.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7.xml"/><Relationship Id="rId7"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slide" Target="slide5.xml"/><Relationship Id="rId11" Type="http://schemas.openxmlformats.org/officeDocument/2006/relationships/image" Target="../media/image4.png"/><Relationship Id="rId5" Type="http://schemas.openxmlformats.org/officeDocument/2006/relationships/slide" Target="slide28.xml"/><Relationship Id="rId10" Type="http://schemas.openxmlformats.org/officeDocument/2006/relationships/slide" Target="slide13.xml"/><Relationship Id="rId4" Type="http://schemas.openxmlformats.org/officeDocument/2006/relationships/slide" Target="slide29.xml"/><Relationship Id="rId9" Type="http://schemas.openxmlformats.org/officeDocument/2006/relationships/slide" Target="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7.xml"/><Relationship Id="rId7"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slide" Target="slide5.xml"/><Relationship Id="rId11" Type="http://schemas.openxmlformats.org/officeDocument/2006/relationships/image" Target="../media/image4.png"/><Relationship Id="rId5" Type="http://schemas.openxmlformats.org/officeDocument/2006/relationships/slide" Target="slide31.xml"/><Relationship Id="rId10" Type="http://schemas.openxmlformats.org/officeDocument/2006/relationships/slide" Target="slide13.xml"/><Relationship Id="rId4" Type="http://schemas.openxmlformats.org/officeDocument/2006/relationships/slide" Target="slide30.xml"/><Relationship Id="rId9" Type="http://schemas.openxmlformats.org/officeDocument/2006/relationships/slide" Target="slide17.xml"/></Relationships>
</file>

<file path=ppt/slides/_rels/slide2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7.xml"/><Relationship Id="rId7"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slide" Target="slide5.xml"/><Relationship Id="rId11" Type="http://schemas.openxmlformats.org/officeDocument/2006/relationships/image" Target="../media/image4.png"/><Relationship Id="rId5" Type="http://schemas.openxmlformats.org/officeDocument/2006/relationships/slide" Target="slide33.xml"/><Relationship Id="rId10" Type="http://schemas.openxmlformats.org/officeDocument/2006/relationships/slide" Target="slide13.xml"/><Relationship Id="rId4" Type="http://schemas.openxmlformats.org/officeDocument/2006/relationships/slide" Target="slide32.xml"/><Relationship Id="rId9" Type="http://schemas.openxmlformats.org/officeDocument/2006/relationships/slide" Target="slide17.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7.png"/><Relationship Id="rId7" Type="http://schemas.openxmlformats.org/officeDocument/2006/relationships/slide" Target="slide17.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8.png"/><Relationship Id="rId7" Type="http://schemas.openxmlformats.org/officeDocument/2006/relationships/slide" Target="slide17.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7.png"/><Relationship Id="rId7"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slide" Target="slide13.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AF00B596-7B01-43CA-B059-816B31626258}"/>
              </a:ext>
            </a:extLst>
          </p:cNvPr>
          <p:cNvSpPr txBox="1">
            <a:spLocks noGrp="1"/>
          </p:cNvSpPr>
          <p:nvPr>
            <p:ph type="ctrTitle"/>
          </p:nvPr>
        </p:nvSpPr>
        <p:spPr>
          <a:xfrm>
            <a:off x="-366217" y="1463617"/>
            <a:ext cx="9333317" cy="1913707"/>
          </a:xfrm>
          <a:prstGeom prst="rect">
            <a:avLst/>
          </a:prstGeom>
        </p:spPr>
        <p:txBody>
          <a:bodyPr spcFirstLastPara="1" wrap="square" lIns="91425" tIns="91425" rIns="91425" bIns="91425" anchor="ctr" anchorCtr="0">
            <a:noAutofit/>
          </a:bodyPr>
          <a:lstStyle/>
          <a:p>
            <a:pPr lvl="0" algn="ctr"/>
            <a:r>
              <a:rPr lang="en-US" sz="4400" dirty="0" smtClean="0">
                <a:solidFill>
                  <a:srgbClr val="3F5378"/>
                </a:solidFill>
                <a:latin typeface="Arial Black" panose="020B0A04020102020204" pitchFamily="34" charset="0"/>
              </a:rPr>
              <a:t>Communication Skills </a:t>
            </a:r>
            <a:r>
              <a:rPr lang="en" sz="2800" dirty="0">
                <a:solidFill>
                  <a:srgbClr val="3F5378"/>
                </a:solidFill>
                <a:latin typeface="Helvetica Black" pitchFamily="50" charset="0"/>
              </a:rPr>
              <a:t/>
            </a:r>
            <a:br>
              <a:rPr lang="en" sz="2800" dirty="0">
                <a:solidFill>
                  <a:srgbClr val="3F5378"/>
                </a:solidFill>
                <a:latin typeface="Helvetica Black" pitchFamily="50" charset="0"/>
              </a:rPr>
            </a:br>
            <a:r>
              <a:rPr lang="ar-BH" sz="1200" dirty="0" smtClean="0">
                <a:solidFill>
                  <a:srgbClr val="3F5378"/>
                </a:solidFill>
                <a:latin typeface="Helvetica Black" pitchFamily="50" charset="0"/>
              </a:rPr>
              <a:t/>
            </a:r>
            <a:br>
              <a:rPr lang="ar-BH" sz="1200" dirty="0" smtClean="0">
                <a:solidFill>
                  <a:srgbClr val="3F5378"/>
                </a:solidFill>
                <a:latin typeface="Helvetica Black" pitchFamily="50" charset="0"/>
              </a:rPr>
            </a:br>
            <a:r>
              <a:rPr lang="ar-BH" sz="7200" b="1" dirty="0" smtClean="0">
                <a:solidFill>
                  <a:srgbClr val="FF9800"/>
                </a:solidFill>
                <a:latin typeface="Al-Mateen" panose="02060803050605020204" pitchFamily="18" charset="-78"/>
                <a:cs typeface="Al-Mateen" panose="02060803050605020204" pitchFamily="18" charset="-78"/>
              </a:rPr>
              <a:t>ادر 213</a:t>
            </a:r>
            <a:endParaRPr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a16="http://schemas.microsoft.com/office/drawing/2014/main" xmlns="" id="{9E08E178-21ED-4169-889D-B770A7D668E4}"/>
              </a:ext>
            </a:extLst>
          </p:cNvPr>
          <p:cNvSpPr/>
          <p:nvPr/>
        </p:nvSpPr>
        <p:spPr>
          <a:xfrm>
            <a:off x="2309794" y="5753597"/>
            <a:ext cx="4277132" cy="523220"/>
          </a:xfrm>
          <a:prstGeom prst="rect">
            <a:avLst/>
          </a:prstGeom>
          <a:solidFill>
            <a:srgbClr val="C00000"/>
          </a:solidFill>
        </p:spPr>
        <p:txBody>
          <a:bodyPr wrap="none" lIns="91440" tIns="45720" rIns="91440" bIns="45720">
            <a:spAutoFit/>
          </a:bodyPr>
          <a:lstStyle/>
          <a:p>
            <a:pPr algn="ctr"/>
            <a:r>
              <a:rPr lang="en-US"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SECOND SEMESTER </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xmlns="" id="{7A985F83-96FA-41F0-9616-49BFBDCC2B79}"/>
              </a:ext>
            </a:extLst>
          </p:cNvPr>
          <p:cNvSpPr/>
          <p:nvPr/>
        </p:nvSpPr>
        <p:spPr>
          <a:xfrm>
            <a:off x="2721765" y="6276817"/>
            <a:ext cx="3453188" cy="584775"/>
          </a:xfrm>
          <a:prstGeom prst="rect">
            <a:avLst/>
          </a:prstGeom>
          <a:noFill/>
        </p:spPr>
        <p:txBody>
          <a:bodyPr wrap="none" lIns="91440" tIns="45720" rIns="91440" bIns="45720">
            <a:spAutoFit/>
          </a:bodyPr>
          <a:lstStyle/>
          <a:p>
            <a:pPr algn="ctr"/>
            <a:r>
              <a:rPr lang="ar-SA" sz="3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32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0" name="صورة 9"/>
          <p:cNvPicPr>
            <a:picLocks noChangeAspect="1"/>
          </p:cNvPicPr>
          <p:nvPr/>
        </p:nvPicPr>
        <p:blipFill rotWithShape="1">
          <a:blip r:embed="rId2"/>
          <a:srcRect l="38287" t="30020" r="38819" b="15435"/>
          <a:stretch/>
        </p:blipFill>
        <p:spPr>
          <a:xfrm>
            <a:off x="8311523" y="1746005"/>
            <a:ext cx="3435055" cy="4861030"/>
          </a:xfrm>
          <a:prstGeom prst="rect">
            <a:avLst/>
          </a:prstGeom>
          <a:ln>
            <a:solidFill>
              <a:schemeClr val="tx1"/>
            </a:solidFill>
          </a:ln>
        </p:spPr>
      </p:pic>
      <p:sp>
        <p:nvSpPr>
          <p:cNvPr id="11" name="Rectangle 11">
            <a:extLst>
              <a:ext uri="{FF2B5EF4-FFF2-40B4-BE49-F238E27FC236}">
                <a16:creationId xmlns:a16="http://schemas.microsoft.com/office/drawing/2014/main" xmlns="" id="{44097747-7082-4462-BD81-614E1073243B}"/>
              </a:ext>
            </a:extLst>
          </p:cNvPr>
          <p:cNvSpPr/>
          <p:nvPr/>
        </p:nvSpPr>
        <p:spPr>
          <a:xfrm>
            <a:off x="8311522" y="6011614"/>
            <a:ext cx="3435055"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85-91</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 name="مربع نص 2"/>
          <p:cNvSpPr txBox="1"/>
          <p:nvPr/>
        </p:nvSpPr>
        <p:spPr>
          <a:xfrm>
            <a:off x="1703049" y="3930350"/>
            <a:ext cx="5540189" cy="707886"/>
          </a:xfrm>
          <a:prstGeom prst="rect">
            <a:avLst/>
          </a:prstGeom>
          <a:noFill/>
        </p:spPr>
        <p:txBody>
          <a:bodyPr wrap="square" rtlCol="1">
            <a:spAutoFit/>
          </a:bodyPr>
          <a:lstStyle/>
          <a:p>
            <a:pPr algn="ctr"/>
            <a:r>
              <a:rPr lang="en-US" sz="4000" dirty="0" smtClean="0">
                <a:solidFill>
                  <a:schemeClr val="accent1">
                    <a:lumMod val="75000"/>
                  </a:schemeClr>
                </a:solidFill>
                <a:latin typeface="Rockwell Extra Bold" panose="02060903040505020403" pitchFamily="18" charset="0"/>
                <a:cs typeface="Sakkal Majalla" panose="02000000000000000000" pitchFamily="2" charset="-78"/>
              </a:rPr>
              <a:t>Chapter 4</a:t>
            </a:r>
          </a:p>
        </p:txBody>
      </p:sp>
      <p:sp>
        <p:nvSpPr>
          <p:cNvPr id="4" name="مستطيل 3"/>
          <p:cNvSpPr/>
          <p:nvPr/>
        </p:nvSpPr>
        <p:spPr>
          <a:xfrm>
            <a:off x="1073985" y="4514558"/>
            <a:ext cx="7136890" cy="1409617"/>
          </a:xfrm>
          <a:prstGeom prst="rect">
            <a:avLst/>
          </a:prstGeom>
        </p:spPr>
        <p:txBody>
          <a:bodyPr wrap="none">
            <a:spAutoFit/>
          </a:bodyPr>
          <a:lstStyle/>
          <a:p>
            <a:pPr algn="ctr">
              <a:lnSpc>
                <a:spcPct val="107000"/>
              </a:lnSpc>
            </a:pPr>
            <a:r>
              <a:rPr lang="en-US" sz="8000" b="1" dirty="0" smtClean="0">
                <a:solidFill>
                  <a:srgbClr val="C00000"/>
                </a:solidFill>
                <a:latin typeface="Sakkal Majalla" panose="02000000000000000000" pitchFamily="2" charset="-78"/>
                <a:cs typeface="Sakkal Majalla" panose="02000000000000000000" pitchFamily="2" charset="-78"/>
              </a:rPr>
              <a:t>Meeting Documents</a:t>
            </a:r>
            <a:endParaRPr lang="en-US" sz="8000" b="1" dirty="0">
              <a:solidFill>
                <a:srgbClr val="C00000"/>
              </a:solidFill>
              <a:latin typeface="Sakkal Majalla" panose="02000000000000000000" pitchFamily="2" charset="-78"/>
              <a:cs typeface="Sakkal Majalla" panose="02000000000000000000" pitchFamily="2" charset="-78"/>
            </a:endParaRPr>
          </a:p>
        </p:txBody>
      </p:sp>
      <p:pic>
        <p:nvPicPr>
          <p:cNvPr id="12"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63271" y="0"/>
            <a:ext cx="8350623"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ar-BH"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6000" b="1" dirty="0" smtClean="0">
                <a:solidFill>
                  <a:schemeClr val="bg1"/>
                </a:solidFill>
                <a:latin typeface="Arial Black" panose="020B0A04020102020204" pitchFamily="34" charset="0"/>
              </a:rPr>
              <a:t>Agenda </a:t>
            </a:r>
            <a:endParaRPr lang="en-US" sz="60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6" name="Rectangle 2"/>
          <p:cNvSpPr>
            <a:spLocks noChangeArrowheads="1"/>
          </p:cNvSpPr>
          <p:nvPr/>
        </p:nvSpPr>
        <p:spPr bwMode="auto">
          <a:xfrm>
            <a:off x="256970" y="2023933"/>
            <a:ext cx="3588889"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a:latin typeface="Sakkal Majalla" panose="02000000000000000000" pitchFamily="2" charset="-78"/>
                <a:cs typeface="Sakkal Majalla" panose="02000000000000000000" pitchFamily="2" charset="-78"/>
              </a:rPr>
              <a:t>An agenda is usually distributed to a meeting's participants prior the meeting, so that they will be aware of the subjects to be discussed, and are able to prepare for the meeting accordingly.</a:t>
            </a:r>
          </a:p>
          <a:p>
            <a:pPr marL="0" marR="0" lvl="0" indent="0" algn="just" defTabSz="91440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صورة 1"/>
          <p:cNvPicPr>
            <a:picLocks noChangeAspect="1"/>
          </p:cNvPicPr>
          <p:nvPr/>
        </p:nvPicPr>
        <p:blipFill rotWithShape="1">
          <a:blip r:embed="rId3"/>
          <a:srcRect l="32086" t="32169" r="30708" b="13786"/>
          <a:stretch/>
        </p:blipFill>
        <p:spPr>
          <a:xfrm>
            <a:off x="4101353" y="1503797"/>
            <a:ext cx="5526741" cy="4814308"/>
          </a:xfrm>
          <a:prstGeom prst="rect">
            <a:avLst/>
          </a:prstGeom>
        </p:spPr>
      </p:pic>
      <p:sp>
        <p:nvSpPr>
          <p:cNvPr id="58" name="مستطيل مستدير الزوايا 57">
            <a:hlinkClick r:id="rId4"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9" name="مستطيل مستدير الزوايا 58">
            <a:hlinkClick r:id="rId5"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0" name="مستطيل مستدير الزوايا 59">
            <a:hlinkClick r:id="rId6" action="ppaction://hlinksldjump"/>
          </p:cNvPr>
          <p:cNvSpPr/>
          <p:nvPr/>
        </p:nvSpPr>
        <p:spPr>
          <a:xfrm>
            <a:off x="9783183" y="366813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1" name="مستطيل مستدير الزوايا 60">
            <a:hlinkClick r:id="rId7"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3" name="مستطيل مستدير الزوايا 62">
            <a:hlinkClick r:id="rId8"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64506870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2800" b="1" dirty="0" smtClean="0">
                <a:solidFill>
                  <a:schemeClr val="tx1"/>
                </a:solidFill>
                <a:latin typeface="Sakkal Majalla" panose="02000000000000000000" pitchFamily="2" charset="-78"/>
                <a:cs typeface="Sakkal Majalla" panose="02000000000000000000" pitchFamily="2" charset="-78"/>
              </a:rPr>
              <a:t>Some </a:t>
            </a:r>
            <a:r>
              <a:rPr lang="en-US" sz="2800" b="1" dirty="0">
                <a:solidFill>
                  <a:schemeClr val="tx1"/>
                </a:solidFill>
                <a:latin typeface="Sakkal Majalla" panose="02000000000000000000" pitchFamily="2" charset="-78"/>
                <a:cs typeface="Sakkal Majalla" panose="02000000000000000000" pitchFamily="2" charset="-78"/>
              </a:rPr>
              <a:t>items on the agenda are fixed and some appear only for particular meetings</a:t>
            </a:r>
            <a:r>
              <a:rPr lang="en-US" sz="2800" b="1" dirty="0" smtClean="0">
                <a:solidFill>
                  <a:schemeClr val="tx1"/>
                </a:solidFill>
                <a:latin typeface="Sakkal Majalla" panose="02000000000000000000" pitchFamily="2" charset="-78"/>
                <a:cs typeface="Sakkal Majalla" panose="02000000000000000000" pitchFamily="2" charset="-78"/>
              </a:rPr>
              <a:t>.  A </a:t>
            </a:r>
            <a:r>
              <a:rPr lang="en-US" sz="2800" b="1" dirty="0">
                <a:solidFill>
                  <a:schemeClr val="tx1"/>
                </a:solidFill>
                <a:latin typeface="Sakkal Majalla" panose="02000000000000000000" pitchFamily="2" charset="-78"/>
                <a:cs typeface="Sakkal Majalla" panose="02000000000000000000" pitchFamily="2" charset="-78"/>
              </a:rPr>
              <a:t>typical agenda contains the following fixed items:</a:t>
            </a:r>
          </a:p>
          <a:p>
            <a:pPr marL="1344613" lvl="0" indent="-174625"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Welcome/open meeting.</a:t>
            </a:r>
          </a:p>
          <a:p>
            <a:pPr marL="1344613" lvl="0" indent="-174625"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Apologies for absence.</a:t>
            </a:r>
          </a:p>
          <a:p>
            <a:pPr marL="1344613" lvl="0" indent="-174625"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Approve minutes of the previous meeting.</a:t>
            </a:r>
          </a:p>
          <a:p>
            <a:pPr marL="1344613" lvl="0" indent="-174625"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Matters arising from the previous meeting.</a:t>
            </a:r>
          </a:p>
          <a:p>
            <a:pPr marL="1344613" lvl="0" indent="-174625"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A list of specific points to be discussed – this section is where the bulk of the discussion in the meeting usually takes place.</a:t>
            </a:r>
          </a:p>
          <a:p>
            <a:pPr marL="1344613" lvl="0" indent="-174625"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Any other business (AOB) – allowing a participant to raise another point for discussion.</a:t>
            </a:r>
          </a:p>
          <a:p>
            <a:pPr marL="1344613" lvl="0" indent="-174625"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Arrange/announce details of the next meeting.</a:t>
            </a:r>
          </a:p>
          <a:p>
            <a:pPr algn="just"/>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5487" y="423797"/>
            <a:ext cx="6927393" cy="766200"/>
          </a:xfrm>
        </p:spPr>
        <p:txBody>
          <a:bodyPr>
            <a:noAutofit/>
          </a:bodyPr>
          <a:lstStyle/>
          <a:p>
            <a:pPr algn="ctr"/>
            <a:r>
              <a:rPr lang="en-US" sz="6000" b="1" dirty="0" smtClean="0">
                <a:solidFill>
                  <a:schemeClr val="bg1"/>
                </a:solidFill>
                <a:latin typeface="Arial Black" panose="020B0A04020102020204" pitchFamily="34" charset="0"/>
              </a:rPr>
              <a:t>Agenda </a:t>
            </a:r>
            <a:endParaRPr lang="en-US" sz="60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3" name="مستطيل مستدير الزوايا 22">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4" name="مستطيل مستدير الزوايا 23">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366813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8" name="مستطيل مستدير الزوايا 27">
            <a:hlinkClick r:id="rId7"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8759786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(4.2.1)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88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Groups – </a:t>
            </a:r>
            <a:r>
              <a:rPr lang="en-US" b="1" dirty="0">
                <a:solidFill>
                  <a:srgbClr val="3F5378"/>
                </a:solidFill>
                <a:latin typeface="Sakkal Majalla" panose="02000000000000000000" pitchFamily="2" charset="-78"/>
                <a:cs typeface="Sakkal Majalla" panose="02000000000000000000" pitchFamily="2" charset="-78"/>
              </a:rPr>
              <a:t>Written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Oval 97">
            <a:extLst>
              <a:ext uri="{FF2B5EF4-FFF2-40B4-BE49-F238E27FC236}">
                <a16:creationId xmlns="" xmlns:a16="http://schemas.microsoft.com/office/drawing/2014/main"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120" name="Shape 851">
            <a:extLst>
              <a:ext uri="{FF2B5EF4-FFF2-40B4-BE49-F238E27FC236}">
                <a16:creationId xmlns="" xmlns:a16="http://schemas.microsoft.com/office/drawing/2014/main" id="{64D0DDE7-60EB-4561-86C5-C988C7076341}"/>
              </a:ext>
            </a:extLst>
          </p:cNvPr>
          <p:cNvGrpSpPr/>
          <p:nvPr/>
        </p:nvGrpSpPr>
        <p:grpSpPr>
          <a:xfrm>
            <a:off x="411444" y="4470386"/>
            <a:ext cx="1555200" cy="1541052"/>
            <a:chOff x="6649150" y="309350"/>
            <a:chExt cx="395800" cy="395800"/>
          </a:xfrm>
        </p:grpSpPr>
        <p:sp>
          <p:nvSpPr>
            <p:cNvPr id="121" name="Shape 852">
              <a:extLst>
                <a:ext uri="{FF2B5EF4-FFF2-40B4-BE49-F238E27FC236}">
                  <a16:creationId xmlns="" xmlns:a16="http://schemas.microsoft.com/office/drawing/2014/main"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2" name="Shape 853">
              <a:extLst>
                <a:ext uri="{FF2B5EF4-FFF2-40B4-BE49-F238E27FC236}">
                  <a16:creationId xmlns="" xmlns:a16="http://schemas.microsoft.com/office/drawing/2014/main"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3" name="Shape 854">
              <a:extLst>
                <a:ext uri="{FF2B5EF4-FFF2-40B4-BE49-F238E27FC236}">
                  <a16:creationId xmlns="" xmlns:a16="http://schemas.microsoft.com/office/drawing/2014/main"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4" name="Shape 855">
              <a:extLst>
                <a:ext uri="{FF2B5EF4-FFF2-40B4-BE49-F238E27FC236}">
                  <a16:creationId xmlns="" xmlns:a16="http://schemas.microsoft.com/office/drawing/2014/main"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5" name="Shape 856">
              <a:extLst>
                <a:ext uri="{FF2B5EF4-FFF2-40B4-BE49-F238E27FC236}">
                  <a16:creationId xmlns="" xmlns:a16="http://schemas.microsoft.com/office/drawing/2014/main"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6" name="Shape 857">
              <a:extLst>
                <a:ext uri="{FF2B5EF4-FFF2-40B4-BE49-F238E27FC236}">
                  <a16:creationId xmlns="" xmlns:a16="http://schemas.microsoft.com/office/drawing/2014/main"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7" name="Shape 858">
              <a:extLst>
                <a:ext uri="{FF2B5EF4-FFF2-40B4-BE49-F238E27FC236}">
                  <a16:creationId xmlns="" xmlns:a16="http://schemas.microsoft.com/office/drawing/2014/main"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8" name="Shape 859">
              <a:extLst>
                <a:ext uri="{FF2B5EF4-FFF2-40B4-BE49-F238E27FC236}">
                  <a16:creationId xmlns="" xmlns:a16="http://schemas.microsoft.com/office/drawing/2014/main"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9" name="Shape 860">
              <a:extLst>
                <a:ext uri="{FF2B5EF4-FFF2-40B4-BE49-F238E27FC236}">
                  <a16:creationId xmlns="" xmlns:a16="http://schemas.microsoft.com/office/drawing/2014/main"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0" name="Shape 861">
              <a:extLst>
                <a:ext uri="{FF2B5EF4-FFF2-40B4-BE49-F238E27FC236}">
                  <a16:creationId xmlns="" xmlns:a16="http://schemas.microsoft.com/office/drawing/2014/main"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1" name="Shape 862">
              <a:extLst>
                <a:ext uri="{FF2B5EF4-FFF2-40B4-BE49-F238E27FC236}">
                  <a16:creationId xmlns="" xmlns:a16="http://schemas.microsoft.com/office/drawing/2014/main"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2" name="Shape 863">
              <a:extLst>
                <a:ext uri="{FF2B5EF4-FFF2-40B4-BE49-F238E27FC236}">
                  <a16:creationId xmlns="" xmlns:a16="http://schemas.microsoft.com/office/drawing/2014/main"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3" name="Shape 864">
              <a:extLst>
                <a:ext uri="{FF2B5EF4-FFF2-40B4-BE49-F238E27FC236}">
                  <a16:creationId xmlns="" xmlns:a16="http://schemas.microsoft.com/office/drawing/2014/main"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4" name="Shape 865">
              <a:extLst>
                <a:ext uri="{FF2B5EF4-FFF2-40B4-BE49-F238E27FC236}">
                  <a16:creationId xmlns="" xmlns:a16="http://schemas.microsoft.com/office/drawing/2014/main"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5" name="Shape 866">
              <a:extLst>
                <a:ext uri="{FF2B5EF4-FFF2-40B4-BE49-F238E27FC236}">
                  <a16:creationId xmlns="" xmlns:a16="http://schemas.microsoft.com/office/drawing/2014/main"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6" name="Shape 867">
              <a:extLst>
                <a:ext uri="{FF2B5EF4-FFF2-40B4-BE49-F238E27FC236}">
                  <a16:creationId xmlns="" xmlns:a16="http://schemas.microsoft.com/office/drawing/2014/main"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7" name="Shape 868">
              <a:extLst>
                <a:ext uri="{FF2B5EF4-FFF2-40B4-BE49-F238E27FC236}">
                  <a16:creationId xmlns="" xmlns:a16="http://schemas.microsoft.com/office/drawing/2014/main"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8" name="Shape 869">
              <a:extLst>
                <a:ext uri="{FF2B5EF4-FFF2-40B4-BE49-F238E27FC236}">
                  <a16:creationId xmlns="" xmlns:a16="http://schemas.microsoft.com/office/drawing/2014/main"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9" name="Shape 870">
              <a:extLst>
                <a:ext uri="{FF2B5EF4-FFF2-40B4-BE49-F238E27FC236}">
                  <a16:creationId xmlns="" xmlns:a16="http://schemas.microsoft.com/office/drawing/2014/main"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0" name="Shape 871">
              <a:extLst>
                <a:ext uri="{FF2B5EF4-FFF2-40B4-BE49-F238E27FC236}">
                  <a16:creationId xmlns="" xmlns:a16="http://schemas.microsoft.com/office/drawing/2014/main"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1" name="Shape 872">
              <a:extLst>
                <a:ext uri="{FF2B5EF4-FFF2-40B4-BE49-F238E27FC236}">
                  <a16:creationId xmlns="" xmlns:a16="http://schemas.microsoft.com/office/drawing/2014/main"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2" name="Shape 873">
              <a:extLst>
                <a:ext uri="{FF2B5EF4-FFF2-40B4-BE49-F238E27FC236}">
                  <a16:creationId xmlns="" xmlns:a16="http://schemas.microsoft.com/office/drawing/2014/main"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3" name="Shape 874">
              <a:extLst>
                <a:ext uri="{FF2B5EF4-FFF2-40B4-BE49-F238E27FC236}">
                  <a16:creationId xmlns="" xmlns:a16="http://schemas.microsoft.com/office/drawing/2014/main"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44" name="مستطيل مستدير الزوايا 143">
            <a:hlinkClick r:id="rId2"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45" name="مستطيل مستدير الزوايا 144">
            <a:hlinkClick r:id="rId3"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46" name="مستطيل مستدير الزوايا 145">
            <a:hlinkClick r:id="rId4" action="ppaction://hlinksldjump"/>
          </p:cNvPr>
          <p:cNvSpPr/>
          <p:nvPr/>
        </p:nvSpPr>
        <p:spPr>
          <a:xfrm>
            <a:off x="9783183" y="3668133"/>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47" name="مستطيل مستدير الزوايا 146">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49" name="مستطيل مستدير الزوايا 148">
            <a:hlinkClick r:id="rId6"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1"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3" name="رابط مستقيم 6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807222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heel(1)">
                                      <p:cBhvr>
                                        <p:cTn id="7" dur="180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The minutes are used to document all proceedings, from the start of the meeting to its conclusion.  They are a permanent record of the decisions and activities of the organization.  The minutes are vital because they:</a:t>
            </a:r>
          </a:p>
          <a:p>
            <a:pPr marL="342900" lvl="0" indent="-342900" algn="just">
              <a:buClr>
                <a:srgbClr val="8496B0"/>
              </a:buClr>
              <a:buSzPts val="1000"/>
              <a:buFont typeface="Times New Roman" panose="02020603050405020304" pitchFamily="18" charset="0"/>
              <a:buChar char="►"/>
            </a:pPr>
            <a:r>
              <a:rPr lang="en-US" sz="3200" b="1" dirty="0">
                <a:solidFill>
                  <a:srgbClr val="000000"/>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provide a full record of the discussion at the meeting.</a:t>
            </a:r>
          </a:p>
          <a:p>
            <a:pPr marL="342900" lvl="0" indent="-342900" algn="just">
              <a:buClr>
                <a:srgbClr val="8496B0"/>
              </a:buClr>
              <a:buSzPts val="1000"/>
              <a:buFont typeface="Times New Roman" panose="02020603050405020304" pitchFamily="18" charset="0"/>
              <a:buChar char="►"/>
            </a:pPr>
            <a:r>
              <a:rPr lang="en-US" sz="3200" b="1" dirty="0">
                <a:solidFill>
                  <a:srgbClr val="000000"/>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identify the actions taken or that should be taken, and by whom.</a:t>
            </a:r>
          </a:p>
          <a:p>
            <a:pPr marL="342900" lvl="0" indent="-342900" algn="just">
              <a:buClr>
                <a:srgbClr val="8496B0"/>
              </a:buClr>
              <a:buSzPts val="1000"/>
              <a:buFont typeface="Times New Roman" panose="02020603050405020304" pitchFamily="18" charset="0"/>
              <a:buChar char="►"/>
            </a:pPr>
            <a:r>
              <a:rPr lang="en-US" sz="3200" b="1" dirty="0">
                <a:solidFill>
                  <a:srgbClr val="000000"/>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record whether the goals have been achieved.</a:t>
            </a:r>
          </a:p>
          <a:p>
            <a:pPr marL="342900" lvl="0" indent="-342900" algn="just">
              <a:buClr>
                <a:srgbClr val="8496B0"/>
              </a:buClr>
              <a:buSzPts val="1000"/>
              <a:buFont typeface="Times New Roman" panose="02020603050405020304" pitchFamily="18" charset="0"/>
              <a:buChar char="►"/>
            </a:pPr>
            <a:r>
              <a:rPr lang="en-US" sz="3200" b="1" dirty="0">
                <a:solidFill>
                  <a:srgbClr val="000000"/>
                </a:solidFill>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assist in planning future meetings.</a:t>
            </a: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2800" b="1" dirty="0" smtClean="0">
              <a:solidFill>
                <a:schemeClr val="tx1"/>
              </a:solidFill>
              <a:latin typeface="Sakkal Majalla" panose="02000000000000000000" pitchFamily="2" charset="-78"/>
              <a:cs typeface="Sakkal Majalla" panose="02000000000000000000" pitchFamily="2" charset="-78"/>
            </a:endParaRPr>
          </a:p>
          <a:p>
            <a:pPr algn="ct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 name="عنوان 1"/>
          <p:cNvSpPr txBox="1">
            <a:spLocks/>
          </p:cNvSpPr>
          <p:nvPr/>
        </p:nvSpPr>
        <p:spPr>
          <a:xfrm>
            <a:off x="961045" y="406802"/>
            <a:ext cx="6723159" cy="766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latin typeface="Arial Black" panose="020B0A04020102020204" pitchFamily="34" charset="0"/>
              </a:rPr>
              <a:t>Minutes </a:t>
            </a:r>
          </a:p>
        </p:txBody>
      </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193562" y="5877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87" name="مستطيل مستدير الزوايا 86">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88" name="مستطيل مستدير الزوايا 87">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89" name="مستطيل مستدير الزوايا 88">
            <a:hlinkClick r:id="rId5"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90" name="مستطيل مستدير الزوايا 89">
            <a:hlinkClick r:id="rId6"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92" name="مستطيل مستدير الزوايا 91">
            <a:hlinkClick r:id="rId7" action="ppaction://hlinksldjump"/>
          </p:cNvPr>
          <p:cNvSpPr/>
          <p:nvPr/>
        </p:nvSpPr>
        <p:spPr>
          <a:xfrm>
            <a:off x="9783183" y="438684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7"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9" name="رابط مستقيم 2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6"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755308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3200" b="1" dirty="0">
                <a:solidFill>
                  <a:schemeClr val="tx1"/>
                </a:solidFill>
                <a:latin typeface="Sakkal Majalla" panose="02000000000000000000" pitchFamily="2" charset="-78"/>
                <a:cs typeface="Sakkal Majalla" panose="02000000000000000000" pitchFamily="2" charset="-78"/>
              </a:rPr>
              <a:t>The minutes must contain:</a:t>
            </a:r>
          </a:p>
          <a:p>
            <a:pPr marL="1976438" lvl="0" indent="-363538"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date, time and venue of the meeting.</a:t>
            </a:r>
          </a:p>
          <a:p>
            <a:pPr marL="1976438" lvl="0" indent="-363538"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name of all attendees.</a:t>
            </a:r>
          </a:p>
          <a:p>
            <a:pPr marL="1976438" lvl="0" indent="-363538"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apologies for absences, if given.</a:t>
            </a:r>
          </a:p>
          <a:p>
            <a:pPr marL="1976438" lvl="0" indent="-363538"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name of the chairperson.</a:t>
            </a:r>
          </a:p>
          <a:p>
            <a:pPr marL="1976438" lvl="0" indent="-363538"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purpose of the meeting.</a:t>
            </a:r>
          </a:p>
          <a:p>
            <a:pPr marL="1976438" lvl="0" indent="-363538"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issues being discussed, usually in the order indicated on the agenda. </a:t>
            </a:r>
          </a:p>
          <a:p>
            <a:pPr marL="1976438" lvl="0" indent="-363538" algn="just">
              <a:buFont typeface="+mj-lt"/>
              <a:buAutoNum type="arabicPeriod"/>
            </a:pPr>
            <a:r>
              <a:rPr lang="en-US" sz="3200" b="1" dirty="0">
                <a:solidFill>
                  <a:schemeClr val="tx1"/>
                </a:solidFill>
                <a:latin typeface="Sakkal Majalla" panose="02000000000000000000" pitchFamily="2" charset="-78"/>
                <a:cs typeface="Sakkal Majalla" panose="02000000000000000000" pitchFamily="2" charset="-78"/>
              </a:rPr>
              <a:t>decisions taken</a:t>
            </a:r>
            <a:r>
              <a:rPr lang="en-US" sz="3200" b="1" dirty="0" smtClean="0">
                <a:solidFill>
                  <a:schemeClr val="tx1"/>
                </a:solidFill>
                <a:latin typeface="Sakkal Majalla" panose="02000000000000000000" pitchFamily="2" charset="-78"/>
                <a:cs typeface="Sakkal Majalla" panose="02000000000000000000" pitchFamily="2" charset="-78"/>
              </a:rPr>
              <a:t>.</a:t>
            </a:r>
          </a:p>
          <a:p>
            <a:pPr marL="1976438" lvl="0" indent="-363538" algn="just">
              <a:buFont typeface="+mj-lt"/>
              <a:buAutoNum type="arabicPeriod"/>
            </a:pPr>
            <a:r>
              <a:rPr lang="en-US" sz="3200" b="1" dirty="0" smtClean="0">
                <a:solidFill>
                  <a:schemeClr val="tx1"/>
                </a:solidFill>
                <a:latin typeface="Sakkal Majalla" panose="02000000000000000000" pitchFamily="2" charset="-78"/>
                <a:cs typeface="Sakkal Majalla" panose="02000000000000000000" pitchFamily="2" charset="-78"/>
              </a:rPr>
              <a:t>date, time, venue and purpose of the next meeting.</a:t>
            </a:r>
            <a:endParaRPr lang="en-US" sz="32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2800" b="1" dirty="0" smtClean="0">
              <a:solidFill>
                <a:schemeClr val="tx1"/>
              </a:solidFill>
              <a:latin typeface="Sakkal Majalla" panose="02000000000000000000" pitchFamily="2" charset="-78"/>
              <a:cs typeface="Sakkal Majalla" panose="02000000000000000000" pitchFamily="2" charset="-78"/>
            </a:endParaRPr>
          </a:p>
          <a:p>
            <a:pPr algn="ct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 name="عنوان 1"/>
          <p:cNvSpPr txBox="1">
            <a:spLocks/>
          </p:cNvSpPr>
          <p:nvPr/>
        </p:nvSpPr>
        <p:spPr>
          <a:xfrm>
            <a:off x="961045" y="406802"/>
            <a:ext cx="6723159" cy="766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latin typeface="Arial Black" panose="020B0A04020102020204" pitchFamily="34" charset="0"/>
              </a:rPr>
              <a:t>Minutes </a:t>
            </a:r>
          </a:p>
        </p:txBody>
      </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193562" y="5877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 name="مستطيل 4"/>
          <p:cNvSpPr/>
          <p:nvPr/>
        </p:nvSpPr>
        <p:spPr>
          <a:xfrm>
            <a:off x="3048000" y="1513091"/>
            <a:ext cx="6096000" cy="416011"/>
          </a:xfrm>
          <a:prstGeom prst="rect">
            <a:avLst/>
          </a:prstGeom>
        </p:spPr>
        <p:txBody>
          <a:bodyPr>
            <a:spAutoFit/>
          </a:bodyPr>
          <a:lstStyle/>
          <a:p>
            <a:pPr marL="270510" algn="just">
              <a:lnSpc>
                <a:spcPct val="150000"/>
              </a:lnSpc>
              <a:spcAft>
                <a:spcPts val="0"/>
              </a:spcAft>
            </a:pPr>
            <a:endParaRPr lang="en-US" sz="1600" dirty="0">
              <a:solidFill>
                <a:srgbClr val="000000"/>
              </a:solidFill>
              <a:effectLst/>
              <a:uFill>
                <a:solidFill>
                  <a:srgbClr val="5B9BD5"/>
                </a:solidFill>
              </a:uFill>
              <a:latin typeface="Arial" panose="020B0604020202020204" pitchFamily="34" charset="0"/>
              <a:ea typeface="Calibri" panose="020F0502020204030204" pitchFamily="34" charset="0"/>
            </a:endParaRPr>
          </a:p>
        </p:txBody>
      </p:sp>
      <p:sp>
        <p:nvSpPr>
          <p:cNvPr id="60" name="مستطيل مستدير الزوايا 59">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1" name="مستطيل مستدير الزوايا 60">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2" name="مستطيل مستدير الزوايا 61">
            <a:hlinkClick r:id="rId5"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3" name="مستطيل مستدير الزوايا 62">
            <a:hlinkClick r:id="rId6"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5" name="مستطيل مستدير الزوايا 64">
            <a:hlinkClick r:id="rId7" action="ppaction://hlinksldjump"/>
          </p:cNvPr>
          <p:cNvSpPr/>
          <p:nvPr/>
        </p:nvSpPr>
        <p:spPr>
          <a:xfrm>
            <a:off x="9783183" y="438684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8"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6" name="رابط مستقيم 4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7"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4747442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a:endParaRPr lang="en-US" sz="2800" b="1" dirty="0">
              <a:solidFill>
                <a:schemeClr val="tx1"/>
              </a:solidFill>
              <a:latin typeface="Sakkal Majalla" panose="02000000000000000000" pitchFamily="2" charset="-78"/>
              <a:cs typeface="Sakkal Majalla" panose="02000000000000000000" pitchFamily="2" charset="-78"/>
            </a:endParaRPr>
          </a:p>
          <a:p>
            <a:pPr algn="just"/>
            <a:endParaRPr lang="en-US" sz="2800" b="1" dirty="0" smtClean="0">
              <a:solidFill>
                <a:schemeClr val="tx1"/>
              </a:solidFill>
              <a:latin typeface="Sakkal Majalla" panose="02000000000000000000" pitchFamily="2" charset="-78"/>
              <a:cs typeface="Sakkal Majalla" panose="02000000000000000000" pitchFamily="2" charset="-78"/>
            </a:endParaRPr>
          </a:p>
          <a:p>
            <a:pPr algn="ct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 name="عنوان 1"/>
          <p:cNvSpPr txBox="1">
            <a:spLocks/>
          </p:cNvSpPr>
          <p:nvPr/>
        </p:nvSpPr>
        <p:spPr>
          <a:xfrm>
            <a:off x="961045" y="406802"/>
            <a:ext cx="6723159" cy="766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chemeClr val="bg1"/>
                </a:solidFill>
                <a:latin typeface="Arial Black" panose="020B0A04020102020204" pitchFamily="34" charset="0"/>
              </a:rPr>
              <a:t>Minutes </a:t>
            </a:r>
            <a:endParaRPr lang="en-US" sz="5400" dirty="0">
              <a:solidFill>
                <a:schemeClr val="bg1"/>
              </a:solidFill>
              <a:latin typeface="Arial Black" panose="020B0A04020102020204" pitchFamily="34" charset="0"/>
            </a:endParaRPr>
          </a:p>
        </p:txBody>
      </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193562" y="5877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5" name="مستطيل 4"/>
          <p:cNvSpPr/>
          <p:nvPr/>
        </p:nvSpPr>
        <p:spPr>
          <a:xfrm>
            <a:off x="3048000" y="1513091"/>
            <a:ext cx="6096000" cy="416011"/>
          </a:xfrm>
          <a:prstGeom prst="rect">
            <a:avLst/>
          </a:prstGeom>
        </p:spPr>
        <p:txBody>
          <a:bodyPr>
            <a:spAutoFit/>
          </a:bodyPr>
          <a:lstStyle/>
          <a:p>
            <a:pPr marL="270510" algn="just">
              <a:lnSpc>
                <a:spcPct val="150000"/>
              </a:lnSpc>
              <a:spcAft>
                <a:spcPts val="0"/>
              </a:spcAft>
            </a:pPr>
            <a:endParaRPr lang="en-US" sz="1600" dirty="0">
              <a:solidFill>
                <a:srgbClr val="000000"/>
              </a:solidFill>
              <a:effectLst/>
              <a:uFill>
                <a:solidFill>
                  <a:srgbClr val="5B9BD5"/>
                </a:solidFill>
              </a:uFill>
              <a:latin typeface="Arial" panose="020B0604020202020204" pitchFamily="34" charset="0"/>
              <a:ea typeface="Calibri" panose="020F0502020204030204" pitchFamily="34" charset="0"/>
            </a:endParaRPr>
          </a:p>
        </p:txBody>
      </p:sp>
      <p:pic>
        <p:nvPicPr>
          <p:cNvPr id="2" name="صورة 1"/>
          <p:cNvPicPr>
            <a:picLocks noChangeAspect="1"/>
          </p:cNvPicPr>
          <p:nvPr/>
        </p:nvPicPr>
        <p:blipFill rotWithShape="1">
          <a:blip r:embed="rId3"/>
          <a:srcRect l="19064" t="17831" r="52928" b="11213"/>
          <a:stretch/>
        </p:blipFill>
        <p:spPr>
          <a:xfrm>
            <a:off x="4585626" y="1501462"/>
            <a:ext cx="5034606" cy="4813013"/>
          </a:xfrm>
          <a:prstGeom prst="rect">
            <a:avLst/>
          </a:prstGeom>
        </p:spPr>
      </p:pic>
      <p:sp>
        <p:nvSpPr>
          <p:cNvPr id="4" name="مستطيل 3"/>
          <p:cNvSpPr/>
          <p:nvPr/>
        </p:nvSpPr>
        <p:spPr>
          <a:xfrm>
            <a:off x="1537626" y="-27299741"/>
            <a:ext cx="6096000" cy="10895290"/>
          </a:xfrm>
          <a:prstGeom prst="rect">
            <a:avLst/>
          </a:prstGeom>
        </p:spPr>
        <p:txBody>
          <a:bodyPr>
            <a:spAutoFit/>
          </a:bodyPr>
          <a:lstStyle/>
          <a:p>
            <a:pPr marL="5741988" lvl="0" indent="-457200">
              <a:buFont typeface="Wingdings" panose="05000000000000000000" pitchFamily="2" charset="2"/>
              <a:buChar char="Ø"/>
            </a:pPr>
            <a:r>
              <a:rPr lang="en-US" b="1" dirty="0">
                <a:latin typeface="Sakkal Majalla" panose="02000000000000000000" pitchFamily="2" charset="-78"/>
                <a:cs typeface="Sakkal Majalla" panose="02000000000000000000" pitchFamily="2" charset="-78"/>
              </a:rPr>
              <a:t>Minutes should simply record and not interpret in any way.</a:t>
            </a:r>
          </a:p>
          <a:p>
            <a:pPr marL="457200" lvl="0" indent="-457200" algn="just">
              <a:buFont typeface="Wingdings" panose="05000000000000000000" pitchFamily="2" charset="2"/>
              <a:buChar char="Ø"/>
            </a:pPr>
            <a:r>
              <a:rPr lang="en-US" b="1" dirty="0">
                <a:latin typeface="Sakkal Majalla" panose="02000000000000000000" pitchFamily="2" charset="-78"/>
                <a:cs typeface="Sakkal Majalla" panose="02000000000000000000" pitchFamily="2" charset="-78"/>
              </a:rPr>
              <a:t>Record only the factual basis of the points raised.</a:t>
            </a:r>
          </a:p>
          <a:p>
            <a:pPr marL="457200" indent="-457200" algn="just">
              <a:buFont typeface="Wingdings" panose="05000000000000000000" pitchFamily="2" charset="2"/>
              <a:buChar char="Ø"/>
            </a:pPr>
            <a:r>
              <a:rPr lang="en-US" b="1" dirty="0">
                <a:latin typeface="Sakkal Majalla" panose="02000000000000000000" pitchFamily="2" charset="-78"/>
                <a:cs typeface="Sakkal Majalla" panose="02000000000000000000" pitchFamily="2" charset="-78"/>
              </a:rPr>
              <a:t>Minutes should be written in the past tense.  You must also use the third person (which means you never write 'I', 'you', or 'we').  For example, you would not write 'we are deciding' but 'it was decided'.</a:t>
            </a:r>
          </a:p>
          <a:p>
            <a:pPr lvl="0" algn="just"/>
            <a:endParaRPr lang="en-US" b="1" dirty="0">
              <a:latin typeface="Sakkal Majalla" panose="02000000000000000000" pitchFamily="2" charset="-78"/>
              <a:cs typeface="Sakkal Majalla" panose="02000000000000000000" pitchFamily="2" charset="-78"/>
            </a:endParaRPr>
          </a:p>
        </p:txBody>
      </p:sp>
      <p:sp>
        <p:nvSpPr>
          <p:cNvPr id="7" name="مستطيل 6"/>
          <p:cNvSpPr/>
          <p:nvPr/>
        </p:nvSpPr>
        <p:spPr>
          <a:xfrm>
            <a:off x="51353" y="1643803"/>
            <a:ext cx="5219894" cy="4401205"/>
          </a:xfrm>
          <a:prstGeom prst="rect">
            <a:avLst/>
          </a:prstGeom>
        </p:spPr>
        <p:txBody>
          <a:bodyPr wrap="square">
            <a:spAutoFit/>
          </a:bodyPr>
          <a:lstStyle/>
          <a:p>
            <a:pPr marL="342900" marR="737870" lvl="0" indent="-342900" algn="just">
              <a:buClr>
                <a:srgbClr val="839A48"/>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Minutes should simply record and not interpret in any way.</a:t>
            </a:r>
          </a:p>
          <a:p>
            <a:pPr marL="342900" marR="737870" lvl="0" indent="-342900" algn="just">
              <a:buClr>
                <a:srgbClr val="839A48"/>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Record only the factual basis of the points raised</a:t>
            </a:r>
            <a:r>
              <a:rPr lang="en-US" sz="2800" b="1" dirty="0" smtClean="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a:t>
            </a:r>
          </a:p>
          <a:p>
            <a:pPr marL="342900" marR="737870" indent="-342900" algn="just">
              <a:buClr>
                <a:srgbClr val="839A48"/>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Minutes should be written in the past tense.  You must also use the third person (which means you never write 'I', 'you', or 'we').  For example, you would not write 'we are deciding' but 'it was decided</a:t>
            </a:r>
            <a:r>
              <a:rPr lang="en-US" sz="2800" b="1" dirty="0" smtClean="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a:t>
            </a:r>
            <a:endPar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6" name="مستطيل مستدير الزوايا 25">
            <a:hlinkClick r:id="rId4"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27">
            <a:hlinkClick r:id="rId6"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9" name="مستطيل مستدير الزوايا 28">
            <a:hlinkClick r:id="rId7"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7" name="مستطيل مستدير الزوايا 46">
            <a:hlinkClick r:id="rId8" action="ppaction://hlinksldjump"/>
          </p:cNvPr>
          <p:cNvSpPr/>
          <p:nvPr/>
        </p:nvSpPr>
        <p:spPr>
          <a:xfrm>
            <a:off x="9783183" y="438684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8"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0" name="رابط مستقيم 4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1"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7771039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95883"/>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a:t>
            </a:r>
            <a:r>
              <a:rPr lang="en-US" b="1" dirty="0">
                <a:solidFill>
                  <a:srgbClr val="3F5378"/>
                </a:solidFill>
                <a:latin typeface="Sakkal Majalla" panose="02000000000000000000" pitchFamily="2" charset="-78"/>
                <a:cs typeface="Sakkal Majalla" panose="02000000000000000000" pitchFamily="2" charset="-78"/>
              </a:rPr>
              <a:t>Activity </a:t>
            </a:r>
            <a:r>
              <a:rPr lang="en-US" b="1" dirty="0" smtClean="0">
                <a:solidFill>
                  <a:srgbClr val="3F5378"/>
                </a:solidFill>
                <a:latin typeface="Sakkal Majalla" panose="02000000000000000000" pitchFamily="2" charset="-78"/>
                <a:cs typeface="Sakkal Majalla" panose="02000000000000000000" pitchFamily="2" charset="-78"/>
              </a:rPr>
              <a:t>(4.2.2) </a:t>
            </a:r>
            <a:r>
              <a:rPr lang="en-US" b="1" dirty="0">
                <a:solidFill>
                  <a:srgbClr val="3F5378"/>
                </a:solidFill>
                <a:latin typeface="Sakkal Majalla" panose="02000000000000000000" pitchFamily="2" charset="-78"/>
                <a:cs typeface="Sakkal Majalla" panose="02000000000000000000" pitchFamily="2" charset="-78"/>
              </a:rPr>
              <a:t>page </a:t>
            </a:r>
            <a:r>
              <a:rPr lang="en-US" b="1" dirty="0" smtClean="0">
                <a:solidFill>
                  <a:srgbClr val="3F5378"/>
                </a:solidFill>
                <a:latin typeface="Sakkal Majalla" panose="02000000000000000000" pitchFamily="2" charset="-78"/>
                <a:cs typeface="Sakkal Majalla" panose="02000000000000000000" pitchFamily="2" charset="-78"/>
              </a:rPr>
              <a:t>89 in </a:t>
            </a:r>
            <a:r>
              <a:rPr lang="en-US" b="1" dirty="0">
                <a:solidFill>
                  <a:srgbClr val="3F5378"/>
                </a:solidFill>
                <a:latin typeface="Sakkal Majalla" panose="02000000000000000000" pitchFamily="2" charset="-78"/>
                <a:cs typeface="Sakkal Majalla" panose="02000000000000000000" pitchFamily="2" charset="-78"/>
              </a:rPr>
              <a:t>the Textbook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5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 Groups – </a:t>
            </a:r>
            <a:r>
              <a:rPr lang="en-US" b="1" dirty="0">
                <a:solidFill>
                  <a:srgbClr val="3F5378"/>
                </a:solidFill>
                <a:latin typeface="Sakkal Majalla" panose="02000000000000000000" pitchFamily="2" charset="-78"/>
                <a:cs typeface="Sakkal Majalla" panose="02000000000000000000" pitchFamily="2" charset="-78"/>
              </a:rPr>
              <a:t>Written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Oval 97">
            <a:extLst>
              <a:ext uri="{FF2B5EF4-FFF2-40B4-BE49-F238E27FC236}">
                <a16:creationId xmlns="" xmlns:a16="http://schemas.microsoft.com/office/drawing/2014/main" id="{C4B62E25-6A47-448C-8F92-E28F8EECF468}"/>
              </a:ext>
            </a:extLst>
          </p:cNvPr>
          <p:cNvSpPr/>
          <p:nvPr/>
        </p:nvSpPr>
        <p:spPr>
          <a:xfrm>
            <a:off x="495198" y="4570902"/>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120" name="Shape 851">
            <a:extLst>
              <a:ext uri="{FF2B5EF4-FFF2-40B4-BE49-F238E27FC236}">
                <a16:creationId xmlns="" xmlns:a16="http://schemas.microsoft.com/office/drawing/2014/main" id="{64D0DDE7-60EB-4561-86C5-C988C7076341}"/>
              </a:ext>
            </a:extLst>
          </p:cNvPr>
          <p:cNvGrpSpPr/>
          <p:nvPr/>
        </p:nvGrpSpPr>
        <p:grpSpPr>
          <a:xfrm>
            <a:off x="411444" y="4470386"/>
            <a:ext cx="1555200" cy="1541052"/>
            <a:chOff x="6649150" y="309350"/>
            <a:chExt cx="395800" cy="395800"/>
          </a:xfrm>
        </p:grpSpPr>
        <p:sp>
          <p:nvSpPr>
            <p:cNvPr id="121" name="Shape 852">
              <a:extLst>
                <a:ext uri="{FF2B5EF4-FFF2-40B4-BE49-F238E27FC236}">
                  <a16:creationId xmlns="" xmlns:a16="http://schemas.microsoft.com/office/drawing/2014/main" id="{27429AEC-28DB-45C0-B2FB-552D8B884546}"/>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2" name="Shape 853">
              <a:extLst>
                <a:ext uri="{FF2B5EF4-FFF2-40B4-BE49-F238E27FC236}">
                  <a16:creationId xmlns="" xmlns:a16="http://schemas.microsoft.com/office/drawing/2014/main" id="{48C6096A-F6BD-4608-B2FE-9078BF9F088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3" name="Shape 854">
              <a:extLst>
                <a:ext uri="{FF2B5EF4-FFF2-40B4-BE49-F238E27FC236}">
                  <a16:creationId xmlns="" xmlns:a16="http://schemas.microsoft.com/office/drawing/2014/main" id="{F8A40F1B-E2A2-4F36-BED0-1708249FFA67}"/>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4" name="Shape 855">
              <a:extLst>
                <a:ext uri="{FF2B5EF4-FFF2-40B4-BE49-F238E27FC236}">
                  <a16:creationId xmlns="" xmlns:a16="http://schemas.microsoft.com/office/drawing/2014/main" id="{EB687C49-4766-495E-A6E9-88AD68D70608}"/>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5" name="Shape 856">
              <a:extLst>
                <a:ext uri="{FF2B5EF4-FFF2-40B4-BE49-F238E27FC236}">
                  <a16:creationId xmlns="" xmlns:a16="http://schemas.microsoft.com/office/drawing/2014/main" id="{ABBCFF4F-BDC1-4DEC-A2A2-0922FAC8E3DF}"/>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6" name="Shape 857">
              <a:extLst>
                <a:ext uri="{FF2B5EF4-FFF2-40B4-BE49-F238E27FC236}">
                  <a16:creationId xmlns="" xmlns:a16="http://schemas.microsoft.com/office/drawing/2014/main" id="{D19568E2-824D-4D35-B32E-6425DEF39880}"/>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7" name="Shape 858">
              <a:extLst>
                <a:ext uri="{FF2B5EF4-FFF2-40B4-BE49-F238E27FC236}">
                  <a16:creationId xmlns="" xmlns:a16="http://schemas.microsoft.com/office/drawing/2014/main" id="{862AC30E-7F0B-45C1-8B9A-61BA66ACDA56}"/>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8" name="Shape 859">
              <a:extLst>
                <a:ext uri="{FF2B5EF4-FFF2-40B4-BE49-F238E27FC236}">
                  <a16:creationId xmlns="" xmlns:a16="http://schemas.microsoft.com/office/drawing/2014/main" id="{F1DF5F39-C78A-47BF-A00D-ABC4A994A307}"/>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9" name="Shape 860">
              <a:extLst>
                <a:ext uri="{FF2B5EF4-FFF2-40B4-BE49-F238E27FC236}">
                  <a16:creationId xmlns="" xmlns:a16="http://schemas.microsoft.com/office/drawing/2014/main" id="{6B9DAA1B-E1E9-4FE7-83C2-D7C41ADD7D3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0" name="Shape 861">
              <a:extLst>
                <a:ext uri="{FF2B5EF4-FFF2-40B4-BE49-F238E27FC236}">
                  <a16:creationId xmlns="" xmlns:a16="http://schemas.microsoft.com/office/drawing/2014/main" id="{3C7184C4-079A-4B53-9B44-2FDCAB97F500}"/>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1" name="Shape 862">
              <a:extLst>
                <a:ext uri="{FF2B5EF4-FFF2-40B4-BE49-F238E27FC236}">
                  <a16:creationId xmlns="" xmlns:a16="http://schemas.microsoft.com/office/drawing/2014/main" id="{907D172D-32DF-4EEC-BD7C-01D396E339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2" name="Shape 863">
              <a:extLst>
                <a:ext uri="{FF2B5EF4-FFF2-40B4-BE49-F238E27FC236}">
                  <a16:creationId xmlns="" xmlns:a16="http://schemas.microsoft.com/office/drawing/2014/main" id="{BDE29496-958B-4C43-9DE9-1B8A6E6D800C}"/>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3" name="Shape 864">
              <a:extLst>
                <a:ext uri="{FF2B5EF4-FFF2-40B4-BE49-F238E27FC236}">
                  <a16:creationId xmlns="" xmlns:a16="http://schemas.microsoft.com/office/drawing/2014/main" id="{F9D9BB12-0A7E-4BDB-BC5E-A672E5AE3FC3}"/>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4" name="Shape 865">
              <a:extLst>
                <a:ext uri="{FF2B5EF4-FFF2-40B4-BE49-F238E27FC236}">
                  <a16:creationId xmlns="" xmlns:a16="http://schemas.microsoft.com/office/drawing/2014/main" id="{85D3B614-08AC-4631-8116-C03A3D7823F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5" name="Shape 866">
              <a:extLst>
                <a:ext uri="{FF2B5EF4-FFF2-40B4-BE49-F238E27FC236}">
                  <a16:creationId xmlns="" xmlns:a16="http://schemas.microsoft.com/office/drawing/2014/main" id="{7AD4277C-C5F7-4F36-B66A-D152D43F1AD4}"/>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6" name="Shape 867">
              <a:extLst>
                <a:ext uri="{FF2B5EF4-FFF2-40B4-BE49-F238E27FC236}">
                  <a16:creationId xmlns="" xmlns:a16="http://schemas.microsoft.com/office/drawing/2014/main" id="{8C19E91C-B14C-4F70-95DA-44C32B314D0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7" name="Shape 868">
              <a:extLst>
                <a:ext uri="{FF2B5EF4-FFF2-40B4-BE49-F238E27FC236}">
                  <a16:creationId xmlns="" xmlns:a16="http://schemas.microsoft.com/office/drawing/2014/main" id="{606D9593-4554-40BC-9D2E-757AD28284A6}"/>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8" name="Shape 869">
              <a:extLst>
                <a:ext uri="{FF2B5EF4-FFF2-40B4-BE49-F238E27FC236}">
                  <a16:creationId xmlns="" xmlns:a16="http://schemas.microsoft.com/office/drawing/2014/main" id="{7790E55B-6DBC-4A43-85C9-06ED7867876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9" name="Shape 870">
              <a:extLst>
                <a:ext uri="{FF2B5EF4-FFF2-40B4-BE49-F238E27FC236}">
                  <a16:creationId xmlns="" xmlns:a16="http://schemas.microsoft.com/office/drawing/2014/main" id="{8464B5F5-5332-4C80-9F5D-CD1F00E7DA7A}"/>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0" name="Shape 871">
              <a:extLst>
                <a:ext uri="{FF2B5EF4-FFF2-40B4-BE49-F238E27FC236}">
                  <a16:creationId xmlns="" xmlns:a16="http://schemas.microsoft.com/office/drawing/2014/main" id="{886D231C-8A06-4124-B8B3-C12A080917CE}"/>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1" name="Shape 872">
              <a:extLst>
                <a:ext uri="{FF2B5EF4-FFF2-40B4-BE49-F238E27FC236}">
                  <a16:creationId xmlns="" xmlns:a16="http://schemas.microsoft.com/office/drawing/2014/main" id="{8206EC53-AE62-49C8-BC50-AC696CCCCC73}"/>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2" name="Shape 873">
              <a:extLst>
                <a:ext uri="{FF2B5EF4-FFF2-40B4-BE49-F238E27FC236}">
                  <a16:creationId xmlns="" xmlns:a16="http://schemas.microsoft.com/office/drawing/2014/main" id="{43FE69B3-2B01-4185-A9DC-6684A4C94BBA}"/>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3" name="Shape 874">
              <a:extLst>
                <a:ext uri="{FF2B5EF4-FFF2-40B4-BE49-F238E27FC236}">
                  <a16:creationId xmlns="" xmlns:a16="http://schemas.microsoft.com/office/drawing/2014/main" id="{BC7AD370-DC68-4382-A2E0-9486F10D89AB}"/>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144" name="مستطيل مستدير الزوايا 143">
            <a:hlinkClick r:id="rId2"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45" name="مستطيل مستدير الزوايا 144">
            <a:hlinkClick r:id="rId3"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46" name="مستطيل مستدير الزوايا 145">
            <a:hlinkClick r:id="rId4"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47" name="مستطيل مستدير الزوايا 146">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49" name="مستطيل مستدير الزوايا 148">
            <a:hlinkClick r:id="rId6" action="ppaction://hlinksldjump"/>
          </p:cNvPr>
          <p:cNvSpPr/>
          <p:nvPr/>
        </p:nvSpPr>
        <p:spPr>
          <a:xfrm>
            <a:off x="9783183" y="4386840"/>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1"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3" name="رابط مستقيم 6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87069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heel(1)">
                                      <p:cBhvr>
                                        <p:cTn id="7" dur="180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a:r>
              <a:rPr lang="en-US" sz="4000" b="1" dirty="0" smtClean="0">
                <a:solidFill>
                  <a:schemeClr val="tx1"/>
                </a:solidFill>
                <a:latin typeface="Sakkal Majalla" panose="02000000000000000000" pitchFamily="2" charset="-78"/>
                <a:cs typeface="Sakkal Majalla" panose="02000000000000000000" pitchFamily="2" charset="-78"/>
              </a:rPr>
              <a:t>1</a:t>
            </a:r>
            <a:r>
              <a:rPr lang="en-US" sz="4000" b="1" dirty="0">
                <a:solidFill>
                  <a:schemeClr val="tx1"/>
                </a:solidFill>
                <a:latin typeface="Sakkal Majalla" panose="02000000000000000000" pitchFamily="2" charset="-78"/>
                <a:cs typeface="Sakkal Majalla" panose="02000000000000000000" pitchFamily="2" charset="-78"/>
              </a:rPr>
              <a:t>. </a:t>
            </a:r>
            <a:r>
              <a:rPr lang="en-US" sz="4000" b="1" dirty="0" smtClean="0">
                <a:solidFill>
                  <a:schemeClr val="tx1"/>
                </a:solidFill>
                <a:latin typeface="Sakkal Majalla" panose="02000000000000000000" pitchFamily="2" charset="-78"/>
                <a:cs typeface="Sakkal Majalla" panose="02000000000000000000" pitchFamily="2" charset="-78"/>
              </a:rPr>
              <a:t>Agenda are </a:t>
            </a:r>
            <a:r>
              <a:rPr lang="en-US" sz="4000" b="1" dirty="0">
                <a:solidFill>
                  <a:schemeClr val="tx1"/>
                </a:solidFill>
                <a:latin typeface="Sakkal Majalla" panose="02000000000000000000" pitchFamily="2" charset="-78"/>
                <a:cs typeface="Sakkal Majalla" panose="02000000000000000000" pitchFamily="2" charset="-78"/>
              </a:rPr>
              <a:t>prepared after the meeting.</a:t>
            </a:r>
          </a:p>
          <a:p>
            <a:pPr marL="623888" lvl="0"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3" name="Flowchart: Terminator 5">
            <a:hlinkClick r:id="rId2" action="ppaction://hlinksldjump"/>
          </p:cNvPr>
          <p:cNvSpPr/>
          <p:nvPr/>
        </p:nvSpPr>
        <p:spPr>
          <a:xfrm>
            <a:off x="1827007" y="3783012"/>
            <a:ext cx="2471566" cy="820800"/>
          </a:xfrm>
          <a:prstGeom prst="flowChartTermina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True </a:t>
            </a:r>
          </a:p>
        </p:txBody>
      </p:sp>
      <p:sp>
        <p:nvSpPr>
          <p:cNvPr id="24" name="Flowchart: Terminator 6">
            <a:hlinkClick r:id="rId3" action="ppaction://hlinksldjump"/>
          </p:cNvPr>
          <p:cNvSpPr/>
          <p:nvPr/>
        </p:nvSpPr>
        <p:spPr>
          <a:xfrm>
            <a:off x="5545567" y="3783012"/>
            <a:ext cx="24732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False</a:t>
            </a:r>
          </a:p>
        </p:txBody>
      </p:sp>
      <p:sp>
        <p:nvSpPr>
          <p:cNvPr id="22" name="مستطيل مستدير الزوايا 21">
            <a:hlinkClick r:id="rId4"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5"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6"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7"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0" name="مستطيل مستدير الزوايا 29">
            <a:hlinkClick r:id="rId8"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23401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a:r>
              <a:rPr lang="en-US" sz="4000" b="1" dirty="0">
                <a:solidFill>
                  <a:schemeClr val="tx1"/>
                </a:solidFill>
                <a:latin typeface="Sakkal Majalla" panose="02000000000000000000" pitchFamily="2" charset="-78"/>
                <a:cs typeface="Sakkal Majalla" panose="02000000000000000000" pitchFamily="2" charset="-78"/>
              </a:rPr>
              <a:t>2. ……………….. are written records of the proceeding and resolutions took place in a meeting.</a:t>
            </a:r>
          </a:p>
          <a:p>
            <a:pPr marL="449263" lvl="0" indent="-449263" algn="just"/>
            <a:endParaRPr lang="en-US" sz="4000" b="1" dirty="0">
              <a:solidFill>
                <a:schemeClr val="tx1"/>
              </a:solidFill>
              <a:latin typeface="Sakkal Majalla" panose="02000000000000000000" pitchFamily="2" charset="-78"/>
              <a:cs typeface="Sakkal Majalla" panose="02000000000000000000" pitchFamily="2" charset="-78"/>
            </a:endParaRPr>
          </a:p>
          <a:p>
            <a:pPr lvl="0"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1035424" y="430849"/>
            <a:ext cx="5273936"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8" name="Rectangle: Rounded Corners 16">
            <a:hlinkClick r:id="rId2" action="ppaction://hlinksldjump"/>
            <a:extLst>
              <a:ext uri="{FF2B5EF4-FFF2-40B4-BE49-F238E27FC236}">
                <a16:creationId xmlns="" xmlns:a16="http://schemas.microsoft.com/office/drawing/2014/main" id="{AB991657-89AD-4D7D-B6CE-01F69D831875}"/>
              </a:ext>
            </a:extLst>
          </p:cNvPr>
          <p:cNvSpPr/>
          <p:nvPr/>
        </p:nvSpPr>
        <p:spPr>
          <a:xfrm>
            <a:off x="1335080" y="3749074"/>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chemeClr val="bg1"/>
                </a:solidFill>
                <a:latin typeface="Sakkal Majalla" panose="02000000000000000000" pitchFamily="2" charset="-78"/>
                <a:cs typeface="Sakkal Majalla" panose="02000000000000000000" pitchFamily="2" charset="-78"/>
              </a:rPr>
              <a:t>a. Notice</a:t>
            </a:r>
          </a:p>
        </p:txBody>
      </p:sp>
      <p:sp>
        <p:nvSpPr>
          <p:cNvPr id="30" name="Rectangle: Rounded Corners 24">
            <a:hlinkClick r:id="rId2" action="ppaction://hlinksldjump"/>
            <a:extLst>
              <a:ext uri="{FF2B5EF4-FFF2-40B4-BE49-F238E27FC236}">
                <a16:creationId xmlns="" xmlns:a16="http://schemas.microsoft.com/office/drawing/2014/main" id="{A25C2FD2-FA0F-4C05-A0F5-579151B91FB4}"/>
              </a:ext>
            </a:extLst>
          </p:cNvPr>
          <p:cNvSpPr/>
          <p:nvPr/>
        </p:nvSpPr>
        <p:spPr>
          <a:xfrm>
            <a:off x="5188212" y="3749074"/>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4000" b="1" dirty="0">
                <a:solidFill>
                  <a:schemeClr val="bg1"/>
                </a:solidFill>
                <a:latin typeface="Sakkal Majalla" panose="02000000000000000000" pitchFamily="2" charset="-78"/>
                <a:cs typeface="Sakkal Majalla" panose="02000000000000000000" pitchFamily="2" charset="-78"/>
              </a:rPr>
              <a:t>b.  Agenda</a:t>
            </a:r>
          </a:p>
        </p:txBody>
      </p:sp>
      <p:sp>
        <p:nvSpPr>
          <p:cNvPr id="31" name="Rectangle: Rounded Corners 25">
            <a:hlinkClick r:id="rId3" action="ppaction://hlinksldjump"/>
            <a:extLst>
              <a:ext uri="{FF2B5EF4-FFF2-40B4-BE49-F238E27FC236}">
                <a16:creationId xmlns="" xmlns:a16="http://schemas.microsoft.com/office/drawing/2014/main" id="{C6985E23-4C51-4A5D-9D7B-E600D8D0197B}"/>
              </a:ext>
            </a:extLst>
          </p:cNvPr>
          <p:cNvSpPr/>
          <p:nvPr/>
        </p:nvSpPr>
        <p:spPr>
          <a:xfrm>
            <a:off x="1335080" y="476406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chemeClr val="bg1"/>
                </a:solidFill>
                <a:latin typeface="Sakkal Majalla" panose="02000000000000000000" pitchFamily="2" charset="-78"/>
                <a:cs typeface="Sakkal Majalla" panose="02000000000000000000" pitchFamily="2" charset="-78"/>
              </a:rPr>
              <a:t>c. Minutes </a:t>
            </a:r>
          </a:p>
        </p:txBody>
      </p:sp>
      <p:sp>
        <p:nvSpPr>
          <p:cNvPr id="32" name="Rectangle: Rounded Corners 26">
            <a:hlinkClick r:id="rId2" action="ppaction://hlinksldjump"/>
            <a:extLst>
              <a:ext uri="{FF2B5EF4-FFF2-40B4-BE49-F238E27FC236}">
                <a16:creationId xmlns="" xmlns:a16="http://schemas.microsoft.com/office/drawing/2014/main" id="{172F21EC-CAE3-4270-8AFF-6D9181D98905}"/>
              </a:ext>
            </a:extLst>
          </p:cNvPr>
          <p:cNvSpPr/>
          <p:nvPr/>
        </p:nvSpPr>
        <p:spPr>
          <a:xfrm>
            <a:off x="5188212" y="476406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4000" b="1" dirty="0">
                <a:solidFill>
                  <a:schemeClr val="bg1"/>
                </a:solidFill>
                <a:latin typeface="Sakkal Majalla" panose="02000000000000000000" pitchFamily="2" charset="-78"/>
                <a:cs typeface="Sakkal Majalla" panose="02000000000000000000" pitchFamily="2" charset="-78"/>
              </a:rPr>
              <a:t>d. Report</a:t>
            </a:r>
          </a:p>
        </p:txBody>
      </p:sp>
      <p:sp>
        <p:nvSpPr>
          <p:cNvPr id="33" name="مستطيل مستدير الزوايا 32">
            <a:hlinkClick r:id="rId4"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4" name="مستطيل مستدير الزوايا 33">
            <a:hlinkClick r:id="rId5"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5" name="مستطيل مستدير الزوايا 34">
            <a:hlinkClick r:id="rId6"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6" name="مستطيل مستدير الزوايا 35">
            <a:hlinkClick r:id="rId7"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8" name="مستطيل مستدير الزوايا 37">
            <a:hlinkClick r:id="rId8"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601191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3"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a:tabLst>
                <a:tab pos="542925" algn="l"/>
              </a:tabLst>
            </a:pPr>
            <a:r>
              <a:rPr lang="en-US" sz="4000" b="1" dirty="0">
                <a:solidFill>
                  <a:schemeClr val="tx1"/>
                </a:solidFill>
                <a:latin typeface="Sakkal Majalla" panose="02000000000000000000" pitchFamily="2" charset="-78"/>
                <a:cs typeface="Sakkal Majalla" panose="02000000000000000000" pitchFamily="2" charset="-78"/>
              </a:rPr>
              <a:t>3. The final item for discussion in a formal meeting is known as:</a:t>
            </a: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22" name="Rectangle: Rounded Corners 16">
            <a:hlinkClick r:id="rId4" action="ppaction://hlinksldjump"/>
            <a:extLst>
              <a:ext uri="{FF2B5EF4-FFF2-40B4-BE49-F238E27FC236}">
                <a16:creationId xmlns="" xmlns:a16="http://schemas.microsoft.com/office/drawing/2014/main" id="{AB991657-89AD-4D7D-B6CE-01F69D831875}"/>
              </a:ext>
            </a:extLst>
          </p:cNvPr>
          <p:cNvSpPr/>
          <p:nvPr/>
        </p:nvSpPr>
        <p:spPr>
          <a:xfrm>
            <a:off x="1335080"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bg1"/>
                </a:solidFill>
                <a:latin typeface="Sakkal Majalla" panose="02000000000000000000" pitchFamily="2" charset="-78"/>
                <a:cs typeface="Sakkal Majalla" panose="02000000000000000000" pitchFamily="2" charset="-78"/>
              </a:rPr>
              <a:t>a. Apologies for absence. </a:t>
            </a:r>
          </a:p>
        </p:txBody>
      </p:sp>
      <p:sp>
        <p:nvSpPr>
          <p:cNvPr id="23" name="Rectangle: Rounded Corners 24">
            <a:hlinkClick r:id="rId5" action="ppaction://hlinksldjump"/>
            <a:extLst>
              <a:ext uri="{FF2B5EF4-FFF2-40B4-BE49-F238E27FC236}">
                <a16:creationId xmlns="" xmlns:a16="http://schemas.microsoft.com/office/drawing/2014/main" id="{A25C2FD2-FA0F-4C05-A0F5-579151B91FB4}"/>
              </a:ext>
            </a:extLst>
          </p:cNvPr>
          <p:cNvSpPr/>
          <p:nvPr/>
        </p:nvSpPr>
        <p:spPr>
          <a:xfrm>
            <a:off x="5188212"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b. Any other business</a:t>
            </a:r>
          </a:p>
        </p:txBody>
      </p:sp>
      <p:sp>
        <p:nvSpPr>
          <p:cNvPr id="26" name="Rectangle: Rounded Corners 25">
            <a:hlinkClick r:id="rId4" action="ppaction://hlinksldjump"/>
            <a:extLst>
              <a:ext uri="{FF2B5EF4-FFF2-40B4-BE49-F238E27FC236}">
                <a16:creationId xmlns="" xmlns:a16="http://schemas.microsoft.com/office/drawing/2014/main" id="{C6985E23-4C51-4A5D-9D7B-E600D8D0197B}"/>
              </a:ext>
            </a:extLst>
          </p:cNvPr>
          <p:cNvSpPr/>
          <p:nvPr/>
        </p:nvSpPr>
        <p:spPr>
          <a:xfrm>
            <a:off x="1335080"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bg1"/>
                </a:solidFill>
                <a:latin typeface="Sakkal Majalla" panose="02000000000000000000" pitchFamily="2" charset="-78"/>
                <a:cs typeface="Sakkal Majalla" panose="02000000000000000000" pitchFamily="2" charset="-78"/>
              </a:rPr>
              <a:t>c. A list of discussion point</a:t>
            </a:r>
          </a:p>
        </p:txBody>
      </p:sp>
      <p:sp>
        <p:nvSpPr>
          <p:cNvPr id="27" name="Rectangle: Rounded Corners 26">
            <a:hlinkClick r:id="rId4" action="ppaction://hlinksldjump"/>
            <a:extLst>
              <a:ext uri="{FF2B5EF4-FFF2-40B4-BE49-F238E27FC236}">
                <a16:creationId xmlns="" xmlns:a16="http://schemas.microsoft.com/office/drawing/2014/main" id="{172F21EC-CAE3-4270-8AFF-6D9181D98905}"/>
              </a:ext>
            </a:extLst>
          </p:cNvPr>
          <p:cNvSpPr/>
          <p:nvPr/>
        </p:nvSpPr>
        <p:spPr>
          <a:xfrm>
            <a:off x="5188212"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d. Conclusion.</a:t>
            </a:r>
          </a:p>
        </p:txBody>
      </p:sp>
      <p:sp>
        <p:nvSpPr>
          <p:cNvPr id="28" name="مستطيل مستدير الزوايا 27">
            <a:hlinkClick r:id="rId6"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0" name="مستطيل مستدير الزوايا 29">
            <a:hlinkClick r:id="rId7"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1" name="مستطيل مستدير الزوايا 30">
            <a:hlinkClick r:id="rId8"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2" name="مستطيل مستدير الزوايا 31">
            <a:hlinkClick r:id="rId9"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4" name="مستطيل مستدير الزوايا 33">
            <a:hlinkClick r:id="rId10"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834020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7" name="عنوان 1"/>
          <p:cNvSpPr txBox="1">
            <a:spLocks/>
          </p:cNvSpPr>
          <p:nvPr/>
        </p:nvSpPr>
        <p:spPr>
          <a:xfrm>
            <a:off x="1439916" y="2251231"/>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a:t>
            </a:r>
            <a:r>
              <a:rPr lang="en-US" sz="8000" dirty="0" smtClean="0">
                <a:solidFill>
                  <a:srgbClr val="3F5378"/>
                </a:solidFill>
                <a:effectLst>
                  <a:innerShdw blurRad="63500" dist="50800" dir="10800000">
                    <a:prstClr val="black">
                      <a:alpha val="50000"/>
                    </a:prstClr>
                  </a:innerShdw>
                </a:effectLst>
                <a:latin typeface="Arial Black" panose="020B0A04020102020204" pitchFamily="34" charset="0"/>
              </a:rPr>
              <a:t>4</a:t>
            </a:r>
            <a:endParaRPr lang="en-US" sz="8000" dirty="0">
              <a:solidFill>
                <a:srgbClr val="3F5378"/>
              </a:solidFill>
              <a:effectLst>
                <a:innerShdw blurRad="63500" dist="50800" dir="10800000">
                  <a:prstClr val="black">
                    <a:alpha val="50000"/>
                  </a:prstClr>
                </a:innerShdw>
              </a:effectLst>
              <a:latin typeface="Arial Black" panose="020B0A04020102020204" pitchFamily="34" charset="0"/>
            </a:endParaRPr>
          </a:p>
        </p:txBody>
      </p:sp>
      <p:sp>
        <p:nvSpPr>
          <p:cNvPr id="8" name="مستطيل 7"/>
          <p:cNvSpPr/>
          <p:nvPr/>
        </p:nvSpPr>
        <p:spPr>
          <a:xfrm>
            <a:off x="174244" y="4218984"/>
            <a:ext cx="8868133" cy="116955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dirty="0" smtClean="0">
                <a:ln>
                  <a:solidFill>
                    <a:srgbClr val="3F5378"/>
                  </a:solidFill>
                </a:ln>
                <a:solidFill>
                  <a:schemeClr val="bg1"/>
                </a:solidFill>
                <a:latin typeface="Arial Black" panose="020B0A04020102020204" pitchFamily="34" charset="0"/>
              </a:rPr>
              <a:t>Business Meeting</a:t>
            </a:r>
            <a:endParaRPr lang="en-US" sz="7000" cap="none" spc="0" dirty="0" smtClean="0">
              <a:ln>
                <a:solidFill>
                  <a:srgbClr val="3F5378"/>
                </a:solidFill>
              </a:ln>
              <a:solidFill>
                <a:schemeClr val="bg1"/>
              </a:solidFill>
              <a:effectLst/>
              <a:latin typeface="Arial Black" panose="020B0A04020102020204" pitchFamily="34" charset="0"/>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8172" y="1684266"/>
            <a:ext cx="4453218" cy="2968812"/>
          </a:xfrm>
          <a:prstGeom prst="ellipse">
            <a:avLst/>
          </a:prstGeom>
          <a:ln>
            <a:noFill/>
          </a:ln>
          <a:effectLst>
            <a:softEdge rad="112500"/>
          </a:effectLst>
        </p:spPr>
      </p:pic>
      <p:sp>
        <p:nvSpPr>
          <p:cNvPr id="9"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3"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a:tabLst>
                <a:tab pos="542925" algn="l"/>
              </a:tabLst>
            </a:pPr>
            <a:r>
              <a:rPr lang="en-US" sz="4000" b="1" dirty="0">
                <a:solidFill>
                  <a:schemeClr val="tx1"/>
                </a:solidFill>
                <a:latin typeface="Sakkal Majalla" panose="02000000000000000000" pitchFamily="2" charset="-78"/>
                <a:cs typeface="Sakkal Majalla" panose="02000000000000000000" pitchFamily="2" charset="-78"/>
              </a:rPr>
              <a:t>4. Distributing the Agenda is process </a:t>
            </a:r>
            <a:r>
              <a:rPr lang="en-US" sz="4000" b="1" dirty="0" smtClean="0">
                <a:solidFill>
                  <a:schemeClr val="tx1"/>
                </a:solidFill>
                <a:latin typeface="Sakkal Majalla" panose="02000000000000000000" pitchFamily="2" charset="-78"/>
                <a:cs typeface="Sakkal Majalla" panose="02000000000000000000" pitchFamily="2" charset="-78"/>
              </a:rPr>
              <a:t>taken:</a:t>
            </a:r>
            <a:endParaRPr lang="en-US" sz="4000" b="1" dirty="0">
              <a:solidFill>
                <a:schemeClr val="tx1"/>
              </a:solidFill>
              <a:latin typeface="Sakkal Majalla" panose="02000000000000000000" pitchFamily="2" charset="-78"/>
              <a:cs typeface="Sakkal Majalla" panose="02000000000000000000" pitchFamily="2" charset="-78"/>
            </a:endParaRPr>
          </a:p>
          <a:p>
            <a:pPr marL="623888" indent="-623888" algn="just"/>
            <a:endParaRPr lang="en-US" sz="4000" b="1" dirty="0" smtClean="0">
              <a:solidFill>
                <a:schemeClr val="tx1"/>
              </a:solidFill>
              <a:latin typeface="Sakkal Majalla" panose="02000000000000000000" pitchFamily="2" charset="-78"/>
              <a:cs typeface="Sakkal Majalla" panose="02000000000000000000" pitchFamily="2" charset="-78"/>
            </a:endParaRPr>
          </a:p>
          <a:p>
            <a:pPr marL="623888"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1" name="Rectangle: Rounded Corners 16">
            <a:hlinkClick r:id="rId4" action="ppaction://hlinksldjump"/>
            <a:extLst>
              <a:ext uri="{FF2B5EF4-FFF2-40B4-BE49-F238E27FC236}">
                <a16:creationId xmlns="" xmlns:a16="http://schemas.microsoft.com/office/drawing/2014/main" id="{AB991657-89AD-4D7D-B6CE-01F69D831875}"/>
              </a:ext>
            </a:extLst>
          </p:cNvPr>
          <p:cNvSpPr/>
          <p:nvPr/>
        </p:nvSpPr>
        <p:spPr>
          <a:xfrm>
            <a:off x="1335080"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Sakkal Majalla" panose="02000000000000000000" pitchFamily="2" charset="-78"/>
                <a:cs typeface="Sakkal Majalla" panose="02000000000000000000" pitchFamily="2" charset="-78"/>
              </a:rPr>
              <a:t>a. Before the meeting</a:t>
            </a:r>
          </a:p>
        </p:txBody>
      </p:sp>
      <p:sp>
        <p:nvSpPr>
          <p:cNvPr id="42" name="Rectangle: Rounded Corners 24">
            <a:hlinkClick r:id="rId5" action="ppaction://hlinksldjump"/>
            <a:extLst>
              <a:ext uri="{FF2B5EF4-FFF2-40B4-BE49-F238E27FC236}">
                <a16:creationId xmlns="" xmlns:a16="http://schemas.microsoft.com/office/drawing/2014/main" id="{A25C2FD2-FA0F-4C05-A0F5-579151B91FB4}"/>
              </a:ext>
            </a:extLst>
          </p:cNvPr>
          <p:cNvSpPr/>
          <p:nvPr/>
        </p:nvSpPr>
        <p:spPr>
          <a:xfrm>
            <a:off x="5188212" y="3386005"/>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2800" b="1" dirty="0">
                <a:solidFill>
                  <a:schemeClr val="bg1"/>
                </a:solidFill>
                <a:latin typeface="Sakkal Majalla" panose="02000000000000000000" pitchFamily="2" charset="-78"/>
                <a:cs typeface="Sakkal Majalla" panose="02000000000000000000" pitchFamily="2" charset="-78"/>
              </a:rPr>
              <a:t>b. During the meeting.</a:t>
            </a:r>
          </a:p>
        </p:txBody>
      </p:sp>
      <p:sp>
        <p:nvSpPr>
          <p:cNvPr id="43" name="Rectangle: Rounded Corners 25">
            <a:hlinkClick r:id="rId5" action="ppaction://hlinksldjump"/>
            <a:extLst>
              <a:ext uri="{FF2B5EF4-FFF2-40B4-BE49-F238E27FC236}">
                <a16:creationId xmlns="" xmlns:a16="http://schemas.microsoft.com/office/drawing/2014/main" id="{C6985E23-4C51-4A5D-9D7B-E600D8D0197B}"/>
              </a:ext>
            </a:extLst>
          </p:cNvPr>
          <p:cNvSpPr/>
          <p:nvPr/>
        </p:nvSpPr>
        <p:spPr>
          <a:xfrm>
            <a:off x="1335080"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Sakkal Majalla" panose="02000000000000000000" pitchFamily="2" charset="-78"/>
                <a:cs typeface="Sakkal Majalla" panose="02000000000000000000" pitchFamily="2" charset="-78"/>
              </a:rPr>
              <a:t>c. After the meeting</a:t>
            </a:r>
          </a:p>
        </p:txBody>
      </p:sp>
      <p:sp>
        <p:nvSpPr>
          <p:cNvPr id="44" name="Rectangle: Rounded Corners 26">
            <a:hlinkClick r:id="rId5" action="ppaction://hlinksldjump"/>
            <a:extLst>
              <a:ext uri="{FF2B5EF4-FFF2-40B4-BE49-F238E27FC236}">
                <a16:creationId xmlns="" xmlns:a16="http://schemas.microsoft.com/office/drawing/2014/main" id="{172F21EC-CAE3-4270-8AFF-6D9181D98905}"/>
              </a:ext>
            </a:extLst>
          </p:cNvPr>
          <p:cNvSpPr/>
          <p:nvPr/>
        </p:nvSpPr>
        <p:spPr>
          <a:xfrm>
            <a:off x="5188212" y="4400996"/>
            <a:ext cx="3338422"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indent="-444500" algn="ctr"/>
            <a:r>
              <a:rPr lang="en-US" sz="3200" b="1" dirty="0">
                <a:solidFill>
                  <a:schemeClr val="bg1"/>
                </a:solidFill>
                <a:latin typeface="Sakkal Majalla" panose="02000000000000000000" pitchFamily="2" charset="-78"/>
                <a:cs typeface="Sakkal Majalla" panose="02000000000000000000" pitchFamily="2" charset="-78"/>
              </a:rPr>
              <a:t>d. None are correct.</a:t>
            </a:r>
          </a:p>
        </p:txBody>
      </p:sp>
      <p:sp>
        <p:nvSpPr>
          <p:cNvPr id="24" name="مستطيل مستدير الزوايا 23">
            <a:hlinkClick r:id="rId6"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7"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8"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9"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0" name="مستطيل مستدير الزوايا 29">
            <a:hlinkClick r:id="rId10"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74254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a:hlinkClick r:id="rId3" action="ppaction://hlinksldjump"/>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a:tabLst>
                <a:tab pos="542925" algn="l"/>
              </a:tabLst>
            </a:pPr>
            <a:r>
              <a:rPr lang="en-US" sz="4000" b="1" dirty="0">
                <a:solidFill>
                  <a:schemeClr val="tx1"/>
                </a:solidFill>
                <a:latin typeface="Sakkal Majalla" panose="02000000000000000000" pitchFamily="2" charset="-78"/>
                <a:cs typeface="Sakkal Majalla" panose="02000000000000000000" pitchFamily="2" charset="-78"/>
              </a:rPr>
              <a:t>5. What is an agenda for a business meeting?</a:t>
            </a:r>
          </a:p>
          <a:p>
            <a:pPr marL="623888" indent="-623888" algn="just"/>
            <a:endParaRPr lang="en-US" sz="4000" b="1" dirty="0">
              <a:solidFill>
                <a:schemeClr val="tx1"/>
              </a:solidFill>
              <a:latin typeface="Sakkal Majalla" panose="02000000000000000000" pitchFamily="2" charset="-78"/>
              <a:cs typeface="Sakkal Majalla" panose="02000000000000000000" pitchFamily="2" charset="-78"/>
            </a:endParaRPr>
          </a:p>
          <a:p>
            <a:pPr algn="just"/>
            <a:endParaRPr lang="ar-BH"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4058" y="430849"/>
            <a:ext cx="5435301"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41" name="Rectangle: Rounded Corners 16">
            <a:hlinkClick r:id="rId4" action="ppaction://hlinksldjump"/>
            <a:extLst>
              <a:ext uri="{FF2B5EF4-FFF2-40B4-BE49-F238E27FC236}">
                <a16:creationId xmlns="" xmlns:a16="http://schemas.microsoft.com/office/drawing/2014/main" id="{AB991657-89AD-4D7D-B6CE-01F69D831875}"/>
              </a:ext>
            </a:extLst>
          </p:cNvPr>
          <p:cNvSpPr/>
          <p:nvPr/>
        </p:nvSpPr>
        <p:spPr>
          <a:xfrm>
            <a:off x="1358154" y="2417818"/>
            <a:ext cx="735554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4000" b="1" dirty="0">
                <a:solidFill>
                  <a:schemeClr val="bg1"/>
                </a:solidFill>
                <a:latin typeface="Sakkal Majalla" panose="02000000000000000000" pitchFamily="2" charset="-78"/>
                <a:cs typeface="Sakkal Majalla" panose="02000000000000000000" pitchFamily="2" charset="-78"/>
              </a:rPr>
              <a:t>a. A clear list of items to be discussed</a:t>
            </a:r>
          </a:p>
        </p:txBody>
      </p:sp>
      <p:sp>
        <p:nvSpPr>
          <p:cNvPr id="17" name="Rectangle: Rounded Corners 16">
            <a:hlinkClick r:id="rId5" action="ppaction://hlinksldjump"/>
            <a:extLst>
              <a:ext uri="{FF2B5EF4-FFF2-40B4-BE49-F238E27FC236}">
                <a16:creationId xmlns="" xmlns:a16="http://schemas.microsoft.com/office/drawing/2014/main" id="{AB991657-89AD-4D7D-B6CE-01F69D831875}"/>
              </a:ext>
            </a:extLst>
          </p:cNvPr>
          <p:cNvSpPr/>
          <p:nvPr/>
        </p:nvSpPr>
        <p:spPr>
          <a:xfrm>
            <a:off x="1374289" y="3325004"/>
            <a:ext cx="735554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smtClean="0">
                <a:solidFill>
                  <a:schemeClr val="bg1"/>
                </a:solidFill>
                <a:latin typeface="Sakkal Majalla" panose="02000000000000000000" pitchFamily="2" charset="-78"/>
                <a:cs typeface="Sakkal Majalla" panose="02000000000000000000" pitchFamily="2" charset="-78"/>
              </a:rPr>
              <a:t>b. </a:t>
            </a:r>
            <a:r>
              <a:rPr lang="en-US" sz="3600" b="1" dirty="0">
                <a:solidFill>
                  <a:schemeClr val="bg1"/>
                </a:solidFill>
                <a:latin typeface="Sakkal Majalla" panose="02000000000000000000" pitchFamily="2" charset="-78"/>
                <a:cs typeface="Sakkal Majalla" panose="02000000000000000000" pitchFamily="2" charset="-78"/>
              </a:rPr>
              <a:t>A list of supplies needed for the meeting</a:t>
            </a:r>
          </a:p>
        </p:txBody>
      </p:sp>
      <p:sp>
        <p:nvSpPr>
          <p:cNvPr id="18" name="Rectangle: Rounded Corners 16">
            <a:hlinkClick r:id="rId5" action="ppaction://hlinksldjump"/>
            <a:extLst>
              <a:ext uri="{FF2B5EF4-FFF2-40B4-BE49-F238E27FC236}">
                <a16:creationId xmlns="" xmlns:a16="http://schemas.microsoft.com/office/drawing/2014/main" id="{AB991657-89AD-4D7D-B6CE-01F69D831875}"/>
              </a:ext>
            </a:extLst>
          </p:cNvPr>
          <p:cNvSpPr/>
          <p:nvPr/>
        </p:nvSpPr>
        <p:spPr>
          <a:xfrm>
            <a:off x="1374289" y="4232190"/>
            <a:ext cx="735554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en-US" sz="3200" b="1" dirty="0" smtClean="0">
                <a:solidFill>
                  <a:schemeClr val="bg1"/>
                </a:solidFill>
                <a:latin typeface="Sakkal Majalla" panose="02000000000000000000" pitchFamily="2" charset="-78"/>
                <a:cs typeface="Sakkal Majalla" panose="02000000000000000000" pitchFamily="2" charset="-78"/>
              </a:rPr>
              <a:t>c. </a:t>
            </a:r>
            <a:r>
              <a:rPr lang="ar-BH" sz="3200" b="1" dirty="0" err="1">
                <a:solidFill>
                  <a:schemeClr val="bg1"/>
                </a:solidFill>
                <a:latin typeface="Sakkal Majalla" panose="02000000000000000000" pitchFamily="2" charset="-78"/>
                <a:cs typeface="Sakkal Majalla" panose="02000000000000000000" pitchFamily="2" charset="-78"/>
              </a:rPr>
              <a:t>An</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err="1">
                <a:solidFill>
                  <a:schemeClr val="bg1"/>
                </a:solidFill>
                <a:latin typeface="Sakkal Majalla" panose="02000000000000000000" pitchFamily="2" charset="-78"/>
                <a:cs typeface="Sakkal Majalla" panose="02000000000000000000" pitchFamily="2" charset="-78"/>
              </a:rPr>
              <a:t>invitation</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err="1">
                <a:solidFill>
                  <a:schemeClr val="bg1"/>
                </a:solidFill>
                <a:latin typeface="Sakkal Majalla" panose="02000000000000000000" pitchFamily="2" charset="-78"/>
                <a:cs typeface="Sakkal Majalla" panose="02000000000000000000" pitchFamily="2" charset="-78"/>
              </a:rPr>
              <a:t>that</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err="1">
                <a:solidFill>
                  <a:schemeClr val="bg1"/>
                </a:solidFill>
                <a:latin typeface="Sakkal Majalla" panose="02000000000000000000" pitchFamily="2" charset="-78"/>
                <a:cs typeface="Sakkal Majalla" panose="02000000000000000000" pitchFamily="2" charset="-78"/>
              </a:rPr>
              <a:t>contains</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err="1">
                <a:solidFill>
                  <a:schemeClr val="bg1"/>
                </a:solidFill>
                <a:latin typeface="Sakkal Majalla" panose="02000000000000000000" pitchFamily="2" charset="-78"/>
                <a:cs typeface="Sakkal Majalla" panose="02000000000000000000" pitchFamily="2" charset="-78"/>
              </a:rPr>
              <a:t>only</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err="1">
                <a:solidFill>
                  <a:schemeClr val="bg1"/>
                </a:solidFill>
                <a:latin typeface="Sakkal Majalla" panose="02000000000000000000" pitchFamily="2" charset="-78"/>
                <a:cs typeface="Sakkal Majalla" panose="02000000000000000000" pitchFamily="2" charset="-78"/>
              </a:rPr>
              <a:t>the</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err="1">
                <a:solidFill>
                  <a:schemeClr val="bg1"/>
                </a:solidFill>
                <a:latin typeface="Sakkal Majalla" panose="02000000000000000000" pitchFamily="2" charset="-78"/>
                <a:cs typeface="Sakkal Majalla" panose="02000000000000000000" pitchFamily="2" charset="-78"/>
              </a:rPr>
              <a:t>date</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err="1">
                <a:solidFill>
                  <a:schemeClr val="bg1"/>
                </a:solidFill>
                <a:latin typeface="Sakkal Majalla" panose="02000000000000000000" pitchFamily="2" charset="-78"/>
                <a:cs typeface="Sakkal Majalla" panose="02000000000000000000" pitchFamily="2" charset="-78"/>
              </a:rPr>
              <a:t>and</a:t>
            </a:r>
            <a:r>
              <a:rPr lang="ar-BH" sz="3200" b="1" dirty="0">
                <a:solidFill>
                  <a:schemeClr val="bg1"/>
                </a:solidFill>
                <a:latin typeface="Sakkal Majalla" panose="02000000000000000000" pitchFamily="2" charset="-78"/>
                <a:cs typeface="Sakkal Majalla" panose="02000000000000000000" pitchFamily="2" charset="-78"/>
              </a:rPr>
              <a:t> </a:t>
            </a:r>
            <a:r>
              <a:rPr lang="ar-BH" sz="3200" b="1" dirty="0" err="1" smtClean="0">
                <a:solidFill>
                  <a:schemeClr val="bg1"/>
                </a:solidFill>
                <a:latin typeface="Sakkal Majalla" panose="02000000000000000000" pitchFamily="2" charset="-78"/>
                <a:cs typeface="Sakkal Majalla" panose="02000000000000000000" pitchFamily="2" charset="-78"/>
              </a:rPr>
              <a:t>time</a:t>
            </a:r>
            <a:endParaRPr lang="ar-BH" sz="3200" b="1" dirty="0">
              <a:solidFill>
                <a:schemeClr val="bg1"/>
              </a:solidFill>
              <a:latin typeface="Sakkal Majalla" panose="02000000000000000000" pitchFamily="2" charset="-78"/>
              <a:cs typeface="Sakkal Majalla" panose="02000000000000000000" pitchFamily="2" charset="-78"/>
            </a:endParaRPr>
          </a:p>
        </p:txBody>
      </p:sp>
      <p:sp>
        <p:nvSpPr>
          <p:cNvPr id="19" name="Rectangle: Rounded Corners 16">
            <a:hlinkClick r:id="rId5" action="ppaction://hlinksldjump"/>
            <a:extLst>
              <a:ext uri="{FF2B5EF4-FFF2-40B4-BE49-F238E27FC236}">
                <a16:creationId xmlns="" xmlns:a16="http://schemas.microsoft.com/office/drawing/2014/main" id="{AB991657-89AD-4D7D-B6CE-01F69D831875}"/>
              </a:ext>
            </a:extLst>
          </p:cNvPr>
          <p:cNvSpPr/>
          <p:nvPr/>
        </p:nvSpPr>
        <p:spPr>
          <a:xfrm>
            <a:off x="1390424" y="5139376"/>
            <a:ext cx="7355540" cy="820591"/>
          </a:xfrm>
          <a:prstGeom prst="roundRect">
            <a:avLst>
              <a:gd name="adj" fmla="val 50000"/>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200" b="1" dirty="0" smtClean="0">
                <a:solidFill>
                  <a:schemeClr val="bg1"/>
                </a:solidFill>
                <a:latin typeface="Sakkal Majalla" panose="02000000000000000000" pitchFamily="2" charset="-78"/>
                <a:cs typeface="Sakkal Majalla" panose="02000000000000000000" pitchFamily="2" charset="-78"/>
              </a:rPr>
              <a:t>d. </a:t>
            </a:r>
            <a:r>
              <a:rPr lang="en-US" sz="3200" b="1" dirty="0">
                <a:solidFill>
                  <a:schemeClr val="bg1"/>
                </a:solidFill>
                <a:latin typeface="Sakkal Majalla" panose="02000000000000000000" pitchFamily="2" charset="-78"/>
                <a:cs typeface="Sakkal Majalla" panose="02000000000000000000" pitchFamily="2" charset="-78"/>
              </a:rPr>
              <a:t>A list of tasks to be performed after the meeting</a:t>
            </a:r>
          </a:p>
        </p:txBody>
      </p:sp>
      <p:sp>
        <p:nvSpPr>
          <p:cNvPr id="22" name="مستطيل مستدير الزوايا 21">
            <a:hlinkClick r:id="rId6"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22">
            <a:hlinkClick r:id="rId7"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23">
            <a:hlinkClick r:id="rId8"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24">
            <a:hlinkClick r:id="rId9"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27" name="مستطيل مستدير الزوايا 26">
            <a:hlinkClick r:id="rId10"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1" name="رابط مستقيم 2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2025510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903337" y="396161"/>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21" name="Shape 401">
            <a:extLst>
              <a:ext uri="{FF2B5EF4-FFF2-40B4-BE49-F238E27FC236}">
                <a16:creationId xmlns:a16="http://schemas.microsoft.com/office/drawing/2014/main" xmlns=""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a16="http://schemas.microsoft.com/office/drawing/2014/main" xmlns=""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403">
              <a:extLst>
                <a:ext uri="{FF2B5EF4-FFF2-40B4-BE49-F238E27FC236}">
                  <a16:creationId xmlns:a16="http://schemas.microsoft.com/office/drawing/2014/main" xmlns=""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404">
              <a:extLst>
                <a:ext uri="{FF2B5EF4-FFF2-40B4-BE49-F238E27FC236}">
                  <a16:creationId xmlns:a16="http://schemas.microsoft.com/office/drawing/2014/main" xmlns=""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5">
              <a:extLst>
                <a:ext uri="{FF2B5EF4-FFF2-40B4-BE49-F238E27FC236}">
                  <a16:creationId xmlns:a16="http://schemas.microsoft.com/office/drawing/2014/main" xmlns=""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6">
              <a:extLst>
                <a:ext uri="{FF2B5EF4-FFF2-40B4-BE49-F238E27FC236}">
                  <a16:creationId xmlns:a16="http://schemas.microsoft.com/office/drawing/2014/main" xmlns=""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6" name="Shape 408">
            <a:extLst>
              <a:ext uri="{FF2B5EF4-FFF2-40B4-BE49-F238E27FC236}">
                <a16:creationId xmlns:a16="http://schemas.microsoft.com/office/drawing/2014/main" xmlns="" id="{B91172F4-9686-4D09-A056-6082F75A0308}"/>
              </a:ext>
            </a:extLst>
          </p:cNvPr>
          <p:cNvSpPr txBox="1">
            <a:spLocks/>
          </p:cNvSpPr>
          <p:nvPr/>
        </p:nvSpPr>
        <p:spPr>
          <a:xfrm>
            <a:off x="1132522" y="4261509"/>
            <a:ext cx="3224325"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a:t>
            </a:r>
            <a:r>
              <a:rPr lang="en-US" b="1" dirty="0" smtClean="0">
                <a:solidFill>
                  <a:schemeClr val="tx2"/>
                </a:solidFill>
                <a:latin typeface="Sakkal Majalla" panose="02000000000000000000" pitchFamily="2" charset="-78"/>
                <a:cs typeface="Sakkal Majalla" panose="02000000000000000000" pitchFamily="2" charset="-78"/>
              </a:rPr>
              <a:t>pages 80-85</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a16="http://schemas.microsoft.com/office/drawing/2014/main" xmlns=""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Additional Activity</a:t>
            </a:r>
            <a:endParaRPr lang="ar-SA" sz="2800" dirty="0">
              <a:solidFill>
                <a:schemeClr val="bg1"/>
              </a:solidFill>
              <a:latin typeface="Arial Black" panose="020B0A04020102020204" pitchFamily="34" charset="0"/>
              <a:cs typeface="Times New Roman" panose="02020603050405020304" pitchFamily="18" charset="0"/>
            </a:endParaRPr>
          </a:p>
        </p:txBody>
      </p:sp>
      <p:pic>
        <p:nvPicPr>
          <p:cNvPr id="38" name="صورة 37"/>
          <p:cNvPicPr>
            <a:picLocks noChangeAspect="1"/>
          </p:cNvPicPr>
          <p:nvPr/>
        </p:nvPicPr>
        <p:blipFill rotWithShape="1">
          <a:blip r:embed="rId2"/>
          <a:srcRect l="38287" t="30020" r="38819" b="15435"/>
          <a:stretch/>
        </p:blipFill>
        <p:spPr>
          <a:xfrm>
            <a:off x="5901103" y="1581767"/>
            <a:ext cx="3557318" cy="4652403"/>
          </a:xfrm>
          <a:prstGeom prst="rect">
            <a:avLst/>
          </a:prstGeom>
          <a:ln>
            <a:solidFill>
              <a:schemeClr val="tx1"/>
            </a:solidFill>
          </a:ln>
        </p:spPr>
      </p:pic>
      <p:grpSp>
        <p:nvGrpSpPr>
          <p:cNvPr id="49" name="Shape 579"/>
          <p:cNvGrpSpPr/>
          <p:nvPr/>
        </p:nvGrpSpPr>
        <p:grpSpPr>
          <a:xfrm>
            <a:off x="313155" y="368110"/>
            <a:ext cx="936342" cy="794251"/>
            <a:chOff x="1934025" y="1001650"/>
            <a:chExt cx="415300" cy="355600"/>
          </a:xfrm>
        </p:grpSpPr>
        <p:sp>
          <p:nvSpPr>
            <p:cNvPr id="5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8" name="مستطيل مستدير الزوايا 47">
            <a:hlinkClick r:id="rId3"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4" name="مستطيل مستدير الزوايا 53">
            <a:hlinkClick r:id="rId4"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5" name="مستطيل مستدير الزوايا 54">
            <a:hlinkClick r:id="rId5"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6" name="مستطيل مستدير الزوايا 55">
            <a:hlinkClick r:id="rId6" action="ppaction://hlinksldjump"/>
          </p:cNvPr>
          <p:cNvSpPr/>
          <p:nvPr/>
        </p:nvSpPr>
        <p:spPr>
          <a:xfrm>
            <a:off x="9783183" y="510793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8" name="مستطيل مستدير الزوايا 57">
            <a:hlinkClick r:id="rId7"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5"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7" name="رابط مستقيم 2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2"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3"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4"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Google Shape;503;p34"/>
          <p:cNvSpPr txBox="1">
            <a:spLocks/>
          </p:cNvSpPr>
          <p:nvPr/>
        </p:nvSpPr>
        <p:spPr>
          <a:xfrm>
            <a:off x="2688047" y="3010985"/>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End of the Lesson</a:t>
            </a:r>
          </a:p>
          <a:p>
            <a:pPr algn="ctr" rtl="1">
              <a:lnSpc>
                <a:spcPct val="150000"/>
              </a:lnSpc>
              <a:defRPr/>
            </a:pPr>
            <a:r>
              <a:rPr lang="en-US" sz="4000" dirty="0" smtClean="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Thank You!</a:t>
            </a:r>
            <a:endParaRPr lang="ar-BH" sz="4000" dirty="0">
              <a:solidFill>
                <a:srgbClr val="5577A9"/>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PT Bold Heading" panose="02010400000000000000" pitchFamily="2" charset="-78"/>
            </a:endParaRPr>
          </a:p>
        </p:txBody>
      </p:sp>
      <p:sp>
        <p:nvSpPr>
          <p:cNvPr id="17"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0" name="رابط مستقيم 1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699250"/>
            <a:ext cx="5278419" cy="4119710"/>
          </a:xfrm>
          <a:prstGeom prst="rect">
            <a:avLst/>
          </a:prstGeom>
        </p:spPr>
      </p:pic>
      <p:sp>
        <p:nvSpPr>
          <p:cNvPr id="9" name="مستطيل 8"/>
          <p:cNvSpPr/>
          <p:nvPr/>
        </p:nvSpPr>
        <p:spPr>
          <a:xfrm>
            <a:off x="2353236" y="5120447"/>
            <a:ext cx="8713693" cy="646331"/>
          </a:xfrm>
          <a:prstGeom prst="rect">
            <a:avLst/>
          </a:prstGeom>
          <a:solidFill>
            <a:schemeClr val="tx2">
              <a:lumMod val="20000"/>
              <a:lumOff val="80000"/>
            </a:schemeClr>
          </a:solidFill>
        </p:spPr>
        <p:txBody>
          <a:bodyPr wrap="square">
            <a:spAutoFit/>
          </a:bodyPr>
          <a:lstStyle/>
          <a:p>
            <a:pPr marL="742950" indent="-742950" algn="just"/>
            <a:r>
              <a:rPr lang="en-US" sz="3600" b="1" dirty="0" smtClean="0">
                <a:solidFill>
                  <a:srgbClr val="5577A9"/>
                </a:solidFill>
                <a:latin typeface="Sakkal Majalla" panose="02000000000000000000" pitchFamily="2" charset="-78"/>
                <a:cs typeface="Sakkal Majalla" panose="02000000000000000000" pitchFamily="2" charset="-78"/>
              </a:rPr>
              <a:t>Answer:  </a:t>
            </a:r>
            <a:r>
              <a:rPr lang="en-US" sz="3600" b="1" u="sng" dirty="0">
                <a:solidFill>
                  <a:srgbClr val="C00000"/>
                </a:solidFill>
                <a:latin typeface="Sakkal Majalla" panose="02000000000000000000" pitchFamily="2" charset="-78"/>
                <a:cs typeface="Sakkal Majalla" panose="02000000000000000000" pitchFamily="2" charset="-78"/>
              </a:rPr>
              <a:t>Minutes</a:t>
            </a:r>
            <a:r>
              <a:rPr lang="en-US" sz="3600" b="1" dirty="0">
                <a:latin typeface="Sakkal Majalla" panose="02000000000000000000" pitchFamily="2" charset="-78"/>
                <a:cs typeface="Sakkal Majalla" panose="02000000000000000000" pitchFamily="2" charset="-78"/>
              </a:rPr>
              <a:t> are prepared </a:t>
            </a:r>
            <a:r>
              <a:rPr lang="en-US" sz="3600" b="1" dirty="0" smtClean="0">
                <a:latin typeface="Sakkal Majalla" panose="02000000000000000000" pitchFamily="2" charset="-78"/>
                <a:cs typeface="Sakkal Majalla" panose="02000000000000000000" pitchFamily="2" charset="-78"/>
              </a:rPr>
              <a:t>after</a:t>
            </a:r>
            <a:r>
              <a:rPr lang="en-US" sz="3600" b="1" dirty="0" smtClean="0">
                <a:solidFill>
                  <a:srgbClr val="C00000"/>
                </a:solidFill>
                <a:latin typeface="Sakkal Majalla" panose="02000000000000000000" pitchFamily="2" charset="-78"/>
                <a:cs typeface="Sakkal Majalla" panose="02000000000000000000" pitchFamily="2" charset="-78"/>
              </a:rPr>
              <a:t> </a:t>
            </a:r>
            <a:r>
              <a:rPr lang="en-US" sz="3600" b="1" dirty="0" smtClean="0">
                <a:latin typeface="Sakkal Majalla" panose="02000000000000000000" pitchFamily="2" charset="-78"/>
                <a:cs typeface="Sakkal Majalla" panose="02000000000000000000" pitchFamily="2" charset="-78"/>
              </a:rPr>
              <a:t>the </a:t>
            </a:r>
            <a:r>
              <a:rPr lang="en-US" sz="3600" b="1" dirty="0">
                <a:latin typeface="Sakkal Majalla" panose="02000000000000000000" pitchFamily="2" charset="-78"/>
                <a:cs typeface="Sakkal Majalla" panose="02000000000000000000" pitchFamily="2" charset="-78"/>
              </a:rPr>
              <a:t>meeting.</a:t>
            </a:r>
          </a:p>
        </p:txBody>
      </p:sp>
      <p:sp>
        <p:nvSpPr>
          <p:cNvPr id="8"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51014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3572179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296" y="1207035"/>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11793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436672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630" y="1279392"/>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79927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127004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18160" y="2784764"/>
            <a:ext cx="11840584" cy="3585556"/>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dirty="0"/>
          </a:p>
        </p:txBody>
      </p:sp>
      <p:sp>
        <p:nvSpPr>
          <p:cNvPr id="9" name="Google Shape;224;p14"/>
          <p:cNvSpPr txBox="1"/>
          <p:nvPr/>
        </p:nvSpPr>
        <p:spPr>
          <a:xfrm>
            <a:off x="429424" y="14930"/>
            <a:ext cx="3445983"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4400" b="1" dirty="0" smtClean="0">
                <a:solidFill>
                  <a:srgbClr val="3F5378"/>
                </a:solidFill>
                <a:latin typeface="Roboto Condensed"/>
                <a:ea typeface="Roboto Condensed"/>
                <a:cs typeface="Roboto Condensed"/>
                <a:sym typeface="Roboto Condensed"/>
              </a:rPr>
              <a:t>4.2</a:t>
            </a:r>
            <a:endParaRPr sz="32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376518" y="3028824"/>
            <a:ext cx="1094829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pPr>
            <a:r>
              <a:rPr lang="en-US" sz="5400" dirty="0" smtClean="0">
                <a:solidFill>
                  <a:srgbClr val="3F5378"/>
                </a:solidFill>
                <a:latin typeface="Arial Black" panose="020B0A04020102020204" pitchFamily="34" charset="0"/>
              </a:rPr>
              <a:t>Meeting Documents </a:t>
            </a:r>
          </a:p>
        </p:txBody>
      </p:sp>
      <p:sp>
        <p:nvSpPr>
          <p:cNvPr id="2" name="مستطيل 1"/>
          <p:cNvSpPr/>
          <p:nvPr/>
        </p:nvSpPr>
        <p:spPr>
          <a:xfrm>
            <a:off x="2671353" y="4432684"/>
            <a:ext cx="7038180" cy="1569660"/>
          </a:xfrm>
          <a:prstGeom prst="rect">
            <a:avLst/>
          </a:prstGeom>
        </p:spPr>
        <p:txBody>
          <a:bodyPr wrap="square">
            <a:spAutoFit/>
          </a:bodyPr>
          <a:lstStyle/>
          <a:p>
            <a:pPr marL="457200" lvl="0" indent="-457200">
              <a:buFont typeface="Arial" panose="020B0604020202020204" pitchFamily="34" charset="0"/>
              <a:buChar char="•"/>
            </a:pPr>
            <a:r>
              <a:rPr lang="en-US" sz="3200" dirty="0" smtClean="0">
                <a:solidFill>
                  <a:schemeClr val="bg1"/>
                </a:solidFill>
              </a:rPr>
              <a:t>Notice</a:t>
            </a:r>
            <a:endParaRPr lang="en-US" sz="3200" dirty="0">
              <a:solidFill>
                <a:schemeClr val="bg1"/>
              </a:solidFill>
            </a:endParaRPr>
          </a:p>
          <a:p>
            <a:pPr marL="457200" lvl="0" indent="-457200">
              <a:buFont typeface="Arial" panose="020B0604020202020204" pitchFamily="34" charset="0"/>
              <a:buChar char="•"/>
            </a:pPr>
            <a:r>
              <a:rPr lang="en-US" sz="3200" dirty="0" smtClean="0">
                <a:solidFill>
                  <a:schemeClr val="bg1"/>
                </a:solidFill>
              </a:rPr>
              <a:t>Agenda</a:t>
            </a:r>
            <a:endParaRPr lang="en-US" sz="3200" dirty="0">
              <a:solidFill>
                <a:schemeClr val="bg1"/>
              </a:solidFill>
            </a:endParaRPr>
          </a:p>
          <a:p>
            <a:pPr marL="457200" lvl="0" indent="-457200">
              <a:buFont typeface="Arial" panose="020B0604020202020204" pitchFamily="34" charset="0"/>
              <a:buChar char="•"/>
            </a:pPr>
            <a:r>
              <a:rPr lang="en-US" sz="3200" dirty="0" smtClean="0">
                <a:solidFill>
                  <a:schemeClr val="bg1"/>
                </a:solidFill>
              </a:rPr>
              <a:t>Minutes</a:t>
            </a:r>
            <a:endParaRPr lang="en-US" sz="3200" dirty="0">
              <a:solidFill>
                <a:schemeClr val="bg1"/>
              </a:solidFill>
            </a:endParaRPr>
          </a:p>
        </p:txBody>
      </p:sp>
      <p:pic>
        <p:nvPicPr>
          <p:cNvPr id="10" name="صورة 9"/>
          <p:cNvPicPr/>
          <p:nvPr/>
        </p:nvPicPr>
        <p:blipFill>
          <a:blip r:embed="rId2">
            <a:extLst>
              <a:ext uri="{28A0092B-C50C-407E-A947-70E740481C1C}">
                <a14:useLocalDpi xmlns:a14="http://schemas.microsoft.com/office/drawing/2010/main" val="0"/>
              </a:ext>
            </a:extLst>
          </a:blip>
          <a:stretch>
            <a:fillRect/>
          </a:stretch>
        </p:blipFill>
        <p:spPr>
          <a:xfrm>
            <a:off x="3654942" y="-296028"/>
            <a:ext cx="4088185" cy="3717000"/>
          </a:xfrm>
          <a:prstGeom prst="rect">
            <a:avLst/>
          </a:prstGeom>
        </p:spPr>
      </p:pic>
      <p:pic>
        <p:nvPicPr>
          <p:cNvPr id="11" name="صورة 10"/>
          <p:cNvPicPr/>
          <p:nvPr/>
        </p:nvPicPr>
        <p:blipFill>
          <a:blip r:embed="rId3">
            <a:extLst>
              <a:ext uri="{28A0092B-C50C-407E-A947-70E740481C1C}">
                <a14:useLocalDpi xmlns:a14="http://schemas.microsoft.com/office/drawing/2010/main" val="0"/>
              </a:ext>
            </a:extLst>
          </a:blip>
          <a:stretch>
            <a:fillRect/>
          </a:stretch>
        </p:blipFill>
        <p:spPr>
          <a:xfrm>
            <a:off x="6071254" y="14930"/>
            <a:ext cx="3250565" cy="3250565"/>
          </a:xfrm>
          <a:prstGeom prst="rect">
            <a:avLst/>
          </a:prstGeom>
        </p:spPr>
      </p:pic>
      <p:sp>
        <p:nvSpPr>
          <p:cNvPr id="12" name="مربع نص 6"/>
          <p:cNvSpPr txBox="1"/>
          <p:nvPr/>
        </p:nvSpPr>
        <p:spPr>
          <a:xfrm>
            <a:off x="6609734" y="357830"/>
            <a:ext cx="2152650" cy="25336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rtl="0">
              <a:spcAft>
                <a:spcPts val="0"/>
              </a:spcAft>
            </a:pPr>
            <a:r>
              <a:rPr lang="en-US" sz="1400" b="1" dirty="0">
                <a:effectLst/>
                <a:latin typeface="SimSun" panose="02010600030101010101" pitchFamily="2" charset="-122"/>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ctr" rtl="0">
              <a:spcAft>
                <a:spcPts val="0"/>
              </a:spcAft>
            </a:pPr>
            <a:r>
              <a:rPr lang="en-US" sz="2400" b="1" dirty="0">
                <a:effectLst/>
                <a:latin typeface="SimSun" panose="02010600030101010101" pitchFamily="2" charset="-122"/>
                <a:ea typeface="Times New Roman" panose="02020603050405020304" pitchFamily="18" charset="0"/>
              </a:rPr>
              <a:t>Notice</a:t>
            </a:r>
            <a:endParaRPr lang="en-US" sz="1200" dirty="0">
              <a:effectLst/>
              <a:latin typeface="Times New Roman" panose="02020603050405020304" pitchFamily="18" charset="0"/>
              <a:ea typeface="Times New Roman" panose="02020603050405020304" pitchFamily="18" charset="0"/>
            </a:endParaRPr>
          </a:p>
          <a:p>
            <a:pPr algn="ctr" rtl="0">
              <a:spcAft>
                <a:spcPts val="0"/>
              </a:spcAft>
            </a:pPr>
            <a:r>
              <a:rPr lang="en-US" sz="2400" b="1" dirty="0">
                <a:effectLst/>
                <a:latin typeface="SimSun" panose="02010600030101010101" pitchFamily="2" charset="-122"/>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ctr" rtl="0">
              <a:spcAft>
                <a:spcPts val="0"/>
              </a:spcAft>
            </a:pPr>
            <a:r>
              <a:rPr lang="en-US" sz="2400" b="1" dirty="0">
                <a:effectLst/>
                <a:latin typeface="SimSun" panose="02010600030101010101" pitchFamily="2" charset="-122"/>
                <a:ea typeface="Times New Roman" panose="02020603050405020304" pitchFamily="18" charset="0"/>
              </a:rPr>
              <a:t>Agenda</a:t>
            </a:r>
            <a:endParaRPr lang="en-US" sz="1200" dirty="0">
              <a:effectLst/>
              <a:latin typeface="Times New Roman" panose="02020603050405020304" pitchFamily="18" charset="0"/>
              <a:ea typeface="Times New Roman" panose="02020603050405020304" pitchFamily="18" charset="0"/>
            </a:endParaRPr>
          </a:p>
          <a:p>
            <a:pPr algn="ctr" rtl="0">
              <a:spcAft>
                <a:spcPts val="0"/>
              </a:spcAft>
            </a:pPr>
            <a:r>
              <a:rPr lang="en-US" sz="2400" b="1" dirty="0">
                <a:effectLst/>
                <a:latin typeface="SimSun" panose="02010600030101010101" pitchFamily="2" charset="-122"/>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algn="ctr" rtl="0">
              <a:spcAft>
                <a:spcPts val="0"/>
              </a:spcAft>
            </a:pPr>
            <a:r>
              <a:rPr lang="en-US" sz="2400" b="1" dirty="0">
                <a:effectLst/>
                <a:latin typeface="SimSun" panose="02010600030101010101" pitchFamily="2" charset="-122"/>
                <a:ea typeface="Times New Roman" panose="02020603050405020304" pitchFamily="18" charset="0"/>
              </a:rPr>
              <a:t>Minutes</a:t>
            </a:r>
            <a:endParaRPr lang="en-US"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رابط مستقيم 1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630" y="1010451"/>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14257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618459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7"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250577"/>
            <a:ext cx="5278419" cy="4119710"/>
          </a:xfrm>
          <a:prstGeom prst="rect">
            <a:avLst/>
          </a:prstGeom>
        </p:spPr>
      </p:pic>
      <p:sp>
        <p:nvSpPr>
          <p:cNvPr id="5"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897740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bg1"/>
                </a:solidFill>
                <a:latin typeface="Sakkal Majalla" panose="02000000000000000000" pitchFamily="2" charset="-78"/>
                <a:cs typeface="Sakkal Majalla" panose="02000000000000000000" pitchFamily="2" charset="-78"/>
              </a:rPr>
              <a:t>Back</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9"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669" y="942894"/>
            <a:ext cx="4710589" cy="4583848"/>
          </a:xfrm>
          <a:prstGeom prst="rect">
            <a:avLst/>
          </a:prstGeom>
        </p:spPr>
      </p:pic>
      <p:sp>
        <p:nvSpPr>
          <p:cNvPr id="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467858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sz="4000" b="1" dirty="0">
                <a:solidFill>
                  <a:schemeClr val="tx1"/>
                </a:solidFill>
                <a:latin typeface="Sakkal Majalla" panose="02000000000000000000" pitchFamily="2" charset="-78"/>
                <a:cs typeface="Sakkal Majalla" panose="02000000000000000000" pitchFamily="2" charset="-78"/>
              </a:rPr>
              <a:t>By the end of this lesson, the student should be able to</a:t>
            </a:r>
            <a:r>
              <a:rPr lang="en-US" sz="4000" b="1" dirty="0" smtClean="0">
                <a:solidFill>
                  <a:schemeClr val="tx1"/>
                </a:solidFill>
                <a:latin typeface="Sakkal Majalla" panose="02000000000000000000" pitchFamily="2" charset="-78"/>
                <a:cs typeface="Sakkal Majalla" panose="02000000000000000000" pitchFamily="2" charset="-78"/>
              </a:rPr>
              <a:t>:</a:t>
            </a:r>
          </a:p>
          <a:p>
            <a:pPr algn="just"/>
            <a:endParaRPr lang="en-US" sz="4000" b="1" dirty="0" smtClean="0">
              <a:solidFill>
                <a:schemeClr val="tx1"/>
              </a:solidFill>
              <a:latin typeface="Sakkal Majalla" panose="02000000000000000000" pitchFamily="2" charset="-78"/>
              <a:cs typeface="Sakkal Majalla" panose="02000000000000000000" pitchFamily="2" charset="-78"/>
            </a:endParaRPr>
          </a:p>
          <a:p>
            <a:pPr marL="457200" indent="-457200" algn="justLow" eaLnBrk="0" fontAlgn="base" hangingPunct="0">
              <a:spcBef>
                <a:spcPts val="600"/>
              </a:spcBef>
              <a:spcAft>
                <a:spcPct val="0"/>
              </a:spcAft>
              <a:buFont typeface="Arial" panose="020B0604020202020204" pitchFamily="34" charset="0"/>
              <a:buChar char="•"/>
            </a:pPr>
            <a:r>
              <a:rPr lang="en-US" sz="4000" b="1" dirty="0">
                <a:solidFill>
                  <a:schemeClr val="tx1"/>
                </a:solidFill>
                <a:latin typeface="Sakkal Majalla" panose="02000000000000000000" pitchFamily="2" charset="-78"/>
                <a:cs typeface="Sakkal Majalla" panose="02000000000000000000" pitchFamily="2" charset="-78"/>
              </a:rPr>
              <a:t>List the forms of sending a notice. </a:t>
            </a:r>
          </a:p>
          <a:p>
            <a:pPr marL="457200" lvl="0" indent="-457200" algn="justLow" eaLnBrk="0" fontAlgn="base" hangingPunct="0">
              <a:spcBef>
                <a:spcPts val="600"/>
              </a:spcBef>
              <a:spcAft>
                <a:spcPct val="0"/>
              </a:spcAft>
              <a:buClrTx/>
              <a:buFont typeface="Arial" panose="020B0604020202020204" pitchFamily="34" charset="0"/>
              <a:buChar char="•"/>
            </a:pPr>
            <a:r>
              <a:rPr lang="en-US" sz="4000" b="1" dirty="0">
                <a:solidFill>
                  <a:schemeClr val="tx1"/>
                </a:solidFill>
                <a:latin typeface="Sakkal Majalla" panose="02000000000000000000" pitchFamily="2" charset="-78"/>
                <a:cs typeface="Sakkal Majalla" panose="02000000000000000000" pitchFamily="2" charset="-78"/>
              </a:rPr>
              <a:t>Describe the main parts of an agenda.</a:t>
            </a:r>
          </a:p>
          <a:p>
            <a:pPr marL="457200" lvl="0" indent="-457200" algn="justLow" eaLnBrk="0" fontAlgn="base" hangingPunct="0">
              <a:spcBef>
                <a:spcPts val="600"/>
              </a:spcBef>
              <a:spcAft>
                <a:spcPct val="0"/>
              </a:spcAft>
              <a:buClrTx/>
              <a:buFont typeface="Arial" panose="020B0604020202020204" pitchFamily="34" charset="0"/>
              <a:buChar char="•"/>
            </a:pPr>
            <a:r>
              <a:rPr lang="en-US" sz="4000" b="1" dirty="0">
                <a:solidFill>
                  <a:schemeClr val="tx1"/>
                </a:solidFill>
                <a:latin typeface="Sakkal Majalla" panose="02000000000000000000" pitchFamily="2" charset="-78"/>
                <a:cs typeface="Sakkal Majalla" panose="02000000000000000000" pitchFamily="2" charset="-78"/>
              </a:rPr>
              <a:t>Define the term “minutes of a meeting”.</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sp>
        <p:nvSpPr>
          <p:cNvPr id="22" name="مستطيل مستدير الزوايا 21">
            <a:hlinkClick r:id="rId3"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3" name="مستطيل مستدير الزوايا 22">
            <a:hlinkClick r:id="rId4"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9" name="مستطيل مستدير الزوايا 18">
            <a:hlinkClick r:id="rId6"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21"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2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5" name="رابط مستقيم 2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مستدير الزوايا 15"/>
          <p:cNvSpPr/>
          <p:nvPr/>
        </p:nvSpPr>
        <p:spPr>
          <a:xfrm>
            <a:off x="152399"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0" algn="just"/>
            <a:r>
              <a:rPr lang="en-US" sz="2800" b="1" dirty="0">
                <a:solidFill>
                  <a:schemeClr val="tx1"/>
                </a:solidFill>
                <a:latin typeface="Sakkal Majalla" panose="02000000000000000000" pitchFamily="2" charset="-78"/>
                <a:cs typeface="Sakkal Majalla" panose="02000000000000000000" pitchFamily="2" charset="-78"/>
              </a:rPr>
              <a:t>Read the advertisement which was published in one of the newspapers:</a:t>
            </a:r>
          </a:p>
          <a:p>
            <a:pPr marL="5029200" lvl="0" indent="-457200"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What do you think the advertisement represent?</a:t>
            </a:r>
          </a:p>
          <a:p>
            <a:pPr marL="5029200" lvl="0" indent="-457200"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Who is the sender and receiver of the advertisement?</a:t>
            </a:r>
          </a:p>
          <a:p>
            <a:pPr marL="5029200" lvl="0" indent="-457200"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When should you send this document?</a:t>
            </a:r>
          </a:p>
          <a:p>
            <a:pPr marL="5029200" lvl="0" indent="-457200" algn="just">
              <a:buFont typeface="Arial" panose="020B0604020202020204" pitchFamily="34" charset="0"/>
              <a:buChar char="•"/>
            </a:pPr>
            <a:r>
              <a:rPr lang="en-US" sz="2800" b="1" dirty="0">
                <a:solidFill>
                  <a:schemeClr val="tx1"/>
                </a:solidFill>
                <a:latin typeface="Sakkal Majalla" panose="02000000000000000000" pitchFamily="2" charset="-78"/>
                <a:cs typeface="Sakkal Majalla" panose="02000000000000000000" pitchFamily="2" charset="-78"/>
              </a:rPr>
              <a:t>What are the important things that you should consider in this advertisement?</a:t>
            </a: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Google Shape;618;p37"/>
          <p:cNvSpPr/>
          <p:nvPr/>
        </p:nvSpPr>
        <p:spPr>
          <a:xfrm>
            <a:off x="345991" y="393559"/>
            <a:ext cx="727364" cy="74944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Starters</a:t>
            </a:r>
          </a:p>
        </p:txBody>
      </p:sp>
      <p:sp>
        <p:nvSpPr>
          <p:cNvPr id="22" name="Rectangle 42"/>
          <p:cNvSpPr/>
          <p:nvPr/>
        </p:nvSpPr>
        <p:spPr>
          <a:xfrm>
            <a:off x="246528" y="1552691"/>
            <a:ext cx="4517223" cy="4696613"/>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en-US" sz="1000" dirty="0" smtClean="0">
              <a:solidFill>
                <a:schemeClr val="tx1"/>
              </a:solidFill>
              <a:latin typeface="Arial Black" pitchFamily="34" charset="0"/>
            </a:endParaRPr>
          </a:p>
          <a:p>
            <a:pPr algn="ctr"/>
            <a:r>
              <a:rPr lang="en-US" sz="2400" dirty="0" smtClean="0">
                <a:solidFill>
                  <a:schemeClr val="tx1"/>
                </a:solidFill>
                <a:latin typeface="Arial Black" pitchFamily="34" charset="0"/>
              </a:rPr>
              <a:t>ABC LIMITED</a:t>
            </a:r>
          </a:p>
          <a:p>
            <a:pPr algn="ctr"/>
            <a:endParaRPr lang="en-US" dirty="0" smtClean="0">
              <a:solidFill>
                <a:schemeClr val="tx1"/>
              </a:solidFill>
            </a:endParaRPr>
          </a:p>
          <a:p>
            <a:pPr algn="just"/>
            <a:endParaRPr lang="en-US" dirty="0" smtClean="0">
              <a:solidFill>
                <a:schemeClr val="tx1"/>
              </a:solidFill>
            </a:endParaRPr>
          </a:p>
          <a:p>
            <a:pPr algn="just"/>
            <a:r>
              <a:rPr lang="en-US" sz="2000" dirty="0">
                <a:solidFill>
                  <a:schemeClr val="tx1"/>
                </a:solidFill>
              </a:rPr>
              <a:t>Notice is hereby given that the 22</a:t>
            </a:r>
            <a:r>
              <a:rPr lang="en-US" sz="2000" baseline="30000" dirty="0">
                <a:solidFill>
                  <a:schemeClr val="tx1"/>
                </a:solidFill>
              </a:rPr>
              <a:t>nd</a:t>
            </a:r>
            <a:r>
              <a:rPr lang="en-US" sz="2000" dirty="0">
                <a:solidFill>
                  <a:schemeClr val="tx1"/>
                </a:solidFill>
              </a:rPr>
              <a:t> Annual General meeting of ABC LTD. will be held at </a:t>
            </a:r>
            <a:r>
              <a:rPr lang="en-US" sz="2000" dirty="0" err="1">
                <a:solidFill>
                  <a:schemeClr val="tx1"/>
                </a:solidFill>
              </a:rPr>
              <a:t>Awal</a:t>
            </a:r>
            <a:r>
              <a:rPr lang="en-US" sz="2000" dirty="0">
                <a:solidFill>
                  <a:schemeClr val="tx1"/>
                </a:solidFill>
              </a:rPr>
              <a:t> hall in Gulf Hotel on MONDAY, 20</a:t>
            </a:r>
            <a:r>
              <a:rPr lang="en-US" sz="2000" baseline="30000" dirty="0">
                <a:solidFill>
                  <a:schemeClr val="tx1"/>
                </a:solidFill>
              </a:rPr>
              <a:t>th</a:t>
            </a:r>
            <a:r>
              <a:rPr lang="en-US" sz="2000" dirty="0">
                <a:solidFill>
                  <a:schemeClr val="tx1"/>
                </a:solidFill>
              </a:rPr>
              <a:t> MAY, 20--, at 10:00 a.m. to transect the business set out in the notice convening the Annual General Meeting which will be sent to the Share Holders along with the explanatory statement under section 21 of Companies Act 2001.</a:t>
            </a:r>
          </a:p>
          <a:p>
            <a:pPr algn="just"/>
            <a:endParaRPr lang="en-US" dirty="0" smtClean="0">
              <a:solidFill>
                <a:schemeClr val="tx1"/>
              </a:solidFill>
            </a:endParaRPr>
          </a:p>
          <a:p>
            <a:pPr algn="just"/>
            <a:r>
              <a:rPr lang="en-US" dirty="0" smtClean="0">
                <a:solidFill>
                  <a:schemeClr val="tx1"/>
                </a:solidFill>
              </a:rPr>
              <a:t>For, ABC LIMITED</a:t>
            </a:r>
          </a:p>
          <a:p>
            <a:endParaRPr lang="en-US" dirty="0" smtClean="0">
              <a:solidFill>
                <a:schemeClr val="tx1"/>
              </a:solidFill>
            </a:endParaRPr>
          </a:p>
          <a:p>
            <a:pPr algn="ctr"/>
            <a:endParaRPr lang="en-US" dirty="0" smtClean="0">
              <a:solidFill>
                <a:schemeClr val="tx1"/>
              </a:solidFill>
            </a:endParaRPr>
          </a:p>
          <a:p>
            <a:pPr algn="just"/>
            <a:endParaRPr lang="en-US" dirty="0" smtClean="0">
              <a:solidFill>
                <a:schemeClr val="tx1"/>
              </a:solidFill>
            </a:endParaRPr>
          </a:p>
        </p:txBody>
      </p:sp>
      <p:sp>
        <p:nvSpPr>
          <p:cNvPr id="23" name="مستطيل 22"/>
          <p:cNvSpPr/>
          <p:nvPr/>
        </p:nvSpPr>
        <p:spPr>
          <a:xfrm>
            <a:off x="246529" y="2138461"/>
            <a:ext cx="4517222" cy="38696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latin typeface="Arial Black" panose="020B0A04020102020204" pitchFamily="34" charset="0"/>
              </a:rPr>
              <a:t>Notice </a:t>
            </a:r>
            <a:endParaRPr lang="en-US" sz="2000" dirty="0">
              <a:latin typeface="Arial Black" panose="020B0A04020102020204" pitchFamily="34" charset="0"/>
            </a:endParaRPr>
          </a:p>
        </p:txBody>
      </p:sp>
      <p:sp>
        <p:nvSpPr>
          <p:cNvPr id="24" name="مستطيل مستدير الزوايا 23">
            <a:hlinkClick r:id="rId2" action="ppaction://hlinksldjump"/>
          </p:cNvPr>
          <p:cNvSpPr/>
          <p:nvPr/>
        </p:nvSpPr>
        <p:spPr>
          <a:xfrm>
            <a:off x="9783183" y="2230719"/>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5" name="مستطيل مستدير الزوايا 24">
            <a:hlinkClick r:id="rId3" action="ppaction://hlinksldjump"/>
          </p:cNvPr>
          <p:cNvSpPr/>
          <p:nvPr/>
        </p:nvSpPr>
        <p:spPr>
          <a:xfrm>
            <a:off x="9783183" y="294942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6" name="مستطيل مستدير الزوايا 25">
            <a:hlinkClick r:id="rId4"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7" name="مستطيل مستدير الزوايا 26">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1" name="مستطيل مستدير الزوايا 30">
            <a:hlinkClick r:id="rId6"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15"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1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8" name="رابط مستقيم 1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endParaRPr lang="ar-BH" sz="36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202977" y="406996"/>
            <a:ext cx="7711742" cy="766200"/>
          </a:xfrm>
        </p:spPr>
        <p:txBody>
          <a:bodyPr>
            <a:noAutofit/>
          </a:bodyPr>
          <a:lstStyle/>
          <a:p>
            <a:pPr algn="ctr"/>
            <a:r>
              <a:rPr lang="en-US" sz="5400" b="1" dirty="0" smtClean="0">
                <a:solidFill>
                  <a:schemeClr val="bg1"/>
                </a:solidFill>
                <a:latin typeface="Arial Black" panose="020B0A04020102020204" pitchFamily="34" charset="0"/>
              </a:rPr>
              <a:t>Notice</a:t>
            </a:r>
            <a:endParaRPr lang="en-US" sz="54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pSp>
        <p:nvGrpSpPr>
          <p:cNvPr id="55" name="مجموعة 54"/>
          <p:cNvGrpSpPr/>
          <p:nvPr/>
        </p:nvGrpSpPr>
        <p:grpSpPr>
          <a:xfrm>
            <a:off x="720090" y="7914640"/>
            <a:ext cx="1895475" cy="2038350"/>
            <a:chOff x="0" y="0"/>
            <a:chExt cx="4543425" cy="4876800"/>
          </a:xfrm>
        </p:grpSpPr>
        <p:pic>
          <p:nvPicPr>
            <p:cNvPr id="56" name="صورة 55" descr="Negotiation PNG | PNG All"/>
            <p:cNvPicPr>
              <a:picLocks noChangeAspect="1"/>
            </p:cNvPicPr>
            <p:nvPr/>
          </p:nvPicPr>
          <p:blipFill rotWithShape="1">
            <a:blip r:embed="rId3" cstate="print">
              <a:extLst>
                <a:ext uri="{28A0092B-C50C-407E-A947-70E740481C1C}">
                  <a14:useLocalDpi xmlns:a14="http://schemas.microsoft.com/office/drawing/2010/main" val="0"/>
                </a:ext>
              </a:extLst>
            </a:blip>
            <a:srcRect l="87421" t="66015" b="16407"/>
            <a:stretch/>
          </p:blipFill>
          <p:spPr bwMode="auto">
            <a:xfrm>
              <a:off x="1095375" y="3181350"/>
              <a:ext cx="571500" cy="857250"/>
            </a:xfrm>
            <a:prstGeom prst="rect">
              <a:avLst/>
            </a:prstGeom>
            <a:noFill/>
            <a:ln>
              <a:noFill/>
            </a:ln>
            <a:extLst>
              <a:ext uri="{53640926-AAD7-44D8-BBD7-CCE9431645EC}">
                <a14:shadowObscured xmlns:a14="http://schemas.microsoft.com/office/drawing/2010/main"/>
              </a:ext>
            </a:extLst>
          </p:spPr>
        </p:pic>
        <p:pic>
          <p:nvPicPr>
            <p:cNvPr id="57" name="صورة 56" descr="Negotiation PNG | PNG A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43425" cy="4876800"/>
            </a:xfrm>
            <a:prstGeom prst="rect">
              <a:avLst/>
            </a:prstGeom>
            <a:noFill/>
            <a:ln>
              <a:noFill/>
            </a:ln>
          </p:spPr>
        </p:pic>
      </p:grpSp>
      <p:sp>
        <p:nvSpPr>
          <p:cNvPr id="60" name="Rectangle 42"/>
          <p:cNvSpPr/>
          <p:nvPr/>
        </p:nvSpPr>
        <p:spPr>
          <a:xfrm>
            <a:off x="293320" y="1584073"/>
            <a:ext cx="5182520" cy="4178903"/>
          </a:xfrm>
          <a:prstGeom prst="rect">
            <a:avLst/>
          </a:prstGeom>
          <a:solidFill>
            <a:srgbClr val="EACE96"/>
          </a:solidFill>
          <a:ln>
            <a:solidFill>
              <a:srgbClr val="EACE96"/>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en-US" sz="1000" dirty="0" smtClean="0">
              <a:solidFill>
                <a:schemeClr val="tx1"/>
              </a:solidFill>
              <a:latin typeface="Arial Black" pitchFamily="34" charset="0"/>
            </a:endParaRPr>
          </a:p>
          <a:p>
            <a:pPr algn="ctr"/>
            <a:r>
              <a:rPr lang="en-US" sz="2800" dirty="0" smtClean="0">
                <a:solidFill>
                  <a:schemeClr val="tx1"/>
                </a:solidFill>
                <a:latin typeface="Arial Black" pitchFamily="34" charset="0"/>
              </a:rPr>
              <a:t>Memorandum</a:t>
            </a:r>
          </a:p>
          <a:p>
            <a:pPr algn="ctr"/>
            <a:endParaRPr lang="en-US" dirty="0" smtClean="0">
              <a:solidFill>
                <a:schemeClr val="tx1"/>
              </a:solidFill>
            </a:endParaRPr>
          </a:p>
          <a:p>
            <a:r>
              <a:rPr lang="en-US" dirty="0" smtClean="0">
                <a:solidFill>
                  <a:schemeClr val="tx1"/>
                </a:solidFill>
              </a:rPr>
              <a:t>To            :    All Departments Manager</a:t>
            </a:r>
          </a:p>
          <a:p>
            <a:r>
              <a:rPr lang="en-US" dirty="0" smtClean="0">
                <a:solidFill>
                  <a:schemeClr val="tx1"/>
                </a:solidFill>
              </a:rPr>
              <a:t>From  </a:t>
            </a:r>
            <a:r>
              <a:rPr lang="en-US" sz="1200" dirty="0" smtClean="0">
                <a:solidFill>
                  <a:schemeClr val="tx1"/>
                </a:solidFill>
              </a:rPr>
              <a:t> </a:t>
            </a:r>
            <a:r>
              <a:rPr lang="en-US" dirty="0" smtClean="0">
                <a:solidFill>
                  <a:schemeClr val="tx1"/>
                </a:solidFill>
              </a:rPr>
              <a:t>    :    General Manager</a:t>
            </a:r>
          </a:p>
          <a:p>
            <a:r>
              <a:rPr lang="en-US" dirty="0" smtClean="0">
                <a:solidFill>
                  <a:schemeClr val="tx1"/>
                </a:solidFill>
              </a:rPr>
              <a:t>Date   </a:t>
            </a:r>
            <a:r>
              <a:rPr lang="en-US" sz="1200" dirty="0" smtClean="0">
                <a:solidFill>
                  <a:schemeClr val="tx1"/>
                </a:solidFill>
              </a:rPr>
              <a:t> </a:t>
            </a:r>
            <a:r>
              <a:rPr lang="en-US" dirty="0" smtClean="0">
                <a:solidFill>
                  <a:schemeClr val="tx1"/>
                </a:solidFill>
              </a:rPr>
              <a:t>    :    15 March 20- - </a:t>
            </a:r>
          </a:p>
          <a:p>
            <a:r>
              <a:rPr lang="en-US" dirty="0" smtClean="0">
                <a:solidFill>
                  <a:schemeClr val="tx1"/>
                </a:solidFill>
              </a:rPr>
              <a:t>Subject </a:t>
            </a:r>
            <a:r>
              <a:rPr lang="en-US" sz="1050" dirty="0" smtClean="0">
                <a:solidFill>
                  <a:schemeClr val="tx1"/>
                </a:solidFill>
              </a:rPr>
              <a:t> </a:t>
            </a:r>
            <a:r>
              <a:rPr lang="en-US" dirty="0" smtClean="0">
                <a:solidFill>
                  <a:schemeClr val="tx1"/>
                </a:solidFill>
              </a:rPr>
              <a:t> :    Staff Trying</a:t>
            </a:r>
          </a:p>
          <a:p>
            <a:r>
              <a:rPr lang="en-US" dirty="0" smtClean="0">
                <a:solidFill>
                  <a:schemeClr val="tx1"/>
                </a:solidFill>
              </a:rPr>
              <a:t>___________________________________________</a:t>
            </a:r>
          </a:p>
          <a:p>
            <a:pPr algn="just"/>
            <a:r>
              <a:rPr lang="en-US" b="1" u="sng" dirty="0">
                <a:solidFill>
                  <a:srgbClr val="FF0000"/>
                </a:solidFill>
              </a:rPr>
              <a:t>Please be informed</a:t>
            </a:r>
            <a:r>
              <a:rPr lang="en-US" dirty="0">
                <a:solidFill>
                  <a:schemeClr val="tx1"/>
                </a:solidFill>
              </a:rPr>
              <a:t> of our meeting, scheduled on Sunday, 27 March 20 - -, at 10:00 a.m. in the conference room no. 2.</a:t>
            </a:r>
          </a:p>
          <a:p>
            <a:pPr algn="just"/>
            <a:endParaRPr lang="en-US" sz="1400" dirty="0" smtClean="0">
              <a:solidFill>
                <a:schemeClr val="tx1"/>
              </a:solidFill>
            </a:endParaRPr>
          </a:p>
          <a:p>
            <a:pPr algn="just"/>
            <a:r>
              <a:rPr lang="en-US" dirty="0" smtClean="0">
                <a:solidFill>
                  <a:schemeClr val="tx1"/>
                </a:solidFill>
              </a:rPr>
              <a:t>The meeting will discuss the new trying programs that will be held in BIBF next month.</a:t>
            </a:r>
          </a:p>
          <a:p>
            <a:endParaRPr lang="en-US" sz="1100" dirty="0" smtClean="0">
              <a:solidFill>
                <a:schemeClr val="tx1"/>
              </a:solidFill>
            </a:endParaRPr>
          </a:p>
          <a:p>
            <a:endParaRPr lang="en-US" dirty="0" smtClean="0">
              <a:solidFill>
                <a:schemeClr val="tx1"/>
              </a:solidFill>
            </a:endParaRPr>
          </a:p>
          <a:p>
            <a:pPr algn="ctr"/>
            <a:endParaRPr lang="en-US" dirty="0" smtClean="0">
              <a:solidFill>
                <a:schemeClr val="tx1"/>
              </a:solidFill>
            </a:endParaRPr>
          </a:p>
          <a:p>
            <a:pPr algn="just"/>
            <a:endParaRPr lang="en-US" dirty="0" smtClean="0">
              <a:solidFill>
                <a:schemeClr val="tx1"/>
              </a:solidFill>
            </a:endParaRPr>
          </a:p>
        </p:txBody>
      </p:sp>
      <p:sp>
        <p:nvSpPr>
          <p:cNvPr id="61" name="Rectangle 6"/>
          <p:cNvSpPr>
            <a:spLocks noChangeArrowheads="1"/>
          </p:cNvSpPr>
          <p:nvPr/>
        </p:nvSpPr>
        <p:spPr bwMode="auto">
          <a:xfrm>
            <a:off x="5586851" y="1961383"/>
            <a:ext cx="38882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Sakkal Majalla" panose="02000000000000000000" pitchFamily="2" charset="-78"/>
                <a:ea typeface="Calibri" pitchFamily="34" charset="0"/>
                <a:cs typeface="Sakkal Majalla" panose="02000000000000000000" pitchFamily="2" charset="-78"/>
              </a:rPr>
              <a:t>It is any form of communication sent to the members of the meeting, to inform them of a time, date and place  of the meeting.  </a:t>
            </a:r>
            <a:endParaRPr kumimoji="0" lang="en-US" sz="4400" b="1" i="0" u="none" strike="noStrike" cap="none" normalizeH="0" baseline="0" dirty="0" smtClean="0">
              <a:ln>
                <a:noFill/>
              </a:ln>
              <a:solidFill>
                <a:schemeClr val="tx1"/>
              </a:solidFill>
              <a:effectLst/>
              <a:latin typeface="Sakkal Majalla" panose="02000000000000000000" pitchFamily="2" charset="-78"/>
              <a:cs typeface="Sakkal Majalla" panose="02000000000000000000" pitchFamily="2" charset="-78"/>
            </a:endParaRPr>
          </a:p>
        </p:txBody>
      </p:sp>
      <p:sp>
        <p:nvSpPr>
          <p:cNvPr id="62" name="مستطيل مستدير الزوايا 61">
            <a:hlinkClick r:id="rId4"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3" name="مستطيل مستدير الزوايا 62">
            <a:hlinkClick r:id="rId5" action="ppaction://hlinksldjump"/>
          </p:cNvPr>
          <p:cNvSpPr/>
          <p:nvPr/>
        </p:nvSpPr>
        <p:spPr>
          <a:xfrm>
            <a:off x="9783183" y="294942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4" name="مستطيل مستدير الزوايا 63">
            <a:hlinkClick r:id="rId6"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5" name="مستطيل مستدير الزوايا 64">
            <a:hlinkClick r:id="rId7"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68" name="مستطيل مستدير الزوايا 67">
            <a:hlinkClick r:id="rId8"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46"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4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8" name="رابط مستقيم 4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Low" fontAlgn="base">
              <a:spcBef>
                <a:spcPct val="0"/>
              </a:spcBef>
              <a:spcAft>
                <a:spcPct val="0"/>
              </a:spcAft>
            </a:pPr>
            <a:r>
              <a:rPr lang="en-US" sz="3200" b="1" dirty="0">
                <a:solidFill>
                  <a:schemeClr val="tx1"/>
                </a:solidFill>
                <a:latin typeface="Sakkal Majalla" panose="02000000000000000000" pitchFamily="2" charset="-78"/>
                <a:ea typeface="Calibri" pitchFamily="34" charset="0"/>
                <a:cs typeface="Sakkal Majalla" panose="02000000000000000000" pitchFamily="2" charset="-78"/>
              </a:rPr>
              <a:t>A notice is to inform the participants about the meeting, and it could be in one of the following forms:</a:t>
            </a:r>
            <a:endParaRPr lang="en-US" sz="3200" b="1" dirty="0">
              <a:solidFill>
                <a:schemeClr val="tx1"/>
              </a:solidFill>
              <a:latin typeface="Sakkal Majalla" panose="02000000000000000000" pitchFamily="2" charset="-78"/>
              <a:cs typeface="Sakkal Majalla" panose="02000000000000000000" pitchFamily="2" charset="-78"/>
            </a:endParaRPr>
          </a:p>
          <a:p>
            <a:pPr marL="534988" lvl="0" indent="-354013" algn="justLow" eaLnBrk="0" fontAlgn="base" hangingPunct="0">
              <a:spcBef>
                <a:spcPct val="0"/>
              </a:spcBef>
              <a:spcAft>
                <a:spcPct val="0"/>
              </a:spcAft>
              <a:buFont typeface="Courier New" pitchFamily="49" charset="0"/>
              <a:buChar char="o"/>
            </a:pP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Written</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or</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typed</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advance</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notice</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a:p>
            <a:pPr marL="534988" lvl="0" indent="-354013" algn="justLow" eaLnBrk="0" fontAlgn="base" hangingPunct="0">
              <a:spcBef>
                <a:spcPct val="0"/>
              </a:spcBef>
              <a:spcAft>
                <a:spcPct val="0"/>
              </a:spcAft>
              <a:buFont typeface="Courier New" pitchFamily="49" charset="0"/>
              <a:buChar char="o"/>
            </a:pP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Press</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notice</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a:p>
            <a:pPr marL="534988" lvl="0" indent="-354013" algn="justLow" eaLnBrk="0" fontAlgn="base" hangingPunct="0">
              <a:spcBef>
                <a:spcPct val="0"/>
              </a:spcBef>
              <a:spcAft>
                <a:spcPct val="0"/>
              </a:spcAft>
              <a:buFont typeface="Courier New" pitchFamily="49" charset="0"/>
              <a:buChar char="o"/>
            </a:pP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Bill</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posting</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a:p>
            <a:pPr marL="534988" lvl="0" indent="-354013" algn="justLow" eaLnBrk="0" fontAlgn="base" hangingPunct="0">
              <a:spcBef>
                <a:spcPct val="0"/>
              </a:spcBef>
              <a:spcAft>
                <a:spcPct val="0"/>
              </a:spcAft>
              <a:buFont typeface="Courier New" pitchFamily="49" charset="0"/>
              <a:buChar char="o"/>
            </a:pP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Door-to-door</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handbills</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a:p>
            <a:pPr marL="534988" lvl="0" indent="-354013" algn="justLow" eaLnBrk="0" fontAlgn="base" hangingPunct="0">
              <a:spcBef>
                <a:spcPct val="0"/>
              </a:spcBef>
              <a:spcAft>
                <a:spcPct val="0"/>
              </a:spcAft>
              <a:buFont typeface="Courier New" pitchFamily="49" charset="0"/>
              <a:buChar char="o"/>
            </a:pP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A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notice</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 </a:t>
            </a: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board</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a:p>
            <a:pPr marL="534988" lvl="0" indent="-354013" algn="justLow" eaLnBrk="0" fontAlgn="base" hangingPunct="0">
              <a:spcBef>
                <a:spcPct val="0"/>
              </a:spcBef>
              <a:spcAft>
                <a:spcPct val="0"/>
              </a:spcAft>
              <a:buFont typeface="Courier New" pitchFamily="49" charset="0"/>
              <a:buChar char="o"/>
            </a:pPr>
            <a:r>
              <a:rPr lang="ar-BH" sz="3200" b="1" dirty="0" err="1">
                <a:solidFill>
                  <a:schemeClr val="tx1"/>
                </a:solidFill>
                <a:latin typeface="Sakkal Majalla" panose="02000000000000000000" pitchFamily="2" charset="-78"/>
                <a:ea typeface="Times New Roman" pitchFamily="18" charset="0"/>
                <a:cs typeface="Sakkal Majalla" panose="02000000000000000000" pitchFamily="2" charset="-78"/>
              </a:rPr>
              <a:t>Broadcasting</a:t>
            </a:r>
            <a:r>
              <a:rPr lang="ar-BH" sz="3200" b="1" dirty="0">
                <a:solidFill>
                  <a:schemeClr val="tx1"/>
                </a:solidFill>
                <a:latin typeface="Sakkal Majalla" panose="02000000000000000000" pitchFamily="2" charset="-78"/>
                <a:ea typeface="Times New Roman" pitchFamily="18" charset="0"/>
                <a:cs typeface="Sakkal Majalla" panose="02000000000000000000" pitchFamily="2" charset="-78"/>
              </a:rPr>
              <a:t>.</a:t>
            </a:r>
            <a:endParaRPr lang="ar-BH" sz="3200" b="1" dirty="0">
              <a:solidFill>
                <a:schemeClr val="tx1"/>
              </a:solidFill>
              <a:latin typeface="Sakkal Majalla" panose="02000000000000000000" pitchFamily="2" charset="-78"/>
              <a:cs typeface="Sakkal Majalla" panose="02000000000000000000" pitchFamily="2" charset="-78"/>
            </a:endParaRPr>
          </a:p>
          <a:p>
            <a:pPr algn="just"/>
            <a:endParaRPr lang="ar-BH" sz="36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202977" y="406996"/>
            <a:ext cx="7711742" cy="766200"/>
          </a:xfrm>
        </p:spPr>
        <p:txBody>
          <a:bodyPr>
            <a:noAutofit/>
          </a:bodyPr>
          <a:lstStyle/>
          <a:p>
            <a:pPr algn="ctr"/>
            <a:r>
              <a:rPr lang="en-US" sz="5400" b="1" dirty="0" smtClean="0">
                <a:solidFill>
                  <a:schemeClr val="bg1"/>
                </a:solidFill>
                <a:latin typeface="Arial Black" panose="020B0A04020102020204" pitchFamily="34" charset="0"/>
              </a:rPr>
              <a:t>Notice</a:t>
            </a:r>
            <a:endParaRPr lang="en-US" sz="54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28" name="Picture 24"/>
          <p:cNvPicPr/>
          <p:nvPr/>
        </p:nvPicPr>
        <p:blipFill>
          <a:blip r:embed="rId3">
            <a:extLst>
              <a:ext uri="{28A0092B-C50C-407E-A947-70E740481C1C}">
                <a14:useLocalDpi xmlns:a14="http://schemas.microsoft.com/office/drawing/2010/main" val="0"/>
              </a:ext>
            </a:extLst>
          </a:blip>
          <a:stretch>
            <a:fillRect/>
          </a:stretch>
        </p:blipFill>
        <p:spPr>
          <a:xfrm>
            <a:off x="5272648" y="2631141"/>
            <a:ext cx="3602412" cy="3110753"/>
          </a:xfrm>
          <a:prstGeom prst="rect">
            <a:avLst/>
          </a:prstGeom>
        </p:spPr>
      </p:pic>
      <p:sp>
        <p:nvSpPr>
          <p:cNvPr id="46" name="مستطيل مستدير الزوايا 45">
            <a:hlinkClick r:id="rId4"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7" name="مستطيل مستدير الزوايا 46">
            <a:hlinkClick r:id="rId5" action="ppaction://hlinksldjump"/>
          </p:cNvPr>
          <p:cNvSpPr/>
          <p:nvPr/>
        </p:nvSpPr>
        <p:spPr>
          <a:xfrm>
            <a:off x="9783183" y="294942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8" name="مستطيل مستدير الزوايا 47">
            <a:hlinkClick r:id="rId6"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9" name="مستطيل مستدير الزوايا 48">
            <a:hlinkClick r:id="rId7"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51" name="مستطيل مستدير الزوايا 50">
            <a:hlinkClick r:id="rId8"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2"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4" name="رابط مستقيم 5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90162528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endParaRPr lang="ar-BH" sz="36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202977" y="406996"/>
            <a:ext cx="7711742" cy="766200"/>
          </a:xfrm>
        </p:spPr>
        <p:txBody>
          <a:bodyPr>
            <a:noAutofit/>
          </a:bodyPr>
          <a:lstStyle/>
          <a:p>
            <a:pPr algn="ctr"/>
            <a:r>
              <a:rPr lang="en-US" sz="5400" b="1" dirty="0" smtClean="0">
                <a:solidFill>
                  <a:schemeClr val="bg1"/>
                </a:solidFill>
                <a:latin typeface="Arial Black" panose="020B0A04020102020204" pitchFamily="34" charset="0"/>
              </a:rPr>
              <a:t>Notice</a:t>
            </a:r>
            <a:endParaRPr lang="en-US" sz="5400" dirty="0">
              <a:solidFill>
                <a:schemeClr val="bg1"/>
              </a:solidFill>
              <a:latin typeface="Arial Black" panose="020B0A04020102020204" pitchFamily="34" charset="0"/>
            </a:endParaRPr>
          </a:p>
        </p:txBody>
      </p:sp>
      <p:grpSp>
        <p:nvGrpSpPr>
          <p:cNvPr id="30" name="Google Shape;536;p37"/>
          <p:cNvGrpSpPr/>
          <p:nvPr/>
        </p:nvGrpSpPr>
        <p:grpSpPr>
          <a:xfrm>
            <a:off x="146939" y="291834"/>
            <a:ext cx="695430"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188000"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solidFill>
                  <a:schemeClr val="tx1"/>
                </a:solidFill>
                <a:latin typeface="Sakkal Majalla" panose="02000000000000000000" pitchFamily="2" charset="-78"/>
                <a:cs typeface="Sakkal Majalla" panose="02000000000000000000" pitchFamily="2" charset="-78"/>
              </a:rPr>
              <a:t>Next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grpSp>
        <p:nvGrpSpPr>
          <p:cNvPr id="55" name="مجموعة 54"/>
          <p:cNvGrpSpPr/>
          <p:nvPr/>
        </p:nvGrpSpPr>
        <p:grpSpPr>
          <a:xfrm>
            <a:off x="720090" y="7914640"/>
            <a:ext cx="1895475" cy="2038350"/>
            <a:chOff x="0" y="0"/>
            <a:chExt cx="4543425" cy="4876800"/>
          </a:xfrm>
        </p:grpSpPr>
        <p:pic>
          <p:nvPicPr>
            <p:cNvPr id="56" name="صورة 55" descr="Negotiation PNG | PNG All"/>
            <p:cNvPicPr>
              <a:picLocks noChangeAspect="1"/>
            </p:cNvPicPr>
            <p:nvPr/>
          </p:nvPicPr>
          <p:blipFill rotWithShape="1">
            <a:blip r:embed="rId3" cstate="print">
              <a:extLst>
                <a:ext uri="{28A0092B-C50C-407E-A947-70E740481C1C}">
                  <a14:useLocalDpi xmlns:a14="http://schemas.microsoft.com/office/drawing/2010/main" val="0"/>
                </a:ext>
              </a:extLst>
            </a:blip>
            <a:srcRect l="87421" t="66015" b="16407"/>
            <a:stretch/>
          </p:blipFill>
          <p:spPr bwMode="auto">
            <a:xfrm>
              <a:off x="1095375" y="3181350"/>
              <a:ext cx="571500" cy="857250"/>
            </a:xfrm>
            <a:prstGeom prst="rect">
              <a:avLst/>
            </a:prstGeom>
            <a:noFill/>
            <a:ln>
              <a:noFill/>
            </a:ln>
            <a:extLst>
              <a:ext uri="{53640926-AAD7-44D8-BBD7-CCE9431645EC}">
                <a14:shadowObscured xmlns:a14="http://schemas.microsoft.com/office/drawing/2010/main"/>
              </a:ext>
            </a:extLst>
          </p:spPr>
        </p:pic>
        <p:pic>
          <p:nvPicPr>
            <p:cNvPr id="57" name="صورة 56" descr="Negotiation PNG | PNG A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43425" cy="4876800"/>
            </a:xfrm>
            <a:prstGeom prst="rect">
              <a:avLst/>
            </a:prstGeom>
            <a:noFill/>
            <a:ln>
              <a:noFill/>
            </a:ln>
          </p:spPr>
        </p:pic>
      </p:grpSp>
      <p:pic>
        <p:nvPicPr>
          <p:cNvPr id="4" name="صورة 3"/>
          <p:cNvPicPr>
            <a:picLocks noChangeAspect="1"/>
          </p:cNvPicPr>
          <p:nvPr/>
        </p:nvPicPr>
        <p:blipFill rotWithShape="1">
          <a:blip r:embed="rId4"/>
          <a:srcRect l="28779" t="35846" r="26987" b="17464"/>
          <a:stretch/>
        </p:blipFill>
        <p:spPr>
          <a:xfrm>
            <a:off x="5412798" y="2293655"/>
            <a:ext cx="4208930" cy="3415553"/>
          </a:xfrm>
          <a:prstGeom prst="rect">
            <a:avLst/>
          </a:prstGeom>
        </p:spPr>
      </p:pic>
      <p:sp>
        <p:nvSpPr>
          <p:cNvPr id="5" name="مستطيل 4"/>
          <p:cNvSpPr/>
          <p:nvPr/>
        </p:nvSpPr>
        <p:spPr>
          <a:xfrm>
            <a:off x="216486" y="1486996"/>
            <a:ext cx="5323764" cy="4401205"/>
          </a:xfrm>
          <a:prstGeom prst="rect">
            <a:avLst/>
          </a:prstGeom>
        </p:spPr>
        <p:txBody>
          <a:bodyPr wrap="square">
            <a:spAutoFit/>
          </a:bodyPr>
          <a:lstStyle/>
          <a:p>
            <a:pPr marL="270510" algn="just">
              <a:spcAft>
                <a:spcPts val="0"/>
              </a:spcAft>
            </a:pPr>
            <a:r>
              <a:rPr lang="en-US" sz="2800" b="1" dirty="0">
                <a:latin typeface="Sakkal Majalla" panose="02000000000000000000" pitchFamily="2" charset="-78"/>
                <a:ea typeface="Calibri" panose="020F0502020204030204" pitchFamily="34" charset="0"/>
                <a:cs typeface="Sakkal Majalla" panose="02000000000000000000" pitchFamily="2" charset="-78"/>
              </a:rPr>
              <a:t>All notice forms must contain certain basic information, namely:</a:t>
            </a:r>
          </a:p>
          <a:p>
            <a:pPr marL="342900" lvl="0" indent="-342900" algn="just">
              <a:spcAft>
                <a:spcPts val="0"/>
              </a:spcAft>
              <a:buClr>
                <a:srgbClr val="8496B0"/>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The venue.</a:t>
            </a:r>
          </a:p>
          <a:p>
            <a:pPr marL="342900" lvl="0" indent="-342900" algn="just">
              <a:spcAft>
                <a:spcPts val="0"/>
              </a:spcAft>
              <a:buClr>
                <a:srgbClr val="8496B0"/>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The day, date and time of the meeting.</a:t>
            </a:r>
          </a:p>
          <a:p>
            <a:pPr marL="342900" lvl="0" indent="-342900" algn="just">
              <a:spcAft>
                <a:spcPts val="0"/>
              </a:spcAft>
              <a:buClr>
                <a:srgbClr val="8496B0"/>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The details of any special business to be transacted.</a:t>
            </a:r>
          </a:p>
          <a:p>
            <a:pPr marL="342900" lvl="0" indent="-342900" algn="just">
              <a:spcAft>
                <a:spcPts val="0"/>
              </a:spcAft>
              <a:buClr>
                <a:srgbClr val="8496B0"/>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The type of meeting, e.g. public, committee.</a:t>
            </a:r>
          </a:p>
          <a:p>
            <a:pPr marL="342900" lvl="0" indent="-342900" algn="just">
              <a:spcAft>
                <a:spcPts val="0"/>
              </a:spcAft>
              <a:buClr>
                <a:srgbClr val="8496B0"/>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The date of the notice.</a:t>
            </a:r>
          </a:p>
          <a:p>
            <a:pPr marL="342900" lvl="0" indent="-342900" algn="just">
              <a:spcAft>
                <a:spcPts val="0"/>
              </a:spcAft>
              <a:buClr>
                <a:srgbClr val="8496B0"/>
              </a:buClr>
              <a:buSzPts val="1000"/>
              <a:buFont typeface="Times New Roman" panose="02020603050405020304" pitchFamily="18" charset="0"/>
              <a:buChar char="►"/>
            </a:pPr>
            <a:r>
              <a:rPr lang="en-US" sz="2800" b="1" dirty="0">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rPr>
              <a:t>The convener's name.</a:t>
            </a:r>
            <a:endParaRPr lang="en-US" sz="2800" b="1" dirty="0">
              <a:effectLst/>
              <a:uFill>
                <a:solidFill>
                  <a:srgbClr val="5B9BD5"/>
                </a:solidFill>
              </a:u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7" name="مستطيل مستدير الزوايا 26">
            <a:hlinkClick r:id="rId5"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8" name="مستطيل مستدير الزوايا 27">
            <a:hlinkClick r:id="rId6" action="ppaction://hlinksldjump"/>
          </p:cNvPr>
          <p:cNvSpPr/>
          <p:nvPr/>
        </p:nvSpPr>
        <p:spPr>
          <a:xfrm>
            <a:off x="9783183" y="294942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6" name="مستطيل مستدير الزوايا 45">
            <a:hlinkClick r:id="rId7"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7" name="مستطيل مستدير الزوايا 46">
            <a:hlinkClick r:id="rId8"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49" name="مستطيل مستدير الزوايا 48">
            <a:hlinkClick r:id="rId9"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50"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5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52" name="رابط مستقيم 5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3"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13783635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146938" y="1445619"/>
            <a:ext cx="95760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37905"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Answer Q 2 page 81 in </a:t>
            </a:r>
            <a:r>
              <a:rPr lang="en-US" b="1" dirty="0">
                <a:solidFill>
                  <a:srgbClr val="3F5378"/>
                </a:solidFill>
                <a:latin typeface="Sakkal Majalla" panose="02000000000000000000" pitchFamily="2" charset="-78"/>
                <a:cs typeface="Sakkal Majalla" panose="02000000000000000000" pitchFamily="2" charset="-78"/>
              </a:rPr>
              <a:t>the </a:t>
            </a:r>
            <a:r>
              <a:rPr lang="en-US" b="1" dirty="0" smtClean="0">
                <a:solidFill>
                  <a:srgbClr val="3F5378"/>
                </a:solidFill>
                <a:latin typeface="Sakkal Majalla" panose="02000000000000000000" pitchFamily="2" charset="-78"/>
                <a:cs typeface="Sakkal Majalla" panose="02000000000000000000" pitchFamily="2" charset="-78"/>
              </a:rPr>
              <a:t>Workbook.</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3 </a:t>
            </a:r>
            <a:r>
              <a:rPr lang="en-US" b="1" dirty="0">
                <a:solidFill>
                  <a:srgbClr val="3F5378"/>
                </a:solidFill>
                <a:latin typeface="Sakkal Majalla" panose="02000000000000000000" pitchFamily="2" charset="-78"/>
                <a:cs typeface="Sakkal Majalla" panose="02000000000000000000" pitchFamily="2" charset="-78"/>
              </a:rPr>
              <a:t>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smtClean="0">
                <a:solidFill>
                  <a:srgbClr val="3F5378"/>
                </a:solidFill>
                <a:latin typeface="Sakkal Majalla" panose="02000000000000000000" pitchFamily="2" charset="-78"/>
                <a:cs typeface="Sakkal Majalla" panose="02000000000000000000" pitchFamily="2" charset="-78"/>
              </a:rPr>
              <a:t>Individual – Written </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73" name="Shape 586"/>
          <p:cNvSpPr/>
          <p:nvPr/>
        </p:nvSpPr>
        <p:spPr>
          <a:xfrm>
            <a:off x="220494" y="386646"/>
            <a:ext cx="1124212" cy="786355"/>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3810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4" name="Oval 61">
            <a:extLst>
              <a:ext uri="{FF2B5EF4-FFF2-40B4-BE49-F238E27FC236}">
                <a16:creationId xmlns:a16="http://schemas.microsoft.com/office/drawing/2014/main" xmlns="" id="{07F40F89-D866-41F6-880C-699F1F617DC2}"/>
              </a:ext>
            </a:extLst>
          </p:cNvPr>
          <p:cNvSpPr/>
          <p:nvPr/>
        </p:nvSpPr>
        <p:spPr>
          <a:xfrm>
            <a:off x="662588" y="4038501"/>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125" name="Shape 851">
            <a:extLst>
              <a:ext uri="{FF2B5EF4-FFF2-40B4-BE49-F238E27FC236}">
                <a16:creationId xmlns:a16="http://schemas.microsoft.com/office/drawing/2014/main" xmlns="" id="{B029C05A-AD20-46C2-89FB-90D0D7E4A1A5}"/>
              </a:ext>
            </a:extLst>
          </p:cNvPr>
          <p:cNvGrpSpPr/>
          <p:nvPr/>
        </p:nvGrpSpPr>
        <p:grpSpPr>
          <a:xfrm>
            <a:off x="567106" y="3948402"/>
            <a:ext cx="1555200" cy="1541052"/>
            <a:chOff x="6649150" y="309350"/>
            <a:chExt cx="395800" cy="395800"/>
          </a:xfrm>
        </p:grpSpPr>
        <p:sp>
          <p:nvSpPr>
            <p:cNvPr id="126"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7"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8"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9"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0"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1"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2"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3"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4"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5"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6"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7"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8"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9"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0"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1"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2"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3"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4"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5"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6"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7"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8"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68" name="مستطيل مستدير الزوايا 67">
            <a:hlinkClick r:id="rId2" action="ppaction://hlinksldjump"/>
          </p:cNvPr>
          <p:cNvSpPr/>
          <p:nvPr/>
        </p:nvSpPr>
        <p:spPr>
          <a:xfrm>
            <a:off x="9783183" y="2230719"/>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9" name="مستطيل مستدير الزوايا 68">
            <a:hlinkClick r:id="rId3" action="ppaction://hlinksldjump"/>
          </p:cNvPr>
          <p:cNvSpPr/>
          <p:nvPr/>
        </p:nvSpPr>
        <p:spPr>
          <a:xfrm>
            <a:off x="9783183" y="2949426"/>
            <a:ext cx="2682240" cy="591449"/>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0" name="مستطيل مستدير الزوايا 69">
            <a:hlinkClick r:id="rId4" action="ppaction://hlinksldjump"/>
          </p:cNvPr>
          <p:cNvSpPr/>
          <p:nvPr/>
        </p:nvSpPr>
        <p:spPr>
          <a:xfrm>
            <a:off x="9783183" y="3668133"/>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71" name="مستطيل مستدير الزوايا 70">
            <a:hlinkClick r:id="rId5" action="ppaction://hlinksldjump"/>
          </p:cNvPr>
          <p:cNvSpPr/>
          <p:nvPr/>
        </p:nvSpPr>
        <p:spPr>
          <a:xfrm>
            <a:off x="9783183" y="5107936"/>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74" name="مستطيل مستدير الزوايا 73">
            <a:hlinkClick r:id="rId6" action="ppaction://hlinksldjump"/>
          </p:cNvPr>
          <p:cNvSpPr/>
          <p:nvPr/>
        </p:nvSpPr>
        <p:spPr>
          <a:xfrm>
            <a:off x="9783183" y="4386840"/>
            <a:ext cx="2682240" cy="591449"/>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rgbClr val="3F5378"/>
                </a:solidFill>
                <a:latin typeface="Arial Black" panose="020B0A04020102020204" pitchFamily="34" charset="0"/>
              </a:rPr>
              <a:t> The Third Goal</a:t>
            </a:r>
            <a:endParaRPr lang="ar-BH" dirty="0">
              <a:solidFill>
                <a:srgbClr val="3F5378"/>
              </a:solidFill>
              <a:latin typeface="Arial Black" panose="020B0A04020102020204" pitchFamily="34" charset="0"/>
            </a:endParaRPr>
          </a:p>
        </p:txBody>
      </p:sp>
      <p:sp>
        <p:nvSpPr>
          <p:cNvPr id="61" name="TextBox 12">
            <a:extLst>
              <a:ext uri="{FF2B5EF4-FFF2-40B4-BE49-F238E27FC236}">
                <a16:creationId xmlns:a16="http://schemas.microsoft.com/office/drawing/2014/main" xmlns="" id="{E98CE9C2-6904-49B5-B3CF-B1053D82A6B9}"/>
              </a:ext>
            </a:extLst>
          </p:cNvPr>
          <p:cNvSpPr txBox="1"/>
          <p:nvPr/>
        </p:nvSpPr>
        <p:spPr>
          <a:xfrm>
            <a:off x="-437948" y="6510703"/>
            <a:ext cx="8838271" cy="942694"/>
          </a:xfrm>
          <a:prstGeom prst="rect">
            <a:avLst/>
          </a:prstGeom>
          <a:noFill/>
        </p:spPr>
        <p:txBody>
          <a:bodyPr wrap="square" rtlCol="1">
            <a:spAutoFit/>
          </a:bodyPr>
          <a:lstStyle/>
          <a:p>
            <a:pPr algn="ctr">
              <a:lnSpc>
                <a:spcPct val="107000"/>
              </a:lnSpc>
            </a:pPr>
            <a:r>
              <a:rPr lang="en-US" b="1" dirty="0" smtClean="0">
                <a:solidFill>
                  <a:schemeClr val="accent1">
                    <a:lumMod val="50000"/>
                  </a:schemeClr>
                </a:solidFill>
                <a:latin typeface="Sakkal Majalla" panose="02000000000000000000" pitchFamily="2" charset="-78"/>
                <a:cs typeface="Sakkal Majalla" panose="02000000000000000000" pitchFamily="2" charset="-78"/>
              </a:rPr>
              <a:t>Communication Skills</a:t>
            </a:r>
            <a:r>
              <a:rPr lang="en-GB" b="1" dirty="0" smtClean="0">
                <a:solidFill>
                  <a:schemeClr val="accent1">
                    <a:lumMod val="50000"/>
                  </a:schemeClr>
                </a:solidFill>
                <a:latin typeface="Sakkal Majalla" panose="02000000000000000000" pitchFamily="2" charset="-78"/>
                <a:cs typeface="Sakkal Majalla" panose="02000000000000000000" pitchFamily="2" charset="-78"/>
              </a:rPr>
              <a:t>              </a:t>
            </a:r>
            <a:r>
              <a:rPr lang="ar-SA" b="1" dirty="0" smtClean="0">
                <a:solidFill>
                  <a:schemeClr val="accent1">
                    <a:lumMod val="50000"/>
                  </a:schemeClr>
                </a:solidFill>
                <a:latin typeface="Sakkal Majalla" panose="02000000000000000000" pitchFamily="2" charset="-78"/>
                <a:cs typeface="Sakkal Majalla" panose="02000000000000000000" pitchFamily="2" charset="-78"/>
              </a:rPr>
              <a:t>ادر </a:t>
            </a:r>
            <a:r>
              <a:rPr lang="ar-BH" b="1" dirty="0" smtClean="0">
                <a:solidFill>
                  <a:schemeClr val="accent1">
                    <a:lumMod val="50000"/>
                  </a:schemeClr>
                </a:solidFill>
                <a:latin typeface="Sakkal Majalla" panose="02000000000000000000" pitchFamily="2" charset="-78"/>
                <a:cs typeface="Sakkal Majalla" panose="02000000000000000000" pitchFamily="2" charset="-78"/>
              </a:rPr>
              <a:t> 213 </a:t>
            </a:r>
            <a:r>
              <a:rPr lang="en-US" b="1" dirty="0" smtClean="0">
                <a:solidFill>
                  <a:schemeClr val="accent1">
                    <a:lumMod val="50000"/>
                  </a:schemeClr>
                </a:solidFill>
                <a:latin typeface="Sakkal Majalla" panose="02000000000000000000" pitchFamily="2" charset="-78"/>
                <a:cs typeface="Sakkal Majalla" panose="02000000000000000000" pitchFamily="2" charset="-78"/>
              </a:rPr>
              <a:t>                      Chapter 4                        Lesson 4.2:   Meeting Documents</a:t>
            </a:r>
            <a:endParaRPr lang="en-US" b="1" dirty="0">
              <a:solidFill>
                <a:schemeClr val="accent1">
                  <a:lumMod val="50000"/>
                </a:schemeClr>
              </a:solidFill>
              <a:latin typeface="Sakkal Majalla" panose="02000000000000000000" pitchFamily="2" charset="-78"/>
              <a:cs typeface="Sakkal Majalla" panose="02000000000000000000" pitchFamily="2" charset="-78"/>
            </a:endParaRPr>
          </a:p>
          <a:p>
            <a:endParaRPr lang="en-US" b="1" dirty="0" smtClean="0">
              <a:solidFill>
                <a:schemeClr val="accent1">
                  <a:lumMod val="50000"/>
                </a:schemeClr>
              </a:solidFill>
              <a:latin typeface="Sakkal Majalla" panose="02000000000000000000" pitchFamily="2" charset="-78"/>
              <a:cs typeface="Sakkal Majalla" panose="02000000000000000000" pitchFamily="2" charset="-78"/>
            </a:endParaRPr>
          </a:p>
          <a:p>
            <a:endParaRPr lang="ar-SA" b="1" dirty="0">
              <a:solidFill>
                <a:schemeClr val="accent1">
                  <a:lumMod val="50000"/>
                </a:schemeClr>
              </a:solidFill>
              <a:latin typeface="Sakkal Majalla" panose="02000000000000000000" pitchFamily="2" charset="-78"/>
              <a:cs typeface="Sakkal Majalla" panose="02000000000000000000" pitchFamily="2" charset="-78"/>
            </a:endParaRPr>
          </a:p>
        </p:txBody>
      </p:sp>
      <p:sp>
        <p:nvSpPr>
          <p:cNvPr id="6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3" name="رابط مستقيم 6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heel(1)">
                                      <p:cBhvr>
                                        <p:cTn id="7" dur="180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2683</TotalTime>
  <Words>1994</Words>
  <Application>Microsoft Office PowerPoint</Application>
  <PresentationFormat>ملء الشاشة</PresentationFormat>
  <Paragraphs>350</Paragraphs>
  <Slides>33</Slides>
  <Notes>0</Notes>
  <HiddenSlides>0</HiddenSlides>
  <MMClips>0</MMClips>
  <ScaleCrop>false</ScaleCrop>
  <HeadingPairs>
    <vt:vector size="6" baseType="variant">
      <vt:variant>
        <vt:lpstr>الخطوط المستخدمة</vt:lpstr>
      </vt:variant>
      <vt:variant>
        <vt:i4>18</vt:i4>
      </vt:variant>
      <vt:variant>
        <vt:lpstr>نسق</vt:lpstr>
      </vt:variant>
      <vt:variant>
        <vt:i4>1</vt:i4>
      </vt:variant>
      <vt:variant>
        <vt:lpstr>عناوين الشرائح</vt:lpstr>
      </vt:variant>
      <vt:variant>
        <vt:i4>33</vt:i4>
      </vt:variant>
    </vt:vector>
  </HeadingPairs>
  <TitlesOfParts>
    <vt:vector size="52" baseType="lpstr">
      <vt:lpstr>SimSun</vt:lpstr>
      <vt:lpstr>Al-Mateen</vt:lpstr>
      <vt:lpstr>AL-Mohanad</vt:lpstr>
      <vt:lpstr>Arial</vt:lpstr>
      <vt:lpstr>Arial Black</vt:lpstr>
      <vt:lpstr>Arvo</vt:lpstr>
      <vt:lpstr>Calibri</vt:lpstr>
      <vt:lpstr>Calibri Light</vt:lpstr>
      <vt:lpstr>Century</vt:lpstr>
      <vt:lpstr>Courier New</vt:lpstr>
      <vt:lpstr>Helvetica Black</vt:lpstr>
      <vt:lpstr>PT Bold Heading</vt:lpstr>
      <vt:lpstr>Roboto Condensed</vt:lpstr>
      <vt:lpstr>Rockwell Extra Bold</vt:lpstr>
      <vt:lpstr>Sakkal Majalla</vt:lpstr>
      <vt:lpstr>Segoe UI Black</vt:lpstr>
      <vt:lpstr>Times New Roman</vt:lpstr>
      <vt:lpstr>Wingdings</vt:lpstr>
      <vt:lpstr>Office Theme</vt:lpstr>
      <vt:lpstr>Communication Skills   ادر 213</vt:lpstr>
      <vt:lpstr>عرض تقديمي في PowerPoint</vt:lpstr>
      <vt:lpstr>عرض تقديمي في PowerPoint</vt:lpstr>
      <vt:lpstr>عرض تقديمي في PowerPoint</vt:lpstr>
      <vt:lpstr>Engaging Starters</vt:lpstr>
      <vt:lpstr>Notice</vt:lpstr>
      <vt:lpstr>Notice</vt:lpstr>
      <vt:lpstr>Notice</vt:lpstr>
      <vt:lpstr>Evaluation Activity</vt:lpstr>
      <vt:lpstr>Agenda </vt:lpstr>
      <vt:lpstr>Agenda </vt:lpstr>
      <vt:lpstr>Evaluation Activity</vt:lpstr>
      <vt:lpstr>عرض تقديمي في PowerPoint</vt:lpstr>
      <vt:lpstr>عرض تقديمي في PowerPoint</vt:lpstr>
      <vt:lpstr>عرض تقديمي في PowerPoint</vt:lpstr>
      <vt:lpstr>Evaluation Activity</vt:lpstr>
      <vt:lpstr>Questions</vt:lpstr>
      <vt:lpstr>Questions</vt:lpstr>
      <vt:lpstr>Questions</vt:lpstr>
      <vt:lpstr>Questions</vt:lpstr>
      <vt:lpstr>Questions</vt:lpstr>
      <vt:lpstr>Questions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206</cp:revision>
  <dcterms:created xsi:type="dcterms:W3CDTF">2020-03-04T10:47:58Z</dcterms:created>
  <dcterms:modified xsi:type="dcterms:W3CDTF">2021-01-20T07:26:02Z</dcterms:modified>
</cp:coreProperties>
</file>