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Lst>
  <p:sldIdLst>
    <p:sldId id="256" r:id="rId2"/>
    <p:sldId id="258" r:id="rId3"/>
    <p:sldId id="260" r:id="rId4"/>
    <p:sldId id="263" r:id="rId5"/>
    <p:sldId id="265" r:id="rId6"/>
    <p:sldId id="403" r:id="rId7"/>
    <p:sldId id="267" r:id="rId8"/>
    <p:sldId id="296" r:id="rId9"/>
    <p:sldId id="350" r:id="rId10"/>
    <p:sldId id="404" r:id="rId11"/>
    <p:sldId id="405" r:id="rId12"/>
    <p:sldId id="406" r:id="rId13"/>
    <p:sldId id="352" r:id="rId14"/>
    <p:sldId id="383" r:id="rId15"/>
    <p:sldId id="386" r:id="rId16"/>
    <p:sldId id="354" r:id="rId17"/>
    <p:sldId id="389" r:id="rId18"/>
    <p:sldId id="346" r:id="rId19"/>
    <p:sldId id="365" r:id="rId20"/>
    <p:sldId id="407" r:id="rId21"/>
    <p:sldId id="279" r:id="rId22"/>
    <p:sldId id="288" r:id="rId23"/>
    <p:sldId id="347" r:id="rId24"/>
    <p:sldId id="348" r:id="rId25"/>
    <p:sldId id="355" r:id="rId26"/>
    <p:sldId id="356" r:id="rId27"/>
    <p:sldId id="366" r:id="rId28"/>
    <p:sldId id="367" r:id="rId29"/>
    <p:sldId id="401" r:id="rId30"/>
    <p:sldId id="402" r:id="rId31"/>
    <p:sldId id="368" r:id="rId32"/>
    <p:sldId id="36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9800"/>
    <a:srgbClr val="FFFFFF"/>
    <a:srgbClr val="5577A9"/>
    <a:srgbClr val="CCCCFF"/>
    <a:srgbClr val="92A8C8"/>
    <a:srgbClr val="87A04A"/>
    <a:srgbClr val="3F5378"/>
    <a:srgbClr val="EAEAEA"/>
    <a:srgbClr val="2F73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FD0F851-EC5A-4D38-B0AD-8093EC10F338}" styleName="نمط فاتح 1 - تمييز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CAF9ED-07DC-4A11-8D7F-57B35C25682E}" styleName="نمط متوسط 1 - تميي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النمط الفاتح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نمط فاتح 1 - تميي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نمط فاتح 1 - تمييز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76" autoAdjust="0"/>
    <p:restoredTop sz="94660"/>
  </p:normalViewPr>
  <p:slideViewPr>
    <p:cSldViewPr snapToGrid="0">
      <p:cViewPr varScale="1">
        <p:scale>
          <a:sx n="71" d="100"/>
          <a:sy n="71" d="100"/>
        </p:scale>
        <p:origin x="672" y="-96"/>
      </p:cViewPr>
      <p:guideLst/>
    </p:cSldViewPr>
  </p:slideViewPr>
  <p:notesTextViewPr>
    <p:cViewPr>
      <p:scale>
        <a:sx n="1" d="1"/>
        <a:sy n="1" d="1"/>
      </p:scale>
      <p:origin x="0" y="0"/>
    </p:cViewPr>
  </p:notesTextViewPr>
  <p:sorterViewPr>
    <p:cViewPr>
      <p:scale>
        <a:sx n="100" d="100"/>
        <a:sy n="100" d="100"/>
      </p:scale>
      <p:origin x="0" y="-79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jeda Al Hermi" userId="ebe551ee1b006974" providerId="LiveId" clId="{9A2E8018-DFC0-4587-8CCF-E84692DB8287}"/>
    <pc:docChg chg="undo redo custSel addSld delSld modSld sldOrd">
      <pc:chgData name="Majeda Al Hermi" userId="ebe551ee1b006974" providerId="LiveId" clId="{9A2E8018-DFC0-4587-8CCF-E84692DB8287}" dt="2020-06-15T19:10:53.750" v="3745"/>
      <pc:docMkLst>
        <pc:docMk/>
      </pc:docMkLst>
      <pc:sldChg chg="addSp delSp modSp mod">
        <pc:chgData name="Majeda Al Hermi" userId="ebe551ee1b006974" providerId="LiveId" clId="{9A2E8018-DFC0-4587-8CCF-E84692DB8287}" dt="2020-06-10T11:42:53.091" v="238"/>
        <pc:sldMkLst>
          <pc:docMk/>
          <pc:sldMk cId="3255457237" sldId="256"/>
        </pc:sldMkLst>
        <pc:spChg chg="del">
          <ac:chgData name="Majeda Al Hermi" userId="ebe551ee1b006974" providerId="LiveId" clId="{9A2E8018-DFC0-4587-8CCF-E84692DB8287}" dt="2020-06-10T11:42:20.976" v="236" actId="21"/>
          <ac:spMkLst>
            <pc:docMk/>
            <pc:sldMk cId="3255457237" sldId="256"/>
            <ac:spMk id="3" creationId="{00000000-0000-0000-0000-000000000000}"/>
          </ac:spMkLst>
        </pc:spChg>
        <pc:spChg chg="add del mod">
          <ac:chgData name="Majeda Al Hermi" userId="ebe551ee1b006974" providerId="LiveId" clId="{9A2E8018-DFC0-4587-8CCF-E84692DB8287}" dt="2020-06-10T11:42:24.772" v="237" actId="21"/>
          <ac:spMkLst>
            <pc:docMk/>
            <pc:sldMk cId="3255457237" sldId="256"/>
            <ac:spMk id="4" creationId="{1D3E92A8-7D60-4511-B5DE-5D5B2CB43A59}"/>
          </ac:spMkLst>
        </pc:spChg>
        <pc:spChg chg="add mod">
          <ac:chgData name="Majeda Al Hermi" userId="ebe551ee1b006974" providerId="LiveId" clId="{9A2E8018-DFC0-4587-8CCF-E84692DB8287}" dt="2020-06-10T11:42:53.091" v="238"/>
          <ac:spMkLst>
            <pc:docMk/>
            <pc:sldMk cId="3255457237" sldId="256"/>
            <ac:spMk id="7" creationId="{AF00B596-7B01-43CA-B059-816B31626258}"/>
          </ac:spMkLst>
        </pc:spChg>
        <pc:spChg chg="add mod">
          <ac:chgData name="Majeda Al Hermi" userId="ebe551ee1b006974" providerId="LiveId" clId="{9A2E8018-DFC0-4587-8CCF-E84692DB8287}" dt="2020-06-10T11:42:53.091" v="238"/>
          <ac:spMkLst>
            <pc:docMk/>
            <pc:sldMk cId="3255457237" sldId="256"/>
            <ac:spMk id="8" creationId="{9E08E178-21ED-4169-889D-B770A7D668E4}"/>
          </ac:spMkLst>
        </pc:spChg>
        <pc:spChg chg="add mod">
          <ac:chgData name="Majeda Al Hermi" userId="ebe551ee1b006974" providerId="LiveId" clId="{9A2E8018-DFC0-4587-8CCF-E84692DB8287}" dt="2020-06-10T11:42:53.091" v="238"/>
          <ac:spMkLst>
            <pc:docMk/>
            <pc:sldMk cId="3255457237" sldId="256"/>
            <ac:spMk id="9" creationId="{7A985F83-96FA-41F0-9616-49BFBDCC2B79}"/>
          </ac:spMkLst>
        </pc:spChg>
      </pc:sldChg>
      <pc:sldChg chg="addSp modSp mod">
        <pc:chgData name="Majeda Al Hermi" userId="ebe551ee1b006974" providerId="LiveId" clId="{9A2E8018-DFC0-4587-8CCF-E84692DB8287}" dt="2020-06-15T16:31:21.097" v="2842" actId="1076"/>
        <pc:sldMkLst>
          <pc:docMk/>
          <pc:sldMk cId="3590452718" sldId="260"/>
        </pc:sldMkLst>
        <pc:spChg chg="mod">
          <ac:chgData name="Majeda Al Hermi" userId="ebe551ee1b006974" providerId="LiveId" clId="{9A2E8018-DFC0-4587-8CCF-E84692DB8287}" dt="2020-06-15T16:31:21.097" v="2842" actId="1076"/>
          <ac:spMkLst>
            <pc:docMk/>
            <pc:sldMk cId="3590452718" sldId="260"/>
            <ac:spMk id="8" creationId="{6CE6E763-DF88-4316-B12D-F9A5C2913CBA}"/>
          </ac:spMkLst>
        </pc:spChg>
        <pc:spChg chg="add mod">
          <ac:chgData name="Majeda Al Hermi" userId="ebe551ee1b006974" providerId="LiveId" clId="{9A2E8018-DFC0-4587-8CCF-E84692DB8287}" dt="2020-06-10T11:44:41.329" v="257" actId="404"/>
          <ac:spMkLst>
            <pc:docMk/>
            <pc:sldMk cId="3590452718" sldId="260"/>
            <ac:spMk id="12" creationId="{44097747-7082-4462-BD81-614E1073243B}"/>
          </ac:spMkLst>
        </pc:spChg>
        <pc:picChg chg="add mod ord">
          <ac:chgData name="Majeda Al Hermi" userId="ebe551ee1b006974" providerId="LiveId" clId="{9A2E8018-DFC0-4587-8CCF-E84692DB8287}" dt="2020-06-10T11:44:07.089" v="249" actId="1076"/>
          <ac:picMkLst>
            <pc:docMk/>
            <pc:sldMk cId="3590452718" sldId="260"/>
            <ac:picMk id="10" creationId="{92DE8860-E7CD-423B-A2BC-532C4BB3044D}"/>
          </ac:picMkLst>
        </pc:picChg>
        <pc:picChg chg="add mod">
          <ac:chgData name="Majeda Al Hermi" userId="ebe551ee1b006974" providerId="LiveId" clId="{9A2E8018-DFC0-4587-8CCF-E84692DB8287}" dt="2020-06-10T11:44:32.938" v="250"/>
          <ac:picMkLst>
            <pc:docMk/>
            <pc:sldMk cId="3590452718" sldId="260"/>
            <ac:picMk id="11" creationId="{B5177473-69E3-49F8-A721-DA1C57CCE6DC}"/>
          </ac:picMkLst>
        </pc:picChg>
      </pc:sldChg>
      <pc:sldChg chg="addSp modSp mod">
        <pc:chgData name="Majeda Al Hermi" userId="ebe551ee1b006974" providerId="LiveId" clId="{9A2E8018-DFC0-4587-8CCF-E84692DB8287}" dt="2020-06-15T16:31:57.036" v="2846"/>
        <pc:sldMkLst>
          <pc:docMk/>
          <pc:sldMk cId="2238683589" sldId="263"/>
        </pc:sldMkLst>
        <pc:spChg chg="mod">
          <ac:chgData name="Majeda Al Hermi" userId="ebe551ee1b006974" providerId="LiveId" clId="{9A2E8018-DFC0-4587-8CCF-E84692DB8287}" dt="2020-06-15T16:16:04.415" v="2673"/>
          <ac:spMkLst>
            <pc:docMk/>
            <pc:sldMk cId="2238683589" sldId="263"/>
            <ac:spMk id="6" creationId="{00000000-0000-0000-0000-000000000000}"/>
          </ac:spMkLst>
        </pc:spChg>
        <pc:spChg chg="mod">
          <ac:chgData name="Majeda Al Hermi" userId="ebe551ee1b006974" providerId="LiveId" clId="{9A2E8018-DFC0-4587-8CCF-E84692DB8287}" dt="2020-06-15T16:16:09.867" v="2674"/>
          <ac:spMkLst>
            <pc:docMk/>
            <pc:sldMk cId="2238683589" sldId="263"/>
            <ac:spMk id="12" creationId="{00000000-0000-0000-0000-000000000000}"/>
          </ac:spMkLst>
        </pc:spChg>
        <pc:spChg chg="mod">
          <ac:chgData name="Majeda Al Hermi" userId="ebe551ee1b006974" providerId="LiveId" clId="{9A2E8018-DFC0-4587-8CCF-E84692DB8287}" dt="2020-06-15T16:16:18.209" v="2675"/>
          <ac:spMkLst>
            <pc:docMk/>
            <pc:sldMk cId="2238683589" sldId="263"/>
            <ac:spMk id="13" creationId="{00000000-0000-0000-0000-000000000000}"/>
          </ac:spMkLst>
        </pc:spChg>
        <pc:spChg chg="mod">
          <ac:chgData name="Majeda Al Hermi" userId="ebe551ee1b006974" providerId="LiveId" clId="{9A2E8018-DFC0-4587-8CCF-E84692DB8287}" dt="2020-06-15T16:16:35.095" v="2677"/>
          <ac:spMkLst>
            <pc:docMk/>
            <pc:sldMk cId="2238683589" sldId="263"/>
            <ac:spMk id="17" creationId="{00000000-0000-0000-0000-000000000000}"/>
          </ac:spMkLst>
        </pc:spChg>
        <pc:spChg chg="mod">
          <ac:chgData name="Majeda Al Hermi" userId="ebe551ee1b006974" providerId="LiveId" clId="{9A2E8018-DFC0-4587-8CCF-E84692DB8287}" dt="2020-06-15T16:16:41.117" v="2678"/>
          <ac:spMkLst>
            <pc:docMk/>
            <pc:sldMk cId="2238683589" sldId="263"/>
            <ac:spMk id="18" creationId="{00000000-0000-0000-0000-000000000000}"/>
          </ac:spMkLst>
        </pc:spChg>
        <pc:spChg chg="mod">
          <ac:chgData name="Majeda Al Hermi" userId="ebe551ee1b006974" providerId="LiveId" clId="{9A2E8018-DFC0-4587-8CCF-E84692DB8287}" dt="2020-06-15T16:31:57.036" v="2846"/>
          <ac:spMkLst>
            <pc:docMk/>
            <pc:sldMk cId="2238683589" sldId="263"/>
            <ac:spMk id="19" creationId="{00000000-0000-0000-0000-000000000000}"/>
          </ac:spMkLst>
        </pc:spChg>
        <pc:spChg chg="add mod">
          <ac:chgData name="Majeda Al Hermi" userId="ebe551ee1b006974" providerId="LiveId" clId="{9A2E8018-DFC0-4587-8CCF-E84692DB8287}" dt="2020-06-10T11:45:23.050" v="280" actId="20577"/>
          <ac:spMkLst>
            <pc:docMk/>
            <pc:sldMk cId="2238683589" sldId="263"/>
            <ac:spMk id="21" creationId="{1CFE1C69-2662-4DB0-8735-9A5100D91083}"/>
          </ac:spMkLst>
        </pc:spChg>
      </pc:sldChg>
      <pc:sldChg chg="addSp delSp modSp mod">
        <pc:chgData name="Majeda Al Hermi" userId="ebe551ee1b006974" providerId="LiveId" clId="{9A2E8018-DFC0-4587-8CCF-E84692DB8287}" dt="2020-06-15T16:23:10.451" v="2761" actId="207"/>
        <pc:sldMkLst>
          <pc:docMk/>
          <pc:sldMk cId="2015591451" sldId="265"/>
        </pc:sldMkLst>
        <pc:spChg chg="add del mod">
          <ac:chgData name="Majeda Al Hermi" userId="ebe551ee1b006974" providerId="LiveId" clId="{9A2E8018-DFC0-4587-8CCF-E84692DB8287}" dt="2020-06-10T11:45:29.030" v="281" actId="478"/>
          <ac:spMkLst>
            <pc:docMk/>
            <pc:sldMk cId="2015591451" sldId="265"/>
            <ac:spMk id="12" creationId="{E4BEE455-2220-4DD7-B6EC-7DA9E2B2A594}"/>
          </ac:spMkLst>
        </pc:spChg>
        <pc:spChg chg="add mod">
          <ac:chgData name="Majeda Al Hermi" userId="ebe551ee1b006974" providerId="LiveId" clId="{9A2E8018-DFC0-4587-8CCF-E84692DB8287}" dt="2020-06-10T11:46:26.611" v="296"/>
          <ac:spMkLst>
            <pc:docMk/>
            <pc:sldMk cId="2015591451" sldId="265"/>
            <ac:spMk id="13" creationId="{E98CE9C2-6904-49B5-B3CF-B1053D82A6B9}"/>
          </ac:spMkLst>
        </pc:spChg>
        <pc:spChg chg="add mod">
          <ac:chgData name="Majeda Al Hermi" userId="ebe551ee1b006974" providerId="LiveId" clId="{9A2E8018-DFC0-4587-8CCF-E84692DB8287}" dt="2020-06-15T16:23:10.451" v="2761" actId="207"/>
          <ac:spMkLst>
            <pc:docMk/>
            <pc:sldMk cId="2015591451" sldId="265"/>
            <ac:spMk id="15" creationId="{0F20C848-0F11-4216-9C5D-9852B3D80380}"/>
          </ac:spMkLst>
        </pc:spChg>
        <pc:spChg chg="mod">
          <ac:chgData name="Majeda Al Hermi" userId="ebe551ee1b006974" providerId="LiveId" clId="{9A2E8018-DFC0-4587-8CCF-E84692DB8287}" dt="2020-06-10T11:47:52.084" v="326" actId="113"/>
          <ac:spMkLst>
            <pc:docMk/>
            <pc:sldMk cId="2015591451" sldId="265"/>
            <ac:spMk id="16" creationId="{00000000-0000-0000-0000-000000000000}"/>
          </ac:spMkLst>
        </pc:spChg>
        <pc:spChg chg="add mod">
          <ac:chgData name="Majeda Al Hermi" userId="ebe551ee1b006974" providerId="LiveId" clId="{9A2E8018-DFC0-4587-8CCF-E84692DB8287}" dt="2020-06-15T16:23:06.248" v="2760"/>
          <ac:spMkLst>
            <pc:docMk/>
            <pc:sldMk cId="2015591451" sldId="265"/>
            <ac:spMk id="17" creationId="{D7245EF8-7DF5-4ED0-910C-6B18D4465EA8}"/>
          </ac:spMkLst>
        </pc:spChg>
        <pc:spChg chg="add mod">
          <ac:chgData name="Majeda Al Hermi" userId="ebe551ee1b006974" providerId="LiveId" clId="{9A2E8018-DFC0-4587-8CCF-E84692DB8287}" dt="2020-06-15T16:23:06.248" v="2760"/>
          <ac:spMkLst>
            <pc:docMk/>
            <pc:sldMk cId="2015591451" sldId="265"/>
            <ac:spMk id="18" creationId="{ED6B157F-113B-4E41-B33E-3C913A6AA4D5}"/>
          </ac:spMkLst>
        </pc:spChg>
        <pc:spChg chg="del">
          <ac:chgData name="Majeda Al Hermi" userId="ebe551ee1b006974" providerId="LiveId" clId="{9A2E8018-DFC0-4587-8CCF-E84692DB8287}" dt="2020-06-15T16:17:58.407" v="2686" actId="478"/>
          <ac:spMkLst>
            <pc:docMk/>
            <pc:sldMk cId="2015591451" sldId="265"/>
            <ac:spMk id="19" creationId="{6D3B0D04-48BA-48C0-A69D-0998E1404018}"/>
          </ac:spMkLst>
        </pc:spChg>
        <pc:spChg chg="del">
          <ac:chgData name="Majeda Al Hermi" userId="ebe551ee1b006974" providerId="LiveId" clId="{9A2E8018-DFC0-4587-8CCF-E84692DB8287}" dt="2020-06-15T16:17:58.407" v="2686" actId="478"/>
          <ac:spMkLst>
            <pc:docMk/>
            <pc:sldMk cId="2015591451" sldId="265"/>
            <ac:spMk id="20" creationId="{2E38D585-31A3-4E9E-8A79-1CE133B34BBA}"/>
          </ac:spMkLst>
        </pc:spChg>
        <pc:spChg chg="del">
          <ac:chgData name="Majeda Al Hermi" userId="ebe551ee1b006974" providerId="LiveId" clId="{9A2E8018-DFC0-4587-8CCF-E84692DB8287}" dt="2020-06-15T16:17:58.407" v="2686" actId="478"/>
          <ac:spMkLst>
            <pc:docMk/>
            <pc:sldMk cId="2015591451" sldId="265"/>
            <ac:spMk id="21" creationId="{ABF14190-C71E-4B50-9A9A-DE95CF39C9B3}"/>
          </ac:spMkLst>
        </pc:spChg>
        <pc:spChg chg="del">
          <ac:chgData name="Majeda Al Hermi" userId="ebe551ee1b006974" providerId="LiveId" clId="{9A2E8018-DFC0-4587-8CCF-E84692DB8287}" dt="2020-06-15T16:17:58.407" v="2686" actId="478"/>
          <ac:spMkLst>
            <pc:docMk/>
            <pc:sldMk cId="2015591451" sldId="265"/>
            <ac:spMk id="22" creationId="{132651AB-7522-4339-8570-A825C76109E2}"/>
          </ac:spMkLst>
        </pc:spChg>
        <pc:spChg chg="del">
          <ac:chgData name="Majeda Al Hermi" userId="ebe551ee1b006974" providerId="LiveId" clId="{9A2E8018-DFC0-4587-8CCF-E84692DB8287}" dt="2020-06-15T16:17:58.407" v="2686" actId="478"/>
          <ac:spMkLst>
            <pc:docMk/>
            <pc:sldMk cId="2015591451" sldId="265"/>
            <ac:spMk id="23" creationId="{5BA468CF-9C16-4E1C-84C2-C363A680417B}"/>
          </ac:spMkLst>
        </pc:spChg>
        <pc:spChg chg="add mod">
          <ac:chgData name="Majeda Al Hermi" userId="ebe551ee1b006974" providerId="LiveId" clId="{9A2E8018-DFC0-4587-8CCF-E84692DB8287}" dt="2020-06-15T16:23:06.248" v="2760"/>
          <ac:spMkLst>
            <pc:docMk/>
            <pc:sldMk cId="2015591451" sldId="265"/>
            <ac:spMk id="24" creationId="{B6C2F668-8A05-42D8-B086-2EF6D1E11BF9}"/>
          </ac:spMkLst>
        </pc:spChg>
        <pc:spChg chg="add mod">
          <ac:chgData name="Majeda Al Hermi" userId="ebe551ee1b006974" providerId="LiveId" clId="{9A2E8018-DFC0-4587-8CCF-E84692DB8287}" dt="2020-06-15T16:23:06.248" v="2760"/>
          <ac:spMkLst>
            <pc:docMk/>
            <pc:sldMk cId="2015591451" sldId="265"/>
            <ac:spMk id="25" creationId="{045029F3-E711-4E07-8F71-2854F15ED78E}"/>
          </ac:spMkLst>
        </pc:spChg>
      </pc:sldChg>
      <pc:sldChg chg="addSp delSp modSp mod">
        <pc:chgData name="Majeda Al Hermi" userId="ebe551ee1b006974" providerId="LiveId" clId="{9A2E8018-DFC0-4587-8CCF-E84692DB8287}" dt="2020-06-15T16:23:17.480" v="2763" actId="207"/>
        <pc:sldMkLst>
          <pc:docMk/>
          <pc:sldMk cId="1146255274" sldId="267"/>
        </pc:sldMkLst>
        <pc:spChg chg="del mod">
          <ac:chgData name="Majeda Al Hermi" userId="ebe551ee1b006974" providerId="LiveId" clId="{9A2E8018-DFC0-4587-8CCF-E84692DB8287}" dt="2020-06-10T11:48:11.626" v="332" actId="478"/>
          <ac:spMkLst>
            <pc:docMk/>
            <pc:sldMk cId="1146255274" sldId="267"/>
            <ac:spMk id="2" creationId="{DE01A0C1-89BF-41C3-8459-BA3530766340}"/>
          </ac:spMkLst>
        </pc:spChg>
        <pc:spChg chg="mod">
          <ac:chgData name="Majeda Al Hermi" userId="ebe551ee1b006974" providerId="LiveId" clId="{9A2E8018-DFC0-4587-8CCF-E84692DB8287}" dt="2020-06-15T16:13:40.843" v="2657" actId="13926"/>
          <ac:spMkLst>
            <pc:docMk/>
            <pc:sldMk cId="1146255274" sldId="267"/>
            <ac:spMk id="3" creationId="{00000000-0000-0000-0000-000000000000}"/>
          </ac:spMkLst>
        </pc:spChg>
        <pc:spChg chg="add del mod">
          <ac:chgData name="Majeda Al Hermi" userId="ebe551ee1b006974" providerId="LiveId" clId="{9A2E8018-DFC0-4587-8CCF-E84692DB8287}" dt="2020-06-10T11:45:35.685" v="282" actId="478"/>
          <ac:spMkLst>
            <pc:docMk/>
            <pc:sldMk cId="1146255274" sldId="267"/>
            <ac:spMk id="27" creationId="{35BFABDB-BDBA-4AB7-8D5D-2FAD549ED159}"/>
          </ac:spMkLst>
        </pc:spChg>
        <pc:spChg chg="add mod">
          <ac:chgData name="Majeda Al Hermi" userId="ebe551ee1b006974" providerId="LiveId" clId="{9A2E8018-DFC0-4587-8CCF-E84692DB8287}" dt="2020-06-10T11:46:29.423" v="297"/>
          <ac:spMkLst>
            <pc:docMk/>
            <pc:sldMk cId="1146255274" sldId="267"/>
            <ac:spMk id="28" creationId="{B3F21365-6DA4-418A-97BD-55D4E688B920}"/>
          </ac:spMkLst>
        </pc:spChg>
        <pc:spChg chg="del">
          <ac:chgData name="Majeda Al Hermi" userId="ebe551ee1b006974" providerId="LiveId" clId="{9A2E8018-DFC0-4587-8CCF-E84692DB8287}" dt="2020-06-15T16:17:37.545" v="2683" actId="478"/>
          <ac:spMkLst>
            <pc:docMk/>
            <pc:sldMk cId="1146255274" sldId="267"/>
            <ac:spMk id="45" creationId="{68B5E24A-11F8-415D-A840-CB2D21FAE901}"/>
          </ac:spMkLst>
        </pc:spChg>
        <pc:spChg chg="del">
          <ac:chgData name="Majeda Al Hermi" userId="ebe551ee1b006974" providerId="LiveId" clId="{9A2E8018-DFC0-4587-8CCF-E84692DB8287}" dt="2020-06-15T16:17:37.545" v="2683" actId="478"/>
          <ac:spMkLst>
            <pc:docMk/>
            <pc:sldMk cId="1146255274" sldId="267"/>
            <ac:spMk id="46" creationId="{6738EAAB-5F38-4062-AC11-6DB047D5FC55}"/>
          </ac:spMkLst>
        </pc:spChg>
        <pc:spChg chg="del">
          <ac:chgData name="Majeda Al Hermi" userId="ebe551ee1b006974" providerId="LiveId" clId="{9A2E8018-DFC0-4587-8CCF-E84692DB8287}" dt="2020-06-15T16:17:37.545" v="2683" actId="478"/>
          <ac:spMkLst>
            <pc:docMk/>
            <pc:sldMk cId="1146255274" sldId="267"/>
            <ac:spMk id="47" creationId="{F9594C06-A694-4E36-9636-6FA4533D2BB6}"/>
          </ac:spMkLst>
        </pc:spChg>
        <pc:spChg chg="del">
          <ac:chgData name="Majeda Al Hermi" userId="ebe551ee1b006974" providerId="LiveId" clId="{9A2E8018-DFC0-4587-8CCF-E84692DB8287}" dt="2020-06-15T16:17:37.545" v="2683" actId="478"/>
          <ac:spMkLst>
            <pc:docMk/>
            <pc:sldMk cId="1146255274" sldId="267"/>
            <ac:spMk id="48" creationId="{D50F0AB1-68EB-442C-AED6-BE8140B76A08}"/>
          </ac:spMkLst>
        </pc:spChg>
        <pc:spChg chg="del">
          <ac:chgData name="Majeda Al Hermi" userId="ebe551ee1b006974" providerId="LiveId" clId="{9A2E8018-DFC0-4587-8CCF-E84692DB8287}" dt="2020-06-15T16:17:37.545" v="2683" actId="478"/>
          <ac:spMkLst>
            <pc:docMk/>
            <pc:sldMk cId="1146255274" sldId="267"/>
            <ac:spMk id="49" creationId="{396C825B-6CFD-4408-B3CC-24B1074EEDBF}"/>
          </ac:spMkLst>
        </pc:spChg>
        <pc:spChg chg="mod">
          <ac:chgData name="Majeda Al Hermi" userId="ebe551ee1b006974" providerId="LiveId" clId="{9A2E8018-DFC0-4587-8CCF-E84692DB8287}" dt="2020-06-15T16:17:46.253" v="2684"/>
          <ac:spMkLst>
            <pc:docMk/>
            <pc:sldMk cId="1146255274" sldId="267"/>
            <ac:spMk id="50" creationId="{1BC900C1-6A48-4FE1-8BD6-0F86A1CCCDE6}"/>
          </ac:spMkLst>
        </pc:spChg>
        <pc:spChg chg="add mod">
          <ac:chgData name="Majeda Al Hermi" userId="ebe551ee1b006974" providerId="LiveId" clId="{9A2E8018-DFC0-4587-8CCF-E84692DB8287}" dt="2020-06-15T16:23:13.153" v="2762"/>
          <ac:spMkLst>
            <pc:docMk/>
            <pc:sldMk cId="1146255274" sldId="267"/>
            <ac:spMk id="51" creationId="{477B4809-0497-4FF7-838D-4979D50C18AC}"/>
          </ac:spMkLst>
        </pc:spChg>
        <pc:spChg chg="add mod">
          <ac:chgData name="Majeda Al Hermi" userId="ebe551ee1b006974" providerId="LiveId" clId="{9A2E8018-DFC0-4587-8CCF-E84692DB8287}" dt="2020-06-15T16:23:17.480" v="2763" actId="207"/>
          <ac:spMkLst>
            <pc:docMk/>
            <pc:sldMk cId="1146255274" sldId="267"/>
            <ac:spMk id="52" creationId="{5419ABC5-D73E-4D9A-A5B2-6CBBA349FE8E}"/>
          </ac:spMkLst>
        </pc:spChg>
        <pc:spChg chg="add mod">
          <ac:chgData name="Majeda Al Hermi" userId="ebe551ee1b006974" providerId="LiveId" clId="{9A2E8018-DFC0-4587-8CCF-E84692DB8287}" dt="2020-06-15T16:23:13.153" v="2762"/>
          <ac:spMkLst>
            <pc:docMk/>
            <pc:sldMk cId="1146255274" sldId="267"/>
            <ac:spMk id="53" creationId="{2F8159C0-F538-44E9-8B13-0954F6482157}"/>
          </ac:spMkLst>
        </pc:spChg>
        <pc:spChg chg="add mod">
          <ac:chgData name="Majeda Al Hermi" userId="ebe551ee1b006974" providerId="LiveId" clId="{9A2E8018-DFC0-4587-8CCF-E84692DB8287}" dt="2020-06-15T16:23:13.153" v="2762"/>
          <ac:spMkLst>
            <pc:docMk/>
            <pc:sldMk cId="1146255274" sldId="267"/>
            <ac:spMk id="54" creationId="{C9729EBD-9B6D-4F79-8E8A-66524BE38D8E}"/>
          </ac:spMkLst>
        </pc:spChg>
        <pc:spChg chg="add mod">
          <ac:chgData name="Majeda Al Hermi" userId="ebe551ee1b006974" providerId="LiveId" clId="{9A2E8018-DFC0-4587-8CCF-E84692DB8287}" dt="2020-06-15T16:23:13.153" v="2762"/>
          <ac:spMkLst>
            <pc:docMk/>
            <pc:sldMk cId="1146255274" sldId="267"/>
            <ac:spMk id="55" creationId="{4DB0F28E-BD90-4AB1-B00E-F10CC24501FF}"/>
          </ac:spMkLst>
        </pc:spChg>
        <pc:picChg chg="add mod">
          <ac:chgData name="Majeda Al Hermi" userId="ebe551ee1b006974" providerId="LiveId" clId="{9A2E8018-DFC0-4587-8CCF-E84692DB8287}" dt="2020-06-15T16:17:28.708" v="2682" actId="14100"/>
          <ac:picMkLst>
            <pc:docMk/>
            <pc:sldMk cId="1146255274" sldId="267"/>
            <ac:picMk id="4" creationId="{A2639124-7F97-43B3-B213-50F2DAF796AD}"/>
          </ac:picMkLst>
        </pc:picChg>
      </pc:sldChg>
      <pc:sldChg chg="addSp delSp modSp mod">
        <pc:chgData name="Majeda Al Hermi" userId="ebe551ee1b006974" providerId="LiveId" clId="{9A2E8018-DFC0-4587-8CCF-E84692DB8287}" dt="2020-06-15T16:26:32.199" v="2792"/>
        <pc:sldMkLst>
          <pc:docMk/>
          <pc:sldMk cId="1845843394" sldId="275"/>
        </pc:sldMkLst>
        <pc:spChg chg="del">
          <ac:chgData name="Majeda Al Hermi" userId="ebe551ee1b006974" providerId="LiveId" clId="{9A2E8018-DFC0-4587-8CCF-E84692DB8287}" dt="2020-06-15T16:21:10.670" v="2712" actId="478"/>
          <ac:spMkLst>
            <pc:docMk/>
            <pc:sldMk cId="1845843394" sldId="275"/>
            <ac:spMk id="15" creationId="{C38BE937-FB77-42BB-9BE6-9F0DB396BC81}"/>
          </ac:spMkLst>
        </pc:spChg>
        <pc:spChg chg="mod">
          <ac:chgData name="Majeda Al Hermi" userId="ebe551ee1b006974" providerId="LiveId" clId="{9A2E8018-DFC0-4587-8CCF-E84692DB8287}" dt="2020-06-15T15:59:35.690" v="1872" actId="20577"/>
          <ac:spMkLst>
            <pc:docMk/>
            <pc:sldMk cId="1845843394" sldId="275"/>
            <ac:spMk id="16" creationId="{00000000-0000-0000-0000-000000000000}"/>
          </ac:spMkLst>
        </pc:spChg>
        <pc:spChg chg="add mod">
          <ac:chgData name="Majeda Al Hermi" userId="ebe551ee1b006974" providerId="LiveId" clId="{9A2E8018-DFC0-4587-8CCF-E84692DB8287}" dt="2020-06-15T16:26:09.705" v="2789"/>
          <ac:spMkLst>
            <pc:docMk/>
            <pc:sldMk cId="1845843394" sldId="275"/>
            <ac:spMk id="17" creationId="{AB991657-89AD-4D7D-B6CE-01F69D831875}"/>
          </ac:spMkLst>
        </pc:spChg>
        <pc:spChg chg="add del mod">
          <ac:chgData name="Majeda Al Hermi" userId="ebe551ee1b006974" providerId="LiveId" clId="{9A2E8018-DFC0-4587-8CCF-E84692DB8287}" dt="2020-06-10T11:46:08.912" v="291" actId="478"/>
          <ac:spMkLst>
            <pc:docMk/>
            <pc:sldMk cId="1845843394" sldId="275"/>
            <ac:spMk id="17" creationId="{B42F5D4B-F8F2-4619-8483-A312E977BFFC}"/>
          </ac:spMkLst>
        </pc:spChg>
        <pc:spChg chg="add mod">
          <ac:chgData name="Majeda Al Hermi" userId="ebe551ee1b006974" providerId="LiveId" clId="{9A2E8018-DFC0-4587-8CCF-E84692DB8287}" dt="2020-06-10T11:46:55.486" v="308"/>
          <ac:spMkLst>
            <pc:docMk/>
            <pc:sldMk cId="1845843394" sldId="275"/>
            <ac:spMk id="18" creationId="{671FE795-E0C1-4B42-B713-829972EFF788}"/>
          </ac:spMkLst>
        </pc:spChg>
        <pc:spChg chg="del">
          <ac:chgData name="Majeda Al Hermi" userId="ebe551ee1b006974" providerId="LiveId" clId="{9A2E8018-DFC0-4587-8CCF-E84692DB8287}" dt="2020-06-15T16:21:10.670" v="2712" actId="478"/>
          <ac:spMkLst>
            <pc:docMk/>
            <pc:sldMk cId="1845843394" sldId="275"/>
            <ac:spMk id="19" creationId="{073E217A-0F13-4DA0-AB7E-166F73F7A231}"/>
          </ac:spMkLst>
        </pc:spChg>
        <pc:spChg chg="del">
          <ac:chgData name="Majeda Al Hermi" userId="ebe551ee1b006974" providerId="LiveId" clId="{9A2E8018-DFC0-4587-8CCF-E84692DB8287}" dt="2020-06-15T16:21:10.670" v="2712" actId="478"/>
          <ac:spMkLst>
            <pc:docMk/>
            <pc:sldMk cId="1845843394" sldId="275"/>
            <ac:spMk id="20" creationId="{03225B77-FCBE-4D92-A338-D1A963BCE6DA}"/>
          </ac:spMkLst>
        </pc:spChg>
        <pc:spChg chg="del">
          <ac:chgData name="Majeda Al Hermi" userId="ebe551ee1b006974" providerId="LiveId" clId="{9A2E8018-DFC0-4587-8CCF-E84692DB8287}" dt="2020-06-15T15:36:00.818" v="1378" actId="478"/>
          <ac:spMkLst>
            <pc:docMk/>
            <pc:sldMk cId="1845843394" sldId="275"/>
            <ac:spMk id="21" creationId="{00000000-0000-0000-0000-000000000000}"/>
          </ac:spMkLst>
        </pc:spChg>
        <pc:spChg chg="del">
          <ac:chgData name="Majeda Al Hermi" userId="ebe551ee1b006974" providerId="LiveId" clId="{9A2E8018-DFC0-4587-8CCF-E84692DB8287}" dt="2020-06-15T15:36:00.818" v="1378" actId="478"/>
          <ac:spMkLst>
            <pc:docMk/>
            <pc:sldMk cId="1845843394" sldId="275"/>
            <ac:spMk id="22" creationId="{00000000-0000-0000-0000-000000000000}"/>
          </ac:spMkLst>
        </pc:spChg>
        <pc:spChg chg="del">
          <ac:chgData name="Majeda Al Hermi" userId="ebe551ee1b006974" providerId="LiveId" clId="{9A2E8018-DFC0-4587-8CCF-E84692DB8287}" dt="2020-06-15T16:21:10.670" v="2712" actId="478"/>
          <ac:spMkLst>
            <pc:docMk/>
            <pc:sldMk cId="1845843394" sldId="275"/>
            <ac:spMk id="23" creationId="{E34DCCFC-37EF-4D6A-9782-6227A1CF9B8B}"/>
          </ac:spMkLst>
        </pc:spChg>
        <pc:spChg chg="del">
          <ac:chgData name="Majeda Al Hermi" userId="ebe551ee1b006974" providerId="LiveId" clId="{9A2E8018-DFC0-4587-8CCF-E84692DB8287}" dt="2020-06-15T16:21:10.670" v="2712" actId="478"/>
          <ac:spMkLst>
            <pc:docMk/>
            <pc:sldMk cId="1845843394" sldId="275"/>
            <ac:spMk id="24" creationId="{D61E6743-8281-4964-BA57-EE738E7E522B}"/>
          </ac:spMkLst>
        </pc:spChg>
        <pc:spChg chg="add mod">
          <ac:chgData name="Majeda Al Hermi" userId="ebe551ee1b006974" providerId="LiveId" clId="{9A2E8018-DFC0-4587-8CCF-E84692DB8287}" dt="2020-06-15T16:26:18.718" v="2790"/>
          <ac:spMkLst>
            <pc:docMk/>
            <pc:sldMk cId="1845843394" sldId="275"/>
            <ac:spMk id="25" creationId="{A25C2FD2-FA0F-4C05-A0F5-579151B91FB4}"/>
          </ac:spMkLst>
        </pc:spChg>
        <pc:spChg chg="add mod">
          <ac:chgData name="Majeda Al Hermi" userId="ebe551ee1b006974" providerId="LiveId" clId="{9A2E8018-DFC0-4587-8CCF-E84692DB8287}" dt="2020-06-15T16:26:25.560" v="2791"/>
          <ac:spMkLst>
            <pc:docMk/>
            <pc:sldMk cId="1845843394" sldId="275"/>
            <ac:spMk id="26" creationId="{C6985E23-4C51-4A5D-9D7B-E600D8D0197B}"/>
          </ac:spMkLst>
        </pc:spChg>
        <pc:spChg chg="add mod">
          <ac:chgData name="Majeda Al Hermi" userId="ebe551ee1b006974" providerId="LiveId" clId="{9A2E8018-DFC0-4587-8CCF-E84692DB8287}" dt="2020-06-15T16:26:32.199" v="2792"/>
          <ac:spMkLst>
            <pc:docMk/>
            <pc:sldMk cId="1845843394" sldId="275"/>
            <ac:spMk id="27" creationId="{172F21EC-CAE3-4270-8AFF-6D9181D98905}"/>
          </ac:spMkLst>
        </pc:spChg>
        <pc:spChg chg="add mod">
          <ac:chgData name="Majeda Al Hermi" userId="ebe551ee1b006974" providerId="LiveId" clId="{9A2E8018-DFC0-4587-8CCF-E84692DB8287}" dt="2020-06-15T16:24:26.416" v="2781"/>
          <ac:spMkLst>
            <pc:docMk/>
            <pc:sldMk cId="1845843394" sldId="275"/>
            <ac:spMk id="28" creationId="{CC2554DA-C513-4EE6-94BD-2842713E0CBE}"/>
          </ac:spMkLst>
        </pc:spChg>
        <pc:spChg chg="add mod">
          <ac:chgData name="Majeda Al Hermi" userId="ebe551ee1b006974" providerId="LiveId" clId="{9A2E8018-DFC0-4587-8CCF-E84692DB8287}" dt="2020-06-15T16:24:26.416" v="2781"/>
          <ac:spMkLst>
            <pc:docMk/>
            <pc:sldMk cId="1845843394" sldId="275"/>
            <ac:spMk id="30" creationId="{0104DDA9-18A1-410D-BAA3-2AF0E95BE252}"/>
          </ac:spMkLst>
        </pc:spChg>
        <pc:spChg chg="add mod">
          <ac:chgData name="Majeda Al Hermi" userId="ebe551ee1b006974" providerId="LiveId" clId="{9A2E8018-DFC0-4587-8CCF-E84692DB8287}" dt="2020-06-15T16:24:26.416" v="2781"/>
          <ac:spMkLst>
            <pc:docMk/>
            <pc:sldMk cId="1845843394" sldId="275"/>
            <ac:spMk id="31" creationId="{ADF177EC-C259-4C78-B78B-DC4DF05A0374}"/>
          </ac:spMkLst>
        </pc:spChg>
        <pc:spChg chg="add mod">
          <ac:chgData name="Majeda Al Hermi" userId="ebe551ee1b006974" providerId="LiveId" clId="{9A2E8018-DFC0-4587-8CCF-E84692DB8287}" dt="2020-06-15T16:24:30.977" v="2782" actId="207"/>
          <ac:spMkLst>
            <pc:docMk/>
            <pc:sldMk cId="1845843394" sldId="275"/>
            <ac:spMk id="32" creationId="{CF5681C6-5268-4FDE-A0EE-221D2E6716E0}"/>
          </ac:spMkLst>
        </pc:spChg>
        <pc:spChg chg="add mod">
          <ac:chgData name="Majeda Al Hermi" userId="ebe551ee1b006974" providerId="LiveId" clId="{9A2E8018-DFC0-4587-8CCF-E84692DB8287}" dt="2020-06-15T16:24:34.617" v="2783" actId="207"/>
          <ac:spMkLst>
            <pc:docMk/>
            <pc:sldMk cId="1845843394" sldId="275"/>
            <ac:spMk id="33" creationId="{14F8D638-044B-451B-A301-7A1E2242D59D}"/>
          </ac:spMkLst>
        </pc:spChg>
      </pc:sldChg>
      <pc:sldChg chg="addSp delSp modSp mod ord">
        <pc:chgData name="Majeda Al Hermi" userId="ebe551ee1b006974" providerId="LiveId" clId="{9A2E8018-DFC0-4587-8CCF-E84692DB8287}" dt="2020-06-15T16:28:32.587" v="2806"/>
        <pc:sldMkLst>
          <pc:docMk/>
          <pc:sldMk cId="1019743109" sldId="276"/>
        </pc:sldMkLst>
        <pc:spChg chg="del">
          <ac:chgData name="Majeda Al Hermi" userId="ebe551ee1b006974" providerId="LiveId" clId="{9A2E8018-DFC0-4587-8CCF-E84692DB8287}" dt="2020-06-15T16:21:28.494" v="2716" actId="478"/>
          <ac:spMkLst>
            <pc:docMk/>
            <pc:sldMk cId="1019743109" sldId="276"/>
            <ac:spMk id="15" creationId="{5C544158-0096-45C7-B0AA-9F5D996FFA84}"/>
          </ac:spMkLst>
        </pc:spChg>
        <pc:spChg chg="mod">
          <ac:chgData name="Majeda Al Hermi" userId="ebe551ee1b006974" providerId="LiveId" clId="{9A2E8018-DFC0-4587-8CCF-E84692DB8287}" dt="2020-06-15T16:06:38.105" v="2319" actId="20577"/>
          <ac:spMkLst>
            <pc:docMk/>
            <pc:sldMk cId="1019743109" sldId="276"/>
            <ac:spMk id="16" creationId="{00000000-0000-0000-0000-000000000000}"/>
          </ac:spMkLst>
        </pc:spChg>
        <pc:spChg chg="add del mod">
          <ac:chgData name="Majeda Al Hermi" userId="ebe551ee1b006974" providerId="LiveId" clId="{9A2E8018-DFC0-4587-8CCF-E84692DB8287}" dt="2020-06-10T11:46:11.927" v="292" actId="478"/>
          <ac:spMkLst>
            <pc:docMk/>
            <pc:sldMk cId="1019743109" sldId="276"/>
            <ac:spMk id="17" creationId="{4C84B364-1812-4972-962D-FD58388E0889}"/>
          </ac:spMkLst>
        </pc:spChg>
        <pc:spChg chg="add mod">
          <ac:chgData name="Majeda Al Hermi" userId="ebe551ee1b006974" providerId="LiveId" clId="{9A2E8018-DFC0-4587-8CCF-E84692DB8287}" dt="2020-06-15T16:24:48.848" v="2787"/>
          <ac:spMkLst>
            <pc:docMk/>
            <pc:sldMk cId="1019743109" sldId="276"/>
            <ac:spMk id="17" creationId="{8EAC6A79-9341-40A3-832C-05291A2E7729}"/>
          </ac:spMkLst>
        </pc:spChg>
        <pc:spChg chg="add mod">
          <ac:chgData name="Majeda Al Hermi" userId="ebe551ee1b006974" providerId="LiveId" clId="{9A2E8018-DFC0-4587-8CCF-E84692DB8287}" dt="2020-06-10T11:46:57.328" v="309"/>
          <ac:spMkLst>
            <pc:docMk/>
            <pc:sldMk cId="1019743109" sldId="276"/>
            <ac:spMk id="18" creationId="{2AE67359-4311-4A03-91F7-B844DD686757}"/>
          </ac:spMkLst>
        </pc:spChg>
        <pc:spChg chg="del">
          <ac:chgData name="Majeda Al Hermi" userId="ebe551ee1b006974" providerId="LiveId" clId="{9A2E8018-DFC0-4587-8CCF-E84692DB8287}" dt="2020-06-15T16:21:28.494" v="2716" actId="478"/>
          <ac:spMkLst>
            <pc:docMk/>
            <pc:sldMk cId="1019743109" sldId="276"/>
            <ac:spMk id="19" creationId="{9F67D2BF-ABE8-44EC-B29F-01582C448822}"/>
          </ac:spMkLst>
        </pc:spChg>
        <pc:spChg chg="del">
          <ac:chgData name="Majeda Al Hermi" userId="ebe551ee1b006974" providerId="LiveId" clId="{9A2E8018-DFC0-4587-8CCF-E84692DB8287}" dt="2020-06-15T16:21:28.494" v="2716" actId="478"/>
          <ac:spMkLst>
            <pc:docMk/>
            <pc:sldMk cId="1019743109" sldId="276"/>
            <ac:spMk id="20" creationId="{E3EEA8AF-414F-4300-A33F-8D3646D55A15}"/>
          </ac:spMkLst>
        </pc:spChg>
        <pc:spChg chg="mod">
          <ac:chgData name="Majeda Al Hermi" userId="ebe551ee1b006974" providerId="LiveId" clId="{9A2E8018-DFC0-4587-8CCF-E84692DB8287}" dt="2020-06-15T16:28:27.481" v="2805"/>
          <ac:spMkLst>
            <pc:docMk/>
            <pc:sldMk cId="1019743109" sldId="276"/>
            <ac:spMk id="21" creationId="{00000000-0000-0000-0000-000000000000}"/>
          </ac:spMkLst>
        </pc:spChg>
        <pc:spChg chg="mod">
          <ac:chgData name="Majeda Al Hermi" userId="ebe551ee1b006974" providerId="LiveId" clId="{9A2E8018-DFC0-4587-8CCF-E84692DB8287}" dt="2020-06-15T16:28:32.587" v="2806"/>
          <ac:spMkLst>
            <pc:docMk/>
            <pc:sldMk cId="1019743109" sldId="276"/>
            <ac:spMk id="22" creationId="{00000000-0000-0000-0000-000000000000}"/>
          </ac:spMkLst>
        </pc:spChg>
        <pc:spChg chg="del">
          <ac:chgData name="Majeda Al Hermi" userId="ebe551ee1b006974" providerId="LiveId" clId="{9A2E8018-DFC0-4587-8CCF-E84692DB8287}" dt="2020-06-15T16:21:28.494" v="2716" actId="478"/>
          <ac:spMkLst>
            <pc:docMk/>
            <pc:sldMk cId="1019743109" sldId="276"/>
            <ac:spMk id="23" creationId="{9CADEDA8-82A7-4555-B56D-E4B4B58169C1}"/>
          </ac:spMkLst>
        </pc:spChg>
        <pc:spChg chg="del">
          <ac:chgData name="Majeda Al Hermi" userId="ebe551ee1b006974" providerId="LiveId" clId="{9A2E8018-DFC0-4587-8CCF-E84692DB8287}" dt="2020-06-15T16:21:28.494" v="2716" actId="478"/>
          <ac:spMkLst>
            <pc:docMk/>
            <pc:sldMk cId="1019743109" sldId="276"/>
            <ac:spMk id="24" creationId="{3FB4E550-8FAA-4D4F-A804-CDDD19E7B213}"/>
          </ac:spMkLst>
        </pc:spChg>
        <pc:spChg chg="add mod">
          <ac:chgData name="Majeda Al Hermi" userId="ebe551ee1b006974" providerId="LiveId" clId="{9A2E8018-DFC0-4587-8CCF-E84692DB8287}" dt="2020-06-15T16:24:48.848" v="2787"/>
          <ac:spMkLst>
            <pc:docMk/>
            <pc:sldMk cId="1019743109" sldId="276"/>
            <ac:spMk id="25" creationId="{F9BCBFB8-B5B9-49D7-88A0-56026AA93F63}"/>
          </ac:spMkLst>
        </pc:spChg>
        <pc:spChg chg="add mod">
          <ac:chgData name="Majeda Al Hermi" userId="ebe551ee1b006974" providerId="LiveId" clId="{9A2E8018-DFC0-4587-8CCF-E84692DB8287}" dt="2020-06-15T16:24:48.848" v="2787"/>
          <ac:spMkLst>
            <pc:docMk/>
            <pc:sldMk cId="1019743109" sldId="276"/>
            <ac:spMk id="26" creationId="{D4343F02-DDBC-4D5F-BB99-58D5DA3E52CB}"/>
          </ac:spMkLst>
        </pc:spChg>
        <pc:spChg chg="add mod">
          <ac:chgData name="Majeda Al Hermi" userId="ebe551ee1b006974" providerId="LiveId" clId="{9A2E8018-DFC0-4587-8CCF-E84692DB8287}" dt="2020-06-15T16:24:48.848" v="2787"/>
          <ac:spMkLst>
            <pc:docMk/>
            <pc:sldMk cId="1019743109" sldId="276"/>
            <ac:spMk id="27" creationId="{41BBF65F-5C08-4C8E-A87C-44EE4E7691B9}"/>
          </ac:spMkLst>
        </pc:spChg>
        <pc:spChg chg="add mod">
          <ac:chgData name="Majeda Al Hermi" userId="ebe551ee1b006974" providerId="LiveId" clId="{9A2E8018-DFC0-4587-8CCF-E84692DB8287}" dt="2020-06-15T16:24:48.848" v="2787"/>
          <ac:spMkLst>
            <pc:docMk/>
            <pc:sldMk cId="1019743109" sldId="276"/>
            <ac:spMk id="28" creationId="{FD697B96-24DF-45F5-8128-59AFE6A5AE2B}"/>
          </ac:spMkLst>
        </pc:spChg>
      </pc:sldChg>
      <pc:sldChg chg="add del setBg">
        <pc:chgData name="Majeda Al Hermi" userId="ebe551ee1b006974" providerId="LiveId" clId="{9A2E8018-DFC0-4587-8CCF-E84692DB8287}" dt="2020-06-08T14:27:43.216" v="170"/>
        <pc:sldMkLst>
          <pc:docMk/>
          <pc:sldMk cId="1539611066" sldId="277"/>
        </pc:sldMkLst>
      </pc:sldChg>
      <pc:sldChg chg="add del setBg">
        <pc:chgData name="Majeda Al Hermi" userId="ebe551ee1b006974" providerId="LiveId" clId="{9A2E8018-DFC0-4587-8CCF-E84692DB8287}" dt="2020-06-08T14:27:43.216" v="170"/>
        <pc:sldMkLst>
          <pc:docMk/>
          <pc:sldMk cId="2914503434" sldId="278"/>
        </pc:sldMkLst>
      </pc:sldChg>
      <pc:sldChg chg="addSp delSp modSp mod">
        <pc:chgData name="Majeda Al Hermi" userId="ebe551ee1b006974" providerId="LiveId" clId="{9A2E8018-DFC0-4587-8CCF-E84692DB8287}" dt="2020-06-15T19:10:47.689" v="3744"/>
        <pc:sldMkLst>
          <pc:docMk/>
          <pc:sldMk cId="1026101493" sldId="279"/>
        </pc:sldMkLst>
        <pc:spChg chg="mod">
          <ac:chgData name="Majeda Al Hermi" userId="ebe551ee1b006974" providerId="LiveId" clId="{9A2E8018-DFC0-4587-8CCF-E84692DB8287}" dt="2020-06-15T15:25:08.643" v="1163" actId="1076"/>
          <ac:spMkLst>
            <pc:docMk/>
            <pc:sldMk cId="1026101493" sldId="279"/>
            <ac:spMk id="14" creationId="{00000000-0000-0000-0000-000000000000}"/>
          </ac:spMkLst>
        </pc:spChg>
        <pc:spChg chg="add mod">
          <ac:chgData name="Majeda Al Hermi" userId="ebe551ee1b006974" providerId="LiveId" clId="{9A2E8018-DFC0-4587-8CCF-E84692DB8287}" dt="2020-06-15T16:24:50.535" v="2788"/>
          <ac:spMkLst>
            <pc:docMk/>
            <pc:sldMk cId="1026101493" sldId="279"/>
            <ac:spMk id="32" creationId="{0EF9C7DD-64F7-44B7-A619-95F9608D52CA}"/>
          </ac:spMkLst>
        </pc:spChg>
        <pc:spChg chg="add del mod">
          <ac:chgData name="Majeda Al Hermi" userId="ebe551ee1b006974" providerId="LiveId" clId="{9A2E8018-DFC0-4587-8CCF-E84692DB8287}" dt="2020-06-10T11:46:21.284" v="295" actId="478"/>
          <ac:spMkLst>
            <pc:docMk/>
            <pc:sldMk cId="1026101493" sldId="279"/>
            <ac:spMk id="32" creationId="{263802E5-9A0B-45C2-806B-B72877496079}"/>
          </ac:spMkLst>
        </pc:spChg>
        <pc:spChg chg="add mod">
          <ac:chgData name="Majeda Al Hermi" userId="ebe551ee1b006974" providerId="LiveId" clId="{9A2E8018-DFC0-4587-8CCF-E84692DB8287}" dt="2020-06-10T11:47:03.538" v="312"/>
          <ac:spMkLst>
            <pc:docMk/>
            <pc:sldMk cId="1026101493" sldId="279"/>
            <ac:spMk id="33" creationId="{2B08BB27-DAB7-4424-B995-AF641604815C}"/>
          </ac:spMkLst>
        </pc:spChg>
        <pc:spChg chg="add mod">
          <ac:chgData name="Majeda Al Hermi" userId="ebe551ee1b006974" providerId="LiveId" clId="{9A2E8018-DFC0-4587-8CCF-E84692DB8287}" dt="2020-06-15T16:24:50.535" v="2788"/>
          <ac:spMkLst>
            <pc:docMk/>
            <pc:sldMk cId="1026101493" sldId="279"/>
            <ac:spMk id="34" creationId="{2B7E5183-DD45-40F5-952E-DBC714A25671}"/>
          </ac:spMkLst>
        </pc:spChg>
        <pc:spChg chg="mod">
          <ac:chgData name="Majeda Al Hermi" userId="ebe551ee1b006974" providerId="LiveId" clId="{9A2E8018-DFC0-4587-8CCF-E84692DB8287}" dt="2020-06-15T16:22:22.777" v="2757" actId="122"/>
          <ac:spMkLst>
            <pc:docMk/>
            <pc:sldMk cId="1026101493" sldId="279"/>
            <ac:spMk id="36" creationId="{B91172F4-9686-4D09-A056-6082F75A0308}"/>
          </ac:spMkLst>
        </pc:spChg>
        <pc:spChg chg="mod">
          <ac:chgData name="Majeda Al Hermi" userId="ebe551ee1b006974" providerId="LiveId" clId="{9A2E8018-DFC0-4587-8CCF-E84692DB8287}" dt="2020-06-15T16:21:55.393" v="2751" actId="20577"/>
          <ac:spMkLst>
            <pc:docMk/>
            <pc:sldMk cId="1026101493" sldId="279"/>
            <ac:spMk id="37" creationId="{7F00BA46-2982-45DD-ABD1-BCB99C490CE4}"/>
          </ac:spMkLst>
        </pc:spChg>
        <pc:spChg chg="del">
          <ac:chgData name="Majeda Al Hermi" userId="ebe551ee1b006974" providerId="LiveId" clId="{9A2E8018-DFC0-4587-8CCF-E84692DB8287}" dt="2020-06-15T16:22:29.042" v="2758" actId="478"/>
          <ac:spMkLst>
            <pc:docMk/>
            <pc:sldMk cId="1026101493" sldId="279"/>
            <ac:spMk id="38" creationId="{4CC8B7C9-75EA-4FB8-B3D2-E1C795BAADB1}"/>
          </ac:spMkLst>
        </pc:spChg>
        <pc:spChg chg="mod">
          <ac:chgData name="Majeda Al Hermi" userId="ebe551ee1b006974" providerId="LiveId" clId="{9A2E8018-DFC0-4587-8CCF-E84692DB8287}" dt="2020-06-15T19:10:46.236" v="3743"/>
          <ac:spMkLst>
            <pc:docMk/>
            <pc:sldMk cId="1026101493" sldId="279"/>
            <ac:spMk id="39" creationId="{17337520-48A0-44AB-8C43-2DAA7B484709}"/>
          </ac:spMkLst>
        </pc:spChg>
        <pc:spChg chg="del">
          <ac:chgData name="Majeda Al Hermi" userId="ebe551ee1b006974" providerId="LiveId" clId="{9A2E8018-DFC0-4587-8CCF-E84692DB8287}" dt="2020-06-15T16:22:29.042" v="2758" actId="478"/>
          <ac:spMkLst>
            <pc:docMk/>
            <pc:sldMk cId="1026101493" sldId="279"/>
            <ac:spMk id="39" creationId="{E0690484-10D7-4E8B-AB37-214FAD6F7CDB}"/>
          </ac:spMkLst>
        </pc:spChg>
        <pc:spChg chg="del">
          <ac:chgData name="Majeda Al Hermi" userId="ebe551ee1b006974" providerId="LiveId" clId="{9A2E8018-DFC0-4587-8CCF-E84692DB8287}" dt="2020-06-15T16:22:29.042" v="2758" actId="478"/>
          <ac:spMkLst>
            <pc:docMk/>
            <pc:sldMk cId="1026101493" sldId="279"/>
            <ac:spMk id="40" creationId="{1FFA5750-347E-4381-9EE6-F520EABF0BD6}"/>
          </ac:spMkLst>
        </pc:spChg>
        <pc:spChg chg="mod">
          <ac:chgData name="Majeda Al Hermi" userId="ebe551ee1b006974" providerId="LiveId" clId="{9A2E8018-DFC0-4587-8CCF-E84692DB8287}" dt="2020-06-15T19:10:46.236" v="3743"/>
          <ac:spMkLst>
            <pc:docMk/>
            <pc:sldMk cId="1026101493" sldId="279"/>
            <ac:spMk id="40" creationId="{FD03F6D6-51EF-4A5F-B432-AE738F1403F4}"/>
          </ac:spMkLst>
        </pc:spChg>
        <pc:spChg chg="mod">
          <ac:chgData name="Majeda Al Hermi" userId="ebe551ee1b006974" providerId="LiveId" clId="{9A2E8018-DFC0-4587-8CCF-E84692DB8287}" dt="2020-06-15T19:10:46.236" v="3743"/>
          <ac:spMkLst>
            <pc:docMk/>
            <pc:sldMk cId="1026101493" sldId="279"/>
            <ac:spMk id="41" creationId="{8DBEC555-E0BA-4170-A2B6-ACCA0BA2B3DE}"/>
          </ac:spMkLst>
        </pc:spChg>
        <pc:spChg chg="del">
          <ac:chgData name="Majeda Al Hermi" userId="ebe551ee1b006974" providerId="LiveId" clId="{9A2E8018-DFC0-4587-8CCF-E84692DB8287}" dt="2020-06-15T16:22:29.042" v="2758" actId="478"/>
          <ac:spMkLst>
            <pc:docMk/>
            <pc:sldMk cId="1026101493" sldId="279"/>
            <ac:spMk id="41" creationId="{BC8AF1E8-3478-4EC1-822E-26418CC54F6B}"/>
          </ac:spMkLst>
        </pc:spChg>
        <pc:spChg chg="del">
          <ac:chgData name="Majeda Al Hermi" userId="ebe551ee1b006974" providerId="LiveId" clId="{9A2E8018-DFC0-4587-8CCF-E84692DB8287}" dt="2020-06-15T16:22:29.042" v="2758" actId="478"/>
          <ac:spMkLst>
            <pc:docMk/>
            <pc:sldMk cId="1026101493" sldId="279"/>
            <ac:spMk id="42" creationId="{03422D5E-F8AF-4562-B350-F8D027556F46}"/>
          </ac:spMkLst>
        </pc:spChg>
        <pc:spChg chg="mod">
          <ac:chgData name="Majeda Al Hermi" userId="ebe551ee1b006974" providerId="LiveId" clId="{9A2E8018-DFC0-4587-8CCF-E84692DB8287}" dt="2020-06-15T19:10:46.236" v="3743"/>
          <ac:spMkLst>
            <pc:docMk/>
            <pc:sldMk cId="1026101493" sldId="279"/>
            <ac:spMk id="42" creationId="{039DA22F-3218-407C-9BFD-89E14DDB1EF2}"/>
          </ac:spMkLst>
        </pc:spChg>
        <pc:spChg chg="add mod">
          <ac:chgData name="Majeda Al Hermi" userId="ebe551ee1b006974" providerId="LiveId" clId="{9A2E8018-DFC0-4587-8CCF-E84692DB8287}" dt="2020-06-15T16:24:50.535" v="2788"/>
          <ac:spMkLst>
            <pc:docMk/>
            <pc:sldMk cId="1026101493" sldId="279"/>
            <ac:spMk id="43" creationId="{4704CE0F-A9D5-4FC0-AAB8-D3774FCBF507}"/>
          </ac:spMkLst>
        </pc:spChg>
        <pc:spChg chg="add mod">
          <ac:chgData name="Majeda Al Hermi" userId="ebe551ee1b006974" providerId="LiveId" clId="{9A2E8018-DFC0-4587-8CCF-E84692DB8287}" dt="2020-06-15T16:24:50.535" v="2788"/>
          <ac:spMkLst>
            <pc:docMk/>
            <pc:sldMk cId="1026101493" sldId="279"/>
            <ac:spMk id="44" creationId="{A206DCCA-C3DD-4E26-9EB0-9C3A4DB156CA}"/>
          </ac:spMkLst>
        </pc:spChg>
        <pc:spChg chg="add mod">
          <ac:chgData name="Majeda Al Hermi" userId="ebe551ee1b006974" providerId="LiveId" clId="{9A2E8018-DFC0-4587-8CCF-E84692DB8287}" dt="2020-06-15T16:24:50.535" v="2788"/>
          <ac:spMkLst>
            <pc:docMk/>
            <pc:sldMk cId="1026101493" sldId="279"/>
            <ac:spMk id="45" creationId="{C900BFC1-8F85-4B3C-B7FC-8366C8DEFB52}"/>
          </ac:spMkLst>
        </pc:spChg>
        <pc:spChg chg="mod">
          <ac:chgData name="Majeda Al Hermi" userId="ebe551ee1b006974" providerId="LiveId" clId="{9A2E8018-DFC0-4587-8CCF-E84692DB8287}" dt="2020-06-15T19:10:46.236" v="3743"/>
          <ac:spMkLst>
            <pc:docMk/>
            <pc:sldMk cId="1026101493" sldId="279"/>
            <ac:spMk id="46" creationId="{6E060E41-B34F-48D2-A44F-25E3CA7EB93C}"/>
          </ac:spMkLst>
        </pc:spChg>
        <pc:spChg chg="mod">
          <ac:chgData name="Majeda Al Hermi" userId="ebe551ee1b006974" providerId="LiveId" clId="{9A2E8018-DFC0-4587-8CCF-E84692DB8287}" dt="2020-06-15T19:10:46.236" v="3743"/>
          <ac:spMkLst>
            <pc:docMk/>
            <pc:sldMk cId="1026101493" sldId="279"/>
            <ac:spMk id="47" creationId="{0357B0E5-AA6A-4793-B6F6-203649A90342}"/>
          </ac:spMkLst>
        </pc:spChg>
        <pc:grpChg chg="mod">
          <ac:chgData name="Majeda Al Hermi" userId="ebe551ee1b006974" providerId="LiveId" clId="{9A2E8018-DFC0-4587-8CCF-E84692DB8287}" dt="2020-06-15T15:25:10.830" v="1164" actId="1076"/>
          <ac:grpSpMkLst>
            <pc:docMk/>
            <pc:sldMk cId="1026101493" sldId="279"/>
            <ac:grpSpMk id="19" creationId="{00000000-0000-0000-0000-000000000000}"/>
          </ac:grpSpMkLst>
        </pc:grpChg>
        <pc:grpChg chg="add del mod">
          <ac:chgData name="Majeda Al Hermi" userId="ebe551ee1b006974" providerId="LiveId" clId="{9A2E8018-DFC0-4587-8CCF-E84692DB8287}" dt="2020-06-15T19:10:47.689" v="3744"/>
          <ac:grpSpMkLst>
            <pc:docMk/>
            <pc:sldMk cId="1026101493" sldId="279"/>
            <ac:grpSpMk id="38" creationId="{7866F3C7-A084-4512-9634-97AC297A61B5}"/>
          </ac:grpSpMkLst>
        </pc:grpChg>
      </pc:sldChg>
      <pc:sldChg chg="add del setBg">
        <pc:chgData name="Majeda Al Hermi" userId="ebe551ee1b006974" providerId="LiveId" clId="{9A2E8018-DFC0-4587-8CCF-E84692DB8287}" dt="2020-06-08T14:27:43.216" v="170"/>
        <pc:sldMkLst>
          <pc:docMk/>
          <pc:sldMk cId="216719641" sldId="280"/>
        </pc:sldMkLst>
      </pc:sldChg>
      <pc:sldChg chg="add del setBg">
        <pc:chgData name="Majeda Al Hermi" userId="ebe551ee1b006974" providerId="LiveId" clId="{9A2E8018-DFC0-4587-8CCF-E84692DB8287}" dt="2020-06-08T14:27:43.216" v="170"/>
        <pc:sldMkLst>
          <pc:docMk/>
          <pc:sldMk cId="2136833537" sldId="281"/>
        </pc:sldMkLst>
      </pc:sldChg>
      <pc:sldChg chg="add del setBg">
        <pc:chgData name="Majeda Al Hermi" userId="ebe551ee1b006974" providerId="LiveId" clId="{9A2E8018-DFC0-4587-8CCF-E84692DB8287}" dt="2020-06-08T14:27:43.216" v="170"/>
        <pc:sldMkLst>
          <pc:docMk/>
          <pc:sldMk cId="694572677" sldId="282"/>
        </pc:sldMkLst>
      </pc:sldChg>
      <pc:sldChg chg="add del setBg">
        <pc:chgData name="Majeda Al Hermi" userId="ebe551ee1b006974" providerId="LiveId" clId="{9A2E8018-DFC0-4587-8CCF-E84692DB8287}" dt="2020-06-08T14:27:43.216" v="170"/>
        <pc:sldMkLst>
          <pc:docMk/>
          <pc:sldMk cId="3874067320" sldId="283"/>
        </pc:sldMkLst>
      </pc:sldChg>
      <pc:sldChg chg="add del setBg">
        <pc:chgData name="Majeda Al Hermi" userId="ebe551ee1b006974" providerId="LiveId" clId="{9A2E8018-DFC0-4587-8CCF-E84692DB8287}" dt="2020-06-08T14:27:43.216" v="170"/>
        <pc:sldMkLst>
          <pc:docMk/>
          <pc:sldMk cId="2892184134" sldId="284"/>
        </pc:sldMkLst>
      </pc:sldChg>
      <pc:sldChg chg="add del setBg">
        <pc:chgData name="Majeda Al Hermi" userId="ebe551ee1b006974" providerId="LiveId" clId="{9A2E8018-DFC0-4587-8CCF-E84692DB8287}" dt="2020-06-08T14:27:43.216" v="170"/>
        <pc:sldMkLst>
          <pc:docMk/>
          <pc:sldMk cId="558117651" sldId="285"/>
        </pc:sldMkLst>
      </pc:sldChg>
      <pc:sldChg chg="addSp modSp">
        <pc:chgData name="Majeda Al Hermi" userId="ebe551ee1b006974" providerId="LiveId" clId="{9A2E8018-DFC0-4587-8CCF-E84692DB8287}" dt="2020-06-10T11:47:05.413" v="313"/>
        <pc:sldMkLst>
          <pc:docMk/>
          <pc:sldMk cId="2987730381" sldId="288"/>
        </pc:sldMkLst>
        <pc:spChg chg="add mod">
          <ac:chgData name="Majeda Al Hermi" userId="ebe551ee1b006974" providerId="LiveId" clId="{9A2E8018-DFC0-4587-8CCF-E84692DB8287}" dt="2020-06-10T11:47:05.413" v="313"/>
          <ac:spMkLst>
            <pc:docMk/>
            <pc:sldMk cId="2987730381" sldId="288"/>
            <ac:spMk id="3" creationId="{2003C216-9A0D-445F-9122-4C1110BDEB7E}"/>
          </ac:spMkLst>
        </pc:spChg>
      </pc:sldChg>
      <pc:sldChg chg="addSp delSp modSp mod">
        <pc:chgData name="Majeda Al Hermi" userId="ebe551ee1b006974" providerId="LiveId" clId="{9A2E8018-DFC0-4587-8CCF-E84692DB8287}" dt="2020-06-15T18:56:45.048" v="3242" actId="20577"/>
        <pc:sldMkLst>
          <pc:docMk/>
          <pc:sldMk cId="3144271020" sldId="289"/>
        </pc:sldMkLst>
        <pc:spChg chg="add mod">
          <ac:chgData name="Majeda Al Hermi" userId="ebe551ee1b006974" providerId="LiveId" clId="{9A2E8018-DFC0-4587-8CCF-E84692DB8287}" dt="2020-06-15T18:52:31.685" v="2938" actId="208"/>
          <ac:spMkLst>
            <pc:docMk/>
            <pc:sldMk cId="3144271020" sldId="289"/>
            <ac:spMk id="2" creationId="{B3421A00-543B-4E6B-AABD-4C70A3D40E18}"/>
          </ac:spMkLst>
        </pc:spChg>
        <pc:spChg chg="mod">
          <ac:chgData name="Majeda Al Hermi" userId="ebe551ee1b006974" providerId="LiveId" clId="{9A2E8018-DFC0-4587-8CCF-E84692DB8287}" dt="2020-06-15T18:49:25.757" v="2921" actId="6549"/>
          <ac:spMkLst>
            <pc:docMk/>
            <pc:sldMk cId="3144271020" sldId="289"/>
            <ac:spMk id="3" creationId="{00000000-0000-0000-0000-000000000000}"/>
          </ac:spMkLst>
        </pc:spChg>
        <pc:spChg chg="add mod">
          <ac:chgData name="Majeda Al Hermi" userId="ebe551ee1b006974" providerId="LiveId" clId="{9A2E8018-DFC0-4587-8CCF-E84692DB8287}" dt="2020-06-15T18:55:21.133" v="3108" actId="1076"/>
          <ac:spMkLst>
            <pc:docMk/>
            <pc:sldMk cId="3144271020" sldId="289"/>
            <ac:spMk id="4" creationId="{4DF890CB-67D4-46FB-B2E5-8F989E494886}"/>
          </ac:spMkLst>
        </pc:spChg>
        <pc:spChg chg="del mod">
          <ac:chgData name="Majeda Al Hermi" userId="ebe551ee1b006974" providerId="LiveId" clId="{9A2E8018-DFC0-4587-8CCF-E84692DB8287}" dt="2020-06-15T18:48:56.467" v="2916" actId="21"/>
          <ac:spMkLst>
            <pc:docMk/>
            <pc:sldMk cId="3144271020" sldId="289"/>
            <ac:spMk id="5" creationId="{45EC6565-1A04-40E7-B5B9-B33B19423448}"/>
          </ac:spMkLst>
        </pc:spChg>
        <pc:spChg chg="add del mod">
          <ac:chgData name="Majeda Al Hermi" userId="ebe551ee1b006974" providerId="LiveId" clId="{9A2E8018-DFC0-4587-8CCF-E84692DB8287}" dt="2020-06-10T11:45:52.134" v="285" actId="478"/>
          <ac:spMkLst>
            <pc:docMk/>
            <pc:sldMk cId="3144271020" sldId="289"/>
            <ac:spMk id="28" creationId="{662E5925-E374-4A1F-8117-33AB25AE7E7A}"/>
          </ac:spMkLst>
        </pc:spChg>
        <pc:spChg chg="add mod">
          <ac:chgData name="Majeda Al Hermi" userId="ebe551ee1b006974" providerId="LiveId" clId="{9A2E8018-DFC0-4587-8CCF-E84692DB8287}" dt="2020-06-10T11:46:38.327" v="300"/>
          <ac:spMkLst>
            <pc:docMk/>
            <pc:sldMk cId="3144271020" sldId="289"/>
            <ac:spMk id="29" creationId="{5ED44512-6803-49AE-8F38-836A092B2602}"/>
          </ac:spMkLst>
        </pc:spChg>
        <pc:spChg chg="add del mod">
          <ac:chgData name="Majeda Al Hermi" userId="ebe551ee1b006974" providerId="LiveId" clId="{9A2E8018-DFC0-4587-8CCF-E84692DB8287}" dt="2020-06-15T18:49:11.745" v="2919"/>
          <ac:spMkLst>
            <pc:docMk/>
            <pc:sldMk cId="3144271020" sldId="289"/>
            <ac:spMk id="45" creationId="{00000000-0000-0000-0000-000000000000}"/>
          </ac:spMkLst>
        </pc:spChg>
        <pc:spChg chg="add mod">
          <ac:chgData name="Majeda Al Hermi" userId="ebe551ee1b006974" providerId="LiveId" clId="{9A2E8018-DFC0-4587-8CCF-E84692DB8287}" dt="2020-06-15T16:23:32.107" v="2768"/>
          <ac:spMkLst>
            <pc:docMk/>
            <pc:sldMk cId="3144271020" sldId="289"/>
            <ac:spMk id="46" creationId="{903969E4-109D-4AD2-B396-C62FA8615273}"/>
          </ac:spMkLst>
        </pc:spChg>
        <pc:spChg chg="add mod">
          <ac:chgData name="Majeda Al Hermi" userId="ebe551ee1b006974" providerId="LiveId" clId="{9A2E8018-DFC0-4587-8CCF-E84692DB8287}" dt="2020-06-15T16:23:39.833" v="2769" actId="207"/>
          <ac:spMkLst>
            <pc:docMk/>
            <pc:sldMk cId="3144271020" sldId="289"/>
            <ac:spMk id="47" creationId="{C668051E-AF77-4163-A055-4A8777A814CE}"/>
          </ac:spMkLst>
        </pc:spChg>
        <pc:spChg chg="add mod">
          <ac:chgData name="Majeda Al Hermi" userId="ebe551ee1b006974" providerId="LiveId" clId="{9A2E8018-DFC0-4587-8CCF-E84692DB8287}" dt="2020-06-15T16:23:44.238" v="2770" actId="207"/>
          <ac:spMkLst>
            <pc:docMk/>
            <pc:sldMk cId="3144271020" sldId="289"/>
            <ac:spMk id="48" creationId="{AE086889-73F7-41DF-A90D-C2DF12786F22}"/>
          </ac:spMkLst>
        </pc:spChg>
        <pc:spChg chg="add mod">
          <ac:chgData name="Majeda Al Hermi" userId="ebe551ee1b006974" providerId="LiveId" clId="{9A2E8018-DFC0-4587-8CCF-E84692DB8287}" dt="2020-06-15T16:23:32.107" v="2768"/>
          <ac:spMkLst>
            <pc:docMk/>
            <pc:sldMk cId="3144271020" sldId="289"/>
            <ac:spMk id="49" creationId="{8AAD36E4-64B5-48E0-B1AD-164828D08390}"/>
          </ac:spMkLst>
        </pc:spChg>
        <pc:spChg chg="mod">
          <ac:chgData name="Majeda Al Hermi" userId="ebe551ee1b006974" providerId="LiveId" clId="{9A2E8018-DFC0-4587-8CCF-E84692DB8287}" dt="2020-06-15T18:48:43.767" v="2915" actId="20577"/>
          <ac:spMkLst>
            <pc:docMk/>
            <pc:sldMk cId="3144271020" sldId="289"/>
            <ac:spMk id="50" creationId="{7389520D-9D03-487A-8532-4583729E40E9}"/>
          </ac:spMkLst>
        </pc:spChg>
        <pc:spChg chg="add mod">
          <ac:chgData name="Majeda Al Hermi" userId="ebe551ee1b006974" providerId="LiveId" clId="{9A2E8018-DFC0-4587-8CCF-E84692DB8287}" dt="2020-06-15T16:23:32.107" v="2768"/>
          <ac:spMkLst>
            <pc:docMk/>
            <pc:sldMk cId="3144271020" sldId="289"/>
            <ac:spMk id="51" creationId="{332F3449-8BC7-4BF8-97BB-B3B61E148271}"/>
          </ac:spMkLst>
        </pc:spChg>
        <pc:spChg chg="add mod">
          <ac:chgData name="Majeda Al Hermi" userId="ebe551ee1b006974" providerId="LiveId" clId="{9A2E8018-DFC0-4587-8CCF-E84692DB8287}" dt="2020-06-15T18:52:47.400" v="2946" actId="20577"/>
          <ac:spMkLst>
            <pc:docMk/>
            <pc:sldMk cId="3144271020" sldId="289"/>
            <ac:spMk id="52" creationId="{1FE79383-BB2E-447B-B016-AC1BDF0ABD7D}"/>
          </ac:spMkLst>
        </pc:spChg>
        <pc:spChg chg="add mod">
          <ac:chgData name="Majeda Al Hermi" userId="ebe551ee1b006974" providerId="LiveId" clId="{9A2E8018-DFC0-4587-8CCF-E84692DB8287}" dt="2020-06-15T18:56:45.048" v="3242" actId="20577"/>
          <ac:spMkLst>
            <pc:docMk/>
            <pc:sldMk cId="3144271020" sldId="289"/>
            <ac:spMk id="53" creationId="{3ACA5912-00AE-4C36-93F7-9FD97747FE53}"/>
          </ac:spMkLst>
        </pc:spChg>
        <pc:spChg chg="del">
          <ac:chgData name="Majeda Al Hermi" userId="ebe551ee1b006974" providerId="LiveId" clId="{9A2E8018-DFC0-4587-8CCF-E84692DB8287}" dt="2020-06-15T16:19:10.025" v="2695" actId="478"/>
          <ac:spMkLst>
            <pc:docMk/>
            <pc:sldMk cId="3144271020" sldId="289"/>
            <ac:spMk id="54" creationId="{8EE5626D-B2AE-485F-A63B-4C8C0247EBC3}"/>
          </ac:spMkLst>
        </pc:spChg>
        <pc:spChg chg="del">
          <ac:chgData name="Majeda Al Hermi" userId="ebe551ee1b006974" providerId="LiveId" clId="{9A2E8018-DFC0-4587-8CCF-E84692DB8287}" dt="2020-06-15T16:19:10.025" v="2695" actId="478"/>
          <ac:spMkLst>
            <pc:docMk/>
            <pc:sldMk cId="3144271020" sldId="289"/>
            <ac:spMk id="56" creationId="{CC0BD28F-9873-48FA-A7B9-6E74F4E5E561}"/>
          </ac:spMkLst>
        </pc:spChg>
        <pc:spChg chg="del">
          <ac:chgData name="Majeda Al Hermi" userId="ebe551ee1b006974" providerId="LiveId" clId="{9A2E8018-DFC0-4587-8CCF-E84692DB8287}" dt="2020-06-15T16:19:10.025" v="2695" actId="478"/>
          <ac:spMkLst>
            <pc:docMk/>
            <pc:sldMk cId="3144271020" sldId="289"/>
            <ac:spMk id="57" creationId="{78A91271-D6F2-4389-B988-7E205C2263A3}"/>
          </ac:spMkLst>
        </pc:spChg>
        <pc:spChg chg="del">
          <ac:chgData name="Majeda Al Hermi" userId="ebe551ee1b006974" providerId="LiveId" clId="{9A2E8018-DFC0-4587-8CCF-E84692DB8287}" dt="2020-06-15T16:19:10.025" v="2695" actId="478"/>
          <ac:spMkLst>
            <pc:docMk/>
            <pc:sldMk cId="3144271020" sldId="289"/>
            <ac:spMk id="58" creationId="{579CD5FC-C894-4E4A-A381-292BB5A6227E}"/>
          </ac:spMkLst>
        </pc:spChg>
        <pc:spChg chg="del">
          <ac:chgData name="Majeda Al Hermi" userId="ebe551ee1b006974" providerId="LiveId" clId="{9A2E8018-DFC0-4587-8CCF-E84692DB8287}" dt="2020-06-15T16:19:10.025" v="2695" actId="478"/>
          <ac:spMkLst>
            <pc:docMk/>
            <pc:sldMk cId="3144271020" sldId="289"/>
            <ac:spMk id="59" creationId="{593F5E40-82AC-4E10-ABAD-993BE11C70DB}"/>
          </ac:spMkLst>
        </pc:spChg>
        <pc:picChg chg="del">
          <ac:chgData name="Majeda Al Hermi" userId="ebe551ee1b006974" providerId="LiveId" clId="{9A2E8018-DFC0-4587-8CCF-E84692DB8287}" dt="2020-06-15T18:49:21.321" v="2920" actId="21"/>
          <ac:picMkLst>
            <pc:docMk/>
            <pc:sldMk cId="3144271020" sldId="289"/>
            <ac:picMk id="7" creationId="{F354F103-4047-4D7A-B565-1F22887F3149}"/>
          </ac:picMkLst>
        </pc:picChg>
      </pc:sldChg>
      <pc:sldChg chg="addSp delSp modSp del mod">
        <pc:chgData name="Majeda Al Hermi" userId="ebe551ee1b006974" providerId="LiveId" clId="{9A2E8018-DFC0-4587-8CCF-E84692DB8287}" dt="2020-06-15T16:07:27.181" v="2320" actId="2696"/>
        <pc:sldMkLst>
          <pc:docMk/>
          <pc:sldMk cId="896737548" sldId="293"/>
        </pc:sldMkLst>
        <pc:spChg chg="mod">
          <ac:chgData name="Majeda Al Hermi" userId="ebe551ee1b006974" providerId="LiveId" clId="{9A2E8018-DFC0-4587-8CCF-E84692DB8287}" dt="2020-06-10T11:52:08.001" v="393" actId="108"/>
          <ac:spMkLst>
            <pc:docMk/>
            <pc:sldMk cId="896737548" sldId="293"/>
            <ac:spMk id="16" creationId="{00000000-0000-0000-0000-000000000000}"/>
          </ac:spMkLst>
        </pc:spChg>
        <pc:spChg chg="add del mod">
          <ac:chgData name="Majeda Al Hermi" userId="ebe551ee1b006974" providerId="LiveId" clId="{9A2E8018-DFC0-4587-8CCF-E84692DB8287}" dt="2020-06-10T11:46:15.910" v="293" actId="478"/>
          <ac:spMkLst>
            <pc:docMk/>
            <pc:sldMk cId="896737548" sldId="293"/>
            <ac:spMk id="17" creationId="{996F76DC-0232-4F56-A375-3E12CB55E6D1}"/>
          </ac:spMkLst>
        </pc:spChg>
        <pc:spChg chg="add mod">
          <ac:chgData name="Majeda Al Hermi" userId="ebe551ee1b006974" providerId="LiveId" clId="{9A2E8018-DFC0-4587-8CCF-E84692DB8287}" dt="2020-06-10T11:46:59.195" v="310"/>
          <ac:spMkLst>
            <pc:docMk/>
            <pc:sldMk cId="896737548" sldId="293"/>
            <ac:spMk id="18" creationId="{A52830FF-4FDA-4FEA-B1A0-B8E8C46445A1}"/>
          </ac:spMkLst>
        </pc:spChg>
      </pc:sldChg>
      <pc:sldChg chg="addSp delSp modSp del mod">
        <pc:chgData name="Majeda Al Hermi" userId="ebe551ee1b006974" providerId="LiveId" clId="{9A2E8018-DFC0-4587-8CCF-E84692DB8287}" dt="2020-06-15T16:07:27.181" v="2320" actId="2696"/>
        <pc:sldMkLst>
          <pc:docMk/>
          <pc:sldMk cId="148573652" sldId="294"/>
        </pc:sldMkLst>
        <pc:spChg chg="mod">
          <ac:chgData name="Majeda Al Hermi" userId="ebe551ee1b006974" providerId="LiveId" clId="{9A2E8018-DFC0-4587-8CCF-E84692DB8287}" dt="2020-06-10T11:52:10.110" v="396" actId="108"/>
          <ac:spMkLst>
            <pc:docMk/>
            <pc:sldMk cId="148573652" sldId="294"/>
            <ac:spMk id="16" creationId="{00000000-0000-0000-0000-000000000000}"/>
          </ac:spMkLst>
        </pc:spChg>
        <pc:spChg chg="add del mod">
          <ac:chgData name="Majeda Al Hermi" userId="ebe551ee1b006974" providerId="LiveId" clId="{9A2E8018-DFC0-4587-8CCF-E84692DB8287}" dt="2020-06-10T11:46:18.316" v="294" actId="478"/>
          <ac:spMkLst>
            <pc:docMk/>
            <pc:sldMk cId="148573652" sldId="294"/>
            <ac:spMk id="17" creationId="{F8BF327D-64E6-4B07-BDDF-B971B33D582A}"/>
          </ac:spMkLst>
        </pc:spChg>
        <pc:spChg chg="add mod">
          <ac:chgData name="Majeda Al Hermi" userId="ebe551ee1b006974" providerId="LiveId" clId="{9A2E8018-DFC0-4587-8CCF-E84692DB8287}" dt="2020-06-10T11:47:01.253" v="311"/>
          <ac:spMkLst>
            <pc:docMk/>
            <pc:sldMk cId="148573652" sldId="294"/>
            <ac:spMk id="18" creationId="{8BC66882-F1F2-4F74-8867-49D7E61F2891}"/>
          </ac:spMkLst>
        </pc:spChg>
      </pc:sldChg>
      <pc:sldChg chg="addSp delSp modSp mod">
        <pc:chgData name="Majeda Al Hermi" userId="ebe551ee1b006974" providerId="LiveId" clId="{9A2E8018-DFC0-4587-8CCF-E84692DB8287}" dt="2020-06-15T16:23:29.748" v="2767"/>
        <pc:sldMkLst>
          <pc:docMk/>
          <pc:sldMk cId="2821080183" sldId="296"/>
        </pc:sldMkLst>
        <pc:spChg chg="mod">
          <ac:chgData name="Majeda Al Hermi" userId="ebe551ee1b006974" providerId="LiveId" clId="{9A2E8018-DFC0-4587-8CCF-E84692DB8287}" dt="2020-06-10T11:50:55.253" v="360" actId="113"/>
          <ac:spMkLst>
            <pc:docMk/>
            <pc:sldMk cId="2821080183" sldId="296"/>
            <ac:spMk id="39" creationId="{12D52847-7E1E-4BED-8555-89D4AF8823AE}"/>
          </ac:spMkLst>
        </pc:spChg>
        <pc:spChg chg="mod">
          <ac:chgData name="Majeda Al Hermi" userId="ebe551ee1b006974" providerId="LiveId" clId="{9A2E8018-DFC0-4587-8CCF-E84692DB8287}" dt="2020-06-10T11:51:00.377" v="366" actId="108"/>
          <ac:spMkLst>
            <pc:docMk/>
            <pc:sldMk cId="2821080183" sldId="296"/>
            <ac:spMk id="41" creationId="{C62F4748-41CE-4AE6-9199-4582ABD14EF3}"/>
          </ac:spMkLst>
        </pc:spChg>
        <pc:spChg chg="mod">
          <ac:chgData name="Majeda Al Hermi" userId="ebe551ee1b006974" providerId="LiveId" clId="{9A2E8018-DFC0-4587-8CCF-E84692DB8287}" dt="2020-06-10T11:50:58.987" v="363" actId="108"/>
          <ac:spMkLst>
            <pc:docMk/>
            <pc:sldMk cId="2821080183" sldId="296"/>
            <ac:spMk id="43" creationId="{D11D7123-0D25-422D-A3C5-A0B2013460AD}"/>
          </ac:spMkLst>
        </pc:spChg>
        <pc:spChg chg="add del mod">
          <ac:chgData name="Majeda Al Hermi" userId="ebe551ee1b006974" providerId="LiveId" clId="{9A2E8018-DFC0-4587-8CCF-E84692DB8287}" dt="2020-06-10T11:45:48.042" v="284" actId="478"/>
          <ac:spMkLst>
            <pc:docMk/>
            <pc:sldMk cId="2821080183" sldId="296"/>
            <ac:spMk id="62" creationId="{DFCD098B-3E1F-4060-AD78-4A67F8781DD6}"/>
          </ac:spMkLst>
        </pc:spChg>
        <pc:spChg chg="add mod">
          <ac:chgData name="Majeda Al Hermi" userId="ebe551ee1b006974" providerId="LiveId" clId="{9A2E8018-DFC0-4587-8CCF-E84692DB8287}" dt="2020-06-10T11:46:35.530" v="299"/>
          <ac:spMkLst>
            <pc:docMk/>
            <pc:sldMk cId="2821080183" sldId="296"/>
            <ac:spMk id="63" creationId="{9A90CCFF-658B-4816-BBF1-FFE2BBB2C03D}"/>
          </ac:spMkLst>
        </pc:spChg>
        <pc:spChg chg="add mod">
          <ac:chgData name="Majeda Al Hermi" userId="ebe551ee1b006974" providerId="LiveId" clId="{9A2E8018-DFC0-4587-8CCF-E84692DB8287}" dt="2020-06-15T16:23:29.748" v="2767"/>
          <ac:spMkLst>
            <pc:docMk/>
            <pc:sldMk cId="2821080183" sldId="296"/>
            <ac:spMk id="64" creationId="{7F10A801-8AB7-4295-B37C-E2EDD9D309F8}"/>
          </ac:spMkLst>
        </pc:spChg>
        <pc:spChg chg="del">
          <ac:chgData name="Majeda Al Hermi" userId="ebe551ee1b006974" providerId="LiveId" clId="{9A2E8018-DFC0-4587-8CCF-E84692DB8287}" dt="2020-06-15T16:19:05.526" v="2694" actId="478"/>
          <ac:spMkLst>
            <pc:docMk/>
            <pc:sldMk cId="2821080183" sldId="296"/>
            <ac:spMk id="73" creationId="{93BAFC97-7171-4A51-8833-9A255D41F23D}"/>
          </ac:spMkLst>
        </pc:spChg>
        <pc:spChg chg="del">
          <ac:chgData name="Majeda Al Hermi" userId="ebe551ee1b006974" providerId="LiveId" clId="{9A2E8018-DFC0-4587-8CCF-E84692DB8287}" dt="2020-06-15T16:19:05.526" v="2694" actId="478"/>
          <ac:spMkLst>
            <pc:docMk/>
            <pc:sldMk cId="2821080183" sldId="296"/>
            <ac:spMk id="74" creationId="{8BFB80DA-526B-491E-93EB-7A5B8A06A5AD}"/>
          </ac:spMkLst>
        </pc:spChg>
        <pc:spChg chg="del">
          <ac:chgData name="Majeda Al Hermi" userId="ebe551ee1b006974" providerId="LiveId" clId="{9A2E8018-DFC0-4587-8CCF-E84692DB8287}" dt="2020-06-15T16:19:05.526" v="2694" actId="478"/>
          <ac:spMkLst>
            <pc:docMk/>
            <pc:sldMk cId="2821080183" sldId="296"/>
            <ac:spMk id="75" creationId="{E809EDDA-1A34-4C6A-90AB-4D880A3F4756}"/>
          </ac:spMkLst>
        </pc:spChg>
        <pc:spChg chg="del">
          <ac:chgData name="Majeda Al Hermi" userId="ebe551ee1b006974" providerId="LiveId" clId="{9A2E8018-DFC0-4587-8CCF-E84692DB8287}" dt="2020-06-15T16:19:05.526" v="2694" actId="478"/>
          <ac:spMkLst>
            <pc:docMk/>
            <pc:sldMk cId="2821080183" sldId="296"/>
            <ac:spMk id="76" creationId="{3C0E9DB5-23D9-407A-979E-23EEE9F18592}"/>
          </ac:spMkLst>
        </pc:spChg>
        <pc:spChg chg="del">
          <ac:chgData name="Majeda Al Hermi" userId="ebe551ee1b006974" providerId="LiveId" clId="{9A2E8018-DFC0-4587-8CCF-E84692DB8287}" dt="2020-06-15T16:19:05.526" v="2694" actId="478"/>
          <ac:spMkLst>
            <pc:docMk/>
            <pc:sldMk cId="2821080183" sldId="296"/>
            <ac:spMk id="77" creationId="{E94C7913-F809-49D2-B87D-7F590A22D2BB}"/>
          </ac:spMkLst>
        </pc:spChg>
        <pc:spChg chg="add mod">
          <ac:chgData name="Majeda Al Hermi" userId="ebe551ee1b006974" providerId="LiveId" clId="{9A2E8018-DFC0-4587-8CCF-E84692DB8287}" dt="2020-06-15T16:23:29.748" v="2767"/>
          <ac:spMkLst>
            <pc:docMk/>
            <pc:sldMk cId="2821080183" sldId="296"/>
            <ac:spMk id="78" creationId="{8C953935-6226-4CA2-B368-6F2F5B22006C}"/>
          </ac:spMkLst>
        </pc:spChg>
        <pc:spChg chg="add mod">
          <ac:chgData name="Majeda Al Hermi" userId="ebe551ee1b006974" providerId="LiveId" clId="{9A2E8018-DFC0-4587-8CCF-E84692DB8287}" dt="2020-06-15T16:23:29.748" v="2767"/>
          <ac:spMkLst>
            <pc:docMk/>
            <pc:sldMk cId="2821080183" sldId="296"/>
            <ac:spMk id="79" creationId="{45E20BE1-F40B-4CA6-B6ED-9A661C2F4B32}"/>
          </ac:spMkLst>
        </pc:spChg>
        <pc:spChg chg="add mod">
          <ac:chgData name="Majeda Al Hermi" userId="ebe551ee1b006974" providerId="LiveId" clId="{9A2E8018-DFC0-4587-8CCF-E84692DB8287}" dt="2020-06-15T16:23:29.748" v="2767"/>
          <ac:spMkLst>
            <pc:docMk/>
            <pc:sldMk cId="2821080183" sldId="296"/>
            <ac:spMk id="80" creationId="{8617E9EB-F523-4B9B-8AA8-03279490E624}"/>
          </ac:spMkLst>
        </pc:spChg>
        <pc:spChg chg="add mod">
          <ac:chgData name="Majeda Al Hermi" userId="ebe551ee1b006974" providerId="LiveId" clId="{9A2E8018-DFC0-4587-8CCF-E84692DB8287}" dt="2020-06-15T16:23:29.748" v="2767"/>
          <ac:spMkLst>
            <pc:docMk/>
            <pc:sldMk cId="2821080183" sldId="296"/>
            <ac:spMk id="81" creationId="{C8B66855-BD57-4E6F-9350-4BF3063068C9}"/>
          </ac:spMkLst>
        </pc:spChg>
      </pc:sldChg>
      <pc:sldChg chg="addSp delSp modSp del mod">
        <pc:chgData name="Majeda Al Hermi" userId="ebe551ee1b006974" providerId="LiveId" clId="{9A2E8018-DFC0-4587-8CCF-E84692DB8287}" dt="2020-06-15T13:06:41.312" v="572" actId="2696"/>
        <pc:sldMkLst>
          <pc:docMk/>
          <pc:sldMk cId="3264726469" sldId="297"/>
        </pc:sldMkLst>
        <pc:spChg chg="del mod">
          <ac:chgData name="Majeda Al Hermi" userId="ebe551ee1b006974" providerId="LiveId" clId="{9A2E8018-DFC0-4587-8CCF-E84692DB8287}" dt="2020-06-15T13:05:13.319" v="554"/>
          <ac:spMkLst>
            <pc:docMk/>
            <pc:sldMk cId="3264726469" sldId="297"/>
            <ac:spMk id="2" creationId="{7A0409D5-FB91-4992-89E2-4742BAD0D5DA}"/>
          </ac:spMkLst>
        </pc:spChg>
        <pc:spChg chg="add del mod">
          <ac:chgData name="Majeda Al Hermi" userId="ebe551ee1b006974" providerId="LiveId" clId="{9A2E8018-DFC0-4587-8CCF-E84692DB8287}" dt="2020-06-10T11:45:54.431" v="286" actId="478"/>
          <ac:spMkLst>
            <pc:docMk/>
            <pc:sldMk cId="3264726469" sldId="297"/>
            <ac:spMk id="49" creationId="{DA09642B-418D-4F95-ACEE-F804C0A49989}"/>
          </ac:spMkLst>
        </pc:spChg>
        <pc:spChg chg="add mod">
          <ac:chgData name="Majeda Al Hermi" userId="ebe551ee1b006974" providerId="LiveId" clId="{9A2E8018-DFC0-4587-8CCF-E84692DB8287}" dt="2020-06-10T11:46:39.998" v="301"/>
          <ac:spMkLst>
            <pc:docMk/>
            <pc:sldMk cId="3264726469" sldId="297"/>
            <ac:spMk id="50" creationId="{4AC0314A-14B2-41EC-8481-4F99425C31C3}"/>
          </ac:spMkLst>
        </pc:spChg>
        <pc:spChg chg="add del mod">
          <ac:chgData name="Majeda Al Hermi" userId="ebe551ee1b006974" providerId="LiveId" clId="{9A2E8018-DFC0-4587-8CCF-E84692DB8287}" dt="2020-06-10T11:46:44.153" v="303"/>
          <ac:spMkLst>
            <pc:docMk/>
            <pc:sldMk cId="3264726469" sldId="297"/>
            <ac:spMk id="51" creationId="{262F8EC8-701C-4B91-B619-2545CBCDBC5F}"/>
          </ac:spMkLst>
        </pc:spChg>
      </pc:sldChg>
      <pc:sldChg chg="addSp delSp modSp mod delAnim modAnim">
        <pc:chgData name="Majeda Al Hermi" userId="ebe551ee1b006974" providerId="LiveId" clId="{9A2E8018-DFC0-4587-8CCF-E84692DB8287}" dt="2020-06-15T16:24:17.121" v="2777"/>
        <pc:sldMkLst>
          <pc:docMk/>
          <pc:sldMk cId="3989963091" sldId="301"/>
        </pc:sldMkLst>
        <pc:spChg chg="add del mod">
          <ac:chgData name="Majeda Al Hermi" userId="ebe551ee1b006974" providerId="LiveId" clId="{9A2E8018-DFC0-4587-8CCF-E84692DB8287}" dt="2020-06-15T13:19:03.679" v="843" actId="21"/>
          <ac:spMkLst>
            <pc:docMk/>
            <pc:sldMk cId="3989963091" sldId="301"/>
            <ac:spMk id="2" creationId="{14E481A7-B60A-401A-8AD5-5CC78BC6437D}"/>
          </ac:spMkLst>
        </pc:spChg>
        <pc:spChg chg="mod">
          <ac:chgData name="Majeda Al Hermi" userId="ebe551ee1b006974" providerId="LiveId" clId="{9A2E8018-DFC0-4587-8CCF-E84692DB8287}" dt="2020-06-15T13:28:32.605" v="891" actId="6549"/>
          <ac:spMkLst>
            <pc:docMk/>
            <pc:sldMk cId="3989963091" sldId="301"/>
            <ac:spMk id="3" creationId="{00000000-0000-0000-0000-000000000000}"/>
          </ac:spMkLst>
        </pc:spChg>
        <pc:spChg chg="add del mod">
          <ac:chgData name="Majeda Al Hermi" userId="ebe551ee1b006974" providerId="LiveId" clId="{9A2E8018-DFC0-4587-8CCF-E84692DB8287}" dt="2020-06-07T14:07:31.796" v="4" actId="478"/>
          <ac:spMkLst>
            <pc:docMk/>
            <pc:sldMk cId="3989963091" sldId="301"/>
            <ac:spMk id="4" creationId="{CEF53DD2-E460-4A04-B051-BA3303E58798}"/>
          </ac:spMkLst>
        </pc:spChg>
        <pc:spChg chg="add del mod">
          <ac:chgData name="Majeda Al Hermi" userId="ebe551ee1b006974" providerId="LiveId" clId="{9A2E8018-DFC0-4587-8CCF-E84692DB8287}" dt="2020-06-15T13:19:07.475" v="844" actId="21"/>
          <ac:spMkLst>
            <pc:docMk/>
            <pc:sldMk cId="3989963091" sldId="301"/>
            <ac:spMk id="4" creationId="{D863F12F-A7D7-4FFF-B957-1C38444AE8CB}"/>
          </ac:spMkLst>
        </pc:spChg>
        <pc:spChg chg="add del mod">
          <ac:chgData name="Majeda Al Hermi" userId="ebe551ee1b006974" providerId="LiveId" clId="{9A2E8018-DFC0-4587-8CCF-E84692DB8287}" dt="2020-06-15T13:08:14.244" v="622" actId="21"/>
          <ac:spMkLst>
            <pc:docMk/>
            <pc:sldMk cId="3989963091" sldId="301"/>
            <ac:spMk id="7" creationId="{5BC835B9-E5DB-49EF-8A01-089E0A965262}"/>
          </ac:spMkLst>
        </pc:spChg>
        <pc:spChg chg="add del mod">
          <ac:chgData name="Majeda Al Hermi" userId="ebe551ee1b006974" providerId="LiveId" clId="{9A2E8018-DFC0-4587-8CCF-E84692DB8287}" dt="2020-06-15T13:18:05.258" v="835" actId="478"/>
          <ac:spMkLst>
            <pc:docMk/>
            <pc:sldMk cId="3989963091" sldId="301"/>
            <ac:spMk id="8" creationId="{DC37789B-B980-4028-8C51-2DBB7697BBEF}"/>
          </ac:spMkLst>
        </pc:spChg>
        <pc:spChg chg="add del mod">
          <ac:chgData name="Majeda Al Hermi" userId="ebe551ee1b006974" providerId="LiveId" clId="{9A2E8018-DFC0-4587-8CCF-E84692DB8287}" dt="2020-06-15T13:18:11.600" v="836" actId="21"/>
          <ac:spMkLst>
            <pc:docMk/>
            <pc:sldMk cId="3989963091" sldId="301"/>
            <ac:spMk id="9" creationId="{DC1C942D-6E2D-45B0-A963-9A5277954F0A}"/>
          </ac:spMkLst>
        </pc:spChg>
        <pc:spChg chg="add del mod">
          <ac:chgData name="Majeda Al Hermi" userId="ebe551ee1b006974" providerId="LiveId" clId="{9A2E8018-DFC0-4587-8CCF-E84692DB8287}" dt="2020-06-15T13:18:05.258" v="835" actId="478"/>
          <ac:spMkLst>
            <pc:docMk/>
            <pc:sldMk cId="3989963091" sldId="301"/>
            <ac:spMk id="10" creationId="{8504C26D-7627-44EF-8377-F8A1C5DA0997}"/>
          </ac:spMkLst>
        </pc:spChg>
        <pc:spChg chg="add del mod">
          <ac:chgData name="Majeda Al Hermi" userId="ebe551ee1b006974" providerId="LiveId" clId="{9A2E8018-DFC0-4587-8CCF-E84692DB8287}" dt="2020-06-15T13:18:11.600" v="836" actId="21"/>
          <ac:spMkLst>
            <pc:docMk/>
            <pc:sldMk cId="3989963091" sldId="301"/>
            <ac:spMk id="11" creationId="{DB26321C-358E-41A9-BD37-6BC17CF9A85E}"/>
          </ac:spMkLst>
        </pc:spChg>
        <pc:spChg chg="add del mod">
          <ac:chgData name="Majeda Al Hermi" userId="ebe551ee1b006974" providerId="LiveId" clId="{9A2E8018-DFC0-4587-8CCF-E84692DB8287}" dt="2020-06-15T13:18:05.258" v="835" actId="478"/>
          <ac:spMkLst>
            <pc:docMk/>
            <pc:sldMk cId="3989963091" sldId="301"/>
            <ac:spMk id="12" creationId="{750E0D91-8348-49C3-AC19-12119580C3F6}"/>
          </ac:spMkLst>
        </pc:spChg>
        <pc:spChg chg="add del mod">
          <ac:chgData name="Majeda Al Hermi" userId="ebe551ee1b006974" providerId="LiveId" clId="{9A2E8018-DFC0-4587-8CCF-E84692DB8287}" dt="2020-06-15T13:18:11.600" v="836" actId="21"/>
          <ac:spMkLst>
            <pc:docMk/>
            <pc:sldMk cId="3989963091" sldId="301"/>
            <ac:spMk id="13" creationId="{111435E4-8F67-42A6-9F1F-ECD8F0BF8C75}"/>
          </ac:spMkLst>
        </pc:spChg>
        <pc:spChg chg="add del">
          <ac:chgData name="Majeda Al Hermi" userId="ebe551ee1b006974" providerId="LiveId" clId="{9A2E8018-DFC0-4587-8CCF-E84692DB8287}" dt="2020-06-15T15:31:54.173" v="1301" actId="478"/>
          <ac:spMkLst>
            <pc:docMk/>
            <pc:sldMk cId="3989963091" sldId="301"/>
            <ac:spMk id="14" creationId="{00000000-0000-0000-0000-000000000000}"/>
          </ac:spMkLst>
        </pc:spChg>
        <pc:spChg chg="add mod">
          <ac:chgData name="Majeda Al Hermi" userId="ebe551ee1b006974" providerId="LiveId" clId="{9A2E8018-DFC0-4587-8CCF-E84692DB8287}" dt="2020-06-15T15:19:22.945" v="1063" actId="403"/>
          <ac:spMkLst>
            <pc:docMk/>
            <pc:sldMk cId="3989963091" sldId="301"/>
            <ac:spMk id="16" creationId="{A6B4451B-E3D7-4B32-94A9-49AAABD2572B}"/>
          </ac:spMkLst>
        </pc:spChg>
        <pc:spChg chg="add mod">
          <ac:chgData name="Majeda Al Hermi" userId="ebe551ee1b006974" providerId="LiveId" clId="{9A2E8018-DFC0-4587-8CCF-E84692DB8287}" dt="2020-06-15T15:18:43.027" v="1052" actId="1076"/>
          <ac:spMkLst>
            <pc:docMk/>
            <pc:sldMk cId="3989963091" sldId="301"/>
            <ac:spMk id="18" creationId="{11C609B5-66BB-46CB-8645-E8731FDA642A}"/>
          </ac:spMkLst>
        </pc:spChg>
        <pc:spChg chg="add mod">
          <ac:chgData name="Majeda Al Hermi" userId="ebe551ee1b006974" providerId="LiveId" clId="{9A2E8018-DFC0-4587-8CCF-E84692DB8287}" dt="2020-06-15T15:19:14.260" v="1060" actId="11"/>
          <ac:spMkLst>
            <pc:docMk/>
            <pc:sldMk cId="3989963091" sldId="301"/>
            <ac:spMk id="19" creationId="{3E2FA3CB-910A-474B-B73D-31904FC7AC39}"/>
          </ac:spMkLst>
        </pc:spChg>
        <pc:spChg chg="add mod">
          <ac:chgData name="Majeda Al Hermi" userId="ebe551ee1b006974" providerId="LiveId" clId="{9A2E8018-DFC0-4587-8CCF-E84692DB8287}" dt="2020-06-15T15:20:42.224" v="1092" actId="207"/>
          <ac:spMkLst>
            <pc:docMk/>
            <pc:sldMk cId="3989963091" sldId="301"/>
            <ac:spMk id="20" creationId="{C4A31130-DAD8-46C2-AA14-94EBF5E4A526}"/>
          </ac:spMkLst>
        </pc:spChg>
        <pc:spChg chg="add del mod">
          <ac:chgData name="Majeda Al Hermi" userId="ebe551ee1b006974" providerId="LiveId" clId="{9A2E8018-DFC0-4587-8CCF-E84692DB8287}" dt="2020-06-15T15:31:55.969" v="1302" actId="478"/>
          <ac:spMkLst>
            <pc:docMk/>
            <pc:sldMk cId="3989963091" sldId="301"/>
            <ac:spMk id="22" creationId="{8E9C6AE9-9195-4732-A470-98D91D275900}"/>
          </ac:spMkLst>
        </pc:spChg>
        <pc:spChg chg="del">
          <ac:chgData name="Majeda Al Hermi" userId="ebe551ee1b006974" providerId="LiveId" clId="{9A2E8018-DFC0-4587-8CCF-E84692DB8287}" dt="2020-06-07T14:07:29.109" v="3" actId="478"/>
          <ac:spMkLst>
            <pc:docMk/>
            <pc:sldMk cId="3989963091" sldId="301"/>
            <ac:spMk id="29" creationId="{00000000-0000-0000-0000-000000000000}"/>
          </ac:spMkLst>
        </pc:spChg>
        <pc:spChg chg="del">
          <ac:chgData name="Majeda Al Hermi" userId="ebe551ee1b006974" providerId="LiveId" clId="{9A2E8018-DFC0-4587-8CCF-E84692DB8287}" dt="2020-06-07T14:07:10.707" v="0" actId="478"/>
          <ac:spMkLst>
            <pc:docMk/>
            <pc:sldMk cId="3989963091" sldId="301"/>
            <ac:spMk id="38" creationId="{33CBEDF1-B50B-4C10-9106-D4B73D5D1AD0}"/>
          </ac:spMkLst>
        </pc:spChg>
        <pc:spChg chg="del">
          <ac:chgData name="Majeda Al Hermi" userId="ebe551ee1b006974" providerId="LiveId" clId="{9A2E8018-DFC0-4587-8CCF-E84692DB8287}" dt="2020-06-07T14:07:10.707" v="0" actId="478"/>
          <ac:spMkLst>
            <pc:docMk/>
            <pc:sldMk cId="3989963091" sldId="301"/>
            <ac:spMk id="39" creationId="{12D52847-7E1E-4BED-8555-89D4AF8823AE}"/>
          </ac:spMkLst>
        </pc:spChg>
        <pc:spChg chg="add del mod">
          <ac:chgData name="Majeda Al Hermi" userId="ebe551ee1b006974" providerId="LiveId" clId="{9A2E8018-DFC0-4587-8CCF-E84692DB8287}" dt="2020-06-10T11:46:03.132" v="289" actId="478"/>
          <ac:spMkLst>
            <pc:docMk/>
            <pc:sldMk cId="3989963091" sldId="301"/>
            <ac:spMk id="39" creationId="{AC6229DA-D3FE-4AC7-A090-5BF20FE1FBA8}"/>
          </ac:spMkLst>
        </pc:spChg>
        <pc:spChg chg="del">
          <ac:chgData name="Majeda Al Hermi" userId="ebe551ee1b006974" providerId="LiveId" clId="{9A2E8018-DFC0-4587-8CCF-E84692DB8287}" dt="2020-06-07T14:07:10.707" v="0" actId="478"/>
          <ac:spMkLst>
            <pc:docMk/>
            <pc:sldMk cId="3989963091" sldId="301"/>
            <ac:spMk id="40" creationId="{13C39B0C-8DB7-425D-88D0-B0CDAD9A7C53}"/>
          </ac:spMkLst>
        </pc:spChg>
        <pc:spChg chg="add mod">
          <ac:chgData name="Majeda Al Hermi" userId="ebe551ee1b006974" providerId="LiveId" clId="{9A2E8018-DFC0-4587-8CCF-E84692DB8287}" dt="2020-06-10T11:46:50.339" v="306"/>
          <ac:spMkLst>
            <pc:docMk/>
            <pc:sldMk cId="3989963091" sldId="301"/>
            <ac:spMk id="40" creationId="{7A5211A2-D938-4A2B-BAD6-DE0FE116C9CC}"/>
          </ac:spMkLst>
        </pc:spChg>
        <pc:spChg chg="add del mod">
          <ac:chgData name="Majeda Al Hermi" userId="ebe551ee1b006974" providerId="LiveId" clId="{9A2E8018-DFC0-4587-8CCF-E84692DB8287}" dt="2020-06-15T13:18:05.258" v="835" actId="478"/>
          <ac:spMkLst>
            <pc:docMk/>
            <pc:sldMk cId="3989963091" sldId="301"/>
            <ac:spMk id="41" creationId="{BAEA321E-8AF6-4844-BEBA-57C217359FF6}"/>
          </ac:spMkLst>
        </pc:spChg>
        <pc:spChg chg="del">
          <ac:chgData name="Majeda Al Hermi" userId="ebe551ee1b006974" providerId="LiveId" clId="{9A2E8018-DFC0-4587-8CCF-E84692DB8287}" dt="2020-06-07T14:07:10.707" v="0" actId="478"/>
          <ac:spMkLst>
            <pc:docMk/>
            <pc:sldMk cId="3989963091" sldId="301"/>
            <ac:spMk id="41" creationId="{C62F4748-41CE-4AE6-9199-4582ABD14EF3}"/>
          </ac:spMkLst>
        </pc:spChg>
        <pc:spChg chg="del">
          <ac:chgData name="Majeda Al Hermi" userId="ebe551ee1b006974" providerId="LiveId" clId="{9A2E8018-DFC0-4587-8CCF-E84692DB8287}" dt="2020-06-07T14:07:10.707" v="0" actId="478"/>
          <ac:spMkLst>
            <pc:docMk/>
            <pc:sldMk cId="3989963091" sldId="301"/>
            <ac:spMk id="42" creationId="{005989F4-A449-4366-B781-49C98CA6D001}"/>
          </ac:spMkLst>
        </pc:spChg>
        <pc:spChg chg="del">
          <ac:chgData name="Majeda Al Hermi" userId="ebe551ee1b006974" providerId="LiveId" clId="{9A2E8018-DFC0-4587-8CCF-E84692DB8287}" dt="2020-06-07T14:07:10.707" v="0" actId="478"/>
          <ac:spMkLst>
            <pc:docMk/>
            <pc:sldMk cId="3989963091" sldId="301"/>
            <ac:spMk id="43" creationId="{D11D7123-0D25-422D-A3C5-A0B2013460AD}"/>
          </ac:spMkLst>
        </pc:spChg>
        <pc:spChg chg="add del mod">
          <ac:chgData name="Majeda Al Hermi" userId="ebe551ee1b006974" providerId="LiveId" clId="{9A2E8018-DFC0-4587-8CCF-E84692DB8287}" dt="2020-06-15T13:21:33.517" v="879" actId="478"/>
          <ac:spMkLst>
            <pc:docMk/>
            <pc:sldMk cId="3989963091" sldId="301"/>
            <ac:spMk id="45" creationId="{0FCF7ADF-4C8F-464A-A01C-8BACBA903D0E}"/>
          </ac:spMkLst>
        </pc:spChg>
        <pc:spChg chg="add mod">
          <ac:chgData name="Majeda Al Hermi" userId="ebe551ee1b006974" providerId="LiveId" clId="{9A2E8018-DFC0-4587-8CCF-E84692DB8287}" dt="2020-06-15T16:20:27.140" v="2705"/>
          <ac:spMkLst>
            <pc:docMk/>
            <pc:sldMk cId="3989963091" sldId="301"/>
            <ac:spMk id="46" creationId="{15FBBBCB-7D94-4CE6-8260-BD29BB7750A7}"/>
          </ac:spMkLst>
        </pc:spChg>
        <pc:spChg chg="add mod">
          <ac:chgData name="Majeda Al Hermi" userId="ebe551ee1b006974" providerId="LiveId" clId="{9A2E8018-DFC0-4587-8CCF-E84692DB8287}" dt="2020-06-15T15:18:43.027" v="1052" actId="1076"/>
          <ac:spMkLst>
            <pc:docMk/>
            <pc:sldMk cId="3989963091" sldId="301"/>
            <ac:spMk id="56" creationId="{8E0851B6-FD53-49B8-AD73-1317C3FD7608}"/>
          </ac:spMkLst>
        </pc:spChg>
        <pc:spChg chg="add mod">
          <ac:chgData name="Majeda Al Hermi" userId="ebe551ee1b006974" providerId="LiveId" clId="{9A2E8018-DFC0-4587-8CCF-E84692DB8287}" dt="2020-06-15T15:21:34.760" v="1103" actId="20577"/>
          <ac:spMkLst>
            <pc:docMk/>
            <pc:sldMk cId="3989963091" sldId="301"/>
            <ac:spMk id="59" creationId="{38C84F3B-8312-40FF-A5FD-FD7D2097318E}"/>
          </ac:spMkLst>
        </pc:spChg>
        <pc:spChg chg="add mod">
          <ac:chgData name="Majeda Al Hermi" userId="ebe551ee1b006974" providerId="LiveId" clId="{9A2E8018-DFC0-4587-8CCF-E84692DB8287}" dt="2020-06-15T15:21:37.260" v="1104" actId="20577"/>
          <ac:spMkLst>
            <pc:docMk/>
            <pc:sldMk cId="3989963091" sldId="301"/>
            <ac:spMk id="60" creationId="{86BDEF41-2BD8-4BBF-9DE1-5865DCD9C9FB}"/>
          </ac:spMkLst>
        </pc:spChg>
        <pc:spChg chg="add mod">
          <ac:chgData name="Majeda Al Hermi" userId="ebe551ee1b006974" providerId="LiveId" clId="{9A2E8018-DFC0-4587-8CCF-E84692DB8287}" dt="2020-06-15T15:21:43.774" v="1106" actId="20577"/>
          <ac:spMkLst>
            <pc:docMk/>
            <pc:sldMk cId="3989963091" sldId="301"/>
            <ac:spMk id="61" creationId="{C9C4BECE-E8DC-4E91-BE3A-FFD0FEC55629}"/>
          </ac:spMkLst>
        </pc:spChg>
        <pc:spChg chg="del">
          <ac:chgData name="Majeda Al Hermi" userId="ebe551ee1b006974" providerId="LiveId" clId="{9A2E8018-DFC0-4587-8CCF-E84692DB8287}" dt="2020-06-07T14:07:12.269" v="1" actId="478"/>
          <ac:spMkLst>
            <pc:docMk/>
            <pc:sldMk cId="3989963091" sldId="301"/>
            <ac:spMk id="62" creationId="{07F40F89-D866-41F6-880C-699F1F617DC2}"/>
          </ac:spMkLst>
        </pc:spChg>
        <pc:spChg chg="add mod">
          <ac:chgData name="Majeda Al Hermi" userId="ebe551ee1b006974" providerId="LiveId" clId="{9A2E8018-DFC0-4587-8CCF-E84692DB8287}" dt="2020-06-15T15:21:39.603" v="1105" actId="20577"/>
          <ac:spMkLst>
            <pc:docMk/>
            <pc:sldMk cId="3989963091" sldId="301"/>
            <ac:spMk id="62" creationId="{7961A893-8F93-43BE-B3F8-8F81747DEF16}"/>
          </ac:spMkLst>
        </pc:spChg>
        <pc:spChg chg="add del mod">
          <ac:chgData name="Majeda Al Hermi" userId="ebe551ee1b006974" providerId="LiveId" clId="{9A2E8018-DFC0-4587-8CCF-E84692DB8287}" dt="2020-06-15T15:31:49.783" v="1299" actId="478"/>
          <ac:spMkLst>
            <pc:docMk/>
            <pc:sldMk cId="3989963091" sldId="301"/>
            <ac:spMk id="64" creationId="{49B683CA-2359-4F51-898A-FA833A4F7280}"/>
          </ac:spMkLst>
        </pc:spChg>
        <pc:spChg chg="add mod">
          <ac:chgData name="Majeda Al Hermi" userId="ebe551ee1b006974" providerId="LiveId" clId="{9A2E8018-DFC0-4587-8CCF-E84692DB8287}" dt="2020-06-15T15:32:28.181" v="1308"/>
          <ac:spMkLst>
            <pc:docMk/>
            <pc:sldMk cId="3989963091" sldId="301"/>
            <ac:spMk id="65" creationId="{2CEE9612-ECCE-40BB-A680-3CFB6715D1E9}"/>
          </ac:spMkLst>
        </pc:spChg>
        <pc:spChg chg="mod">
          <ac:chgData name="Majeda Al Hermi" userId="ebe551ee1b006974" providerId="LiveId" clId="{9A2E8018-DFC0-4587-8CCF-E84692DB8287}" dt="2020-06-15T15:32:28.181" v="1308"/>
          <ac:spMkLst>
            <pc:docMk/>
            <pc:sldMk cId="3989963091" sldId="301"/>
            <ac:spMk id="67" creationId="{205CD805-0B6A-436B-AF39-69E2FF40D68D}"/>
          </ac:spMkLst>
        </pc:spChg>
        <pc:spChg chg="mod">
          <ac:chgData name="Majeda Al Hermi" userId="ebe551ee1b006974" providerId="LiveId" clId="{9A2E8018-DFC0-4587-8CCF-E84692DB8287}" dt="2020-06-15T15:32:28.181" v="1308"/>
          <ac:spMkLst>
            <pc:docMk/>
            <pc:sldMk cId="3989963091" sldId="301"/>
            <ac:spMk id="68" creationId="{BCB44119-6059-4617-AF93-C4FD778491E3}"/>
          </ac:spMkLst>
        </pc:spChg>
        <pc:spChg chg="mod">
          <ac:chgData name="Majeda Al Hermi" userId="ebe551ee1b006974" providerId="LiveId" clId="{9A2E8018-DFC0-4587-8CCF-E84692DB8287}" dt="2020-06-15T15:32:28.181" v="1308"/>
          <ac:spMkLst>
            <pc:docMk/>
            <pc:sldMk cId="3989963091" sldId="301"/>
            <ac:spMk id="69" creationId="{C52F76CA-08F2-4BB7-A764-2E440BEBBE84}"/>
          </ac:spMkLst>
        </pc:spChg>
        <pc:spChg chg="mod">
          <ac:chgData name="Majeda Al Hermi" userId="ebe551ee1b006974" providerId="LiveId" clId="{9A2E8018-DFC0-4587-8CCF-E84692DB8287}" dt="2020-06-15T15:32:28.181" v="1308"/>
          <ac:spMkLst>
            <pc:docMk/>
            <pc:sldMk cId="3989963091" sldId="301"/>
            <ac:spMk id="70" creationId="{FD07D93D-4504-4658-A91F-79FC37015F04}"/>
          </ac:spMkLst>
        </pc:spChg>
        <pc:spChg chg="mod">
          <ac:chgData name="Majeda Al Hermi" userId="ebe551ee1b006974" providerId="LiveId" clId="{9A2E8018-DFC0-4587-8CCF-E84692DB8287}" dt="2020-06-15T15:32:28.181" v="1308"/>
          <ac:spMkLst>
            <pc:docMk/>
            <pc:sldMk cId="3989963091" sldId="301"/>
            <ac:spMk id="71" creationId="{57A34994-4AFE-4D17-8F42-C4C3010135B0}"/>
          </ac:spMkLst>
        </pc:spChg>
        <pc:spChg chg="mod">
          <ac:chgData name="Majeda Al Hermi" userId="ebe551ee1b006974" providerId="LiveId" clId="{9A2E8018-DFC0-4587-8CCF-E84692DB8287}" dt="2020-06-15T15:32:28.181" v="1308"/>
          <ac:spMkLst>
            <pc:docMk/>
            <pc:sldMk cId="3989963091" sldId="301"/>
            <ac:spMk id="72" creationId="{56E9FEE8-A0CC-4CBB-AD0C-A9F1F919737A}"/>
          </ac:spMkLst>
        </pc:spChg>
        <pc:spChg chg="del">
          <ac:chgData name="Majeda Al Hermi" userId="ebe551ee1b006974" providerId="LiveId" clId="{9A2E8018-DFC0-4587-8CCF-E84692DB8287}" dt="2020-06-15T16:20:29.826" v="2706" actId="478"/>
          <ac:spMkLst>
            <pc:docMk/>
            <pc:sldMk cId="3989963091" sldId="301"/>
            <ac:spMk id="73" creationId="{A34CF3ED-B6F9-4C77-8B50-BD43A3B567B8}"/>
          </ac:spMkLst>
        </pc:spChg>
        <pc:spChg chg="del">
          <ac:chgData name="Majeda Al Hermi" userId="ebe551ee1b006974" providerId="LiveId" clId="{9A2E8018-DFC0-4587-8CCF-E84692DB8287}" dt="2020-06-15T16:20:29.826" v="2706" actId="478"/>
          <ac:spMkLst>
            <pc:docMk/>
            <pc:sldMk cId="3989963091" sldId="301"/>
            <ac:spMk id="75" creationId="{11952347-217D-4A25-B635-E6CACECED361}"/>
          </ac:spMkLst>
        </pc:spChg>
        <pc:spChg chg="del">
          <ac:chgData name="Majeda Al Hermi" userId="ebe551ee1b006974" providerId="LiveId" clId="{9A2E8018-DFC0-4587-8CCF-E84692DB8287}" dt="2020-06-15T16:20:29.826" v="2706" actId="478"/>
          <ac:spMkLst>
            <pc:docMk/>
            <pc:sldMk cId="3989963091" sldId="301"/>
            <ac:spMk id="76" creationId="{40D66F91-3628-4A6C-8CEC-A2FAC39C5DF2}"/>
          </ac:spMkLst>
        </pc:spChg>
        <pc:spChg chg="del">
          <ac:chgData name="Majeda Al Hermi" userId="ebe551ee1b006974" providerId="LiveId" clId="{9A2E8018-DFC0-4587-8CCF-E84692DB8287}" dt="2020-06-15T16:20:29.826" v="2706" actId="478"/>
          <ac:spMkLst>
            <pc:docMk/>
            <pc:sldMk cId="3989963091" sldId="301"/>
            <ac:spMk id="77" creationId="{D0E5B2C7-30D0-4141-96F0-54951A2DD100}"/>
          </ac:spMkLst>
        </pc:spChg>
        <pc:spChg chg="del">
          <ac:chgData name="Majeda Al Hermi" userId="ebe551ee1b006974" providerId="LiveId" clId="{9A2E8018-DFC0-4587-8CCF-E84692DB8287}" dt="2020-06-15T16:20:29.826" v="2706" actId="478"/>
          <ac:spMkLst>
            <pc:docMk/>
            <pc:sldMk cId="3989963091" sldId="301"/>
            <ac:spMk id="78" creationId="{2E86C7D2-4E42-4CF8-8CC0-9422F6DDAF3D}"/>
          </ac:spMkLst>
        </pc:spChg>
        <pc:spChg chg="mod">
          <ac:chgData name="Majeda Al Hermi" userId="ebe551ee1b006974" providerId="LiveId" clId="{9A2E8018-DFC0-4587-8CCF-E84692DB8287}" dt="2020-06-07T14:07:32.749" v="5"/>
          <ac:spMkLst>
            <pc:docMk/>
            <pc:sldMk cId="3989963091" sldId="301"/>
            <ac:spMk id="79" creationId="{88C22E67-F49D-4196-A010-09436B2B08A0}"/>
          </ac:spMkLst>
        </pc:spChg>
        <pc:spChg chg="mod">
          <ac:chgData name="Majeda Al Hermi" userId="ebe551ee1b006974" providerId="LiveId" clId="{9A2E8018-DFC0-4587-8CCF-E84692DB8287}" dt="2020-06-07T14:07:32.749" v="5"/>
          <ac:spMkLst>
            <pc:docMk/>
            <pc:sldMk cId="3989963091" sldId="301"/>
            <ac:spMk id="80" creationId="{9D0BEF3D-95FE-440A-806E-67B75620B7F0}"/>
          </ac:spMkLst>
        </pc:spChg>
        <pc:spChg chg="mod">
          <ac:chgData name="Majeda Al Hermi" userId="ebe551ee1b006974" providerId="LiveId" clId="{9A2E8018-DFC0-4587-8CCF-E84692DB8287}" dt="2020-06-07T14:07:32.749" v="5"/>
          <ac:spMkLst>
            <pc:docMk/>
            <pc:sldMk cId="3989963091" sldId="301"/>
            <ac:spMk id="81" creationId="{9FC14DE7-D75B-4962-A99E-446B3193B9B1}"/>
          </ac:spMkLst>
        </pc:spChg>
        <pc:spChg chg="mod">
          <ac:chgData name="Majeda Al Hermi" userId="ebe551ee1b006974" providerId="LiveId" clId="{9A2E8018-DFC0-4587-8CCF-E84692DB8287}" dt="2020-06-07T14:07:32.749" v="5"/>
          <ac:spMkLst>
            <pc:docMk/>
            <pc:sldMk cId="3989963091" sldId="301"/>
            <ac:spMk id="82" creationId="{8B73059A-2D45-4C24-95CC-B1EE727DF4B6}"/>
          </ac:spMkLst>
        </pc:spChg>
        <pc:spChg chg="mod">
          <ac:chgData name="Majeda Al Hermi" userId="ebe551ee1b006974" providerId="LiveId" clId="{9A2E8018-DFC0-4587-8CCF-E84692DB8287}" dt="2020-06-07T14:07:32.749" v="5"/>
          <ac:spMkLst>
            <pc:docMk/>
            <pc:sldMk cId="3989963091" sldId="301"/>
            <ac:spMk id="83" creationId="{2B668111-7DAB-431B-949C-6E83CC6DA8A7}"/>
          </ac:spMkLst>
        </pc:spChg>
        <pc:spChg chg="mod">
          <ac:chgData name="Majeda Al Hermi" userId="ebe551ee1b006974" providerId="LiveId" clId="{9A2E8018-DFC0-4587-8CCF-E84692DB8287}" dt="2020-06-07T14:07:32.749" v="5"/>
          <ac:spMkLst>
            <pc:docMk/>
            <pc:sldMk cId="3989963091" sldId="301"/>
            <ac:spMk id="84" creationId="{BBB44DDC-CE35-4A0D-B404-878C7687F46C}"/>
          </ac:spMkLst>
        </pc:spChg>
        <pc:spChg chg="mod">
          <ac:chgData name="Majeda Al Hermi" userId="ebe551ee1b006974" providerId="LiveId" clId="{9A2E8018-DFC0-4587-8CCF-E84692DB8287}" dt="2020-06-07T14:07:32.749" v="5"/>
          <ac:spMkLst>
            <pc:docMk/>
            <pc:sldMk cId="3989963091" sldId="301"/>
            <ac:spMk id="85" creationId="{4622B8E5-FC58-488B-BBFD-BD5345ECBC5D}"/>
          </ac:spMkLst>
        </pc:spChg>
        <pc:spChg chg="mod">
          <ac:chgData name="Majeda Al Hermi" userId="ebe551ee1b006974" providerId="LiveId" clId="{9A2E8018-DFC0-4587-8CCF-E84692DB8287}" dt="2020-06-07T14:07:32.749" v="5"/>
          <ac:spMkLst>
            <pc:docMk/>
            <pc:sldMk cId="3989963091" sldId="301"/>
            <ac:spMk id="86" creationId="{24C041D8-B75D-489F-8D6C-47FAA9526918}"/>
          </ac:spMkLst>
        </pc:spChg>
        <pc:spChg chg="mod">
          <ac:chgData name="Majeda Al Hermi" userId="ebe551ee1b006974" providerId="LiveId" clId="{9A2E8018-DFC0-4587-8CCF-E84692DB8287}" dt="2020-06-07T14:07:32.749" v="5"/>
          <ac:spMkLst>
            <pc:docMk/>
            <pc:sldMk cId="3989963091" sldId="301"/>
            <ac:spMk id="87" creationId="{75314A88-8372-4A80-85DB-03116B82D407}"/>
          </ac:spMkLst>
        </pc:spChg>
        <pc:spChg chg="mod">
          <ac:chgData name="Majeda Al Hermi" userId="ebe551ee1b006974" providerId="LiveId" clId="{9A2E8018-DFC0-4587-8CCF-E84692DB8287}" dt="2020-06-07T14:07:32.749" v="5"/>
          <ac:spMkLst>
            <pc:docMk/>
            <pc:sldMk cId="3989963091" sldId="301"/>
            <ac:spMk id="88" creationId="{E82E6F8B-4B9B-4E19-8EAD-A21AFBE25D97}"/>
          </ac:spMkLst>
        </pc:spChg>
        <pc:spChg chg="mod">
          <ac:chgData name="Majeda Al Hermi" userId="ebe551ee1b006974" providerId="LiveId" clId="{9A2E8018-DFC0-4587-8CCF-E84692DB8287}" dt="2020-06-07T14:07:32.749" v="5"/>
          <ac:spMkLst>
            <pc:docMk/>
            <pc:sldMk cId="3989963091" sldId="301"/>
            <ac:spMk id="89" creationId="{5AFFC361-A0E9-4E6C-95BB-6AA76364C82C}"/>
          </ac:spMkLst>
        </pc:spChg>
        <pc:spChg chg="mod">
          <ac:chgData name="Majeda Al Hermi" userId="ebe551ee1b006974" providerId="LiveId" clId="{9A2E8018-DFC0-4587-8CCF-E84692DB8287}" dt="2020-06-07T14:07:32.749" v="5"/>
          <ac:spMkLst>
            <pc:docMk/>
            <pc:sldMk cId="3989963091" sldId="301"/>
            <ac:spMk id="90" creationId="{586AF11B-35D7-49DE-9349-FB7FB4A6D9F7}"/>
          </ac:spMkLst>
        </pc:spChg>
        <pc:spChg chg="mod">
          <ac:chgData name="Majeda Al Hermi" userId="ebe551ee1b006974" providerId="LiveId" clId="{9A2E8018-DFC0-4587-8CCF-E84692DB8287}" dt="2020-06-07T14:07:32.749" v="5"/>
          <ac:spMkLst>
            <pc:docMk/>
            <pc:sldMk cId="3989963091" sldId="301"/>
            <ac:spMk id="91" creationId="{B02D7940-9464-4540-BD40-61D60004B55B}"/>
          </ac:spMkLst>
        </pc:spChg>
        <pc:spChg chg="mod">
          <ac:chgData name="Majeda Al Hermi" userId="ebe551ee1b006974" providerId="LiveId" clId="{9A2E8018-DFC0-4587-8CCF-E84692DB8287}" dt="2020-06-07T14:07:32.749" v="5"/>
          <ac:spMkLst>
            <pc:docMk/>
            <pc:sldMk cId="3989963091" sldId="301"/>
            <ac:spMk id="92" creationId="{17F7A532-6239-4B46-92E0-E14CD9977483}"/>
          </ac:spMkLst>
        </pc:spChg>
        <pc:spChg chg="add del mod">
          <ac:chgData name="Majeda Al Hermi" userId="ebe551ee1b006974" providerId="LiveId" clId="{9A2E8018-DFC0-4587-8CCF-E84692DB8287}" dt="2020-06-15T13:18:05.258" v="835" actId="478"/>
          <ac:spMkLst>
            <pc:docMk/>
            <pc:sldMk cId="3989963091" sldId="301"/>
            <ac:spMk id="93" creationId="{713B41C6-2A94-4919-A5BE-D31E9A6D8AFE}"/>
          </ac:spMkLst>
        </pc:spChg>
        <pc:spChg chg="add del mod">
          <ac:chgData name="Majeda Al Hermi" userId="ebe551ee1b006974" providerId="LiveId" clId="{9A2E8018-DFC0-4587-8CCF-E84692DB8287}" dt="2020-06-15T13:18:05.258" v="835" actId="478"/>
          <ac:spMkLst>
            <pc:docMk/>
            <pc:sldMk cId="3989963091" sldId="301"/>
            <ac:spMk id="94" creationId="{33E534BA-A3D7-4BFA-8C61-7AFC18E01B05}"/>
          </ac:spMkLst>
        </pc:spChg>
        <pc:spChg chg="add del mod">
          <ac:chgData name="Majeda Al Hermi" userId="ebe551ee1b006974" providerId="LiveId" clId="{9A2E8018-DFC0-4587-8CCF-E84692DB8287}" dt="2020-06-15T13:18:05.258" v="835" actId="478"/>
          <ac:spMkLst>
            <pc:docMk/>
            <pc:sldMk cId="3989963091" sldId="301"/>
            <ac:spMk id="95" creationId="{A54B0707-AB10-498E-8B28-2457C5DFD28A}"/>
          </ac:spMkLst>
        </pc:spChg>
        <pc:spChg chg="add del mod">
          <ac:chgData name="Majeda Al Hermi" userId="ebe551ee1b006974" providerId="LiveId" clId="{9A2E8018-DFC0-4587-8CCF-E84692DB8287}" dt="2020-06-15T13:18:05.258" v="835" actId="478"/>
          <ac:spMkLst>
            <pc:docMk/>
            <pc:sldMk cId="3989963091" sldId="301"/>
            <ac:spMk id="96" creationId="{234C799A-9C03-499D-9373-AC734262061B}"/>
          </ac:spMkLst>
        </pc:spChg>
        <pc:spChg chg="add del mod">
          <ac:chgData name="Majeda Al Hermi" userId="ebe551ee1b006974" providerId="LiveId" clId="{9A2E8018-DFC0-4587-8CCF-E84692DB8287}" dt="2020-06-15T13:18:05.258" v="835" actId="478"/>
          <ac:spMkLst>
            <pc:docMk/>
            <pc:sldMk cId="3989963091" sldId="301"/>
            <ac:spMk id="97" creationId="{69F4CC97-BD6A-4BD2-98C6-640415CE76E8}"/>
          </ac:spMkLst>
        </pc:spChg>
        <pc:spChg chg="add del mod">
          <ac:chgData name="Majeda Al Hermi" userId="ebe551ee1b006974" providerId="LiveId" clId="{9A2E8018-DFC0-4587-8CCF-E84692DB8287}" dt="2020-06-15T13:18:05.258" v="835" actId="478"/>
          <ac:spMkLst>
            <pc:docMk/>
            <pc:sldMk cId="3989963091" sldId="301"/>
            <ac:spMk id="98" creationId="{FD76DC87-2CE3-4E2F-A43B-E2F1D61CB5EE}"/>
          </ac:spMkLst>
        </pc:spChg>
        <pc:spChg chg="add mod">
          <ac:chgData name="Majeda Al Hermi" userId="ebe551ee1b006974" providerId="LiveId" clId="{9A2E8018-DFC0-4587-8CCF-E84692DB8287}" dt="2020-06-15T15:32:37.665" v="1310"/>
          <ac:spMkLst>
            <pc:docMk/>
            <pc:sldMk cId="3989963091" sldId="301"/>
            <ac:spMk id="99" creationId="{6691A0BB-58A9-48BF-B8B7-AC4C0127C801}"/>
          </ac:spMkLst>
        </pc:spChg>
        <pc:spChg chg="mod">
          <ac:chgData name="Majeda Al Hermi" userId="ebe551ee1b006974" providerId="LiveId" clId="{9A2E8018-DFC0-4587-8CCF-E84692DB8287}" dt="2020-06-07T15:30:24.704" v="27"/>
          <ac:spMkLst>
            <pc:docMk/>
            <pc:sldMk cId="3989963091" sldId="301"/>
            <ac:spMk id="100" creationId="{F63B258E-336D-434C-9D43-E15831DA9BA0}"/>
          </ac:spMkLst>
        </pc:spChg>
        <pc:spChg chg="mod">
          <ac:chgData name="Majeda Al Hermi" userId="ebe551ee1b006974" providerId="LiveId" clId="{9A2E8018-DFC0-4587-8CCF-E84692DB8287}" dt="2020-06-07T15:30:24.704" v="27"/>
          <ac:spMkLst>
            <pc:docMk/>
            <pc:sldMk cId="3989963091" sldId="301"/>
            <ac:spMk id="101" creationId="{D6448F1F-B79B-4B06-9A77-E8A5D1DE4089}"/>
          </ac:spMkLst>
        </pc:spChg>
        <pc:spChg chg="mod">
          <ac:chgData name="Majeda Al Hermi" userId="ebe551ee1b006974" providerId="LiveId" clId="{9A2E8018-DFC0-4587-8CCF-E84692DB8287}" dt="2020-06-15T15:32:37.665" v="1310"/>
          <ac:spMkLst>
            <pc:docMk/>
            <pc:sldMk cId="3989963091" sldId="301"/>
            <ac:spMk id="101" creationId="{DFA238AA-98D4-4B48-926E-DB12EA33921E}"/>
          </ac:spMkLst>
        </pc:spChg>
        <pc:spChg chg="mod">
          <ac:chgData name="Majeda Al Hermi" userId="ebe551ee1b006974" providerId="LiveId" clId="{9A2E8018-DFC0-4587-8CCF-E84692DB8287}" dt="2020-06-15T15:32:37.665" v="1310"/>
          <ac:spMkLst>
            <pc:docMk/>
            <pc:sldMk cId="3989963091" sldId="301"/>
            <ac:spMk id="102" creationId="{88073425-9974-4BE2-A2D4-EB3DFC7F9217}"/>
          </ac:spMkLst>
        </pc:spChg>
        <pc:spChg chg="mod">
          <ac:chgData name="Majeda Al Hermi" userId="ebe551ee1b006974" providerId="LiveId" clId="{9A2E8018-DFC0-4587-8CCF-E84692DB8287}" dt="2020-06-07T15:30:24.704" v="27"/>
          <ac:spMkLst>
            <pc:docMk/>
            <pc:sldMk cId="3989963091" sldId="301"/>
            <ac:spMk id="103" creationId="{0EF7F7E9-A5BA-49D1-B7A5-418BD87149FD}"/>
          </ac:spMkLst>
        </pc:spChg>
        <pc:spChg chg="mod">
          <ac:chgData name="Majeda Al Hermi" userId="ebe551ee1b006974" providerId="LiveId" clId="{9A2E8018-DFC0-4587-8CCF-E84692DB8287}" dt="2020-06-15T15:32:37.665" v="1310"/>
          <ac:spMkLst>
            <pc:docMk/>
            <pc:sldMk cId="3989963091" sldId="301"/>
            <ac:spMk id="103" creationId="{9FA47D7D-40C1-4FC5-A9BB-60F261D7095B}"/>
          </ac:spMkLst>
        </pc:spChg>
        <pc:spChg chg="mod">
          <ac:chgData name="Majeda Al Hermi" userId="ebe551ee1b006974" providerId="LiveId" clId="{9A2E8018-DFC0-4587-8CCF-E84692DB8287}" dt="2020-06-07T15:30:24.704" v="27"/>
          <ac:spMkLst>
            <pc:docMk/>
            <pc:sldMk cId="3989963091" sldId="301"/>
            <ac:spMk id="104" creationId="{6391B694-CDF4-4B7E-9FD8-895050AE112C}"/>
          </ac:spMkLst>
        </pc:spChg>
        <pc:spChg chg="mod">
          <ac:chgData name="Majeda Al Hermi" userId="ebe551ee1b006974" providerId="LiveId" clId="{9A2E8018-DFC0-4587-8CCF-E84692DB8287}" dt="2020-06-15T15:32:37.665" v="1310"/>
          <ac:spMkLst>
            <pc:docMk/>
            <pc:sldMk cId="3989963091" sldId="301"/>
            <ac:spMk id="104" creationId="{931A1DA5-6033-4190-AD67-D67E8F19BB70}"/>
          </ac:spMkLst>
        </pc:spChg>
        <pc:spChg chg="mod">
          <ac:chgData name="Majeda Al Hermi" userId="ebe551ee1b006974" providerId="LiveId" clId="{9A2E8018-DFC0-4587-8CCF-E84692DB8287}" dt="2020-06-15T15:32:37.665" v="1310"/>
          <ac:spMkLst>
            <pc:docMk/>
            <pc:sldMk cId="3989963091" sldId="301"/>
            <ac:spMk id="105" creationId="{2E8B1C22-8BC8-4D82-A2B0-BDF080B87CE2}"/>
          </ac:spMkLst>
        </pc:spChg>
        <pc:spChg chg="mod">
          <ac:chgData name="Majeda Al Hermi" userId="ebe551ee1b006974" providerId="LiveId" clId="{9A2E8018-DFC0-4587-8CCF-E84692DB8287}" dt="2020-06-07T15:30:24.704" v="27"/>
          <ac:spMkLst>
            <pc:docMk/>
            <pc:sldMk cId="3989963091" sldId="301"/>
            <ac:spMk id="106" creationId="{37D77280-C7CD-47C6-8A32-468C673F3012}"/>
          </ac:spMkLst>
        </pc:spChg>
        <pc:spChg chg="mod">
          <ac:chgData name="Majeda Al Hermi" userId="ebe551ee1b006974" providerId="LiveId" clId="{9A2E8018-DFC0-4587-8CCF-E84692DB8287}" dt="2020-06-15T15:32:37.665" v="1310"/>
          <ac:spMkLst>
            <pc:docMk/>
            <pc:sldMk cId="3989963091" sldId="301"/>
            <ac:spMk id="106" creationId="{EFA60C6F-A192-4902-960F-E90E75C4D738}"/>
          </ac:spMkLst>
        </pc:spChg>
        <pc:spChg chg="mod">
          <ac:chgData name="Majeda Al Hermi" userId="ebe551ee1b006974" providerId="LiveId" clId="{9A2E8018-DFC0-4587-8CCF-E84692DB8287}" dt="2020-06-07T15:30:24.704" v="27"/>
          <ac:spMkLst>
            <pc:docMk/>
            <pc:sldMk cId="3989963091" sldId="301"/>
            <ac:spMk id="107" creationId="{11FA7521-EE0D-4AAC-B492-61F35B152397}"/>
          </ac:spMkLst>
        </pc:spChg>
        <pc:spChg chg="mod">
          <ac:chgData name="Majeda Al Hermi" userId="ebe551ee1b006974" providerId="LiveId" clId="{9A2E8018-DFC0-4587-8CCF-E84692DB8287}" dt="2020-06-15T15:32:37.665" v="1310"/>
          <ac:spMkLst>
            <pc:docMk/>
            <pc:sldMk cId="3989963091" sldId="301"/>
            <ac:spMk id="107" creationId="{F68F38CD-62A0-4E3B-8B3F-6DBAFF295534}"/>
          </ac:spMkLst>
        </pc:spChg>
        <pc:spChg chg="mod">
          <ac:chgData name="Majeda Al Hermi" userId="ebe551ee1b006974" providerId="LiveId" clId="{9A2E8018-DFC0-4587-8CCF-E84692DB8287}" dt="2020-06-15T15:32:37.665" v="1310"/>
          <ac:spMkLst>
            <pc:docMk/>
            <pc:sldMk cId="3989963091" sldId="301"/>
            <ac:spMk id="108" creationId="{A11423D3-9386-4791-A751-AF3A092A6EB4}"/>
          </ac:spMkLst>
        </pc:spChg>
        <pc:spChg chg="mod">
          <ac:chgData name="Majeda Al Hermi" userId="ebe551ee1b006974" providerId="LiveId" clId="{9A2E8018-DFC0-4587-8CCF-E84692DB8287}" dt="2020-06-15T15:32:37.665" v="1310"/>
          <ac:spMkLst>
            <pc:docMk/>
            <pc:sldMk cId="3989963091" sldId="301"/>
            <ac:spMk id="109" creationId="{4851C074-9A15-44D3-B619-098B263C0444}"/>
          </ac:spMkLst>
        </pc:spChg>
        <pc:spChg chg="mod">
          <ac:chgData name="Majeda Al Hermi" userId="ebe551ee1b006974" providerId="LiveId" clId="{9A2E8018-DFC0-4587-8CCF-E84692DB8287}" dt="2020-06-07T15:30:24.704" v="27"/>
          <ac:spMkLst>
            <pc:docMk/>
            <pc:sldMk cId="3989963091" sldId="301"/>
            <ac:spMk id="109" creationId="{BBD8AB53-9426-4F91-B738-F0D5E6B1521F}"/>
          </ac:spMkLst>
        </pc:spChg>
        <pc:spChg chg="mod">
          <ac:chgData name="Majeda Al Hermi" userId="ebe551ee1b006974" providerId="LiveId" clId="{9A2E8018-DFC0-4587-8CCF-E84692DB8287}" dt="2020-06-15T15:32:37.665" v="1310"/>
          <ac:spMkLst>
            <pc:docMk/>
            <pc:sldMk cId="3989963091" sldId="301"/>
            <ac:spMk id="110" creationId="{B82101C1-B98C-4829-8388-B428C012BF74}"/>
          </ac:spMkLst>
        </pc:spChg>
        <pc:spChg chg="mod">
          <ac:chgData name="Majeda Al Hermi" userId="ebe551ee1b006974" providerId="LiveId" clId="{9A2E8018-DFC0-4587-8CCF-E84692DB8287}" dt="2020-06-07T15:30:24.704" v="27"/>
          <ac:spMkLst>
            <pc:docMk/>
            <pc:sldMk cId="3989963091" sldId="301"/>
            <ac:spMk id="110" creationId="{F3ED94A3-1123-4AEB-82E7-9F3A633E1101}"/>
          </ac:spMkLst>
        </pc:spChg>
        <pc:spChg chg="mod">
          <ac:chgData name="Majeda Al Hermi" userId="ebe551ee1b006974" providerId="LiveId" clId="{9A2E8018-DFC0-4587-8CCF-E84692DB8287}" dt="2020-06-15T15:32:37.665" v="1310"/>
          <ac:spMkLst>
            <pc:docMk/>
            <pc:sldMk cId="3989963091" sldId="301"/>
            <ac:spMk id="111" creationId="{569EAEA8-06BD-468A-BA24-D56476D5AAF6}"/>
          </ac:spMkLst>
        </pc:spChg>
        <pc:spChg chg="mod">
          <ac:chgData name="Majeda Al Hermi" userId="ebe551ee1b006974" providerId="LiveId" clId="{9A2E8018-DFC0-4587-8CCF-E84692DB8287}" dt="2020-06-15T15:32:37.665" v="1310"/>
          <ac:spMkLst>
            <pc:docMk/>
            <pc:sldMk cId="3989963091" sldId="301"/>
            <ac:spMk id="112" creationId="{078EA8D3-A9D9-4116-BC88-017FBC7D1611}"/>
          </ac:spMkLst>
        </pc:spChg>
        <pc:spChg chg="mod">
          <ac:chgData name="Majeda Al Hermi" userId="ebe551ee1b006974" providerId="LiveId" clId="{9A2E8018-DFC0-4587-8CCF-E84692DB8287}" dt="2020-06-07T15:30:24.704" v="27"/>
          <ac:spMkLst>
            <pc:docMk/>
            <pc:sldMk cId="3989963091" sldId="301"/>
            <ac:spMk id="112" creationId="{18861B0E-FC4E-4011-B3DD-E5D3EE3CC135}"/>
          </ac:spMkLst>
        </pc:spChg>
        <pc:spChg chg="mod">
          <ac:chgData name="Majeda Al Hermi" userId="ebe551ee1b006974" providerId="LiveId" clId="{9A2E8018-DFC0-4587-8CCF-E84692DB8287}" dt="2020-06-07T15:30:24.704" v="27"/>
          <ac:spMkLst>
            <pc:docMk/>
            <pc:sldMk cId="3989963091" sldId="301"/>
            <ac:spMk id="113" creationId="{775C7208-45F3-4F4B-B7B2-8870E3B5B3F0}"/>
          </ac:spMkLst>
        </pc:spChg>
        <pc:spChg chg="mod">
          <ac:chgData name="Majeda Al Hermi" userId="ebe551ee1b006974" providerId="LiveId" clId="{9A2E8018-DFC0-4587-8CCF-E84692DB8287}" dt="2020-06-15T15:32:37.665" v="1310"/>
          <ac:spMkLst>
            <pc:docMk/>
            <pc:sldMk cId="3989963091" sldId="301"/>
            <ac:spMk id="113" creationId="{E8A85BFC-65A4-4D31-A7FE-A81D3A754CB8}"/>
          </ac:spMkLst>
        </pc:spChg>
        <pc:spChg chg="mod">
          <ac:chgData name="Majeda Al Hermi" userId="ebe551ee1b006974" providerId="LiveId" clId="{9A2E8018-DFC0-4587-8CCF-E84692DB8287}" dt="2020-06-15T15:32:37.665" v="1310"/>
          <ac:spMkLst>
            <pc:docMk/>
            <pc:sldMk cId="3989963091" sldId="301"/>
            <ac:spMk id="114" creationId="{C4FC6CE8-8FAA-419F-A029-ACE2C12CFCB3}"/>
          </ac:spMkLst>
        </pc:spChg>
        <pc:spChg chg="mod">
          <ac:chgData name="Majeda Al Hermi" userId="ebe551ee1b006974" providerId="LiveId" clId="{9A2E8018-DFC0-4587-8CCF-E84692DB8287}" dt="2020-06-15T15:32:37.665" v="1310"/>
          <ac:spMkLst>
            <pc:docMk/>
            <pc:sldMk cId="3989963091" sldId="301"/>
            <ac:spMk id="115" creationId="{18CA1C14-F4E5-4BAA-891B-1A350150E2E0}"/>
          </ac:spMkLst>
        </pc:spChg>
        <pc:spChg chg="mod">
          <ac:chgData name="Majeda Al Hermi" userId="ebe551ee1b006974" providerId="LiveId" clId="{9A2E8018-DFC0-4587-8CCF-E84692DB8287}" dt="2020-06-07T15:30:24.704" v="27"/>
          <ac:spMkLst>
            <pc:docMk/>
            <pc:sldMk cId="3989963091" sldId="301"/>
            <ac:spMk id="115" creationId="{C9CFA479-8546-4402-A9C8-6782628E4576}"/>
          </ac:spMkLst>
        </pc:spChg>
        <pc:spChg chg="mod">
          <ac:chgData name="Majeda Al Hermi" userId="ebe551ee1b006974" providerId="LiveId" clId="{9A2E8018-DFC0-4587-8CCF-E84692DB8287}" dt="2020-06-07T15:30:24.704" v="27"/>
          <ac:spMkLst>
            <pc:docMk/>
            <pc:sldMk cId="3989963091" sldId="301"/>
            <ac:spMk id="116" creationId="{29F93E0A-B5A8-4C04-BF48-A0C73CADFB93}"/>
          </ac:spMkLst>
        </pc:spChg>
        <pc:spChg chg="mod">
          <ac:chgData name="Majeda Al Hermi" userId="ebe551ee1b006974" providerId="LiveId" clId="{9A2E8018-DFC0-4587-8CCF-E84692DB8287}" dt="2020-06-15T15:32:37.665" v="1310"/>
          <ac:spMkLst>
            <pc:docMk/>
            <pc:sldMk cId="3989963091" sldId="301"/>
            <ac:spMk id="116" creationId="{C9D77350-8B40-434B-A442-24485987DB84}"/>
          </ac:spMkLst>
        </pc:spChg>
        <pc:spChg chg="mod">
          <ac:chgData name="Majeda Al Hermi" userId="ebe551ee1b006974" providerId="LiveId" clId="{9A2E8018-DFC0-4587-8CCF-E84692DB8287}" dt="2020-06-15T15:32:37.665" v="1310"/>
          <ac:spMkLst>
            <pc:docMk/>
            <pc:sldMk cId="3989963091" sldId="301"/>
            <ac:spMk id="117" creationId="{342683E0-B17F-4943-B67E-B5FCDBBE2ABD}"/>
          </ac:spMkLst>
        </pc:spChg>
        <pc:spChg chg="mod">
          <ac:chgData name="Majeda Al Hermi" userId="ebe551ee1b006974" providerId="LiveId" clId="{9A2E8018-DFC0-4587-8CCF-E84692DB8287}" dt="2020-06-15T15:32:37.665" v="1310"/>
          <ac:spMkLst>
            <pc:docMk/>
            <pc:sldMk cId="3989963091" sldId="301"/>
            <ac:spMk id="118" creationId="{220B1B58-AA92-4BE6-82B9-B6BBFCCFF360}"/>
          </ac:spMkLst>
        </pc:spChg>
        <pc:spChg chg="mod">
          <ac:chgData name="Majeda Al Hermi" userId="ebe551ee1b006974" providerId="LiveId" clId="{9A2E8018-DFC0-4587-8CCF-E84692DB8287}" dt="2020-06-15T15:32:37.665" v="1310"/>
          <ac:spMkLst>
            <pc:docMk/>
            <pc:sldMk cId="3989963091" sldId="301"/>
            <ac:spMk id="119" creationId="{1034D028-3E86-4F1D-8CE5-BD472D86425C}"/>
          </ac:spMkLst>
        </pc:spChg>
        <pc:spChg chg="mod">
          <ac:chgData name="Majeda Al Hermi" userId="ebe551ee1b006974" providerId="LiveId" clId="{9A2E8018-DFC0-4587-8CCF-E84692DB8287}" dt="2020-06-15T15:32:37.665" v="1310"/>
          <ac:spMkLst>
            <pc:docMk/>
            <pc:sldMk cId="3989963091" sldId="301"/>
            <ac:spMk id="120" creationId="{78566422-57FA-483D-B1C0-A698B448B369}"/>
          </ac:spMkLst>
        </pc:spChg>
        <pc:spChg chg="mod">
          <ac:chgData name="Majeda Al Hermi" userId="ebe551ee1b006974" providerId="LiveId" clId="{9A2E8018-DFC0-4587-8CCF-E84692DB8287}" dt="2020-06-15T15:32:37.665" v="1310"/>
          <ac:spMkLst>
            <pc:docMk/>
            <pc:sldMk cId="3989963091" sldId="301"/>
            <ac:spMk id="121" creationId="{6BD41543-6CD9-40C6-B2A7-FF2D3F1DD497}"/>
          </ac:spMkLst>
        </pc:spChg>
        <pc:spChg chg="mod">
          <ac:chgData name="Majeda Al Hermi" userId="ebe551ee1b006974" providerId="LiveId" clId="{9A2E8018-DFC0-4587-8CCF-E84692DB8287}" dt="2020-06-15T15:32:37.665" v="1310"/>
          <ac:spMkLst>
            <pc:docMk/>
            <pc:sldMk cId="3989963091" sldId="301"/>
            <ac:spMk id="122" creationId="{3AE76E54-52C4-4AFA-80DA-429BCCAC8F42}"/>
          </ac:spMkLst>
        </pc:spChg>
        <pc:spChg chg="mod">
          <ac:chgData name="Majeda Al Hermi" userId="ebe551ee1b006974" providerId="LiveId" clId="{9A2E8018-DFC0-4587-8CCF-E84692DB8287}" dt="2020-06-15T15:32:37.665" v="1310"/>
          <ac:spMkLst>
            <pc:docMk/>
            <pc:sldMk cId="3989963091" sldId="301"/>
            <ac:spMk id="123" creationId="{24FDC53E-6F5B-4B28-B902-12453A9EBD9E}"/>
          </ac:spMkLst>
        </pc:spChg>
        <pc:spChg chg="add mod">
          <ac:chgData name="Majeda Al Hermi" userId="ebe551ee1b006974" providerId="LiveId" clId="{9A2E8018-DFC0-4587-8CCF-E84692DB8287}" dt="2020-06-15T16:24:17.121" v="2777"/>
          <ac:spMkLst>
            <pc:docMk/>
            <pc:sldMk cId="3989963091" sldId="301"/>
            <ac:spMk id="124" creationId="{0F8F37E4-C829-410A-99B7-0F756E4A27C9}"/>
          </ac:spMkLst>
        </pc:spChg>
        <pc:spChg chg="add mod">
          <ac:chgData name="Majeda Al Hermi" userId="ebe551ee1b006974" providerId="LiveId" clId="{9A2E8018-DFC0-4587-8CCF-E84692DB8287}" dt="2020-06-15T16:24:17.121" v="2777"/>
          <ac:spMkLst>
            <pc:docMk/>
            <pc:sldMk cId="3989963091" sldId="301"/>
            <ac:spMk id="125" creationId="{AC08B07E-BE67-4103-8B15-D93B38E79830}"/>
          </ac:spMkLst>
        </pc:spChg>
        <pc:spChg chg="add mod">
          <ac:chgData name="Majeda Al Hermi" userId="ebe551ee1b006974" providerId="LiveId" clId="{9A2E8018-DFC0-4587-8CCF-E84692DB8287}" dt="2020-06-15T16:24:17.121" v="2777"/>
          <ac:spMkLst>
            <pc:docMk/>
            <pc:sldMk cId="3989963091" sldId="301"/>
            <ac:spMk id="126" creationId="{B35B2D3F-D887-4557-B17E-92F47614413B}"/>
          </ac:spMkLst>
        </pc:spChg>
        <pc:spChg chg="add mod">
          <ac:chgData name="Majeda Al Hermi" userId="ebe551ee1b006974" providerId="LiveId" clId="{9A2E8018-DFC0-4587-8CCF-E84692DB8287}" dt="2020-06-15T16:24:17.121" v="2777"/>
          <ac:spMkLst>
            <pc:docMk/>
            <pc:sldMk cId="3989963091" sldId="301"/>
            <ac:spMk id="127" creationId="{43D54C00-105B-4008-86B3-375BEA15DAA0}"/>
          </ac:spMkLst>
        </pc:spChg>
        <pc:spChg chg="add mod">
          <ac:chgData name="Majeda Al Hermi" userId="ebe551ee1b006974" providerId="LiveId" clId="{9A2E8018-DFC0-4587-8CCF-E84692DB8287}" dt="2020-06-15T16:24:17.121" v="2777"/>
          <ac:spMkLst>
            <pc:docMk/>
            <pc:sldMk cId="3989963091" sldId="301"/>
            <ac:spMk id="128" creationId="{E1B8A544-8638-4171-AAC1-0BE0162DE693}"/>
          </ac:spMkLst>
        </pc:spChg>
        <pc:grpChg chg="del">
          <ac:chgData name="Majeda Al Hermi" userId="ebe551ee1b006974" providerId="LiveId" clId="{9A2E8018-DFC0-4587-8CCF-E84692DB8287}" dt="2020-06-07T14:07:29.109" v="3" actId="478"/>
          <ac:grpSpMkLst>
            <pc:docMk/>
            <pc:sldMk cId="3989963091" sldId="301"/>
            <ac:grpSpMk id="16" creationId="{50C483AE-F0AE-4090-98C4-A6EF9369854D}"/>
          </ac:grpSpMkLst>
        </pc:grpChg>
        <pc:grpChg chg="add mod">
          <ac:chgData name="Majeda Al Hermi" userId="ebe551ee1b006974" providerId="LiveId" clId="{9A2E8018-DFC0-4587-8CCF-E84692DB8287}" dt="2020-06-15T15:19:20.415" v="1062" actId="1076"/>
          <ac:grpSpMkLst>
            <pc:docMk/>
            <pc:sldMk cId="3989963091" sldId="301"/>
            <ac:grpSpMk id="17" creationId="{7D056405-1115-4206-9EFD-DD8F84451302}"/>
          </ac:grpSpMkLst>
        </pc:grpChg>
        <pc:grpChg chg="del">
          <ac:chgData name="Majeda Al Hermi" userId="ebe551ee1b006974" providerId="LiveId" clId="{9A2E8018-DFC0-4587-8CCF-E84692DB8287}" dt="2020-06-07T14:07:10.707" v="0" actId="478"/>
          <ac:grpSpMkLst>
            <pc:docMk/>
            <pc:sldMk cId="3989963091" sldId="301"/>
            <ac:grpSpMk id="19" creationId="{C4099917-D859-42F0-B91A-D37A96162095}"/>
          </ac:grpSpMkLst>
        </pc:grpChg>
        <pc:grpChg chg="del">
          <ac:chgData name="Majeda Al Hermi" userId="ebe551ee1b006974" providerId="LiveId" clId="{9A2E8018-DFC0-4587-8CCF-E84692DB8287}" dt="2020-06-07T14:07:10.707" v="0" actId="478"/>
          <ac:grpSpMkLst>
            <pc:docMk/>
            <pc:sldMk cId="3989963091" sldId="301"/>
            <ac:grpSpMk id="25" creationId="{38E6A2FE-D28E-446B-A2D1-3CB7DE099D62}"/>
          </ac:grpSpMkLst>
        </pc:grpChg>
        <pc:grpChg chg="del">
          <ac:chgData name="Majeda Al Hermi" userId="ebe551ee1b006974" providerId="LiveId" clId="{9A2E8018-DFC0-4587-8CCF-E84692DB8287}" dt="2020-06-07T14:07:10.707" v="0" actId="478"/>
          <ac:grpSpMkLst>
            <pc:docMk/>
            <pc:sldMk cId="3989963091" sldId="301"/>
            <ac:grpSpMk id="32" creationId="{D03D6310-8A20-4034-8721-C83104C5D725}"/>
          </ac:grpSpMkLst>
        </pc:grpChg>
        <pc:grpChg chg="del">
          <ac:chgData name="Majeda Al Hermi" userId="ebe551ee1b006974" providerId="LiveId" clId="{9A2E8018-DFC0-4587-8CCF-E84692DB8287}" dt="2020-06-07T14:07:13.066" v="2" actId="478"/>
          <ac:grpSpMkLst>
            <pc:docMk/>
            <pc:sldMk cId="3989963091" sldId="301"/>
            <ac:grpSpMk id="44" creationId="{B029C05A-AD20-46C2-89FB-90D0D7E4A1A5}"/>
          </ac:grpSpMkLst>
        </pc:grpChg>
        <pc:grpChg chg="add mod">
          <ac:chgData name="Majeda Al Hermi" userId="ebe551ee1b006974" providerId="LiveId" clId="{9A2E8018-DFC0-4587-8CCF-E84692DB8287}" dt="2020-06-15T15:32:28.181" v="1308"/>
          <ac:grpSpMkLst>
            <pc:docMk/>
            <pc:sldMk cId="3989963091" sldId="301"/>
            <ac:grpSpMk id="66" creationId="{0E12FB19-27F9-4973-B534-7568B748A75B}"/>
          </ac:grpSpMkLst>
        </pc:grpChg>
        <pc:grpChg chg="add del mod">
          <ac:chgData name="Majeda Al Hermi" userId="ebe551ee1b006974" providerId="LiveId" clId="{9A2E8018-DFC0-4587-8CCF-E84692DB8287}" dt="2020-06-15T15:31:49.783" v="1299" actId="478"/>
          <ac:grpSpMkLst>
            <pc:docMk/>
            <pc:sldMk cId="3989963091" sldId="301"/>
            <ac:grpSpMk id="74" creationId="{D79F5676-A62F-4E33-A52B-A3B88ACCDC6C}"/>
          </ac:grpSpMkLst>
        </pc:grpChg>
        <pc:grpChg chg="add del mod">
          <ac:chgData name="Majeda Al Hermi" userId="ebe551ee1b006974" providerId="LiveId" clId="{9A2E8018-DFC0-4587-8CCF-E84692DB8287}" dt="2020-06-07T15:30:53.307" v="31" actId="478"/>
          <ac:grpSpMkLst>
            <pc:docMk/>
            <pc:sldMk cId="3989963091" sldId="301"/>
            <ac:grpSpMk id="99" creationId="{931A8E9E-CE06-4614-B34D-6D7B448244FB}"/>
          </ac:grpSpMkLst>
        </pc:grpChg>
        <pc:grpChg chg="add mod">
          <ac:chgData name="Majeda Al Hermi" userId="ebe551ee1b006974" providerId="LiveId" clId="{9A2E8018-DFC0-4587-8CCF-E84692DB8287}" dt="2020-06-15T15:32:37.665" v="1310"/>
          <ac:grpSpMkLst>
            <pc:docMk/>
            <pc:sldMk cId="3989963091" sldId="301"/>
            <ac:grpSpMk id="100" creationId="{230C036E-28FA-4FA3-AB4A-5CE08D4A4764}"/>
          </ac:grpSpMkLst>
        </pc:grpChg>
        <pc:grpChg chg="add del mod">
          <ac:chgData name="Majeda Al Hermi" userId="ebe551ee1b006974" providerId="LiveId" clId="{9A2E8018-DFC0-4587-8CCF-E84692DB8287}" dt="2020-06-07T15:31:36.878" v="57" actId="478"/>
          <ac:grpSpMkLst>
            <pc:docMk/>
            <pc:sldMk cId="3989963091" sldId="301"/>
            <ac:grpSpMk id="102" creationId="{E8FF8844-4ED4-4230-9B0C-2539232CC232}"/>
          </ac:grpSpMkLst>
        </pc:grpChg>
        <pc:grpChg chg="add del mod">
          <ac:chgData name="Majeda Al Hermi" userId="ebe551ee1b006974" providerId="LiveId" clId="{9A2E8018-DFC0-4587-8CCF-E84692DB8287}" dt="2020-06-07T15:31:36.878" v="57" actId="478"/>
          <ac:grpSpMkLst>
            <pc:docMk/>
            <pc:sldMk cId="3989963091" sldId="301"/>
            <ac:grpSpMk id="105" creationId="{E7FC7681-5EE6-4209-995D-C75B2D55F9F1}"/>
          </ac:grpSpMkLst>
        </pc:grpChg>
        <pc:grpChg chg="add del mod">
          <ac:chgData name="Majeda Al Hermi" userId="ebe551ee1b006974" providerId="LiveId" clId="{9A2E8018-DFC0-4587-8CCF-E84692DB8287}" dt="2020-06-07T15:31:36.878" v="57" actId="478"/>
          <ac:grpSpMkLst>
            <pc:docMk/>
            <pc:sldMk cId="3989963091" sldId="301"/>
            <ac:grpSpMk id="108" creationId="{3895E4A2-6E2B-40E5-AABB-F1BD5767A049}"/>
          </ac:grpSpMkLst>
        </pc:grpChg>
        <pc:grpChg chg="add del mod">
          <ac:chgData name="Majeda Al Hermi" userId="ebe551ee1b006974" providerId="LiveId" clId="{9A2E8018-DFC0-4587-8CCF-E84692DB8287}" dt="2020-06-07T15:31:36.878" v="57" actId="478"/>
          <ac:grpSpMkLst>
            <pc:docMk/>
            <pc:sldMk cId="3989963091" sldId="301"/>
            <ac:grpSpMk id="111" creationId="{0E974E43-7ADC-4D5B-A0D5-09CD135F38CD}"/>
          </ac:grpSpMkLst>
        </pc:grpChg>
        <pc:grpChg chg="add del mod">
          <ac:chgData name="Majeda Al Hermi" userId="ebe551ee1b006974" providerId="LiveId" clId="{9A2E8018-DFC0-4587-8CCF-E84692DB8287}" dt="2020-06-07T15:31:36.878" v="57" actId="478"/>
          <ac:grpSpMkLst>
            <pc:docMk/>
            <pc:sldMk cId="3989963091" sldId="301"/>
            <ac:grpSpMk id="114" creationId="{525BE228-D1D6-4847-95A9-2581342CA12A}"/>
          </ac:grpSpMkLst>
        </pc:grpChg>
        <pc:picChg chg="add del mod">
          <ac:chgData name="Majeda Al Hermi" userId="ebe551ee1b006974" providerId="LiveId" clId="{9A2E8018-DFC0-4587-8CCF-E84692DB8287}" dt="2020-06-15T13:08:11.042" v="621" actId="21"/>
          <ac:picMkLst>
            <pc:docMk/>
            <pc:sldMk cId="3989963091" sldId="301"/>
            <ac:picMk id="6" creationId="{4365C321-517F-4789-8C91-0C14B174D06C}"/>
          </ac:picMkLst>
        </pc:picChg>
        <pc:picChg chg="add mod modCrop">
          <ac:chgData name="Majeda Al Hermi" userId="ebe551ee1b006974" providerId="LiveId" clId="{9A2E8018-DFC0-4587-8CCF-E84692DB8287}" dt="2020-06-15T15:18:43.027" v="1052" actId="1076"/>
          <ac:picMkLst>
            <pc:docMk/>
            <pc:sldMk cId="3989963091" sldId="301"/>
            <ac:picMk id="15" creationId="{6E8C8FA7-D313-4BEE-8847-9A398EFA4A40}"/>
          </ac:picMkLst>
        </pc:picChg>
        <pc:picChg chg="add del mod">
          <ac:chgData name="Majeda Al Hermi" userId="ebe551ee1b006974" providerId="LiveId" clId="{9A2E8018-DFC0-4587-8CCF-E84692DB8287}" dt="2020-06-15T13:18:05.258" v="835" actId="478"/>
          <ac:picMkLst>
            <pc:docMk/>
            <pc:sldMk cId="3989963091" sldId="301"/>
            <ac:picMk id="2050" creationId="{4BAC1E2C-EFD6-48C7-97DD-57D0EB6B3A33}"/>
          </ac:picMkLst>
        </pc:picChg>
        <pc:picChg chg="add del mod">
          <ac:chgData name="Majeda Al Hermi" userId="ebe551ee1b006974" providerId="LiveId" clId="{9A2E8018-DFC0-4587-8CCF-E84692DB8287}" dt="2020-06-15T13:28:35.183" v="892" actId="478"/>
          <ac:picMkLst>
            <pc:docMk/>
            <pc:sldMk cId="3989963091" sldId="301"/>
            <ac:picMk id="2051" creationId="{DC7F0E86-0921-4B66-8897-4A56125F7468}"/>
          </ac:picMkLst>
        </pc:picChg>
        <pc:picChg chg="add mod">
          <ac:chgData name="Majeda Al Hermi" userId="ebe551ee1b006974" providerId="LiveId" clId="{9A2E8018-DFC0-4587-8CCF-E84692DB8287}" dt="2020-06-15T15:21:29.605" v="1102" actId="1076"/>
          <ac:picMkLst>
            <pc:docMk/>
            <pc:sldMk cId="3989963091" sldId="301"/>
            <ac:picMk id="2055" creationId="{5657BF52-6DBE-4820-9845-8A4A42614A61}"/>
          </ac:picMkLst>
        </pc:picChg>
        <pc:picChg chg="mod">
          <ac:chgData name="Majeda Al Hermi" userId="ebe551ee1b006974" providerId="LiveId" clId="{9A2E8018-DFC0-4587-8CCF-E84692DB8287}" dt="2020-06-15T15:18:47.620" v="1054" actId="1076"/>
          <ac:picMkLst>
            <pc:docMk/>
            <pc:sldMk cId="3989963091" sldId="301"/>
            <ac:picMk id="2056" creationId="{7BF5D6DE-2D95-4411-9E36-CDBF5FC39E2B}"/>
          </ac:picMkLst>
        </pc:picChg>
        <pc:picChg chg="add mod">
          <ac:chgData name="Majeda Al Hermi" userId="ebe551ee1b006974" providerId="LiveId" clId="{9A2E8018-DFC0-4587-8CCF-E84692DB8287}" dt="2020-06-15T15:19:20.415" v="1062" actId="1076"/>
          <ac:picMkLst>
            <pc:docMk/>
            <pc:sldMk cId="3989963091" sldId="301"/>
            <ac:picMk id="2058" creationId="{B0DD3DF7-7199-4E61-8570-427499173710}"/>
          </ac:picMkLst>
        </pc:picChg>
        <pc:picChg chg="add mod">
          <ac:chgData name="Majeda Al Hermi" userId="ebe551ee1b006974" providerId="LiveId" clId="{9A2E8018-DFC0-4587-8CCF-E84692DB8287}" dt="2020-06-15T15:18:57.686" v="1059" actId="14100"/>
          <ac:picMkLst>
            <pc:docMk/>
            <pc:sldMk cId="3989963091" sldId="301"/>
            <ac:picMk id="2060" creationId="{F6CCBE52-7533-4DD0-9F24-B9E1D9AE417E}"/>
          </ac:picMkLst>
        </pc:picChg>
      </pc:sldChg>
      <pc:sldChg chg="addSp delSp modSp mod modTransition">
        <pc:chgData name="Majeda Al Hermi" userId="ebe551ee1b006974" providerId="LiveId" clId="{9A2E8018-DFC0-4587-8CCF-E84692DB8287}" dt="2020-06-15T16:32:33.927" v="2847"/>
        <pc:sldMkLst>
          <pc:docMk/>
          <pc:sldMk cId="2108332364" sldId="304"/>
        </pc:sldMkLst>
        <pc:spChg chg="mod">
          <ac:chgData name="Majeda Al Hermi" userId="ebe551ee1b006974" providerId="LiveId" clId="{9A2E8018-DFC0-4587-8CCF-E84692DB8287}" dt="2020-06-10T11:50:19.299" v="349" actId="403"/>
          <ac:spMkLst>
            <pc:docMk/>
            <pc:sldMk cId="2108332364" sldId="304"/>
            <ac:spMk id="2" creationId="{DE01A0C1-89BF-41C3-8459-BA3530766340}"/>
          </ac:spMkLst>
        </pc:spChg>
        <pc:spChg chg="mod">
          <ac:chgData name="Majeda Al Hermi" userId="ebe551ee1b006974" providerId="LiveId" clId="{9A2E8018-DFC0-4587-8CCF-E84692DB8287}" dt="2020-06-10T11:50:26.297" v="355" actId="404"/>
          <ac:spMkLst>
            <pc:docMk/>
            <pc:sldMk cId="2108332364" sldId="304"/>
            <ac:spMk id="6" creationId="{02AE5749-E5C4-4C26-9300-2D18634BE789}"/>
          </ac:spMkLst>
        </pc:spChg>
        <pc:spChg chg="mod">
          <ac:chgData name="Majeda Al Hermi" userId="ebe551ee1b006974" providerId="LiveId" clId="{9A2E8018-DFC0-4587-8CCF-E84692DB8287}" dt="2020-06-10T11:50:31.484" v="357" actId="108"/>
          <ac:spMkLst>
            <pc:docMk/>
            <pc:sldMk cId="2108332364" sldId="304"/>
            <ac:spMk id="7" creationId="{F8751E26-4670-457B-92BA-31150DE842E4}"/>
          </ac:spMkLst>
        </pc:spChg>
        <pc:spChg chg="del">
          <ac:chgData name="Majeda Al Hermi" userId="ebe551ee1b006974" providerId="LiveId" clId="{9A2E8018-DFC0-4587-8CCF-E84692DB8287}" dt="2020-06-15T16:18:02.125" v="2687" actId="478"/>
          <ac:spMkLst>
            <pc:docMk/>
            <pc:sldMk cId="2108332364" sldId="304"/>
            <ac:spMk id="45" creationId="{68B5E24A-11F8-415D-A840-CB2D21FAE901}"/>
          </ac:spMkLst>
        </pc:spChg>
        <pc:spChg chg="del">
          <ac:chgData name="Majeda Al Hermi" userId="ebe551ee1b006974" providerId="LiveId" clId="{9A2E8018-DFC0-4587-8CCF-E84692DB8287}" dt="2020-06-15T16:18:02.125" v="2687" actId="478"/>
          <ac:spMkLst>
            <pc:docMk/>
            <pc:sldMk cId="2108332364" sldId="304"/>
            <ac:spMk id="46" creationId="{6738EAAB-5F38-4062-AC11-6DB047D5FC55}"/>
          </ac:spMkLst>
        </pc:spChg>
        <pc:spChg chg="del">
          <ac:chgData name="Majeda Al Hermi" userId="ebe551ee1b006974" providerId="LiveId" clId="{9A2E8018-DFC0-4587-8CCF-E84692DB8287}" dt="2020-06-15T16:18:02.125" v="2687" actId="478"/>
          <ac:spMkLst>
            <pc:docMk/>
            <pc:sldMk cId="2108332364" sldId="304"/>
            <ac:spMk id="47" creationId="{F9594C06-A694-4E36-9636-6FA4533D2BB6}"/>
          </ac:spMkLst>
        </pc:spChg>
        <pc:spChg chg="del">
          <ac:chgData name="Majeda Al Hermi" userId="ebe551ee1b006974" providerId="LiveId" clId="{9A2E8018-DFC0-4587-8CCF-E84692DB8287}" dt="2020-06-15T16:18:02.125" v="2687" actId="478"/>
          <ac:spMkLst>
            <pc:docMk/>
            <pc:sldMk cId="2108332364" sldId="304"/>
            <ac:spMk id="48" creationId="{D50F0AB1-68EB-442C-AED6-BE8140B76A08}"/>
          </ac:spMkLst>
        </pc:spChg>
        <pc:spChg chg="del">
          <ac:chgData name="Majeda Al Hermi" userId="ebe551ee1b006974" providerId="LiveId" clId="{9A2E8018-DFC0-4587-8CCF-E84692DB8287}" dt="2020-06-15T16:18:02.125" v="2687" actId="478"/>
          <ac:spMkLst>
            <pc:docMk/>
            <pc:sldMk cId="2108332364" sldId="304"/>
            <ac:spMk id="49" creationId="{396C825B-6CFD-4408-B3CC-24B1074EEDBF}"/>
          </ac:spMkLst>
        </pc:spChg>
        <pc:spChg chg="mod">
          <ac:chgData name="Majeda Al Hermi" userId="ebe551ee1b006974" providerId="LiveId" clId="{9A2E8018-DFC0-4587-8CCF-E84692DB8287}" dt="2020-06-15T16:17:54.861" v="2685"/>
          <ac:spMkLst>
            <pc:docMk/>
            <pc:sldMk cId="2108332364" sldId="304"/>
            <ac:spMk id="50" creationId="{1BC900C1-6A48-4FE1-8BD6-0F86A1CCCDE6}"/>
          </ac:spMkLst>
        </pc:spChg>
        <pc:spChg chg="add del mod">
          <ac:chgData name="Majeda Al Hermi" userId="ebe551ee1b006974" providerId="LiveId" clId="{9A2E8018-DFC0-4587-8CCF-E84692DB8287}" dt="2020-06-10T11:45:38.481" v="283" actId="478"/>
          <ac:spMkLst>
            <pc:docMk/>
            <pc:sldMk cId="2108332364" sldId="304"/>
            <ac:spMk id="66" creationId="{4641B9D2-D31D-40F8-9B2F-A825B51A4C64}"/>
          </ac:spMkLst>
        </pc:spChg>
        <pc:spChg chg="add mod">
          <ac:chgData name="Majeda Al Hermi" userId="ebe551ee1b006974" providerId="LiveId" clId="{9A2E8018-DFC0-4587-8CCF-E84692DB8287}" dt="2020-06-15T16:23:22.435" v="2764"/>
          <ac:spMkLst>
            <pc:docMk/>
            <pc:sldMk cId="2108332364" sldId="304"/>
            <ac:spMk id="66" creationId="{D8C6D24A-3ED0-4280-9187-063043E27E12}"/>
          </ac:spMkLst>
        </pc:spChg>
        <pc:spChg chg="add mod">
          <ac:chgData name="Majeda Al Hermi" userId="ebe551ee1b006974" providerId="LiveId" clId="{9A2E8018-DFC0-4587-8CCF-E84692DB8287}" dt="2020-06-10T11:46:31.859" v="298"/>
          <ac:spMkLst>
            <pc:docMk/>
            <pc:sldMk cId="2108332364" sldId="304"/>
            <ac:spMk id="67" creationId="{9884906D-B96F-46D2-9E69-ACAED18D0E61}"/>
          </ac:spMkLst>
        </pc:spChg>
        <pc:spChg chg="add mod">
          <ac:chgData name="Majeda Al Hermi" userId="ebe551ee1b006974" providerId="LiveId" clId="{9A2E8018-DFC0-4587-8CCF-E84692DB8287}" dt="2020-06-15T16:23:22.435" v="2764"/>
          <ac:spMkLst>
            <pc:docMk/>
            <pc:sldMk cId="2108332364" sldId="304"/>
            <ac:spMk id="68" creationId="{28515841-2C90-4B37-9C7A-55832EB083C7}"/>
          </ac:spMkLst>
        </pc:spChg>
        <pc:spChg chg="add mod">
          <ac:chgData name="Majeda Al Hermi" userId="ebe551ee1b006974" providerId="LiveId" clId="{9A2E8018-DFC0-4587-8CCF-E84692DB8287}" dt="2020-06-15T16:23:22.435" v="2764"/>
          <ac:spMkLst>
            <pc:docMk/>
            <pc:sldMk cId="2108332364" sldId="304"/>
            <ac:spMk id="69" creationId="{E11DD05A-B97F-499E-9FE2-E1A286AC7ABA}"/>
          </ac:spMkLst>
        </pc:spChg>
        <pc:spChg chg="add mod">
          <ac:chgData name="Majeda Al Hermi" userId="ebe551ee1b006974" providerId="LiveId" clId="{9A2E8018-DFC0-4587-8CCF-E84692DB8287}" dt="2020-06-15T16:23:22.435" v="2764"/>
          <ac:spMkLst>
            <pc:docMk/>
            <pc:sldMk cId="2108332364" sldId="304"/>
            <ac:spMk id="70" creationId="{897C6A83-AAD2-4F0D-A156-30E2FB332112}"/>
          </ac:spMkLst>
        </pc:spChg>
        <pc:spChg chg="add mod">
          <ac:chgData name="Majeda Al Hermi" userId="ebe551ee1b006974" providerId="LiveId" clId="{9A2E8018-DFC0-4587-8CCF-E84692DB8287}" dt="2020-06-15T16:23:22.435" v="2764"/>
          <ac:spMkLst>
            <pc:docMk/>
            <pc:sldMk cId="2108332364" sldId="304"/>
            <ac:spMk id="71" creationId="{D96924DD-8E40-414A-93FE-50504B4AD406}"/>
          </ac:spMkLst>
        </pc:spChg>
      </pc:sldChg>
      <pc:sldChg chg="addSp delSp modSp mod">
        <pc:chgData name="Majeda Al Hermi" userId="ebe551ee1b006974" providerId="LiveId" clId="{9A2E8018-DFC0-4587-8CCF-E84692DB8287}" dt="2020-06-15T16:34:46.388" v="2850"/>
        <pc:sldMkLst>
          <pc:docMk/>
          <pc:sldMk cId="3266119607" sldId="305"/>
        </pc:sldMkLst>
        <pc:spChg chg="del mod">
          <ac:chgData name="Majeda Al Hermi" userId="ebe551ee1b006974" providerId="LiveId" clId="{9A2E8018-DFC0-4587-8CCF-E84692DB8287}" dt="2020-06-15T13:05:47.992" v="560" actId="478"/>
          <ac:spMkLst>
            <pc:docMk/>
            <pc:sldMk cId="3266119607" sldId="305"/>
            <ac:spMk id="2" creationId="{7A0409D5-FB91-4992-89E2-4742BAD0D5DA}"/>
          </ac:spMkLst>
        </pc:spChg>
        <pc:spChg chg="mod">
          <ac:chgData name="Majeda Al Hermi" userId="ebe551ee1b006974" providerId="LiveId" clId="{9A2E8018-DFC0-4587-8CCF-E84692DB8287}" dt="2020-06-15T13:06:28.784" v="571" actId="179"/>
          <ac:spMkLst>
            <pc:docMk/>
            <pc:sldMk cId="3266119607" sldId="305"/>
            <ac:spMk id="3" creationId="{00000000-0000-0000-0000-000000000000}"/>
          </ac:spMkLst>
        </pc:spChg>
        <pc:spChg chg="del">
          <ac:chgData name="Majeda Al Hermi" userId="ebe551ee1b006974" providerId="LiveId" clId="{9A2E8018-DFC0-4587-8CCF-E84692DB8287}" dt="2020-06-15T16:19:48.294" v="2701" actId="478"/>
          <ac:spMkLst>
            <pc:docMk/>
            <pc:sldMk cId="3266119607" sldId="305"/>
            <ac:spMk id="27" creationId="{7060F6AB-2E95-4AD8-B398-9243820FF548}"/>
          </ac:spMkLst>
        </pc:spChg>
        <pc:spChg chg="del">
          <ac:chgData name="Majeda Al Hermi" userId="ebe551ee1b006974" providerId="LiveId" clId="{9A2E8018-DFC0-4587-8CCF-E84692DB8287}" dt="2020-06-15T16:19:48.294" v="2701" actId="478"/>
          <ac:spMkLst>
            <pc:docMk/>
            <pc:sldMk cId="3266119607" sldId="305"/>
            <ac:spMk id="28" creationId="{130B19B1-892D-405D-AE6F-1E35DAD1FA9D}"/>
          </ac:spMkLst>
        </pc:spChg>
        <pc:spChg chg="mod">
          <ac:chgData name="Majeda Al Hermi" userId="ebe551ee1b006974" providerId="LiveId" clId="{9A2E8018-DFC0-4587-8CCF-E84692DB8287}" dt="2020-06-15T16:34:46.388" v="2850"/>
          <ac:spMkLst>
            <pc:docMk/>
            <pc:sldMk cId="3266119607" sldId="305"/>
            <ac:spMk id="45" creationId="{00000000-0000-0000-0000-000000000000}"/>
          </ac:spMkLst>
        </pc:spChg>
        <pc:spChg chg="del">
          <ac:chgData name="Majeda Al Hermi" userId="ebe551ee1b006974" providerId="LiveId" clId="{9A2E8018-DFC0-4587-8CCF-E84692DB8287}" dt="2020-06-15T16:19:48.294" v="2701" actId="478"/>
          <ac:spMkLst>
            <pc:docMk/>
            <pc:sldMk cId="3266119607" sldId="305"/>
            <ac:spMk id="46" creationId="{7FC95EBC-B708-4CDC-8801-6B423868DF17}"/>
          </ac:spMkLst>
        </pc:spChg>
        <pc:spChg chg="del">
          <ac:chgData name="Majeda Al Hermi" userId="ebe551ee1b006974" providerId="LiveId" clId="{9A2E8018-DFC0-4587-8CCF-E84692DB8287}" dt="2020-06-15T16:19:48.294" v="2701" actId="478"/>
          <ac:spMkLst>
            <pc:docMk/>
            <pc:sldMk cId="3266119607" sldId="305"/>
            <ac:spMk id="47" creationId="{8161C838-22A7-4F93-B9D8-BE9D51FA74B2}"/>
          </ac:spMkLst>
        </pc:spChg>
        <pc:spChg chg="del">
          <ac:chgData name="Majeda Al Hermi" userId="ebe551ee1b006974" providerId="LiveId" clId="{9A2E8018-DFC0-4587-8CCF-E84692DB8287}" dt="2020-06-15T16:19:48.294" v="2701" actId="478"/>
          <ac:spMkLst>
            <pc:docMk/>
            <pc:sldMk cId="3266119607" sldId="305"/>
            <ac:spMk id="48" creationId="{2E24996D-96BF-4AE9-B3CC-437CB4F6A99E}"/>
          </ac:spMkLst>
        </pc:spChg>
        <pc:spChg chg="add del mod">
          <ac:chgData name="Majeda Al Hermi" userId="ebe551ee1b006974" providerId="LiveId" clId="{9A2E8018-DFC0-4587-8CCF-E84692DB8287}" dt="2020-06-10T11:45:57.461" v="287" actId="478"/>
          <ac:spMkLst>
            <pc:docMk/>
            <pc:sldMk cId="3266119607" sldId="305"/>
            <ac:spMk id="49" creationId="{310A628E-58C8-44DE-ACFD-3998D192556B}"/>
          </ac:spMkLst>
        </pc:spChg>
        <pc:spChg chg="add mod">
          <ac:chgData name="Majeda Al Hermi" userId="ebe551ee1b006974" providerId="LiveId" clId="{9A2E8018-DFC0-4587-8CCF-E84692DB8287}" dt="2020-06-15T16:23:54.533" v="2772"/>
          <ac:spMkLst>
            <pc:docMk/>
            <pc:sldMk cId="3266119607" sldId="305"/>
            <ac:spMk id="49" creationId="{B889E197-730B-40D8-8611-714AB8F08908}"/>
          </ac:spMkLst>
        </pc:spChg>
        <pc:spChg chg="add mod">
          <ac:chgData name="Majeda Al Hermi" userId="ebe551ee1b006974" providerId="LiveId" clId="{9A2E8018-DFC0-4587-8CCF-E84692DB8287}" dt="2020-06-10T11:46:46.434" v="304"/>
          <ac:spMkLst>
            <pc:docMk/>
            <pc:sldMk cId="3266119607" sldId="305"/>
            <ac:spMk id="50" creationId="{903EFDA8-D526-4B9C-B852-37945D0C4B78}"/>
          </ac:spMkLst>
        </pc:spChg>
        <pc:spChg chg="add mod">
          <ac:chgData name="Majeda Al Hermi" userId="ebe551ee1b006974" providerId="LiveId" clId="{9A2E8018-DFC0-4587-8CCF-E84692DB8287}" dt="2020-06-15T16:23:54.533" v="2772"/>
          <ac:spMkLst>
            <pc:docMk/>
            <pc:sldMk cId="3266119607" sldId="305"/>
            <ac:spMk id="51" creationId="{CB181FD5-EB5E-48D0-A8F2-8BE6C8031319}"/>
          </ac:spMkLst>
        </pc:spChg>
        <pc:spChg chg="add mod">
          <ac:chgData name="Majeda Al Hermi" userId="ebe551ee1b006974" providerId="LiveId" clId="{9A2E8018-DFC0-4587-8CCF-E84692DB8287}" dt="2020-06-15T16:23:54.533" v="2772"/>
          <ac:spMkLst>
            <pc:docMk/>
            <pc:sldMk cId="3266119607" sldId="305"/>
            <ac:spMk id="52" creationId="{0EF2E84D-F52B-4F19-AADD-953D9836AFD7}"/>
          </ac:spMkLst>
        </pc:spChg>
        <pc:spChg chg="add mod">
          <ac:chgData name="Majeda Al Hermi" userId="ebe551ee1b006974" providerId="LiveId" clId="{9A2E8018-DFC0-4587-8CCF-E84692DB8287}" dt="2020-06-15T16:23:54.533" v="2772"/>
          <ac:spMkLst>
            <pc:docMk/>
            <pc:sldMk cId="3266119607" sldId="305"/>
            <ac:spMk id="53" creationId="{26482F20-1253-4682-9361-1D077D20850A}"/>
          </ac:spMkLst>
        </pc:spChg>
        <pc:spChg chg="add mod">
          <ac:chgData name="Majeda Al Hermi" userId="ebe551ee1b006974" providerId="LiveId" clId="{9A2E8018-DFC0-4587-8CCF-E84692DB8287}" dt="2020-06-15T16:23:54.533" v="2772"/>
          <ac:spMkLst>
            <pc:docMk/>
            <pc:sldMk cId="3266119607" sldId="305"/>
            <ac:spMk id="54" creationId="{4BD74B34-648E-4B01-B351-B0CF86BED303}"/>
          </ac:spMkLst>
        </pc:spChg>
      </pc:sldChg>
      <pc:sldChg chg="addSp delSp modSp add mod ord">
        <pc:chgData name="Majeda Al Hermi" userId="ebe551ee1b006974" providerId="LiveId" clId="{9A2E8018-DFC0-4587-8CCF-E84692DB8287}" dt="2020-06-15T16:23:56.829" v="2773"/>
        <pc:sldMkLst>
          <pc:docMk/>
          <pc:sldMk cId="3523808841" sldId="306"/>
        </pc:sldMkLst>
        <pc:spChg chg="mod">
          <ac:chgData name="Majeda Al Hermi" userId="ebe551ee1b006974" providerId="LiveId" clId="{9A2E8018-DFC0-4587-8CCF-E84692DB8287}" dt="2020-06-15T15:24:52.499" v="1158" actId="6549"/>
          <ac:spMkLst>
            <pc:docMk/>
            <pc:sldMk cId="3523808841" sldId="306"/>
            <ac:spMk id="29" creationId="{00000000-0000-0000-0000-000000000000}"/>
          </ac:spMkLst>
        </pc:spChg>
        <pc:spChg chg="mod">
          <ac:chgData name="Majeda Al Hermi" userId="ebe551ee1b006974" providerId="LiveId" clId="{9A2E8018-DFC0-4587-8CCF-E84692DB8287}" dt="2020-06-10T11:51:05.001" v="368" actId="108"/>
          <ac:spMkLst>
            <pc:docMk/>
            <pc:sldMk cId="3523808841" sldId="306"/>
            <ac:spMk id="39" creationId="{12D52847-7E1E-4BED-8555-89D4AF8823AE}"/>
          </ac:spMkLst>
        </pc:spChg>
        <pc:spChg chg="mod">
          <ac:chgData name="Majeda Al Hermi" userId="ebe551ee1b006974" providerId="LiveId" clId="{9A2E8018-DFC0-4587-8CCF-E84692DB8287}" dt="2020-06-10T11:51:07.172" v="374" actId="108"/>
          <ac:spMkLst>
            <pc:docMk/>
            <pc:sldMk cId="3523808841" sldId="306"/>
            <ac:spMk id="41" creationId="{C62F4748-41CE-4AE6-9199-4582ABD14EF3}"/>
          </ac:spMkLst>
        </pc:spChg>
        <pc:spChg chg="mod">
          <ac:chgData name="Majeda Al Hermi" userId="ebe551ee1b006974" providerId="LiveId" clId="{9A2E8018-DFC0-4587-8CCF-E84692DB8287}" dt="2020-06-10T11:51:06.141" v="371" actId="108"/>
          <ac:spMkLst>
            <pc:docMk/>
            <pc:sldMk cId="3523808841" sldId="306"/>
            <ac:spMk id="43" creationId="{D11D7123-0D25-422D-A3C5-A0B2013460AD}"/>
          </ac:spMkLst>
        </pc:spChg>
        <pc:spChg chg="add del mod">
          <ac:chgData name="Majeda Al Hermi" userId="ebe551ee1b006974" providerId="LiveId" clId="{9A2E8018-DFC0-4587-8CCF-E84692DB8287}" dt="2020-06-10T11:46:00.617" v="288" actId="478"/>
          <ac:spMkLst>
            <pc:docMk/>
            <pc:sldMk cId="3523808841" sldId="306"/>
            <ac:spMk id="62" creationId="{D8CEEE63-2266-411D-8A21-186FA30761FF}"/>
          </ac:spMkLst>
        </pc:spChg>
        <pc:spChg chg="add mod">
          <ac:chgData name="Majeda Al Hermi" userId="ebe551ee1b006974" providerId="LiveId" clId="{9A2E8018-DFC0-4587-8CCF-E84692DB8287}" dt="2020-06-10T11:46:48.652" v="305"/>
          <ac:spMkLst>
            <pc:docMk/>
            <pc:sldMk cId="3523808841" sldId="306"/>
            <ac:spMk id="63" creationId="{826C6609-1E8D-45A2-864B-FAC05D983EDE}"/>
          </ac:spMkLst>
        </pc:spChg>
        <pc:spChg chg="add mod">
          <ac:chgData name="Majeda Al Hermi" userId="ebe551ee1b006974" providerId="LiveId" clId="{9A2E8018-DFC0-4587-8CCF-E84692DB8287}" dt="2020-06-15T16:23:56.829" v="2773"/>
          <ac:spMkLst>
            <pc:docMk/>
            <pc:sldMk cId="3523808841" sldId="306"/>
            <ac:spMk id="64" creationId="{58435AB1-A48F-42CC-A41A-8AD6DF9B2775}"/>
          </ac:spMkLst>
        </pc:spChg>
        <pc:spChg chg="del">
          <ac:chgData name="Majeda Al Hermi" userId="ebe551ee1b006974" providerId="LiveId" clId="{9A2E8018-DFC0-4587-8CCF-E84692DB8287}" dt="2020-06-15T16:20:00.583" v="2702" actId="478"/>
          <ac:spMkLst>
            <pc:docMk/>
            <pc:sldMk cId="3523808841" sldId="306"/>
            <ac:spMk id="73" creationId="{93BAFC97-7171-4A51-8833-9A255D41F23D}"/>
          </ac:spMkLst>
        </pc:spChg>
        <pc:spChg chg="del">
          <ac:chgData name="Majeda Al Hermi" userId="ebe551ee1b006974" providerId="LiveId" clId="{9A2E8018-DFC0-4587-8CCF-E84692DB8287}" dt="2020-06-15T16:20:00.583" v="2702" actId="478"/>
          <ac:spMkLst>
            <pc:docMk/>
            <pc:sldMk cId="3523808841" sldId="306"/>
            <ac:spMk id="74" creationId="{8BFB80DA-526B-491E-93EB-7A5B8A06A5AD}"/>
          </ac:spMkLst>
        </pc:spChg>
        <pc:spChg chg="del">
          <ac:chgData name="Majeda Al Hermi" userId="ebe551ee1b006974" providerId="LiveId" clId="{9A2E8018-DFC0-4587-8CCF-E84692DB8287}" dt="2020-06-15T16:20:00.583" v="2702" actId="478"/>
          <ac:spMkLst>
            <pc:docMk/>
            <pc:sldMk cId="3523808841" sldId="306"/>
            <ac:spMk id="75" creationId="{E809EDDA-1A34-4C6A-90AB-4D880A3F4756}"/>
          </ac:spMkLst>
        </pc:spChg>
        <pc:spChg chg="del">
          <ac:chgData name="Majeda Al Hermi" userId="ebe551ee1b006974" providerId="LiveId" clId="{9A2E8018-DFC0-4587-8CCF-E84692DB8287}" dt="2020-06-15T16:20:00.583" v="2702" actId="478"/>
          <ac:spMkLst>
            <pc:docMk/>
            <pc:sldMk cId="3523808841" sldId="306"/>
            <ac:spMk id="76" creationId="{3C0E9DB5-23D9-407A-979E-23EEE9F18592}"/>
          </ac:spMkLst>
        </pc:spChg>
        <pc:spChg chg="del">
          <ac:chgData name="Majeda Al Hermi" userId="ebe551ee1b006974" providerId="LiveId" clId="{9A2E8018-DFC0-4587-8CCF-E84692DB8287}" dt="2020-06-15T16:20:00.583" v="2702" actId="478"/>
          <ac:spMkLst>
            <pc:docMk/>
            <pc:sldMk cId="3523808841" sldId="306"/>
            <ac:spMk id="77" creationId="{E94C7913-F809-49D2-B87D-7F590A22D2BB}"/>
          </ac:spMkLst>
        </pc:spChg>
        <pc:spChg chg="add mod">
          <ac:chgData name="Majeda Al Hermi" userId="ebe551ee1b006974" providerId="LiveId" clId="{9A2E8018-DFC0-4587-8CCF-E84692DB8287}" dt="2020-06-15T16:23:56.829" v="2773"/>
          <ac:spMkLst>
            <pc:docMk/>
            <pc:sldMk cId="3523808841" sldId="306"/>
            <ac:spMk id="78" creationId="{7FB23E35-3895-47A7-A2EB-304EBB6AD1AB}"/>
          </ac:spMkLst>
        </pc:spChg>
        <pc:spChg chg="add mod">
          <ac:chgData name="Majeda Al Hermi" userId="ebe551ee1b006974" providerId="LiveId" clId="{9A2E8018-DFC0-4587-8CCF-E84692DB8287}" dt="2020-06-15T16:23:56.829" v="2773"/>
          <ac:spMkLst>
            <pc:docMk/>
            <pc:sldMk cId="3523808841" sldId="306"/>
            <ac:spMk id="79" creationId="{7A6ACFB4-64E4-4803-9FDE-7B99EC1C5D78}"/>
          </ac:spMkLst>
        </pc:spChg>
        <pc:spChg chg="add mod">
          <ac:chgData name="Majeda Al Hermi" userId="ebe551ee1b006974" providerId="LiveId" clId="{9A2E8018-DFC0-4587-8CCF-E84692DB8287}" dt="2020-06-15T16:23:56.829" v="2773"/>
          <ac:spMkLst>
            <pc:docMk/>
            <pc:sldMk cId="3523808841" sldId="306"/>
            <ac:spMk id="80" creationId="{AFC31C73-6946-4651-9F13-C7D80BE3E9B3}"/>
          </ac:spMkLst>
        </pc:spChg>
        <pc:spChg chg="add mod">
          <ac:chgData name="Majeda Al Hermi" userId="ebe551ee1b006974" providerId="LiveId" clId="{9A2E8018-DFC0-4587-8CCF-E84692DB8287}" dt="2020-06-15T16:23:56.829" v="2773"/>
          <ac:spMkLst>
            <pc:docMk/>
            <pc:sldMk cId="3523808841" sldId="306"/>
            <ac:spMk id="81" creationId="{88B82498-147C-42C0-84C7-FC6FF84F7C01}"/>
          </ac:spMkLst>
        </pc:spChg>
        <pc:grpChg chg="add del">
          <ac:chgData name="Majeda Al Hermi" userId="ebe551ee1b006974" providerId="LiveId" clId="{9A2E8018-DFC0-4587-8CCF-E84692DB8287}" dt="2020-06-15T15:24:52.031" v="1157" actId="21"/>
          <ac:grpSpMkLst>
            <pc:docMk/>
            <pc:sldMk cId="3523808841" sldId="306"/>
            <ac:grpSpMk id="16" creationId="{50C483AE-F0AE-4090-98C4-A6EF9369854D}"/>
          </ac:grpSpMkLst>
        </pc:grpChg>
      </pc:sldChg>
      <pc:sldChg chg="add del">
        <pc:chgData name="Majeda Al Hermi" userId="ebe551ee1b006974" providerId="LiveId" clId="{9A2E8018-DFC0-4587-8CCF-E84692DB8287}" dt="2020-06-08T14:16:33.376" v="140" actId="2696"/>
        <pc:sldMkLst>
          <pc:docMk/>
          <pc:sldMk cId="489231796" sldId="307"/>
        </pc:sldMkLst>
      </pc:sldChg>
      <pc:sldChg chg="add del setBg">
        <pc:chgData name="Majeda Al Hermi" userId="ebe551ee1b006974" providerId="LiveId" clId="{9A2E8018-DFC0-4587-8CCF-E84692DB8287}" dt="2020-06-08T14:16:39.778" v="142"/>
        <pc:sldMkLst>
          <pc:docMk/>
          <pc:sldMk cId="928040169" sldId="307"/>
        </pc:sldMkLst>
      </pc:sldChg>
      <pc:sldChg chg="addSp delSp modSp add del mod ord delAnim modAnim">
        <pc:chgData name="Majeda Al Hermi" userId="ebe551ee1b006974" providerId="LiveId" clId="{9A2E8018-DFC0-4587-8CCF-E84692DB8287}" dt="2020-06-15T15:33:56.021" v="1330" actId="2696"/>
        <pc:sldMkLst>
          <pc:docMk/>
          <pc:sldMk cId="4286242384" sldId="307"/>
        </pc:sldMkLst>
        <pc:spChg chg="del">
          <ac:chgData name="Majeda Al Hermi" userId="ebe551ee1b006974" providerId="LiveId" clId="{9A2E8018-DFC0-4587-8CCF-E84692DB8287}" dt="2020-06-08T14:25:34.050" v="162" actId="478"/>
          <ac:spMkLst>
            <pc:docMk/>
            <pc:sldMk cId="4286242384" sldId="307"/>
            <ac:spMk id="12" creationId="{3D149265-CBF7-4831-85F6-7C4B3CADE5A4}"/>
          </ac:spMkLst>
        </pc:spChg>
        <pc:spChg chg="mod">
          <ac:chgData name="Majeda Al Hermi" userId="ebe551ee1b006974" providerId="LiveId" clId="{9A2E8018-DFC0-4587-8CCF-E84692DB8287}" dt="2020-06-15T15:32:58.288" v="1311"/>
          <ac:spMkLst>
            <pc:docMk/>
            <pc:sldMk cId="4286242384" sldId="307"/>
            <ac:spMk id="39" creationId="{12D52847-7E1E-4BED-8555-89D4AF8823AE}"/>
          </ac:spMkLst>
        </pc:spChg>
        <pc:spChg chg="mod">
          <ac:chgData name="Majeda Al Hermi" userId="ebe551ee1b006974" providerId="LiveId" clId="{9A2E8018-DFC0-4587-8CCF-E84692DB8287}" dt="2020-06-10T11:51:49.537" v="384" actId="20577"/>
          <ac:spMkLst>
            <pc:docMk/>
            <pc:sldMk cId="4286242384" sldId="307"/>
            <ac:spMk id="41" creationId="{C62F4748-41CE-4AE6-9199-4582ABD14EF3}"/>
          </ac:spMkLst>
        </pc:spChg>
        <pc:spChg chg="mod">
          <ac:chgData name="Majeda Al Hermi" userId="ebe551ee1b006974" providerId="LiveId" clId="{9A2E8018-DFC0-4587-8CCF-E84692DB8287}" dt="2020-06-10T11:51:11.015" v="380" actId="108"/>
          <ac:spMkLst>
            <pc:docMk/>
            <pc:sldMk cId="4286242384" sldId="307"/>
            <ac:spMk id="43" creationId="{D11D7123-0D25-422D-A3C5-A0B2013460AD}"/>
          </ac:spMkLst>
        </pc:spChg>
        <pc:spChg chg="add mod">
          <ac:chgData name="Majeda Al Hermi" userId="ebe551ee1b006974" providerId="LiveId" clId="{9A2E8018-DFC0-4587-8CCF-E84692DB8287}" dt="2020-06-08T14:26:55.347" v="164"/>
          <ac:spMkLst>
            <pc:docMk/>
            <pc:sldMk cId="4286242384" sldId="307"/>
            <ac:spMk id="62" creationId="{DC643D26-8997-4F9A-BFAD-95A88C4BD838}"/>
          </ac:spMkLst>
        </pc:spChg>
        <pc:spChg chg="mod">
          <ac:chgData name="Majeda Al Hermi" userId="ebe551ee1b006974" providerId="LiveId" clId="{9A2E8018-DFC0-4587-8CCF-E84692DB8287}" dt="2020-06-08T14:26:55.347" v="164"/>
          <ac:spMkLst>
            <pc:docMk/>
            <pc:sldMk cId="4286242384" sldId="307"/>
            <ac:spMk id="64" creationId="{F5913FCE-982B-4A46-8625-E7AA06ECA528}"/>
          </ac:spMkLst>
        </pc:spChg>
        <pc:spChg chg="add mod">
          <ac:chgData name="Majeda Al Hermi" userId="ebe551ee1b006974" providerId="LiveId" clId="{9A2E8018-DFC0-4587-8CCF-E84692DB8287}" dt="2020-06-10T11:46:53.534" v="307"/>
          <ac:spMkLst>
            <pc:docMk/>
            <pc:sldMk cId="4286242384" sldId="307"/>
            <ac:spMk id="65" creationId="{C43B193D-E857-4890-8C29-D0B914F7C068}"/>
          </ac:spMkLst>
        </pc:spChg>
        <pc:spChg chg="mod">
          <ac:chgData name="Majeda Al Hermi" userId="ebe551ee1b006974" providerId="LiveId" clId="{9A2E8018-DFC0-4587-8CCF-E84692DB8287}" dt="2020-06-08T14:26:55.347" v="164"/>
          <ac:spMkLst>
            <pc:docMk/>
            <pc:sldMk cId="4286242384" sldId="307"/>
            <ac:spMk id="78" creationId="{2349D727-2827-4CE2-85FB-B75676A77660}"/>
          </ac:spMkLst>
        </pc:spChg>
        <pc:spChg chg="mod">
          <ac:chgData name="Majeda Al Hermi" userId="ebe551ee1b006974" providerId="LiveId" clId="{9A2E8018-DFC0-4587-8CCF-E84692DB8287}" dt="2020-06-08T14:26:55.347" v="164"/>
          <ac:spMkLst>
            <pc:docMk/>
            <pc:sldMk cId="4286242384" sldId="307"/>
            <ac:spMk id="79" creationId="{6C57AA04-8C22-4511-A7B6-E1E9E92555FB}"/>
          </ac:spMkLst>
        </pc:spChg>
        <pc:spChg chg="mod">
          <ac:chgData name="Majeda Al Hermi" userId="ebe551ee1b006974" providerId="LiveId" clId="{9A2E8018-DFC0-4587-8CCF-E84692DB8287}" dt="2020-06-08T14:26:55.347" v="164"/>
          <ac:spMkLst>
            <pc:docMk/>
            <pc:sldMk cId="4286242384" sldId="307"/>
            <ac:spMk id="80" creationId="{2E71EC44-A169-4664-82C5-8C87AD95D5EA}"/>
          </ac:spMkLst>
        </pc:spChg>
        <pc:spChg chg="mod">
          <ac:chgData name="Majeda Al Hermi" userId="ebe551ee1b006974" providerId="LiveId" clId="{9A2E8018-DFC0-4587-8CCF-E84692DB8287}" dt="2020-06-08T14:26:55.347" v="164"/>
          <ac:spMkLst>
            <pc:docMk/>
            <pc:sldMk cId="4286242384" sldId="307"/>
            <ac:spMk id="81" creationId="{BD858056-A533-4E3D-A20C-A3DA3CEC1A63}"/>
          </ac:spMkLst>
        </pc:spChg>
        <pc:spChg chg="mod">
          <ac:chgData name="Majeda Al Hermi" userId="ebe551ee1b006974" providerId="LiveId" clId="{9A2E8018-DFC0-4587-8CCF-E84692DB8287}" dt="2020-06-08T14:26:55.347" v="164"/>
          <ac:spMkLst>
            <pc:docMk/>
            <pc:sldMk cId="4286242384" sldId="307"/>
            <ac:spMk id="82" creationId="{48008946-9A8C-4E96-A5F0-20CE1AE5935E}"/>
          </ac:spMkLst>
        </pc:spChg>
        <pc:spChg chg="mod">
          <ac:chgData name="Majeda Al Hermi" userId="ebe551ee1b006974" providerId="LiveId" clId="{9A2E8018-DFC0-4587-8CCF-E84692DB8287}" dt="2020-06-08T14:26:55.347" v="164"/>
          <ac:spMkLst>
            <pc:docMk/>
            <pc:sldMk cId="4286242384" sldId="307"/>
            <ac:spMk id="83" creationId="{0139B1C6-4277-483D-9A2D-A44B812F7E24}"/>
          </ac:spMkLst>
        </pc:spChg>
        <pc:spChg chg="mod">
          <ac:chgData name="Majeda Al Hermi" userId="ebe551ee1b006974" providerId="LiveId" clId="{9A2E8018-DFC0-4587-8CCF-E84692DB8287}" dt="2020-06-08T14:26:55.347" v="164"/>
          <ac:spMkLst>
            <pc:docMk/>
            <pc:sldMk cId="4286242384" sldId="307"/>
            <ac:spMk id="84" creationId="{64AEC2D5-474C-4CAE-B9DE-E0842B46FE80}"/>
          </ac:spMkLst>
        </pc:spChg>
        <pc:spChg chg="mod">
          <ac:chgData name="Majeda Al Hermi" userId="ebe551ee1b006974" providerId="LiveId" clId="{9A2E8018-DFC0-4587-8CCF-E84692DB8287}" dt="2020-06-08T14:26:55.347" v="164"/>
          <ac:spMkLst>
            <pc:docMk/>
            <pc:sldMk cId="4286242384" sldId="307"/>
            <ac:spMk id="85" creationId="{0ED02512-E743-4758-B210-1996E585070D}"/>
          </ac:spMkLst>
        </pc:spChg>
        <pc:spChg chg="mod">
          <ac:chgData name="Majeda Al Hermi" userId="ebe551ee1b006974" providerId="LiveId" clId="{9A2E8018-DFC0-4587-8CCF-E84692DB8287}" dt="2020-06-08T14:26:55.347" v="164"/>
          <ac:spMkLst>
            <pc:docMk/>
            <pc:sldMk cId="4286242384" sldId="307"/>
            <ac:spMk id="86" creationId="{B6678CCB-C58A-4C15-826E-E34C4C056494}"/>
          </ac:spMkLst>
        </pc:spChg>
        <pc:spChg chg="mod">
          <ac:chgData name="Majeda Al Hermi" userId="ebe551ee1b006974" providerId="LiveId" clId="{9A2E8018-DFC0-4587-8CCF-E84692DB8287}" dt="2020-06-08T14:26:55.347" v="164"/>
          <ac:spMkLst>
            <pc:docMk/>
            <pc:sldMk cId="4286242384" sldId="307"/>
            <ac:spMk id="87" creationId="{105EC4C5-2BD3-4125-9B4C-85F90578835F}"/>
          </ac:spMkLst>
        </pc:spChg>
        <pc:spChg chg="mod">
          <ac:chgData name="Majeda Al Hermi" userId="ebe551ee1b006974" providerId="LiveId" clId="{9A2E8018-DFC0-4587-8CCF-E84692DB8287}" dt="2020-06-08T14:26:55.347" v="164"/>
          <ac:spMkLst>
            <pc:docMk/>
            <pc:sldMk cId="4286242384" sldId="307"/>
            <ac:spMk id="88" creationId="{7B1814AC-3D9F-4BE6-954B-7E28751BB67C}"/>
          </ac:spMkLst>
        </pc:spChg>
        <pc:spChg chg="mod">
          <ac:chgData name="Majeda Al Hermi" userId="ebe551ee1b006974" providerId="LiveId" clId="{9A2E8018-DFC0-4587-8CCF-E84692DB8287}" dt="2020-06-08T14:26:55.347" v="164"/>
          <ac:spMkLst>
            <pc:docMk/>
            <pc:sldMk cId="4286242384" sldId="307"/>
            <ac:spMk id="89" creationId="{3DCF520C-0BA4-4C40-A360-CA70688E61DC}"/>
          </ac:spMkLst>
        </pc:spChg>
        <pc:spChg chg="mod">
          <ac:chgData name="Majeda Al Hermi" userId="ebe551ee1b006974" providerId="LiveId" clId="{9A2E8018-DFC0-4587-8CCF-E84692DB8287}" dt="2020-06-08T14:26:55.347" v="164"/>
          <ac:spMkLst>
            <pc:docMk/>
            <pc:sldMk cId="4286242384" sldId="307"/>
            <ac:spMk id="90" creationId="{D34E80CC-B318-4D92-B3EA-C61B4444008B}"/>
          </ac:spMkLst>
        </pc:spChg>
        <pc:spChg chg="mod">
          <ac:chgData name="Majeda Al Hermi" userId="ebe551ee1b006974" providerId="LiveId" clId="{9A2E8018-DFC0-4587-8CCF-E84692DB8287}" dt="2020-06-08T14:26:55.347" v="164"/>
          <ac:spMkLst>
            <pc:docMk/>
            <pc:sldMk cId="4286242384" sldId="307"/>
            <ac:spMk id="91" creationId="{ED044C2D-0338-453F-BEB1-0D76ABA268D7}"/>
          </ac:spMkLst>
        </pc:spChg>
        <pc:spChg chg="mod">
          <ac:chgData name="Majeda Al Hermi" userId="ebe551ee1b006974" providerId="LiveId" clId="{9A2E8018-DFC0-4587-8CCF-E84692DB8287}" dt="2020-06-08T14:26:55.347" v="164"/>
          <ac:spMkLst>
            <pc:docMk/>
            <pc:sldMk cId="4286242384" sldId="307"/>
            <ac:spMk id="92" creationId="{1D186D46-D5D8-44F4-BCDC-A21D91FEC1FF}"/>
          </ac:spMkLst>
        </pc:spChg>
        <pc:spChg chg="mod">
          <ac:chgData name="Majeda Al Hermi" userId="ebe551ee1b006974" providerId="LiveId" clId="{9A2E8018-DFC0-4587-8CCF-E84692DB8287}" dt="2020-06-08T14:26:55.347" v="164"/>
          <ac:spMkLst>
            <pc:docMk/>
            <pc:sldMk cId="4286242384" sldId="307"/>
            <ac:spMk id="93" creationId="{81C32AFD-DA78-4ADB-8B41-37C2136F3C1C}"/>
          </ac:spMkLst>
        </pc:spChg>
        <pc:spChg chg="mod">
          <ac:chgData name="Majeda Al Hermi" userId="ebe551ee1b006974" providerId="LiveId" clId="{9A2E8018-DFC0-4587-8CCF-E84692DB8287}" dt="2020-06-08T14:26:55.347" v="164"/>
          <ac:spMkLst>
            <pc:docMk/>
            <pc:sldMk cId="4286242384" sldId="307"/>
            <ac:spMk id="94" creationId="{49BEE751-5104-4724-BF55-61510BC1811B}"/>
          </ac:spMkLst>
        </pc:spChg>
        <pc:spChg chg="mod">
          <ac:chgData name="Majeda Al Hermi" userId="ebe551ee1b006974" providerId="LiveId" clId="{9A2E8018-DFC0-4587-8CCF-E84692DB8287}" dt="2020-06-08T14:26:55.347" v="164"/>
          <ac:spMkLst>
            <pc:docMk/>
            <pc:sldMk cId="4286242384" sldId="307"/>
            <ac:spMk id="95" creationId="{D40CB5C7-22AE-414C-917F-36A5971F891E}"/>
          </ac:spMkLst>
        </pc:spChg>
        <pc:spChg chg="mod">
          <ac:chgData name="Majeda Al Hermi" userId="ebe551ee1b006974" providerId="LiveId" clId="{9A2E8018-DFC0-4587-8CCF-E84692DB8287}" dt="2020-06-08T14:26:55.347" v="164"/>
          <ac:spMkLst>
            <pc:docMk/>
            <pc:sldMk cId="4286242384" sldId="307"/>
            <ac:spMk id="96" creationId="{03DBC863-A68D-422D-9AED-28AE63175947}"/>
          </ac:spMkLst>
        </pc:spChg>
        <pc:spChg chg="mod">
          <ac:chgData name="Majeda Al Hermi" userId="ebe551ee1b006974" providerId="LiveId" clId="{9A2E8018-DFC0-4587-8CCF-E84692DB8287}" dt="2020-06-08T14:26:55.347" v="164"/>
          <ac:spMkLst>
            <pc:docMk/>
            <pc:sldMk cId="4286242384" sldId="307"/>
            <ac:spMk id="97" creationId="{249A5648-B3E9-4F8C-8705-397FDE04D897}"/>
          </ac:spMkLst>
        </pc:spChg>
        <pc:spChg chg="mod">
          <ac:chgData name="Majeda Al Hermi" userId="ebe551ee1b006974" providerId="LiveId" clId="{9A2E8018-DFC0-4587-8CCF-E84692DB8287}" dt="2020-06-08T14:26:55.347" v="164"/>
          <ac:spMkLst>
            <pc:docMk/>
            <pc:sldMk cId="4286242384" sldId="307"/>
            <ac:spMk id="98" creationId="{09DF2582-CAD0-4BF2-BF87-D9EE78200688}"/>
          </ac:spMkLst>
        </pc:spChg>
        <pc:spChg chg="mod">
          <ac:chgData name="Majeda Al Hermi" userId="ebe551ee1b006974" providerId="LiveId" clId="{9A2E8018-DFC0-4587-8CCF-E84692DB8287}" dt="2020-06-08T14:26:55.347" v="164"/>
          <ac:spMkLst>
            <pc:docMk/>
            <pc:sldMk cId="4286242384" sldId="307"/>
            <ac:spMk id="99" creationId="{43C8A755-DB31-429A-A671-02D5AB7F40A6}"/>
          </ac:spMkLst>
        </pc:spChg>
        <pc:spChg chg="add del mod">
          <ac:chgData name="Majeda Al Hermi" userId="ebe551ee1b006974" providerId="LiveId" clId="{9A2E8018-DFC0-4587-8CCF-E84692DB8287}" dt="2020-06-10T11:46:06.740" v="290" actId="478"/>
          <ac:spMkLst>
            <pc:docMk/>
            <pc:sldMk cId="4286242384" sldId="307"/>
            <ac:spMk id="100" creationId="{5E62E4CD-DFB9-42D4-B243-94B2A5FEF8CE}"/>
          </ac:spMkLst>
        </pc:spChg>
        <pc:grpChg chg="del">
          <ac:chgData name="Majeda Al Hermi" userId="ebe551ee1b006974" providerId="LiveId" clId="{9A2E8018-DFC0-4587-8CCF-E84692DB8287}" dt="2020-06-08T14:25:36.040" v="163" actId="478"/>
          <ac:grpSpMkLst>
            <pc:docMk/>
            <pc:sldMk cId="4286242384" sldId="307"/>
            <ac:grpSpMk id="44" creationId="{B029C05A-AD20-46C2-89FB-90D0D7E4A1A5}"/>
          </ac:grpSpMkLst>
        </pc:grpChg>
        <pc:grpChg chg="add mod">
          <ac:chgData name="Majeda Al Hermi" userId="ebe551ee1b006974" providerId="LiveId" clId="{9A2E8018-DFC0-4587-8CCF-E84692DB8287}" dt="2020-06-08T14:26:55.347" v="164"/>
          <ac:grpSpMkLst>
            <pc:docMk/>
            <pc:sldMk cId="4286242384" sldId="307"/>
            <ac:grpSpMk id="63" creationId="{95F88FDB-3830-4B74-AA61-8F409C1FAD78}"/>
          </ac:grpSpMkLst>
        </pc:grpChg>
      </pc:sldChg>
      <pc:sldChg chg="addSp delSp modSp add mod modTransition">
        <pc:chgData name="Majeda Al Hermi" userId="ebe551ee1b006974" providerId="LiveId" clId="{9A2E8018-DFC0-4587-8CCF-E84692DB8287}" dt="2020-06-15T16:41:05.855" v="2870"/>
        <pc:sldMkLst>
          <pc:docMk/>
          <pc:sldMk cId="1511688623" sldId="308"/>
        </pc:sldMkLst>
        <pc:spChg chg="add mod">
          <ac:chgData name="Majeda Al Hermi" userId="ebe551ee1b006974" providerId="LiveId" clId="{9A2E8018-DFC0-4587-8CCF-E84692DB8287}" dt="2020-06-15T16:28:44.515" v="2807"/>
          <ac:spMkLst>
            <pc:docMk/>
            <pc:sldMk cId="1511688623" sldId="308"/>
            <ac:spMk id="3" creationId="{88016DD9-18C8-4399-8EF4-7EB5DE750AB2}"/>
          </ac:spMkLst>
        </pc:spChg>
        <pc:spChg chg="add mod">
          <ac:chgData name="Majeda Al Hermi" userId="ebe551ee1b006974" providerId="LiveId" clId="{9A2E8018-DFC0-4587-8CCF-E84692DB8287}" dt="2020-06-10T11:47:07.756" v="314"/>
          <ac:spMkLst>
            <pc:docMk/>
            <pc:sldMk cId="1511688623" sldId="308"/>
            <ac:spMk id="5" creationId="{EDA30CBC-F583-474C-AC7C-5FD8F801DDEB}"/>
          </ac:spMkLst>
        </pc:spChg>
        <pc:spChg chg="del">
          <ac:chgData name="Majeda Al Hermi" userId="ebe551ee1b006974" providerId="LiveId" clId="{9A2E8018-DFC0-4587-8CCF-E84692DB8287}" dt="2020-06-08T14:27:31.165" v="166" actId="478"/>
          <ac:spMkLst>
            <pc:docMk/>
            <pc:sldMk cId="1511688623" sldId="308"/>
            <ac:spMk id="21" creationId="{00000000-0000-0000-0000-000000000000}"/>
          </ac:spMkLst>
        </pc:spChg>
        <pc:picChg chg="add mod">
          <ac:chgData name="Majeda Al Hermi" userId="ebe551ee1b006974" providerId="LiveId" clId="{9A2E8018-DFC0-4587-8CCF-E84692DB8287}" dt="2020-06-08T14:28:07.337" v="171"/>
          <ac:picMkLst>
            <pc:docMk/>
            <pc:sldMk cId="1511688623" sldId="308"/>
            <ac:picMk id="4" creationId="{B25562ED-C647-42EA-8218-C83F4D72F2FC}"/>
          </ac:picMkLst>
        </pc:picChg>
      </pc:sldChg>
      <pc:sldChg chg="addSp delSp modSp add mod modTransition">
        <pc:chgData name="Majeda Al Hermi" userId="ebe551ee1b006974" providerId="LiveId" clId="{9A2E8018-DFC0-4587-8CCF-E84692DB8287}" dt="2020-06-15T16:41:05.855" v="2870"/>
        <pc:sldMkLst>
          <pc:docMk/>
          <pc:sldMk cId="793439796" sldId="309"/>
        </pc:sldMkLst>
        <pc:spChg chg="del">
          <ac:chgData name="Majeda Al Hermi" userId="ebe551ee1b006974" providerId="LiveId" clId="{9A2E8018-DFC0-4587-8CCF-E84692DB8287}" dt="2020-06-08T14:28:16.814" v="173" actId="478"/>
          <ac:spMkLst>
            <pc:docMk/>
            <pc:sldMk cId="793439796" sldId="309"/>
            <ac:spMk id="3" creationId="{88016DD9-18C8-4399-8EF4-7EB5DE750AB2}"/>
          </ac:spMkLst>
        </pc:spChg>
        <pc:spChg chg="add mod">
          <ac:chgData name="Majeda Al Hermi" userId="ebe551ee1b006974" providerId="LiveId" clId="{9A2E8018-DFC0-4587-8CCF-E84692DB8287}" dt="2020-06-10T11:47:09.224" v="315"/>
          <ac:spMkLst>
            <pc:docMk/>
            <pc:sldMk cId="793439796" sldId="309"/>
            <ac:spMk id="4" creationId="{6964FA9A-3DA4-47CB-BC64-E880B31A3B08}"/>
          </ac:spMkLst>
        </pc:spChg>
        <pc:spChg chg="add mod">
          <ac:chgData name="Majeda Al Hermi" userId="ebe551ee1b006974" providerId="LiveId" clId="{9A2E8018-DFC0-4587-8CCF-E84692DB8287}" dt="2020-06-15T16:28:52.951" v="2808"/>
          <ac:spMkLst>
            <pc:docMk/>
            <pc:sldMk cId="793439796" sldId="309"/>
            <ac:spMk id="5" creationId="{ED0E0ACF-C18E-4162-87A1-321F76C46AA1}"/>
          </ac:spMkLst>
        </pc:spChg>
        <pc:picChg chg="del">
          <ac:chgData name="Majeda Al Hermi" userId="ebe551ee1b006974" providerId="LiveId" clId="{9A2E8018-DFC0-4587-8CCF-E84692DB8287}" dt="2020-06-08T14:28:16.814" v="173" actId="478"/>
          <ac:picMkLst>
            <pc:docMk/>
            <pc:sldMk cId="793439796" sldId="309"/>
            <ac:picMk id="4" creationId="{B25562ED-C647-42EA-8218-C83F4D72F2FC}"/>
          </ac:picMkLst>
        </pc:picChg>
        <pc:picChg chg="add mod">
          <ac:chgData name="Majeda Al Hermi" userId="ebe551ee1b006974" providerId="LiveId" clId="{9A2E8018-DFC0-4587-8CCF-E84692DB8287}" dt="2020-06-08T14:28:28.644" v="174"/>
          <ac:picMkLst>
            <pc:docMk/>
            <pc:sldMk cId="793439796" sldId="309"/>
            <ac:picMk id="6" creationId="{A24C1F8C-FDC3-4522-BBBE-197834086AFC}"/>
          </ac:picMkLst>
        </pc:picChg>
      </pc:sldChg>
      <pc:sldChg chg="addSp modSp add modTransition">
        <pc:chgData name="Majeda Al Hermi" userId="ebe551ee1b006974" providerId="LiveId" clId="{9A2E8018-DFC0-4587-8CCF-E84692DB8287}" dt="2020-06-15T16:41:05.855" v="2870"/>
        <pc:sldMkLst>
          <pc:docMk/>
          <pc:sldMk cId="79561029" sldId="310"/>
        </pc:sldMkLst>
        <pc:spChg chg="mod">
          <ac:chgData name="Majeda Al Hermi" userId="ebe551ee1b006974" providerId="LiveId" clId="{9A2E8018-DFC0-4587-8CCF-E84692DB8287}" dt="2020-06-15T16:29:05.432" v="2809"/>
          <ac:spMkLst>
            <pc:docMk/>
            <pc:sldMk cId="79561029" sldId="310"/>
            <ac:spMk id="3" creationId="{88016DD9-18C8-4399-8EF4-7EB5DE750AB2}"/>
          </ac:spMkLst>
        </pc:spChg>
        <pc:spChg chg="add mod">
          <ac:chgData name="Majeda Al Hermi" userId="ebe551ee1b006974" providerId="LiveId" clId="{9A2E8018-DFC0-4587-8CCF-E84692DB8287}" dt="2020-06-10T11:47:12.411" v="316"/>
          <ac:spMkLst>
            <pc:docMk/>
            <pc:sldMk cId="79561029" sldId="310"/>
            <ac:spMk id="5" creationId="{A384346F-6B7C-4359-A878-F75E024FED14}"/>
          </ac:spMkLst>
        </pc:spChg>
      </pc:sldChg>
      <pc:sldChg chg="addSp modSp add modTransition">
        <pc:chgData name="Majeda Al Hermi" userId="ebe551ee1b006974" providerId="LiveId" clId="{9A2E8018-DFC0-4587-8CCF-E84692DB8287}" dt="2020-06-15T16:41:05.855" v="2870"/>
        <pc:sldMkLst>
          <pc:docMk/>
          <pc:sldMk cId="125529107" sldId="311"/>
        </pc:sldMkLst>
        <pc:spChg chg="add mod">
          <ac:chgData name="Majeda Al Hermi" userId="ebe551ee1b006974" providerId="LiveId" clId="{9A2E8018-DFC0-4587-8CCF-E84692DB8287}" dt="2020-06-10T11:47:14.067" v="317"/>
          <ac:spMkLst>
            <pc:docMk/>
            <pc:sldMk cId="125529107" sldId="311"/>
            <ac:spMk id="4" creationId="{5AF2D734-54DB-4E83-8242-649295369667}"/>
          </ac:spMkLst>
        </pc:spChg>
        <pc:spChg chg="mod">
          <ac:chgData name="Majeda Al Hermi" userId="ebe551ee1b006974" providerId="LiveId" clId="{9A2E8018-DFC0-4587-8CCF-E84692DB8287}" dt="2020-06-15T16:29:19.335" v="2810"/>
          <ac:spMkLst>
            <pc:docMk/>
            <pc:sldMk cId="125529107" sldId="311"/>
            <ac:spMk id="5" creationId="{ED0E0ACF-C18E-4162-87A1-321F76C46AA1}"/>
          </ac:spMkLst>
        </pc:spChg>
      </pc:sldChg>
      <pc:sldChg chg="addSp modSp add modTransition">
        <pc:chgData name="Majeda Al Hermi" userId="ebe551ee1b006974" providerId="LiveId" clId="{9A2E8018-DFC0-4587-8CCF-E84692DB8287}" dt="2020-06-15T16:41:05.855" v="2870"/>
        <pc:sldMkLst>
          <pc:docMk/>
          <pc:sldMk cId="2478867484" sldId="312"/>
        </pc:sldMkLst>
        <pc:spChg chg="mod">
          <ac:chgData name="Majeda Al Hermi" userId="ebe551ee1b006974" providerId="LiveId" clId="{9A2E8018-DFC0-4587-8CCF-E84692DB8287}" dt="2020-06-15T16:29:33.066" v="2811"/>
          <ac:spMkLst>
            <pc:docMk/>
            <pc:sldMk cId="2478867484" sldId="312"/>
            <ac:spMk id="3" creationId="{88016DD9-18C8-4399-8EF4-7EB5DE750AB2}"/>
          </ac:spMkLst>
        </pc:spChg>
        <pc:spChg chg="add mod">
          <ac:chgData name="Majeda Al Hermi" userId="ebe551ee1b006974" providerId="LiveId" clId="{9A2E8018-DFC0-4587-8CCF-E84692DB8287}" dt="2020-06-10T11:47:16.332" v="318"/>
          <ac:spMkLst>
            <pc:docMk/>
            <pc:sldMk cId="2478867484" sldId="312"/>
            <ac:spMk id="5" creationId="{4A906922-67B2-4EC2-84CC-73599D440A2B}"/>
          </ac:spMkLst>
        </pc:spChg>
      </pc:sldChg>
      <pc:sldChg chg="addSp modSp add modTransition">
        <pc:chgData name="Majeda Al Hermi" userId="ebe551ee1b006974" providerId="LiveId" clId="{9A2E8018-DFC0-4587-8CCF-E84692DB8287}" dt="2020-06-15T16:41:05.855" v="2870"/>
        <pc:sldMkLst>
          <pc:docMk/>
          <pc:sldMk cId="3259538716" sldId="313"/>
        </pc:sldMkLst>
        <pc:spChg chg="add mod">
          <ac:chgData name="Majeda Al Hermi" userId="ebe551ee1b006974" providerId="LiveId" clId="{9A2E8018-DFC0-4587-8CCF-E84692DB8287}" dt="2020-06-10T11:47:18.441" v="319"/>
          <ac:spMkLst>
            <pc:docMk/>
            <pc:sldMk cId="3259538716" sldId="313"/>
            <ac:spMk id="4" creationId="{CDE1023D-2B57-4DFB-8394-38567317C803}"/>
          </ac:spMkLst>
        </pc:spChg>
        <pc:spChg chg="mod">
          <ac:chgData name="Majeda Al Hermi" userId="ebe551ee1b006974" providerId="LiveId" clId="{9A2E8018-DFC0-4587-8CCF-E84692DB8287}" dt="2020-06-15T16:29:53.062" v="2812"/>
          <ac:spMkLst>
            <pc:docMk/>
            <pc:sldMk cId="3259538716" sldId="313"/>
            <ac:spMk id="5" creationId="{ED0E0ACF-C18E-4162-87A1-321F76C46AA1}"/>
          </ac:spMkLst>
        </pc:spChg>
      </pc:sldChg>
      <pc:sldChg chg="addSp modSp add modTransition">
        <pc:chgData name="Majeda Al Hermi" userId="ebe551ee1b006974" providerId="LiveId" clId="{9A2E8018-DFC0-4587-8CCF-E84692DB8287}" dt="2020-06-15T16:41:05.855" v="2870"/>
        <pc:sldMkLst>
          <pc:docMk/>
          <pc:sldMk cId="3429069283" sldId="314"/>
        </pc:sldMkLst>
        <pc:spChg chg="mod">
          <ac:chgData name="Majeda Al Hermi" userId="ebe551ee1b006974" providerId="LiveId" clId="{9A2E8018-DFC0-4587-8CCF-E84692DB8287}" dt="2020-06-15T16:30:03.871" v="2813"/>
          <ac:spMkLst>
            <pc:docMk/>
            <pc:sldMk cId="3429069283" sldId="314"/>
            <ac:spMk id="3" creationId="{88016DD9-18C8-4399-8EF4-7EB5DE750AB2}"/>
          </ac:spMkLst>
        </pc:spChg>
        <pc:spChg chg="add mod">
          <ac:chgData name="Majeda Al Hermi" userId="ebe551ee1b006974" providerId="LiveId" clId="{9A2E8018-DFC0-4587-8CCF-E84692DB8287}" dt="2020-06-10T11:47:20.159" v="320"/>
          <ac:spMkLst>
            <pc:docMk/>
            <pc:sldMk cId="3429069283" sldId="314"/>
            <ac:spMk id="5" creationId="{6ABBC900-6DDE-4C35-AD0E-124057B1AC9C}"/>
          </ac:spMkLst>
        </pc:spChg>
      </pc:sldChg>
      <pc:sldChg chg="addSp modSp add modTransition">
        <pc:chgData name="Majeda Al Hermi" userId="ebe551ee1b006974" providerId="LiveId" clId="{9A2E8018-DFC0-4587-8CCF-E84692DB8287}" dt="2020-06-15T16:41:05.855" v="2870"/>
        <pc:sldMkLst>
          <pc:docMk/>
          <pc:sldMk cId="2228265185" sldId="315"/>
        </pc:sldMkLst>
        <pc:spChg chg="add mod">
          <ac:chgData name="Majeda Al Hermi" userId="ebe551ee1b006974" providerId="LiveId" clId="{9A2E8018-DFC0-4587-8CCF-E84692DB8287}" dt="2020-06-10T11:47:25.244" v="321"/>
          <ac:spMkLst>
            <pc:docMk/>
            <pc:sldMk cId="2228265185" sldId="315"/>
            <ac:spMk id="4" creationId="{03B6A117-008F-4BEB-BB67-F0DC68D3CD7B}"/>
          </ac:spMkLst>
        </pc:spChg>
        <pc:spChg chg="mod">
          <ac:chgData name="Majeda Al Hermi" userId="ebe551ee1b006974" providerId="LiveId" clId="{9A2E8018-DFC0-4587-8CCF-E84692DB8287}" dt="2020-06-15T16:30:24.095" v="2814"/>
          <ac:spMkLst>
            <pc:docMk/>
            <pc:sldMk cId="2228265185" sldId="315"/>
            <ac:spMk id="5" creationId="{ED0E0ACF-C18E-4162-87A1-321F76C46AA1}"/>
          </ac:spMkLst>
        </pc:spChg>
      </pc:sldChg>
      <pc:sldChg chg="addSp delSp modSp add mod delAnim">
        <pc:chgData name="Majeda Al Hermi" userId="ebe551ee1b006974" providerId="LiveId" clId="{9A2E8018-DFC0-4587-8CCF-E84692DB8287}" dt="2020-06-15T16:23:24.988" v="2765"/>
        <pc:sldMkLst>
          <pc:docMk/>
          <pc:sldMk cId="3232358259" sldId="316"/>
        </pc:sldMkLst>
        <pc:spChg chg="del">
          <ac:chgData name="Majeda Al Hermi" userId="ebe551ee1b006974" providerId="LiveId" clId="{9A2E8018-DFC0-4587-8CCF-E84692DB8287}" dt="2020-06-15T12:38:03.292" v="400" actId="478"/>
          <ac:spMkLst>
            <pc:docMk/>
            <pc:sldMk cId="3232358259" sldId="316"/>
            <ac:spMk id="2" creationId="{DE01A0C1-89BF-41C3-8459-BA3530766340}"/>
          </ac:spMkLst>
        </pc:spChg>
        <pc:spChg chg="mod">
          <ac:chgData name="Majeda Al Hermi" userId="ebe551ee1b006974" providerId="LiveId" clId="{9A2E8018-DFC0-4587-8CCF-E84692DB8287}" dt="2020-06-15T12:58:08.130" v="495" actId="179"/>
          <ac:spMkLst>
            <pc:docMk/>
            <pc:sldMk cId="3232358259" sldId="316"/>
            <ac:spMk id="3" creationId="{00000000-0000-0000-0000-000000000000}"/>
          </ac:spMkLst>
        </pc:spChg>
        <pc:spChg chg="add mod">
          <ac:chgData name="Majeda Al Hermi" userId="ebe551ee1b006974" providerId="LiveId" clId="{9A2E8018-DFC0-4587-8CCF-E84692DB8287}" dt="2020-06-15T12:54:04.866" v="439" actId="207"/>
          <ac:spMkLst>
            <pc:docMk/>
            <pc:sldMk cId="3232358259" sldId="316"/>
            <ac:spMk id="4" creationId="{E5EBDA97-D405-4664-9AEB-D542E8ACE3C7}"/>
          </ac:spMkLst>
        </pc:spChg>
        <pc:spChg chg="del">
          <ac:chgData name="Majeda Al Hermi" userId="ebe551ee1b006974" providerId="LiveId" clId="{9A2E8018-DFC0-4587-8CCF-E84692DB8287}" dt="2020-06-15T12:38:03.292" v="400" actId="478"/>
          <ac:spMkLst>
            <pc:docMk/>
            <pc:sldMk cId="3232358259" sldId="316"/>
            <ac:spMk id="5" creationId="{F37090C1-6551-4DAA-ABA9-C459EDFAE955}"/>
          </ac:spMkLst>
        </pc:spChg>
        <pc:spChg chg="del">
          <ac:chgData name="Majeda Al Hermi" userId="ebe551ee1b006974" providerId="LiveId" clId="{9A2E8018-DFC0-4587-8CCF-E84692DB8287}" dt="2020-06-15T12:38:03.292" v="400" actId="478"/>
          <ac:spMkLst>
            <pc:docMk/>
            <pc:sldMk cId="3232358259" sldId="316"/>
            <ac:spMk id="6" creationId="{02AE5749-E5C4-4C26-9300-2D18634BE789}"/>
          </ac:spMkLst>
        </pc:spChg>
        <pc:spChg chg="del">
          <ac:chgData name="Majeda Al Hermi" userId="ebe551ee1b006974" providerId="LiveId" clId="{9A2E8018-DFC0-4587-8CCF-E84692DB8287}" dt="2020-06-15T12:38:03.292" v="400" actId="478"/>
          <ac:spMkLst>
            <pc:docMk/>
            <pc:sldMk cId="3232358259" sldId="316"/>
            <ac:spMk id="7" creationId="{F8751E26-4670-457B-92BA-31150DE842E4}"/>
          </ac:spMkLst>
        </pc:spChg>
        <pc:spChg chg="mod">
          <ac:chgData name="Majeda Al Hermi" userId="ebe551ee1b006974" providerId="LiveId" clId="{9A2E8018-DFC0-4587-8CCF-E84692DB8287}" dt="2020-06-15T16:14:00.370" v="2658" actId="1076"/>
          <ac:spMkLst>
            <pc:docMk/>
            <pc:sldMk cId="3232358259" sldId="316"/>
            <ac:spMk id="29" creationId="{00000000-0000-0000-0000-000000000000}"/>
          </ac:spMkLst>
        </pc:spChg>
        <pc:spChg chg="del">
          <ac:chgData name="Majeda Al Hermi" userId="ebe551ee1b006974" providerId="LiveId" clId="{9A2E8018-DFC0-4587-8CCF-E84692DB8287}" dt="2020-06-15T16:18:15.059" v="2689" actId="478"/>
          <ac:spMkLst>
            <pc:docMk/>
            <pc:sldMk cId="3232358259" sldId="316"/>
            <ac:spMk id="45" creationId="{68B5E24A-11F8-415D-A840-CB2D21FAE901}"/>
          </ac:spMkLst>
        </pc:spChg>
        <pc:spChg chg="del">
          <ac:chgData name="Majeda Al Hermi" userId="ebe551ee1b006974" providerId="LiveId" clId="{9A2E8018-DFC0-4587-8CCF-E84692DB8287}" dt="2020-06-15T16:18:15.059" v="2689" actId="478"/>
          <ac:spMkLst>
            <pc:docMk/>
            <pc:sldMk cId="3232358259" sldId="316"/>
            <ac:spMk id="46" creationId="{6738EAAB-5F38-4062-AC11-6DB047D5FC55}"/>
          </ac:spMkLst>
        </pc:spChg>
        <pc:spChg chg="del">
          <ac:chgData name="Majeda Al Hermi" userId="ebe551ee1b006974" providerId="LiveId" clId="{9A2E8018-DFC0-4587-8CCF-E84692DB8287}" dt="2020-06-15T16:18:15.059" v="2689" actId="478"/>
          <ac:spMkLst>
            <pc:docMk/>
            <pc:sldMk cId="3232358259" sldId="316"/>
            <ac:spMk id="47" creationId="{F9594C06-A694-4E36-9636-6FA4533D2BB6}"/>
          </ac:spMkLst>
        </pc:spChg>
        <pc:spChg chg="del">
          <ac:chgData name="Majeda Al Hermi" userId="ebe551ee1b006974" providerId="LiveId" clId="{9A2E8018-DFC0-4587-8CCF-E84692DB8287}" dt="2020-06-15T16:18:15.059" v="2689" actId="478"/>
          <ac:spMkLst>
            <pc:docMk/>
            <pc:sldMk cId="3232358259" sldId="316"/>
            <ac:spMk id="48" creationId="{D50F0AB1-68EB-442C-AED6-BE8140B76A08}"/>
          </ac:spMkLst>
        </pc:spChg>
        <pc:spChg chg="del">
          <ac:chgData name="Majeda Al Hermi" userId="ebe551ee1b006974" providerId="LiveId" clId="{9A2E8018-DFC0-4587-8CCF-E84692DB8287}" dt="2020-06-15T16:18:15.059" v="2689" actId="478"/>
          <ac:spMkLst>
            <pc:docMk/>
            <pc:sldMk cId="3232358259" sldId="316"/>
            <ac:spMk id="49" creationId="{396C825B-6CFD-4408-B3CC-24B1074EEDBF}"/>
          </ac:spMkLst>
        </pc:spChg>
        <pc:spChg chg="mod">
          <ac:chgData name="Majeda Al Hermi" userId="ebe551ee1b006974" providerId="LiveId" clId="{9A2E8018-DFC0-4587-8CCF-E84692DB8287}" dt="2020-06-15T16:18:11.560" v="2688"/>
          <ac:spMkLst>
            <pc:docMk/>
            <pc:sldMk cId="3232358259" sldId="316"/>
            <ac:spMk id="50" creationId="{1BC900C1-6A48-4FE1-8BD6-0F86A1CCCDE6}"/>
          </ac:spMkLst>
        </pc:spChg>
        <pc:spChg chg="del">
          <ac:chgData name="Majeda Al Hermi" userId="ebe551ee1b006974" providerId="LiveId" clId="{9A2E8018-DFC0-4587-8CCF-E84692DB8287}" dt="2020-06-15T12:38:03.292" v="400" actId="478"/>
          <ac:spMkLst>
            <pc:docMk/>
            <pc:sldMk cId="3232358259" sldId="316"/>
            <ac:spMk id="59" creationId="{11D7D186-4449-4607-8D42-DFB2262338F5}"/>
          </ac:spMkLst>
        </pc:spChg>
        <pc:spChg chg="del">
          <ac:chgData name="Majeda Al Hermi" userId="ebe551ee1b006974" providerId="LiveId" clId="{9A2E8018-DFC0-4587-8CCF-E84692DB8287}" dt="2020-06-15T12:38:03.292" v="400" actId="478"/>
          <ac:spMkLst>
            <pc:docMk/>
            <pc:sldMk cId="3232358259" sldId="316"/>
            <ac:spMk id="65" creationId="{D0AA2A27-5996-432A-AB6F-9719898251EA}"/>
          </ac:spMkLst>
        </pc:spChg>
        <pc:spChg chg="add mod">
          <ac:chgData name="Majeda Al Hermi" userId="ebe551ee1b006974" providerId="LiveId" clId="{9A2E8018-DFC0-4587-8CCF-E84692DB8287}" dt="2020-06-15T16:23:24.988" v="2765"/>
          <ac:spMkLst>
            <pc:docMk/>
            <pc:sldMk cId="3232358259" sldId="316"/>
            <ac:spMk id="66" creationId="{B42A22F0-20F6-4931-AD1C-F33D07D8CC74}"/>
          </ac:spMkLst>
        </pc:spChg>
        <pc:spChg chg="add mod">
          <ac:chgData name="Majeda Al Hermi" userId="ebe551ee1b006974" providerId="LiveId" clId="{9A2E8018-DFC0-4587-8CCF-E84692DB8287}" dt="2020-06-15T16:23:24.988" v="2765"/>
          <ac:spMkLst>
            <pc:docMk/>
            <pc:sldMk cId="3232358259" sldId="316"/>
            <ac:spMk id="68" creationId="{75D0F4EC-EA6D-4B76-8FF1-CD42E5195A71}"/>
          </ac:spMkLst>
        </pc:spChg>
        <pc:spChg chg="add mod">
          <ac:chgData name="Majeda Al Hermi" userId="ebe551ee1b006974" providerId="LiveId" clId="{9A2E8018-DFC0-4587-8CCF-E84692DB8287}" dt="2020-06-15T16:23:24.988" v="2765"/>
          <ac:spMkLst>
            <pc:docMk/>
            <pc:sldMk cId="3232358259" sldId="316"/>
            <ac:spMk id="69" creationId="{B6792C64-918D-4122-A4C9-4388F5D7A64C}"/>
          </ac:spMkLst>
        </pc:spChg>
        <pc:spChg chg="add mod">
          <ac:chgData name="Majeda Al Hermi" userId="ebe551ee1b006974" providerId="LiveId" clId="{9A2E8018-DFC0-4587-8CCF-E84692DB8287}" dt="2020-06-15T16:23:24.988" v="2765"/>
          <ac:spMkLst>
            <pc:docMk/>
            <pc:sldMk cId="3232358259" sldId="316"/>
            <ac:spMk id="70" creationId="{7A6CCA00-F03B-41FA-9A82-C9360C074160}"/>
          </ac:spMkLst>
        </pc:spChg>
        <pc:spChg chg="add mod">
          <ac:chgData name="Majeda Al Hermi" userId="ebe551ee1b006974" providerId="LiveId" clId="{9A2E8018-DFC0-4587-8CCF-E84692DB8287}" dt="2020-06-15T16:23:24.988" v="2765"/>
          <ac:spMkLst>
            <pc:docMk/>
            <pc:sldMk cId="3232358259" sldId="316"/>
            <ac:spMk id="71" creationId="{59E8FCEF-097F-46A3-9F15-02ADB235274C}"/>
          </ac:spMkLst>
        </pc:spChg>
        <pc:grpChg chg="del">
          <ac:chgData name="Majeda Al Hermi" userId="ebe551ee1b006974" providerId="LiveId" clId="{9A2E8018-DFC0-4587-8CCF-E84692DB8287}" dt="2020-06-15T12:38:03.292" v="400" actId="478"/>
          <ac:grpSpMkLst>
            <pc:docMk/>
            <pc:sldMk cId="3232358259" sldId="316"/>
            <ac:grpSpMk id="27" creationId="{DD79CA9F-CA01-4B77-B971-F6BE77C57156}"/>
          </ac:grpSpMkLst>
        </pc:grpChg>
        <pc:grpChg chg="del">
          <ac:chgData name="Majeda Al Hermi" userId="ebe551ee1b006974" providerId="LiveId" clId="{9A2E8018-DFC0-4587-8CCF-E84692DB8287}" dt="2020-06-15T12:38:03.292" v="400" actId="478"/>
          <ac:grpSpMkLst>
            <pc:docMk/>
            <pc:sldMk cId="3232358259" sldId="316"/>
            <ac:grpSpMk id="54" creationId="{33CDC88B-0F2A-4063-9D1F-427080DB8A2F}"/>
          </ac:grpSpMkLst>
        </pc:grpChg>
        <pc:grpChg chg="del">
          <ac:chgData name="Majeda Al Hermi" userId="ebe551ee1b006974" providerId="LiveId" clId="{9A2E8018-DFC0-4587-8CCF-E84692DB8287}" dt="2020-06-15T12:38:03.292" v="400" actId="478"/>
          <ac:grpSpMkLst>
            <pc:docMk/>
            <pc:sldMk cId="3232358259" sldId="316"/>
            <ac:grpSpMk id="60" creationId="{064FDB23-1223-455D-B429-02C1CBBC6800}"/>
          </ac:grpSpMkLst>
        </pc:grpChg>
        <pc:picChg chg="add mod">
          <ac:chgData name="Majeda Al Hermi" userId="ebe551ee1b006974" providerId="LiveId" clId="{9A2E8018-DFC0-4587-8CCF-E84692DB8287}" dt="2020-06-15T13:02:20.452" v="518" actId="1076"/>
          <ac:picMkLst>
            <pc:docMk/>
            <pc:sldMk cId="3232358259" sldId="316"/>
            <ac:picMk id="9" creationId="{0F21A21B-94E2-4505-A8E3-8FD5EA846063}"/>
          </ac:picMkLst>
        </pc:picChg>
      </pc:sldChg>
      <pc:sldChg chg="addSp delSp modSp add mod modTransition modAnim">
        <pc:chgData name="Majeda Al Hermi" userId="ebe551ee1b006974" providerId="LiveId" clId="{9A2E8018-DFC0-4587-8CCF-E84692DB8287}" dt="2020-06-15T16:32:52.122" v="2848"/>
        <pc:sldMkLst>
          <pc:docMk/>
          <pc:sldMk cId="1447821193" sldId="317"/>
        </pc:sldMkLst>
        <pc:spChg chg="mod topLvl">
          <ac:chgData name="Majeda Al Hermi" userId="ebe551ee1b006974" providerId="LiveId" clId="{9A2E8018-DFC0-4587-8CCF-E84692DB8287}" dt="2020-06-15T13:01:12.782" v="510" actId="165"/>
          <ac:spMkLst>
            <pc:docMk/>
            <pc:sldMk cId="1447821193" sldId="317"/>
            <ac:spMk id="3" creationId="{00000000-0000-0000-0000-000000000000}"/>
          </ac:spMkLst>
        </pc:spChg>
        <pc:spChg chg="del">
          <ac:chgData name="Majeda Al Hermi" userId="ebe551ee1b006974" providerId="LiveId" clId="{9A2E8018-DFC0-4587-8CCF-E84692DB8287}" dt="2020-06-15T16:18:51.733" v="2692" actId="478"/>
          <ac:spMkLst>
            <pc:docMk/>
            <pc:sldMk cId="1447821193" sldId="317"/>
            <ac:spMk id="45" creationId="{68B5E24A-11F8-415D-A840-CB2D21FAE901}"/>
          </ac:spMkLst>
        </pc:spChg>
        <pc:spChg chg="del">
          <ac:chgData name="Majeda Al Hermi" userId="ebe551ee1b006974" providerId="LiveId" clId="{9A2E8018-DFC0-4587-8CCF-E84692DB8287}" dt="2020-06-15T16:18:51.733" v="2692" actId="478"/>
          <ac:spMkLst>
            <pc:docMk/>
            <pc:sldMk cId="1447821193" sldId="317"/>
            <ac:spMk id="46" creationId="{6738EAAB-5F38-4062-AC11-6DB047D5FC55}"/>
          </ac:spMkLst>
        </pc:spChg>
        <pc:spChg chg="del">
          <ac:chgData name="Majeda Al Hermi" userId="ebe551ee1b006974" providerId="LiveId" clId="{9A2E8018-DFC0-4587-8CCF-E84692DB8287}" dt="2020-06-15T16:18:51.733" v="2692" actId="478"/>
          <ac:spMkLst>
            <pc:docMk/>
            <pc:sldMk cId="1447821193" sldId="317"/>
            <ac:spMk id="47" creationId="{F9594C06-A694-4E36-9636-6FA4533D2BB6}"/>
          </ac:spMkLst>
        </pc:spChg>
        <pc:spChg chg="del">
          <ac:chgData name="Majeda Al Hermi" userId="ebe551ee1b006974" providerId="LiveId" clId="{9A2E8018-DFC0-4587-8CCF-E84692DB8287}" dt="2020-06-15T16:18:51.733" v="2692" actId="478"/>
          <ac:spMkLst>
            <pc:docMk/>
            <pc:sldMk cId="1447821193" sldId="317"/>
            <ac:spMk id="48" creationId="{D50F0AB1-68EB-442C-AED6-BE8140B76A08}"/>
          </ac:spMkLst>
        </pc:spChg>
        <pc:spChg chg="del">
          <ac:chgData name="Majeda Al Hermi" userId="ebe551ee1b006974" providerId="LiveId" clId="{9A2E8018-DFC0-4587-8CCF-E84692DB8287}" dt="2020-06-15T16:18:51.733" v="2692" actId="478"/>
          <ac:spMkLst>
            <pc:docMk/>
            <pc:sldMk cId="1447821193" sldId="317"/>
            <ac:spMk id="49" creationId="{396C825B-6CFD-4408-B3CC-24B1074EEDBF}"/>
          </ac:spMkLst>
        </pc:spChg>
        <pc:spChg chg="add mod">
          <ac:chgData name="Majeda Al Hermi" userId="ebe551ee1b006974" providerId="LiveId" clId="{9A2E8018-DFC0-4587-8CCF-E84692DB8287}" dt="2020-06-15T13:01:41.008" v="515"/>
          <ac:spMkLst>
            <pc:docMk/>
            <pc:sldMk cId="1447821193" sldId="317"/>
            <ac:spMk id="51" creationId="{658F7108-AFD1-4490-A4F1-ED37485D6507}"/>
          </ac:spMkLst>
        </pc:spChg>
        <pc:spChg chg="add mod">
          <ac:chgData name="Majeda Al Hermi" userId="ebe551ee1b006974" providerId="LiveId" clId="{9A2E8018-DFC0-4587-8CCF-E84692DB8287}" dt="2020-06-15T16:19:01.886" v="2693"/>
          <ac:spMkLst>
            <pc:docMk/>
            <pc:sldMk cId="1447821193" sldId="317"/>
            <ac:spMk id="52" creationId="{325522A7-317E-4026-AAE4-CE24E0DBE1CB}"/>
          </ac:spMkLst>
        </pc:spChg>
        <pc:spChg chg="add mod">
          <ac:chgData name="Majeda Al Hermi" userId="ebe551ee1b006974" providerId="LiveId" clId="{9A2E8018-DFC0-4587-8CCF-E84692DB8287}" dt="2020-06-15T16:23:26.692" v="2766"/>
          <ac:spMkLst>
            <pc:docMk/>
            <pc:sldMk cId="1447821193" sldId="317"/>
            <ac:spMk id="53" creationId="{4FE159D7-E2BC-460F-ADDF-576276EF8655}"/>
          </ac:spMkLst>
        </pc:spChg>
        <pc:spChg chg="add mod">
          <ac:chgData name="Majeda Al Hermi" userId="ebe551ee1b006974" providerId="LiveId" clId="{9A2E8018-DFC0-4587-8CCF-E84692DB8287}" dt="2020-06-15T16:23:26.692" v="2766"/>
          <ac:spMkLst>
            <pc:docMk/>
            <pc:sldMk cId="1447821193" sldId="317"/>
            <ac:spMk id="54" creationId="{7F151BE2-37B1-4F20-AE2F-9506493F2705}"/>
          </ac:spMkLst>
        </pc:spChg>
        <pc:spChg chg="add mod">
          <ac:chgData name="Majeda Al Hermi" userId="ebe551ee1b006974" providerId="LiveId" clId="{9A2E8018-DFC0-4587-8CCF-E84692DB8287}" dt="2020-06-15T16:23:26.692" v="2766"/>
          <ac:spMkLst>
            <pc:docMk/>
            <pc:sldMk cId="1447821193" sldId="317"/>
            <ac:spMk id="55" creationId="{13F6E29E-C4F9-4799-9EE5-D5EDEE589AFA}"/>
          </ac:spMkLst>
        </pc:spChg>
        <pc:spChg chg="add mod">
          <ac:chgData name="Majeda Al Hermi" userId="ebe551ee1b006974" providerId="LiveId" clId="{9A2E8018-DFC0-4587-8CCF-E84692DB8287}" dt="2020-06-15T16:23:26.692" v="2766"/>
          <ac:spMkLst>
            <pc:docMk/>
            <pc:sldMk cId="1447821193" sldId="317"/>
            <ac:spMk id="56" creationId="{519337B3-1866-412F-8C3B-AE6107BCDE24}"/>
          </ac:spMkLst>
        </pc:spChg>
        <pc:spChg chg="add mod">
          <ac:chgData name="Majeda Al Hermi" userId="ebe551ee1b006974" providerId="LiveId" clId="{9A2E8018-DFC0-4587-8CCF-E84692DB8287}" dt="2020-06-15T16:23:26.692" v="2766"/>
          <ac:spMkLst>
            <pc:docMk/>
            <pc:sldMk cId="1447821193" sldId="317"/>
            <ac:spMk id="57" creationId="{EA0158A5-90D0-4212-9A83-F1A6617979B7}"/>
          </ac:spMkLst>
        </pc:spChg>
        <pc:grpChg chg="add del mod">
          <ac:chgData name="Majeda Al Hermi" userId="ebe551ee1b006974" providerId="LiveId" clId="{9A2E8018-DFC0-4587-8CCF-E84692DB8287}" dt="2020-06-15T13:01:12.782" v="510" actId="165"/>
          <ac:grpSpMkLst>
            <pc:docMk/>
            <pc:sldMk cId="1447821193" sldId="317"/>
            <ac:grpSpMk id="2" creationId="{418B3AFE-94A3-4954-9185-E7CECD42E505}"/>
          </ac:grpSpMkLst>
        </pc:grpChg>
        <pc:picChg chg="add del mod topLvl">
          <ac:chgData name="Majeda Al Hermi" userId="ebe551ee1b006974" providerId="LiveId" clId="{9A2E8018-DFC0-4587-8CCF-E84692DB8287}" dt="2020-06-15T15:39:36.251" v="1499" actId="478"/>
          <ac:picMkLst>
            <pc:docMk/>
            <pc:sldMk cId="1447821193" sldId="317"/>
            <ac:picMk id="1026" creationId="{DAED440F-5279-4CFB-9717-D728B6F345AC}"/>
          </ac:picMkLst>
        </pc:picChg>
        <pc:picChg chg="add mod">
          <ac:chgData name="Majeda Al Hermi" userId="ebe551ee1b006974" providerId="LiveId" clId="{9A2E8018-DFC0-4587-8CCF-E84692DB8287}" dt="2020-06-15T15:42:55.635" v="1525" actId="1076"/>
          <ac:picMkLst>
            <pc:docMk/>
            <pc:sldMk cId="1447821193" sldId="317"/>
            <ac:picMk id="1028" creationId="{5FF24467-92CF-4856-BD56-580F6AEEB7F4}"/>
          </ac:picMkLst>
        </pc:picChg>
        <pc:picChg chg="add mod">
          <ac:chgData name="Majeda Al Hermi" userId="ebe551ee1b006974" providerId="LiveId" clId="{9A2E8018-DFC0-4587-8CCF-E84692DB8287}" dt="2020-06-15T15:41:30.520" v="1513" actId="1076"/>
          <ac:picMkLst>
            <pc:docMk/>
            <pc:sldMk cId="1447821193" sldId="317"/>
            <ac:picMk id="1030" creationId="{B05AFC5D-5E77-442A-B1EC-3D854DACD315}"/>
          </ac:picMkLst>
        </pc:picChg>
        <pc:picChg chg="add mod">
          <ac:chgData name="Majeda Al Hermi" userId="ebe551ee1b006974" providerId="LiveId" clId="{9A2E8018-DFC0-4587-8CCF-E84692DB8287}" dt="2020-06-15T15:42:53.494" v="1524" actId="14100"/>
          <ac:picMkLst>
            <pc:docMk/>
            <pc:sldMk cId="1447821193" sldId="317"/>
            <ac:picMk id="1032" creationId="{83E8233F-E89F-4F68-8133-D60382B7A7F8}"/>
          </ac:picMkLst>
        </pc:picChg>
        <pc:picChg chg="add mod">
          <ac:chgData name="Majeda Al Hermi" userId="ebe551ee1b006974" providerId="LiveId" clId="{9A2E8018-DFC0-4587-8CCF-E84692DB8287}" dt="2020-06-15T15:42:57.025" v="1526" actId="1076"/>
          <ac:picMkLst>
            <pc:docMk/>
            <pc:sldMk cId="1447821193" sldId="317"/>
            <ac:picMk id="1034" creationId="{0009163D-0A7B-4F57-B52F-1951F925E044}"/>
          </ac:picMkLst>
        </pc:picChg>
        <pc:picChg chg="add mod">
          <ac:chgData name="Majeda Al Hermi" userId="ebe551ee1b006974" providerId="LiveId" clId="{9A2E8018-DFC0-4587-8CCF-E84692DB8287}" dt="2020-06-15T15:44:13.271" v="1539" actId="14100"/>
          <ac:picMkLst>
            <pc:docMk/>
            <pc:sldMk cId="1447821193" sldId="317"/>
            <ac:picMk id="1036" creationId="{355CA95E-9DC1-43A2-A45F-786A3222B1E4}"/>
          </ac:picMkLst>
        </pc:picChg>
      </pc:sldChg>
      <pc:sldChg chg="addSp delSp modSp add mod ord modTransition modAnim">
        <pc:chgData name="Majeda Al Hermi" userId="ebe551ee1b006974" providerId="LiveId" clId="{9A2E8018-DFC0-4587-8CCF-E84692DB8287}" dt="2020-06-15T16:34:14.411" v="2849"/>
        <pc:sldMkLst>
          <pc:docMk/>
          <pc:sldMk cId="3643226933" sldId="318"/>
        </pc:sldMkLst>
        <pc:spChg chg="mod">
          <ac:chgData name="Majeda Al Hermi" userId="ebe551ee1b006974" providerId="LiveId" clId="{9A2E8018-DFC0-4587-8CCF-E84692DB8287}" dt="2020-06-15T13:11:19.406" v="636" actId="20578"/>
          <ac:spMkLst>
            <pc:docMk/>
            <pc:sldMk cId="3643226933" sldId="318"/>
            <ac:spMk id="3" creationId="{00000000-0000-0000-0000-000000000000}"/>
          </ac:spMkLst>
        </pc:spChg>
        <pc:spChg chg="del">
          <ac:chgData name="Majeda Al Hermi" userId="ebe551ee1b006974" providerId="LiveId" clId="{9A2E8018-DFC0-4587-8CCF-E84692DB8287}" dt="2020-06-15T16:19:44.030" v="2700" actId="478"/>
          <ac:spMkLst>
            <pc:docMk/>
            <pc:sldMk cId="3643226933" sldId="318"/>
            <ac:spMk id="27" creationId="{7060F6AB-2E95-4AD8-B398-9243820FF548}"/>
          </ac:spMkLst>
        </pc:spChg>
        <pc:spChg chg="del">
          <ac:chgData name="Majeda Al Hermi" userId="ebe551ee1b006974" providerId="LiveId" clId="{9A2E8018-DFC0-4587-8CCF-E84692DB8287}" dt="2020-06-15T16:19:44.030" v="2700" actId="478"/>
          <ac:spMkLst>
            <pc:docMk/>
            <pc:sldMk cId="3643226933" sldId="318"/>
            <ac:spMk id="28" creationId="{130B19B1-892D-405D-AE6F-1E35DAD1FA9D}"/>
          </ac:spMkLst>
        </pc:spChg>
        <pc:spChg chg="mod">
          <ac:chgData name="Majeda Al Hermi" userId="ebe551ee1b006974" providerId="LiveId" clId="{9A2E8018-DFC0-4587-8CCF-E84692DB8287}" dt="2020-06-15T13:07:32.125" v="618" actId="404"/>
          <ac:spMkLst>
            <pc:docMk/>
            <pc:sldMk cId="3643226933" sldId="318"/>
            <ac:spMk id="29" creationId="{00000000-0000-0000-0000-000000000000}"/>
          </ac:spMkLst>
        </pc:spChg>
        <pc:spChg chg="mod">
          <ac:chgData name="Majeda Al Hermi" userId="ebe551ee1b006974" providerId="LiveId" clId="{9A2E8018-DFC0-4587-8CCF-E84692DB8287}" dt="2020-06-15T16:19:41.062" v="2699"/>
          <ac:spMkLst>
            <pc:docMk/>
            <pc:sldMk cId="3643226933" sldId="318"/>
            <ac:spMk id="45" creationId="{00000000-0000-0000-0000-000000000000}"/>
          </ac:spMkLst>
        </pc:spChg>
        <pc:spChg chg="del">
          <ac:chgData name="Majeda Al Hermi" userId="ebe551ee1b006974" providerId="LiveId" clId="{9A2E8018-DFC0-4587-8CCF-E84692DB8287}" dt="2020-06-15T16:19:44.030" v="2700" actId="478"/>
          <ac:spMkLst>
            <pc:docMk/>
            <pc:sldMk cId="3643226933" sldId="318"/>
            <ac:spMk id="46" creationId="{7FC95EBC-B708-4CDC-8801-6B423868DF17}"/>
          </ac:spMkLst>
        </pc:spChg>
        <pc:spChg chg="del">
          <ac:chgData name="Majeda Al Hermi" userId="ebe551ee1b006974" providerId="LiveId" clId="{9A2E8018-DFC0-4587-8CCF-E84692DB8287}" dt="2020-06-15T16:19:44.030" v="2700" actId="478"/>
          <ac:spMkLst>
            <pc:docMk/>
            <pc:sldMk cId="3643226933" sldId="318"/>
            <ac:spMk id="47" creationId="{8161C838-22A7-4F93-B9D8-BE9D51FA74B2}"/>
          </ac:spMkLst>
        </pc:spChg>
        <pc:spChg chg="del">
          <ac:chgData name="Majeda Al Hermi" userId="ebe551ee1b006974" providerId="LiveId" clId="{9A2E8018-DFC0-4587-8CCF-E84692DB8287}" dt="2020-06-15T16:19:44.030" v="2700" actId="478"/>
          <ac:spMkLst>
            <pc:docMk/>
            <pc:sldMk cId="3643226933" sldId="318"/>
            <ac:spMk id="48" creationId="{2E24996D-96BF-4AE9-B3CC-437CB4F6A99E}"/>
          </ac:spMkLst>
        </pc:spChg>
        <pc:spChg chg="add mod">
          <ac:chgData name="Majeda Al Hermi" userId="ebe551ee1b006974" providerId="LiveId" clId="{9A2E8018-DFC0-4587-8CCF-E84692DB8287}" dt="2020-06-15T13:08:03.966" v="620"/>
          <ac:spMkLst>
            <pc:docMk/>
            <pc:sldMk cId="3643226933" sldId="318"/>
            <ac:spMk id="51" creationId="{27840A59-20FD-4B55-92EB-E73D9AEE0A79}"/>
          </ac:spMkLst>
        </pc:spChg>
        <pc:spChg chg="add mod">
          <ac:chgData name="Majeda Al Hermi" userId="ebe551ee1b006974" providerId="LiveId" clId="{9A2E8018-DFC0-4587-8CCF-E84692DB8287}" dt="2020-06-15T13:12:29.142" v="708" actId="1036"/>
          <ac:spMkLst>
            <pc:docMk/>
            <pc:sldMk cId="3643226933" sldId="318"/>
            <ac:spMk id="52" creationId="{70C74CC1-35DB-4221-A218-94DFF620C6FD}"/>
          </ac:spMkLst>
        </pc:spChg>
        <pc:spChg chg="add mod">
          <ac:chgData name="Majeda Al Hermi" userId="ebe551ee1b006974" providerId="LiveId" clId="{9A2E8018-DFC0-4587-8CCF-E84692DB8287}" dt="2020-06-15T13:12:29.142" v="708" actId="1036"/>
          <ac:spMkLst>
            <pc:docMk/>
            <pc:sldMk cId="3643226933" sldId="318"/>
            <ac:spMk id="53" creationId="{2720B16A-8F4B-4482-886C-DC7934030C93}"/>
          </ac:spMkLst>
        </pc:spChg>
        <pc:spChg chg="add mod">
          <ac:chgData name="Majeda Al Hermi" userId="ebe551ee1b006974" providerId="LiveId" clId="{9A2E8018-DFC0-4587-8CCF-E84692DB8287}" dt="2020-06-15T13:12:39.182" v="729" actId="1036"/>
          <ac:spMkLst>
            <pc:docMk/>
            <pc:sldMk cId="3643226933" sldId="318"/>
            <ac:spMk id="54" creationId="{4C6337D3-5090-458B-843A-8817B5A218D1}"/>
          </ac:spMkLst>
        </pc:spChg>
        <pc:spChg chg="add mod">
          <ac:chgData name="Majeda Al Hermi" userId="ebe551ee1b006974" providerId="LiveId" clId="{9A2E8018-DFC0-4587-8CCF-E84692DB8287}" dt="2020-06-15T13:12:39.182" v="729" actId="1036"/>
          <ac:spMkLst>
            <pc:docMk/>
            <pc:sldMk cId="3643226933" sldId="318"/>
            <ac:spMk id="55" creationId="{E1DD9794-4FCB-4007-A111-FF5D71F467D8}"/>
          </ac:spMkLst>
        </pc:spChg>
        <pc:spChg chg="add mod">
          <ac:chgData name="Majeda Al Hermi" userId="ebe551ee1b006974" providerId="LiveId" clId="{9A2E8018-DFC0-4587-8CCF-E84692DB8287}" dt="2020-06-15T13:13:29.952" v="771" actId="1035"/>
          <ac:spMkLst>
            <pc:docMk/>
            <pc:sldMk cId="3643226933" sldId="318"/>
            <ac:spMk id="56" creationId="{E6EDE5D5-6D05-4261-850A-3E8139CEBFFC}"/>
          </ac:spMkLst>
        </pc:spChg>
        <pc:spChg chg="add mod">
          <ac:chgData name="Majeda Al Hermi" userId="ebe551ee1b006974" providerId="LiveId" clId="{9A2E8018-DFC0-4587-8CCF-E84692DB8287}" dt="2020-06-15T13:13:29.952" v="771" actId="1035"/>
          <ac:spMkLst>
            <pc:docMk/>
            <pc:sldMk cId="3643226933" sldId="318"/>
            <ac:spMk id="57" creationId="{ADB1ED1B-7198-403F-9D31-601914AE0C89}"/>
          </ac:spMkLst>
        </pc:spChg>
        <pc:spChg chg="add mod">
          <ac:chgData name="Majeda Al Hermi" userId="ebe551ee1b006974" providerId="LiveId" clId="{9A2E8018-DFC0-4587-8CCF-E84692DB8287}" dt="2020-06-15T13:12:29.142" v="708" actId="1036"/>
          <ac:spMkLst>
            <pc:docMk/>
            <pc:sldMk cId="3643226933" sldId="318"/>
            <ac:spMk id="58" creationId="{240B67E4-AC48-4414-88E5-3A16006121FD}"/>
          </ac:spMkLst>
        </pc:spChg>
        <pc:spChg chg="add mod">
          <ac:chgData name="Majeda Al Hermi" userId="ebe551ee1b006974" providerId="LiveId" clId="{9A2E8018-DFC0-4587-8CCF-E84692DB8287}" dt="2020-06-15T13:13:05.597" v="735" actId="1076"/>
          <ac:spMkLst>
            <pc:docMk/>
            <pc:sldMk cId="3643226933" sldId="318"/>
            <ac:spMk id="59" creationId="{D45BD9B5-7E38-4DDB-9395-6B2A3105F0FB}"/>
          </ac:spMkLst>
        </pc:spChg>
        <pc:spChg chg="add mod">
          <ac:chgData name="Majeda Al Hermi" userId="ebe551ee1b006974" providerId="LiveId" clId="{9A2E8018-DFC0-4587-8CCF-E84692DB8287}" dt="2020-06-15T13:12:49.523" v="731" actId="120"/>
          <ac:spMkLst>
            <pc:docMk/>
            <pc:sldMk cId="3643226933" sldId="318"/>
            <ac:spMk id="60" creationId="{1164A53F-FC59-4ADD-B61E-624F7B163D17}"/>
          </ac:spMkLst>
        </pc:spChg>
        <pc:spChg chg="add mod">
          <ac:chgData name="Majeda Al Hermi" userId="ebe551ee1b006974" providerId="LiveId" clId="{9A2E8018-DFC0-4587-8CCF-E84692DB8287}" dt="2020-06-15T13:12:55.271" v="732" actId="14100"/>
          <ac:spMkLst>
            <pc:docMk/>
            <pc:sldMk cId="3643226933" sldId="318"/>
            <ac:spMk id="61" creationId="{39003CF9-F3E4-44A4-BCD5-70A6652331D6}"/>
          </ac:spMkLst>
        </pc:spChg>
        <pc:spChg chg="add mod">
          <ac:chgData name="Majeda Al Hermi" userId="ebe551ee1b006974" providerId="LiveId" clId="{9A2E8018-DFC0-4587-8CCF-E84692DB8287}" dt="2020-06-15T13:13:41.950" v="774" actId="1076"/>
          <ac:spMkLst>
            <pc:docMk/>
            <pc:sldMk cId="3643226933" sldId="318"/>
            <ac:spMk id="62" creationId="{B12EBE37-5F67-4D1B-8D12-BE13EB284825}"/>
          </ac:spMkLst>
        </pc:spChg>
        <pc:spChg chg="add mod">
          <ac:chgData name="Majeda Al Hermi" userId="ebe551ee1b006974" providerId="LiveId" clId="{9A2E8018-DFC0-4587-8CCF-E84692DB8287}" dt="2020-06-15T13:13:29.952" v="771" actId="1035"/>
          <ac:spMkLst>
            <pc:docMk/>
            <pc:sldMk cId="3643226933" sldId="318"/>
            <ac:spMk id="63" creationId="{C8F25818-2F8D-40E7-98B2-03313D062AAA}"/>
          </ac:spMkLst>
        </pc:spChg>
        <pc:spChg chg="add mod">
          <ac:chgData name="Majeda Al Hermi" userId="ebe551ee1b006974" providerId="LiveId" clId="{9A2E8018-DFC0-4587-8CCF-E84692DB8287}" dt="2020-06-15T16:23:51.580" v="2771"/>
          <ac:spMkLst>
            <pc:docMk/>
            <pc:sldMk cId="3643226933" sldId="318"/>
            <ac:spMk id="64" creationId="{136BE217-AC3D-4EC9-9554-366C99A8A2AA}"/>
          </ac:spMkLst>
        </pc:spChg>
        <pc:spChg chg="add mod">
          <ac:chgData name="Majeda Al Hermi" userId="ebe551ee1b006974" providerId="LiveId" clId="{9A2E8018-DFC0-4587-8CCF-E84692DB8287}" dt="2020-06-15T16:23:51.580" v="2771"/>
          <ac:spMkLst>
            <pc:docMk/>
            <pc:sldMk cId="3643226933" sldId="318"/>
            <ac:spMk id="65" creationId="{569A34F0-41B8-452E-98A1-67E61D97CF55}"/>
          </ac:spMkLst>
        </pc:spChg>
        <pc:spChg chg="add mod">
          <ac:chgData name="Majeda Al Hermi" userId="ebe551ee1b006974" providerId="LiveId" clId="{9A2E8018-DFC0-4587-8CCF-E84692DB8287}" dt="2020-06-15T16:23:51.580" v="2771"/>
          <ac:spMkLst>
            <pc:docMk/>
            <pc:sldMk cId="3643226933" sldId="318"/>
            <ac:spMk id="66" creationId="{9CD08636-A475-4E68-B20E-A248144B9948}"/>
          </ac:spMkLst>
        </pc:spChg>
        <pc:spChg chg="add mod">
          <ac:chgData name="Majeda Al Hermi" userId="ebe551ee1b006974" providerId="LiveId" clId="{9A2E8018-DFC0-4587-8CCF-E84692DB8287}" dt="2020-06-15T16:23:51.580" v="2771"/>
          <ac:spMkLst>
            <pc:docMk/>
            <pc:sldMk cId="3643226933" sldId="318"/>
            <ac:spMk id="67" creationId="{448D0FE7-B4C1-4526-B8F1-E09D4EA2926C}"/>
          </ac:spMkLst>
        </pc:spChg>
        <pc:spChg chg="add mod">
          <ac:chgData name="Majeda Al Hermi" userId="ebe551ee1b006974" providerId="LiveId" clId="{9A2E8018-DFC0-4587-8CCF-E84692DB8287}" dt="2020-06-15T16:23:51.580" v="2771"/>
          <ac:spMkLst>
            <pc:docMk/>
            <pc:sldMk cId="3643226933" sldId="318"/>
            <ac:spMk id="68" creationId="{9DDB748C-38E4-48D1-8B87-71F03D807E40}"/>
          </ac:spMkLst>
        </pc:spChg>
        <pc:picChg chg="add mod">
          <ac:chgData name="Majeda Al Hermi" userId="ebe551ee1b006974" providerId="LiveId" clId="{9A2E8018-DFC0-4587-8CCF-E84692DB8287}" dt="2020-06-15T13:08:03.966" v="620"/>
          <ac:picMkLst>
            <pc:docMk/>
            <pc:sldMk cId="3643226933" sldId="318"/>
            <ac:picMk id="49" creationId="{0A25EF7D-67C4-4FCC-83DF-5D9D90275B6A}"/>
          </ac:picMkLst>
        </pc:picChg>
      </pc:sldChg>
      <pc:sldChg chg="addSp delSp modSp add mod modAnim">
        <pc:chgData name="Majeda Al Hermi" userId="ebe551ee1b006974" providerId="LiveId" clId="{9A2E8018-DFC0-4587-8CCF-E84692DB8287}" dt="2020-06-15T16:39:06.616" v="2869"/>
        <pc:sldMkLst>
          <pc:docMk/>
          <pc:sldMk cId="3389241250" sldId="319"/>
        </pc:sldMkLst>
        <pc:spChg chg="mod">
          <ac:chgData name="Majeda Al Hermi" userId="ebe551ee1b006974" providerId="LiveId" clId="{9A2E8018-DFC0-4587-8CCF-E84692DB8287}" dt="2020-06-15T13:21:01.634" v="868" actId="207"/>
          <ac:spMkLst>
            <pc:docMk/>
            <pc:sldMk cId="3389241250" sldId="319"/>
            <ac:spMk id="8" creationId="{DC37789B-B980-4028-8C51-2DBB7697BBEF}"/>
          </ac:spMkLst>
        </pc:spChg>
        <pc:spChg chg="mod">
          <ac:chgData name="Majeda Al Hermi" userId="ebe551ee1b006974" providerId="LiveId" clId="{9A2E8018-DFC0-4587-8CCF-E84692DB8287}" dt="2020-06-15T13:21:08.679" v="871" actId="207"/>
          <ac:spMkLst>
            <pc:docMk/>
            <pc:sldMk cId="3389241250" sldId="319"/>
            <ac:spMk id="9" creationId="{DC1C942D-6E2D-45B0-A963-9A5277954F0A}"/>
          </ac:spMkLst>
        </pc:spChg>
        <pc:spChg chg="mod">
          <ac:chgData name="Majeda Al Hermi" userId="ebe551ee1b006974" providerId="LiveId" clId="{9A2E8018-DFC0-4587-8CCF-E84692DB8287}" dt="2020-06-15T13:21:46.296" v="882" actId="1076"/>
          <ac:spMkLst>
            <pc:docMk/>
            <pc:sldMk cId="3389241250" sldId="319"/>
            <ac:spMk id="10" creationId="{8504C26D-7627-44EF-8377-F8A1C5DA0997}"/>
          </ac:spMkLst>
        </pc:spChg>
        <pc:spChg chg="mod">
          <ac:chgData name="Majeda Al Hermi" userId="ebe551ee1b006974" providerId="LiveId" clId="{9A2E8018-DFC0-4587-8CCF-E84692DB8287}" dt="2020-06-15T13:21:11.304" v="872" actId="207"/>
          <ac:spMkLst>
            <pc:docMk/>
            <pc:sldMk cId="3389241250" sldId="319"/>
            <ac:spMk id="11" creationId="{DB26321C-358E-41A9-BD37-6BC17CF9A85E}"/>
          </ac:spMkLst>
        </pc:spChg>
        <pc:spChg chg="mod">
          <ac:chgData name="Majeda Al Hermi" userId="ebe551ee1b006974" providerId="LiveId" clId="{9A2E8018-DFC0-4587-8CCF-E84692DB8287}" dt="2020-06-15T13:21:19.724" v="875" actId="1076"/>
          <ac:spMkLst>
            <pc:docMk/>
            <pc:sldMk cId="3389241250" sldId="319"/>
            <ac:spMk id="12" creationId="{750E0D91-8348-49C3-AC19-12119580C3F6}"/>
          </ac:spMkLst>
        </pc:spChg>
        <pc:spChg chg="mod">
          <ac:chgData name="Majeda Al Hermi" userId="ebe551ee1b006974" providerId="LiveId" clId="{9A2E8018-DFC0-4587-8CCF-E84692DB8287}" dt="2020-06-15T13:21:13.803" v="873" actId="207"/>
          <ac:spMkLst>
            <pc:docMk/>
            <pc:sldMk cId="3389241250" sldId="319"/>
            <ac:spMk id="13" creationId="{111435E4-8F67-42A6-9F1F-ECD8F0BF8C75}"/>
          </ac:spMkLst>
        </pc:spChg>
        <pc:spChg chg="del mod">
          <ac:chgData name="Majeda Al Hermi" userId="ebe551ee1b006974" providerId="LiveId" clId="{9A2E8018-DFC0-4587-8CCF-E84692DB8287}" dt="2020-06-15T13:21:27.441" v="878" actId="478"/>
          <ac:spMkLst>
            <pc:docMk/>
            <pc:sldMk cId="3389241250" sldId="319"/>
            <ac:spMk id="41" creationId="{BAEA321E-8AF6-4844-BEBA-57C217359FF6}"/>
          </ac:spMkLst>
        </pc:spChg>
        <pc:spChg chg="add mod">
          <ac:chgData name="Majeda Al Hermi" userId="ebe551ee1b006974" providerId="LiveId" clId="{9A2E8018-DFC0-4587-8CCF-E84692DB8287}" dt="2020-06-15T16:20:56.158" v="2709"/>
          <ac:spMkLst>
            <pc:docMk/>
            <pc:sldMk cId="3389241250" sldId="319"/>
            <ac:spMk id="42" creationId="{ED72763B-FC67-4932-8E55-049109EA7D35}"/>
          </ac:spMkLst>
        </pc:spChg>
        <pc:spChg chg="add mod">
          <ac:chgData name="Majeda Al Hermi" userId="ebe551ee1b006974" providerId="LiveId" clId="{9A2E8018-DFC0-4587-8CCF-E84692DB8287}" dt="2020-06-15T16:24:21.230" v="2779"/>
          <ac:spMkLst>
            <pc:docMk/>
            <pc:sldMk cId="3389241250" sldId="319"/>
            <ac:spMk id="43" creationId="{0CD8582F-7C91-4D61-8CF1-E3190F741EEE}"/>
          </ac:spMkLst>
        </pc:spChg>
        <pc:spChg chg="add mod">
          <ac:chgData name="Majeda Al Hermi" userId="ebe551ee1b006974" providerId="LiveId" clId="{9A2E8018-DFC0-4587-8CCF-E84692DB8287}" dt="2020-06-15T16:24:21.230" v="2779"/>
          <ac:spMkLst>
            <pc:docMk/>
            <pc:sldMk cId="3389241250" sldId="319"/>
            <ac:spMk id="44" creationId="{59C10086-7752-4819-9B50-BEB1C9BFD815}"/>
          </ac:spMkLst>
        </pc:spChg>
        <pc:spChg chg="add mod">
          <ac:chgData name="Majeda Al Hermi" userId="ebe551ee1b006974" providerId="LiveId" clId="{9A2E8018-DFC0-4587-8CCF-E84692DB8287}" dt="2020-06-15T16:24:21.230" v="2779"/>
          <ac:spMkLst>
            <pc:docMk/>
            <pc:sldMk cId="3389241250" sldId="319"/>
            <ac:spMk id="45" creationId="{71B8A111-F315-4482-86E8-E7BB45A9D714}"/>
          </ac:spMkLst>
        </pc:spChg>
        <pc:spChg chg="add mod">
          <ac:chgData name="Majeda Al Hermi" userId="ebe551ee1b006974" providerId="LiveId" clId="{9A2E8018-DFC0-4587-8CCF-E84692DB8287}" dt="2020-06-15T16:24:21.230" v="2779"/>
          <ac:spMkLst>
            <pc:docMk/>
            <pc:sldMk cId="3389241250" sldId="319"/>
            <ac:spMk id="46" creationId="{DC26BA80-ED46-4DF3-913F-C4C692B4C4DE}"/>
          </ac:spMkLst>
        </pc:spChg>
        <pc:spChg chg="add mod">
          <ac:chgData name="Majeda Al Hermi" userId="ebe551ee1b006974" providerId="LiveId" clId="{9A2E8018-DFC0-4587-8CCF-E84692DB8287}" dt="2020-06-15T16:24:21.230" v="2779"/>
          <ac:spMkLst>
            <pc:docMk/>
            <pc:sldMk cId="3389241250" sldId="319"/>
            <ac:spMk id="47" creationId="{764829ED-EBE4-454D-A1BD-DF2DBAE63B4F}"/>
          </ac:spMkLst>
        </pc:spChg>
        <pc:spChg chg="del">
          <ac:chgData name="Majeda Al Hermi" userId="ebe551ee1b006974" providerId="LiveId" clId="{9A2E8018-DFC0-4587-8CCF-E84692DB8287}" dt="2020-06-15T16:20:59.017" v="2710" actId="478"/>
          <ac:spMkLst>
            <pc:docMk/>
            <pc:sldMk cId="3389241250" sldId="319"/>
            <ac:spMk id="73" creationId="{A34CF3ED-B6F9-4C77-8B50-BD43A3B567B8}"/>
          </ac:spMkLst>
        </pc:spChg>
        <pc:spChg chg="del">
          <ac:chgData name="Majeda Al Hermi" userId="ebe551ee1b006974" providerId="LiveId" clId="{9A2E8018-DFC0-4587-8CCF-E84692DB8287}" dt="2020-06-15T16:20:59.017" v="2710" actId="478"/>
          <ac:spMkLst>
            <pc:docMk/>
            <pc:sldMk cId="3389241250" sldId="319"/>
            <ac:spMk id="75" creationId="{11952347-217D-4A25-B635-E6CACECED361}"/>
          </ac:spMkLst>
        </pc:spChg>
        <pc:spChg chg="del">
          <ac:chgData name="Majeda Al Hermi" userId="ebe551ee1b006974" providerId="LiveId" clId="{9A2E8018-DFC0-4587-8CCF-E84692DB8287}" dt="2020-06-15T16:20:59.017" v="2710" actId="478"/>
          <ac:spMkLst>
            <pc:docMk/>
            <pc:sldMk cId="3389241250" sldId="319"/>
            <ac:spMk id="76" creationId="{40D66F91-3628-4A6C-8CEC-A2FAC39C5DF2}"/>
          </ac:spMkLst>
        </pc:spChg>
        <pc:spChg chg="del">
          <ac:chgData name="Majeda Al Hermi" userId="ebe551ee1b006974" providerId="LiveId" clId="{9A2E8018-DFC0-4587-8CCF-E84692DB8287}" dt="2020-06-15T16:20:59.017" v="2710" actId="478"/>
          <ac:spMkLst>
            <pc:docMk/>
            <pc:sldMk cId="3389241250" sldId="319"/>
            <ac:spMk id="77" creationId="{D0E5B2C7-30D0-4141-96F0-54951A2DD100}"/>
          </ac:spMkLst>
        </pc:spChg>
        <pc:spChg chg="del">
          <ac:chgData name="Majeda Al Hermi" userId="ebe551ee1b006974" providerId="LiveId" clId="{9A2E8018-DFC0-4587-8CCF-E84692DB8287}" dt="2020-06-15T16:20:59.017" v="2710" actId="478"/>
          <ac:spMkLst>
            <pc:docMk/>
            <pc:sldMk cId="3389241250" sldId="319"/>
            <ac:spMk id="78" creationId="{2E86C7D2-4E42-4CF8-8CC0-9422F6DDAF3D}"/>
          </ac:spMkLst>
        </pc:spChg>
      </pc:sldChg>
      <pc:sldChg chg="add del">
        <pc:chgData name="Majeda Al Hermi" userId="ebe551ee1b006974" providerId="LiveId" clId="{9A2E8018-DFC0-4587-8CCF-E84692DB8287}" dt="2020-06-15T15:31:36.146" v="1298" actId="2696"/>
        <pc:sldMkLst>
          <pc:docMk/>
          <pc:sldMk cId="2055737613" sldId="320"/>
        </pc:sldMkLst>
      </pc:sldChg>
      <pc:sldChg chg="addSp delSp modSp add mod delAnim modAnim">
        <pc:chgData name="Majeda Al Hermi" userId="ebe551ee1b006974" providerId="LiveId" clId="{9A2E8018-DFC0-4587-8CCF-E84692DB8287}" dt="2020-06-15T16:24:11.435" v="2776" actId="207"/>
        <pc:sldMkLst>
          <pc:docMk/>
          <pc:sldMk cId="3768271463" sldId="321"/>
        </pc:sldMkLst>
        <pc:spChg chg="del">
          <ac:chgData name="Majeda Al Hermi" userId="ebe551ee1b006974" providerId="LiveId" clId="{9A2E8018-DFC0-4587-8CCF-E84692DB8287}" dt="2020-06-15T15:22:26.264" v="1109" actId="478"/>
          <ac:spMkLst>
            <pc:docMk/>
            <pc:sldMk cId="3768271463" sldId="321"/>
            <ac:spMk id="12" creationId="{3D149265-CBF7-4831-85F6-7C4B3CADE5A4}"/>
          </ac:spMkLst>
        </pc:spChg>
        <pc:spChg chg="mod">
          <ac:chgData name="Majeda Al Hermi" userId="ebe551ee1b006974" providerId="LiveId" clId="{9A2E8018-DFC0-4587-8CCF-E84692DB8287}" dt="2020-06-15T15:24:56.295" v="1159" actId="6549"/>
          <ac:spMkLst>
            <pc:docMk/>
            <pc:sldMk cId="3768271463" sldId="321"/>
            <ac:spMk id="29" creationId="{00000000-0000-0000-0000-000000000000}"/>
          </ac:spMkLst>
        </pc:spChg>
        <pc:spChg chg="mod">
          <ac:chgData name="Majeda Al Hermi" userId="ebe551ee1b006974" providerId="LiveId" clId="{9A2E8018-DFC0-4587-8CCF-E84692DB8287}" dt="2020-06-15T15:23:17.189" v="1139"/>
          <ac:spMkLst>
            <pc:docMk/>
            <pc:sldMk cId="3768271463" sldId="321"/>
            <ac:spMk id="39" creationId="{12D52847-7E1E-4BED-8555-89D4AF8823AE}"/>
          </ac:spMkLst>
        </pc:spChg>
        <pc:spChg chg="mod">
          <ac:chgData name="Majeda Al Hermi" userId="ebe551ee1b006974" providerId="LiveId" clId="{9A2E8018-DFC0-4587-8CCF-E84692DB8287}" dt="2020-06-15T15:22:23.140" v="1108" actId="20577"/>
          <ac:spMkLst>
            <pc:docMk/>
            <pc:sldMk cId="3768271463" sldId="321"/>
            <ac:spMk id="41" creationId="{C62F4748-41CE-4AE6-9199-4582ABD14EF3}"/>
          </ac:spMkLst>
        </pc:spChg>
        <pc:spChg chg="add mod">
          <ac:chgData name="Majeda Al Hermi" userId="ebe551ee1b006974" providerId="LiveId" clId="{9A2E8018-DFC0-4587-8CCF-E84692DB8287}" dt="2020-06-15T16:20:13.299" v="2703"/>
          <ac:spMkLst>
            <pc:docMk/>
            <pc:sldMk cId="3768271463" sldId="321"/>
            <ac:spMk id="64" creationId="{EC91B0AD-C2A9-43B8-BCE5-DC8EB1A101B6}"/>
          </ac:spMkLst>
        </pc:spChg>
        <pc:spChg chg="del">
          <ac:chgData name="Majeda Al Hermi" userId="ebe551ee1b006974" providerId="LiveId" clId="{9A2E8018-DFC0-4587-8CCF-E84692DB8287}" dt="2020-06-15T16:20:16.970" v="2704" actId="478"/>
          <ac:spMkLst>
            <pc:docMk/>
            <pc:sldMk cId="3768271463" sldId="321"/>
            <ac:spMk id="73" creationId="{93BAFC97-7171-4A51-8833-9A255D41F23D}"/>
          </ac:spMkLst>
        </pc:spChg>
        <pc:spChg chg="del">
          <ac:chgData name="Majeda Al Hermi" userId="ebe551ee1b006974" providerId="LiveId" clId="{9A2E8018-DFC0-4587-8CCF-E84692DB8287}" dt="2020-06-15T16:20:16.970" v="2704" actId="478"/>
          <ac:spMkLst>
            <pc:docMk/>
            <pc:sldMk cId="3768271463" sldId="321"/>
            <ac:spMk id="74" creationId="{8BFB80DA-526B-491E-93EB-7A5B8A06A5AD}"/>
          </ac:spMkLst>
        </pc:spChg>
        <pc:spChg chg="del">
          <ac:chgData name="Majeda Al Hermi" userId="ebe551ee1b006974" providerId="LiveId" clId="{9A2E8018-DFC0-4587-8CCF-E84692DB8287}" dt="2020-06-15T16:20:16.970" v="2704" actId="478"/>
          <ac:spMkLst>
            <pc:docMk/>
            <pc:sldMk cId="3768271463" sldId="321"/>
            <ac:spMk id="75" creationId="{E809EDDA-1A34-4C6A-90AB-4D880A3F4756}"/>
          </ac:spMkLst>
        </pc:spChg>
        <pc:spChg chg="del">
          <ac:chgData name="Majeda Al Hermi" userId="ebe551ee1b006974" providerId="LiveId" clId="{9A2E8018-DFC0-4587-8CCF-E84692DB8287}" dt="2020-06-15T16:20:16.970" v="2704" actId="478"/>
          <ac:spMkLst>
            <pc:docMk/>
            <pc:sldMk cId="3768271463" sldId="321"/>
            <ac:spMk id="76" creationId="{3C0E9DB5-23D9-407A-979E-23EEE9F18592}"/>
          </ac:spMkLst>
        </pc:spChg>
        <pc:spChg chg="del">
          <ac:chgData name="Majeda Al Hermi" userId="ebe551ee1b006974" providerId="LiveId" clId="{9A2E8018-DFC0-4587-8CCF-E84692DB8287}" dt="2020-06-15T16:20:16.970" v="2704" actId="478"/>
          <ac:spMkLst>
            <pc:docMk/>
            <pc:sldMk cId="3768271463" sldId="321"/>
            <ac:spMk id="77" creationId="{E94C7913-F809-49D2-B87D-7F590A22D2BB}"/>
          </ac:spMkLst>
        </pc:spChg>
        <pc:spChg chg="add del mod ord">
          <ac:chgData name="Majeda Al Hermi" userId="ebe551ee1b006974" providerId="LiveId" clId="{9A2E8018-DFC0-4587-8CCF-E84692DB8287}" dt="2020-06-15T15:32:36.056" v="1309" actId="21"/>
          <ac:spMkLst>
            <pc:docMk/>
            <pc:sldMk cId="3768271463" sldId="321"/>
            <ac:spMk id="78" creationId="{4096328E-AD25-48FD-9B3F-E5919AA06E90}"/>
          </ac:spMkLst>
        </pc:spChg>
        <pc:spChg chg="mod">
          <ac:chgData name="Majeda Al Hermi" userId="ebe551ee1b006974" providerId="LiveId" clId="{9A2E8018-DFC0-4587-8CCF-E84692DB8287}" dt="2020-06-15T15:25:17.444" v="1165"/>
          <ac:spMkLst>
            <pc:docMk/>
            <pc:sldMk cId="3768271463" sldId="321"/>
            <ac:spMk id="80" creationId="{F3E671D8-7C09-47E2-9817-4A29466BFD67}"/>
          </ac:spMkLst>
        </pc:spChg>
        <pc:spChg chg="mod">
          <ac:chgData name="Majeda Al Hermi" userId="ebe551ee1b006974" providerId="LiveId" clId="{9A2E8018-DFC0-4587-8CCF-E84692DB8287}" dt="2020-06-15T15:25:17.444" v="1165"/>
          <ac:spMkLst>
            <pc:docMk/>
            <pc:sldMk cId="3768271463" sldId="321"/>
            <ac:spMk id="81" creationId="{68282E0B-6763-44B1-89AC-756BFF1AF276}"/>
          </ac:spMkLst>
        </pc:spChg>
        <pc:spChg chg="mod">
          <ac:chgData name="Majeda Al Hermi" userId="ebe551ee1b006974" providerId="LiveId" clId="{9A2E8018-DFC0-4587-8CCF-E84692DB8287}" dt="2020-06-15T15:25:17.444" v="1165"/>
          <ac:spMkLst>
            <pc:docMk/>
            <pc:sldMk cId="3768271463" sldId="321"/>
            <ac:spMk id="82" creationId="{92144C65-1A59-4BEC-ACEF-B6D369CD36AF}"/>
          </ac:spMkLst>
        </pc:spChg>
        <pc:spChg chg="mod">
          <ac:chgData name="Majeda Al Hermi" userId="ebe551ee1b006974" providerId="LiveId" clId="{9A2E8018-DFC0-4587-8CCF-E84692DB8287}" dt="2020-06-15T15:25:17.444" v="1165"/>
          <ac:spMkLst>
            <pc:docMk/>
            <pc:sldMk cId="3768271463" sldId="321"/>
            <ac:spMk id="83" creationId="{F67C8084-D55C-4AC1-8838-3AF216A9A09C}"/>
          </ac:spMkLst>
        </pc:spChg>
        <pc:spChg chg="mod">
          <ac:chgData name="Majeda Al Hermi" userId="ebe551ee1b006974" providerId="LiveId" clId="{9A2E8018-DFC0-4587-8CCF-E84692DB8287}" dt="2020-06-15T15:25:17.444" v="1165"/>
          <ac:spMkLst>
            <pc:docMk/>
            <pc:sldMk cId="3768271463" sldId="321"/>
            <ac:spMk id="84" creationId="{9E0C7D38-3EB2-46E0-95E7-7DC2914D4C43}"/>
          </ac:spMkLst>
        </pc:spChg>
        <pc:spChg chg="mod">
          <ac:chgData name="Majeda Al Hermi" userId="ebe551ee1b006974" providerId="LiveId" clId="{9A2E8018-DFC0-4587-8CCF-E84692DB8287}" dt="2020-06-15T15:25:17.444" v="1165"/>
          <ac:spMkLst>
            <pc:docMk/>
            <pc:sldMk cId="3768271463" sldId="321"/>
            <ac:spMk id="85" creationId="{7E96FC5C-3345-4821-AD4C-22E9DEC51E8B}"/>
          </ac:spMkLst>
        </pc:spChg>
        <pc:spChg chg="add mod">
          <ac:chgData name="Majeda Al Hermi" userId="ebe551ee1b006974" providerId="LiveId" clId="{9A2E8018-DFC0-4587-8CCF-E84692DB8287}" dt="2020-06-15T16:23:58.782" v="2774"/>
          <ac:spMkLst>
            <pc:docMk/>
            <pc:sldMk cId="3768271463" sldId="321"/>
            <ac:spMk id="86" creationId="{0A456865-7417-425E-93A2-1381445A69E4}"/>
          </ac:spMkLst>
        </pc:spChg>
        <pc:spChg chg="add mod">
          <ac:chgData name="Majeda Al Hermi" userId="ebe551ee1b006974" providerId="LiveId" clId="{9A2E8018-DFC0-4587-8CCF-E84692DB8287}" dt="2020-06-15T16:23:58.782" v="2774"/>
          <ac:spMkLst>
            <pc:docMk/>
            <pc:sldMk cId="3768271463" sldId="321"/>
            <ac:spMk id="87" creationId="{243EFAE0-CBED-4B7D-B978-9441CCA45161}"/>
          </ac:spMkLst>
        </pc:spChg>
        <pc:spChg chg="add mod">
          <ac:chgData name="Majeda Al Hermi" userId="ebe551ee1b006974" providerId="LiveId" clId="{9A2E8018-DFC0-4587-8CCF-E84692DB8287}" dt="2020-06-15T16:24:11.435" v="2776" actId="207"/>
          <ac:spMkLst>
            <pc:docMk/>
            <pc:sldMk cId="3768271463" sldId="321"/>
            <ac:spMk id="88" creationId="{9028AAB0-5F64-416A-AA45-69C88F0EEAA6}"/>
          </ac:spMkLst>
        </pc:spChg>
        <pc:spChg chg="add mod">
          <ac:chgData name="Majeda Al Hermi" userId="ebe551ee1b006974" providerId="LiveId" clId="{9A2E8018-DFC0-4587-8CCF-E84692DB8287}" dt="2020-06-15T16:24:06.827" v="2775" actId="207"/>
          <ac:spMkLst>
            <pc:docMk/>
            <pc:sldMk cId="3768271463" sldId="321"/>
            <ac:spMk id="89" creationId="{C8341B8D-8CC2-4B7F-B6AD-85799E20FCDF}"/>
          </ac:spMkLst>
        </pc:spChg>
        <pc:spChg chg="add mod">
          <ac:chgData name="Majeda Al Hermi" userId="ebe551ee1b006974" providerId="LiveId" clId="{9A2E8018-DFC0-4587-8CCF-E84692DB8287}" dt="2020-06-15T16:23:58.782" v="2774"/>
          <ac:spMkLst>
            <pc:docMk/>
            <pc:sldMk cId="3768271463" sldId="321"/>
            <ac:spMk id="90" creationId="{8ADE55E5-9C78-4158-BA8F-92C25A2EBB00}"/>
          </ac:spMkLst>
        </pc:spChg>
        <pc:grpChg chg="del">
          <ac:chgData name="Majeda Al Hermi" userId="ebe551ee1b006974" providerId="LiveId" clId="{9A2E8018-DFC0-4587-8CCF-E84692DB8287}" dt="2020-06-15T15:24:58.967" v="1160" actId="21"/>
          <ac:grpSpMkLst>
            <pc:docMk/>
            <pc:sldMk cId="3768271463" sldId="321"/>
            <ac:grpSpMk id="16" creationId="{50C483AE-F0AE-4090-98C4-A6EF9369854D}"/>
          </ac:grpSpMkLst>
        </pc:grpChg>
        <pc:grpChg chg="del">
          <ac:chgData name="Majeda Al Hermi" userId="ebe551ee1b006974" providerId="LiveId" clId="{9A2E8018-DFC0-4587-8CCF-E84692DB8287}" dt="2020-06-15T15:32:36.056" v="1309" actId="21"/>
          <ac:grpSpMkLst>
            <pc:docMk/>
            <pc:sldMk cId="3768271463" sldId="321"/>
            <ac:grpSpMk id="44" creationId="{B029C05A-AD20-46C2-89FB-90D0D7E4A1A5}"/>
          </ac:grpSpMkLst>
        </pc:grpChg>
        <pc:grpChg chg="add mod">
          <ac:chgData name="Majeda Al Hermi" userId="ebe551ee1b006974" providerId="LiveId" clId="{9A2E8018-DFC0-4587-8CCF-E84692DB8287}" dt="2020-06-15T15:25:17.444" v="1165"/>
          <ac:grpSpMkLst>
            <pc:docMk/>
            <pc:sldMk cId="3768271463" sldId="321"/>
            <ac:grpSpMk id="79" creationId="{FD855ABF-F991-4ACC-B68E-55A184759E7C}"/>
          </ac:grpSpMkLst>
        </pc:grpChg>
      </pc:sldChg>
      <pc:sldChg chg="addSp delSp modSp add mod modAnim">
        <pc:chgData name="Majeda Al Hermi" userId="ebe551ee1b006974" providerId="LiveId" clId="{9A2E8018-DFC0-4587-8CCF-E84692DB8287}" dt="2020-06-15T16:24:19.027" v="2778"/>
        <pc:sldMkLst>
          <pc:docMk/>
          <pc:sldMk cId="1851995902" sldId="322"/>
        </pc:sldMkLst>
        <pc:spChg chg="add mod">
          <ac:chgData name="Majeda Al Hermi" userId="ebe551ee1b006974" providerId="LiveId" clId="{9A2E8018-DFC0-4587-8CCF-E84692DB8287}" dt="2020-06-15T15:29:23.545" v="1262" actId="1035"/>
          <ac:spMkLst>
            <pc:docMk/>
            <pc:sldMk cId="1851995902" sldId="322"/>
            <ac:spMk id="2" creationId="{5F6EC744-5DC7-478C-A72A-B72719B3241B}"/>
          </ac:spMkLst>
        </pc:spChg>
        <pc:spChg chg="add mod">
          <ac:chgData name="Majeda Al Hermi" userId="ebe551ee1b006974" providerId="LiveId" clId="{9A2E8018-DFC0-4587-8CCF-E84692DB8287}" dt="2020-06-15T15:29:29.747" v="1264" actId="1076"/>
          <ac:spMkLst>
            <pc:docMk/>
            <pc:sldMk cId="1851995902" sldId="322"/>
            <ac:spMk id="4" creationId="{2809575E-7EF1-49CF-8F7B-8D57B7D6934D}"/>
          </ac:spMkLst>
        </pc:spChg>
        <pc:spChg chg="add mod">
          <ac:chgData name="Majeda Al Hermi" userId="ebe551ee1b006974" providerId="LiveId" clId="{9A2E8018-DFC0-4587-8CCF-E84692DB8287}" dt="2020-06-15T15:29:11.095" v="1253" actId="14100"/>
          <ac:spMkLst>
            <pc:docMk/>
            <pc:sldMk cId="1851995902" sldId="322"/>
            <ac:spMk id="5" creationId="{99D34392-504F-4638-9D39-F090B7720E3A}"/>
          </ac:spMkLst>
        </pc:spChg>
        <pc:spChg chg="add mod">
          <ac:chgData name="Majeda Al Hermi" userId="ebe551ee1b006974" providerId="LiveId" clId="{9A2E8018-DFC0-4587-8CCF-E84692DB8287}" dt="2020-06-15T15:30:05.926" v="1279" actId="1076"/>
          <ac:spMkLst>
            <pc:docMk/>
            <pc:sldMk cId="1851995902" sldId="322"/>
            <ac:spMk id="6" creationId="{2418802C-251D-41F4-87AB-8DD0E67166D7}"/>
          </ac:spMkLst>
        </pc:spChg>
        <pc:spChg chg="add del mod">
          <ac:chgData name="Majeda Al Hermi" userId="ebe551ee1b006974" providerId="LiveId" clId="{9A2E8018-DFC0-4587-8CCF-E84692DB8287}" dt="2020-06-15T15:32:02.640" v="1304" actId="478"/>
          <ac:spMkLst>
            <pc:docMk/>
            <pc:sldMk cId="1851995902" sldId="322"/>
            <ac:spMk id="8" creationId="{0D03284E-B79C-4660-9E6F-D8B4468042C4}"/>
          </ac:spMkLst>
        </pc:spChg>
        <pc:spChg chg="mod">
          <ac:chgData name="Majeda Al Hermi" userId="ebe551ee1b006974" providerId="LiveId" clId="{9A2E8018-DFC0-4587-8CCF-E84692DB8287}" dt="2020-06-15T15:26:43.859" v="1176" actId="1076"/>
          <ac:spMkLst>
            <pc:docMk/>
            <pc:sldMk cId="1851995902" sldId="322"/>
            <ac:spMk id="16" creationId="{A6B4451B-E3D7-4B32-94A9-49AAABD2572B}"/>
          </ac:spMkLst>
        </pc:spChg>
        <pc:spChg chg="mod">
          <ac:chgData name="Majeda Al Hermi" userId="ebe551ee1b006974" providerId="LiveId" clId="{9A2E8018-DFC0-4587-8CCF-E84692DB8287}" dt="2020-06-15T15:26:22.832" v="1175" actId="1076"/>
          <ac:spMkLst>
            <pc:docMk/>
            <pc:sldMk cId="1851995902" sldId="322"/>
            <ac:spMk id="18" creationId="{11C609B5-66BB-46CB-8645-E8731FDA642A}"/>
          </ac:spMkLst>
        </pc:spChg>
        <pc:spChg chg="mod">
          <ac:chgData name="Majeda Al Hermi" userId="ebe551ee1b006974" providerId="LiveId" clId="{9A2E8018-DFC0-4587-8CCF-E84692DB8287}" dt="2020-06-15T15:30:33.357" v="1290" actId="1076"/>
          <ac:spMkLst>
            <pc:docMk/>
            <pc:sldMk cId="1851995902" sldId="322"/>
            <ac:spMk id="19" creationId="{3E2FA3CB-910A-474B-B73D-31904FC7AC39}"/>
          </ac:spMkLst>
        </pc:spChg>
        <pc:spChg chg="mod">
          <ac:chgData name="Majeda Al Hermi" userId="ebe551ee1b006974" providerId="LiveId" clId="{9A2E8018-DFC0-4587-8CCF-E84692DB8287}" dt="2020-06-15T15:26:43.859" v="1176" actId="1076"/>
          <ac:spMkLst>
            <pc:docMk/>
            <pc:sldMk cId="1851995902" sldId="322"/>
            <ac:spMk id="20" creationId="{C4A31130-DAD8-46C2-AA14-94EBF5E4A526}"/>
          </ac:spMkLst>
        </pc:spChg>
        <pc:spChg chg="mod">
          <ac:chgData name="Majeda Al Hermi" userId="ebe551ee1b006974" providerId="LiveId" clId="{9A2E8018-DFC0-4587-8CCF-E84692DB8287}" dt="2020-06-15T16:20:41.161" v="2707"/>
          <ac:spMkLst>
            <pc:docMk/>
            <pc:sldMk cId="1851995902" sldId="322"/>
            <ac:spMk id="46" creationId="{15FBBBCB-7D94-4CE6-8260-BD29BB7750A7}"/>
          </ac:spMkLst>
        </pc:spChg>
        <pc:spChg chg="add mod">
          <ac:chgData name="Majeda Al Hermi" userId="ebe551ee1b006974" providerId="LiveId" clId="{9A2E8018-DFC0-4587-8CCF-E84692DB8287}" dt="2020-06-15T15:32:17.980" v="1305"/>
          <ac:spMkLst>
            <pc:docMk/>
            <pc:sldMk cId="1851995902" sldId="322"/>
            <ac:spMk id="48" creationId="{C43E1D18-3404-46D6-8916-69BE7E4FF80C}"/>
          </ac:spMkLst>
        </pc:spChg>
        <pc:spChg chg="mod">
          <ac:chgData name="Majeda Al Hermi" userId="ebe551ee1b006974" providerId="LiveId" clId="{9A2E8018-DFC0-4587-8CCF-E84692DB8287}" dt="2020-06-15T15:32:17.980" v="1305"/>
          <ac:spMkLst>
            <pc:docMk/>
            <pc:sldMk cId="1851995902" sldId="322"/>
            <ac:spMk id="50" creationId="{CD3A9B49-AA21-443F-AF1E-96832BCCAB44}"/>
          </ac:spMkLst>
        </pc:spChg>
        <pc:spChg chg="mod">
          <ac:chgData name="Majeda Al Hermi" userId="ebe551ee1b006974" providerId="LiveId" clId="{9A2E8018-DFC0-4587-8CCF-E84692DB8287}" dt="2020-06-15T15:32:17.980" v="1305"/>
          <ac:spMkLst>
            <pc:docMk/>
            <pc:sldMk cId="1851995902" sldId="322"/>
            <ac:spMk id="51" creationId="{349B04DD-F35D-4F76-9E64-90EBC2339775}"/>
          </ac:spMkLst>
        </pc:spChg>
        <pc:spChg chg="mod">
          <ac:chgData name="Majeda Al Hermi" userId="ebe551ee1b006974" providerId="LiveId" clId="{9A2E8018-DFC0-4587-8CCF-E84692DB8287}" dt="2020-06-15T15:32:17.980" v="1305"/>
          <ac:spMkLst>
            <pc:docMk/>
            <pc:sldMk cId="1851995902" sldId="322"/>
            <ac:spMk id="52" creationId="{E917957D-56CE-45BC-A998-CB53147807CF}"/>
          </ac:spMkLst>
        </pc:spChg>
        <pc:spChg chg="mod">
          <ac:chgData name="Majeda Al Hermi" userId="ebe551ee1b006974" providerId="LiveId" clId="{9A2E8018-DFC0-4587-8CCF-E84692DB8287}" dt="2020-06-15T15:32:17.980" v="1305"/>
          <ac:spMkLst>
            <pc:docMk/>
            <pc:sldMk cId="1851995902" sldId="322"/>
            <ac:spMk id="53" creationId="{9FFB820E-64F4-4A17-BC3A-2F5D1DE9BE07}"/>
          </ac:spMkLst>
        </pc:spChg>
        <pc:spChg chg="mod">
          <ac:chgData name="Majeda Al Hermi" userId="ebe551ee1b006974" providerId="LiveId" clId="{9A2E8018-DFC0-4587-8CCF-E84692DB8287}" dt="2020-06-15T15:32:17.980" v="1305"/>
          <ac:spMkLst>
            <pc:docMk/>
            <pc:sldMk cId="1851995902" sldId="322"/>
            <ac:spMk id="54" creationId="{53555060-357F-4A27-8AD3-51770D1E6BF9}"/>
          </ac:spMkLst>
        </pc:spChg>
        <pc:spChg chg="mod">
          <ac:chgData name="Majeda Al Hermi" userId="ebe551ee1b006974" providerId="LiveId" clId="{9A2E8018-DFC0-4587-8CCF-E84692DB8287}" dt="2020-06-15T15:32:17.980" v="1305"/>
          <ac:spMkLst>
            <pc:docMk/>
            <pc:sldMk cId="1851995902" sldId="322"/>
            <ac:spMk id="55" creationId="{9BC4FD1C-D12E-4890-8947-EF5C07DC6321}"/>
          </ac:spMkLst>
        </pc:spChg>
        <pc:spChg chg="mod">
          <ac:chgData name="Majeda Al Hermi" userId="ebe551ee1b006974" providerId="LiveId" clId="{9A2E8018-DFC0-4587-8CCF-E84692DB8287}" dt="2020-06-15T15:26:22.832" v="1175" actId="1076"/>
          <ac:spMkLst>
            <pc:docMk/>
            <pc:sldMk cId="1851995902" sldId="322"/>
            <ac:spMk id="56" creationId="{8E0851B6-FD53-49B8-AD73-1317C3FD7608}"/>
          </ac:spMkLst>
        </pc:spChg>
        <pc:spChg chg="add del mod">
          <ac:chgData name="Majeda Al Hermi" userId="ebe551ee1b006974" providerId="LiveId" clId="{9A2E8018-DFC0-4587-8CCF-E84692DB8287}" dt="2020-06-15T15:32:25.322" v="1307"/>
          <ac:spMkLst>
            <pc:docMk/>
            <pc:sldMk cId="1851995902" sldId="322"/>
            <ac:spMk id="57" creationId="{8E834CED-4296-47E3-8884-E56EECF8E49E}"/>
          </ac:spMkLst>
        </pc:spChg>
        <pc:spChg chg="mod">
          <ac:chgData name="Majeda Al Hermi" userId="ebe551ee1b006974" providerId="LiveId" clId="{9A2E8018-DFC0-4587-8CCF-E84692DB8287}" dt="2020-06-15T15:26:22.832" v="1175" actId="1076"/>
          <ac:spMkLst>
            <pc:docMk/>
            <pc:sldMk cId="1851995902" sldId="322"/>
            <ac:spMk id="59" creationId="{38C84F3B-8312-40FF-A5FD-FD7D2097318E}"/>
          </ac:spMkLst>
        </pc:spChg>
        <pc:spChg chg="mod">
          <ac:chgData name="Majeda Al Hermi" userId="ebe551ee1b006974" providerId="LiveId" clId="{9A2E8018-DFC0-4587-8CCF-E84692DB8287}" dt="2020-06-15T15:25:57.800" v="1169" actId="1076"/>
          <ac:spMkLst>
            <pc:docMk/>
            <pc:sldMk cId="1851995902" sldId="322"/>
            <ac:spMk id="60" creationId="{86BDEF41-2BD8-4BBF-9DE1-5865DCD9C9FB}"/>
          </ac:spMkLst>
        </pc:spChg>
        <pc:spChg chg="mod">
          <ac:chgData name="Majeda Al Hermi" userId="ebe551ee1b006974" providerId="LiveId" clId="{9A2E8018-DFC0-4587-8CCF-E84692DB8287}" dt="2020-06-15T15:27:15.883" v="1215" actId="1035"/>
          <ac:spMkLst>
            <pc:docMk/>
            <pc:sldMk cId="1851995902" sldId="322"/>
            <ac:spMk id="61" creationId="{C9C4BECE-E8DC-4E91-BE3A-FFD0FEC55629}"/>
          </ac:spMkLst>
        </pc:spChg>
        <pc:spChg chg="mod">
          <ac:chgData name="Majeda Al Hermi" userId="ebe551ee1b006974" providerId="LiveId" clId="{9A2E8018-DFC0-4587-8CCF-E84692DB8287}" dt="2020-06-15T15:27:15.883" v="1215" actId="1035"/>
          <ac:spMkLst>
            <pc:docMk/>
            <pc:sldMk cId="1851995902" sldId="322"/>
            <ac:spMk id="62" creationId="{7961A893-8F93-43BE-B3F8-8F81747DEF16}"/>
          </ac:spMkLst>
        </pc:spChg>
        <pc:spChg chg="mod">
          <ac:chgData name="Majeda Al Hermi" userId="ebe551ee1b006974" providerId="LiveId" clId="{9A2E8018-DFC0-4587-8CCF-E84692DB8287}" dt="2020-06-15T15:32:21.198" v="1306"/>
          <ac:spMkLst>
            <pc:docMk/>
            <pc:sldMk cId="1851995902" sldId="322"/>
            <ac:spMk id="63" creationId="{2798343A-A7F7-447A-A1FE-AB018BCE8619}"/>
          </ac:spMkLst>
        </pc:spChg>
        <pc:spChg chg="del">
          <ac:chgData name="Majeda Al Hermi" userId="ebe551ee1b006974" providerId="LiveId" clId="{9A2E8018-DFC0-4587-8CCF-E84692DB8287}" dt="2020-06-15T15:32:00.734" v="1303" actId="478"/>
          <ac:spMkLst>
            <pc:docMk/>
            <pc:sldMk cId="1851995902" sldId="322"/>
            <ac:spMk id="64" creationId="{49B683CA-2359-4F51-898A-FA833A4F7280}"/>
          </ac:spMkLst>
        </pc:spChg>
        <pc:spChg chg="mod">
          <ac:chgData name="Majeda Al Hermi" userId="ebe551ee1b006974" providerId="LiveId" clId="{9A2E8018-DFC0-4587-8CCF-E84692DB8287}" dt="2020-06-15T15:32:21.198" v="1306"/>
          <ac:spMkLst>
            <pc:docMk/>
            <pc:sldMk cId="1851995902" sldId="322"/>
            <ac:spMk id="65" creationId="{B735CC9A-A59E-4B48-8A9D-CB4C8DC3BAF7}"/>
          </ac:spMkLst>
        </pc:spChg>
        <pc:spChg chg="mod">
          <ac:chgData name="Majeda Al Hermi" userId="ebe551ee1b006974" providerId="LiveId" clId="{9A2E8018-DFC0-4587-8CCF-E84692DB8287}" dt="2020-06-15T15:32:21.198" v="1306"/>
          <ac:spMkLst>
            <pc:docMk/>
            <pc:sldMk cId="1851995902" sldId="322"/>
            <ac:spMk id="66" creationId="{A65E2D22-027F-40C8-8CED-D874CC24CDA3}"/>
          </ac:spMkLst>
        </pc:spChg>
        <pc:spChg chg="mod">
          <ac:chgData name="Majeda Al Hermi" userId="ebe551ee1b006974" providerId="LiveId" clId="{9A2E8018-DFC0-4587-8CCF-E84692DB8287}" dt="2020-06-15T15:32:21.198" v="1306"/>
          <ac:spMkLst>
            <pc:docMk/>
            <pc:sldMk cId="1851995902" sldId="322"/>
            <ac:spMk id="67" creationId="{546947BB-D2BF-4FDA-945D-B1A51D82EC86}"/>
          </ac:spMkLst>
        </pc:spChg>
        <pc:spChg chg="mod">
          <ac:chgData name="Majeda Al Hermi" userId="ebe551ee1b006974" providerId="LiveId" clId="{9A2E8018-DFC0-4587-8CCF-E84692DB8287}" dt="2020-06-15T15:32:21.198" v="1306"/>
          <ac:spMkLst>
            <pc:docMk/>
            <pc:sldMk cId="1851995902" sldId="322"/>
            <ac:spMk id="68" creationId="{8B4BD12A-9E2E-4161-9EA2-ABB258B307F1}"/>
          </ac:spMkLst>
        </pc:spChg>
        <pc:spChg chg="mod">
          <ac:chgData name="Majeda Al Hermi" userId="ebe551ee1b006974" providerId="LiveId" clId="{9A2E8018-DFC0-4587-8CCF-E84692DB8287}" dt="2020-06-15T15:32:21.198" v="1306"/>
          <ac:spMkLst>
            <pc:docMk/>
            <pc:sldMk cId="1851995902" sldId="322"/>
            <ac:spMk id="69" creationId="{0D7C582A-6AD3-4656-BBCC-E5BDE460B726}"/>
          </ac:spMkLst>
        </pc:spChg>
        <pc:spChg chg="add mod">
          <ac:chgData name="Majeda Al Hermi" userId="ebe551ee1b006974" providerId="LiveId" clId="{9A2E8018-DFC0-4587-8CCF-E84692DB8287}" dt="2020-06-15T16:24:19.027" v="2778"/>
          <ac:spMkLst>
            <pc:docMk/>
            <pc:sldMk cId="1851995902" sldId="322"/>
            <ac:spMk id="70" creationId="{4E2AE052-E4C6-44BF-B6AC-545B55D3B0E6}"/>
          </ac:spMkLst>
        </pc:spChg>
        <pc:spChg chg="add mod">
          <ac:chgData name="Majeda Al Hermi" userId="ebe551ee1b006974" providerId="LiveId" clId="{9A2E8018-DFC0-4587-8CCF-E84692DB8287}" dt="2020-06-15T16:24:19.027" v="2778"/>
          <ac:spMkLst>
            <pc:docMk/>
            <pc:sldMk cId="1851995902" sldId="322"/>
            <ac:spMk id="71" creationId="{9DACD80E-066C-4B15-A383-29D873BA2F0D}"/>
          </ac:spMkLst>
        </pc:spChg>
        <pc:spChg chg="add mod">
          <ac:chgData name="Majeda Al Hermi" userId="ebe551ee1b006974" providerId="LiveId" clId="{9A2E8018-DFC0-4587-8CCF-E84692DB8287}" dt="2020-06-15T16:24:19.027" v="2778"/>
          <ac:spMkLst>
            <pc:docMk/>
            <pc:sldMk cId="1851995902" sldId="322"/>
            <ac:spMk id="72" creationId="{95884649-2896-49BA-8DF2-A5341D68761C}"/>
          </ac:spMkLst>
        </pc:spChg>
        <pc:spChg chg="del">
          <ac:chgData name="Majeda Al Hermi" userId="ebe551ee1b006974" providerId="LiveId" clId="{9A2E8018-DFC0-4587-8CCF-E84692DB8287}" dt="2020-06-15T16:20:44.879" v="2708" actId="478"/>
          <ac:spMkLst>
            <pc:docMk/>
            <pc:sldMk cId="1851995902" sldId="322"/>
            <ac:spMk id="73" creationId="{A34CF3ED-B6F9-4C77-8B50-BD43A3B567B8}"/>
          </ac:spMkLst>
        </pc:spChg>
        <pc:spChg chg="del">
          <ac:chgData name="Majeda Al Hermi" userId="ebe551ee1b006974" providerId="LiveId" clId="{9A2E8018-DFC0-4587-8CCF-E84692DB8287}" dt="2020-06-15T16:20:44.879" v="2708" actId="478"/>
          <ac:spMkLst>
            <pc:docMk/>
            <pc:sldMk cId="1851995902" sldId="322"/>
            <ac:spMk id="75" creationId="{11952347-217D-4A25-B635-E6CACECED361}"/>
          </ac:spMkLst>
        </pc:spChg>
        <pc:spChg chg="del">
          <ac:chgData name="Majeda Al Hermi" userId="ebe551ee1b006974" providerId="LiveId" clId="{9A2E8018-DFC0-4587-8CCF-E84692DB8287}" dt="2020-06-15T16:20:44.879" v="2708" actId="478"/>
          <ac:spMkLst>
            <pc:docMk/>
            <pc:sldMk cId="1851995902" sldId="322"/>
            <ac:spMk id="76" creationId="{40D66F91-3628-4A6C-8CEC-A2FAC39C5DF2}"/>
          </ac:spMkLst>
        </pc:spChg>
        <pc:spChg chg="del">
          <ac:chgData name="Majeda Al Hermi" userId="ebe551ee1b006974" providerId="LiveId" clId="{9A2E8018-DFC0-4587-8CCF-E84692DB8287}" dt="2020-06-15T16:20:44.879" v="2708" actId="478"/>
          <ac:spMkLst>
            <pc:docMk/>
            <pc:sldMk cId="1851995902" sldId="322"/>
            <ac:spMk id="77" creationId="{D0E5B2C7-30D0-4141-96F0-54951A2DD100}"/>
          </ac:spMkLst>
        </pc:spChg>
        <pc:spChg chg="del">
          <ac:chgData name="Majeda Al Hermi" userId="ebe551ee1b006974" providerId="LiveId" clId="{9A2E8018-DFC0-4587-8CCF-E84692DB8287}" dt="2020-06-15T16:20:44.879" v="2708" actId="478"/>
          <ac:spMkLst>
            <pc:docMk/>
            <pc:sldMk cId="1851995902" sldId="322"/>
            <ac:spMk id="78" creationId="{2E86C7D2-4E42-4CF8-8CC0-9422F6DDAF3D}"/>
          </ac:spMkLst>
        </pc:spChg>
        <pc:spChg chg="add mod">
          <ac:chgData name="Majeda Al Hermi" userId="ebe551ee1b006974" providerId="LiveId" clId="{9A2E8018-DFC0-4587-8CCF-E84692DB8287}" dt="2020-06-15T16:24:19.027" v="2778"/>
          <ac:spMkLst>
            <pc:docMk/>
            <pc:sldMk cId="1851995902" sldId="322"/>
            <ac:spMk id="93" creationId="{328D8DD6-F22A-473E-B926-72AE466CB642}"/>
          </ac:spMkLst>
        </pc:spChg>
        <pc:spChg chg="add mod">
          <ac:chgData name="Majeda Al Hermi" userId="ebe551ee1b006974" providerId="LiveId" clId="{9A2E8018-DFC0-4587-8CCF-E84692DB8287}" dt="2020-06-15T16:24:19.027" v="2778"/>
          <ac:spMkLst>
            <pc:docMk/>
            <pc:sldMk cId="1851995902" sldId="322"/>
            <ac:spMk id="94" creationId="{E35CE292-6C19-4B98-B12C-806FE104B012}"/>
          </ac:spMkLst>
        </pc:spChg>
        <pc:grpChg chg="mod">
          <ac:chgData name="Majeda Al Hermi" userId="ebe551ee1b006974" providerId="LiveId" clId="{9A2E8018-DFC0-4587-8CCF-E84692DB8287}" dt="2020-06-15T15:26:43.859" v="1176" actId="1076"/>
          <ac:grpSpMkLst>
            <pc:docMk/>
            <pc:sldMk cId="1851995902" sldId="322"/>
            <ac:grpSpMk id="17" creationId="{7D056405-1115-4206-9EFD-DD8F84451302}"/>
          </ac:grpSpMkLst>
        </pc:grpChg>
        <pc:grpChg chg="add mod">
          <ac:chgData name="Majeda Al Hermi" userId="ebe551ee1b006974" providerId="LiveId" clId="{9A2E8018-DFC0-4587-8CCF-E84692DB8287}" dt="2020-06-15T15:32:17.980" v="1305"/>
          <ac:grpSpMkLst>
            <pc:docMk/>
            <pc:sldMk cId="1851995902" sldId="322"/>
            <ac:grpSpMk id="49" creationId="{1DEE3E98-A693-4AF4-A2B9-9A2FC3D1CB77}"/>
          </ac:grpSpMkLst>
        </pc:grpChg>
        <pc:grpChg chg="add del mod">
          <ac:chgData name="Majeda Al Hermi" userId="ebe551ee1b006974" providerId="LiveId" clId="{9A2E8018-DFC0-4587-8CCF-E84692DB8287}" dt="2020-06-15T15:32:25.322" v="1307"/>
          <ac:grpSpMkLst>
            <pc:docMk/>
            <pc:sldMk cId="1851995902" sldId="322"/>
            <ac:grpSpMk id="58" creationId="{F255AB40-3F66-4E5C-912B-58407AAFF00C}"/>
          </ac:grpSpMkLst>
        </pc:grpChg>
        <pc:grpChg chg="del">
          <ac:chgData name="Majeda Al Hermi" userId="ebe551ee1b006974" providerId="LiveId" clId="{9A2E8018-DFC0-4587-8CCF-E84692DB8287}" dt="2020-06-15T15:32:00.734" v="1303" actId="478"/>
          <ac:grpSpMkLst>
            <pc:docMk/>
            <pc:sldMk cId="1851995902" sldId="322"/>
            <ac:grpSpMk id="74" creationId="{D79F5676-A62F-4E33-A52B-A3B88ACCDC6C}"/>
          </ac:grpSpMkLst>
        </pc:grpChg>
        <pc:picChg chg="mod">
          <ac:chgData name="Majeda Al Hermi" userId="ebe551ee1b006974" providerId="LiveId" clId="{9A2E8018-DFC0-4587-8CCF-E84692DB8287}" dt="2020-06-15T15:26:22.832" v="1175" actId="1076"/>
          <ac:picMkLst>
            <pc:docMk/>
            <pc:sldMk cId="1851995902" sldId="322"/>
            <ac:picMk id="15" creationId="{6E8C8FA7-D313-4BEE-8847-9A398EFA4A40}"/>
          </ac:picMkLst>
        </pc:picChg>
        <pc:picChg chg="mod">
          <ac:chgData name="Majeda Al Hermi" userId="ebe551ee1b006974" providerId="LiveId" clId="{9A2E8018-DFC0-4587-8CCF-E84692DB8287}" dt="2020-06-15T15:27:15.883" v="1215" actId="1035"/>
          <ac:picMkLst>
            <pc:docMk/>
            <pc:sldMk cId="1851995902" sldId="322"/>
            <ac:picMk id="2055" creationId="{5657BF52-6DBE-4820-9845-8A4A42614A61}"/>
          </ac:picMkLst>
        </pc:picChg>
        <pc:picChg chg="mod">
          <ac:chgData name="Majeda Al Hermi" userId="ebe551ee1b006974" providerId="LiveId" clId="{9A2E8018-DFC0-4587-8CCF-E84692DB8287}" dt="2020-06-15T15:25:57.800" v="1169" actId="1076"/>
          <ac:picMkLst>
            <pc:docMk/>
            <pc:sldMk cId="1851995902" sldId="322"/>
            <ac:picMk id="2056" creationId="{7BF5D6DE-2D95-4411-9E36-CDBF5FC39E2B}"/>
          </ac:picMkLst>
        </pc:picChg>
        <pc:picChg chg="mod">
          <ac:chgData name="Majeda Al Hermi" userId="ebe551ee1b006974" providerId="LiveId" clId="{9A2E8018-DFC0-4587-8CCF-E84692DB8287}" dt="2020-06-15T15:26:43.859" v="1176" actId="1076"/>
          <ac:picMkLst>
            <pc:docMk/>
            <pc:sldMk cId="1851995902" sldId="322"/>
            <ac:picMk id="2058" creationId="{B0DD3DF7-7199-4E61-8570-427499173710}"/>
          </ac:picMkLst>
        </pc:picChg>
        <pc:picChg chg="mod">
          <ac:chgData name="Majeda Al Hermi" userId="ebe551ee1b006974" providerId="LiveId" clId="{9A2E8018-DFC0-4587-8CCF-E84692DB8287}" dt="2020-06-15T15:27:15.883" v="1215" actId="1035"/>
          <ac:picMkLst>
            <pc:docMk/>
            <pc:sldMk cId="1851995902" sldId="322"/>
            <ac:picMk id="2060" creationId="{F6CCBE52-7533-4DD0-9F24-B9E1D9AE417E}"/>
          </ac:picMkLst>
        </pc:picChg>
      </pc:sldChg>
      <pc:sldChg chg="addSp delSp modSp add mod ord">
        <pc:chgData name="Majeda Al Hermi" userId="ebe551ee1b006974" providerId="LiveId" clId="{9A2E8018-DFC0-4587-8CCF-E84692DB8287}" dt="2020-06-15T16:24:24.713" v="2780"/>
        <pc:sldMkLst>
          <pc:docMk/>
          <pc:sldMk cId="1690547059" sldId="323"/>
        </pc:sldMkLst>
        <pc:spChg chg="mod">
          <ac:chgData name="Majeda Al Hermi" userId="ebe551ee1b006974" providerId="LiveId" clId="{9A2E8018-DFC0-4587-8CCF-E84692DB8287}" dt="2020-06-15T15:34:24.655" v="1336" actId="1076"/>
          <ac:spMkLst>
            <pc:docMk/>
            <pc:sldMk cId="1690547059" sldId="323"/>
            <ac:spMk id="3" creationId="{00000000-0000-0000-0000-000000000000}"/>
          </ac:spMkLst>
        </pc:spChg>
        <pc:spChg chg="del mod">
          <ac:chgData name="Majeda Al Hermi" userId="ebe551ee1b006974" providerId="LiveId" clId="{9A2E8018-DFC0-4587-8CCF-E84692DB8287}" dt="2020-06-15T15:34:43.292" v="1377" actId="21"/>
          <ac:spMkLst>
            <pc:docMk/>
            <pc:sldMk cId="1690547059" sldId="323"/>
            <ac:spMk id="39" creationId="{12D52847-7E1E-4BED-8555-89D4AF8823AE}"/>
          </ac:spMkLst>
        </pc:spChg>
        <pc:spChg chg="add mod">
          <ac:chgData name="Majeda Al Hermi" userId="ebe551ee1b006974" providerId="LiveId" clId="{9A2E8018-DFC0-4587-8CCF-E84692DB8287}" dt="2020-06-15T15:34:40.385" v="1376" actId="1076"/>
          <ac:spMkLst>
            <pc:docMk/>
            <pc:sldMk cId="1690547059" sldId="323"/>
            <ac:spMk id="64" creationId="{E98CC83C-33DA-48E5-8C10-EE510781608E}"/>
          </ac:spMkLst>
        </pc:spChg>
        <pc:spChg chg="del">
          <ac:chgData name="Majeda Al Hermi" userId="ebe551ee1b006974" providerId="LiveId" clId="{9A2E8018-DFC0-4587-8CCF-E84692DB8287}" dt="2020-06-15T16:21:05.437" v="2711" actId="478"/>
          <ac:spMkLst>
            <pc:docMk/>
            <pc:sldMk cId="1690547059" sldId="323"/>
            <ac:spMk id="73" creationId="{93BAFC97-7171-4A51-8833-9A255D41F23D}"/>
          </ac:spMkLst>
        </pc:spChg>
        <pc:spChg chg="del">
          <ac:chgData name="Majeda Al Hermi" userId="ebe551ee1b006974" providerId="LiveId" clId="{9A2E8018-DFC0-4587-8CCF-E84692DB8287}" dt="2020-06-15T16:21:05.437" v="2711" actId="478"/>
          <ac:spMkLst>
            <pc:docMk/>
            <pc:sldMk cId="1690547059" sldId="323"/>
            <ac:spMk id="74" creationId="{8BFB80DA-526B-491E-93EB-7A5B8A06A5AD}"/>
          </ac:spMkLst>
        </pc:spChg>
        <pc:spChg chg="del">
          <ac:chgData name="Majeda Al Hermi" userId="ebe551ee1b006974" providerId="LiveId" clId="{9A2E8018-DFC0-4587-8CCF-E84692DB8287}" dt="2020-06-15T16:21:05.437" v="2711" actId="478"/>
          <ac:spMkLst>
            <pc:docMk/>
            <pc:sldMk cId="1690547059" sldId="323"/>
            <ac:spMk id="75" creationId="{E809EDDA-1A34-4C6A-90AB-4D880A3F4756}"/>
          </ac:spMkLst>
        </pc:spChg>
        <pc:spChg chg="del">
          <ac:chgData name="Majeda Al Hermi" userId="ebe551ee1b006974" providerId="LiveId" clId="{9A2E8018-DFC0-4587-8CCF-E84692DB8287}" dt="2020-06-15T16:21:05.437" v="2711" actId="478"/>
          <ac:spMkLst>
            <pc:docMk/>
            <pc:sldMk cId="1690547059" sldId="323"/>
            <ac:spMk id="76" creationId="{3C0E9DB5-23D9-407A-979E-23EEE9F18592}"/>
          </ac:spMkLst>
        </pc:spChg>
        <pc:spChg chg="del">
          <ac:chgData name="Majeda Al Hermi" userId="ebe551ee1b006974" providerId="LiveId" clId="{9A2E8018-DFC0-4587-8CCF-E84692DB8287}" dt="2020-06-15T16:21:05.437" v="2711" actId="478"/>
          <ac:spMkLst>
            <pc:docMk/>
            <pc:sldMk cId="1690547059" sldId="323"/>
            <ac:spMk id="77" creationId="{E94C7913-F809-49D2-B87D-7F590A22D2BB}"/>
          </ac:spMkLst>
        </pc:spChg>
        <pc:spChg chg="add mod">
          <ac:chgData name="Majeda Al Hermi" userId="ebe551ee1b006974" providerId="LiveId" clId="{9A2E8018-DFC0-4587-8CCF-E84692DB8287}" dt="2020-06-15T16:24:24.713" v="2780"/>
          <ac:spMkLst>
            <pc:docMk/>
            <pc:sldMk cId="1690547059" sldId="323"/>
            <ac:spMk id="78" creationId="{221C191C-59CE-463D-B4E0-28FEBB05F099}"/>
          </ac:spMkLst>
        </pc:spChg>
        <pc:spChg chg="add mod">
          <ac:chgData name="Majeda Al Hermi" userId="ebe551ee1b006974" providerId="LiveId" clId="{9A2E8018-DFC0-4587-8CCF-E84692DB8287}" dt="2020-06-15T16:24:24.713" v="2780"/>
          <ac:spMkLst>
            <pc:docMk/>
            <pc:sldMk cId="1690547059" sldId="323"/>
            <ac:spMk id="79" creationId="{A3706058-DEE7-4603-AB0E-0CBC2D265204}"/>
          </ac:spMkLst>
        </pc:spChg>
        <pc:spChg chg="add mod">
          <ac:chgData name="Majeda Al Hermi" userId="ebe551ee1b006974" providerId="LiveId" clId="{9A2E8018-DFC0-4587-8CCF-E84692DB8287}" dt="2020-06-15T16:24:24.713" v="2780"/>
          <ac:spMkLst>
            <pc:docMk/>
            <pc:sldMk cId="1690547059" sldId="323"/>
            <ac:spMk id="80" creationId="{EFAD3235-4A55-4311-A7CE-EC4FFEAD9DA9}"/>
          </ac:spMkLst>
        </pc:spChg>
        <pc:spChg chg="add mod">
          <ac:chgData name="Majeda Al Hermi" userId="ebe551ee1b006974" providerId="LiveId" clId="{9A2E8018-DFC0-4587-8CCF-E84692DB8287}" dt="2020-06-15T16:24:24.713" v="2780"/>
          <ac:spMkLst>
            <pc:docMk/>
            <pc:sldMk cId="1690547059" sldId="323"/>
            <ac:spMk id="81" creationId="{8681FBB8-FB0D-49ED-8875-DBC1B57273F7}"/>
          </ac:spMkLst>
        </pc:spChg>
        <pc:spChg chg="add mod">
          <ac:chgData name="Majeda Al Hermi" userId="ebe551ee1b006974" providerId="LiveId" clId="{9A2E8018-DFC0-4587-8CCF-E84692DB8287}" dt="2020-06-15T16:24:24.713" v="2780"/>
          <ac:spMkLst>
            <pc:docMk/>
            <pc:sldMk cId="1690547059" sldId="323"/>
            <ac:spMk id="82" creationId="{CBA858DB-93A4-43F6-B4BF-3D2D7278CE16}"/>
          </ac:spMkLst>
        </pc:spChg>
      </pc:sldChg>
      <pc:sldChg chg="addSp delSp modSp add mod">
        <pc:chgData name="Majeda Al Hermi" userId="ebe551ee1b006974" providerId="LiveId" clId="{9A2E8018-DFC0-4587-8CCF-E84692DB8287}" dt="2020-06-15T16:27:46.290" v="2800"/>
        <pc:sldMkLst>
          <pc:docMk/>
          <pc:sldMk cId="3072095999" sldId="324"/>
        </pc:sldMkLst>
        <pc:spChg chg="del">
          <ac:chgData name="Majeda Al Hermi" userId="ebe551ee1b006974" providerId="LiveId" clId="{9A2E8018-DFC0-4587-8CCF-E84692DB8287}" dt="2020-06-15T16:21:19.934" v="2714" actId="478"/>
          <ac:spMkLst>
            <pc:docMk/>
            <pc:sldMk cId="3072095999" sldId="324"/>
            <ac:spMk id="15" creationId="{C38BE937-FB77-42BB-9BE6-9F0DB396BC81}"/>
          </ac:spMkLst>
        </pc:spChg>
        <pc:spChg chg="mod">
          <ac:chgData name="Majeda Al Hermi" userId="ebe551ee1b006974" providerId="LiveId" clId="{9A2E8018-DFC0-4587-8CCF-E84692DB8287}" dt="2020-06-15T16:00:49.093" v="1941" actId="20577"/>
          <ac:spMkLst>
            <pc:docMk/>
            <pc:sldMk cId="3072095999" sldId="324"/>
            <ac:spMk id="16" creationId="{00000000-0000-0000-0000-000000000000}"/>
          </ac:spMkLst>
        </pc:spChg>
        <pc:spChg chg="mod">
          <ac:chgData name="Majeda Al Hermi" userId="ebe551ee1b006974" providerId="LiveId" clId="{9A2E8018-DFC0-4587-8CCF-E84692DB8287}" dt="2020-06-15T16:27:29.568" v="2797"/>
          <ac:spMkLst>
            <pc:docMk/>
            <pc:sldMk cId="3072095999" sldId="324"/>
            <ac:spMk id="17" creationId="{AB991657-89AD-4D7D-B6CE-01F69D831875}"/>
          </ac:spMkLst>
        </pc:spChg>
        <pc:spChg chg="del">
          <ac:chgData name="Majeda Al Hermi" userId="ebe551ee1b006974" providerId="LiveId" clId="{9A2E8018-DFC0-4587-8CCF-E84692DB8287}" dt="2020-06-15T16:21:19.934" v="2714" actId="478"/>
          <ac:spMkLst>
            <pc:docMk/>
            <pc:sldMk cId="3072095999" sldId="324"/>
            <ac:spMk id="19" creationId="{073E217A-0F13-4DA0-AB7E-166F73F7A231}"/>
          </ac:spMkLst>
        </pc:spChg>
        <pc:spChg chg="del">
          <ac:chgData name="Majeda Al Hermi" userId="ebe551ee1b006974" providerId="LiveId" clId="{9A2E8018-DFC0-4587-8CCF-E84692DB8287}" dt="2020-06-15T16:21:19.934" v="2714" actId="478"/>
          <ac:spMkLst>
            <pc:docMk/>
            <pc:sldMk cId="3072095999" sldId="324"/>
            <ac:spMk id="20" creationId="{03225B77-FCBE-4D92-A338-D1A963BCE6DA}"/>
          </ac:spMkLst>
        </pc:spChg>
        <pc:spChg chg="add mod">
          <ac:chgData name="Majeda Al Hermi" userId="ebe551ee1b006974" providerId="LiveId" clId="{9A2E8018-DFC0-4587-8CCF-E84692DB8287}" dt="2020-06-15T16:24:43.599" v="2785"/>
          <ac:spMkLst>
            <pc:docMk/>
            <pc:sldMk cId="3072095999" sldId="324"/>
            <ac:spMk id="21" creationId="{2AEFC58C-654E-481D-AEE5-516BD8518110}"/>
          </ac:spMkLst>
        </pc:spChg>
        <pc:spChg chg="add mod">
          <ac:chgData name="Majeda Al Hermi" userId="ebe551ee1b006974" providerId="LiveId" clId="{9A2E8018-DFC0-4587-8CCF-E84692DB8287}" dt="2020-06-15T16:24:43.599" v="2785"/>
          <ac:spMkLst>
            <pc:docMk/>
            <pc:sldMk cId="3072095999" sldId="324"/>
            <ac:spMk id="22" creationId="{57E92DDD-9EC5-4605-93DE-07A3542B8C48}"/>
          </ac:spMkLst>
        </pc:spChg>
        <pc:spChg chg="del">
          <ac:chgData name="Majeda Al Hermi" userId="ebe551ee1b006974" providerId="LiveId" clId="{9A2E8018-DFC0-4587-8CCF-E84692DB8287}" dt="2020-06-15T16:21:19.934" v="2714" actId="478"/>
          <ac:spMkLst>
            <pc:docMk/>
            <pc:sldMk cId="3072095999" sldId="324"/>
            <ac:spMk id="23" creationId="{E34DCCFC-37EF-4D6A-9782-6227A1CF9B8B}"/>
          </ac:spMkLst>
        </pc:spChg>
        <pc:spChg chg="del">
          <ac:chgData name="Majeda Al Hermi" userId="ebe551ee1b006974" providerId="LiveId" clId="{9A2E8018-DFC0-4587-8CCF-E84692DB8287}" dt="2020-06-15T16:21:19.934" v="2714" actId="478"/>
          <ac:spMkLst>
            <pc:docMk/>
            <pc:sldMk cId="3072095999" sldId="324"/>
            <ac:spMk id="24" creationId="{D61E6743-8281-4964-BA57-EE738E7E522B}"/>
          </ac:spMkLst>
        </pc:spChg>
        <pc:spChg chg="mod">
          <ac:chgData name="Majeda Al Hermi" userId="ebe551ee1b006974" providerId="LiveId" clId="{9A2E8018-DFC0-4587-8CCF-E84692DB8287}" dt="2020-06-15T16:27:46.290" v="2800"/>
          <ac:spMkLst>
            <pc:docMk/>
            <pc:sldMk cId="3072095999" sldId="324"/>
            <ac:spMk id="25" creationId="{A25C2FD2-FA0F-4C05-A0F5-579151B91FB4}"/>
          </ac:spMkLst>
        </pc:spChg>
        <pc:spChg chg="mod">
          <ac:chgData name="Majeda Al Hermi" userId="ebe551ee1b006974" providerId="LiveId" clId="{9A2E8018-DFC0-4587-8CCF-E84692DB8287}" dt="2020-06-15T16:27:35.036" v="2798"/>
          <ac:spMkLst>
            <pc:docMk/>
            <pc:sldMk cId="3072095999" sldId="324"/>
            <ac:spMk id="26" creationId="{C6985E23-4C51-4A5D-9D7B-E600D8D0197B}"/>
          </ac:spMkLst>
        </pc:spChg>
        <pc:spChg chg="mod">
          <ac:chgData name="Majeda Al Hermi" userId="ebe551ee1b006974" providerId="LiveId" clId="{9A2E8018-DFC0-4587-8CCF-E84692DB8287}" dt="2020-06-15T16:27:40.276" v="2799"/>
          <ac:spMkLst>
            <pc:docMk/>
            <pc:sldMk cId="3072095999" sldId="324"/>
            <ac:spMk id="27" creationId="{172F21EC-CAE3-4270-8AFF-6D9181D98905}"/>
          </ac:spMkLst>
        </pc:spChg>
        <pc:spChg chg="add mod">
          <ac:chgData name="Majeda Al Hermi" userId="ebe551ee1b006974" providerId="LiveId" clId="{9A2E8018-DFC0-4587-8CCF-E84692DB8287}" dt="2020-06-15T16:24:43.599" v="2785"/>
          <ac:spMkLst>
            <pc:docMk/>
            <pc:sldMk cId="3072095999" sldId="324"/>
            <ac:spMk id="28" creationId="{9DC54F63-BFC0-4DAF-A2E0-A79D2FD8C18F}"/>
          </ac:spMkLst>
        </pc:spChg>
        <pc:spChg chg="add mod">
          <ac:chgData name="Majeda Al Hermi" userId="ebe551ee1b006974" providerId="LiveId" clId="{9A2E8018-DFC0-4587-8CCF-E84692DB8287}" dt="2020-06-15T16:24:43.599" v="2785"/>
          <ac:spMkLst>
            <pc:docMk/>
            <pc:sldMk cId="3072095999" sldId="324"/>
            <ac:spMk id="30" creationId="{B44163E3-6CC6-4BA0-ABE9-E41832BE8E86}"/>
          </ac:spMkLst>
        </pc:spChg>
        <pc:spChg chg="add mod">
          <ac:chgData name="Majeda Al Hermi" userId="ebe551ee1b006974" providerId="LiveId" clId="{9A2E8018-DFC0-4587-8CCF-E84692DB8287}" dt="2020-06-15T16:24:43.599" v="2785"/>
          <ac:spMkLst>
            <pc:docMk/>
            <pc:sldMk cId="3072095999" sldId="324"/>
            <ac:spMk id="31" creationId="{CB704D00-FC0A-44FB-B271-D52DB4AFA8E8}"/>
          </ac:spMkLst>
        </pc:spChg>
      </pc:sldChg>
      <pc:sldChg chg="addSp delSp modSp add mod">
        <pc:chgData name="Majeda Al Hermi" userId="ebe551ee1b006974" providerId="LiveId" clId="{9A2E8018-DFC0-4587-8CCF-E84692DB8287}" dt="2020-06-15T16:27:07.463" v="2796"/>
        <pc:sldMkLst>
          <pc:docMk/>
          <pc:sldMk cId="2486375405" sldId="325"/>
        </pc:sldMkLst>
        <pc:spChg chg="del">
          <ac:chgData name="Majeda Al Hermi" userId="ebe551ee1b006974" providerId="LiveId" clId="{9A2E8018-DFC0-4587-8CCF-E84692DB8287}" dt="2020-06-15T16:21:14.529" v="2713" actId="478"/>
          <ac:spMkLst>
            <pc:docMk/>
            <pc:sldMk cId="2486375405" sldId="325"/>
            <ac:spMk id="15" creationId="{C38BE937-FB77-42BB-9BE6-9F0DB396BC81}"/>
          </ac:spMkLst>
        </pc:spChg>
        <pc:spChg chg="mod">
          <ac:chgData name="Majeda Al Hermi" userId="ebe551ee1b006974" providerId="LiveId" clId="{9A2E8018-DFC0-4587-8CCF-E84692DB8287}" dt="2020-06-15T16:00:45.782" v="1940" actId="20577"/>
          <ac:spMkLst>
            <pc:docMk/>
            <pc:sldMk cId="2486375405" sldId="325"/>
            <ac:spMk id="16" creationId="{00000000-0000-0000-0000-000000000000}"/>
          </ac:spMkLst>
        </pc:spChg>
        <pc:spChg chg="mod">
          <ac:chgData name="Majeda Al Hermi" userId="ebe551ee1b006974" providerId="LiveId" clId="{9A2E8018-DFC0-4587-8CCF-E84692DB8287}" dt="2020-06-15T16:26:44.241" v="2793"/>
          <ac:spMkLst>
            <pc:docMk/>
            <pc:sldMk cId="2486375405" sldId="325"/>
            <ac:spMk id="17" creationId="{AB991657-89AD-4D7D-B6CE-01F69D831875}"/>
          </ac:spMkLst>
        </pc:spChg>
        <pc:spChg chg="del">
          <ac:chgData name="Majeda Al Hermi" userId="ebe551ee1b006974" providerId="LiveId" clId="{9A2E8018-DFC0-4587-8CCF-E84692DB8287}" dt="2020-06-15T16:21:14.529" v="2713" actId="478"/>
          <ac:spMkLst>
            <pc:docMk/>
            <pc:sldMk cId="2486375405" sldId="325"/>
            <ac:spMk id="19" creationId="{073E217A-0F13-4DA0-AB7E-166F73F7A231}"/>
          </ac:spMkLst>
        </pc:spChg>
        <pc:spChg chg="del">
          <ac:chgData name="Majeda Al Hermi" userId="ebe551ee1b006974" providerId="LiveId" clId="{9A2E8018-DFC0-4587-8CCF-E84692DB8287}" dt="2020-06-15T16:21:14.529" v="2713" actId="478"/>
          <ac:spMkLst>
            <pc:docMk/>
            <pc:sldMk cId="2486375405" sldId="325"/>
            <ac:spMk id="20" creationId="{03225B77-FCBE-4D92-A338-D1A963BCE6DA}"/>
          </ac:spMkLst>
        </pc:spChg>
        <pc:spChg chg="add mod">
          <ac:chgData name="Majeda Al Hermi" userId="ebe551ee1b006974" providerId="LiveId" clId="{9A2E8018-DFC0-4587-8CCF-E84692DB8287}" dt="2020-06-15T16:24:41.678" v="2784"/>
          <ac:spMkLst>
            <pc:docMk/>
            <pc:sldMk cId="2486375405" sldId="325"/>
            <ac:spMk id="21" creationId="{64443EEC-09A9-4AA2-8284-410CA7974DCA}"/>
          </ac:spMkLst>
        </pc:spChg>
        <pc:spChg chg="add mod">
          <ac:chgData name="Majeda Al Hermi" userId="ebe551ee1b006974" providerId="LiveId" clId="{9A2E8018-DFC0-4587-8CCF-E84692DB8287}" dt="2020-06-15T16:24:41.678" v="2784"/>
          <ac:spMkLst>
            <pc:docMk/>
            <pc:sldMk cId="2486375405" sldId="325"/>
            <ac:spMk id="22" creationId="{B08EF92B-619A-46CC-8B6D-662D7C4CE2A4}"/>
          </ac:spMkLst>
        </pc:spChg>
        <pc:spChg chg="del">
          <ac:chgData name="Majeda Al Hermi" userId="ebe551ee1b006974" providerId="LiveId" clId="{9A2E8018-DFC0-4587-8CCF-E84692DB8287}" dt="2020-06-15T16:21:14.529" v="2713" actId="478"/>
          <ac:spMkLst>
            <pc:docMk/>
            <pc:sldMk cId="2486375405" sldId="325"/>
            <ac:spMk id="23" creationId="{E34DCCFC-37EF-4D6A-9782-6227A1CF9B8B}"/>
          </ac:spMkLst>
        </pc:spChg>
        <pc:spChg chg="del">
          <ac:chgData name="Majeda Al Hermi" userId="ebe551ee1b006974" providerId="LiveId" clId="{9A2E8018-DFC0-4587-8CCF-E84692DB8287}" dt="2020-06-15T16:21:14.529" v="2713" actId="478"/>
          <ac:spMkLst>
            <pc:docMk/>
            <pc:sldMk cId="2486375405" sldId="325"/>
            <ac:spMk id="24" creationId="{D61E6743-8281-4964-BA57-EE738E7E522B}"/>
          </ac:spMkLst>
        </pc:spChg>
        <pc:spChg chg="mod">
          <ac:chgData name="Majeda Al Hermi" userId="ebe551ee1b006974" providerId="LiveId" clId="{9A2E8018-DFC0-4587-8CCF-E84692DB8287}" dt="2020-06-15T16:26:54.732" v="2794"/>
          <ac:spMkLst>
            <pc:docMk/>
            <pc:sldMk cId="2486375405" sldId="325"/>
            <ac:spMk id="25" creationId="{A25C2FD2-FA0F-4C05-A0F5-579151B91FB4}"/>
          </ac:spMkLst>
        </pc:spChg>
        <pc:spChg chg="mod">
          <ac:chgData name="Majeda Al Hermi" userId="ebe551ee1b006974" providerId="LiveId" clId="{9A2E8018-DFC0-4587-8CCF-E84692DB8287}" dt="2020-06-15T16:27:07.463" v="2796"/>
          <ac:spMkLst>
            <pc:docMk/>
            <pc:sldMk cId="2486375405" sldId="325"/>
            <ac:spMk id="26" creationId="{C6985E23-4C51-4A5D-9D7B-E600D8D0197B}"/>
          </ac:spMkLst>
        </pc:spChg>
        <pc:spChg chg="mod">
          <ac:chgData name="Majeda Al Hermi" userId="ebe551ee1b006974" providerId="LiveId" clId="{9A2E8018-DFC0-4587-8CCF-E84692DB8287}" dt="2020-06-15T16:27:01.199" v="2795"/>
          <ac:spMkLst>
            <pc:docMk/>
            <pc:sldMk cId="2486375405" sldId="325"/>
            <ac:spMk id="27" creationId="{172F21EC-CAE3-4270-8AFF-6D9181D98905}"/>
          </ac:spMkLst>
        </pc:spChg>
        <pc:spChg chg="add mod">
          <ac:chgData name="Majeda Al Hermi" userId="ebe551ee1b006974" providerId="LiveId" clId="{9A2E8018-DFC0-4587-8CCF-E84692DB8287}" dt="2020-06-15T16:24:41.678" v="2784"/>
          <ac:spMkLst>
            <pc:docMk/>
            <pc:sldMk cId="2486375405" sldId="325"/>
            <ac:spMk id="28" creationId="{9FC09C12-1252-47FF-BBF7-5324B62580E9}"/>
          </ac:spMkLst>
        </pc:spChg>
        <pc:spChg chg="add mod">
          <ac:chgData name="Majeda Al Hermi" userId="ebe551ee1b006974" providerId="LiveId" clId="{9A2E8018-DFC0-4587-8CCF-E84692DB8287}" dt="2020-06-15T16:24:41.678" v="2784"/>
          <ac:spMkLst>
            <pc:docMk/>
            <pc:sldMk cId="2486375405" sldId="325"/>
            <ac:spMk id="30" creationId="{393D5601-3B71-4EA0-B759-BB0FB2852984}"/>
          </ac:spMkLst>
        </pc:spChg>
        <pc:spChg chg="add mod">
          <ac:chgData name="Majeda Al Hermi" userId="ebe551ee1b006974" providerId="LiveId" clId="{9A2E8018-DFC0-4587-8CCF-E84692DB8287}" dt="2020-06-15T16:24:41.678" v="2784"/>
          <ac:spMkLst>
            <pc:docMk/>
            <pc:sldMk cId="2486375405" sldId="325"/>
            <ac:spMk id="31" creationId="{366AD0D7-712A-4944-AEA7-2142AE483D8C}"/>
          </ac:spMkLst>
        </pc:spChg>
      </pc:sldChg>
      <pc:sldChg chg="addSp delSp modSp add mod">
        <pc:chgData name="Majeda Al Hermi" userId="ebe551ee1b006974" providerId="LiveId" clId="{9A2E8018-DFC0-4587-8CCF-E84692DB8287}" dt="2020-06-15T16:28:15.439" v="2804"/>
        <pc:sldMkLst>
          <pc:docMk/>
          <pc:sldMk cId="2837798641" sldId="326"/>
        </pc:sldMkLst>
        <pc:spChg chg="del">
          <ac:chgData name="Majeda Al Hermi" userId="ebe551ee1b006974" providerId="LiveId" clId="{9A2E8018-DFC0-4587-8CCF-E84692DB8287}" dt="2020-06-15T16:21:23.839" v="2715" actId="478"/>
          <ac:spMkLst>
            <pc:docMk/>
            <pc:sldMk cId="2837798641" sldId="326"/>
            <ac:spMk id="15" creationId="{C38BE937-FB77-42BB-9BE6-9F0DB396BC81}"/>
          </ac:spMkLst>
        </pc:spChg>
        <pc:spChg chg="mod">
          <ac:chgData name="Majeda Al Hermi" userId="ebe551ee1b006974" providerId="LiveId" clId="{9A2E8018-DFC0-4587-8CCF-E84692DB8287}" dt="2020-06-15T16:02:26.241" v="2071" actId="6549"/>
          <ac:spMkLst>
            <pc:docMk/>
            <pc:sldMk cId="2837798641" sldId="326"/>
            <ac:spMk id="16" creationId="{00000000-0000-0000-0000-000000000000}"/>
          </ac:spMkLst>
        </pc:spChg>
        <pc:spChg chg="mod">
          <ac:chgData name="Majeda Al Hermi" userId="ebe551ee1b006974" providerId="LiveId" clId="{9A2E8018-DFC0-4587-8CCF-E84692DB8287}" dt="2020-06-15T16:27:56.038" v="2801"/>
          <ac:spMkLst>
            <pc:docMk/>
            <pc:sldMk cId="2837798641" sldId="326"/>
            <ac:spMk id="17" creationId="{AB991657-89AD-4D7D-B6CE-01F69D831875}"/>
          </ac:spMkLst>
        </pc:spChg>
        <pc:spChg chg="del">
          <ac:chgData name="Majeda Al Hermi" userId="ebe551ee1b006974" providerId="LiveId" clId="{9A2E8018-DFC0-4587-8CCF-E84692DB8287}" dt="2020-06-15T16:21:23.839" v="2715" actId="478"/>
          <ac:spMkLst>
            <pc:docMk/>
            <pc:sldMk cId="2837798641" sldId="326"/>
            <ac:spMk id="19" creationId="{073E217A-0F13-4DA0-AB7E-166F73F7A231}"/>
          </ac:spMkLst>
        </pc:spChg>
        <pc:spChg chg="del">
          <ac:chgData name="Majeda Al Hermi" userId="ebe551ee1b006974" providerId="LiveId" clId="{9A2E8018-DFC0-4587-8CCF-E84692DB8287}" dt="2020-06-15T16:21:23.839" v="2715" actId="478"/>
          <ac:spMkLst>
            <pc:docMk/>
            <pc:sldMk cId="2837798641" sldId="326"/>
            <ac:spMk id="20" creationId="{03225B77-FCBE-4D92-A338-D1A963BCE6DA}"/>
          </ac:spMkLst>
        </pc:spChg>
        <pc:spChg chg="add del mod">
          <ac:chgData name="Majeda Al Hermi" userId="ebe551ee1b006974" providerId="LiveId" clId="{9A2E8018-DFC0-4587-8CCF-E84692DB8287}" dt="2020-06-15T16:03:05.385" v="2083" actId="21"/>
          <ac:spMkLst>
            <pc:docMk/>
            <pc:sldMk cId="2837798641" sldId="326"/>
            <ac:spMk id="21" creationId="{6A629C58-ECCD-42F4-B1B3-1629361A8261}"/>
          </ac:spMkLst>
        </pc:spChg>
        <pc:spChg chg="add del mod">
          <ac:chgData name="Majeda Al Hermi" userId="ebe551ee1b006974" providerId="LiveId" clId="{9A2E8018-DFC0-4587-8CCF-E84692DB8287}" dt="2020-06-15T16:03:05.385" v="2083" actId="21"/>
          <ac:spMkLst>
            <pc:docMk/>
            <pc:sldMk cId="2837798641" sldId="326"/>
            <ac:spMk id="22" creationId="{A7437C88-DFE3-4D54-9070-86B3E1A8C2E0}"/>
          </ac:spMkLst>
        </pc:spChg>
        <pc:spChg chg="del">
          <ac:chgData name="Majeda Al Hermi" userId="ebe551ee1b006974" providerId="LiveId" clId="{9A2E8018-DFC0-4587-8CCF-E84692DB8287}" dt="2020-06-15T16:21:23.839" v="2715" actId="478"/>
          <ac:spMkLst>
            <pc:docMk/>
            <pc:sldMk cId="2837798641" sldId="326"/>
            <ac:spMk id="23" creationId="{E34DCCFC-37EF-4D6A-9782-6227A1CF9B8B}"/>
          </ac:spMkLst>
        </pc:spChg>
        <pc:spChg chg="del">
          <ac:chgData name="Majeda Al Hermi" userId="ebe551ee1b006974" providerId="LiveId" clId="{9A2E8018-DFC0-4587-8CCF-E84692DB8287}" dt="2020-06-15T16:21:23.839" v="2715" actId="478"/>
          <ac:spMkLst>
            <pc:docMk/>
            <pc:sldMk cId="2837798641" sldId="326"/>
            <ac:spMk id="24" creationId="{D61E6743-8281-4964-BA57-EE738E7E522B}"/>
          </ac:spMkLst>
        </pc:spChg>
        <pc:spChg chg="del">
          <ac:chgData name="Majeda Al Hermi" userId="ebe551ee1b006974" providerId="LiveId" clId="{9A2E8018-DFC0-4587-8CCF-E84692DB8287}" dt="2020-06-15T16:02:31.068" v="2072" actId="478"/>
          <ac:spMkLst>
            <pc:docMk/>
            <pc:sldMk cId="2837798641" sldId="326"/>
            <ac:spMk id="25" creationId="{A25C2FD2-FA0F-4C05-A0F5-579151B91FB4}"/>
          </ac:spMkLst>
        </pc:spChg>
        <pc:spChg chg="del">
          <ac:chgData name="Majeda Al Hermi" userId="ebe551ee1b006974" providerId="LiveId" clId="{9A2E8018-DFC0-4587-8CCF-E84692DB8287}" dt="2020-06-15T16:02:31.068" v="2072" actId="478"/>
          <ac:spMkLst>
            <pc:docMk/>
            <pc:sldMk cId="2837798641" sldId="326"/>
            <ac:spMk id="26" creationId="{C6985E23-4C51-4A5D-9D7B-E600D8D0197B}"/>
          </ac:spMkLst>
        </pc:spChg>
        <pc:spChg chg="del">
          <ac:chgData name="Majeda Al Hermi" userId="ebe551ee1b006974" providerId="LiveId" clId="{9A2E8018-DFC0-4587-8CCF-E84692DB8287}" dt="2020-06-15T16:02:31.068" v="2072" actId="478"/>
          <ac:spMkLst>
            <pc:docMk/>
            <pc:sldMk cId="2837798641" sldId="326"/>
            <ac:spMk id="27" creationId="{172F21EC-CAE3-4270-8AFF-6D9181D98905}"/>
          </ac:spMkLst>
        </pc:spChg>
        <pc:spChg chg="add del mod">
          <ac:chgData name="Majeda Al Hermi" userId="ebe551ee1b006974" providerId="LiveId" clId="{9A2E8018-DFC0-4587-8CCF-E84692DB8287}" dt="2020-06-15T16:03:05.385" v="2083" actId="21"/>
          <ac:spMkLst>
            <pc:docMk/>
            <pc:sldMk cId="2837798641" sldId="326"/>
            <ac:spMk id="28" creationId="{76EF8E2B-1979-4FF2-A095-113F7DF511D3}"/>
          </ac:spMkLst>
        </pc:spChg>
        <pc:spChg chg="add mod">
          <ac:chgData name="Majeda Al Hermi" userId="ebe551ee1b006974" providerId="LiveId" clId="{9A2E8018-DFC0-4587-8CCF-E84692DB8287}" dt="2020-06-15T16:28:02.755" v="2802"/>
          <ac:spMkLst>
            <pc:docMk/>
            <pc:sldMk cId="2837798641" sldId="326"/>
            <ac:spMk id="30" creationId="{5C627E07-AC5D-430F-A002-5FE1421C8137}"/>
          </ac:spMkLst>
        </pc:spChg>
        <pc:spChg chg="add mod">
          <ac:chgData name="Majeda Al Hermi" userId="ebe551ee1b006974" providerId="LiveId" clId="{9A2E8018-DFC0-4587-8CCF-E84692DB8287}" dt="2020-06-15T16:28:09.347" v="2803"/>
          <ac:spMkLst>
            <pc:docMk/>
            <pc:sldMk cId="2837798641" sldId="326"/>
            <ac:spMk id="31" creationId="{E2F935E6-401D-454C-A848-09C1D0276050}"/>
          </ac:spMkLst>
        </pc:spChg>
        <pc:spChg chg="add mod">
          <ac:chgData name="Majeda Al Hermi" userId="ebe551ee1b006974" providerId="LiveId" clId="{9A2E8018-DFC0-4587-8CCF-E84692DB8287}" dt="2020-06-15T16:28:15.439" v="2804"/>
          <ac:spMkLst>
            <pc:docMk/>
            <pc:sldMk cId="2837798641" sldId="326"/>
            <ac:spMk id="32" creationId="{8DD65914-F338-48B5-BED5-ECD82ADF8C97}"/>
          </ac:spMkLst>
        </pc:spChg>
        <pc:spChg chg="add mod">
          <ac:chgData name="Majeda Al Hermi" userId="ebe551ee1b006974" providerId="LiveId" clId="{9A2E8018-DFC0-4587-8CCF-E84692DB8287}" dt="2020-06-15T16:24:45.708" v="2786"/>
          <ac:spMkLst>
            <pc:docMk/>
            <pc:sldMk cId="2837798641" sldId="326"/>
            <ac:spMk id="33" creationId="{BFAA6706-E616-40E3-A748-EBBC0073F21A}"/>
          </ac:spMkLst>
        </pc:spChg>
        <pc:spChg chg="add mod">
          <ac:chgData name="Majeda Al Hermi" userId="ebe551ee1b006974" providerId="LiveId" clId="{9A2E8018-DFC0-4587-8CCF-E84692DB8287}" dt="2020-06-15T16:24:45.708" v="2786"/>
          <ac:spMkLst>
            <pc:docMk/>
            <pc:sldMk cId="2837798641" sldId="326"/>
            <ac:spMk id="34" creationId="{F061724A-ECD8-44B6-84DE-3BE24EAD4C04}"/>
          </ac:spMkLst>
        </pc:spChg>
        <pc:spChg chg="add mod">
          <ac:chgData name="Majeda Al Hermi" userId="ebe551ee1b006974" providerId="LiveId" clId="{9A2E8018-DFC0-4587-8CCF-E84692DB8287}" dt="2020-06-15T16:24:45.708" v="2786"/>
          <ac:spMkLst>
            <pc:docMk/>
            <pc:sldMk cId="2837798641" sldId="326"/>
            <ac:spMk id="35" creationId="{4370DA16-6435-4A4F-8986-F16CD3A5B285}"/>
          </ac:spMkLst>
        </pc:spChg>
        <pc:spChg chg="add mod">
          <ac:chgData name="Majeda Al Hermi" userId="ebe551ee1b006974" providerId="LiveId" clId="{9A2E8018-DFC0-4587-8CCF-E84692DB8287}" dt="2020-06-15T16:24:45.708" v="2786"/>
          <ac:spMkLst>
            <pc:docMk/>
            <pc:sldMk cId="2837798641" sldId="326"/>
            <ac:spMk id="36" creationId="{993E4972-A3A2-4310-958B-A7158707871F}"/>
          </ac:spMkLst>
        </pc:spChg>
        <pc:spChg chg="add mod">
          <ac:chgData name="Majeda Al Hermi" userId="ebe551ee1b006974" providerId="LiveId" clId="{9A2E8018-DFC0-4587-8CCF-E84692DB8287}" dt="2020-06-15T16:24:45.708" v="2786"/>
          <ac:spMkLst>
            <pc:docMk/>
            <pc:sldMk cId="2837798641" sldId="326"/>
            <ac:spMk id="37" creationId="{F949543A-3C23-4211-9D62-4E54FD9A813D}"/>
          </ac:spMkLst>
        </pc:spChg>
      </pc:sldChg>
      <pc:sldChg chg="add del setBg">
        <pc:chgData name="Majeda Al Hermi" userId="ebe551ee1b006974" providerId="LiveId" clId="{9A2E8018-DFC0-4587-8CCF-E84692DB8287}" dt="2020-06-15T16:15:29.504" v="2671"/>
        <pc:sldMkLst>
          <pc:docMk/>
          <pc:sldMk cId="655462863" sldId="327"/>
        </pc:sldMkLst>
      </pc:sldChg>
      <pc:sldChg chg="modSp add modTransition">
        <pc:chgData name="Majeda Al Hermi" userId="ebe551ee1b006974" providerId="LiveId" clId="{9A2E8018-DFC0-4587-8CCF-E84692DB8287}" dt="2020-06-15T19:08:46.898" v="3667"/>
        <pc:sldMkLst>
          <pc:docMk/>
          <pc:sldMk cId="3764694254" sldId="327"/>
        </pc:sldMkLst>
        <pc:spChg chg="mod">
          <ac:chgData name="Majeda Al Hermi" userId="ebe551ee1b006974" providerId="LiveId" clId="{9A2E8018-DFC0-4587-8CCF-E84692DB8287}" dt="2020-06-15T19:08:46.898" v="3667"/>
          <ac:spMkLst>
            <pc:docMk/>
            <pc:sldMk cId="3764694254" sldId="327"/>
            <ac:spMk id="3" creationId="{88016DD9-18C8-4399-8EF4-7EB5DE750AB2}"/>
          </ac:spMkLst>
        </pc:spChg>
      </pc:sldChg>
      <pc:sldChg chg="modSp add modTransition">
        <pc:chgData name="Majeda Al Hermi" userId="ebe551ee1b006974" providerId="LiveId" clId="{9A2E8018-DFC0-4587-8CCF-E84692DB8287}" dt="2020-06-15T16:41:05.855" v="2870"/>
        <pc:sldMkLst>
          <pc:docMk/>
          <pc:sldMk cId="2376703772" sldId="328"/>
        </pc:sldMkLst>
        <pc:spChg chg="mod">
          <ac:chgData name="Majeda Al Hermi" userId="ebe551ee1b006974" providerId="LiveId" clId="{9A2E8018-DFC0-4587-8CCF-E84692DB8287}" dt="2020-06-15T16:30:40.013" v="2816"/>
          <ac:spMkLst>
            <pc:docMk/>
            <pc:sldMk cId="2376703772" sldId="328"/>
            <ac:spMk id="5" creationId="{ED0E0ACF-C18E-4162-87A1-321F76C46AA1}"/>
          </ac:spMkLst>
        </pc:spChg>
      </pc:sldChg>
      <pc:sldChg chg="add del setBg">
        <pc:chgData name="Majeda Al Hermi" userId="ebe551ee1b006974" providerId="LiveId" clId="{9A2E8018-DFC0-4587-8CCF-E84692DB8287}" dt="2020-06-15T16:15:29.504" v="2671"/>
        <pc:sldMkLst>
          <pc:docMk/>
          <pc:sldMk cId="4048293042" sldId="328"/>
        </pc:sldMkLst>
      </pc:sldChg>
      <pc:sldChg chg="add">
        <pc:chgData name="Majeda Al Hermi" userId="ebe551ee1b006974" providerId="LiveId" clId="{9A2E8018-DFC0-4587-8CCF-E84692DB8287}" dt="2020-06-15T18:48:21.473" v="2871"/>
        <pc:sldMkLst>
          <pc:docMk/>
          <pc:sldMk cId="552544815" sldId="329"/>
        </pc:sldMkLst>
      </pc:sldChg>
      <pc:sldChg chg="addSp delSp modSp add mod">
        <pc:chgData name="Majeda Al Hermi" userId="ebe551ee1b006974" providerId="LiveId" clId="{9A2E8018-DFC0-4587-8CCF-E84692DB8287}" dt="2020-06-15T19:09:51.156" v="3674"/>
        <pc:sldMkLst>
          <pc:docMk/>
          <pc:sldMk cId="1693339594" sldId="330"/>
        </pc:sldMkLst>
        <pc:spChg chg="add mod">
          <ac:chgData name="Majeda Al Hermi" userId="ebe551ee1b006974" providerId="LiveId" clId="{9A2E8018-DFC0-4587-8CCF-E84692DB8287}" dt="2020-06-15T19:03:08.601" v="3474" actId="1076"/>
          <ac:spMkLst>
            <pc:docMk/>
            <pc:sldMk cId="1693339594" sldId="330"/>
            <ac:spMk id="2" creationId="{FBC3EC53-146D-4556-9241-8525EFF1FCBA}"/>
          </ac:spMkLst>
        </pc:spChg>
        <pc:spChg chg="mod">
          <ac:chgData name="Majeda Al Hermi" userId="ebe551ee1b006974" providerId="LiveId" clId="{9A2E8018-DFC0-4587-8CCF-E84692DB8287}" dt="2020-06-15T18:58:56.081" v="3410" actId="179"/>
          <ac:spMkLst>
            <pc:docMk/>
            <pc:sldMk cId="1693339594" sldId="330"/>
            <ac:spMk id="3" creationId="{00000000-0000-0000-0000-000000000000}"/>
          </ac:spMkLst>
        </pc:spChg>
        <pc:spChg chg="add del">
          <ac:chgData name="Majeda Al Hermi" userId="ebe551ee1b006974" providerId="LiveId" clId="{9A2E8018-DFC0-4587-8CCF-E84692DB8287}" dt="2020-06-15T19:06:21.043" v="3619" actId="478"/>
          <ac:spMkLst>
            <pc:docMk/>
            <pc:sldMk cId="1693339594" sldId="330"/>
            <ac:spMk id="4" creationId="{050238F0-1DA9-4CFD-963B-3FE60EB6682A}"/>
          </ac:spMkLst>
        </pc:spChg>
        <pc:spChg chg="add mod">
          <ac:chgData name="Majeda Al Hermi" userId="ebe551ee1b006974" providerId="LiveId" clId="{9A2E8018-DFC0-4587-8CCF-E84692DB8287}" dt="2020-06-15T19:06:54.310" v="3627" actId="1076"/>
          <ac:spMkLst>
            <pc:docMk/>
            <pc:sldMk cId="1693339594" sldId="330"/>
            <ac:spMk id="5" creationId="{024AC732-1598-4C0A-80F2-76E92B4E569F}"/>
          </ac:spMkLst>
        </pc:spChg>
        <pc:spChg chg="del mod">
          <ac:chgData name="Majeda Al Hermi" userId="ebe551ee1b006974" providerId="LiveId" clId="{9A2E8018-DFC0-4587-8CCF-E84692DB8287}" dt="2020-06-15T18:58:37.183" v="3401" actId="478"/>
          <ac:spMkLst>
            <pc:docMk/>
            <pc:sldMk cId="1693339594" sldId="330"/>
            <ac:spMk id="16" creationId="{00000000-0000-0000-0000-000000000000}"/>
          </ac:spMkLst>
        </pc:spChg>
        <pc:spChg chg="add mod">
          <ac:chgData name="Majeda Al Hermi" userId="ebe551ee1b006974" providerId="LiveId" clId="{9A2E8018-DFC0-4587-8CCF-E84692DB8287}" dt="2020-06-15T19:09:51.156" v="3674"/>
          <ac:spMkLst>
            <pc:docMk/>
            <pc:sldMk cId="1693339594" sldId="330"/>
            <ac:spMk id="19" creationId="{71927844-4786-4EE1-A388-A37370BC152B}"/>
          </ac:spMkLst>
        </pc:spChg>
        <pc:spChg chg="add mod">
          <ac:chgData name="Majeda Al Hermi" userId="ebe551ee1b006974" providerId="LiveId" clId="{9A2E8018-DFC0-4587-8CCF-E84692DB8287}" dt="2020-06-15T19:03:11.132" v="3475" actId="1076"/>
          <ac:spMkLst>
            <pc:docMk/>
            <pc:sldMk cId="1693339594" sldId="330"/>
            <ac:spMk id="20" creationId="{B705E0FE-3BA1-419C-AC6D-2EBF75AF03E4}"/>
          </ac:spMkLst>
        </pc:spChg>
        <pc:spChg chg="del">
          <ac:chgData name="Majeda Al Hermi" userId="ebe551ee1b006974" providerId="LiveId" clId="{9A2E8018-DFC0-4587-8CCF-E84692DB8287}" dt="2020-06-15T18:59:01.033" v="3411" actId="478"/>
          <ac:spMkLst>
            <pc:docMk/>
            <pc:sldMk cId="1693339594" sldId="330"/>
            <ac:spMk id="21" creationId="{00000000-0000-0000-0000-000000000000}"/>
          </ac:spMkLst>
        </pc:spChg>
        <pc:spChg chg="del">
          <ac:chgData name="Majeda Al Hermi" userId="ebe551ee1b006974" providerId="LiveId" clId="{9A2E8018-DFC0-4587-8CCF-E84692DB8287}" dt="2020-06-15T18:59:01.033" v="3411" actId="478"/>
          <ac:spMkLst>
            <pc:docMk/>
            <pc:sldMk cId="1693339594" sldId="330"/>
            <ac:spMk id="22" creationId="{00000000-0000-0000-0000-000000000000}"/>
          </ac:spMkLst>
        </pc:spChg>
        <pc:spChg chg="add mod">
          <ac:chgData name="Majeda Al Hermi" userId="ebe551ee1b006974" providerId="LiveId" clId="{9A2E8018-DFC0-4587-8CCF-E84692DB8287}" dt="2020-06-15T19:03:22.328" v="3489" actId="1076"/>
          <ac:spMkLst>
            <pc:docMk/>
            <pc:sldMk cId="1693339594" sldId="330"/>
            <ac:spMk id="23" creationId="{52ACD139-41FC-4991-9FC5-21ACDFE57C53}"/>
          </ac:spMkLst>
        </pc:spChg>
        <pc:spChg chg="add mod">
          <ac:chgData name="Majeda Al Hermi" userId="ebe551ee1b006974" providerId="LiveId" clId="{9A2E8018-DFC0-4587-8CCF-E84692DB8287}" dt="2020-06-15T19:03:49.782" v="3513" actId="1076"/>
          <ac:spMkLst>
            <pc:docMk/>
            <pc:sldMk cId="1693339594" sldId="330"/>
            <ac:spMk id="24" creationId="{22908B77-E58D-4762-99F9-51191F318E81}"/>
          </ac:spMkLst>
        </pc:spChg>
        <pc:spChg chg="add mod">
          <ac:chgData name="Majeda Al Hermi" userId="ebe551ee1b006974" providerId="LiveId" clId="{9A2E8018-DFC0-4587-8CCF-E84692DB8287}" dt="2020-06-15T19:03:44.767" v="3512" actId="313"/>
          <ac:spMkLst>
            <pc:docMk/>
            <pc:sldMk cId="1693339594" sldId="330"/>
            <ac:spMk id="30" creationId="{C3BDA0AE-EA27-4671-991F-DB07D300BFF4}"/>
          </ac:spMkLst>
        </pc:spChg>
        <pc:spChg chg="add mod">
          <ac:chgData name="Majeda Al Hermi" userId="ebe551ee1b006974" providerId="LiveId" clId="{9A2E8018-DFC0-4587-8CCF-E84692DB8287}" dt="2020-06-15T19:07:01.949" v="3629"/>
          <ac:spMkLst>
            <pc:docMk/>
            <pc:sldMk cId="1693339594" sldId="330"/>
            <ac:spMk id="31" creationId="{D6A4DCBF-B3E6-4D80-B3F0-F6650632A368}"/>
          </ac:spMkLst>
        </pc:spChg>
        <pc:spChg chg="add mod">
          <ac:chgData name="Majeda Al Hermi" userId="ebe551ee1b006974" providerId="LiveId" clId="{9A2E8018-DFC0-4587-8CCF-E84692DB8287}" dt="2020-06-15T19:05:07.141" v="3576" actId="1076"/>
          <ac:spMkLst>
            <pc:docMk/>
            <pc:sldMk cId="1693339594" sldId="330"/>
            <ac:spMk id="32" creationId="{3293A8B3-0540-4FD2-B84B-614F112AF957}"/>
          </ac:spMkLst>
        </pc:spChg>
        <pc:spChg chg="add mod">
          <ac:chgData name="Majeda Al Hermi" userId="ebe551ee1b006974" providerId="LiveId" clId="{9A2E8018-DFC0-4587-8CCF-E84692DB8287}" dt="2020-06-15T19:06:31.634" v="3620" actId="404"/>
          <ac:spMkLst>
            <pc:docMk/>
            <pc:sldMk cId="1693339594" sldId="330"/>
            <ac:spMk id="33" creationId="{DA6D38D6-F08B-4C07-BB41-1DF1D30FEA31}"/>
          </ac:spMkLst>
        </pc:spChg>
        <pc:spChg chg="add mod">
          <ac:chgData name="Majeda Al Hermi" userId="ebe551ee1b006974" providerId="LiveId" clId="{9A2E8018-DFC0-4587-8CCF-E84692DB8287}" dt="2020-06-15T19:07:18.461" v="3638" actId="20577"/>
          <ac:spMkLst>
            <pc:docMk/>
            <pc:sldMk cId="1693339594" sldId="330"/>
            <ac:spMk id="34" creationId="{5A8C4D77-D390-4DE8-A948-323A75931258}"/>
          </ac:spMkLst>
        </pc:spChg>
        <pc:spChg chg="add mod">
          <ac:chgData name="Majeda Al Hermi" userId="ebe551ee1b006974" providerId="LiveId" clId="{9A2E8018-DFC0-4587-8CCF-E84692DB8287}" dt="2020-06-15T19:07:40.456" v="3650" actId="20577"/>
          <ac:spMkLst>
            <pc:docMk/>
            <pc:sldMk cId="1693339594" sldId="330"/>
            <ac:spMk id="35" creationId="{862A427E-AE90-40FE-830D-14FC32AC36E9}"/>
          </ac:spMkLst>
        </pc:spChg>
        <pc:picChg chg="add mod">
          <ac:chgData name="Majeda Al Hermi" userId="ebe551ee1b006974" providerId="LiveId" clId="{9A2E8018-DFC0-4587-8CCF-E84692DB8287}" dt="2020-06-15T19:06:40.651" v="3623" actId="1076"/>
          <ac:picMkLst>
            <pc:docMk/>
            <pc:sldMk cId="1693339594" sldId="330"/>
            <ac:picMk id="1026" creationId="{02338AFC-2EB9-4593-AFDB-9A0718BB6129}"/>
          </ac:picMkLst>
        </pc:picChg>
      </pc:sldChg>
      <pc:sldChg chg="addSp delSp modSp add mod ord">
        <pc:chgData name="Majeda Al Hermi" userId="ebe551ee1b006974" providerId="LiveId" clId="{9A2E8018-DFC0-4587-8CCF-E84692DB8287}" dt="2020-06-15T19:10:53.750" v="3745"/>
        <pc:sldMkLst>
          <pc:docMk/>
          <pc:sldMk cId="3109399395" sldId="331"/>
        </pc:sldMkLst>
        <pc:spChg chg="mod">
          <ac:chgData name="Majeda Al Hermi" userId="ebe551ee1b006974" providerId="LiveId" clId="{9A2E8018-DFC0-4587-8CCF-E84692DB8287}" dt="2020-06-15T19:10:14.057" v="3736" actId="1035"/>
          <ac:spMkLst>
            <pc:docMk/>
            <pc:sldMk cId="3109399395" sldId="331"/>
            <ac:spMk id="2" creationId="{FBC3EC53-146D-4556-9241-8525EFF1FCBA}"/>
          </ac:spMkLst>
        </pc:spChg>
        <pc:spChg chg="mod">
          <ac:chgData name="Majeda Al Hermi" userId="ebe551ee1b006974" providerId="LiveId" clId="{9A2E8018-DFC0-4587-8CCF-E84692DB8287}" dt="2020-06-15T19:10:00.911" v="3676" actId="14100"/>
          <ac:spMkLst>
            <pc:docMk/>
            <pc:sldMk cId="3109399395" sldId="331"/>
            <ac:spMk id="3" creationId="{00000000-0000-0000-0000-000000000000}"/>
          </ac:spMkLst>
        </pc:spChg>
        <pc:spChg chg="mod">
          <ac:chgData name="Majeda Al Hermi" userId="ebe551ee1b006974" providerId="LiveId" clId="{9A2E8018-DFC0-4587-8CCF-E84692DB8287}" dt="2020-06-15T19:10:14.057" v="3736" actId="1035"/>
          <ac:spMkLst>
            <pc:docMk/>
            <pc:sldMk cId="3109399395" sldId="331"/>
            <ac:spMk id="5" creationId="{024AC732-1598-4C0A-80F2-76E92B4E569F}"/>
          </ac:spMkLst>
        </pc:spChg>
        <pc:spChg chg="del">
          <ac:chgData name="Majeda Al Hermi" userId="ebe551ee1b006974" providerId="LiveId" clId="{9A2E8018-DFC0-4587-8CCF-E84692DB8287}" dt="2020-06-15T19:09:57.030" v="3675" actId="478"/>
          <ac:spMkLst>
            <pc:docMk/>
            <pc:sldMk cId="3109399395" sldId="331"/>
            <ac:spMk id="17" creationId="{8EAC6A79-9341-40A3-832C-05291A2E7729}"/>
          </ac:spMkLst>
        </pc:spChg>
        <pc:spChg chg="del">
          <ac:chgData name="Majeda Al Hermi" userId="ebe551ee1b006974" providerId="LiveId" clId="{9A2E8018-DFC0-4587-8CCF-E84692DB8287}" dt="2020-06-15T19:08:11.792" v="3660" actId="478"/>
          <ac:spMkLst>
            <pc:docMk/>
            <pc:sldMk cId="3109399395" sldId="331"/>
            <ac:spMk id="19" creationId="{71927844-4786-4EE1-A388-A37370BC152B}"/>
          </ac:spMkLst>
        </pc:spChg>
        <pc:spChg chg="mod">
          <ac:chgData name="Majeda Al Hermi" userId="ebe551ee1b006974" providerId="LiveId" clId="{9A2E8018-DFC0-4587-8CCF-E84692DB8287}" dt="2020-06-15T19:10:14.057" v="3736" actId="1035"/>
          <ac:spMkLst>
            <pc:docMk/>
            <pc:sldMk cId="3109399395" sldId="331"/>
            <ac:spMk id="20" creationId="{B705E0FE-3BA1-419C-AC6D-2EBF75AF03E4}"/>
          </ac:spMkLst>
        </pc:spChg>
        <pc:spChg chg="mod">
          <ac:chgData name="Majeda Al Hermi" userId="ebe551ee1b006974" providerId="LiveId" clId="{9A2E8018-DFC0-4587-8CCF-E84692DB8287}" dt="2020-06-15T19:10:14.057" v="3736" actId="1035"/>
          <ac:spMkLst>
            <pc:docMk/>
            <pc:sldMk cId="3109399395" sldId="331"/>
            <ac:spMk id="23" creationId="{52ACD139-41FC-4991-9FC5-21ACDFE57C53}"/>
          </ac:spMkLst>
        </pc:spChg>
        <pc:spChg chg="mod">
          <ac:chgData name="Majeda Al Hermi" userId="ebe551ee1b006974" providerId="LiveId" clId="{9A2E8018-DFC0-4587-8CCF-E84692DB8287}" dt="2020-06-15T19:10:14.057" v="3736" actId="1035"/>
          <ac:spMkLst>
            <pc:docMk/>
            <pc:sldMk cId="3109399395" sldId="331"/>
            <ac:spMk id="24" creationId="{22908B77-E58D-4762-99F9-51191F318E81}"/>
          </ac:spMkLst>
        </pc:spChg>
        <pc:spChg chg="del">
          <ac:chgData name="Majeda Al Hermi" userId="ebe551ee1b006974" providerId="LiveId" clId="{9A2E8018-DFC0-4587-8CCF-E84692DB8287}" dt="2020-06-15T19:09:57.030" v="3675" actId="478"/>
          <ac:spMkLst>
            <pc:docMk/>
            <pc:sldMk cId="3109399395" sldId="331"/>
            <ac:spMk id="25" creationId="{F9BCBFB8-B5B9-49D7-88A0-56026AA93F63}"/>
          </ac:spMkLst>
        </pc:spChg>
        <pc:spChg chg="del">
          <ac:chgData name="Majeda Al Hermi" userId="ebe551ee1b006974" providerId="LiveId" clId="{9A2E8018-DFC0-4587-8CCF-E84692DB8287}" dt="2020-06-15T19:09:57.030" v="3675" actId="478"/>
          <ac:spMkLst>
            <pc:docMk/>
            <pc:sldMk cId="3109399395" sldId="331"/>
            <ac:spMk id="26" creationId="{D4343F02-DDBC-4D5F-BB99-58D5DA3E52CB}"/>
          </ac:spMkLst>
        </pc:spChg>
        <pc:spChg chg="del">
          <ac:chgData name="Majeda Al Hermi" userId="ebe551ee1b006974" providerId="LiveId" clId="{9A2E8018-DFC0-4587-8CCF-E84692DB8287}" dt="2020-06-15T19:09:57.030" v="3675" actId="478"/>
          <ac:spMkLst>
            <pc:docMk/>
            <pc:sldMk cId="3109399395" sldId="331"/>
            <ac:spMk id="27" creationId="{41BBF65F-5C08-4C8E-A87C-44EE4E7691B9}"/>
          </ac:spMkLst>
        </pc:spChg>
        <pc:spChg chg="del">
          <ac:chgData name="Majeda Al Hermi" userId="ebe551ee1b006974" providerId="LiveId" clId="{9A2E8018-DFC0-4587-8CCF-E84692DB8287}" dt="2020-06-15T19:09:57.030" v="3675" actId="478"/>
          <ac:spMkLst>
            <pc:docMk/>
            <pc:sldMk cId="3109399395" sldId="331"/>
            <ac:spMk id="28" creationId="{FD697B96-24DF-45F5-8128-59AFE6A5AE2B}"/>
          </ac:spMkLst>
        </pc:spChg>
        <pc:spChg chg="mod">
          <ac:chgData name="Majeda Al Hermi" userId="ebe551ee1b006974" providerId="LiveId" clId="{9A2E8018-DFC0-4587-8CCF-E84692DB8287}" dt="2020-06-15T19:07:59.389" v="3659" actId="20577"/>
          <ac:spMkLst>
            <pc:docMk/>
            <pc:sldMk cId="3109399395" sldId="331"/>
            <ac:spMk id="29" creationId="{00000000-0000-0000-0000-000000000000}"/>
          </ac:spMkLst>
        </pc:spChg>
        <pc:spChg chg="mod">
          <ac:chgData name="Majeda Al Hermi" userId="ebe551ee1b006974" providerId="LiveId" clId="{9A2E8018-DFC0-4587-8CCF-E84692DB8287}" dt="2020-06-15T19:10:14.057" v="3736" actId="1035"/>
          <ac:spMkLst>
            <pc:docMk/>
            <pc:sldMk cId="3109399395" sldId="331"/>
            <ac:spMk id="30" creationId="{C3BDA0AE-EA27-4671-991F-DB07D300BFF4}"/>
          </ac:spMkLst>
        </pc:spChg>
        <pc:spChg chg="mod">
          <ac:chgData name="Majeda Al Hermi" userId="ebe551ee1b006974" providerId="LiveId" clId="{9A2E8018-DFC0-4587-8CCF-E84692DB8287}" dt="2020-06-15T19:10:14.057" v="3736" actId="1035"/>
          <ac:spMkLst>
            <pc:docMk/>
            <pc:sldMk cId="3109399395" sldId="331"/>
            <ac:spMk id="31" creationId="{D6A4DCBF-B3E6-4D80-B3F0-F6650632A368}"/>
          </ac:spMkLst>
        </pc:spChg>
        <pc:spChg chg="mod">
          <ac:chgData name="Majeda Al Hermi" userId="ebe551ee1b006974" providerId="LiveId" clId="{9A2E8018-DFC0-4587-8CCF-E84692DB8287}" dt="2020-06-15T19:10:14.057" v="3736" actId="1035"/>
          <ac:spMkLst>
            <pc:docMk/>
            <pc:sldMk cId="3109399395" sldId="331"/>
            <ac:spMk id="32" creationId="{3293A8B3-0540-4FD2-B84B-614F112AF957}"/>
          </ac:spMkLst>
        </pc:spChg>
        <pc:spChg chg="mod">
          <ac:chgData name="Majeda Al Hermi" userId="ebe551ee1b006974" providerId="LiveId" clId="{9A2E8018-DFC0-4587-8CCF-E84692DB8287}" dt="2020-06-15T19:10:14.057" v="3736" actId="1035"/>
          <ac:spMkLst>
            <pc:docMk/>
            <pc:sldMk cId="3109399395" sldId="331"/>
            <ac:spMk id="33" creationId="{DA6D38D6-F08B-4C07-BB41-1DF1D30FEA31}"/>
          </ac:spMkLst>
        </pc:spChg>
        <pc:spChg chg="mod">
          <ac:chgData name="Majeda Al Hermi" userId="ebe551ee1b006974" providerId="LiveId" clId="{9A2E8018-DFC0-4587-8CCF-E84692DB8287}" dt="2020-06-15T19:10:14.057" v="3736" actId="1035"/>
          <ac:spMkLst>
            <pc:docMk/>
            <pc:sldMk cId="3109399395" sldId="331"/>
            <ac:spMk id="34" creationId="{5A8C4D77-D390-4DE8-A948-323A75931258}"/>
          </ac:spMkLst>
        </pc:spChg>
        <pc:spChg chg="mod">
          <ac:chgData name="Majeda Al Hermi" userId="ebe551ee1b006974" providerId="LiveId" clId="{9A2E8018-DFC0-4587-8CCF-E84692DB8287}" dt="2020-06-15T19:10:14.057" v="3736" actId="1035"/>
          <ac:spMkLst>
            <pc:docMk/>
            <pc:sldMk cId="3109399395" sldId="331"/>
            <ac:spMk id="35" creationId="{862A427E-AE90-40FE-830D-14FC32AC36E9}"/>
          </ac:spMkLst>
        </pc:spChg>
        <pc:spChg chg="add del mod">
          <ac:chgData name="Majeda Al Hermi" userId="ebe551ee1b006974" providerId="LiveId" clId="{9A2E8018-DFC0-4587-8CCF-E84692DB8287}" dt="2020-06-15T19:10:34.052" v="3741" actId="478"/>
          <ac:spMkLst>
            <pc:docMk/>
            <pc:sldMk cId="3109399395" sldId="331"/>
            <ac:spMk id="36" creationId="{BDF9DED6-961B-4D16-A4FF-B146605D2656}"/>
          </ac:spMkLst>
        </pc:spChg>
        <pc:spChg chg="add del mod">
          <ac:chgData name="Majeda Al Hermi" userId="ebe551ee1b006974" providerId="LiveId" clId="{9A2E8018-DFC0-4587-8CCF-E84692DB8287}" dt="2020-06-15T19:10:33.583" v="3740"/>
          <ac:spMkLst>
            <pc:docMk/>
            <pc:sldMk cId="3109399395" sldId="331"/>
            <ac:spMk id="37" creationId="{6491A0F6-98DB-49BD-9E8E-6DB289E49EBA}"/>
          </ac:spMkLst>
        </pc:spChg>
        <pc:spChg chg="mod">
          <ac:chgData name="Majeda Al Hermi" userId="ebe551ee1b006974" providerId="LiveId" clId="{9A2E8018-DFC0-4587-8CCF-E84692DB8287}" dt="2020-06-15T19:10:53.750" v="3745"/>
          <ac:spMkLst>
            <pc:docMk/>
            <pc:sldMk cId="3109399395" sldId="331"/>
            <ac:spMk id="39" creationId="{39435CE4-3B24-4C6A-9A4E-E3921AD26880}"/>
          </ac:spMkLst>
        </pc:spChg>
        <pc:spChg chg="mod">
          <ac:chgData name="Majeda Al Hermi" userId="ebe551ee1b006974" providerId="LiveId" clId="{9A2E8018-DFC0-4587-8CCF-E84692DB8287}" dt="2020-06-15T19:10:53.750" v="3745"/>
          <ac:spMkLst>
            <pc:docMk/>
            <pc:sldMk cId="3109399395" sldId="331"/>
            <ac:spMk id="40" creationId="{B1500A14-CBCF-4B66-8EDA-4D762C395CDE}"/>
          </ac:spMkLst>
        </pc:spChg>
        <pc:spChg chg="mod">
          <ac:chgData name="Majeda Al Hermi" userId="ebe551ee1b006974" providerId="LiveId" clId="{9A2E8018-DFC0-4587-8CCF-E84692DB8287}" dt="2020-06-15T19:10:53.750" v="3745"/>
          <ac:spMkLst>
            <pc:docMk/>
            <pc:sldMk cId="3109399395" sldId="331"/>
            <ac:spMk id="41" creationId="{4B193576-1360-44F2-B724-21F2F530540E}"/>
          </ac:spMkLst>
        </pc:spChg>
        <pc:spChg chg="mod">
          <ac:chgData name="Majeda Al Hermi" userId="ebe551ee1b006974" providerId="LiveId" clId="{9A2E8018-DFC0-4587-8CCF-E84692DB8287}" dt="2020-06-15T19:10:53.750" v="3745"/>
          <ac:spMkLst>
            <pc:docMk/>
            <pc:sldMk cId="3109399395" sldId="331"/>
            <ac:spMk id="42" creationId="{87BF279F-911C-4C95-A4CF-3015A9AA43ED}"/>
          </ac:spMkLst>
        </pc:spChg>
        <pc:spChg chg="mod">
          <ac:chgData name="Majeda Al Hermi" userId="ebe551ee1b006974" providerId="LiveId" clId="{9A2E8018-DFC0-4587-8CCF-E84692DB8287}" dt="2020-06-15T19:10:53.750" v="3745"/>
          <ac:spMkLst>
            <pc:docMk/>
            <pc:sldMk cId="3109399395" sldId="331"/>
            <ac:spMk id="43" creationId="{E4A40131-4CDA-4D6F-B678-2129A83A1714}"/>
          </ac:spMkLst>
        </pc:spChg>
        <pc:spChg chg="mod">
          <ac:chgData name="Majeda Al Hermi" userId="ebe551ee1b006974" providerId="LiveId" clId="{9A2E8018-DFC0-4587-8CCF-E84692DB8287}" dt="2020-06-15T19:10:53.750" v="3745"/>
          <ac:spMkLst>
            <pc:docMk/>
            <pc:sldMk cId="3109399395" sldId="331"/>
            <ac:spMk id="44" creationId="{3FC1F195-D5D2-4961-BFB7-9D730622C7C9}"/>
          </ac:spMkLst>
        </pc:spChg>
        <pc:spChg chg="del">
          <ac:chgData name="Majeda Al Hermi" userId="ebe551ee1b006974" providerId="LiveId" clId="{9A2E8018-DFC0-4587-8CCF-E84692DB8287}" dt="2020-06-15T19:10:38.395" v="3742" actId="478"/>
          <ac:spMkLst>
            <pc:docMk/>
            <pc:sldMk cId="3109399395" sldId="331"/>
            <ac:spMk id="56" creationId="{00000000-0000-0000-0000-000000000000}"/>
          </ac:spMkLst>
        </pc:spChg>
        <pc:grpChg chg="add mod">
          <ac:chgData name="Majeda Al Hermi" userId="ebe551ee1b006974" providerId="LiveId" clId="{9A2E8018-DFC0-4587-8CCF-E84692DB8287}" dt="2020-06-15T19:10:53.750" v="3745"/>
          <ac:grpSpMkLst>
            <pc:docMk/>
            <pc:sldMk cId="3109399395" sldId="331"/>
            <ac:grpSpMk id="38" creationId="{635B9EE9-1BE5-4549-8BCF-E7F47BABBF15}"/>
          </ac:grpSpMkLst>
        </pc:grpChg>
        <pc:picChg chg="mod">
          <ac:chgData name="Majeda Al Hermi" userId="ebe551ee1b006974" providerId="LiveId" clId="{9A2E8018-DFC0-4587-8CCF-E84692DB8287}" dt="2020-06-15T19:10:14.057" v="3736" actId="1035"/>
          <ac:picMkLst>
            <pc:docMk/>
            <pc:sldMk cId="3109399395" sldId="331"/>
            <ac:picMk id="1026" creationId="{02338AFC-2EB9-4593-AFDB-9A0718BB6129}"/>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0A2935-088F-4265-8441-E0C7C3027C7C}" type="doc">
      <dgm:prSet loTypeId="urn:microsoft.com/office/officeart/2005/8/layout/hProcess7" loCatId="list" qsTypeId="urn:microsoft.com/office/officeart/2005/8/quickstyle/3d1" qsCatId="3D" csTypeId="urn:microsoft.com/office/officeart/2005/8/colors/colorful5" csCatId="colorful" phldr="1"/>
      <dgm:spPr/>
      <dgm:t>
        <a:bodyPr/>
        <a:lstStyle/>
        <a:p>
          <a:pPr rtl="1"/>
          <a:endParaRPr lang="ar-BH"/>
        </a:p>
      </dgm:t>
    </dgm:pt>
    <dgm:pt modelId="{278C1F70-3800-4DDA-BDE0-143F45C75E85}">
      <dgm:prSet phldrT="[نص]" custT="1"/>
      <dgm:spPr/>
      <dgm:t>
        <a:bodyPr vert="vert"/>
        <a:lstStyle/>
        <a:p>
          <a:pPr algn="l" rtl="1"/>
          <a:r>
            <a:rPr lang="en-US" sz="6000" dirty="0" smtClean="0"/>
            <a:t>1</a:t>
          </a:r>
          <a:endParaRPr lang="ar-BH" sz="6000" dirty="0"/>
        </a:p>
      </dgm:t>
    </dgm:pt>
    <dgm:pt modelId="{0048BF1A-CBD4-4573-8469-81A5E23AD140}" type="parTrans" cxnId="{F1A23DA8-2285-4F38-8FAF-E6269C03F5B3}">
      <dgm:prSet/>
      <dgm:spPr/>
      <dgm:t>
        <a:bodyPr/>
        <a:lstStyle/>
        <a:p>
          <a:pPr rtl="1"/>
          <a:endParaRPr lang="ar-BH"/>
        </a:p>
      </dgm:t>
    </dgm:pt>
    <dgm:pt modelId="{5EF0B52C-4DCD-48CD-BC30-D1B7111E6110}" type="sibTrans" cxnId="{F1A23DA8-2285-4F38-8FAF-E6269C03F5B3}">
      <dgm:prSet/>
      <dgm:spPr/>
      <dgm:t>
        <a:bodyPr/>
        <a:lstStyle/>
        <a:p>
          <a:pPr rtl="1"/>
          <a:endParaRPr lang="ar-BH"/>
        </a:p>
      </dgm:t>
    </dgm:pt>
    <dgm:pt modelId="{478434B1-871F-4CD4-B18F-E409DA078454}">
      <dgm:prSet phldrT="[نص]" custT="1"/>
      <dgm:spPr/>
      <dgm:t>
        <a:bodyPr anchor="ctr"/>
        <a:lstStyle/>
        <a:p>
          <a:pPr algn="l" rtl="0"/>
          <a:r>
            <a:rPr kumimoji="0" lang="en-US" sz="3200" b="1" i="0" u="none" strike="noStrike" cap="none" normalizeH="0" baseline="0" dirty="0" smtClean="0">
              <a:ln>
                <a:noFill/>
              </a:ln>
              <a:solidFill>
                <a:srgbClr val="000000"/>
              </a:solidFill>
              <a:effectLst/>
              <a:latin typeface="Sakkal Majalla" panose="02000000000000000000" pitchFamily="2" charset="-78"/>
              <a:ea typeface="Arial" pitchFamily="34" charset="0"/>
              <a:cs typeface="Sakkal Majalla" panose="02000000000000000000" pitchFamily="2" charset="-78"/>
            </a:rPr>
            <a:t>Notice is being sent to all participants</a:t>
          </a:r>
          <a:r>
            <a:rPr lang="en-US" sz="3200" b="1" baseline="0" dirty="0" smtClean="0">
              <a:solidFill>
                <a:schemeClr val="tx1"/>
              </a:solidFill>
              <a:latin typeface="Sakkal Majalla" panose="02000000000000000000" pitchFamily="2" charset="-78"/>
              <a:ea typeface="Arial" pitchFamily="34" charset="0"/>
              <a:cs typeface="Sakkal Majalla" panose="02000000000000000000" pitchFamily="2" charset="-78"/>
            </a:rPr>
            <a:t>.</a:t>
          </a:r>
          <a:r>
            <a:rPr lang="en-US" sz="3200" b="1" dirty="0" smtClean="0">
              <a:solidFill>
                <a:schemeClr val="tx1"/>
              </a:solidFill>
              <a:latin typeface="Sakkal Majalla" panose="02000000000000000000" pitchFamily="2" charset="-78"/>
              <a:ea typeface="Arial" pitchFamily="34" charset="0"/>
              <a:cs typeface="Sakkal Majalla" panose="02000000000000000000" pitchFamily="2" charset="-78"/>
            </a:rPr>
            <a:t> </a:t>
          </a:r>
          <a:endParaRPr lang="ar-BH" sz="3200" b="1" dirty="0">
            <a:solidFill>
              <a:schemeClr val="tx1"/>
            </a:solidFill>
            <a:latin typeface="Sakkal Majalla" panose="02000000000000000000" pitchFamily="2" charset="-78"/>
            <a:cs typeface="Sakkal Majalla" panose="02000000000000000000" pitchFamily="2" charset="-78"/>
          </a:endParaRPr>
        </a:p>
      </dgm:t>
    </dgm:pt>
    <dgm:pt modelId="{C38F5D78-5427-4FE4-B5E9-4D4C2353CBFD}" type="parTrans" cxnId="{A4AE83DB-89D0-4A29-92AE-CCC2AF00BBE3}">
      <dgm:prSet/>
      <dgm:spPr/>
      <dgm:t>
        <a:bodyPr/>
        <a:lstStyle/>
        <a:p>
          <a:pPr rtl="1"/>
          <a:endParaRPr lang="ar-BH"/>
        </a:p>
      </dgm:t>
    </dgm:pt>
    <dgm:pt modelId="{0D6ABAAF-55E4-46D2-B981-5C6F1269170A}" type="sibTrans" cxnId="{A4AE83DB-89D0-4A29-92AE-CCC2AF00BBE3}">
      <dgm:prSet/>
      <dgm:spPr/>
      <dgm:t>
        <a:bodyPr/>
        <a:lstStyle/>
        <a:p>
          <a:pPr rtl="1"/>
          <a:endParaRPr lang="ar-BH"/>
        </a:p>
      </dgm:t>
    </dgm:pt>
    <dgm:pt modelId="{3BC8A98D-5250-4EB9-A4BD-8C8261461B67}">
      <dgm:prSet phldrT="[نص]" custT="1"/>
      <dgm:spPr>
        <a:solidFill>
          <a:schemeClr val="accent4"/>
        </a:solidFill>
      </dgm:spPr>
      <dgm:t>
        <a:bodyPr vert="vert"/>
        <a:lstStyle/>
        <a:p>
          <a:pPr algn="l" rtl="1"/>
          <a:r>
            <a:rPr lang="en-US" sz="6000" dirty="0" smtClean="0"/>
            <a:t>2</a:t>
          </a:r>
          <a:endParaRPr lang="ar-BH" sz="6000" dirty="0"/>
        </a:p>
      </dgm:t>
    </dgm:pt>
    <dgm:pt modelId="{431A8B66-6131-4CC0-BB5D-FBC47D367378}" type="parTrans" cxnId="{5C45F42D-86ED-4D6F-840F-F6E13A01406E}">
      <dgm:prSet/>
      <dgm:spPr/>
      <dgm:t>
        <a:bodyPr/>
        <a:lstStyle/>
        <a:p>
          <a:pPr rtl="1"/>
          <a:endParaRPr lang="ar-BH"/>
        </a:p>
      </dgm:t>
    </dgm:pt>
    <dgm:pt modelId="{C75F3D29-77F4-4C9C-9DFE-8435A87D3061}" type="sibTrans" cxnId="{5C45F42D-86ED-4D6F-840F-F6E13A01406E}">
      <dgm:prSet/>
      <dgm:spPr/>
      <dgm:t>
        <a:bodyPr/>
        <a:lstStyle/>
        <a:p>
          <a:pPr rtl="1"/>
          <a:endParaRPr lang="ar-BH"/>
        </a:p>
      </dgm:t>
    </dgm:pt>
    <dgm:pt modelId="{28486F9A-BB4F-4FA3-B893-503951921B18}">
      <dgm:prSet phldrT="[نص]" custT="1"/>
      <dgm:spPr/>
      <dgm:t>
        <a:bodyPr/>
        <a:lstStyle/>
        <a:p>
          <a:pPr algn="l" rtl="0"/>
          <a:r>
            <a:rPr kumimoji="0" lang="en-US" sz="2800" b="1" i="0" u="none" strike="noStrike" cap="none" normalizeH="0" baseline="0" dirty="0" smtClean="0">
              <a:ln>
                <a:noFill/>
              </a:ln>
              <a:solidFill>
                <a:srgbClr val="000000"/>
              </a:solidFill>
              <a:effectLst/>
              <a:latin typeface="Sakkal Majalla" panose="02000000000000000000" pitchFamily="2" charset="-78"/>
              <a:ea typeface="Arial" pitchFamily="34" charset="0"/>
              <a:cs typeface="Sakkal Majalla" panose="02000000000000000000" pitchFamily="2" charset="-78"/>
            </a:rPr>
            <a:t>Availability of Chair and Quorum.</a:t>
          </a:r>
          <a:endParaRPr kumimoji="0" lang="ar-BH" sz="2800" b="1" i="0" u="none" strike="noStrike" cap="none" normalizeH="0" baseline="0" dirty="0">
            <a:ln>
              <a:noFill/>
            </a:ln>
            <a:solidFill>
              <a:srgbClr val="000000"/>
            </a:solidFill>
            <a:effectLst/>
            <a:latin typeface="Sakkal Majalla" panose="02000000000000000000" pitchFamily="2" charset="-78"/>
            <a:ea typeface="Arial" pitchFamily="34" charset="0"/>
            <a:cs typeface="Sakkal Majalla" panose="02000000000000000000" pitchFamily="2" charset="-78"/>
          </a:endParaRPr>
        </a:p>
      </dgm:t>
    </dgm:pt>
    <dgm:pt modelId="{4A010890-784F-4224-9BED-35FA0DBAC080}" type="parTrans" cxnId="{06493166-9809-45AD-AAF6-5A374A4754F8}">
      <dgm:prSet/>
      <dgm:spPr/>
      <dgm:t>
        <a:bodyPr/>
        <a:lstStyle/>
        <a:p>
          <a:pPr rtl="1"/>
          <a:endParaRPr lang="ar-BH"/>
        </a:p>
      </dgm:t>
    </dgm:pt>
    <dgm:pt modelId="{0F58FB40-FADE-4DDE-B59C-CC502A462D7B}" type="sibTrans" cxnId="{06493166-9809-45AD-AAF6-5A374A4754F8}">
      <dgm:prSet/>
      <dgm:spPr/>
      <dgm:t>
        <a:bodyPr/>
        <a:lstStyle/>
        <a:p>
          <a:pPr rtl="1"/>
          <a:endParaRPr lang="ar-BH"/>
        </a:p>
      </dgm:t>
    </dgm:pt>
    <dgm:pt modelId="{CB34C640-443D-4B50-ADBE-E1C4657024AE}">
      <dgm:prSet phldrT="[نص]" custT="1"/>
      <dgm:spPr>
        <a:solidFill>
          <a:srgbClr val="C00000"/>
        </a:solidFill>
      </dgm:spPr>
      <dgm:t>
        <a:bodyPr vert="vert"/>
        <a:lstStyle/>
        <a:p>
          <a:pPr algn="l" rtl="1"/>
          <a:r>
            <a:rPr lang="en-US" sz="6000" dirty="0" smtClean="0"/>
            <a:t>3</a:t>
          </a:r>
          <a:endParaRPr lang="ar-BH" sz="6000" dirty="0"/>
        </a:p>
      </dgm:t>
    </dgm:pt>
    <dgm:pt modelId="{F290A376-1A1F-4FBB-86AC-80DF8124A3DC}" type="parTrans" cxnId="{3DEFE460-E0CC-4140-977B-E3C6C7DE494B}">
      <dgm:prSet/>
      <dgm:spPr/>
      <dgm:t>
        <a:bodyPr/>
        <a:lstStyle/>
        <a:p>
          <a:pPr rtl="1"/>
          <a:endParaRPr lang="ar-BH"/>
        </a:p>
      </dgm:t>
    </dgm:pt>
    <dgm:pt modelId="{8CA3F6F8-9518-45BC-B060-D0F2C6CA3D0B}" type="sibTrans" cxnId="{3DEFE460-E0CC-4140-977B-E3C6C7DE494B}">
      <dgm:prSet/>
      <dgm:spPr/>
      <dgm:t>
        <a:bodyPr/>
        <a:lstStyle/>
        <a:p>
          <a:pPr rtl="1"/>
          <a:endParaRPr lang="ar-BH"/>
        </a:p>
      </dgm:t>
    </dgm:pt>
    <dgm:pt modelId="{23585FEB-B41C-4308-A53E-3F4078A6F37C}">
      <dgm:prSet phldrT="[نص]" custT="1"/>
      <dgm:spPr/>
      <dgm:t>
        <a:bodyPr/>
        <a:lstStyle/>
        <a:p>
          <a:pPr algn="l" rtl="0"/>
          <a:r>
            <a:rPr kumimoji="0" lang="en-US" sz="2800" b="1" i="0" u="none" strike="noStrike" cap="none" normalizeH="0" baseline="0" dirty="0" smtClean="0">
              <a:ln>
                <a:noFill/>
              </a:ln>
              <a:solidFill>
                <a:srgbClr val="000000"/>
              </a:solidFill>
              <a:effectLst/>
              <a:latin typeface="Sakkal Majalla" panose="02000000000000000000" pitchFamily="2" charset="-78"/>
              <a:ea typeface="Arial" pitchFamily="34" charset="0"/>
              <a:cs typeface="Sakkal Majalla" panose="02000000000000000000" pitchFamily="2" charset="-78"/>
            </a:rPr>
            <a:t>Held according to rules and regulations.</a:t>
          </a:r>
          <a:endParaRPr kumimoji="0" lang="ar-BH" sz="2800" b="1" i="0" u="none" strike="noStrike" cap="none" normalizeH="0" baseline="0" dirty="0">
            <a:ln>
              <a:noFill/>
            </a:ln>
            <a:solidFill>
              <a:srgbClr val="000000"/>
            </a:solidFill>
            <a:effectLst/>
            <a:latin typeface="Sakkal Majalla" panose="02000000000000000000" pitchFamily="2" charset="-78"/>
            <a:ea typeface="Arial" pitchFamily="34" charset="0"/>
            <a:cs typeface="Sakkal Majalla" panose="02000000000000000000" pitchFamily="2" charset="-78"/>
          </a:endParaRPr>
        </a:p>
      </dgm:t>
    </dgm:pt>
    <dgm:pt modelId="{E5877EF5-0685-4C6C-A2B4-1684372F4572}" type="parTrans" cxnId="{C9D265F3-86FE-4B8D-87E2-584704961ED5}">
      <dgm:prSet/>
      <dgm:spPr/>
      <dgm:t>
        <a:bodyPr/>
        <a:lstStyle/>
        <a:p>
          <a:pPr rtl="1"/>
          <a:endParaRPr lang="ar-BH"/>
        </a:p>
      </dgm:t>
    </dgm:pt>
    <dgm:pt modelId="{F9E40424-04F3-452A-B8B4-7647A811284D}" type="sibTrans" cxnId="{C9D265F3-86FE-4B8D-87E2-584704961ED5}">
      <dgm:prSet/>
      <dgm:spPr/>
      <dgm:t>
        <a:bodyPr/>
        <a:lstStyle/>
        <a:p>
          <a:pPr rtl="1"/>
          <a:endParaRPr lang="ar-BH"/>
        </a:p>
      </dgm:t>
    </dgm:pt>
    <dgm:pt modelId="{8A8CE4A4-7173-4E83-9C74-B2352384A9A9}" type="pres">
      <dgm:prSet presAssocID="{0F0A2935-088F-4265-8441-E0C7C3027C7C}" presName="Name0" presStyleCnt="0">
        <dgm:presLayoutVars>
          <dgm:dir/>
          <dgm:animLvl val="lvl"/>
          <dgm:resizeHandles val="exact"/>
        </dgm:presLayoutVars>
      </dgm:prSet>
      <dgm:spPr/>
      <dgm:t>
        <a:bodyPr/>
        <a:lstStyle/>
        <a:p>
          <a:pPr rtl="1"/>
          <a:endParaRPr lang="ar-SA"/>
        </a:p>
      </dgm:t>
    </dgm:pt>
    <dgm:pt modelId="{157C9B30-7420-4AFB-ACED-7D8BC65414D7}" type="pres">
      <dgm:prSet presAssocID="{278C1F70-3800-4DDA-BDE0-143F45C75E85}" presName="compositeNode" presStyleCnt="0">
        <dgm:presLayoutVars>
          <dgm:bulletEnabled val="1"/>
        </dgm:presLayoutVars>
      </dgm:prSet>
      <dgm:spPr/>
    </dgm:pt>
    <dgm:pt modelId="{BBDD7BD7-1825-4189-B138-D001FA22E871}" type="pres">
      <dgm:prSet presAssocID="{278C1F70-3800-4DDA-BDE0-143F45C75E85}" presName="bgRect" presStyleLbl="node1" presStyleIdx="0" presStyleCnt="3" custScaleX="113871" custScaleY="49632" custLinFactNeighborY="-1242"/>
      <dgm:spPr/>
      <dgm:t>
        <a:bodyPr/>
        <a:lstStyle/>
        <a:p>
          <a:pPr rtl="1"/>
          <a:endParaRPr lang="ar-BH"/>
        </a:p>
      </dgm:t>
    </dgm:pt>
    <dgm:pt modelId="{08590515-634B-4F6B-ADFC-07E9744E4F8B}" type="pres">
      <dgm:prSet presAssocID="{278C1F70-3800-4DDA-BDE0-143F45C75E85}" presName="parentNode" presStyleLbl="node1" presStyleIdx="0" presStyleCnt="3">
        <dgm:presLayoutVars>
          <dgm:chMax val="0"/>
          <dgm:bulletEnabled val="1"/>
        </dgm:presLayoutVars>
      </dgm:prSet>
      <dgm:spPr/>
      <dgm:t>
        <a:bodyPr/>
        <a:lstStyle/>
        <a:p>
          <a:pPr rtl="1"/>
          <a:endParaRPr lang="ar-BH"/>
        </a:p>
      </dgm:t>
    </dgm:pt>
    <dgm:pt modelId="{81BB27C6-FA33-4008-BC26-8511F30ABBD7}" type="pres">
      <dgm:prSet presAssocID="{278C1F70-3800-4DDA-BDE0-143F45C75E85}" presName="childNode" presStyleLbl="node1" presStyleIdx="0" presStyleCnt="3">
        <dgm:presLayoutVars>
          <dgm:bulletEnabled val="1"/>
        </dgm:presLayoutVars>
      </dgm:prSet>
      <dgm:spPr/>
      <dgm:t>
        <a:bodyPr/>
        <a:lstStyle/>
        <a:p>
          <a:pPr rtl="1"/>
          <a:endParaRPr lang="ar-BH"/>
        </a:p>
      </dgm:t>
    </dgm:pt>
    <dgm:pt modelId="{41A3EBDE-7CC4-4111-8B69-F6F9F01E0BB3}" type="pres">
      <dgm:prSet presAssocID="{5EF0B52C-4DCD-48CD-BC30-D1B7111E6110}" presName="hSp" presStyleCnt="0"/>
      <dgm:spPr/>
    </dgm:pt>
    <dgm:pt modelId="{0C9D8554-21CA-4308-8365-ABEDE150972F}" type="pres">
      <dgm:prSet presAssocID="{5EF0B52C-4DCD-48CD-BC30-D1B7111E6110}" presName="vProcSp" presStyleCnt="0"/>
      <dgm:spPr/>
    </dgm:pt>
    <dgm:pt modelId="{88B09631-9C2C-44A8-9222-57214C86E409}" type="pres">
      <dgm:prSet presAssocID="{5EF0B52C-4DCD-48CD-BC30-D1B7111E6110}" presName="vSp1" presStyleCnt="0"/>
      <dgm:spPr/>
    </dgm:pt>
    <dgm:pt modelId="{4C684870-307E-4672-97EE-6EFA0B93D4AD}" type="pres">
      <dgm:prSet presAssocID="{5EF0B52C-4DCD-48CD-BC30-D1B7111E6110}" presName="simulatedConn" presStyleLbl="solidFgAcc1" presStyleIdx="0" presStyleCnt="2" custLinFactY="-200000" custLinFactNeighborX="-3521" custLinFactNeighborY="-269608"/>
      <dgm:spPr>
        <a:ln>
          <a:solidFill>
            <a:schemeClr val="accent1"/>
          </a:solidFill>
        </a:ln>
      </dgm:spPr>
    </dgm:pt>
    <dgm:pt modelId="{52F36B29-12D2-42EF-89C5-0B6A90DEDDF7}" type="pres">
      <dgm:prSet presAssocID="{5EF0B52C-4DCD-48CD-BC30-D1B7111E6110}" presName="vSp2" presStyleCnt="0"/>
      <dgm:spPr/>
    </dgm:pt>
    <dgm:pt modelId="{44EA5CF4-E69C-4373-A577-CFD851B2E17F}" type="pres">
      <dgm:prSet presAssocID="{5EF0B52C-4DCD-48CD-BC30-D1B7111E6110}" presName="sibTrans" presStyleCnt="0"/>
      <dgm:spPr/>
    </dgm:pt>
    <dgm:pt modelId="{B0F2CD05-8E8C-49C5-BF99-5766F876FF30}" type="pres">
      <dgm:prSet presAssocID="{3BC8A98D-5250-4EB9-A4BD-8C8261461B67}" presName="compositeNode" presStyleCnt="0">
        <dgm:presLayoutVars>
          <dgm:bulletEnabled val="1"/>
        </dgm:presLayoutVars>
      </dgm:prSet>
      <dgm:spPr/>
    </dgm:pt>
    <dgm:pt modelId="{1F2401D5-48C3-489B-984E-2BBFC46620A4}" type="pres">
      <dgm:prSet presAssocID="{3BC8A98D-5250-4EB9-A4BD-8C8261461B67}" presName="bgRect" presStyleLbl="node1" presStyleIdx="1" presStyleCnt="3" custScaleX="80658" custScaleY="49632"/>
      <dgm:spPr/>
      <dgm:t>
        <a:bodyPr/>
        <a:lstStyle/>
        <a:p>
          <a:pPr rtl="1"/>
          <a:endParaRPr lang="ar-BH"/>
        </a:p>
      </dgm:t>
    </dgm:pt>
    <dgm:pt modelId="{8219B78F-1A91-463F-985C-68508DF6AF72}" type="pres">
      <dgm:prSet presAssocID="{3BC8A98D-5250-4EB9-A4BD-8C8261461B67}" presName="parentNode" presStyleLbl="node1" presStyleIdx="1" presStyleCnt="3">
        <dgm:presLayoutVars>
          <dgm:chMax val="0"/>
          <dgm:bulletEnabled val="1"/>
        </dgm:presLayoutVars>
      </dgm:prSet>
      <dgm:spPr/>
      <dgm:t>
        <a:bodyPr/>
        <a:lstStyle/>
        <a:p>
          <a:pPr rtl="1"/>
          <a:endParaRPr lang="ar-BH"/>
        </a:p>
      </dgm:t>
    </dgm:pt>
    <dgm:pt modelId="{7584F578-61A1-4654-82D3-8BCDA5A17670}" type="pres">
      <dgm:prSet presAssocID="{3BC8A98D-5250-4EB9-A4BD-8C8261461B67}" presName="childNode" presStyleLbl="node1" presStyleIdx="1" presStyleCnt="3">
        <dgm:presLayoutVars>
          <dgm:bulletEnabled val="1"/>
        </dgm:presLayoutVars>
      </dgm:prSet>
      <dgm:spPr/>
      <dgm:t>
        <a:bodyPr/>
        <a:lstStyle/>
        <a:p>
          <a:pPr rtl="1"/>
          <a:endParaRPr lang="ar-BH"/>
        </a:p>
      </dgm:t>
    </dgm:pt>
    <dgm:pt modelId="{B4190DBD-67F9-4A1E-A844-29C08200F423}" type="pres">
      <dgm:prSet presAssocID="{C75F3D29-77F4-4C9C-9DFE-8435A87D3061}" presName="hSp" presStyleCnt="0"/>
      <dgm:spPr/>
    </dgm:pt>
    <dgm:pt modelId="{8428EE0D-A07D-44D5-B359-AD98BE76EC26}" type="pres">
      <dgm:prSet presAssocID="{C75F3D29-77F4-4C9C-9DFE-8435A87D3061}" presName="vProcSp" presStyleCnt="0"/>
      <dgm:spPr/>
    </dgm:pt>
    <dgm:pt modelId="{1DB88E85-25D6-42C8-8918-8C9C111FF533}" type="pres">
      <dgm:prSet presAssocID="{C75F3D29-77F4-4C9C-9DFE-8435A87D3061}" presName="vSp1" presStyleCnt="0"/>
      <dgm:spPr/>
    </dgm:pt>
    <dgm:pt modelId="{3319D9A6-B1A1-419C-8D76-A4286C37831D}" type="pres">
      <dgm:prSet presAssocID="{C75F3D29-77F4-4C9C-9DFE-8435A87D3061}" presName="simulatedConn" presStyleLbl="solidFgAcc1" presStyleIdx="1" presStyleCnt="2" custLinFactY="-200000" custLinFactNeighborX="-3521" custLinFactNeighborY="-269608"/>
      <dgm:spPr>
        <a:ln>
          <a:solidFill>
            <a:schemeClr val="accent1"/>
          </a:solidFill>
        </a:ln>
      </dgm:spPr>
    </dgm:pt>
    <dgm:pt modelId="{E07BFC0B-4849-4F8B-818D-7DC0A17845E5}" type="pres">
      <dgm:prSet presAssocID="{C75F3D29-77F4-4C9C-9DFE-8435A87D3061}" presName="vSp2" presStyleCnt="0"/>
      <dgm:spPr/>
    </dgm:pt>
    <dgm:pt modelId="{4D104D9D-A1E7-4AFB-A03F-FF88F4EC6E71}" type="pres">
      <dgm:prSet presAssocID="{C75F3D29-77F4-4C9C-9DFE-8435A87D3061}" presName="sibTrans" presStyleCnt="0"/>
      <dgm:spPr/>
    </dgm:pt>
    <dgm:pt modelId="{BFEEEC36-5A73-437F-99AF-E4E4A305CA84}" type="pres">
      <dgm:prSet presAssocID="{CB34C640-443D-4B50-ADBE-E1C4657024AE}" presName="compositeNode" presStyleCnt="0">
        <dgm:presLayoutVars>
          <dgm:bulletEnabled val="1"/>
        </dgm:presLayoutVars>
      </dgm:prSet>
      <dgm:spPr/>
    </dgm:pt>
    <dgm:pt modelId="{2887C9FD-2F9B-4463-8C6F-93EEC5860735}" type="pres">
      <dgm:prSet presAssocID="{CB34C640-443D-4B50-ADBE-E1C4657024AE}" presName="bgRect" presStyleLbl="node1" presStyleIdx="2" presStyleCnt="3" custScaleX="75852" custScaleY="49632"/>
      <dgm:spPr/>
      <dgm:t>
        <a:bodyPr/>
        <a:lstStyle/>
        <a:p>
          <a:pPr rtl="1"/>
          <a:endParaRPr lang="ar-BH"/>
        </a:p>
      </dgm:t>
    </dgm:pt>
    <dgm:pt modelId="{B4D043B7-FDDC-4B63-9B21-B886AFB1E389}" type="pres">
      <dgm:prSet presAssocID="{CB34C640-443D-4B50-ADBE-E1C4657024AE}" presName="parentNode" presStyleLbl="node1" presStyleIdx="2" presStyleCnt="3">
        <dgm:presLayoutVars>
          <dgm:chMax val="0"/>
          <dgm:bulletEnabled val="1"/>
        </dgm:presLayoutVars>
      </dgm:prSet>
      <dgm:spPr/>
      <dgm:t>
        <a:bodyPr/>
        <a:lstStyle/>
        <a:p>
          <a:pPr rtl="1"/>
          <a:endParaRPr lang="ar-BH"/>
        </a:p>
      </dgm:t>
    </dgm:pt>
    <dgm:pt modelId="{91B52DE8-71A7-406D-BD0B-0F76B6EBACFB}" type="pres">
      <dgm:prSet presAssocID="{CB34C640-443D-4B50-ADBE-E1C4657024AE}" presName="childNode" presStyleLbl="node1" presStyleIdx="2" presStyleCnt="3">
        <dgm:presLayoutVars>
          <dgm:bulletEnabled val="1"/>
        </dgm:presLayoutVars>
      </dgm:prSet>
      <dgm:spPr/>
      <dgm:t>
        <a:bodyPr/>
        <a:lstStyle/>
        <a:p>
          <a:pPr rtl="1"/>
          <a:endParaRPr lang="ar-BH"/>
        </a:p>
      </dgm:t>
    </dgm:pt>
  </dgm:ptLst>
  <dgm:cxnLst>
    <dgm:cxn modelId="{5C45F42D-86ED-4D6F-840F-F6E13A01406E}" srcId="{0F0A2935-088F-4265-8441-E0C7C3027C7C}" destId="{3BC8A98D-5250-4EB9-A4BD-8C8261461B67}" srcOrd="1" destOrd="0" parTransId="{431A8B66-6131-4CC0-BB5D-FBC47D367378}" sibTransId="{C75F3D29-77F4-4C9C-9DFE-8435A87D3061}"/>
    <dgm:cxn modelId="{D417583E-0D10-42C8-A2AC-4EE1249C1F7E}" type="presOf" srcId="{0F0A2935-088F-4265-8441-E0C7C3027C7C}" destId="{8A8CE4A4-7173-4E83-9C74-B2352384A9A9}" srcOrd="0" destOrd="0" presId="urn:microsoft.com/office/officeart/2005/8/layout/hProcess7"/>
    <dgm:cxn modelId="{C9D265F3-86FE-4B8D-87E2-584704961ED5}" srcId="{CB34C640-443D-4B50-ADBE-E1C4657024AE}" destId="{23585FEB-B41C-4308-A53E-3F4078A6F37C}" srcOrd="0" destOrd="0" parTransId="{E5877EF5-0685-4C6C-A2B4-1684372F4572}" sibTransId="{F9E40424-04F3-452A-B8B4-7647A811284D}"/>
    <dgm:cxn modelId="{B7712006-DA76-4ACE-BEEB-83D16FA1ABC2}" type="presOf" srcId="{CB34C640-443D-4B50-ADBE-E1C4657024AE}" destId="{2887C9FD-2F9B-4463-8C6F-93EEC5860735}" srcOrd="0" destOrd="0" presId="urn:microsoft.com/office/officeart/2005/8/layout/hProcess7"/>
    <dgm:cxn modelId="{6F68F618-D9B1-4618-A1E6-88F9AA4584F0}" type="presOf" srcId="{478434B1-871F-4CD4-B18F-E409DA078454}" destId="{81BB27C6-FA33-4008-BC26-8511F30ABBD7}" srcOrd="0" destOrd="0" presId="urn:microsoft.com/office/officeart/2005/8/layout/hProcess7"/>
    <dgm:cxn modelId="{F1A23DA8-2285-4F38-8FAF-E6269C03F5B3}" srcId="{0F0A2935-088F-4265-8441-E0C7C3027C7C}" destId="{278C1F70-3800-4DDA-BDE0-143F45C75E85}" srcOrd="0" destOrd="0" parTransId="{0048BF1A-CBD4-4573-8469-81A5E23AD140}" sibTransId="{5EF0B52C-4DCD-48CD-BC30-D1B7111E6110}"/>
    <dgm:cxn modelId="{2D23FB5B-296F-45C5-B2C5-6BC9BCF261D7}" type="presOf" srcId="{23585FEB-B41C-4308-A53E-3F4078A6F37C}" destId="{91B52DE8-71A7-406D-BD0B-0F76B6EBACFB}" srcOrd="0" destOrd="0" presId="urn:microsoft.com/office/officeart/2005/8/layout/hProcess7"/>
    <dgm:cxn modelId="{0C026E46-78DF-40AB-BA43-6F0C7C8EE337}" type="presOf" srcId="{278C1F70-3800-4DDA-BDE0-143F45C75E85}" destId="{08590515-634B-4F6B-ADFC-07E9744E4F8B}" srcOrd="1" destOrd="0" presId="urn:microsoft.com/office/officeart/2005/8/layout/hProcess7"/>
    <dgm:cxn modelId="{CB9D136D-2108-4FD8-99CF-0D6EC4AA1B55}" type="presOf" srcId="{CB34C640-443D-4B50-ADBE-E1C4657024AE}" destId="{B4D043B7-FDDC-4B63-9B21-B886AFB1E389}" srcOrd="1" destOrd="0" presId="urn:microsoft.com/office/officeart/2005/8/layout/hProcess7"/>
    <dgm:cxn modelId="{3DEFE460-E0CC-4140-977B-E3C6C7DE494B}" srcId="{0F0A2935-088F-4265-8441-E0C7C3027C7C}" destId="{CB34C640-443D-4B50-ADBE-E1C4657024AE}" srcOrd="2" destOrd="0" parTransId="{F290A376-1A1F-4FBB-86AC-80DF8124A3DC}" sibTransId="{8CA3F6F8-9518-45BC-B060-D0F2C6CA3D0B}"/>
    <dgm:cxn modelId="{54ED1631-4874-44A6-B44D-D672275C5521}" type="presOf" srcId="{3BC8A98D-5250-4EB9-A4BD-8C8261461B67}" destId="{1F2401D5-48C3-489B-984E-2BBFC46620A4}" srcOrd="0" destOrd="0" presId="urn:microsoft.com/office/officeart/2005/8/layout/hProcess7"/>
    <dgm:cxn modelId="{A4AE83DB-89D0-4A29-92AE-CCC2AF00BBE3}" srcId="{278C1F70-3800-4DDA-BDE0-143F45C75E85}" destId="{478434B1-871F-4CD4-B18F-E409DA078454}" srcOrd="0" destOrd="0" parTransId="{C38F5D78-5427-4FE4-B5E9-4D4C2353CBFD}" sibTransId="{0D6ABAAF-55E4-46D2-B981-5C6F1269170A}"/>
    <dgm:cxn modelId="{2EECBF5D-631E-4DED-8EF0-3A8C67F193A7}" type="presOf" srcId="{3BC8A98D-5250-4EB9-A4BD-8C8261461B67}" destId="{8219B78F-1A91-463F-985C-68508DF6AF72}" srcOrd="1" destOrd="0" presId="urn:microsoft.com/office/officeart/2005/8/layout/hProcess7"/>
    <dgm:cxn modelId="{06493166-9809-45AD-AAF6-5A374A4754F8}" srcId="{3BC8A98D-5250-4EB9-A4BD-8C8261461B67}" destId="{28486F9A-BB4F-4FA3-B893-503951921B18}" srcOrd="0" destOrd="0" parTransId="{4A010890-784F-4224-9BED-35FA0DBAC080}" sibTransId="{0F58FB40-FADE-4DDE-B59C-CC502A462D7B}"/>
    <dgm:cxn modelId="{6B0C11BC-6F4C-4007-AC5B-C276EFACBE0C}" type="presOf" srcId="{278C1F70-3800-4DDA-BDE0-143F45C75E85}" destId="{BBDD7BD7-1825-4189-B138-D001FA22E871}" srcOrd="0" destOrd="0" presId="urn:microsoft.com/office/officeart/2005/8/layout/hProcess7"/>
    <dgm:cxn modelId="{73C0E9B7-532B-4849-BDB8-23E7315F1B94}" type="presOf" srcId="{28486F9A-BB4F-4FA3-B893-503951921B18}" destId="{7584F578-61A1-4654-82D3-8BCDA5A17670}" srcOrd="0" destOrd="0" presId="urn:microsoft.com/office/officeart/2005/8/layout/hProcess7"/>
    <dgm:cxn modelId="{DC7F4CB0-A7D7-46C1-BA09-AA25D19058B4}" type="presParOf" srcId="{8A8CE4A4-7173-4E83-9C74-B2352384A9A9}" destId="{157C9B30-7420-4AFB-ACED-7D8BC65414D7}" srcOrd="0" destOrd="0" presId="urn:microsoft.com/office/officeart/2005/8/layout/hProcess7"/>
    <dgm:cxn modelId="{78172579-C17E-4D1A-8DA0-49CBCDE4E617}" type="presParOf" srcId="{157C9B30-7420-4AFB-ACED-7D8BC65414D7}" destId="{BBDD7BD7-1825-4189-B138-D001FA22E871}" srcOrd="0" destOrd="0" presId="urn:microsoft.com/office/officeart/2005/8/layout/hProcess7"/>
    <dgm:cxn modelId="{26B73810-8BD5-434F-A498-9A052B1EF45D}" type="presParOf" srcId="{157C9B30-7420-4AFB-ACED-7D8BC65414D7}" destId="{08590515-634B-4F6B-ADFC-07E9744E4F8B}" srcOrd="1" destOrd="0" presId="urn:microsoft.com/office/officeart/2005/8/layout/hProcess7"/>
    <dgm:cxn modelId="{8B1105FC-84B0-40A6-8A6E-EAC33BD14787}" type="presParOf" srcId="{157C9B30-7420-4AFB-ACED-7D8BC65414D7}" destId="{81BB27C6-FA33-4008-BC26-8511F30ABBD7}" srcOrd="2" destOrd="0" presId="urn:microsoft.com/office/officeart/2005/8/layout/hProcess7"/>
    <dgm:cxn modelId="{42AAF0FC-8328-4364-B266-762416484C50}" type="presParOf" srcId="{8A8CE4A4-7173-4E83-9C74-B2352384A9A9}" destId="{41A3EBDE-7CC4-4111-8B69-F6F9F01E0BB3}" srcOrd="1" destOrd="0" presId="urn:microsoft.com/office/officeart/2005/8/layout/hProcess7"/>
    <dgm:cxn modelId="{72346D1B-E63B-48CF-8F22-009DC034BDF4}" type="presParOf" srcId="{8A8CE4A4-7173-4E83-9C74-B2352384A9A9}" destId="{0C9D8554-21CA-4308-8365-ABEDE150972F}" srcOrd="2" destOrd="0" presId="urn:microsoft.com/office/officeart/2005/8/layout/hProcess7"/>
    <dgm:cxn modelId="{DCC60B2B-A153-458D-8783-716131104F5F}" type="presParOf" srcId="{0C9D8554-21CA-4308-8365-ABEDE150972F}" destId="{88B09631-9C2C-44A8-9222-57214C86E409}" srcOrd="0" destOrd="0" presId="urn:microsoft.com/office/officeart/2005/8/layout/hProcess7"/>
    <dgm:cxn modelId="{89ACFCBE-B48C-4E6A-97F2-310AF5749B54}" type="presParOf" srcId="{0C9D8554-21CA-4308-8365-ABEDE150972F}" destId="{4C684870-307E-4672-97EE-6EFA0B93D4AD}" srcOrd="1" destOrd="0" presId="urn:microsoft.com/office/officeart/2005/8/layout/hProcess7"/>
    <dgm:cxn modelId="{AA758D5A-95AE-47B0-B0EE-97EA95E637A0}" type="presParOf" srcId="{0C9D8554-21CA-4308-8365-ABEDE150972F}" destId="{52F36B29-12D2-42EF-89C5-0B6A90DEDDF7}" srcOrd="2" destOrd="0" presId="urn:microsoft.com/office/officeart/2005/8/layout/hProcess7"/>
    <dgm:cxn modelId="{EE0D8AAC-B4C9-4A96-ADD6-FBB54F109521}" type="presParOf" srcId="{8A8CE4A4-7173-4E83-9C74-B2352384A9A9}" destId="{44EA5CF4-E69C-4373-A577-CFD851B2E17F}" srcOrd="3" destOrd="0" presId="urn:microsoft.com/office/officeart/2005/8/layout/hProcess7"/>
    <dgm:cxn modelId="{FD80958F-5FAF-4B22-94DC-763BDE08F556}" type="presParOf" srcId="{8A8CE4A4-7173-4E83-9C74-B2352384A9A9}" destId="{B0F2CD05-8E8C-49C5-BF99-5766F876FF30}" srcOrd="4" destOrd="0" presId="urn:microsoft.com/office/officeart/2005/8/layout/hProcess7"/>
    <dgm:cxn modelId="{9B5E2CE8-0E76-42D6-9D84-55394F664A03}" type="presParOf" srcId="{B0F2CD05-8E8C-49C5-BF99-5766F876FF30}" destId="{1F2401D5-48C3-489B-984E-2BBFC46620A4}" srcOrd="0" destOrd="0" presId="urn:microsoft.com/office/officeart/2005/8/layout/hProcess7"/>
    <dgm:cxn modelId="{8D78D6AD-677C-4083-9980-B579C0CB7A2B}" type="presParOf" srcId="{B0F2CD05-8E8C-49C5-BF99-5766F876FF30}" destId="{8219B78F-1A91-463F-985C-68508DF6AF72}" srcOrd="1" destOrd="0" presId="urn:microsoft.com/office/officeart/2005/8/layout/hProcess7"/>
    <dgm:cxn modelId="{E03E9C98-18AE-4392-8314-DD2101E4DA75}" type="presParOf" srcId="{B0F2CD05-8E8C-49C5-BF99-5766F876FF30}" destId="{7584F578-61A1-4654-82D3-8BCDA5A17670}" srcOrd="2" destOrd="0" presId="urn:microsoft.com/office/officeart/2005/8/layout/hProcess7"/>
    <dgm:cxn modelId="{2C52DC8F-7C1A-4837-B615-0350AA7EC772}" type="presParOf" srcId="{8A8CE4A4-7173-4E83-9C74-B2352384A9A9}" destId="{B4190DBD-67F9-4A1E-A844-29C08200F423}" srcOrd="5" destOrd="0" presId="urn:microsoft.com/office/officeart/2005/8/layout/hProcess7"/>
    <dgm:cxn modelId="{BFA03FDD-802E-42D0-B02C-3E9A14F45D45}" type="presParOf" srcId="{8A8CE4A4-7173-4E83-9C74-B2352384A9A9}" destId="{8428EE0D-A07D-44D5-B359-AD98BE76EC26}" srcOrd="6" destOrd="0" presId="urn:microsoft.com/office/officeart/2005/8/layout/hProcess7"/>
    <dgm:cxn modelId="{2A96947C-BBEB-4B68-A630-FB6A317B8471}" type="presParOf" srcId="{8428EE0D-A07D-44D5-B359-AD98BE76EC26}" destId="{1DB88E85-25D6-42C8-8918-8C9C111FF533}" srcOrd="0" destOrd="0" presId="urn:microsoft.com/office/officeart/2005/8/layout/hProcess7"/>
    <dgm:cxn modelId="{54C2756B-7E70-4FF0-A84B-471651033532}" type="presParOf" srcId="{8428EE0D-A07D-44D5-B359-AD98BE76EC26}" destId="{3319D9A6-B1A1-419C-8D76-A4286C37831D}" srcOrd="1" destOrd="0" presId="urn:microsoft.com/office/officeart/2005/8/layout/hProcess7"/>
    <dgm:cxn modelId="{6CD81F1F-14F3-48FF-AD65-A3AD93B8BFED}" type="presParOf" srcId="{8428EE0D-A07D-44D5-B359-AD98BE76EC26}" destId="{E07BFC0B-4849-4F8B-818D-7DC0A17845E5}" srcOrd="2" destOrd="0" presId="urn:microsoft.com/office/officeart/2005/8/layout/hProcess7"/>
    <dgm:cxn modelId="{77FEEE60-15A6-4B5E-A418-54E308F2959A}" type="presParOf" srcId="{8A8CE4A4-7173-4E83-9C74-B2352384A9A9}" destId="{4D104D9D-A1E7-4AFB-A03F-FF88F4EC6E71}" srcOrd="7" destOrd="0" presId="urn:microsoft.com/office/officeart/2005/8/layout/hProcess7"/>
    <dgm:cxn modelId="{042EBE1F-560F-4694-8BC9-52DA64719F22}" type="presParOf" srcId="{8A8CE4A4-7173-4E83-9C74-B2352384A9A9}" destId="{BFEEEC36-5A73-437F-99AF-E4E4A305CA84}" srcOrd="8" destOrd="0" presId="urn:microsoft.com/office/officeart/2005/8/layout/hProcess7"/>
    <dgm:cxn modelId="{20EC73A1-9A34-4BB4-BD45-D8411442FFD9}" type="presParOf" srcId="{BFEEEC36-5A73-437F-99AF-E4E4A305CA84}" destId="{2887C9FD-2F9B-4463-8C6F-93EEC5860735}" srcOrd="0" destOrd="0" presId="urn:microsoft.com/office/officeart/2005/8/layout/hProcess7"/>
    <dgm:cxn modelId="{FE550BD1-5B31-4B27-9E64-1DE6E32BE2DE}" type="presParOf" srcId="{BFEEEC36-5A73-437F-99AF-E4E4A305CA84}" destId="{B4D043B7-FDDC-4B63-9B21-B886AFB1E389}" srcOrd="1" destOrd="0" presId="urn:microsoft.com/office/officeart/2005/8/layout/hProcess7"/>
    <dgm:cxn modelId="{D77580FE-083F-467D-96CF-26D0EAADD7ED}" type="presParOf" srcId="{BFEEEC36-5A73-437F-99AF-E4E4A305CA84}" destId="{91B52DE8-71A7-406D-BD0B-0F76B6EBACFB}"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DD7BD7-1825-4189-B138-D001FA22E871}">
      <dsp:nvSpPr>
        <dsp:cNvPr id="0" name=""/>
        <dsp:cNvSpPr/>
      </dsp:nvSpPr>
      <dsp:spPr>
        <a:xfrm>
          <a:off x="2072" y="0"/>
          <a:ext cx="3753490" cy="1662797"/>
        </a:xfrm>
        <a:prstGeom prst="roundRect">
          <a:avLst>
            <a:gd name="adj" fmla="val 5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vert" wrap="square" lIns="0" tIns="205740" rIns="266700" bIns="0" numCol="1" spcCol="1270" anchor="t" anchorCtr="0">
          <a:noAutofit/>
        </a:bodyPr>
        <a:lstStyle/>
        <a:p>
          <a:pPr lvl="0" algn="l" defTabSz="2667000" rtl="1">
            <a:lnSpc>
              <a:spcPct val="90000"/>
            </a:lnSpc>
            <a:spcBef>
              <a:spcPct val="0"/>
            </a:spcBef>
            <a:spcAft>
              <a:spcPct val="35000"/>
            </a:spcAft>
          </a:pPr>
          <a:r>
            <a:rPr lang="en-US" sz="6000" kern="1200" dirty="0" smtClean="0"/>
            <a:t>1</a:t>
          </a:r>
          <a:endParaRPr lang="ar-BH" sz="6000" kern="1200" dirty="0"/>
        </a:p>
      </dsp:txBody>
      <dsp:txXfrm rot="16200000">
        <a:off x="-304324" y="306397"/>
        <a:ext cx="1363494" cy="750698"/>
      </dsp:txXfrm>
    </dsp:sp>
    <dsp:sp modelId="{81BB27C6-FA33-4008-BC26-8511F30ABBD7}">
      <dsp:nvSpPr>
        <dsp:cNvPr id="0" name=""/>
        <dsp:cNvSpPr/>
      </dsp:nvSpPr>
      <dsp:spPr>
        <a:xfrm>
          <a:off x="719622" y="0"/>
          <a:ext cx="2796350" cy="1662797"/>
        </a:xfrm>
        <a:prstGeom prst="rect">
          <a:avLst/>
        </a:prstGeom>
        <a:noFill/>
        <a:ln>
          <a:noFill/>
        </a:ln>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109728" rIns="0" bIns="0" numCol="1" spcCol="1270" anchor="ctr" anchorCtr="0">
          <a:noAutofit/>
        </a:bodyPr>
        <a:lstStyle/>
        <a:p>
          <a:pPr lvl="0" algn="l" defTabSz="1422400" rtl="0">
            <a:lnSpc>
              <a:spcPct val="90000"/>
            </a:lnSpc>
            <a:spcBef>
              <a:spcPct val="0"/>
            </a:spcBef>
            <a:spcAft>
              <a:spcPct val="35000"/>
            </a:spcAft>
          </a:pPr>
          <a:r>
            <a:rPr kumimoji="0" lang="en-US" sz="3200" b="1" i="0" u="none" strike="noStrike" kern="1200" cap="none" normalizeH="0" baseline="0" dirty="0" smtClean="0">
              <a:ln>
                <a:noFill/>
              </a:ln>
              <a:solidFill>
                <a:srgbClr val="000000"/>
              </a:solidFill>
              <a:effectLst/>
              <a:latin typeface="Sakkal Majalla" panose="02000000000000000000" pitchFamily="2" charset="-78"/>
              <a:ea typeface="Arial" pitchFamily="34" charset="0"/>
              <a:cs typeface="Sakkal Majalla" panose="02000000000000000000" pitchFamily="2" charset="-78"/>
            </a:rPr>
            <a:t>Notice is being sent to all participants</a:t>
          </a:r>
          <a:r>
            <a:rPr lang="en-US" sz="3200" b="1" kern="1200" baseline="0" dirty="0" smtClean="0">
              <a:solidFill>
                <a:schemeClr val="tx1"/>
              </a:solidFill>
              <a:latin typeface="Sakkal Majalla" panose="02000000000000000000" pitchFamily="2" charset="-78"/>
              <a:ea typeface="Arial" pitchFamily="34" charset="0"/>
              <a:cs typeface="Sakkal Majalla" panose="02000000000000000000" pitchFamily="2" charset="-78"/>
            </a:rPr>
            <a:t>.</a:t>
          </a:r>
          <a:r>
            <a:rPr lang="en-US" sz="3200" b="1" kern="1200" dirty="0" smtClean="0">
              <a:solidFill>
                <a:schemeClr val="tx1"/>
              </a:solidFill>
              <a:latin typeface="Sakkal Majalla" panose="02000000000000000000" pitchFamily="2" charset="-78"/>
              <a:ea typeface="Arial" pitchFamily="34" charset="0"/>
              <a:cs typeface="Sakkal Majalla" panose="02000000000000000000" pitchFamily="2" charset="-78"/>
            </a:rPr>
            <a:t> </a:t>
          </a:r>
          <a:endParaRPr lang="ar-BH" sz="3200" b="1" kern="1200" dirty="0">
            <a:solidFill>
              <a:schemeClr val="tx1"/>
            </a:solidFill>
            <a:latin typeface="Sakkal Majalla" panose="02000000000000000000" pitchFamily="2" charset="-78"/>
            <a:cs typeface="Sakkal Majalla" panose="02000000000000000000" pitchFamily="2" charset="-78"/>
          </a:endParaRPr>
        </a:p>
      </dsp:txBody>
      <dsp:txXfrm>
        <a:off x="719622" y="0"/>
        <a:ext cx="2796350" cy="1662797"/>
      </dsp:txXfrm>
    </dsp:sp>
    <dsp:sp modelId="{1F2401D5-48C3-489B-984E-2BBFC46620A4}">
      <dsp:nvSpPr>
        <dsp:cNvPr id="0" name=""/>
        <dsp:cNvSpPr/>
      </dsp:nvSpPr>
      <dsp:spPr>
        <a:xfrm>
          <a:off x="3870933" y="864"/>
          <a:ext cx="2658702" cy="1662797"/>
        </a:xfrm>
        <a:prstGeom prst="roundRect">
          <a:avLst>
            <a:gd name="adj" fmla="val 5000"/>
          </a:avLst>
        </a:prstGeom>
        <a:solidFill>
          <a:schemeClr val="accent4"/>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vert" wrap="square" lIns="0" tIns="205740" rIns="266700" bIns="0" numCol="1" spcCol="1270" anchor="t" anchorCtr="0">
          <a:noAutofit/>
        </a:bodyPr>
        <a:lstStyle/>
        <a:p>
          <a:pPr lvl="0" algn="l" defTabSz="2667000" rtl="1">
            <a:lnSpc>
              <a:spcPct val="90000"/>
            </a:lnSpc>
            <a:spcBef>
              <a:spcPct val="0"/>
            </a:spcBef>
            <a:spcAft>
              <a:spcPct val="35000"/>
            </a:spcAft>
          </a:pPr>
          <a:r>
            <a:rPr lang="en-US" sz="6000" kern="1200" dirty="0" smtClean="0"/>
            <a:t>2</a:t>
          </a:r>
          <a:endParaRPr lang="ar-BH" sz="6000" kern="1200" dirty="0"/>
        </a:p>
      </dsp:txBody>
      <dsp:txXfrm rot="16200000">
        <a:off x="3455056" y="416741"/>
        <a:ext cx="1363494" cy="531740"/>
      </dsp:txXfrm>
    </dsp:sp>
    <dsp:sp modelId="{4C684870-307E-4672-97EE-6EFA0B93D4AD}">
      <dsp:nvSpPr>
        <dsp:cNvPr id="0" name=""/>
        <dsp:cNvSpPr/>
      </dsp:nvSpPr>
      <dsp:spPr>
        <a:xfrm rot="5400000">
          <a:off x="3623790" y="1021731"/>
          <a:ext cx="492429" cy="494439"/>
        </a:xfrm>
        <a:prstGeom prst="flowChartExtract">
          <a:avLst/>
        </a:prstGeom>
        <a:solidFill>
          <a:schemeClr val="lt1">
            <a:hueOff val="0"/>
            <a:satOff val="0"/>
            <a:lumOff val="0"/>
            <a:alphaOff val="0"/>
          </a:schemeClr>
        </a:solidFill>
        <a:ln w="6350" cap="flat" cmpd="sng" algn="ctr">
          <a:solidFill>
            <a:schemeClr val="accent1"/>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584F578-61A1-4654-82D3-8BCDA5A17670}">
      <dsp:nvSpPr>
        <dsp:cNvPr id="0" name=""/>
        <dsp:cNvSpPr/>
      </dsp:nvSpPr>
      <dsp:spPr>
        <a:xfrm>
          <a:off x="4448896" y="864"/>
          <a:ext cx="1980733" cy="1662797"/>
        </a:xfrm>
        <a:prstGeom prst="rect">
          <a:avLst/>
        </a:prstGeom>
        <a:noFill/>
        <a:ln>
          <a:noFill/>
        </a:ln>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96012" rIns="0" bIns="0" numCol="1" spcCol="1270" anchor="t" anchorCtr="0">
          <a:noAutofit/>
        </a:bodyPr>
        <a:lstStyle/>
        <a:p>
          <a:pPr lvl="0" algn="l" defTabSz="1244600" rtl="0">
            <a:lnSpc>
              <a:spcPct val="90000"/>
            </a:lnSpc>
            <a:spcBef>
              <a:spcPct val="0"/>
            </a:spcBef>
            <a:spcAft>
              <a:spcPct val="35000"/>
            </a:spcAft>
          </a:pPr>
          <a:r>
            <a:rPr kumimoji="0" lang="en-US" sz="2800" b="1" i="0" u="none" strike="noStrike" kern="1200" cap="none" normalizeH="0" baseline="0" dirty="0" smtClean="0">
              <a:ln>
                <a:noFill/>
              </a:ln>
              <a:solidFill>
                <a:srgbClr val="000000"/>
              </a:solidFill>
              <a:effectLst/>
              <a:latin typeface="Sakkal Majalla" panose="02000000000000000000" pitchFamily="2" charset="-78"/>
              <a:ea typeface="Arial" pitchFamily="34" charset="0"/>
              <a:cs typeface="Sakkal Majalla" panose="02000000000000000000" pitchFamily="2" charset="-78"/>
            </a:rPr>
            <a:t>Availability of Chair and Quorum.</a:t>
          </a:r>
          <a:endParaRPr kumimoji="0" lang="ar-BH" sz="2800" b="1" i="0" u="none" strike="noStrike" kern="1200" cap="none" normalizeH="0" baseline="0" dirty="0">
            <a:ln>
              <a:noFill/>
            </a:ln>
            <a:solidFill>
              <a:srgbClr val="000000"/>
            </a:solidFill>
            <a:effectLst/>
            <a:latin typeface="Sakkal Majalla" panose="02000000000000000000" pitchFamily="2" charset="-78"/>
            <a:ea typeface="Arial" pitchFamily="34" charset="0"/>
            <a:cs typeface="Sakkal Majalla" panose="02000000000000000000" pitchFamily="2" charset="-78"/>
          </a:endParaRPr>
        </a:p>
      </dsp:txBody>
      <dsp:txXfrm>
        <a:off x="4448896" y="864"/>
        <a:ext cx="1980733" cy="1662797"/>
      </dsp:txXfrm>
    </dsp:sp>
    <dsp:sp modelId="{2887C9FD-2F9B-4463-8C6F-93EEC5860735}">
      <dsp:nvSpPr>
        <dsp:cNvPr id="0" name=""/>
        <dsp:cNvSpPr/>
      </dsp:nvSpPr>
      <dsp:spPr>
        <a:xfrm>
          <a:off x="6645004" y="864"/>
          <a:ext cx="2500283" cy="1662797"/>
        </a:xfrm>
        <a:prstGeom prst="roundRect">
          <a:avLst>
            <a:gd name="adj" fmla="val 5000"/>
          </a:avLst>
        </a:prstGeom>
        <a:solidFill>
          <a:srgbClr val="C0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vert" wrap="square" lIns="0" tIns="205740" rIns="266700" bIns="0" numCol="1" spcCol="1270" anchor="t" anchorCtr="0">
          <a:noAutofit/>
        </a:bodyPr>
        <a:lstStyle/>
        <a:p>
          <a:pPr lvl="0" algn="l" defTabSz="2667000" rtl="1">
            <a:lnSpc>
              <a:spcPct val="90000"/>
            </a:lnSpc>
            <a:spcBef>
              <a:spcPct val="0"/>
            </a:spcBef>
            <a:spcAft>
              <a:spcPct val="35000"/>
            </a:spcAft>
          </a:pPr>
          <a:r>
            <a:rPr lang="en-US" sz="6000" kern="1200" dirty="0" smtClean="0"/>
            <a:t>3</a:t>
          </a:r>
          <a:endParaRPr lang="ar-BH" sz="6000" kern="1200" dirty="0"/>
        </a:p>
      </dsp:txBody>
      <dsp:txXfrm rot="16200000">
        <a:off x="6213285" y="432583"/>
        <a:ext cx="1363494" cy="500056"/>
      </dsp:txXfrm>
    </dsp:sp>
    <dsp:sp modelId="{3319D9A6-B1A1-419C-8D76-A4286C37831D}">
      <dsp:nvSpPr>
        <dsp:cNvPr id="0" name=""/>
        <dsp:cNvSpPr/>
      </dsp:nvSpPr>
      <dsp:spPr>
        <a:xfrm rot="5400000">
          <a:off x="6397861" y="1021731"/>
          <a:ext cx="492429" cy="494439"/>
        </a:xfrm>
        <a:prstGeom prst="flowChartExtract">
          <a:avLst/>
        </a:prstGeom>
        <a:solidFill>
          <a:schemeClr val="lt1">
            <a:hueOff val="0"/>
            <a:satOff val="0"/>
            <a:lumOff val="0"/>
            <a:alphaOff val="0"/>
          </a:schemeClr>
        </a:solidFill>
        <a:ln w="6350" cap="flat" cmpd="sng" algn="ctr">
          <a:solidFill>
            <a:schemeClr val="accent1"/>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1B52DE8-71A7-406D-BD0B-0F76B6EBACFB}">
      <dsp:nvSpPr>
        <dsp:cNvPr id="0" name=""/>
        <dsp:cNvSpPr/>
      </dsp:nvSpPr>
      <dsp:spPr>
        <a:xfrm>
          <a:off x="7202769" y="864"/>
          <a:ext cx="1862711" cy="1662797"/>
        </a:xfrm>
        <a:prstGeom prst="rect">
          <a:avLst/>
        </a:prstGeom>
        <a:noFill/>
        <a:ln>
          <a:noFill/>
        </a:ln>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96012" rIns="0" bIns="0" numCol="1" spcCol="1270" anchor="t" anchorCtr="0">
          <a:noAutofit/>
        </a:bodyPr>
        <a:lstStyle/>
        <a:p>
          <a:pPr lvl="0" algn="l" defTabSz="1244600" rtl="0">
            <a:lnSpc>
              <a:spcPct val="90000"/>
            </a:lnSpc>
            <a:spcBef>
              <a:spcPct val="0"/>
            </a:spcBef>
            <a:spcAft>
              <a:spcPct val="35000"/>
            </a:spcAft>
          </a:pPr>
          <a:r>
            <a:rPr kumimoji="0" lang="en-US" sz="2800" b="1" i="0" u="none" strike="noStrike" kern="1200" cap="none" normalizeH="0" baseline="0" dirty="0" smtClean="0">
              <a:ln>
                <a:noFill/>
              </a:ln>
              <a:solidFill>
                <a:srgbClr val="000000"/>
              </a:solidFill>
              <a:effectLst/>
              <a:latin typeface="Sakkal Majalla" panose="02000000000000000000" pitchFamily="2" charset="-78"/>
              <a:ea typeface="Arial" pitchFamily="34" charset="0"/>
              <a:cs typeface="Sakkal Majalla" panose="02000000000000000000" pitchFamily="2" charset="-78"/>
            </a:rPr>
            <a:t>Held according to rules and regulations.</a:t>
          </a:r>
          <a:endParaRPr kumimoji="0" lang="ar-BH" sz="2800" b="1" i="0" u="none" strike="noStrike" kern="1200" cap="none" normalizeH="0" baseline="0" dirty="0">
            <a:ln>
              <a:noFill/>
            </a:ln>
            <a:solidFill>
              <a:srgbClr val="000000"/>
            </a:solidFill>
            <a:effectLst/>
            <a:latin typeface="Sakkal Majalla" panose="02000000000000000000" pitchFamily="2" charset="-78"/>
            <a:ea typeface="Arial" pitchFamily="34" charset="0"/>
            <a:cs typeface="Sakkal Majalla" panose="02000000000000000000" pitchFamily="2" charset="-78"/>
          </a:endParaRPr>
        </a:p>
      </dsp:txBody>
      <dsp:txXfrm>
        <a:off x="7202769" y="864"/>
        <a:ext cx="1862711" cy="166279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t>1/20/2021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t>1/20/2021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t>1/20/2021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1/20/2021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72000">
              <a:schemeClr val="bg1">
                <a:lumMod val="95000"/>
              </a:schemeClr>
            </a:gs>
            <a:gs pos="100000">
              <a:srgbClr val="EAEAEA"/>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1/20/2021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dirty="0"/>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 Target="slide5.xml"/><Relationship Id="rId7" Type="http://schemas.openxmlformats.org/officeDocument/2006/relationships/slide" Target="slide14.xml"/><Relationship Id="rId2"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slide" Target="slide9.xml"/><Relationship Id="rId4" Type="http://schemas.openxmlformats.org/officeDocument/2006/relationships/slide" Target="slide7.xml"/></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 Target="slide5.xml"/><Relationship Id="rId7" Type="http://schemas.openxmlformats.org/officeDocument/2006/relationships/slide" Target="slide14.xml"/><Relationship Id="rId2"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slide" Target="slide9.xml"/><Relationship Id="rId4" Type="http://schemas.openxmlformats.org/officeDocument/2006/relationships/slide" Target="slide7.xml"/></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 Target="slide5.xml"/><Relationship Id="rId7" Type="http://schemas.openxmlformats.org/officeDocument/2006/relationships/slide" Target="slide14.xml"/><Relationship Id="rId2"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slide" Target="slide9.xml"/><Relationship Id="rId4" Type="http://schemas.openxmlformats.org/officeDocument/2006/relationships/slide" Target="slide7.xml"/></Relationships>
</file>

<file path=ppt/slides/_rels/slide13.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image" Target="../media/image4.png"/><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16.xml"/><Relationship Id="rId4" Type="http://schemas.openxmlformats.org/officeDocument/2006/relationships/slide" Target="slide9.xml"/></Relationships>
</file>

<file path=ppt/slides/_rels/slide14.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4.png"/><Relationship Id="rId3" Type="http://schemas.openxmlformats.org/officeDocument/2006/relationships/diagramLayout" Target="../diagrams/layout1.xml"/><Relationship Id="rId7" Type="http://schemas.openxmlformats.org/officeDocument/2006/relationships/slide" Target="slide15.xml"/><Relationship Id="rId12" Type="http://schemas.openxmlformats.org/officeDocument/2006/relationships/slide" Target="slide14.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slide" Target="slide16.xml"/><Relationship Id="rId5" Type="http://schemas.openxmlformats.org/officeDocument/2006/relationships/diagramColors" Target="../diagrams/colors1.xml"/><Relationship Id="rId10" Type="http://schemas.openxmlformats.org/officeDocument/2006/relationships/slide" Target="slide9.xml"/><Relationship Id="rId4" Type="http://schemas.openxmlformats.org/officeDocument/2006/relationships/diagramQuickStyle" Target="../diagrams/quickStyle1.xml"/><Relationship Id="rId9" Type="http://schemas.openxmlformats.org/officeDocument/2006/relationships/slide" Target="slide7.xml"/></Relationships>
</file>

<file path=ppt/slides/_rels/slide15.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image" Target="../media/image4.png"/><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16.xml"/><Relationship Id="rId4" Type="http://schemas.openxmlformats.org/officeDocument/2006/relationships/slide" Target="slide9.xml"/></Relationships>
</file>

<file path=ppt/slides/_rels/slide16.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24.xml"/><Relationship Id="rId7" Type="http://schemas.openxmlformats.org/officeDocument/2006/relationships/slide" Target="slide16.xml"/><Relationship Id="rId2" Type="http://schemas.openxmlformats.org/officeDocument/2006/relationships/slide" Target="slide23.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7.xml"/><Relationship Id="rId4" Type="http://schemas.openxmlformats.org/officeDocument/2006/relationships/slide" Target="slide5.xml"/><Relationship Id="rId9"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25.xml"/><Relationship Id="rId7" Type="http://schemas.openxmlformats.org/officeDocument/2006/relationships/slide" Target="slide16.xml"/><Relationship Id="rId2" Type="http://schemas.openxmlformats.org/officeDocument/2006/relationships/slide" Target="slide26.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7.xml"/><Relationship Id="rId4" Type="http://schemas.openxmlformats.org/officeDocument/2006/relationships/slide" Target="slide5.xml"/><Relationship Id="rId9"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26.xml"/><Relationship Id="rId7" Type="http://schemas.openxmlformats.org/officeDocument/2006/relationships/slide" Target="slide7.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slide" Target="slide5.xml"/><Relationship Id="rId11" Type="http://schemas.openxmlformats.org/officeDocument/2006/relationships/image" Target="../media/image4.png"/><Relationship Id="rId5" Type="http://schemas.openxmlformats.org/officeDocument/2006/relationships/slide" Target="slide27.xml"/><Relationship Id="rId10" Type="http://schemas.openxmlformats.org/officeDocument/2006/relationships/slide" Target="slide14.xml"/><Relationship Id="rId4" Type="http://schemas.openxmlformats.org/officeDocument/2006/relationships/slide" Target="slide28.xml"/><Relationship Id="rId9" Type="http://schemas.openxmlformats.org/officeDocument/2006/relationships/slide" Target="slide16.xml"/></Relationships>
</file>

<file path=ppt/slides/_rels/slide19.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26.xml"/><Relationship Id="rId7" Type="http://schemas.openxmlformats.org/officeDocument/2006/relationships/slide" Target="slide7.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slide" Target="slide5.xml"/><Relationship Id="rId11" Type="http://schemas.openxmlformats.org/officeDocument/2006/relationships/image" Target="../media/image4.png"/><Relationship Id="rId5" Type="http://schemas.openxmlformats.org/officeDocument/2006/relationships/slide" Target="slide29.xml"/><Relationship Id="rId10" Type="http://schemas.openxmlformats.org/officeDocument/2006/relationships/slide" Target="slide14.xml"/><Relationship Id="rId4" Type="http://schemas.openxmlformats.org/officeDocument/2006/relationships/slide" Target="slide30.xml"/><Relationship Id="rId9" Type="http://schemas.openxmlformats.org/officeDocument/2006/relationships/slide" Target="slide1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26.xml"/><Relationship Id="rId7" Type="http://schemas.openxmlformats.org/officeDocument/2006/relationships/slide" Target="slide7.xml"/><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slide" Target="slide5.xml"/><Relationship Id="rId11" Type="http://schemas.openxmlformats.org/officeDocument/2006/relationships/image" Target="../media/image4.png"/><Relationship Id="rId5" Type="http://schemas.openxmlformats.org/officeDocument/2006/relationships/slide" Target="slide31.xml"/><Relationship Id="rId10" Type="http://schemas.openxmlformats.org/officeDocument/2006/relationships/slide" Target="slide14.xml"/><Relationship Id="rId4" Type="http://schemas.openxmlformats.org/officeDocument/2006/relationships/slide" Target="slide32.xml"/><Relationship Id="rId9" Type="http://schemas.openxmlformats.org/officeDocument/2006/relationships/slide" Target="slide16.xml"/></Relationships>
</file>

<file path=ppt/slides/_rels/slide2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 Target="slide5.xml"/><Relationship Id="rId7" Type="http://schemas.openxmlformats.org/officeDocument/2006/relationships/slide" Target="slide1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slide" Target="slide9.xml"/><Relationship Id="rId4" Type="http://schemas.openxmlformats.org/officeDocument/2006/relationships/slide" Target="slide7.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image" Target="../media/image4.png"/><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16.xml"/><Relationship Id="rId4" Type="http://schemas.openxmlformats.org/officeDocument/2006/relationships/slide" Target="slide9.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 Target="slide5.xml"/><Relationship Id="rId7" Type="http://schemas.openxmlformats.org/officeDocument/2006/relationships/slide" Target="slide14.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slide" Target="slide9.xml"/><Relationship Id="rId4" Type="http://schemas.openxmlformats.org/officeDocument/2006/relationships/slide" Target="slide7.xml"/></Relationships>
</file>

<file path=ppt/slides/_rels/slide6.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Layout" Target="../slideLayouts/slideLayout2.xml"/><Relationship Id="rId7" Type="http://schemas.openxmlformats.org/officeDocument/2006/relationships/slide" Target="slide9.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slide" Target="slide7.xml"/><Relationship Id="rId5" Type="http://schemas.openxmlformats.org/officeDocument/2006/relationships/slide" Target="slide5.xml"/><Relationship Id="rId10" Type="http://schemas.openxmlformats.org/officeDocument/2006/relationships/image" Target="../media/image4.png"/><Relationship Id="rId4" Type="http://schemas.openxmlformats.org/officeDocument/2006/relationships/image" Target="../media/image6.png"/><Relationship Id="rId9" Type="http://schemas.openxmlformats.org/officeDocument/2006/relationships/slide" Target="slide14.xml"/></Relationships>
</file>

<file path=ppt/slides/_rels/slide7.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7.png"/><Relationship Id="rId7" Type="http://schemas.openxmlformats.org/officeDocument/2006/relationships/slide" Target="slide9.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5.xml"/><Relationship Id="rId10" Type="http://schemas.openxmlformats.org/officeDocument/2006/relationships/image" Target="../media/image4.png"/><Relationship Id="rId4" Type="http://schemas.openxmlformats.org/officeDocument/2006/relationships/image" Target="../media/image8.png"/><Relationship Id="rId9" Type="http://schemas.openxmlformats.org/officeDocument/2006/relationships/slide" Target="slide14.xml"/></Relationships>
</file>

<file path=ppt/slides/_rels/slide8.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image" Target="../media/image4.png"/><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16.xml"/><Relationship Id="rId4" Type="http://schemas.openxmlformats.org/officeDocument/2006/relationships/slide" Target="slide9.xml"/></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 Target="slide5.xml"/><Relationship Id="rId7" Type="http://schemas.openxmlformats.org/officeDocument/2006/relationships/slide" Target="slide14.xml"/><Relationship Id="rId2" Type="http://schemas.openxmlformats.org/officeDocument/2006/relationships/slide" Target="slide10.xml"/><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slide" Target="slide9.xml"/><Relationship Id="rId4" Type="http://schemas.openxmlformats.org/officeDocument/2006/relationships/slide" Target="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4;p11">
            <a:extLst>
              <a:ext uri="{FF2B5EF4-FFF2-40B4-BE49-F238E27FC236}">
                <a16:creationId xmlns="" xmlns:a16="http://schemas.microsoft.com/office/drawing/2014/main" id="{AF00B596-7B01-43CA-B059-816B31626258}"/>
              </a:ext>
            </a:extLst>
          </p:cNvPr>
          <p:cNvSpPr txBox="1">
            <a:spLocks noGrp="1"/>
          </p:cNvSpPr>
          <p:nvPr>
            <p:ph type="ctrTitle"/>
          </p:nvPr>
        </p:nvSpPr>
        <p:spPr>
          <a:xfrm>
            <a:off x="-366217" y="1463617"/>
            <a:ext cx="9333317" cy="1913707"/>
          </a:xfrm>
          <a:prstGeom prst="rect">
            <a:avLst/>
          </a:prstGeom>
        </p:spPr>
        <p:txBody>
          <a:bodyPr spcFirstLastPara="1" wrap="square" lIns="91425" tIns="91425" rIns="91425" bIns="91425" anchor="ctr" anchorCtr="0">
            <a:noAutofit/>
          </a:bodyPr>
          <a:lstStyle/>
          <a:p>
            <a:pPr lvl="0" algn="ctr"/>
            <a:r>
              <a:rPr lang="en-US" sz="4400" dirty="0" smtClean="0">
                <a:solidFill>
                  <a:srgbClr val="3F5378"/>
                </a:solidFill>
                <a:latin typeface="Arial Black" panose="020B0A04020102020204" pitchFamily="34" charset="0"/>
              </a:rPr>
              <a:t>Communication Skills </a:t>
            </a:r>
            <a:r>
              <a:rPr lang="en" sz="2800" dirty="0">
                <a:solidFill>
                  <a:srgbClr val="3F5378"/>
                </a:solidFill>
                <a:latin typeface="Helvetica Black" pitchFamily="50" charset="0"/>
              </a:rPr>
              <a:t/>
            </a:r>
            <a:br>
              <a:rPr lang="en" sz="2800" dirty="0">
                <a:solidFill>
                  <a:srgbClr val="3F5378"/>
                </a:solidFill>
                <a:latin typeface="Helvetica Black" pitchFamily="50" charset="0"/>
              </a:rPr>
            </a:br>
            <a:r>
              <a:rPr lang="ar-BH" sz="1200" dirty="0" smtClean="0">
                <a:solidFill>
                  <a:srgbClr val="3F5378"/>
                </a:solidFill>
                <a:latin typeface="Helvetica Black" pitchFamily="50" charset="0"/>
              </a:rPr>
              <a:t/>
            </a:r>
            <a:br>
              <a:rPr lang="ar-BH" sz="1200" dirty="0" smtClean="0">
                <a:solidFill>
                  <a:srgbClr val="3F5378"/>
                </a:solidFill>
                <a:latin typeface="Helvetica Black" pitchFamily="50" charset="0"/>
              </a:rPr>
            </a:br>
            <a:r>
              <a:rPr lang="ar-BH" sz="7200" b="1" dirty="0" smtClean="0">
                <a:solidFill>
                  <a:srgbClr val="FF9800"/>
                </a:solidFill>
                <a:latin typeface="Al-Mateen" panose="02060803050605020204" pitchFamily="18" charset="-78"/>
                <a:cs typeface="Al-Mateen" panose="02060803050605020204" pitchFamily="18" charset="-78"/>
              </a:rPr>
              <a:t>ادر 213</a:t>
            </a:r>
            <a:endParaRPr b="1" dirty="0">
              <a:solidFill>
                <a:srgbClr val="FF9800"/>
              </a:solidFill>
              <a:latin typeface="Al-Mateen" panose="02060803050605020204" pitchFamily="18" charset="-78"/>
              <a:cs typeface="Al-Mateen" panose="02060803050605020204" pitchFamily="18" charset="-78"/>
            </a:endParaRPr>
          </a:p>
        </p:txBody>
      </p:sp>
      <p:sp>
        <p:nvSpPr>
          <p:cNvPr id="8" name="Rectangle 7">
            <a:extLst>
              <a:ext uri="{FF2B5EF4-FFF2-40B4-BE49-F238E27FC236}">
                <a16:creationId xmlns="" xmlns:a16="http://schemas.microsoft.com/office/drawing/2014/main" id="{9E08E178-21ED-4169-889D-B770A7D668E4}"/>
              </a:ext>
            </a:extLst>
          </p:cNvPr>
          <p:cNvSpPr/>
          <p:nvPr/>
        </p:nvSpPr>
        <p:spPr>
          <a:xfrm>
            <a:off x="2309794" y="5753597"/>
            <a:ext cx="4277132" cy="523220"/>
          </a:xfrm>
          <a:prstGeom prst="rect">
            <a:avLst/>
          </a:prstGeom>
          <a:solidFill>
            <a:srgbClr val="C00000"/>
          </a:solidFill>
        </p:spPr>
        <p:txBody>
          <a:bodyPr wrap="none" lIns="91440" tIns="45720" rIns="91440" bIns="45720">
            <a:spAutoFit/>
          </a:bodyPr>
          <a:lstStyle/>
          <a:p>
            <a:pPr algn="ctr"/>
            <a:r>
              <a:rPr lang="en-US" sz="2800" dirty="0" smtClean="0">
                <a:ln w="0"/>
                <a:solidFill>
                  <a:schemeClr val="bg1"/>
                </a:solidFill>
                <a:effectLst>
                  <a:outerShdw blurRad="38100" dist="19050" dir="2700000" algn="tl" rotWithShape="0">
                    <a:schemeClr val="dk1">
                      <a:alpha val="40000"/>
                    </a:schemeClr>
                  </a:outerShdw>
                </a:effectLst>
                <a:latin typeface="Arial Black" panose="020B0A04020102020204" pitchFamily="34" charset="0"/>
              </a:rPr>
              <a:t>SECOND SEMESTER </a:t>
            </a:r>
            <a:endParaRPr lang="en-US" sz="28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endParaRPr>
          </a:p>
        </p:txBody>
      </p:sp>
      <p:sp>
        <p:nvSpPr>
          <p:cNvPr id="9" name="Rectangle 8">
            <a:extLst>
              <a:ext uri="{FF2B5EF4-FFF2-40B4-BE49-F238E27FC236}">
                <a16:creationId xmlns="" xmlns:a16="http://schemas.microsoft.com/office/drawing/2014/main" id="{7A985F83-96FA-41F0-9616-49BFBDCC2B79}"/>
              </a:ext>
            </a:extLst>
          </p:cNvPr>
          <p:cNvSpPr/>
          <p:nvPr/>
        </p:nvSpPr>
        <p:spPr>
          <a:xfrm>
            <a:off x="2721765" y="6276817"/>
            <a:ext cx="3453188" cy="584775"/>
          </a:xfrm>
          <a:prstGeom prst="rect">
            <a:avLst/>
          </a:prstGeom>
          <a:noFill/>
        </p:spPr>
        <p:txBody>
          <a:bodyPr wrap="none" lIns="91440" tIns="45720" rIns="91440" bIns="45720">
            <a:spAutoFit/>
          </a:bodyPr>
          <a:lstStyle/>
          <a:p>
            <a:pPr algn="ctr"/>
            <a:r>
              <a:rPr lang="ar-SA" sz="3200" b="1"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للصف الثاني ثانوي / تجاري</a:t>
            </a:r>
            <a:endParaRPr lang="en-US" sz="3200" b="1" cap="none" spc="0"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pic>
        <p:nvPicPr>
          <p:cNvPr id="10" name="صورة 9"/>
          <p:cNvPicPr>
            <a:picLocks noChangeAspect="1"/>
          </p:cNvPicPr>
          <p:nvPr/>
        </p:nvPicPr>
        <p:blipFill rotWithShape="1">
          <a:blip r:embed="rId2"/>
          <a:srcRect l="38287" t="30020" r="38819" b="15435"/>
          <a:stretch/>
        </p:blipFill>
        <p:spPr>
          <a:xfrm>
            <a:off x="8311523" y="1746005"/>
            <a:ext cx="3435055" cy="4861030"/>
          </a:xfrm>
          <a:prstGeom prst="rect">
            <a:avLst/>
          </a:prstGeom>
          <a:ln>
            <a:solidFill>
              <a:schemeClr val="tx1"/>
            </a:solidFill>
          </a:ln>
        </p:spPr>
      </p:pic>
      <p:sp>
        <p:nvSpPr>
          <p:cNvPr id="11" name="Rectangle 11">
            <a:extLst>
              <a:ext uri="{FF2B5EF4-FFF2-40B4-BE49-F238E27FC236}">
                <a16:creationId xmlns="" xmlns:a16="http://schemas.microsoft.com/office/drawing/2014/main" id="{44097747-7082-4462-BD81-614E1073243B}"/>
              </a:ext>
            </a:extLst>
          </p:cNvPr>
          <p:cNvSpPr/>
          <p:nvPr/>
        </p:nvSpPr>
        <p:spPr>
          <a:xfrm>
            <a:off x="8311522" y="6011614"/>
            <a:ext cx="3435055" cy="461665"/>
          </a:xfrm>
          <a:prstGeom prst="rect">
            <a:avLst/>
          </a:prstGeom>
          <a:solidFill>
            <a:srgbClr val="C00000"/>
          </a:solidFill>
        </p:spPr>
        <p:txBody>
          <a:bodyPr wrap="square" lIns="91440" tIns="45720" rIns="91440" bIns="45720">
            <a:spAutoFit/>
          </a:bodyPr>
          <a:lstStyle/>
          <a:p>
            <a:pPr algn="ctr"/>
            <a:r>
              <a:rPr lang="en-US" sz="2400" dirty="0">
                <a:ln w="0"/>
                <a:solidFill>
                  <a:schemeClr val="bg1"/>
                </a:solidFill>
                <a:effectLst>
                  <a:outerShdw blurRad="38100" dist="19050" dir="2700000" algn="tl" rotWithShape="0">
                    <a:schemeClr val="dk1">
                      <a:alpha val="40000"/>
                    </a:schemeClr>
                  </a:outerShdw>
                </a:effectLst>
                <a:latin typeface="Arial Black" panose="020B0A04020102020204" pitchFamily="34" charset="0"/>
              </a:rPr>
              <a:t>Pages </a:t>
            </a:r>
            <a:r>
              <a:rPr lang="en-US" sz="2400" dirty="0" smtClean="0">
                <a:ln w="0"/>
                <a:solidFill>
                  <a:schemeClr val="bg1"/>
                </a:solidFill>
                <a:effectLst>
                  <a:outerShdw blurRad="38100" dist="19050" dir="2700000" algn="tl" rotWithShape="0">
                    <a:schemeClr val="dk1">
                      <a:alpha val="40000"/>
                    </a:schemeClr>
                  </a:outerShdw>
                </a:effectLst>
                <a:latin typeface="Arial Black" panose="020B0A04020102020204" pitchFamily="34" charset="0"/>
              </a:rPr>
              <a:t>80-84</a:t>
            </a:r>
            <a:endParaRPr lang="en-US" sz="24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endParaRPr>
          </a:p>
        </p:txBody>
      </p:sp>
      <p:sp>
        <p:nvSpPr>
          <p:cNvPr id="3" name="مربع نص 2"/>
          <p:cNvSpPr txBox="1"/>
          <p:nvPr/>
        </p:nvSpPr>
        <p:spPr>
          <a:xfrm>
            <a:off x="1703049" y="3930350"/>
            <a:ext cx="5540189" cy="707886"/>
          </a:xfrm>
          <a:prstGeom prst="rect">
            <a:avLst/>
          </a:prstGeom>
          <a:noFill/>
        </p:spPr>
        <p:txBody>
          <a:bodyPr wrap="square" rtlCol="1">
            <a:spAutoFit/>
          </a:bodyPr>
          <a:lstStyle/>
          <a:p>
            <a:pPr algn="ctr"/>
            <a:r>
              <a:rPr lang="en-US" sz="4000" dirty="0" smtClean="0">
                <a:solidFill>
                  <a:schemeClr val="accent1">
                    <a:lumMod val="75000"/>
                  </a:schemeClr>
                </a:solidFill>
                <a:latin typeface="Rockwell Extra Bold" panose="02060903040505020403" pitchFamily="18" charset="0"/>
                <a:cs typeface="Sakkal Majalla" panose="02000000000000000000" pitchFamily="2" charset="-78"/>
              </a:rPr>
              <a:t>Chapter 4</a:t>
            </a:r>
          </a:p>
        </p:txBody>
      </p:sp>
      <p:sp>
        <p:nvSpPr>
          <p:cNvPr id="4" name="مستطيل 3"/>
          <p:cNvSpPr/>
          <p:nvPr/>
        </p:nvSpPr>
        <p:spPr>
          <a:xfrm>
            <a:off x="1764876" y="4514558"/>
            <a:ext cx="5755102" cy="1277914"/>
          </a:xfrm>
          <a:prstGeom prst="rect">
            <a:avLst/>
          </a:prstGeom>
        </p:spPr>
        <p:txBody>
          <a:bodyPr wrap="none">
            <a:spAutoFit/>
          </a:bodyPr>
          <a:lstStyle/>
          <a:p>
            <a:pPr algn="ctr">
              <a:lnSpc>
                <a:spcPct val="107000"/>
              </a:lnSpc>
            </a:pPr>
            <a:r>
              <a:rPr lang="en-US" sz="7200" b="1" dirty="0" smtClean="0">
                <a:solidFill>
                  <a:srgbClr val="C00000"/>
                </a:solidFill>
                <a:latin typeface="Sakkal Majalla" panose="02000000000000000000" pitchFamily="2" charset="-78"/>
                <a:cs typeface="Sakkal Majalla" panose="02000000000000000000" pitchFamily="2" charset="-78"/>
              </a:rPr>
              <a:t>Types of Meetings</a:t>
            </a:r>
            <a:endParaRPr lang="en-US" sz="7200" b="1" dirty="0">
              <a:solidFill>
                <a:srgbClr val="C00000"/>
              </a:solidFill>
              <a:latin typeface="Sakkal Majalla" panose="02000000000000000000" pitchFamily="2" charset="-78"/>
              <a:cs typeface="Sakkal Majalla" panose="02000000000000000000" pitchFamily="2" charset="-78"/>
            </a:endParaRPr>
          </a:p>
        </p:txBody>
      </p:sp>
      <p:pic>
        <p:nvPicPr>
          <p:cNvPr id="12" name="Picture 3"/>
          <p:cNvPicPr>
            <a:picLocks noChangeAspect="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1963271" y="0"/>
            <a:ext cx="8350623" cy="1428740"/>
          </a:xfrm>
          <a:prstGeom prst="rect">
            <a:avLst/>
          </a:prstGeom>
        </p:spPr>
      </p:pic>
    </p:spTree>
    <p:extLst>
      <p:ext uri="{BB962C8B-B14F-4D97-AF65-F5344CB8AC3E}">
        <p14:creationId xmlns:p14="http://schemas.microsoft.com/office/powerpoint/2010/main" val="32554572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514350" lvl="0" indent="-514350" algn="just">
              <a:buAutoNum type="arabicPeriod"/>
            </a:pPr>
            <a:r>
              <a:rPr lang="en-US" sz="2800" b="1" dirty="0" smtClean="0">
                <a:solidFill>
                  <a:srgbClr val="C00000"/>
                </a:solidFill>
                <a:latin typeface="Arial Black" panose="020B0A04020102020204" pitchFamily="34" charset="0"/>
                <a:cs typeface="Sakkal Majalla" panose="02000000000000000000" pitchFamily="2" charset="-78"/>
              </a:rPr>
              <a:t>FORMAL </a:t>
            </a:r>
            <a:r>
              <a:rPr lang="en-US" sz="2800" b="1" dirty="0">
                <a:solidFill>
                  <a:srgbClr val="C00000"/>
                </a:solidFill>
                <a:latin typeface="Arial Black" panose="020B0A04020102020204" pitchFamily="34" charset="0"/>
                <a:cs typeface="Sakkal Majalla" panose="02000000000000000000" pitchFamily="2" charset="-78"/>
              </a:rPr>
              <a:t>MEETINGS:  </a:t>
            </a:r>
            <a:endParaRPr lang="en-US" sz="2800" b="1" dirty="0" smtClean="0">
              <a:solidFill>
                <a:srgbClr val="C00000"/>
              </a:solidFill>
              <a:latin typeface="Arial Black" panose="020B0A04020102020204" pitchFamily="34" charset="0"/>
              <a:cs typeface="Sakkal Majalla" panose="02000000000000000000" pitchFamily="2" charset="-78"/>
            </a:endParaRPr>
          </a:p>
          <a:p>
            <a:pPr marL="538163"/>
            <a:r>
              <a:rPr lang="en-US" sz="2800" b="1" dirty="0">
                <a:solidFill>
                  <a:schemeClr val="tx1"/>
                </a:solidFill>
                <a:latin typeface="Sakkal Majalla" panose="02000000000000000000" pitchFamily="2" charset="-78"/>
                <a:cs typeface="Sakkal Majalla" panose="02000000000000000000" pitchFamily="2" charset="-78"/>
              </a:rPr>
              <a:t>The following are examples of formal meetings:</a:t>
            </a:r>
          </a:p>
          <a:p>
            <a:pPr marL="995363" lvl="0" indent="-457200">
              <a:buFont typeface="Arial" panose="020B0604020202020204" pitchFamily="34" charset="0"/>
              <a:buChar char="•"/>
            </a:pPr>
            <a:r>
              <a:rPr lang="en-US" sz="2800" b="1" dirty="0">
                <a:solidFill>
                  <a:schemeClr val="tx1"/>
                </a:solidFill>
                <a:latin typeface="Sakkal Majalla" panose="02000000000000000000" pitchFamily="2" charset="-78"/>
                <a:cs typeface="Sakkal Majalla" panose="02000000000000000000" pitchFamily="2" charset="-78"/>
              </a:rPr>
              <a:t>General Meeting,</a:t>
            </a:r>
          </a:p>
          <a:p>
            <a:pPr marL="995363" lvl="0" indent="-457200">
              <a:buFont typeface="Arial" panose="020B0604020202020204" pitchFamily="34" charset="0"/>
              <a:buChar char="•"/>
            </a:pPr>
            <a:r>
              <a:rPr lang="en-US" sz="2800" b="1" dirty="0">
                <a:solidFill>
                  <a:schemeClr val="tx1"/>
                </a:solidFill>
                <a:latin typeface="Sakkal Majalla" panose="02000000000000000000" pitchFamily="2" charset="-78"/>
                <a:cs typeface="Sakkal Majalla" panose="02000000000000000000" pitchFamily="2" charset="-78"/>
              </a:rPr>
              <a:t>Annual General Meeting (AGM), </a:t>
            </a:r>
          </a:p>
          <a:p>
            <a:pPr marL="995363" lvl="0" indent="-457200">
              <a:buFont typeface="Arial" panose="020B0604020202020204" pitchFamily="34" charset="0"/>
              <a:buChar char="•"/>
            </a:pPr>
            <a:r>
              <a:rPr lang="en-US" sz="2800" b="1" dirty="0">
                <a:solidFill>
                  <a:schemeClr val="tx1"/>
                </a:solidFill>
                <a:latin typeface="Sakkal Majalla" panose="02000000000000000000" pitchFamily="2" charset="-78"/>
                <a:cs typeface="Sakkal Majalla" panose="02000000000000000000" pitchFamily="2" charset="-78"/>
              </a:rPr>
              <a:t>Extraordinary general meeting (EGM),</a:t>
            </a:r>
          </a:p>
          <a:p>
            <a:pPr marL="995363" lvl="0" indent="-457200">
              <a:buFont typeface="Arial" panose="020B0604020202020204" pitchFamily="34" charset="0"/>
              <a:buChar char="•"/>
            </a:pPr>
            <a:r>
              <a:rPr lang="en-US" sz="2800" b="1" dirty="0">
                <a:solidFill>
                  <a:schemeClr val="tx1"/>
                </a:solidFill>
                <a:latin typeface="Sakkal Majalla" panose="02000000000000000000" pitchFamily="2" charset="-78"/>
                <a:cs typeface="Sakkal Majalla" panose="02000000000000000000" pitchFamily="2" charset="-78"/>
              </a:rPr>
              <a:t>Board Meeting and Committee Meeting, </a:t>
            </a:r>
          </a:p>
          <a:p>
            <a:pPr marL="995363" lvl="0" indent="-457200">
              <a:buFont typeface="Arial" panose="020B0604020202020204" pitchFamily="34" charset="0"/>
              <a:buChar char="•"/>
            </a:pPr>
            <a:r>
              <a:rPr lang="en-US" sz="2800" b="1" dirty="0">
                <a:solidFill>
                  <a:schemeClr val="tx1"/>
                </a:solidFill>
                <a:latin typeface="Sakkal Majalla" panose="02000000000000000000" pitchFamily="2" charset="-78"/>
                <a:cs typeface="Sakkal Majalla" panose="02000000000000000000" pitchFamily="2" charset="-78"/>
              </a:rPr>
              <a:t>Statutory Meeting (between company and its shareholders). </a:t>
            </a:r>
            <a:endParaRPr lang="en-US" sz="2800" b="1" dirty="0" smtClean="0">
              <a:solidFill>
                <a:schemeClr val="tx1"/>
              </a:solidFill>
              <a:latin typeface="Sakkal Majalla" panose="02000000000000000000" pitchFamily="2" charset="-78"/>
              <a:cs typeface="Sakkal Majalla" panose="02000000000000000000" pitchFamily="2" charset="-78"/>
            </a:endParaRPr>
          </a:p>
          <a:p>
            <a:pPr marL="995363" lvl="0" indent="-457200">
              <a:buFont typeface="Arial" panose="020B0604020202020204" pitchFamily="34" charset="0"/>
              <a:buChar char="•"/>
            </a:pPr>
            <a:endParaRPr lang="en-US" sz="2800" b="1" dirty="0">
              <a:solidFill>
                <a:schemeClr val="tx1"/>
              </a:solidFill>
              <a:latin typeface="Sakkal Majalla" panose="02000000000000000000" pitchFamily="2" charset="-78"/>
              <a:cs typeface="Sakkal Majalla" panose="02000000000000000000" pitchFamily="2" charset="-78"/>
            </a:endParaRPr>
          </a:p>
          <a:p>
            <a:pPr marL="538163"/>
            <a:r>
              <a:rPr lang="en-US" sz="2800" b="1" dirty="0">
                <a:solidFill>
                  <a:schemeClr val="tx1"/>
                </a:solidFill>
                <a:latin typeface="Sakkal Majalla" panose="02000000000000000000" pitchFamily="2" charset="-78"/>
                <a:cs typeface="Sakkal Majalla" panose="02000000000000000000" pitchFamily="2" charset="-78"/>
              </a:rPr>
              <a:t>These meetings will/always have a notice, an agenda, and minutes. </a:t>
            </a:r>
          </a:p>
          <a:p>
            <a:pPr algn="ctr"/>
            <a:endParaRPr lang="ar-BH" sz="32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875487" y="423797"/>
            <a:ext cx="6927393" cy="766200"/>
          </a:xfrm>
        </p:spPr>
        <p:txBody>
          <a:bodyPr>
            <a:noAutofit/>
          </a:bodyPr>
          <a:lstStyle/>
          <a:p>
            <a:pPr algn="ctr"/>
            <a:r>
              <a:rPr lang="en-US" sz="4800" b="1" dirty="0" smtClean="0">
                <a:solidFill>
                  <a:schemeClr val="bg1"/>
                </a:solidFill>
                <a:latin typeface="Arial Black" panose="020B0A04020102020204" pitchFamily="34" charset="0"/>
              </a:rPr>
              <a:t>Types of Meetings</a:t>
            </a:r>
            <a:endParaRPr lang="en-US" sz="4800" dirty="0">
              <a:solidFill>
                <a:schemeClr val="bg1"/>
              </a:solidFill>
              <a:latin typeface="Arial Black" panose="020B0A04020102020204" pitchFamily="34" charset="0"/>
            </a:endParaRPr>
          </a:p>
        </p:txBody>
      </p:sp>
      <p:grpSp>
        <p:nvGrpSpPr>
          <p:cNvPr id="30" name="Google Shape;536;p37"/>
          <p:cNvGrpSpPr/>
          <p:nvPr/>
        </p:nvGrpSpPr>
        <p:grpSpPr>
          <a:xfrm>
            <a:off x="146939" y="291834"/>
            <a:ext cx="695430" cy="912661"/>
            <a:chOff x="590250" y="244200"/>
            <a:chExt cx="407975" cy="532175"/>
          </a:xfrm>
        </p:grpSpPr>
        <p:sp>
          <p:nvSpPr>
            <p:cNvPr id="31" name="Google Shape;537;p37"/>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538;p37"/>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539;p37"/>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540;p37"/>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541;p37"/>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542;p37"/>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543;p37"/>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544;p37"/>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545;p37"/>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546;p37"/>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547;p37"/>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548;p37"/>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549;p37"/>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550;p37"/>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5" name="Flowchart: Terminator 5">
            <a:hlinkClick r:id="rId2" action="ppaction://hlinksldjump"/>
            <a:extLst>
              <a:ext uri="{FF2B5EF4-FFF2-40B4-BE49-F238E27FC236}">
                <a16:creationId xmlns="" xmlns:a16="http://schemas.microsoft.com/office/drawing/2014/main"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grpSp>
        <p:nvGrpSpPr>
          <p:cNvPr id="22" name="Group 1"/>
          <p:cNvGrpSpPr/>
          <p:nvPr/>
        </p:nvGrpSpPr>
        <p:grpSpPr>
          <a:xfrm>
            <a:off x="777240" y="9148445"/>
            <a:ext cx="6331585" cy="944880"/>
            <a:chOff x="0" y="0"/>
            <a:chExt cx="5280597" cy="945706"/>
          </a:xfrm>
        </p:grpSpPr>
        <p:sp>
          <p:nvSpPr>
            <p:cNvPr id="23" name="Rectangle 2"/>
            <p:cNvSpPr/>
            <p:nvPr/>
          </p:nvSpPr>
          <p:spPr>
            <a:xfrm>
              <a:off x="352362" y="157054"/>
              <a:ext cx="4928235" cy="788652"/>
            </a:xfrm>
            <a:prstGeom prst="rect">
              <a:avLst/>
            </a:prstGeom>
            <a:solidFill>
              <a:srgbClr val="F7C3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t" anchorCtr="0" forceAA="0" compatLnSpc="1">
              <a:prstTxWarp prst="textNoShape">
                <a:avLst/>
              </a:prstTxWarp>
              <a:noAutofit/>
            </a:bodyPr>
            <a:lstStyle/>
            <a:p>
              <a:pPr marL="450215" algn="just" rtl="0">
                <a:lnSpc>
                  <a:spcPct val="115000"/>
                </a:lnSpc>
                <a:spcAft>
                  <a:spcPts val="0"/>
                </a:spcAft>
                <a:tabLst>
                  <a:tab pos="849630" algn="l"/>
                  <a:tab pos="1140460" algn="l"/>
                </a:tabLst>
              </a:pPr>
              <a:r>
                <a:rPr lang="en-US" sz="1000">
                  <a:effectLst/>
                  <a:latin typeface="Times New Roman" panose="02020603050405020304" pitchFamily="18" charset="0"/>
                  <a:ea typeface="Calibri" panose="020F0502020204030204" pitchFamily="34" charset="0"/>
                  <a:cs typeface="Arial" panose="020B0604020202020204" pitchFamily="34" charset="0"/>
                </a:rPr>
                <a:t> </a:t>
              </a:r>
              <a:endParaRPr lang="en-US" sz="1100">
                <a:effectLst/>
                <a:ea typeface="Calibri" panose="020F0502020204030204" pitchFamily="34" charset="0"/>
                <a:cs typeface="Arial" panose="020B0604020202020204" pitchFamily="34" charset="0"/>
              </a:endParaRPr>
            </a:p>
            <a:p>
              <a:pPr marL="342900" lvl="0" indent="-342900" algn="just" rtl="0">
                <a:lnSpc>
                  <a:spcPct val="150000"/>
                </a:lnSpc>
                <a:spcAft>
                  <a:spcPts val="0"/>
                </a:spcAft>
                <a:buClr>
                  <a:srgbClr val="ED7D31"/>
                </a:buClr>
                <a:buSzPts val="1000"/>
                <a:buFont typeface="Times New Roman" panose="02020603050405020304" pitchFamily="18" charset="0"/>
                <a:buChar char="►"/>
              </a:pPr>
              <a:r>
                <a:rPr lang="en-US" sz="1400">
                  <a:solidFill>
                    <a:srgbClr val="000000"/>
                  </a:solidFill>
                  <a:effectLst/>
                  <a:uFill>
                    <a:solidFill>
                      <a:srgbClr val="5B9BD5"/>
                    </a:solidFill>
                  </a:uFill>
                  <a:latin typeface="Times New Roman" panose="02020603050405020304" pitchFamily="18" charset="0"/>
                  <a:ea typeface="Calibri" panose="020F0502020204030204" pitchFamily="34" charset="0"/>
                  <a:cs typeface="Arial" panose="020B0604020202020204" pitchFamily="34" charset="0"/>
                </a:rPr>
                <a:t>Visual communication is the conveyance of ideas and information in forms that can be read or looked upon.</a:t>
              </a:r>
              <a:endParaRPr lang="en-US" sz="1100">
                <a:effectLst/>
                <a:uFill>
                  <a:solidFill>
                    <a:srgbClr val="5B9BD5"/>
                  </a:solidFill>
                </a:uFill>
                <a:ea typeface="Calibri" panose="020F0502020204030204" pitchFamily="34" charset="0"/>
                <a:cs typeface="Arial" panose="020B0604020202020204" pitchFamily="34" charset="0"/>
              </a:endParaRPr>
            </a:p>
            <a:p>
              <a:pPr marL="180340" algn="just" rtl="0">
                <a:lnSpc>
                  <a:spcPct val="115000"/>
                </a:lnSpc>
                <a:spcAft>
                  <a:spcPts val="0"/>
                </a:spcAft>
                <a:tabLst>
                  <a:tab pos="849630" algn="l"/>
                  <a:tab pos="1140460" algn="l"/>
                </a:tabLst>
              </a:pPr>
              <a:r>
                <a:rPr lang="en-US" sz="14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endParaRPr lang="en-US" sz="1100">
                <a:effectLst/>
                <a:ea typeface="Calibri" panose="020F0502020204030204" pitchFamily="34" charset="0"/>
                <a:cs typeface="Arial" panose="020B0604020202020204" pitchFamily="34" charset="0"/>
              </a:endParaRPr>
            </a:p>
          </p:txBody>
        </p:sp>
        <p:sp>
          <p:nvSpPr>
            <p:cNvPr id="24" name="Freeform: Shape 4"/>
            <p:cNvSpPr/>
            <p:nvPr/>
          </p:nvSpPr>
          <p:spPr>
            <a:xfrm>
              <a:off x="0" y="0"/>
              <a:ext cx="2303853" cy="671195"/>
            </a:xfrm>
            <a:custGeom>
              <a:avLst/>
              <a:gdLst>
                <a:gd name="connsiteX0" fmla="*/ 360251 w 5532438"/>
                <a:gd name="connsiteY0" fmla="*/ 0 h 1120776"/>
                <a:gd name="connsiteX1" fmla="*/ 384174 w 5532438"/>
                <a:gd name="connsiteY1" fmla="*/ 0 h 1120776"/>
                <a:gd name="connsiteX2" fmla="*/ 785923 w 5532438"/>
                <a:gd name="connsiteY2" fmla="*/ 0 h 1120776"/>
                <a:gd name="connsiteX3" fmla="*/ 5532438 w 5532438"/>
                <a:gd name="connsiteY3" fmla="*/ 0 h 1120776"/>
                <a:gd name="connsiteX4" fmla="*/ 5532438 w 5532438"/>
                <a:gd name="connsiteY4" fmla="*/ 425450 h 1120776"/>
                <a:gd name="connsiteX5" fmla="*/ 1719261 w 5532438"/>
                <a:gd name="connsiteY5" fmla="*/ 425450 h 1120776"/>
                <a:gd name="connsiteX6" fmla="*/ 1506425 w 5532438"/>
                <a:gd name="connsiteY6" fmla="*/ 425450 h 1120776"/>
                <a:gd name="connsiteX7" fmla="*/ 1153493 w 5532438"/>
                <a:gd name="connsiteY7" fmla="*/ 713098 h 1120776"/>
                <a:gd name="connsiteX8" fmla="*/ 1151604 w 5532438"/>
                <a:gd name="connsiteY8" fmla="*/ 731837 h 1120776"/>
                <a:gd name="connsiteX9" fmla="*/ 1146174 w 5532438"/>
                <a:gd name="connsiteY9" fmla="*/ 731837 h 1120776"/>
                <a:gd name="connsiteX10" fmla="*/ 1146174 w 5532438"/>
                <a:gd name="connsiteY10" fmla="*/ 760525 h 1120776"/>
                <a:gd name="connsiteX11" fmla="*/ 785923 w 5532438"/>
                <a:gd name="connsiteY11" fmla="*/ 1120776 h 1120776"/>
                <a:gd name="connsiteX12" fmla="*/ 360251 w 5532438"/>
                <a:gd name="connsiteY12" fmla="*/ 1120776 h 1120776"/>
                <a:gd name="connsiteX13" fmla="*/ 0 w 5532438"/>
                <a:gd name="connsiteY13" fmla="*/ 760525 h 1120776"/>
                <a:gd name="connsiteX14" fmla="*/ 0 w 5532438"/>
                <a:gd name="connsiteY14" fmla="*/ 360251 h 1120776"/>
                <a:gd name="connsiteX15" fmla="*/ 360251 w 5532438"/>
                <a:gd name="connsiteY15" fmla="*/ 0 h 1120776"/>
                <a:gd name="connsiteX0" fmla="*/ 360251 w 5532438"/>
                <a:gd name="connsiteY0" fmla="*/ 0 h 1120776"/>
                <a:gd name="connsiteX1" fmla="*/ 384174 w 5532438"/>
                <a:gd name="connsiteY1" fmla="*/ 0 h 1120776"/>
                <a:gd name="connsiteX2" fmla="*/ 785923 w 5532438"/>
                <a:gd name="connsiteY2" fmla="*/ 0 h 1120776"/>
                <a:gd name="connsiteX3" fmla="*/ 5532438 w 5532438"/>
                <a:gd name="connsiteY3" fmla="*/ 0 h 1120776"/>
                <a:gd name="connsiteX4" fmla="*/ 5532438 w 5532438"/>
                <a:gd name="connsiteY4" fmla="*/ 425450 h 1120776"/>
                <a:gd name="connsiteX5" fmla="*/ 1719261 w 5532438"/>
                <a:gd name="connsiteY5" fmla="*/ 425450 h 1120776"/>
                <a:gd name="connsiteX6" fmla="*/ 1506425 w 5532438"/>
                <a:gd name="connsiteY6" fmla="*/ 425450 h 1120776"/>
                <a:gd name="connsiteX7" fmla="*/ 1153493 w 5532438"/>
                <a:gd name="connsiteY7" fmla="*/ 713098 h 1120776"/>
                <a:gd name="connsiteX8" fmla="*/ 1151604 w 5532438"/>
                <a:gd name="connsiteY8" fmla="*/ 731837 h 1120776"/>
                <a:gd name="connsiteX9" fmla="*/ 1146174 w 5532438"/>
                <a:gd name="connsiteY9" fmla="*/ 760525 h 1120776"/>
                <a:gd name="connsiteX10" fmla="*/ 785923 w 5532438"/>
                <a:gd name="connsiteY10" fmla="*/ 1120776 h 1120776"/>
                <a:gd name="connsiteX11" fmla="*/ 360251 w 5532438"/>
                <a:gd name="connsiteY11" fmla="*/ 1120776 h 1120776"/>
                <a:gd name="connsiteX12" fmla="*/ 0 w 5532438"/>
                <a:gd name="connsiteY12" fmla="*/ 760525 h 1120776"/>
                <a:gd name="connsiteX13" fmla="*/ 0 w 5532438"/>
                <a:gd name="connsiteY13" fmla="*/ 360251 h 1120776"/>
                <a:gd name="connsiteX14" fmla="*/ 360251 w 5532438"/>
                <a:gd name="connsiteY14" fmla="*/ 0 h 1120776"/>
                <a:gd name="connsiteX0" fmla="*/ 360251 w 5532438"/>
                <a:gd name="connsiteY0" fmla="*/ 0 h 1120776"/>
                <a:gd name="connsiteX1" fmla="*/ 384174 w 5532438"/>
                <a:gd name="connsiteY1" fmla="*/ 0 h 1120776"/>
                <a:gd name="connsiteX2" fmla="*/ 785923 w 5532438"/>
                <a:gd name="connsiteY2" fmla="*/ 0 h 1120776"/>
                <a:gd name="connsiteX3" fmla="*/ 5532438 w 5532438"/>
                <a:gd name="connsiteY3" fmla="*/ 0 h 1120776"/>
                <a:gd name="connsiteX4" fmla="*/ 5532438 w 5532438"/>
                <a:gd name="connsiteY4" fmla="*/ 425450 h 1120776"/>
                <a:gd name="connsiteX5" fmla="*/ 1719261 w 5532438"/>
                <a:gd name="connsiteY5" fmla="*/ 425450 h 1120776"/>
                <a:gd name="connsiteX6" fmla="*/ 1506425 w 5532438"/>
                <a:gd name="connsiteY6" fmla="*/ 425450 h 1120776"/>
                <a:gd name="connsiteX7" fmla="*/ 1153493 w 5532438"/>
                <a:gd name="connsiteY7" fmla="*/ 713098 h 1120776"/>
                <a:gd name="connsiteX8" fmla="*/ 1146174 w 5532438"/>
                <a:gd name="connsiteY8" fmla="*/ 760525 h 1120776"/>
                <a:gd name="connsiteX9" fmla="*/ 785923 w 5532438"/>
                <a:gd name="connsiteY9" fmla="*/ 1120776 h 1120776"/>
                <a:gd name="connsiteX10" fmla="*/ 360251 w 5532438"/>
                <a:gd name="connsiteY10" fmla="*/ 1120776 h 1120776"/>
                <a:gd name="connsiteX11" fmla="*/ 0 w 5532438"/>
                <a:gd name="connsiteY11" fmla="*/ 760525 h 1120776"/>
                <a:gd name="connsiteX12" fmla="*/ 0 w 5532438"/>
                <a:gd name="connsiteY12" fmla="*/ 360251 h 1120776"/>
                <a:gd name="connsiteX13" fmla="*/ 360251 w 5532438"/>
                <a:gd name="connsiteY13" fmla="*/ 0 h 112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32438" h="1120776">
                  <a:moveTo>
                    <a:pt x="360251" y="0"/>
                  </a:moveTo>
                  <a:lnTo>
                    <a:pt x="384174" y="0"/>
                  </a:lnTo>
                  <a:lnTo>
                    <a:pt x="785923" y="0"/>
                  </a:lnTo>
                  <a:lnTo>
                    <a:pt x="5532438" y="0"/>
                  </a:lnTo>
                  <a:lnTo>
                    <a:pt x="5532438" y="425450"/>
                  </a:lnTo>
                  <a:lnTo>
                    <a:pt x="1719261" y="425450"/>
                  </a:lnTo>
                  <a:lnTo>
                    <a:pt x="1506425" y="425450"/>
                  </a:lnTo>
                  <a:cubicBezTo>
                    <a:pt x="1332334" y="425450"/>
                    <a:pt x="1187085" y="548938"/>
                    <a:pt x="1153493" y="713098"/>
                  </a:cubicBezTo>
                  <a:lnTo>
                    <a:pt x="1146174" y="760525"/>
                  </a:lnTo>
                  <a:cubicBezTo>
                    <a:pt x="1146174" y="959486"/>
                    <a:pt x="984884" y="1120776"/>
                    <a:pt x="785923" y="1120776"/>
                  </a:cubicBezTo>
                  <a:lnTo>
                    <a:pt x="360251" y="1120776"/>
                  </a:lnTo>
                  <a:cubicBezTo>
                    <a:pt x="161290" y="1120776"/>
                    <a:pt x="0" y="959486"/>
                    <a:pt x="0" y="760525"/>
                  </a:cubicBezTo>
                  <a:lnTo>
                    <a:pt x="0" y="360251"/>
                  </a:lnTo>
                  <a:cubicBezTo>
                    <a:pt x="0" y="161290"/>
                    <a:pt x="161290" y="0"/>
                    <a:pt x="360251"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ar-SA"/>
            </a:p>
          </p:txBody>
        </p:sp>
        <p:sp>
          <p:nvSpPr>
            <p:cNvPr id="25" name="Rectangle 5"/>
            <p:cNvSpPr/>
            <p:nvPr/>
          </p:nvSpPr>
          <p:spPr>
            <a:xfrm>
              <a:off x="252413" y="0"/>
              <a:ext cx="5027930" cy="3048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ar-SA"/>
            </a:p>
          </p:txBody>
        </p:sp>
      </p:grpSp>
      <p:sp>
        <p:nvSpPr>
          <p:cNvPr id="26" name="مستطيل مستدير الزوايا 25">
            <a:hlinkClick r:id="rId3" action="ppaction://hlinksldjump"/>
          </p:cNvPr>
          <p:cNvSpPr/>
          <p:nvPr/>
        </p:nvSpPr>
        <p:spPr>
          <a:xfrm>
            <a:off x="9783183" y="2230719"/>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27" name="مستطيل مستدير الزوايا 26">
            <a:hlinkClick r:id="rId4" action="ppaction://hlinksldjump"/>
          </p:cNvPr>
          <p:cNvSpPr/>
          <p:nvPr/>
        </p:nvSpPr>
        <p:spPr>
          <a:xfrm>
            <a:off x="9783183" y="294942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28" name="مستطيل مستدير الزوايا 27">
            <a:hlinkClick r:id="rId5" action="ppaction://hlinksldjump"/>
          </p:cNvPr>
          <p:cNvSpPr/>
          <p:nvPr/>
        </p:nvSpPr>
        <p:spPr>
          <a:xfrm>
            <a:off x="9783183" y="3668133"/>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46" name="مستطيل مستدير الزوايا 45">
            <a:hlinkClick r:id="rId6" action="ppaction://hlinksldjump"/>
          </p:cNvPr>
          <p:cNvSpPr/>
          <p:nvPr/>
        </p:nvSpPr>
        <p:spPr>
          <a:xfrm>
            <a:off x="9783183" y="510793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48" name="مستطيل مستدير الزوايا 47">
            <a:hlinkClick r:id="rId7" action="ppaction://hlinksldjump"/>
          </p:cNvPr>
          <p:cNvSpPr/>
          <p:nvPr/>
        </p:nvSpPr>
        <p:spPr>
          <a:xfrm>
            <a:off x="9783183" y="438684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49"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50" name="رابط مستقيم 49"/>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51"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52" name="TextBox 12">
            <a:extLst>
              <a:ext uri="{FF2B5EF4-FFF2-40B4-BE49-F238E27FC236}">
                <a16:creationId xmlns="" xmlns:a16="http://schemas.microsoft.com/office/drawing/2014/main" id="{E98CE9C2-6904-49B5-B3CF-B1053D82A6B9}"/>
              </a:ext>
            </a:extLst>
          </p:cNvPr>
          <p:cNvSpPr txBox="1"/>
          <p:nvPr/>
        </p:nvSpPr>
        <p:spPr>
          <a:xfrm>
            <a:off x="-572418"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4                        Lesson 4.1:   Types of Meetings</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985880261"/>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just"/>
            <a:r>
              <a:rPr lang="en-US" sz="2800" b="1" dirty="0" smtClean="0">
                <a:solidFill>
                  <a:srgbClr val="C00000"/>
                </a:solidFill>
                <a:latin typeface="Arial Black" panose="020B0A04020102020204" pitchFamily="34" charset="0"/>
                <a:cs typeface="Sakkal Majalla" panose="02000000000000000000" pitchFamily="2" charset="-78"/>
              </a:rPr>
              <a:t>2. INFORMAL </a:t>
            </a:r>
            <a:r>
              <a:rPr lang="en-US" sz="2800" b="1" dirty="0">
                <a:solidFill>
                  <a:srgbClr val="C00000"/>
                </a:solidFill>
                <a:latin typeface="Arial Black" panose="020B0A04020102020204" pitchFamily="34" charset="0"/>
                <a:cs typeface="Sakkal Majalla" panose="02000000000000000000" pitchFamily="2" charset="-78"/>
              </a:rPr>
              <a:t>MEETINGS:  </a:t>
            </a:r>
            <a:endParaRPr lang="en-US" sz="2800" b="1" dirty="0" smtClean="0">
              <a:solidFill>
                <a:srgbClr val="C00000"/>
              </a:solidFill>
              <a:latin typeface="Arial Black" panose="020B0A04020102020204" pitchFamily="34" charset="0"/>
              <a:cs typeface="Sakkal Majalla" panose="02000000000000000000" pitchFamily="2" charset="-78"/>
            </a:endParaRPr>
          </a:p>
          <a:p>
            <a:pPr lvl="0" algn="just"/>
            <a:r>
              <a:rPr lang="en-US" sz="2800" b="1" dirty="0">
                <a:solidFill>
                  <a:schemeClr val="tx1"/>
                </a:solidFill>
                <a:latin typeface="Sakkal Majalla" panose="02000000000000000000" pitchFamily="2" charset="-78"/>
                <a:cs typeface="Sakkal Majalla" panose="02000000000000000000" pitchFamily="2" charset="-78"/>
              </a:rPr>
              <a:t>are usually easier to arrange as there are no formal rules to follow, except those devised by the organization itself.  Some meetings are held on a regular basis, such as a weekly departmental meeting to discuss new developments.  Others are held for a particular purpose or to solve an urgent problem. </a:t>
            </a:r>
            <a:endParaRPr lang="en-US" sz="2800" b="1" dirty="0" smtClean="0">
              <a:solidFill>
                <a:schemeClr val="tx1"/>
              </a:solidFill>
              <a:latin typeface="Sakkal Majalla" panose="02000000000000000000" pitchFamily="2" charset="-78"/>
              <a:cs typeface="Sakkal Majalla" panose="02000000000000000000" pitchFamily="2" charset="-78"/>
            </a:endParaRPr>
          </a:p>
          <a:p>
            <a:pPr algn="just"/>
            <a:r>
              <a:rPr lang="en-US" sz="2800" b="1" dirty="0">
                <a:solidFill>
                  <a:schemeClr val="tx1"/>
                </a:solidFill>
                <a:latin typeface="Sakkal Majalla" panose="02000000000000000000" pitchFamily="2" charset="-78"/>
                <a:cs typeface="Sakkal Majalla" panose="02000000000000000000" pitchFamily="2" charset="-78"/>
              </a:rPr>
              <a:t>The main types of informal meetings are:</a:t>
            </a:r>
          </a:p>
          <a:p>
            <a:pPr marL="457200" lvl="0" indent="-457200" algn="just">
              <a:buFont typeface="Arial" panose="020B0604020202020204" pitchFamily="34" charset="0"/>
              <a:buChar char="•"/>
            </a:pPr>
            <a:r>
              <a:rPr lang="en-US" sz="2800" b="1" dirty="0">
                <a:solidFill>
                  <a:schemeClr val="accent6">
                    <a:lumMod val="75000"/>
                  </a:schemeClr>
                </a:solidFill>
                <a:latin typeface="Sakkal Majalla" panose="02000000000000000000" pitchFamily="2" charset="-78"/>
                <a:cs typeface="Sakkal Majalla" panose="02000000000000000000" pitchFamily="2" charset="-78"/>
              </a:rPr>
              <a:t>Staff meetings </a:t>
            </a:r>
            <a:r>
              <a:rPr lang="en-US" sz="2800" b="1" dirty="0">
                <a:solidFill>
                  <a:schemeClr val="tx1"/>
                </a:solidFill>
                <a:latin typeface="Sakkal Majalla" panose="02000000000000000000" pitchFamily="2" charset="-78"/>
                <a:cs typeface="Sakkal Majalla" panose="02000000000000000000" pitchFamily="2" charset="-78"/>
              </a:rPr>
              <a:t>between employees in the same, or different, departments.  There may be a meeting of the entire staff to give them important information.</a:t>
            </a:r>
          </a:p>
          <a:p>
            <a:pPr marL="457200" lvl="0" indent="-457200" algn="just">
              <a:buFont typeface="Arial" panose="020B0604020202020204" pitchFamily="34" charset="0"/>
              <a:buChar char="•"/>
            </a:pPr>
            <a:r>
              <a:rPr lang="en-US" sz="2800" b="1" dirty="0">
                <a:solidFill>
                  <a:schemeClr val="accent6">
                    <a:lumMod val="75000"/>
                  </a:schemeClr>
                </a:solidFill>
                <a:latin typeface="Sakkal Majalla" panose="02000000000000000000" pitchFamily="2" charset="-78"/>
                <a:cs typeface="Sakkal Majalla" panose="02000000000000000000" pitchFamily="2" charset="-78"/>
              </a:rPr>
              <a:t>Departmental meetings</a:t>
            </a:r>
            <a:r>
              <a:rPr lang="en-US" sz="2800" b="1" dirty="0">
                <a:solidFill>
                  <a:schemeClr val="tx1"/>
                </a:solidFill>
                <a:latin typeface="Sakkal Majalla" panose="02000000000000000000" pitchFamily="2" charset="-78"/>
                <a:cs typeface="Sakkal Majalla" panose="02000000000000000000" pitchFamily="2" charset="-78"/>
              </a:rPr>
              <a:t>, which are held between a manager and their staff.</a:t>
            </a:r>
          </a:p>
          <a:p>
            <a:pPr lvl="0" algn="just"/>
            <a:r>
              <a:rPr lang="en-US" sz="2800" b="1" dirty="0" smtClean="0">
                <a:solidFill>
                  <a:schemeClr val="tx1"/>
                </a:solidFill>
                <a:latin typeface="Sakkal Majalla" panose="02000000000000000000" pitchFamily="2" charset="-78"/>
                <a:cs typeface="Sakkal Majalla" panose="02000000000000000000" pitchFamily="2" charset="-78"/>
              </a:rPr>
              <a:t> </a:t>
            </a:r>
            <a:endParaRPr lang="en-US" sz="2800" b="1" dirty="0">
              <a:solidFill>
                <a:schemeClr val="tx1"/>
              </a:solidFill>
              <a:latin typeface="Sakkal Majalla" panose="02000000000000000000" pitchFamily="2" charset="-78"/>
              <a:cs typeface="Sakkal Majalla" panose="02000000000000000000" pitchFamily="2" charset="-78"/>
            </a:endParaRPr>
          </a:p>
          <a:p>
            <a:pPr marL="538163"/>
            <a:endParaRPr lang="en-US" sz="2800" b="1" dirty="0">
              <a:solidFill>
                <a:schemeClr val="tx1"/>
              </a:solidFill>
              <a:latin typeface="Sakkal Majalla" panose="02000000000000000000" pitchFamily="2" charset="-78"/>
              <a:cs typeface="Sakkal Majalla" panose="02000000000000000000" pitchFamily="2" charset="-78"/>
            </a:endParaRPr>
          </a:p>
          <a:p>
            <a:pPr algn="ctr"/>
            <a:endParaRPr lang="ar-BH" sz="32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875487" y="423797"/>
            <a:ext cx="6927393" cy="766200"/>
          </a:xfrm>
        </p:spPr>
        <p:txBody>
          <a:bodyPr>
            <a:noAutofit/>
          </a:bodyPr>
          <a:lstStyle/>
          <a:p>
            <a:pPr algn="ctr"/>
            <a:r>
              <a:rPr lang="en-US" sz="4800" b="1" dirty="0" smtClean="0">
                <a:solidFill>
                  <a:schemeClr val="bg1"/>
                </a:solidFill>
                <a:latin typeface="Arial Black" panose="020B0A04020102020204" pitchFamily="34" charset="0"/>
              </a:rPr>
              <a:t>Types of Meetings</a:t>
            </a:r>
            <a:endParaRPr lang="en-US" sz="4800" dirty="0">
              <a:solidFill>
                <a:schemeClr val="bg1"/>
              </a:solidFill>
              <a:latin typeface="Arial Black" panose="020B0A04020102020204" pitchFamily="34" charset="0"/>
            </a:endParaRPr>
          </a:p>
        </p:txBody>
      </p:sp>
      <p:grpSp>
        <p:nvGrpSpPr>
          <p:cNvPr id="30" name="Google Shape;536;p37"/>
          <p:cNvGrpSpPr/>
          <p:nvPr/>
        </p:nvGrpSpPr>
        <p:grpSpPr>
          <a:xfrm>
            <a:off x="146939" y="291834"/>
            <a:ext cx="695430" cy="912661"/>
            <a:chOff x="590250" y="244200"/>
            <a:chExt cx="407975" cy="532175"/>
          </a:xfrm>
        </p:grpSpPr>
        <p:sp>
          <p:nvSpPr>
            <p:cNvPr id="31" name="Google Shape;537;p37"/>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538;p37"/>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539;p37"/>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540;p37"/>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541;p37"/>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542;p37"/>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543;p37"/>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544;p37"/>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545;p37"/>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546;p37"/>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547;p37"/>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548;p37"/>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549;p37"/>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550;p37"/>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5" name="Flowchart: Terminator 5">
            <a:hlinkClick r:id="rId2" action="ppaction://hlinksldjump"/>
            <a:extLst>
              <a:ext uri="{FF2B5EF4-FFF2-40B4-BE49-F238E27FC236}">
                <a16:creationId xmlns="" xmlns:a16="http://schemas.microsoft.com/office/drawing/2014/main"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26" name="مستطيل مستدير الزوايا 25">
            <a:hlinkClick r:id="rId3" action="ppaction://hlinksldjump"/>
          </p:cNvPr>
          <p:cNvSpPr/>
          <p:nvPr/>
        </p:nvSpPr>
        <p:spPr>
          <a:xfrm>
            <a:off x="9783183" y="2230719"/>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27" name="مستطيل مستدير الزوايا 26">
            <a:hlinkClick r:id="rId4" action="ppaction://hlinksldjump"/>
          </p:cNvPr>
          <p:cNvSpPr/>
          <p:nvPr/>
        </p:nvSpPr>
        <p:spPr>
          <a:xfrm>
            <a:off x="9783183" y="294942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28" name="مستطيل مستدير الزوايا 27">
            <a:hlinkClick r:id="rId5" action="ppaction://hlinksldjump"/>
          </p:cNvPr>
          <p:cNvSpPr/>
          <p:nvPr/>
        </p:nvSpPr>
        <p:spPr>
          <a:xfrm>
            <a:off x="9783183" y="3668133"/>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46" name="مستطيل مستدير الزوايا 45">
            <a:hlinkClick r:id="rId6" action="ppaction://hlinksldjump"/>
          </p:cNvPr>
          <p:cNvSpPr/>
          <p:nvPr/>
        </p:nvSpPr>
        <p:spPr>
          <a:xfrm>
            <a:off x="9783183" y="510793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48" name="مستطيل مستدير الزوايا 47">
            <a:hlinkClick r:id="rId7" action="ppaction://hlinksldjump"/>
          </p:cNvPr>
          <p:cNvSpPr/>
          <p:nvPr/>
        </p:nvSpPr>
        <p:spPr>
          <a:xfrm>
            <a:off x="9783183" y="438684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49"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50" name="رابط مستقيم 49"/>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51"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52" name="TextBox 12">
            <a:extLst>
              <a:ext uri="{FF2B5EF4-FFF2-40B4-BE49-F238E27FC236}">
                <a16:creationId xmlns="" xmlns:a16="http://schemas.microsoft.com/office/drawing/2014/main" id="{E98CE9C2-6904-49B5-B3CF-B1053D82A6B9}"/>
              </a:ext>
            </a:extLst>
          </p:cNvPr>
          <p:cNvSpPr txBox="1"/>
          <p:nvPr/>
        </p:nvSpPr>
        <p:spPr>
          <a:xfrm>
            <a:off x="-572418"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4                        Lesson 4.1:   Types of Meetings</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907805301"/>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a:r>
              <a:rPr lang="en-US" sz="3200" b="1" dirty="0">
                <a:solidFill>
                  <a:schemeClr val="tx1"/>
                </a:solidFill>
                <a:latin typeface="Sakkal Majalla" panose="02000000000000000000" pitchFamily="2" charset="-78"/>
                <a:cs typeface="Sakkal Majalla" panose="02000000000000000000" pitchFamily="2" charset="-78"/>
              </a:rPr>
              <a:t>In today's business world, both types of meetings can be held electronically.</a:t>
            </a:r>
          </a:p>
          <a:p>
            <a:pPr algn="just"/>
            <a:r>
              <a:rPr lang="en-US" sz="3200" b="1" dirty="0">
                <a:solidFill>
                  <a:schemeClr val="tx1"/>
                </a:solidFill>
                <a:latin typeface="Sakkal Majalla" panose="02000000000000000000" pitchFamily="2" charset="-78"/>
                <a:cs typeface="Sakkal Majalla" panose="02000000000000000000" pitchFamily="2" charset="-78"/>
              </a:rPr>
              <a:t> </a:t>
            </a:r>
          </a:p>
          <a:p>
            <a:pPr algn="just"/>
            <a:r>
              <a:rPr lang="en-US" sz="2400" dirty="0">
                <a:solidFill>
                  <a:srgbClr val="C00000"/>
                </a:solidFill>
                <a:latin typeface="Arial Black" panose="020B0A04020102020204" pitchFamily="34" charset="0"/>
                <a:cs typeface="Sakkal Majalla" panose="02000000000000000000" pitchFamily="2" charset="-78"/>
              </a:rPr>
              <a:t>VIDEO CONFERENCING:  </a:t>
            </a:r>
            <a:r>
              <a:rPr lang="en-US" sz="3200" b="1" dirty="0">
                <a:solidFill>
                  <a:schemeClr val="tx1"/>
                </a:solidFill>
                <a:latin typeface="Sakkal Majalla" panose="02000000000000000000" pitchFamily="2" charset="-78"/>
                <a:cs typeface="Sakkal Majalla" panose="02000000000000000000" pitchFamily="2" charset="-78"/>
              </a:rPr>
              <a:t>The internet and modern telephone systems can be used to send live video pictures as well as sound over very long distances.  This means business meetings can be held between people located in different places in the world without the need to travel to meet face-to-face.</a:t>
            </a:r>
          </a:p>
          <a:p>
            <a:pPr lvl="0" algn="just"/>
            <a:r>
              <a:rPr lang="en-US" sz="2800" b="1" dirty="0" smtClean="0">
                <a:solidFill>
                  <a:schemeClr val="tx1"/>
                </a:solidFill>
                <a:latin typeface="Sakkal Majalla" panose="02000000000000000000" pitchFamily="2" charset="-78"/>
                <a:cs typeface="Sakkal Majalla" panose="02000000000000000000" pitchFamily="2" charset="-78"/>
              </a:rPr>
              <a:t> </a:t>
            </a:r>
            <a:endParaRPr lang="en-US" sz="2800" b="1" dirty="0">
              <a:solidFill>
                <a:schemeClr val="tx1"/>
              </a:solidFill>
              <a:latin typeface="Sakkal Majalla" panose="02000000000000000000" pitchFamily="2" charset="-78"/>
              <a:cs typeface="Sakkal Majalla" panose="02000000000000000000" pitchFamily="2" charset="-78"/>
            </a:endParaRPr>
          </a:p>
          <a:p>
            <a:pPr marL="538163"/>
            <a:endParaRPr lang="en-US" sz="2800" b="1" dirty="0">
              <a:solidFill>
                <a:schemeClr val="tx1"/>
              </a:solidFill>
              <a:latin typeface="Sakkal Majalla" panose="02000000000000000000" pitchFamily="2" charset="-78"/>
              <a:cs typeface="Sakkal Majalla" panose="02000000000000000000" pitchFamily="2" charset="-78"/>
            </a:endParaRPr>
          </a:p>
          <a:p>
            <a:pPr algn="ctr"/>
            <a:endParaRPr lang="ar-BH" sz="32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875487" y="423797"/>
            <a:ext cx="6927393" cy="766200"/>
          </a:xfrm>
        </p:spPr>
        <p:txBody>
          <a:bodyPr>
            <a:noAutofit/>
          </a:bodyPr>
          <a:lstStyle/>
          <a:p>
            <a:pPr algn="ctr"/>
            <a:r>
              <a:rPr lang="en-US" sz="4800" b="1" dirty="0" smtClean="0">
                <a:solidFill>
                  <a:schemeClr val="bg1"/>
                </a:solidFill>
                <a:latin typeface="Arial Black" panose="020B0A04020102020204" pitchFamily="34" charset="0"/>
              </a:rPr>
              <a:t>Types of Meetings</a:t>
            </a:r>
            <a:endParaRPr lang="en-US" sz="4800" dirty="0">
              <a:solidFill>
                <a:schemeClr val="bg1"/>
              </a:solidFill>
              <a:latin typeface="Arial Black" panose="020B0A04020102020204" pitchFamily="34" charset="0"/>
            </a:endParaRPr>
          </a:p>
        </p:txBody>
      </p:sp>
      <p:grpSp>
        <p:nvGrpSpPr>
          <p:cNvPr id="30" name="Google Shape;536;p37"/>
          <p:cNvGrpSpPr/>
          <p:nvPr/>
        </p:nvGrpSpPr>
        <p:grpSpPr>
          <a:xfrm>
            <a:off x="146939" y="291834"/>
            <a:ext cx="695430" cy="912661"/>
            <a:chOff x="590250" y="244200"/>
            <a:chExt cx="407975" cy="532175"/>
          </a:xfrm>
        </p:grpSpPr>
        <p:sp>
          <p:nvSpPr>
            <p:cNvPr id="31" name="Google Shape;537;p37"/>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538;p37"/>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539;p37"/>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540;p37"/>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541;p37"/>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542;p37"/>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543;p37"/>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544;p37"/>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545;p37"/>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546;p37"/>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547;p37"/>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548;p37"/>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549;p37"/>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550;p37"/>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5" name="Flowchart: Terminator 5">
            <a:hlinkClick r:id="rId2" action="ppaction://hlinksldjump"/>
            <a:extLst>
              <a:ext uri="{FF2B5EF4-FFF2-40B4-BE49-F238E27FC236}">
                <a16:creationId xmlns="" xmlns:a16="http://schemas.microsoft.com/office/drawing/2014/main"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24" name="مستطيل مستدير الزوايا 23">
            <a:hlinkClick r:id="rId3" action="ppaction://hlinksldjump"/>
          </p:cNvPr>
          <p:cNvSpPr/>
          <p:nvPr/>
        </p:nvSpPr>
        <p:spPr>
          <a:xfrm>
            <a:off x="9783183" y="2230719"/>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25" name="مستطيل مستدير الزوايا 24">
            <a:hlinkClick r:id="rId4" action="ppaction://hlinksldjump"/>
          </p:cNvPr>
          <p:cNvSpPr/>
          <p:nvPr/>
        </p:nvSpPr>
        <p:spPr>
          <a:xfrm>
            <a:off x="9783183" y="294942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26" name="مستطيل مستدير الزوايا 25">
            <a:hlinkClick r:id="rId5" action="ppaction://hlinksldjump"/>
          </p:cNvPr>
          <p:cNvSpPr/>
          <p:nvPr/>
        </p:nvSpPr>
        <p:spPr>
          <a:xfrm>
            <a:off x="9783183" y="3668133"/>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27" name="مستطيل مستدير الزوايا 26">
            <a:hlinkClick r:id="rId6" action="ppaction://hlinksldjump"/>
          </p:cNvPr>
          <p:cNvSpPr/>
          <p:nvPr/>
        </p:nvSpPr>
        <p:spPr>
          <a:xfrm>
            <a:off x="9783183" y="510793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46" name="مستطيل مستدير الزوايا 45">
            <a:hlinkClick r:id="rId7" action="ppaction://hlinksldjump"/>
          </p:cNvPr>
          <p:cNvSpPr/>
          <p:nvPr/>
        </p:nvSpPr>
        <p:spPr>
          <a:xfrm>
            <a:off x="9783183" y="438684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47"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48" name="رابط مستقيم 47"/>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49"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50" name="TextBox 12">
            <a:extLst>
              <a:ext uri="{FF2B5EF4-FFF2-40B4-BE49-F238E27FC236}">
                <a16:creationId xmlns="" xmlns:a16="http://schemas.microsoft.com/office/drawing/2014/main" id="{E98CE9C2-6904-49B5-B3CF-B1053D82A6B9}"/>
              </a:ext>
            </a:extLst>
          </p:cNvPr>
          <p:cNvSpPr txBox="1"/>
          <p:nvPr/>
        </p:nvSpPr>
        <p:spPr>
          <a:xfrm>
            <a:off x="-572418"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4                        Lesson 4.1:   Types of Meetings</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819544579"/>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solidFill>
                <a:schemeClr val="tx1"/>
              </a:solidFill>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871268" y="406802"/>
            <a:ext cx="6587519" cy="766200"/>
          </a:xfrm>
        </p:spPr>
        <p:txBody>
          <a:bodyPr>
            <a:noAutofit/>
          </a:bodyPr>
          <a:lstStyle/>
          <a:p>
            <a:pPr algn="ctr"/>
            <a:r>
              <a:rPr lang="en-US" sz="4000" b="1" dirty="0">
                <a:solidFill>
                  <a:schemeClr val="bg1"/>
                </a:solidFill>
                <a:latin typeface="Arial Black" panose="020B0A04020102020204" pitchFamily="34" charset="0"/>
              </a:rPr>
              <a:t>Evaluation Activity</a:t>
            </a:r>
            <a:endParaRPr lang="en-US" sz="4000" dirty="0">
              <a:solidFill>
                <a:schemeClr val="bg1"/>
              </a:solidFill>
              <a:latin typeface="Arial Black" panose="020B0A04020102020204" pitchFamily="34" charset="0"/>
            </a:endParaRPr>
          </a:p>
        </p:txBody>
      </p:sp>
      <p:grpSp>
        <p:nvGrpSpPr>
          <p:cNvPr id="19" name="Shape 389">
            <a:extLst>
              <a:ext uri="{FF2B5EF4-FFF2-40B4-BE49-F238E27FC236}">
                <a16:creationId xmlns="" xmlns:a16="http://schemas.microsoft.com/office/drawing/2014/main" id="{C4099917-D859-42F0-B91A-D37A96162095}"/>
              </a:ext>
            </a:extLst>
          </p:cNvPr>
          <p:cNvGrpSpPr/>
          <p:nvPr/>
        </p:nvGrpSpPr>
        <p:grpSpPr>
          <a:xfrm>
            <a:off x="2277823" y="3340906"/>
            <a:ext cx="5043757" cy="907708"/>
            <a:chOff x="-1535283" y="1287960"/>
            <a:chExt cx="11486579" cy="2067200"/>
          </a:xfrm>
        </p:grpSpPr>
        <p:sp>
          <p:nvSpPr>
            <p:cNvPr id="20" name="Shape 390">
              <a:extLst>
                <a:ext uri="{FF2B5EF4-FFF2-40B4-BE49-F238E27FC236}">
                  <a16:creationId xmlns="" xmlns:a16="http://schemas.microsoft.com/office/drawing/2014/main" id="{CACBFDBD-42DF-4D74-ADA8-D8DA82A3D5BA}"/>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1" name="Shape 391">
              <a:extLst>
                <a:ext uri="{FF2B5EF4-FFF2-40B4-BE49-F238E27FC236}">
                  <a16:creationId xmlns="" xmlns:a16="http://schemas.microsoft.com/office/drawing/2014/main" id="{20F5926B-CB34-4033-9CC3-657774F90114}"/>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2" name="Shape 392">
              <a:extLst>
                <a:ext uri="{FF2B5EF4-FFF2-40B4-BE49-F238E27FC236}">
                  <a16:creationId xmlns="" xmlns:a16="http://schemas.microsoft.com/office/drawing/2014/main" id="{BF938370-9D6C-4946-9963-F6B7B4059330}"/>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3" name="Shape 393">
              <a:extLst>
                <a:ext uri="{FF2B5EF4-FFF2-40B4-BE49-F238E27FC236}">
                  <a16:creationId xmlns="" xmlns:a16="http://schemas.microsoft.com/office/drawing/2014/main" id="{7B5039CC-0046-4C99-9F80-21F3C6B1D282}"/>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4" name="Shape 394">
              <a:extLst>
                <a:ext uri="{FF2B5EF4-FFF2-40B4-BE49-F238E27FC236}">
                  <a16:creationId xmlns="" xmlns:a16="http://schemas.microsoft.com/office/drawing/2014/main" id="{6D2ABAE8-B20F-4E25-8E65-42AF6C2D7533}"/>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grpSp>
      <p:grpSp>
        <p:nvGrpSpPr>
          <p:cNvPr id="25" name="Shape 395">
            <a:extLst>
              <a:ext uri="{FF2B5EF4-FFF2-40B4-BE49-F238E27FC236}">
                <a16:creationId xmlns="" xmlns:a16="http://schemas.microsoft.com/office/drawing/2014/main" id="{38E6A2FE-D28E-446B-A2D1-3CB7DE099D62}"/>
              </a:ext>
            </a:extLst>
          </p:cNvPr>
          <p:cNvGrpSpPr/>
          <p:nvPr/>
        </p:nvGrpSpPr>
        <p:grpSpPr>
          <a:xfrm>
            <a:off x="2277823" y="4788706"/>
            <a:ext cx="5043757" cy="907708"/>
            <a:chOff x="-1535283" y="1287960"/>
            <a:chExt cx="11486579" cy="2067200"/>
          </a:xfrm>
        </p:grpSpPr>
        <p:sp>
          <p:nvSpPr>
            <p:cNvPr id="26" name="Shape 396">
              <a:extLst>
                <a:ext uri="{FF2B5EF4-FFF2-40B4-BE49-F238E27FC236}">
                  <a16:creationId xmlns="" xmlns:a16="http://schemas.microsoft.com/office/drawing/2014/main" id="{AEF7D7E2-4BFF-4C79-9C63-9F416080C6CD}"/>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7" name="Shape 397">
              <a:extLst>
                <a:ext uri="{FF2B5EF4-FFF2-40B4-BE49-F238E27FC236}">
                  <a16:creationId xmlns="" xmlns:a16="http://schemas.microsoft.com/office/drawing/2014/main" id="{9F607278-3580-4BB1-B054-D3BC715E8FD6}"/>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8" name="Shape 398">
              <a:extLst>
                <a:ext uri="{FF2B5EF4-FFF2-40B4-BE49-F238E27FC236}">
                  <a16:creationId xmlns="" xmlns:a16="http://schemas.microsoft.com/office/drawing/2014/main" id="{38D24E88-6292-49E5-88EB-35014FF790E3}"/>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0" name="Shape 399">
              <a:extLst>
                <a:ext uri="{FF2B5EF4-FFF2-40B4-BE49-F238E27FC236}">
                  <a16:creationId xmlns="" xmlns:a16="http://schemas.microsoft.com/office/drawing/2014/main" id="{A521EBA3-2373-4AC9-80DD-F3B71EEDD4D3}"/>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1" name="Shape 400">
              <a:extLst>
                <a:ext uri="{FF2B5EF4-FFF2-40B4-BE49-F238E27FC236}">
                  <a16:creationId xmlns="" xmlns:a16="http://schemas.microsoft.com/office/drawing/2014/main" id="{6E28C8A6-8E81-461A-A0EC-3FE2C1E664C2}"/>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grpSp>
      <p:grpSp>
        <p:nvGrpSpPr>
          <p:cNvPr id="32" name="Shape 401">
            <a:extLst>
              <a:ext uri="{FF2B5EF4-FFF2-40B4-BE49-F238E27FC236}">
                <a16:creationId xmlns="" xmlns:a16="http://schemas.microsoft.com/office/drawing/2014/main" id="{D03D6310-8A20-4034-8721-C83104C5D725}"/>
              </a:ext>
            </a:extLst>
          </p:cNvPr>
          <p:cNvGrpSpPr/>
          <p:nvPr/>
        </p:nvGrpSpPr>
        <p:grpSpPr>
          <a:xfrm>
            <a:off x="2277823" y="1893106"/>
            <a:ext cx="5043757" cy="907708"/>
            <a:chOff x="-1535283" y="1287960"/>
            <a:chExt cx="11486579" cy="2067200"/>
          </a:xfrm>
        </p:grpSpPr>
        <p:sp>
          <p:nvSpPr>
            <p:cNvPr id="33" name="Shape 402">
              <a:extLst>
                <a:ext uri="{FF2B5EF4-FFF2-40B4-BE49-F238E27FC236}">
                  <a16:creationId xmlns="" xmlns:a16="http://schemas.microsoft.com/office/drawing/2014/main" id="{8DFCF5A8-ABEE-4891-8C0E-72B790DCFD51}"/>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4" name="Shape 403">
              <a:extLst>
                <a:ext uri="{FF2B5EF4-FFF2-40B4-BE49-F238E27FC236}">
                  <a16:creationId xmlns="" xmlns:a16="http://schemas.microsoft.com/office/drawing/2014/main" id="{D6A1A385-7083-4302-B912-2C1159CBC261}"/>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5" name="Shape 404">
              <a:extLst>
                <a:ext uri="{FF2B5EF4-FFF2-40B4-BE49-F238E27FC236}">
                  <a16:creationId xmlns="" xmlns:a16="http://schemas.microsoft.com/office/drawing/2014/main" id="{2D410945-D268-4395-9F8E-DDFC0C737983}"/>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6" name="Shape 405">
              <a:extLst>
                <a:ext uri="{FF2B5EF4-FFF2-40B4-BE49-F238E27FC236}">
                  <a16:creationId xmlns="" xmlns:a16="http://schemas.microsoft.com/office/drawing/2014/main" id="{D2450F0C-4A2E-40A9-97E4-D2E8B0BAB1A1}"/>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7" name="Shape 406">
              <a:extLst>
                <a:ext uri="{FF2B5EF4-FFF2-40B4-BE49-F238E27FC236}">
                  <a16:creationId xmlns="" xmlns:a16="http://schemas.microsoft.com/office/drawing/2014/main" id="{F9F32F86-BF23-4BF2-A7F1-669699909613}"/>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grpSp>
      <p:sp>
        <p:nvSpPr>
          <p:cNvPr id="38" name="Shape 407">
            <a:extLst>
              <a:ext uri="{FF2B5EF4-FFF2-40B4-BE49-F238E27FC236}">
                <a16:creationId xmlns="" xmlns:a16="http://schemas.microsoft.com/office/drawing/2014/main" id="{33CBEDF1-B50B-4C10-9106-D4B73D5D1AD0}"/>
              </a:ext>
            </a:extLst>
          </p:cNvPr>
          <p:cNvSpPr txBox="1">
            <a:spLocks/>
          </p:cNvSpPr>
          <p:nvPr/>
        </p:nvSpPr>
        <p:spPr>
          <a:xfrm>
            <a:off x="2837905" y="2081935"/>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Activity</a:t>
            </a:r>
            <a:endParaRPr lang="ar-SA" sz="2800" dirty="0">
              <a:solidFill>
                <a:schemeClr val="bg1"/>
              </a:solidFill>
              <a:latin typeface="Arial Black" panose="020B0A04020102020204" pitchFamily="34" charset="0"/>
              <a:cs typeface="Times New Roman" panose="02020603050405020304" pitchFamily="18" charset="0"/>
            </a:endParaRPr>
          </a:p>
        </p:txBody>
      </p:sp>
      <p:sp>
        <p:nvSpPr>
          <p:cNvPr id="39" name="Shape 408">
            <a:extLst>
              <a:ext uri="{FF2B5EF4-FFF2-40B4-BE49-F238E27FC236}">
                <a16:creationId xmlns="" xmlns:a16="http://schemas.microsoft.com/office/drawing/2014/main" id="{12D52847-7E1E-4BED-8555-89D4AF8823AE}"/>
              </a:ext>
            </a:extLst>
          </p:cNvPr>
          <p:cNvSpPr txBox="1">
            <a:spLocks/>
          </p:cNvSpPr>
          <p:nvPr/>
        </p:nvSpPr>
        <p:spPr>
          <a:xfrm>
            <a:off x="2837905" y="2795883"/>
            <a:ext cx="3917100" cy="463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b="1" dirty="0" smtClean="0">
                <a:solidFill>
                  <a:srgbClr val="3F5378"/>
                </a:solidFill>
                <a:latin typeface="Sakkal Majalla" panose="02000000000000000000" pitchFamily="2" charset="-78"/>
                <a:cs typeface="Sakkal Majalla" panose="02000000000000000000" pitchFamily="2" charset="-78"/>
              </a:rPr>
              <a:t>Answer </a:t>
            </a:r>
            <a:r>
              <a:rPr lang="en-US" b="1" dirty="0">
                <a:solidFill>
                  <a:srgbClr val="3F5378"/>
                </a:solidFill>
                <a:latin typeface="Sakkal Majalla" panose="02000000000000000000" pitchFamily="2" charset="-78"/>
                <a:cs typeface="Sakkal Majalla" panose="02000000000000000000" pitchFamily="2" charset="-78"/>
              </a:rPr>
              <a:t>Activity </a:t>
            </a:r>
            <a:r>
              <a:rPr lang="en-US" b="1" dirty="0" smtClean="0">
                <a:solidFill>
                  <a:srgbClr val="3F5378"/>
                </a:solidFill>
                <a:latin typeface="Sakkal Majalla" panose="02000000000000000000" pitchFamily="2" charset="-78"/>
                <a:cs typeface="Sakkal Majalla" panose="02000000000000000000" pitchFamily="2" charset="-78"/>
              </a:rPr>
              <a:t>(4.1.2) </a:t>
            </a:r>
            <a:r>
              <a:rPr lang="en-US" b="1" dirty="0">
                <a:solidFill>
                  <a:srgbClr val="3F5378"/>
                </a:solidFill>
                <a:latin typeface="Sakkal Majalla" panose="02000000000000000000" pitchFamily="2" charset="-78"/>
                <a:cs typeface="Sakkal Majalla" panose="02000000000000000000" pitchFamily="2" charset="-78"/>
              </a:rPr>
              <a:t>page </a:t>
            </a:r>
            <a:r>
              <a:rPr lang="en-US" b="1" dirty="0" smtClean="0">
                <a:solidFill>
                  <a:srgbClr val="3F5378"/>
                </a:solidFill>
                <a:latin typeface="Sakkal Majalla" panose="02000000000000000000" pitchFamily="2" charset="-78"/>
                <a:cs typeface="Sakkal Majalla" panose="02000000000000000000" pitchFamily="2" charset="-78"/>
              </a:rPr>
              <a:t>83 in </a:t>
            </a:r>
            <a:r>
              <a:rPr lang="en-US" b="1" dirty="0">
                <a:solidFill>
                  <a:srgbClr val="3F5378"/>
                </a:solidFill>
                <a:latin typeface="Sakkal Majalla" panose="02000000000000000000" pitchFamily="2" charset="-78"/>
                <a:cs typeface="Sakkal Majalla" panose="02000000000000000000" pitchFamily="2" charset="-78"/>
              </a:rPr>
              <a:t>the Textbook</a:t>
            </a:r>
            <a:endParaRPr lang="ar-SA" b="1" dirty="0">
              <a:solidFill>
                <a:srgbClr val="3F5378"/>
              </a:solidFill>
              <a:latin typeface="Sakkal Majalla" panose="02000000000000000000" pitchFamily="2" charset="-78"/>
              <a:cs typeface="Sakkal Majalla" panose="02000000000000000000" pitchFamily="2" charset="-78"/>
            </a:endParaRPr>
          </a:p>
        </p:txBody>
      </p:sp>
      <p:sp>
        <p:nvSpPr>
          <p:cNvPr id="40" name="Shape 409">
            <a:extLst>
              <a:ext uri="{FF2B5EF4-FFF2-40B4-BE49-F238E27FC236}">
                <a16:creationId xmlns="" xmlns:a16="http://schemas.microsoft.com/office/drawing/2014/main" id="{13C39B0C-8DB7-425D-88D0-B0CDAD9A7C53}"/>
              </a:ext>
            </a:extLst>
          </p:cNvPr>
          <p:cNvSpPr txBox="1">
            <a:spLocks/>
          </p:cNvSpPr>
          <p:nvPr/>
        </p:nvSpPr>
        <p:spPr>
          <a:xfrm>
            <a:off x="2837905" y="4975135"/>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Time</a:t>
            </a:r>
            <a:endParaRPr lang="ar-SA" sz="2800" dirty="0">
              <a:solidFill>
                <a:schemeClr val="bg1"/>
              </a:solidFill>
              <a:latin typeface="Arial Black" panose="020B0A04020102020204" pitchFamily="34" charset="0"/>
              <a:cs typeface="Times New Roman" panose="02020603050405020304" pitchFamily="18" charset="0"/>
            </a:endParaRPr>
          </a:p>
        </p:txBody>
      </p:sp>
      <p:sp>
        <p:nvSpPr>
          <p:cNvPr id="41" name="Shape 410">
            <a:extLst>
              <a:ext uri="{FF2B5EF4-FFF2-40B4-BE49-F238E27FC236}">
                <a16:creationId xmlns="" xmlns:a16="http://schemas.microsoft.com/office/drawing/2014/main" id="{C62F4748-41CE-4AE6-9199-4582ABD14EF3}"/>
              </a:ext>
            </a:extLst>
          </p:cNvPr>
          <p:cNvSpPr txBox="1">
            <a:spLocks/>
          </p:cNvSpPr>
          <p:nvPr/>
        </p:nvSpPr>
        <p:spPr>
          <a:xfrm>
            <a:off x="2837905" y="5525135"/>
            <a:ext cx="3917100" cy="412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b="1" dirty="0" smtClean="0">
                <a:solidFill>
                  <a:srgbClr val="3F5378"/>
                </a:solidFill>
                <a:latin typeface="Sakkal Majalla" panose="02000000000000000000" pitchFamily="2" charset="-78"/>
                <a:cs typeface="Sakkal Majalla" panose="02000000000000000000" pitchFamily="2" charset="-78"/>
              </a:rPr>
              <a:t>5 minutes</a:t>
            </a:r>
            <a:endParaRPr lang="ar-SA" b="1" dirty="0">
              <a:solidFill>
                <a:srgbClr val="3F5378"/>
              </a:solidFill>
              <a:latin typeface="Sakkal Majalla" panose="02000000000000000000" pitchFamily="2" charset="-78"/>
              <a:cs typeface="Sakkal Majalla" panose="02000000000000000000" pitchFamily="2" charset="-78"/>
            </a:endParaRPr>
          </a:p>
        </p:txBody>
      </p:sp>
      <p:sp>
        <p:nvSpPr>
          <p:cNvPr id="42" name="Shape 411">
            <a:extLst>
              <a:ext uri="{FF2B5EF4-FFF2-40B4-BE49-F238E27FC236}">
                <a16:creationId xmlns="" xmlns:a16="http://schemas.microsoft.com/office/drawing/2014/main" id="{005989F4-A449-4366-B781-49C98CA6D001}"/>
              </a:ext>
            </a:extLst>
          </p:cNvPr>
          <p:cNvSpPr txBox="1">
            <a:spLocks/>
          </p:cNvSpPr>
          <p:nvPr/>
        </p:nvSpPr>
        <p:spPr>
          <a:xfrm>
            <a:off x="2837905" y="3523594"/>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Type of activity</a:t>
            </a:r>
            <a:endParaRPr lang="ar-SA" sz="2800" dirty="0">
              <a:solidFill>
                <a:schemeClr val="bg1"/>
              </a:solidFill>
              <a:latin typeface="Arial Black" panose="020B0A04020102020204" pitchFamily="34" charset="0"/>
              <a:cs typeface="Times New Roman" panose="02020603050405020304" pitchFamily="18" charset="0"/>
            </a:endParaRPr>
          </a:p>
        </p:txBody>
      </p:sp>
      <p:sp>
        <p:nvSpPr>
          <p:cNvPr id="43" name="Shape 412">
            <a:extLst>
              <a:ext uri="{FF2B5EF4-FFF2-40B4-BE49-F238E27FC236}">
                <a16:creationId xmlns="" xmlns:a16="http://schemas.microsoft.com/office/drawing/2014/main" id="{D11D7123-0D25-422D-A3C5-A0B2013460AD}"/>
              </a:ext>
            </a:extLst>
          </p:cNvPr>
          <p:cNvSpPr txBox="1">
            <a:spLocks/>
          </p:cNvSpPr>
          <p:nvPr/>
        </p:nvSpPr>
        <p:spPr>
          <a:xfrm>
            <a:off x="2837905" y="4058186"/>
            <a:ext cx="3917100" cy="412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b="1" dirty="0" smtClean="0">
                <a:solidFill>
                  <a:srgbClr val="3F5378"/>
                </a:solidFill>
                <a:latin typeface="Sakkal Majalla" panose="02000000000000000000" pitchFamily="2" charset="-78"/>
                <a:cs typeface="Sakkal Majalla" panose="02000000000000000000" pitchFamily="2" charset="-78"/>
              </a:rPr>
              <a:t>In Groups – </a:t>
            </a:r>
            <a:r>
              <a:rPr lang="en-US" b="1" dirty="0">
                <a:solidFill>
                  <a:srgbClr val="3F5378"/>
                </a:solidFill>
                <a:latin typeface="Sakkal Majalla" panose="02000000000000000000" pitchFamily="2" charset="-78"/>
                <a:cs typeface="Sakkal Majalla" panose="02000000000000000000" pitchFamily="2" charset="-78"/>
              </a:rPr>
              <a:t>Written </a:t>
            </a:r>
            <a:endParaRPr lang="ar-SA" b="1" dirty="0">
              <a:solidFill>
                <a:srgbClr val="3F5378"/>
              </a:solidFill>
              <a:latin typeface="Sakkal Majalla" panose="02000000000000000000" pitchFamily="2" charset="-78"/>
              <a:cs typeface="Sakkal Majalla" panose="02000000000000000000" pitchFamily="2" charset="-78"/>
            </a:endParaRPr>
          </a:p>
        </p:txBody>
      </p:sp>
      <p:sp>
        <p:nvSpPr>
          <p:cNvPr id="73" name="Shape 586"/>
          <p:cNvSpPr/>
          <p:nvPr/>
        </p:nvSpPr>
        <p:spPr>
          <a:xfrm>
            <a:off x="220494" y="386646"/>
            <a:ext cx="1124212" cy="786355"/>
          </a:xfrm>
          <a:custGeom>
            <a:avLst/>
            <a:gdLst/>
            <a:ahLst/>
            <a:cxnLst/>
            <a:rect l="0" t="0" r="0" b="0"/>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3810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3" name="مستطيل مستدير الزوايا 112">
            <a:hlinkClick r:id="rId2" action="ppaction://hlinksldjump"/>
          </p:cNvPr>
          <p:cNvSpPr/>
          <p:nvPr/>
        </p:nvSpPr>
        <p:spPr>
          <a:xfrm>
            <a:off x="9783183" y="2230719"/>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114" name="مستطيل مستدير الزوايا 113">
            <a:hlinkClick r:id="rId3" action="ppaction://hlinksldjump"/>
          </p:cNvPr>
          <p:cNvSpPr/>
          <p:nvPr/>
        </p:nvSpPr>
        <p:spPr>
          <a:xfrm>
            <a:off x="9783183" y="294942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115" name="مستطيل مستدير الزوايا 114">
            <a:hlinkClick r:id="rId4" action="ppaction://hlinksldjump"/>
          </p:cNvPr>
          <p:cNvSpPr/>
          <p:nvPr/>
        </p:nvSpPr>
        <p:spPr>
          <a:xfrm>
            <a:off x="9783183" y="3668133"/>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116" name="مستطيل مستدير الزوايا 115">
            <a:hlinkClick r:id="rId5" action="ppaction://hlinksldjump"/>
          </p:cNvPr>
          <p:cNvSpPr/>
          <p:nvPr/>
        </p:nvSpPr>
        <p:spPr>
          <a:xfrm>
            <a:off x="9783183" y="510793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118" name="مستطيل مستدير الزوايا 117">
            <a:hlinkClick r:id="rId6" action="ppaction://hlinksldjump"/>
          </p:cNvPr>
          <p:cNvSpPr/>
          <p:nvPr/>
        </p:nvSpPr>
        <p:spPr>
          <a:xfrm>
            <a:off x="9783183" y="438684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119" name="Oval 97">
            <a:extLst>
              <a:ext uri="{FF2B5EF4-FFF2-40B4-BE49-F238E27FC236}">
                <a16:creationId xmlns:a16="http://schemas.microsoft.com/office/drawing/2014/main" xmlns="" id="{C4B62E25-6A47-448C-8F92-E28F8EECF468}"/>
              </a:ext>
            </a:extLst>
          </p:cNvPr>
          <p:cNvSpPr/>
          <p:nvPr/>
        </p:nvSpPr>
        <p:spPr>
          <a:xfrm>
            <a:off x="495198" y="4570902"/>
            <a:ext cx="1368000" cy="135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noFill/>
            </a:endParaRPr>
          </a:p>
        </p:txBody>
      </p:sp>
      <p:grpSp>
        <p:nvGrpSpPr>
          <p:cNvPr id="120" name="Shape 851">
            <a:extLst>
              <a:ext uri="{FF2B5EF4-FFF2-40B4-BE49-F238E27FC236}">
                <a16:creationId xmlns:a16="http://schemas.microsoft.com/office/drawing/2014/main" xmlns="" id="{64D0DDE7-60EB-4561-86C5-C988C7076341}"/>
              </a:ext>
            </a:extLst>
          </p:cNvPr>
          <p:cNvGrpSpPr/>
          <p:nvPr/>
        </p:nvGrpSpPr>
        <p:grpSpPr>
          <a:xfrm>
            <a:off x="411444" y="4470386"/>
            <a:ext cx="1555200" cy="1541052"/>
            <a:chOff x="6649150" y="309350"/>
            <a:chExt cx="395800" cy="395800"/>
          </a:xfrm>
        </p:grpSpPr>
        <p:sp>
          <p:nvSpPr>
            <p:cNvPr id="121" name="Shape 852">
              <a:extLst>
                <a:ext uri="{FF2B5EF4-FFF2-40B4-BE49-F238E27FC236}">
                  <a16:creationId xmlns:a16="http://schemas.microsoft.com/office/drawing/2014/main" xmlns="" id="{27429AEC-28DB-45C0-B2FB-552D8B884546}"/>
                </a:ext>
              </a:extLst>
            </p:cNvPr>
            <p:cNvSpPr/>
            <p:nvPr/>
          </p:nvSpPr>
          <p:spPr>
            <a:xfrm>
              <a:off x="6649150" y="309350"/>
              <a:ext cx="395800" cy="395800"/>
            </a:xfrm>
            <a:custGeom>
              <a:avLst/>
              <a:gdLst/>
              <a:ahLst/>
              <a:cxnLst/>
              <a:rect l="0" t="0" r="0" b="0"/>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22" name="Shape 853">
              <a:extLst>
                <a:ext uri="{FF2B5EF4-FFF2-40B4-BE49-F238E27FC236}">
                  <a16:creationId xmlns:a16="http://schemas.microsoft.com/office/drawing/2014/main" xmlns="" id="{48C6096A-F6BD-4608-B2FE-9078BF9F0883}"/>
                </a:ext>
              </a:extLst>
            </p:cNvPr>
            <p:cNvSpPr/>
            <p:nvPr/>
          </p:nvSpPr>
          <p:spPr>
            <a:xfrm>
              <a:off x="6673500" y="333700"/>
              <a:ext cx="347100" cy="347100"/>
            </a:xfrm>
            <a:custGeom>
              <a:avLst/>
              <a:gdLst/>
              <a:ahLst/>
              <a:cxnLst/>
              <a:rect l="0" t="0" r="0" b="0"/>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23" name="Shape 854">
              <a:extLst>
                <a:ext uri="{FF2B5EF4-FFF2-40B4-BE49-F238E27FC236}">
                  <a16:creationId xmlns:a16="http://schemas.microsoft.com/office/drawing/2014/main" xmlns="" id="{F8A40F1B-E2A2-4F36-BED0-1708249FFA67}"/>
                </a:ext>
              </a:extLst>
            </p:cNvPr>
            <p:cNvSpPr/>
            <p:nvPr/>
          </p:nvSpPr>
          <p:spPr>
            <a:xfrm>
              <a:off x="6848850" y="397625"/>
              <a:ext cx="54825" cy="169300"/>
            </a:xfrm>
            <a:custGeom>
              <a:avLst/>
              <a:gdLst/>
              <a:ahLst/>
              <a:cxnLst/>
              <a:rect l="0" t="0" r="0" b="0"/>
              <a:pathLst>
                <a:path w="2193" h="6772" fill="none" extrusionOk="0">
                  <a:moveTo>
                    <a:pt x="1" y="1"/>
                  </a:moveTo>
                  <a:lnTo>
                    <a:pt x="1" y="4580"/>
                  </a:lnTo>
                  <a:lnTo>
                    <a:pt x="2193" y="677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24" name="Shape 855">
              <a:extLst>
                <a:ext uri="{FF2B5EF4-FFF2-40B4-BE49-F238E27FC236}">
                  <a16:creationId xmlns:a16="http://schemas.microsoft.com/office/drawing/2014/main" xmlns="" id="{EB687C49-4766-495E-A6E9-88AD68D70608}"/>
                </a:ext>
              </a:extLst>
            </p:cNvPr>
            <p:cNvSpPr/>
            <p:nvPr/>
          </p:nvSpPr>
          <p:spPr>
            <a:xfrm>
              <a:off x="6847025" y="333700"/>
              <a:ext cx="25" cy="29250"/>
            </a:xfrm>
            <a:custGeom>
              <a:avLst/>
              <a:gdLst/>
              <a:ahLst/>
              <a:cxnLst/>
              <a:rect l="0" t="0" r="0" b="0"/>
              <a:pathLst>
                <a:path w="1" h="1170" fill="none" extrusionOk="0">
                  <a:moveTo>
                    <a:pt x="1" y="1170"/>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25" name="Shape 856">
              <a:extLst>
                <a:ext uri="{FF2B5EF4-FFF2-40B4-BE49-F238E27FC236}">
                  <a16:creationId xmlns:a16="http://schemas.microsoft.com/office/drawing/2014/main" xmlns="" id="{ABBCFF4F-BDC1-4DEC-A2A2-0922FAC8E3DF}"/>
                </a:ext>
              </a:extLst>
            </p:cNvPr>
            <p:cNvSpPr/>
            <p:nvPr/>
          </p:nvSpPr>
          <p:spPr>
            <a:xfrm>
              <a:off x="6760575" y="35685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26" name="Shape 857">
              <a:extLst>
                <a:ext uri="{FF2B5EF4-FFF2-40B4-BE49-F238E27FC236}">
                  <a16:creationId xmlns:a16="http://schemas.microsoft.com/office/drawing/2014/main" xmlns="" id="{D19568E2-824D-4D35-B32E-6425DEF39880}"/>
                </a:ext>
              </a:extLst>
            </p:cNvPr>
            <p:cNvSpPr/>
            <p:nvPr/>
          </p:nvSpPr>
          <p:spPr>
            <a:xfrm>
              <a:off x="6760575" y="356850"/>
              <a:ext cx="14025" cy="24975"/>
            </a:xfrm>
            <a:custGeom>
              <a:avLst/>
              <a:gdLst/>
              <a:ahLst/>
              <a:cxnLst/>
              <a:rect l="0" t="0" r="0" b="0"/>
              <a:pathLst>
                <a:path w="561" h="999" fill="none" extrusionOk="0">
                  <a:moveTo>
                    <a:pt x="1" y="0"/>
                  </a:moveTo>
                  <a:lnTo>
                    <a:pt x="561"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27" name="Shape 858">
              <a:extLst>
                <a:ext uri="{FF2B5EF4-FFF2-40B4-BE49-F238E27FC236}">
                  <a16:creationId xmlns:a16="http://schemas.microsoft.com/office/drawing/2014/main" xmlns="" id="{862AC30E-7F0B-45C1-8B9A-61BA66ACDA56}"/>
                </a:ext>
              </a:extLst>
            </p:cNvPr>
            <p:cNvSpPr/>
            <p:nvPr/>
          </p:nvSpPr>
          <p:spPr>
            <a:xfrm>
              <a:off x="6696650" y="420775"/>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28" name="Shape 859">
              <a:extLst>
                <a:ext uri="{FF2B5EF4-FFF2-40B4-BE49-F238E27FC236}">
                  <a16:creationId xmlns:a16="http://schemas.microsoft.com/office/drawing/2014/main" xmlns="" id="{F1DF5F39-C78A-47BF-A00D-ABC4A994A307}"/>
                </a:ext>
              </a:extLst>
            </p:cNvPr>
            <p:cNvSpPr/>
            <p:nvPr/>
          </p:nvSpPr>
          <p:spPr>
            <a:xfrm>
              <a:off x="6696650" y="420775"/>
              <a:ext cx="24975" cy="14025"/>
            </a:xfrm>
            <a:custGeom>
              <a:avLst/>
              <a:gdLst/>
              <a:ahLst/>
              <a:cxnLst/>
              <a:rect l="0" t="0" r="0" b="0"/>
              <a:pathLst>
                <a:path w="999" h="561" fill="none" extrusionOk="0">
                  <a:moveTo>
                    <a:pt x="0" y="0"/>
                  </a:moveTo>
                  <a:lnTo>
                    <a:pt x="999" y="56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29" name="Shape 860">
              <a:extLst>
                <a:ext uri="{FF2B5EF4-FFF2-40B4-BE49-F238E27FC236}">
                  <a16:creationId xmlns:a16="http://schemas.microsoft.com/office/drawing/2014/main" xmlns="" id="{6B9DAA1B-E1E9-4FE7-83C2-D7C41ADD7D31}"/>
                </a:ext>
              </a:extLst>
            </p:cNvPr>
            <p:cNvSpPr/>
            <p:nvPr/>
          </p:nvSpPr>
          <p:spPr>
            <a:xfrm>
              <a:off x="6673500" y="507225"/>
              <a:ext cx="29250" cy="25"/>
            </a:xfrm>
            <a:custGeom>
              <a:avLst/>
              <a:gdLst/>
              <a:ahLst/>
              <a:cxnLst/>
              <a:rect l="0" t="0" r="0" b="0"/>
              <a:pathLst>
                <a:path w="1170" h="1" fill="none" extrusionOk="0">
                  <a:moveTo>
                    <a:pt x="1" y="1"/>
                  </a:moveTo>
                  <a:lnTo>
                    <a:pt x="117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0" name="Shape 861">
              <a:extLst>
                <a:ext uri="{FF2B5EF4-FFF2-40B4-BE49-F238E27FC236}">
                  <a16:creationId xmlns:a16="http://schemas.microsoft.com/office/drawing/2014/main" xmlns="" id="{3C7184C4-079A-4B53-9B44-2FDCAB97F500}"/>
                </a:ext>
              </a:extLst>
            </p:cNvPr>
            <p:cNvSpPr/>
            <p:nvPr/>
          </p:nvSpPr>
          <p:spPr>
            <a:xfrm>
              <a:off x="6696650" y="59370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1" name="Shape 862">
              <a:extLst>
                <a:ext uri="{FF2B5EF4-FFF2-40B4-BE49-F238E27FC236}">
                  <a16:creationId xmlns:a16="http://schemas.microsoft.com/office/drawing/2014/main" xmlns="" id="{907D172D-32DF-4EEC-BD7C-01D396E339C1}"/>
                </a:ext>
              </a:extLst>
            </p:cNvPr>
            <p:cNvSpPr/>
            <p:nvPr/>
          </p:nvSpPr>
          <p:spPr>
            <a:xfrm>
              <a:off x="6696650" y="579700"/>
              <a:ext cx="24975" cy="14025"/>
            </a:xfrm>
            <a:custGeom>
              <a:avLst/>
              <a:gdLst/>
              <a:ahLst/>
              <a:cxnLst/>
              <a:rect l="0" t="0" r="0" b="0"/>
              <a:pathLst>
                <a:path w="999" h="561" fill="none" extrusionOk="0">
                  <a:moveTo>
                    <a:pt x="0" y="560"/>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2" name="Shape 863">
              <a:extLst>
                <a:ext uri="{FF2B5EF4-FFF2-40B4-BE49-F238E27FC236}">
                  <a16:creationId xmlns:a16="http://schemas.microsoft.com/office/drawing/2014/main" xmlns="" id="{BDE29496-958B-4C43-9DE9-1B8A6E6D800C}"/>
                </a:ext>
              </a:extLst>
            </p:cNvPr>
            <p:cNvSpPr/>
            <p:nvPr/>
          </p:nvSpPr>
          <p:spPr>
            <a:xfrm>
              <a:off x="6760575" y="632675"/>
              <a:ext cx="14025" cy="24975"/>
            </a:xfrm>
            <a:custGeom>
              <a:avLst/>
              <a:gdLst/>
              <a:ahLst/>
              <a:cxnLst/>
              <a:rect l="0" t="0" r="0" b="0"/>
              <a:pathLst>
                <a:path w="561" h="999" fill="none" extrusionOk="0">
                  <a:moveTo>
                    <a:pt x="1" y="999"/>
                  </a:moveTo>
                  <a:lnTo>
                    <a:pt x="56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3" name="Shape 864">
              <a:extLst>
                <a:ext uri="{FF2B5EF4-FFF2-40B4-BE49-F238E27FC236}">
                  <a16:creationId xmlns:a16="http://schemas.microsoft.com/office/drawing/2014/main" xmlns="" id="{F9D9BB12-0A7E-4BDB-BC5E-A672E5AE3FC3}"/>
                </a:ext>
              </a:extLst>
            </p:cNvPr>
            <p:cNvSpPr/>
            <p:nvPr/>
          </p:nvSpPr>
          <p:spPr>
            <a:xfrm>
              <a:off x="6760575" y="657625"/>
              <a:ext cx="25" cy="25"/>
            </a:xfrm>
            <a:custGeom>
              <a:avLst/>
              <a:gdLst/>
              <a:ahLst/>
              <a:cxnLst/>
              <a:rect l="0" t="0" r="0" b="0"/>
              <a:pathLst>
                <a:path w="1" h="1" fill="none" extrusionOk="0">
                  <a:moveTo>
                    <a:pt x="1" y="1"/>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4" name="Shape 865">
              <a:extLst>
                <a:ext uri="{FF2B5EF4-FFF2-40B4-BE49-F238E27FC236}">
                  <a16:creationId xmlns:a16="http://schemas.microsoft.com/office/drawing/2014/main" xmlns="" id="{85D3B614-08AC-4631-8116-C03A3D7823FC}"/>
                </a:ext>
              </a:extLst>
            </p:cNvPr>
            <p:cNvSpPr/>
            <p:nvPr/>
          </p:nvSpPr>
          <p:spPr>
            <a:xfrm>
              <a:off x="6847025" y="651550"/>
              <a:ext cx="25" cy="29250"/>
            </a:xfrm>
            <a:custGeom>
              <a:avLst/>
              <a:gdLst/>
              <a:ahLst/>
              <a:cxnLst/>
              <a:rect l="0" t="0" r="0" b="0"/>
              <a:pathLst>
                <a:path w="1" h="1170" fill="none" extrusionOk="0">
                  <a:moveTo>
                    <a:pt x="1" y="0"/>
                  </a:moveTo>
                  <a:lnTo>
                    <a:pt x="1" y="116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5" name="Shape 866">
              <a:extLst>
                <a:ext uri="{FF2B5EF4-FFF2-40B4-BE49-F238E27FC236}">
                  <a16:creationId xmlns:a16="http://schemas.microsoft.com/office/drawing/2014/main" xmlns="" id="{7AD4277C-C5F7-4F36-B66A-D152D43F1AD4}"/>
                </a:ext>
              </a:extLst>
            </p:cNvPr>
            <p:cNvSpPr/>
            <p:nvPr/>
          </p:nvSpPr>
          <p:spPr>
            <a:xfrm>
              <a:off x="6919500" y="632675"/>
              <a:ext cx="14025" cy="24975"/>
            </a:xfrm>
            <a:custGeom>
              <a:avLst/>
              <a:gdLst/>
              <a:ahLst/>
              <a:cxnLst/>
              <a:rect l="0" t="0" r="0" b="0"/>
              <a:pathLst>
                <a:path w="561" h="999" fill="none" extrusionOk="0">
                  <a:moveTo>
                    <a:pt x="560" y="999"/>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6" name="Shape 867">
              <a:extLst>
                <a:ext uri="{FF2B5EF4-FFF2-40B4-BE49-F238E27FC236}">
                  <a16:creationId xmlns:a16="http://schemas.microsoft.com/office/drawing/2014/main" xmlns="" id="{8C19E91C-B14C-4F70-95DA-44C32B314D05}"/>
                </a:ext>
              </a:extLst>
            </p:cNvPr>
            <p:cNvSpPr/>
            <p:nvPr/>
          </p:nvSpPr>
          <p:spPr>
            <a:xfrm>
              <a:off x="6933500" y="657625"/>
              <a:ext cx="25" cy="25"/>
            </a:xfrm>
            <a:custGeom>
              <a:avLst/>
              <a:gdLst/>
              <a:ahLst/>
              <a:cxnLst/>
              <a:rect l="0" t="0" r="0" b="0"/>
              <a:pathLst>
                <a:path w="1" h="1" fill="none" extrusionOk="0">
                  <a:moveTo>
                    <a:pt x="0"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7" name="Shape 868">
              <a:extLst>
                <a:ext uri="{FF2B5EF4-FFF2-40B4-BE49-F238E27FC236}">
                  <a16:creationId xmlns:a16="http://schemas.microsoft.com/office/drawing/2014/main" xmlns="" id="{606D9593-4554-40BC-9D2E-757AD28284A6}"/>
                </a:ext>
              </a:extLst>
            </p:cNvPr>
            <p:cNvSpPr/>
            <p:nvPr/>
          </p:nvSpPr>
          <p:spPr>
            <a:xfrm>
              <a:off x="6972475" y="579700"/>
              <a:ext cx="24975" cy="14025"/>
            </a:xfrm>
            <a:custGeom>
              <a:avLst/>
              <a:gdLst/>
              <a:ahLst/>
              <a:cxnLst/>
              <a:rect l="0" t="0" r="0" b="0"/>
              <a:pathLst>
                <a:path w="999" h="561" fill="none" extrusionOk="0">
                  <a:moveTo>
                    <a:pt x="999" y="56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8" name="Shape 869">
              <a:extLst>
                <a:ext uri="{FF2B5EF4-FFF2-40B4-BE49-F238E27FC236}">
                  <a16:creationId xmlns:a16="http://schemas.microsoft.com/office/drawing/2014/main" xmlns="" id="{7790E55B-6DBC-4A43-85C9-06ED7867876C}"/>
                </a:ext>
              </a:extLst>
            </p:cNvPr>
            <p:cNvSpPr/>
            <p:nvPr/>
          </p:nvSpPr>
          <p:spPr>
            <a:xfrm>
              <a:off x="6997425" y="59370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9" name="Shape 870">
              <a:extLst>
                <a:ext uri="{FF2B5EF4-FFF2-40B4-BE49-F238E27FC236}">
                  <a16:creationId xmlns:a16="http://schemas.microsoft.com/office/drawing/2014/main" xmlns="" id="{8464B5F5-5332-4C80-9F5D-CD1F00E7DA7A}"/>
                </a:ext>
              </a:extLst>
            </p:cNvPr>
            <p:cNvSpPr/>
            <p:nvPr/>
          </p:nvSpPr>
          <p:spPr>
            <a:xfrm>
              <a:off x="6991350" y="507225"/>
              <a:ext cx="29250" cy="25"/>
            </a:xfrm>
            <a:custGeom>
              <a:avLst/>
              <a:gdLst/>
              <a:ahLst/>
              <a:cxnLst/>
              <a:rect l="0" t="0" r="0" b="0"/>
              <a:pathLst>
                <a:path w="1170" h="1" fill="none" extrusionOk="0">
                  <a:moveTo>
                    <a:pt x="1169"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40" name="Shape 871">
              <a:extLst>
                <a:ext uri="{FF2B5EF4-FFF2-40B4-BE49-F238E27FC236}">
                  <a16:creationId xmlns:a16="http://schemas.microsoft.com/office/drawing/2014/main" xmlns="" id="{886D231C-8A06-4124-B8B3-C12A080917CE}"/>
                </a:ext>
              </a:extLst>
            </p:cNvPr>
            <p:cNvSpPr/>
            <p:nvPr/>
          </p:nvSpPr>
          <p:spPr>
            <a:xfrm>
              <a:off x="6972475" y="420775"/>
              <a:ext cx="24975" cy="14025"/>
            </a:xfrm>
            <a:custGeom>
              <a:avLst/>
              <a:gdLst/>
              <a:ahLst/>
              <a:cxnLst/>
              <a:rect l="0" t="0" r="0" b="0"/>
              <a:pathLst>
                <a:path w="999" h="561" fill="none" extrusionOk="0">
                  <a:moveTo>
                    <a:pt x="0" y="561"/>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41" name="Shape 872">
              <a:extLst>
                <a:ext uri="{FF2B5EF4-FFF2-40B4-BE49-F238E27FC236}">
                  <a16:creationId xmlns:a16="http://schemas.microsoft.com/office/drawing/2014/main" xmlns="" id="{8206EC53-AE62-49C8-BC50-AC696CCCCC73}"/>
                </a:ext>
              </a:extLst>
            </p:cNvPr>
            <p:cNvSpPr/>
            <p:nvPr/>
          </p:nvSpPr>
          <p:spPr>
            <a:xfrm>
              <a:off x="6997425" y="420775"/>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42" name="Shape 873">
              <a:extLst>
                <a:ext uri="{FF2B5EF4-FFF2-40B4-BE49-F238E27FC236}">
                  <a16:creationId xmlns:a16="http://schemas.microsoft.com/office/drawing/2014/main" xmlns="" id="{43FE69B3-2B01-4185-A9DC-6684A4C94BBA}"/>
                </a:ext>
              </a:extLst>
            </p:cNvPr>
            <p:cNvSpPr/>
            <p:nvPr/>
          </p:nvSpPr>
          <p:spPr>
            <a:xfrm>
              <a:off x="6919500" y="356850"/>
              <a:ext cx="14025" cy="24975"/>
            </a:xfrm>
            <a:custGeom>
              <a:avLst/>
              <a:gdLst/>
              <a:ahLst/>
              <a:cxnLst/>
              <a:rect l="0" t="0" r="0" b="0"/>
              <a:pathLst>
                <a:path w="561" h="999" fill="none" extrusionOk="0">
                  <a:moveTo>
                    <a:pt x="560" y="0"/>
                  </a:moveTo>
                  <a:lnTo>
                    <a:pt x="0"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43" name="Shape 874">
              <a:extLst>
                <a:ext uri="{FF2B5EF4-FFF2-40B4-BE49-F238E27FC236}">
                  <a16:creationId xmlns:a16="http://schemas.microsoft.com/office/drawing/2014/main" xmlns="" id="{BC7AD370-DC68-4382-A2E0-9486F10D89AB}"/>
                </a:ext>
              </a:extLst>
            </p:cNvPr>
            <p:cNvSpPr/>
            <p:nvPr/>
          </p:nvSpPr>
          <p:spPr>
            <a:xfrm>
              <a:off x="6933500" y="35685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61"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62" name="رابط مستقيم 61"/>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63"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64" name="TextBox 12">
            <a:extLst>
              <a:ext uri="{FF2B5EF4-FFF2-40B4-BE49-F238E27FC236}">
                <a16:creationId xmlns="" xmlns:a16="http://schemas.microsoft.com/office/drawing/2014/main" id="{E98CE9C2-6904-49B5-B3CF-B1053D82A6B9}"/>
              </a:ext>
            </a:extLst>
          </p:cNvPr>
          <p:cNvSpPr txBox="1"/>
          <p:nvPr/>
        </p:nvSpPr>
        <p:spPr>
          <a:xfrm>
            <a:off x="-572418"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4                        Lesson 4.1:   Types of Meetings</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8072220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heel(1)">
                                      <p:cBhvr>
                                        <p:cTn id="7" dur="180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just"/>
            <a:endParaRPr lang="en-US" sz="2600" b="1" dirty="0">
              <a:solidFill>
                <a:schemeClr val="tx1"/>
              </a:solidFill>
              <a:latin typeface="Sakkal Majalla" panose="02000000000000000000" pitchFamily="2" charset="-78"/>
              <a:cs typeface="Sakkal Majalla" panose="02000000000000000000" pitchFamily="2" charset="-78"/>
            </a:endParaRPr>
          </a:p>
          <a:p>
            <a:pPr lvl="0" algn="just"/>
            <a:endParaRPr lang="en-US" sz="2800" b="1" dirty="0">
              <a:solidFill>
                <a:schemeClr val="tx1"/>
              </a:solidFill>
              <a:latin typeface="Sakkal Majalla" panose="02000000000000000000" pitchFamily="2" charset="-78"/>
              <a:cs typeface="Sakkal Majalla" panose="02000000000000000000" pitchFamily="2" charset="-78"/>
            </a:endParaRPr>
          </a:p>
          <a:p>
            <a:pPr algn="just"/>
            <a:endParaRPr lang="en-US" sz="3600" b="1" dirty="0" smtClean="0">
              <a:solidFill>
                <a:schemeClr val="tx1"/>
              </a:solidFill>
              <a:latin typeface="Sakkal Majalla" panose="02000000000000000000" pitchFamily="2" charset="-78"/>
              <a:cs typeface="Sakkal Majalla" panose="02000000000000000000" pitchFamily="2" charset="-78"/>
            </a:endParaRPr>
          </a:p>
          <a:p>
            <a:pPr algn="ctr"/>
            <a:endParaRPr lang="ar-BH" sz="32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grpSp>
        <p:nvGrpSpPr>
          <p:cNvPr id="30" name="Google Shape;536;p37"/>
          <p:cNvGrpSpPr/>
          <p:nvPr/>
        </p:nvGrpSpPr>
        <p:grpSpPr>
          <a:xfrm>
            <a:off x="146939" y="291834"/>
            <a:ext cx="695430" cy="912661"/>
            <a:chOff x="590250" y="244200"/>
            <a:chExt cx="407975" cy="532175"/>
          </a:xfrm>
        </p:grpSpPr>
        <p:sp>
          <p:nvSpPr>
            <p:cNvPr id="31" name="Google Shape;537;p37"/>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538;p37"/>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539;p37"/>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540;p37"/>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541;p37"/>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542;p37"/>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543;p37"/>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544;p37"/>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545;p37"/>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546;p37"/>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547;p37"/>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548;p37"/>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549;p37"/>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550;p37"/>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6" name="مجموعة 45"/>
          <p:cNvGrpSpPr/>
          <p:nvPr/>
        </p:nvGrpSpPr>
        <p:grpSpPr>
          <a:xfrm>
            <a:off x="6984807" y="3233816"/>
            <a:ext cx="703116" cy="1070156"/>
            <a:chOff x="7009214" y="3931135"/>
            <a:chExt cx="841970" cy="1369065"/>
          </a:xfrm>
        </p:grpSpPr>
        <p:sp>
          <p:nvSpPr>
            <p:cNvPr id="47" name="شكل بيضاوي 46"/>
            <p:cNvSpPr/>
            <p:nvPr/>
          </p:nvSpPr>
          <p:spPr>
            <a:xfrm>
              <a:off x="7250200" y="3931135"/>
              <a:ext cx="360000" cy="36000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8" name="وتر 47"/>
            <p:cNvSpPr/>
            <p:nvPr/>
          </p:nvSpPr>
          <p:spPr>
            <a:xfrm rot="5633421">
              <a:off x="6939382" y="4388398"/>
              <a:ext cx="981634" cy="841970"/>
            </a:xfrm>
            <a:prstGeom prst="chord">
              <a:avLst>
                <a:gd name="adj1" fmla="val 4911623"/>
                <a:gd name="adj2" fmla="val 1620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مجموعة 48"/>
          <p:cNvGrpSpPr/>
          <p:nvPr/>
        </p:nvGrpSpPr>
        <p:grpSpPr>
          <a:xfrm>
            <a:off x="5738684" y="3233816"/>
            <a:ext cx="703116" cy="1070156"/>
            <a:chOff x="7009214" y="3931135"/>
            <a:chExt cx="841970" cy="1369065"/>
          </a:xfrm>
        </p:grpSpPr>
        <p:sp>
          <p:nvSpPr>
            <p:cNvPr id="50" name="شكل بيضاوي 49"/>
            <p:cNvSpPr/>
            <p:nvPr/>
          </p:nvSpPr>
          <p:spPr>
            <a:xfrm>
              <a:off x="7250200" y="3931135"/>
              <a:ext cx="360000" cy="36000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1" name="وتر 50"/>
            <p:cNvSpPr/>
            <p:nvPr/>
          </p:nvSpPr>
          <p:spPr>
            <a:xfrm rot="5633421">
              <a:off x="6939382" y="4388398"/>
              <a:ext cx="981634" cy="841970"/>
            </a:xfrm>
            <a:prstGeom prst="chord">
              <a:avLst>
                <a:gd name="adj1" fmla="val 4911623"/>
                <a:gd name="adj2" fmla="val 1620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مجموعة 51"/>
          <p:cNvGrpSpPr/>
          <p:nvPr/>
        </p:nvGrpSpPr>
        <p:grpSpPr>
          <a:xfrm>
            <a:off x="4546856" y="3225451"/>
            <a:ext cx="703116" cy="1070156"/>
            <a:chOff x="7009214" y="3931135"/>
            <a:chExt cx="841970" cy="1369065"/>
          </a:xfrm>
        </p:grpSpPr>
        <p:sp>
          <p:nvSpPr>
            <p:cNvPr id="53" name="شكل بيضاوي 52"/>
            <p:cNvSpPr/>
            <p:nvPr/>
          </p:nvSpPr>
          <p:spPr>
            <a:xfrm>
              <a:off x="7250200" y="3931135"/>
              <a:ext cx="360000" cy="36000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4" name="وتر 53"/>
            <p:cNvSpPr/>
            <p:nvPr/>
          </p:nvSpPr>
          <p:spPr>
            <a:xfrm rot="5633421">
              <a:off x="6939382" y="4388398"/>
              <a:ext cx="981634" cy="841970"/>
            </a:xfrm>
            <a:prstGeom prst="chord">
              <a:avLst>
                <a:gd name="adj1" fmla="val 4911623"/>
                <a:gd name="adj2" fmla="val 1620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عنوان 1"/>
          <p:cNvSpPr txBox="1">
            <a:spLocks/>
          </p:cNvSpPr>
          <p:nvPr/>
        </p:nvSpPr>
        <p:spPr>
          <a:xfrm>
            <a:off x="961045" y="406802"/>
            <a:ext cx="6723159" cy="7662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smtClean="0">
                <a:solidFill>
                  <a:schemeClr val="bg1"/>
                </a:solidFill>
                <a:latin typeface="Arial Black" panose="020B0A04020102020204" pitchFamily="34" charset="0"/>
              </a:rPr>
              <a:t>Validity of the Meeting</a:t>
            </a:r>
            <a:endParaRPr lang="en-US" sz="4000" dirty="0">
              <a:solidFill>
                <a:schemeClr val="bg1"/>
              </a:solidFill>
              <a:latin typeface="Arial Black" panose="020B0A04020102020204" pitchFamily="34" charset="0"/>
            </a:endParaRPr>
          </a:p>
        </p:txBody>
      </p:sp>
      <p:graphicFrame>
        <p:nvGraphicFramePr>
          <p:cNvPr id="56" name="رسم تخطيطي 55"/>
          <p:cNvGraphicFramePr/>
          <p:nvPr>
            <p:extLst>
              <p:ext uri="{D42A27DB-BD31-4B8C-83A1-F6EECF244321}">
                <p14:modId xmlns:p14="http://schemas.microsoft.com/office/powerpoint/2010/main" val="1674614562"/>
              </p:ext>
            </p:extLst>
          </p:nvPr>
        </p:nvGraphicFramePr>
        <p:xfrm>
          <a:off x="256970" y="1561488"/>
          <a:ext cx="9147361" cy="33502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7" name="مستطيل مستدير الزوايا 56"/>
          <p:cNvSpPr/>
          <p:nvPr/>
        </p:nvSpPr>
        <p:spPr>
          <a:xfrm>
            <a:off x="3832404" y="3675321"/>
            <a:ext cx="4509398" cy="1460580"/>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Arial Black" panose="020B0A04020102020204" pitchFamily="34" charset="0"/>
              </a:rPr>
              <a:t>Meeting</a:t>
            </a:r>
            <a:endParaRPr lang="en-US" sz="2400" dirty="0">
              <a:latin typeface="Arial Black" panose="020B0A04020102020204" pitchFamily="34" charset="0"/>
            </a:endParaRPr>
          </a:p>
        </p:txBody>
      </p:sp>
      <p:grpSp>
        <p:nvGrpSpPr>
          <p:cNvPr id="58" name="مجموعة 57"/>
          <p:cNvGrpSpPr/>
          <p:nvPr/>
        </p:nvGrpSpPr>
        <p:grpSpPr>
          <a:xfrm>
            <a:off x="8393646" y="3556263"/>
            <a:ext cx="841970" cy="1369065"/>
            <a:chOff x="7009214" y="3931135"/>
            <a:chExt cx="841970" cy="1369065"/>
          </a:xfrm>
        </p:grpSpPr>
        <p:sp>
          <p:nvSpPr>
            <p:cNvPr id="59" name="شكل بيضاوي 58"/>
            <p:cNvSpPr/>
            <p:nvPr/>
          </p:nvSpPr>
          <p:spPr>
            <a:xfrm>
              <a:off x="7250200" y="3931135"/>
              <a:ext cx="360000" cy="36000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0" name="وتر 59"/>
            <p:cNvSpPr/>
            <p:nvPr/>
          </p:nvSpPr>
          <p:spPr>
            <a:xfrm rot="5633421">
              <a:off x="6939382" y="4388398"/>
              <a:ext cx="981634" cy="841970"/>
            </a:xfrm>
            <a:prstGeom prst="chord">
              <a:avLst>
                <a:gd name="adj1" fmla="val 4911623"/>
                <a:gd name="adj2" fmla="val 1620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مستطيل 60"/>
          <p:cNvSpPr/>
          <p:nvPr/>
        </p:nvSpPr>
        <p:spPr>
          <a:xfrm>
            <a:off x="8261434" y="4414359"/>
            <a:ext cx="1106393" cy="369332"/>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b="1" cap="none" spc="0" dirty="0" smtClean="0">
                <a:ln/>
                <a:solidFill>
                  <a:srgbClr val="C00000"/>
                </a:solidFill>
                <a:effectLst/>
              </a:rPr>
              <a:t>Chairman</a:t>
            </a:r>
            <a:endParaRPr lang="ar-SA" b="1" cap="none" spc="0" dirty="0">
              <a:ln/>
              <a:solidFill>
                <a:srgbClr val="C00000"/>
              </a:solidFill>
              <a:effectLst/>
            </a:endParaRPr>
          </a:p>
        </p:txBody>
      </p:sp>
      <p:grpSp>
        <p:nvGrpSpPr>
          <p:cNvPr id="62" name="مجموعة 61"/>
          <p:cNvGrpSpPr/>
          <p:nvPr/>
        </p:nvGrpSpPr>
        <p:grpSpPr>
          <a:xfrm>
            <a:off x="7024881" y="4622131"/>
            <a:ext cx="703116" cy="1070156"/>
            <a:chOff x="7009214" y="3931135"/>
            <a:chExt cx="841970" cy="1369065"/>
          </a:xfrm>
        </p:grpSpPr>
        <p:sp>
          <p:nvSpPr>
            <p:cNvPr id="63" name="شكل بيضاوي 62"/>
            <p:cNvSpPr/>
            <p:nvPr/>
          </p:nvSpPr>
          <p:spPr>
            <a:xfrm>
              <a:off x="7250200" y="3931135"/>
              <a:ext cx="360000" cy="36000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4" name="وتر 63"/>
            <p:cNvSpPr/>
            <p:nvPr/>
          </p:nvSpPr>
          <p:spPr>
            <a:xfrm rot="5633421">
              <a:off x="6939382" y="4388398"/>
              <a:ext cx="981634" cy="841970"/>
            </a:xfrm>
            <a:prstGeom prst="chord">
              <a:avLst>
                <a:gd name="adj1" fmla="val 4911623"/>
                <a:gd name="adj2" fmla="val 1620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مجموعة 64"/>
          <p:cNvGrpSpPr/>
          <p:nvPr/>
        </p:nvGrpSpPr>
        <p:grpSpPr>
          <a:xfrm>
            <a:off x="5778758" y="4622131"/>
            <a:ext cx="703116" cy="1070156"/>
            <a:chOff x="7009214" y="3931135"/>
            <a:chExt cx="841970" cy="1369065"/>
          </a:xfrm>
        </p:grpSpPr>
        <p:sp>
          <p:nvSpPr>
            <p:cNvPr id="66" name="شكل بيضاوي 65"/>
            <p:cNvSpPr/>
            <p:nvPr/>
          </p:nvSpPr>
          <p:spPr>
            <a:xfrm>
              <a:off x="7250200" y="3931135"/>
              <a:ext cx="360000" cy="36000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7" name="وتر 66"/>
            <p:cNvSpPr/>
            <p:nvPr/>
          </p:nvSpPr>
          <p:spPr>
            <a:xfrm rot="5633421">
              <a:off x="6939382" y="4388398"/>
              <a:ext cx="981634" cy="841970"/>
            </a:xfrm>
            <a:prstGeom prst="chord">
              <a:avLst>
                <a:gd name="adj1" fmla="val 4911623"/>
                <a:gd name="adj2" fmla="val 1620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مجموعة 67"/>
          <p:cNvGrpSpPr/>
          <p:nvPr/>
        </p:nvGrpSpPr>
        <p:grpSpPr>
          <a:xfrm>
            <a:off x="4586930" y="4613766"/>
            <a:ext cx="703116" cy="1070156"/>
            <a:chOff x="7009214" y="3931135"/>
            <a:chExt cx="841970" cy="1369065"/>
          </a:xfrm>
        </p:grpSpPr>
        <p:sp>
          <p:nvSpPr>
            <p:cNvPr id="69" name="شكل بيضاوي 68"/>
            <p:cNvSpPr/>
            <p:nvPr/>
          </p:nvSpPr>
          <p:spPr>
            <a:xfrm>
              <a:off x="7250200" y="3931135"/>
              <a:ext cx="360000" cy="36000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0" name="وتر 69"/>
            <p:cNvSpPr/>
            <p:nvPr/>
          </p:nvSpPr>
          <p:spPr>
            <a:xfrm rot="5633421">
              <a:off x="6939382" y="4388398"/>
              <a:ext cx="981634" cy="841970"/>
            </a:xfrm>
            <a:prstGeom prst="chord">
              <a:avLst>
                <a:gd name="adj1" fmla="val 4911623"/>
                <a:gd name="adj2" fmla="val 1620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مستطيل 70"/>
          <p:cNvSpPr/>
          <p:nvPr/>
        </p:nvSpPr>
        <p:spPr>
          <a:xfrm>
            <a:off x="6925339" y="5280862"/>
            <a:ext cx="883753" cy="2769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200" b="1" cap="none" spc="0" dirty="0" smtClean="0">
                <a:ln/>
                <a:effectLst/>
              </a:rPr>
              <a:t>Participant </a:t>
            </a:r>
            <a:endParaRPr lang="ar-SA" sz="1200" b="1" cap="none" spc="0" dirty="0">
              <a:ln/>
              <a:effectLst/>
            </a:endParaRPr>
          </a:p>
        </p:txBody>
      </p:sp>
      <p:sp>
        <p:nvSpPr>
          <p:cNvPr id="72" name="مستطيل 71"/>
          <p:cNvSpPr/>
          <p:nvPr/>
        </p:nvSpPr>
        <p:spPr>
          <a:xfrm>
            <a:off x="5688438" y="5280862"/>
            <a:ext cx="883753" cy="2769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200" b="1" cap="none" spc="0" dirty="0" smtClean="0">
                <a:ln/>
                <a:effectLst/>
              </a:rPr>
              <a:t>Participant </a:t>
            </a:r>
            <a:endParaRPr lang="ar-SA" sz="1200" b="1" cap="none" spc="0" dirty="0">
              <a:ln/>
              <a:effectLst/>
            </a:endParaRPr>
          </a:p>
        </p:txBody>
      </p:sp>
      <p:sp>
        <p:nvSpPr>
          <p:cNvPr id="73" name="مستطيل 72"/>
          <p:cNvSpPr/>
          <p:nvPr/>
        </p:nvSpPr>
        <p:spPr>
          <a:xfrm>
            <a:off x="4496610" y="5287992"/>
            <a:ext cx="883753" cy="2769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200" b="1" cap="none" spc="0" dirty="0" smtClean="0">
                <a:ln/>
                <a:effectLst/>
              </a:rPr>
              <a:t>Participant </a:t>
            </a:r>
            <a:endParaRPr lang="ar-SA" sz="1200" b="1" cap="none" spc="0" dirty="0">
              <a:ln/>
              <a:effectLst/>
            </a:endParaRPr>
          </a:p>
        </p:txBody>
      </p:sp>
      <p:sp>
        <p:nvSpPr>
          <p:cNvPr id="74" name="مستطيل 73"/>
          <p:cNvSpPr/>
          <p:nvPr/>
        </p:nvSpPr>
        <p:spPr>
          <a:xfrm>
            <a:off x="6869464" y="3620874"/>
            <a:ext cx="883753" cy="2769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200" b="1" cap="none" spc="0" dirty="0" smtClean="0">
                <a:ln/>
                <a:solidFill>
                  <a:schemeClr val="bg1"/>
                </a:solidFill>
                <a:effectLst/>
              </a:rPr>
              <a:t>Participant </a:t>
            </a:r>
            <a:endParaRPr lang="ar-SA" sz="1200" b="1" cap="none" spc="0" dirty="0">
              <a:ln/>
              <a:solidFill>
                <a:schemeClr val="bg1"/>
              </a:solidFill>
              <a:effectLst/>
            </a:endParaRPr>
          </a:p>
        </p:txBody>
      </p:sp>
      <p:sp>
        <p:nvSpPr>
          <p:cNvPr id="75" name="مستطيل 74"/>
          <p:cNvSpPr/>
          <p:nvPr/>
        </p:nvSpPr>
        <p:spPr>
          <a:xfrm>
            <a:off x="5632563" y="3620874"/>
            <a:ext cx="883753" cy="2769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200" b="1" cap="none" spc="0" dirty="0" smtClean="0">
                <a:ln/>
                <a:solidFill>
                  <a:schemeClr val="bg1"/>
                </a:solidFill>
                <a:effectLst/>
              </a:rPr>
              <a:t>Participant </a:t>
            </a:r>
            <a:endParaRPr lang="ar-SA" sz="1200" b="1" cap="none" spc="0" dirty="0">
              <a:ln/>
              <a:solidFill>
                <a:schemeClr val="bg1"/>
              </a:solidFill>
              <a:effectLst/>
            </a:endParaRPr>
          </a:p>
        </p:txBody>
      </p:sp>
      <p:sp>
        <p:nvSpPr>
          <p:cNvPr id="76" name="مستطيل 75"/>
          <p:cNvSpPr/>
          <p:nvPr/>
        </p:nvSpPr>
        <p:spPr>
          <a:xfrm>
            <a:off x="4406403" y="3628004"/>
            <a:ext cx="1033745" cy="307777"/>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400" b="1" cap="none" spc="0" dirty="0" smtClean="0">
                <a:ln>
                  <a:solidFill>
                    <a:schemeClr val="bg1"/>
                  </a:solidFill>
                </a:ln>
                <a:solidFill>
                  <a:schemeClr val="bg1"/>
                </a:solidFill>
                <a:effectLst/>
                <a:latin typeface="Sakkal Majalla" panose="02000000000000000000" pitchFamily="2" charset="-78"/>
                <a:cs typeface="Sakkal Majalla" panose="02000000000000000000" pitchFamily="2" charset="-78"/>
              </a:rPr>
              <a:t>Participant </a:t>
            </a:r>
            <a:endParaRPr lang="ar-SA" sz="1400" b="1" cap="none" spc="0" dirty="0">
              <a:ln>
                <a:solidFill>
                  <a:schemeClr val="bg1"/>
                </a:solidFill>
              </a:ln>
              <a:solidFill>
                <a:schemeClr val="bg1"/>
              </a:solidFill>
              <a:effectLst/>
              <a:latin typeface="Sakkal Majalla" panose="02000000000000000000" pitchFamily="2" charset="-78"/>
              <a:cs typeface="Sakkal Majalla" panose="02000000000000000000" pitchFamily="2" charset="-78"/>
            </a:endParaRPr>
          </a:p>
        </p:txBody>
      </p:sp>
      <p:sp>
        <p:nvSpPr>
          <p:cNvPr id="77" name="Rectangle 22"/>
          <p:cNvSpPr/>
          <p:nvPr/>
        </p:nvSpPr>
        <p:spPr>
          <a:xfrm>
            <a:off x="1268105" y="3243771"/>
            <a:ext cx="2572950" cy="3038119"/>
          </a:xfrm>
          <a:prstGeom prst="rect">
            <a:avLst/>
          </a:prstGeom>
          <a:solidFill>
            <a:srgbClr val="EACE96"/>
          </a:solidFill>
          <a:ln>
            <a:solidFill>
              <a:srgbClr val="EACE96"/>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endParaRPr lang="en-US" sz="1200" dirty="0" smtClean="0">
              <a:solidFill>
                <a:schemeClr val="tx1"/>
              </a:solidFill>
              <a:latin typeface="Arial Black" pitchFamily="34" charset="0"/>
            </a:endParaRPr>
          </a:p>
          <a:p>
            <a:pPr algn="ctr"/>
            <a:r>
              <a:rPr lang="en-US" sz="1200" dirty="0" smtClean="0">
                <a:solidFill>
                  <a:schemeClr val="tx1"/>
                </a:solidFill>
                <a:latin typeface="Arial Black" pitchFamily="34" charset="0"/>
              </a:rPr>
              <a:t>Notice of Meeting</a:t>
            </a:r>
          </a:p>
          <a:p>
            <a:pPr algn="just"/>
            <a:endParaRPr lang="en-US" sz="1100" dirty="0" smtClean="0">
              <a:solidFill>
                <a:schemeClr val="tx1"/>
              </a:solidFill>
            </a:endParaRPr>
          </a:p>
          <a:p>
            <a:pPr algn="just"/>
            <a:r>
              <a:rPr lang="en-US" sz="1100" dirty="0" smtClean="0">
                <a:solidFill>
                  <a:schemeClr val="tx1"/>
                </a:solidFill>
              </a:rPr>
              <a:t>Please be informed of our meeting, scheduled on Sunday, 27 March 20 - -, at 10:00 a.m. in the conference room no. 2.</a:t>
            </a:r>
          </a:p>
          <a:p>
            <a:pPr algn="just"/>
            <a:endParaRPr lang="en-US" sz="1100" dirty="0" smtClean="0">
              <a:solidFill>
                <a:schemeClr val="tx1"/>
              </a:solidFill>
            </a:endParaRPr>
          </a:p>
          <a:p>
            <a:pPr algn="just"/>
            <a:r>
              <a:rPr lang="en-US" sz="1100" dirty="0" smtClean="0">
                <a:solidFill>
                  <a:schemeClr val="tx1"/>
                </a:solidFill>
              </a:rPr>
              <a:t>The meeting will discuss the new trying programs that will be held in BIBF next month.</a:t>
            </a:r>
          </a:p>
          <a:p>
            <a:endParaRPr lang="en-US" sz="1100" dirty="0" smtClean="0">
              <a:solidFill>
                <a:schemeClr val="tx1"/>
              </a:solidFill>
            </a:endParaRPr>
          </a:p>
          <a:p>
            <a:r>
              <a:rPr lang="en-US" sz="1100" dirty="0" err="1" smtClean="0">
                <a:solidFill>
                  <a:schemeClr val="tx1"/>
                </a:solidFill>
              </a:rPr>
              <a:t>Mariam</a:t>
            </a:r>
            <a:r>
              <a:rPr lang="en-US" sz="1100" dirty="0" smtClean="0">
                <a:solidFill>
                  <a:schemeClr val="tx1"/>
                </a:solidFill>
              </a:rPr>
              <a:t> </a:t>
            </a:r>
            <a:r>
              <a:rPr lang="en-US" sz="1100" dirty="0" err="1" smtClean="0">
                <a:solidFill>
                  <a:schemeClr val="tx1"/>
                </a:solidFill>
              </a:rPr>
              <a:t>Moh'd</a:t>
            </a:r>
            <a:endParaRPr lang="en-US" sz="1100" dirty="0" smtClean="0">
              <a:solidFill>
                <a:schemeClr val="tx1"/>
              </a:solidFill>
            </a:endParaRPr>
          </a:p>
          <a:p>
            <a:r>
              <a:rPr lang="en-US" sz="1100" dirty="0" smtClean="0">
                <a:solidFill>
                  <a:schemeClr val="tx1"/>
                </a:solidFill>
              </a:rPr>
              <a:t>   Secretary</a:t>
            </a:r>
          </a:p>
          <a:p>
            <a:pPr algn="r"/>
            <a:r>
              <a:rPr lang="en-US" sz="1100" dirty="0" smtClean="0">
                <a:solidFill>
                  <a:schemeClr val="tx1"/>
                </a:solidFill>
              </a:rPr>
              <a:t>7 April 20--</a:t>
            </a:r>
          </a:p>
          <a:p>
            <a:endParaRPr lang="en-US" sz="1100" b="1" dirty="0" smtClean="0">
              <a:solidFill>
                <a:schemeClr val="tx1"/>
              </a:solidFill>
            </a:endParaRPr>
          </a:p>
          <a:p>
            <a:r>
              <a:rPr lang="en-US" sz="900" b="1" dirty="0" smtClean="0">
                <a:solidFill>
                  <a:schemeClr val="tx1"/>
                </a:solidFill>
              </a:rPr>
              <a:t>Enc:  Minutes of meeting of 5 March 20--</a:t>
            </a:r>
            <a:endParaRPr lang="en-US" sz="900" dirty="0">
              <a:solidFill>
                <a:schemeClr val="tx1"/>
              </a:solidFill>
            </a:endParaRPr>
          </a:p>
        </p:txBody>
      </p:sp>
      <p:sp>
        <p:nvSpPr>
          <p:cNvPr id="78" name="قوس كبير أيمن 77"/>
          <p:cNvSpPr/>
          <p:nvPr/>
        </p:nvSpPr>
        <p:spPr>
          <a:xfrm rot="5400000" flipV="1">
            <a:off x="5976222" y="3850733"/>
            <a:ext cx="308184" cy="3441682"/>
          </a:xfrm>
          <a:prstGeom prst="rightBrace">
            <a:avLst>
              <a:gd name="adj1" fmla="val 338393"/>
              <a:gd name="adj2" fmla="val 50415"/>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مستطيل 78"/>
          <p:cNvSpPr/>
          <p:nvPr/>
        </p:nvSpPr>
        <p:spPr>
          <a:xfrm>
            <a:off x="3958984" y="5735435"/>
            <a:ext cx="4480714" cy="584775"/>
          </a:xfrm>
          <a:prstGeom prst="rect">
            <a:avLst/>
          </a:prstGeom>
          <a:solidFill>
            <a:srgbClr val="FFC000"/>
          </a:solidFill>
        </p:spPr>
        <p:txBody>
          <a:bodyPr wrap="none" lIns="91440" tIns="45720" rIns="91440" bIns="45720">
            <a:spAutoFit/>
          </a:bodyPr>
          <a:lstStyle/>
          <a:p>
            <a:pPr algn="ctr"/>
            <a:r>
              <a:rPr lang="en-US" sz="1600" b="1" u="sng" cap="none" spc="0" dirty="0" smtClean="0">
                <a:ln w="9525">
                  <a:noFill/>
                  <a:prstDash val="solid"/>
                </a:ln>
                <a:solidFill>
                  <a:srgbClr val="3F5378"/>
                </a:solidFill>
              </a:rPr>
              <a:t>Quorum</a:t>
            </a:r>
            <a:r>
              <a:rPr lang="en-US" sz="1600" b="1" cap="none" spc="0" dirty="0" smtClean="0">
                <a:ln w="9525">
                  <a:noFill/>
                  <a:prstDash val="solid"/>
                </a:ln>
                <a:solidFill>
                  <a:srgbClr val="3F5378"/>
                </a:solidFill>
              </a:rPr>
              <a:t> is the minimum number of participant, </a:t>
            </a:r>
          </a:p>
          <a:p>
            <a:pPr algn="ctr"/>
            <a:r>
              <a:rPr lang="en-US" sz="1600" b="1" cap="none" spc="0" dirty="0" smtClean="0">
                <a:ln w="9525">
                  <a:noFill/>
                  <a:prstDash val="solid"/>
                </a:ln>
                <a:solidFill>
                  <a:srgbClr val="3F5378"/>
                </a:solidFill>
              </a:rPr>
              <a:t>that must be present at a meeting to make it valid.</a:t>
            </a:r>
            <a:endParaRPr lang="ar-SA" sz="1600" b="1" cap="none" spc="0" dirty="0">
              <a:ln w="9525">
                <a:noFill/>
                <a:prstDash val="solid"/>
              </a:ln>
              <a:solidFill>
                <a:srgbClr val="3F5378"/>
              </a:solidFill>
            </a:endParaRPr>
          </a:p>
        </p:txBody>
      </p:sp>
      <p:sp>
        <p:nvSpPr>
          <p:cNvPr id="80" name="مستطيل 79"/>
          <p:cNvSpPr/>
          <p:nvPr/>
        </p:nvSpPr>
        <p:spPr>
          <a:xfrm>
            <a:off x="8257405" y="4734662"/>
            <a:ext cx="1391457" cy="954107"/>
          </a:xfrm>
          <a:prstGeom prst="rect">
            <a:avLst/>
          </a:prstGeom>
          <a:solidFill>
            <a:srgbClr val="92D050"/>
          </a:solidFill>
        </p:spPr>
        <p:txBody>
          <a:bodyPr wrap="square" lIns="91440" tIns="45720" rIns="91440" bIns="45720">
            <a:spAutoFit/>
          </a:bodyPr>
          <a:lstStyle/>
          <a:p>
            <a:pPr algn="ctr"/>
            <a:r>
              <a:rPr lang="en-US" sz="1400" b="1" cap="none" spc="0" dirty="0" smtClean="0">
                <a:ln w="9525">
                  <a:noFill/>
                  <a:prstDash val="solid"/>
                </a:ln>
                <a:solidFill>
                  <a:srgbClr val="3F5378"/>
                </a:solidFill>
              </a:rPr>
              <a:t>A person who manages and controls th</a:t>
            </a:r>
            <a:r>
              <a:rPr lang="en-US" sz="1400" b="1" dirty="0" smtClean="0">
                <a:ln w="9525">
                  <a:noFill/>
                  <a:prstDash val="solid"/>
                </a:ln>
                <a:solidFill>
                  <a:srgbClr val="3F5378"/>
                </a:solidFill>
              </a:rPr>
              <a:t>e meeting.</a:t>
            </a:r>
            <a:endParaRPr lang="ar-SA" sz="1400" b="1" cap="none" spc="0" dirty="0">
              <a:ln w="9525">
                <a:noFill/>
                <a:prstDash val="solid"/>
              </a:ln>
              <a:solidFill>
                <a:srgbClr val="3F5378"/>
              </a:solidFill>
            </a:endParaRPr>
          </a:p>
        </p:txBody>
      </p:sp>
      <p:sp>
        <p:nvSpPr>
          <p:cNvPr id="45" name="Flowchart: Terminator 5">
            <a:hlinkClick r:id="rId7" action="ppaction://hlinksldjump"/>
            <a:extLst>
              <a:ext uri="{FF2B5EF4-FFF2-40B4-BE49-F238E27FC236}">
                <a16:creationId xmlns="" xmlns:a16="http://schemas.microsoft.com/office/drawing/2014/main" id="{16CF56EB-E1D1-456F-BC92-7E3C7954D0A3}"/>
              </a:ext>
            </a:extLst>
          </p:cNvPr>
          <p:cNvSpPr/>
          <p:nvPr/>
        </p:nvSpPr>
        <p:spPr>
          <a:xfrm>
            <a:off x="193562" y="5877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81" name="مستطيل مستدير الزوايا 80">
            <a:hlinkClick r:id="rId8" action="ppaction://hlinksldjump"/>
          </p:cNvPr>
          <p:cNvSpPr/>
          <p:nvPr/>
        </p:nvSpPr>
        <p:spPr>
          <a:xfrm>
            <a:off x="9783183" y="2230719"/>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82" name="مستطيل مستدير الزوايا 81">
            <a:hlinkClick r:id="rId9" action="ppaction://hlinksldjump"/>
          </p:cNvPr>
          <p:cNvSpPr/>
          <p:nvPr/>
        </p:nvSpPr>
        <p:spPr>
          <a:xfrm>
            <a:off x="9783183" y="294942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83" name="مستطيل مستدير الزوايا 82">
            <a:hlinkClick r:id="rId10" action="ppaction://hlinksldjump"/>
          </p:cNvPr>
          <p:cNvSpPr/>
          <p:nvPr/>
        </p:nvSpPr>
        <p:spPr>
          <a:xfrm>
            <a:off x="9783183" y="366813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84" name="مستطيل مستدير الزوايا 83">
            <a:hlinkClick r:id="rId11" action="ppaction://hlinksldjump"/>
          </p:cNvPr>
          <p:cNvSpPr/>
          <p:nvPr/>
        </p:nvSpPr>
        <p:spPr>
          <a:xfrm>
            <a:off x="9783183" y="510793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86" name="مستطيل مستدير الزوايا 85">
            <a:hlinkClick r:id="rId12" action="ppaction://hlinksldjump"/>
          </p:cNvPr>
          <p:cNvSpPr/>
          <p:nvPr/>
        </p:nvSpPr>
        <p:spPr>
          <a:xfrm>
            <a:off x="9783183" y="4386840"/>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87"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88" name="رابط مستقيم 87"/>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89" name="Picture 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90" name="TextBox 12">
            <a:extLst>
              <a:ext uri="{FF2B5EF4-FFF2-40B4-BE49-F238E27FC236}">
                <a16:creationId xmlns="" xmlns:a16="http://schemas.microsoft.com/office/drawing/2014/main" id="{E98CE9C2-6904-49B5-B3CF-B1053D82A6B9}"/>
              </a:ext>
            </a:extLst>
          </p:cNvPr>
          <p:cNvSpPr txBox="1"/>
          <p:nvPr/>
        </p:nvSpPr>
        <p:spPr>
          <a:xfrm>
            <a:off x="-572418"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4                        Lesson 4.1:   Types of Meetings</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75530840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barn(inVertical)">
                                      <p:cBhvr>
                                        <p:cTn id="7" dur="500"/>
                                        <p:tgtEl>
                                          <p:spTgt spid="7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heel(1)">
                                      <p:cBhvr>
                                        <p:cTn id="12" dur="2000"/>
                                        <p:tgtEl>
                                          <p:spTgt spid="5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additive="base">
                                        <p:cTn id="17" dur="500" fill="hold"/>
                                        <p:tgtEl>
                                          <p:spTgt spid="61"/>
                                        </p:tgtEl>
                                        <p:attrNameLst>
                                          <p:attrName>ppt_x</p:attrName>
                                        </p:attrNameLst>
                                      </p:cBhvr>
                                      <p:tavLst>
                                        <p:tav tm="0">
                                          <p:val>
                                            <p:strVal val="#ppt_x"/>
                                          </p:val>
                                        </p:tav>
                                        <p:tav tm="100000">
                                          <p:val>
                                            <p:strVal val="#ppt_x"/>
                                          </p:val>
                                        </p:tav>
                                      </p:tavLst>
                                    </p:anim>
                                    <p:anim calcmode="lin" valueType="num">
                                      <p:cBhvr additive="base">
                                        <p:cTn id="18" dur="500" fill="hold"/>
                                        <p:tgtEl>
                                          <p:spTgt spid="6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8"/>
                                        </p:tgtEl>
                                        <p:attrNameLst>
                                          <p:attrName>style.visibility</p:attrName>
                                        </p:attrNameLst>
                                      </p:cBhvr>
                                      <p:to>
                                        <p:strVal val="visible"/>
                                      </p:to>
                                    </p:set>
                                    <p:anim calcmode="lin" valueType="num">
                                      <p:cBhvr additive="base">
                                        <p:cTn id="21" dur="500" fill="hold"/>
                                        <p:tgtEl>
                                          <p:spTgt spid="58"/>
                                        </p:tgtEl>
                                        <p:attrNameLst>
                                          <p:attrName>ppt_x</p:attrName>
                                        </p:attrNameLst>
                                      </p:cBhvr>
                                      <p:tavLst>
                                        <p:tav tm="0">
                                          <p:val>
                                            <p:strVal val="#ppt_x"/>
                                          </p:val>
                                        </p:tav>
                                        <p:tav tm="100000">
                                          <p:val>
                                            <p:strVal val="#ppt_x"/>
                                          </p:val>
                                        </p:tav>
                                      </p:tavLst>
                                    </p:anim>
                                    <p:anim calcmode="lin" valueType="num">
                                      <p:cBhvr additive="base">
                                        <p:cTn id="22"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80"/>
                                        </p:tgtEl>
                                        <p:attrNameLst>
                                          <p:attrName>style.visibility</p:attrName>
                                        </p:attrNameLst>
                                      </p:cBhvr>
                                      <p:to>
                                        <p:strVal val="visible"/>
                                      </p:to>
                                    </p:set>
                                    <p:animEffect transition="in" filter="circle(in)">
                                      <p:cBhvr>
                                        <p:cTn id="27" dur="2000"/>
                                        <p:tgtEl>
                                          <p:spTgt spid="8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6"/>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52"/>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76"/>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75"/>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74"/>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62"/>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71"/>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72"/>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65"/>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68"/>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73"/>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animEffect transition="in" filter="fade">
                                      <p:cBhvr>
                                        <p:cTn id="60" dur="500"/>
                                        <p:tgtEl>
                                          <p:spTgt spid="78"/>
                                        </p:tgtEl>
                                      </p:cBhvr>
                                    </p:animEffect>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grpId="0" nodeType="click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circle(in)">
                                      <p:cBhvr>
                                        <p:cTn id="65" dur="20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1" grpId="0"/>
      <p:bldP spid="71" grpId="0"/>
      <p:bldP spid="72" grpId="0"/>
      <p:bldP spid="73" grpId="0"/>
      <p:bldP spid="74" grpId="0"/>
      <p:bldP spid="75" grpId="0"/>
      <p:bldP spid="76" grpId="0"/>
      <p:bldP spid="77" grpId="0" animBg="1"/>
      <p:bldP spid="78" grpId="0" animBg="1"/>
      <p:bldP spid="79" grpId="0" animBg="1"/>
      <p:bldP spid="8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solidFill>
                <a:schemeClr val="tx1"/>
              </a:solidFill>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871268" y="406802"/>
            <a:ext cx="6587519" cy="766200"/>
          </a:xfrm>
        </p:spPr>
        <p:txBody>
          <a:bodyPr>
            <a:noAutofit/>
          </a:bodyPr>
          <a:lstStyle/>
          <a:p>
            <a:pPr algn="ctr"/>
            <a:r>
              <a:rPr lang="en-US" sz="4000" b="1" dirty="0">
                <a:solidFill>
                  <a:schemeClr val="bg1"/>
                </a:solidFill>
                <a:latin typeface="Arial Black" panose="020B0A04020102020204" pitchFamily="34" charset="0"/>
              </a:rPr>
              <a:t>Evaluation Activity</a:t>
            </a:r>
            <a:endParaRPr lang="en-US" sz="4000" dirty="0">
              <a:solidFill>
                <a:schemeClr val="bg1"/>
              </a:solidFill>
              <a:latin typeface="Arial Black" panose="020B0A04020102020204" pitchFamily="34" charset="0"/>
            </a:endParaRPr>
          </a:p>
        </p:txBody>
      </p:sp>
      <p:grpSp>
        <p:nvGrpSpPr>
          <p:cNvPr id="19" name="Shape 389">
            <a:extLst>
              <a:ext uri="{FF2B5EF4-FFF2-40B4-BE49-F238E27FC236}">
                <a16:creationId xmlns="" xmlns:a16="http://schemas.microsoft.com/office/drawing/2014/main" id="{C4099917-D859-42F0-B91A-D37A96162095}"/>
              </a:ext>
            </a:extLst>
          </p:cNvPr>
          <p:cNvGrpSpPr/>
          <p:nvPr/>
        </p:nvGrpSpPr>
        <p:grpSpPr>
          <a:xfrm>
            <a:off x="2277823" y="3340906"/>
            <a:ext cx="5043757" cy="907708"/>
            <a:chOff x="-1535283" y="1287960"/>
            <a:chExt cx="11486579" cy="2067200"/>
          </a:xfrm>
        </p:grpSpPr>
        <p:sp>
          <p:nvSpPr>
            <p:cNvPr id="20" name="Shape 390">
              <a:extLst>
                <a:ext uri="{FF2B5EF4-FFF2-40B4-BE49-F238E27FC236}">
                  <a16:creationId xmlns="" xmlns:a16="http://schemas.microsoft.com/office/drawing/2014/main" id="{CACBFDBD-42DF-4D74-ADA8-D8DA82A3D5BA}"/>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1" name="Shape 391">
              <a:extLst>
                <a:ext uri="{FF2B5EF4-FFF2-40B4-BE49-F238E27FC236}">
                  <a16:creationId xmlns="" xmlns:a16="http://schemas.microsoft.com/office/drawing/2014/main" id="{20F5926B-CB34-4033-9CC3-657774F90114}"/>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2" name="Shape 392">
              <a:extLst>
                <a:ext uri="{FF2B5EF4-FFF2-40B4-BE49-F238E27FC236}">
                  <a16:creationId xmlns="" xmlns:a16="http://schemas.microsoft.com/office/drawing/2014/main" id="{BF938370-9D6C-4946-9963-F6B7B4059330}"/>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3" name="Shape 393">
              <a:extLst>
                <a:ext uri="{FF2B5EF4-FFF2-40B4-BE49-F238E27FC236}">
                  <a16:creationId xmlns="" xmlns:a16="http://schemas.microsoft.com/office/drawing/2014/main" id="{7B5039CC-0046-4C99-9F80-21F3C6B1D282}"/>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4" name="Shape 394">
              <a:extLst>
                <a:ext uri="{FF2B5EF4-FFF2-40B4-BE49-F238E27FC236}">
                  <a16:creationId xmlns="" xmlns:a16="http://schemas.microsoft.com/office/drawing/2014/main" id="{6D2ABAE8-B20F-4E25-8E65-42AF6C2D7533}"/>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grpSp>
      <p:grpSp>
        <p:nvGrpSpPr>
          <p:cNvPr id="25" name="Shape 395">
            <a:extLst>
              <a:ext uri="{FF2B5EF4-FFF2-40B4-BE49-F238E27FC236}">
                <a16:creationId xmlns="" xmlns:a16="http://schemas.microsoft.com/office/drawing/2014/main" id="{38E6A2FE-D28E-446B-A2D1-3CB7DE099D62}"/>
              </a:ext>
            </a:extLst>
          </p:cNvPr>
          <p:cNvGrpSpPr/>
          <p:nvPr/>
        </p:nvGrpSpPr>
        <p:grpSpPr>
          <a:xfrm>
            <a:off x="2277823" y="4788706"/>
            <a:ext cx="5043757" cy="907708"/>
            <a:chOff x="-1535283" y="1287960"/>
            <a:chExt cx="11486579" cy="2067200"/>
          </a:xfrm>
        </p:grpSpPr>
        <p:sp>
          <p:nvSpPr>
            <p:cNvPr id="26" name="Shape 396">
              <a:extLst>
                <a:ext uri="{FF2B5EF4-FFF2-40B4-BE49-F238E27FC236}">
                  <a16:creationId xmlns="" xmlns:a16="http://schemas.microsoft.com/office/drawing/2014/main" id="{AEF7D7E2-4BFF-4C79-9C63-9F416080C6CD}"/>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7" name="Shape 397">
              <a:extLst>
                <a:ext uri="{FF2B5EF4-FFF2-40B4-BE49-F238E27FC236}">
                  <a16:creationId xmlns="" xmlns:a16="http://schemas.microsoft.com/office/drawing/2014/main" id="{9F607278-3580-4BB1-B054-D3BC715E8FD6}"/>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8" name="Shape 398">
              <a:extLst>
                <a:ext uri="{FF2B5EF4-FFF2-40B4-BE49-F238E27FC236}">
                  <a16:creationId xmlns="" xmlns:a16="http://schemas.microsoft.com/office/drawing/2014/main" id="{38D24E88-6292-49E5-88EB-35014FF790E3}"/>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0" name="Shape 399">
              <a:extLst>
                <a:ext uri="{FF2B5EF4-FFF2-40B4-BE49-F238E27FC236}">
                  <a16:creationId xmlns="" xmlns:a16="http://schemas.microsoft.com/office/drawing/2014/main" id="{A521EBA3-2373-4AC9-80DD-F3B71EEDD4D3}"/>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1" name="Shape 400">
              <a:extLst>
                <a:ext uri="{FF2B5EF4-FFF2-40B4-BE49-F238E27FC236}">
                  <a16:creationId xmlns="" xmlns:a16="http://schemas.microsoft.com/office/drawing/2014/main" id="{6E28C8A6-8E81-461A-A0EC-3FE2C1E664C2}"/>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grpSp>
      <p:grpSp>
        <p:nvGrpSpPr>
          <p:cNvPr id="32" name="Shape 401">
            <a:extLst>
              <a:ext uri="{FF2B5EF4-FFF2-40B4-BE49-F238E27FC236}">
                <a16:creationId xmlns="" xmlns:a16="http://schemas.microsoft.com/office/drawing/2014/main" id="{D03D6310-8A20-4034-8721-C83104C5D725}"/>
              </a:ext>
            </a:extLst>
          </p:cNvPr>
          <p:cNvGrpSpPr/>
          <p:nvPr/>
        </p:nvGrpSpPr>
        <p:grpSpPr>
          <a:xfrm>
            <a:off x="2277823" y="1893106"/>
            <a:ext cx="5043757" cy="907708"/>
            <a:chOff x="-1535283" y="1287960"/>
            <a:chExt cx="11486579" cy="2067200"/>
          </a:xfrm>
        </p:grpSpPr>
        <p:sp>
          <p:nvSpPr>
            <p:cNvPr id="33" name="Shape 402">
              <a:extLst>
                <a:ext uri="{FF2B5EF4-FFF2-40B4-BE49-F238E27FC236}">
                  <a16:creationId xmlns="" xmlns:a16="http://schemas.microsoft.com/office/drawing/2014/main" id="{8DFCF5A8-ABEE-4891-8C0E-72B790DCFD51}"/>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4" name="Shape 403">
              <a:extLst>
                <a:ext uri="{FF2B5EF4-FFF2-40B4-BE49-F238E27FC236}">
                  <a16:creationId xmlns="" xmlns:a16="http://schemas.microsoft.com/office/drawing/2014/main" id="{D6A1A385-7083-4302-B912-2C1159CBC261}"/>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5" name="Shape 404">
              <a:extLst>
                <a:ext uri="{FF2B5EF4-FFF2-40B4-BE49-F238E27FC236}">
                  <a16:creationId xmlns="" xmlns:a16="http://schemas.microsoft.com/office/drawing/2014/main" id="{2D410945-D268-4395-9F8E-DDFC0C737983}"/>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6" name="Shape 405">
              <a:extLst>
                <a:ext uri="{FF2B5EF4-FFF2-40B4-BE49-F238E27FC236}">
                  <a16:creationId xmlns="" xmlns:a16="http://schemas.microsoft.com/office/drawing/2014/main" id="{D2450F0C-4A2E-40A9-97E4-D2E8B0BAB1A1}"/>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7" name="Shape 406">
              <a:extLst>
                <a:ext uri="{FF2B5EF4-FFF2-40B4-BE49-F238E27FC236}">
                  <a16:creationId xmlns="" xmlns:a16="http://schemas.microsoft.com/office/drawing/2014/main" id="{F9F32F86-BF23-4BF2-A7F1-669699909613}"/>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grpSp>
      <p:sp>
        <p:nvSpPr>
          <p:cNvPr id="38" name="Shape 407">
            <a:extLst>
              <a:ext uri="{FF2B5EF4-FFF2-40B4-BE49-F238E27FC236}">
                <a16:creationId xmlns="" xmlns:a16="http://schemas.microsoft.com/office/drawing/2014/main" id="{33CBEDF1-B50B-4C10-9106-D4B73D5D1AD0}"/>
              </a:ext>
            </a:extLst>
          </p:cNvPr>
          <p:cNvSpPr txBox="1">
            <a:spLocks/>
          </p:cNvSpPr>
          <p:nvPr/>
        </p:nvSpPr>
        <p:spPr>
          <a:xfrm>
            <a:off x="2837905" y="2081935"/>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Activity</a:t>
            </a:r>
            <a:endParaRPr lang="ar-SA" sz="2800" dirty="0">
              <a:solidFill>
                <a:schemeClr val="bg1"/>
              </a:solidFill>
              <a:latin typeface="Arial Black" panose="020B0A04020102020204" pitchFamily="34" charset="0"/>
              <a:cs typeface="Times New Roman" panose="02020603050405020304" pitchFamily="18" charset="0"/>
            </a:endParaRPr>
          </a:p>
        </p:txBody>
      </p:sp>
      <p:sp>
        <p:nvSpPr>
          <p:cNvPr id="39" name="Shape 408">
            <a:extLst>
              <a:ext uri="{FF2B5EF4-FFF2-40B4-BE49-F238E27FC236}">
                <a16:creationId xmlns="" xmlns:a16="http://schemas.microsoft.com/office/drawing/2014/main" id="{12D52847-7E1E-4BED-8555-89D4AF8823AE}"/>
              </a:ext>
            </a:extLst>
          </p:cNvPr>
          <p:cNvSpPr txBox="1">
            <a:spLocks/>
          </p:cNvSpPr>
          <p:nvPr/>
        </p:nvSpPr>
        <p:spPr>
          <a:xfrm>
            <a:off x="2837905" y="2795883"/>
            <a:ext cx="3917100" cy="463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b="1" dirty="0" smtClean="0">
                <a:solidFill>
                  <a:srgbClr val="3F5378"/>
                </a:solidFill>
                <a:latin typeface="Sakkal Majalla" panose="02000000000000000000" pitchFamily="2" charset="-78"/>
                <a:cs typeface="Sakkal Majalla" panose="02000000000000000000" pitchFamily="2" charset="-78"/>
              </a:rPr>
              <a:t>Answer </a:t>
            </a:r>
            <a:r>
              <a:rPr lang="en-US" b="1" dirty="0">
                <a:solidFill>
                  <a:srgbClr val="3F5378"/>
                </a:solidFill>
                <a:latin typeface="Sakkal Majalla" panose="02000000000000000000" pitchFamily="2" charset="-78"/>
                <a:cs typeface="Sakkal Majalla" panose="02000000000000000000" pitchFamily="2" charset="-78"/>
              </a:rPr>
              <a:t>Activity </a:t>
            </a:r>
            <a:r>
              <a:rPr lang="en-US" b="1" dirty="0" smtClean="0">
                <a:solidFill>
                  <a:srgbClr val="3F5378"/>
                </a:solidFill>
                <a:latin typeface="Sakkal Majalla" panose="02000000000000000000" pitchFamily="2" charset="-78"/>
                <a:cs typeface="Sakkal Majalla" panose="02000000000000000000" pitchFamily="2" charset="-78"/>
              </a:rPr>
              <a:t>(4.1.3) </a:t>
            </a:r>
            <a:r>
              <a:rPr lang="en-US" b="1" dirty="0">
                <a:solidFill>
                  <a:srgbClr val="3F5378"/>
                </a:solidFill>
                <a:latin typeface="Sakkal Majalla" panose="02000000000000000000" pitchFamily="2" charset="-78"/>
                <a:cs typeface="Sakkal Majalla" panose="02000000000000000000" pitchFamily="2" charset="-78"/>
              </a:rPr>
              <a:t>page </a:t>
            </a:r>
            <a:r>
              <a:rPr lang="en-US" b="1" dirty="0" smtClean="0">
                <a:solidFill>
                  <a:srgbClr val="3F5378"/>
                </a:solidFill>
                <a:latin typeface="Sakkal Majalla" panose="02000000000000000000" pitchFamily="2" charset="-78"/>
                <a:cs typeface="Sakkal Majalla" panose="02000000000000000000" pitchFamily="2" charset="-78"/>
              </a:rPr>
              <a:t>84 in </a:t>
            </a:r>
            <a:r>
              <a:rPr lang="en-US" b="1" dirty="0">
                <a:solidFill>
                  <a:srgbClr val="3F5378"/>
                </a:solidFill>
                <a:latin typeface="Sakkal Majalla" panose="02000000000000000000" pitchFamily="2" charset="-78"/>
                <a:cs typeface="Sakkal Majalla" panose="02000000000000000000" pitchFamily="2" charset="-78"/>
              </a:rPr>
              <a:t>the Textbook</a:t>
            </a:r>
            <a:endParaRPr lang="ar-SA" b="1" dirty="0">
              <a:solidFill>
                <a:srgbClr val="3F5378"/>
              </a:solidFill>
              <a:latin typeface="Sakkal Majalla" panose="02000000000000000000" pitchFamily="2" charset="-78"/>
              <a:cs typeface="Sakkal Majalla" panose="02000000000000000000" pitchFamily="2" charset="-78"/>
            </a:endParaRPr>
          </a:p>
        </p:txBody>
      </p:sp>
      <p:sp>
        <p:nvSpPr>
          <p:cNvPr id="40" name="Shape 409">
            <a:extLst>
              <a:ext uri="{FF2B5EF4-FFF2-40B4-BE49-F238E27FC236}">
                <a16:creationId xmlns="" xmlns:a16="http://schemas.microsoft.com/office/drawing/2014/main" id="{13C39B0C-8DB7-425D-88D0-B0CDAD9A7C53}"/>
              </a:ext>
            </a:extLst>
          </p:cNvPr>
          <p:cNvSpPr txBox="1">
            <a:spLocks/>
          </p:cNvSpPr>
          <p:nvPr/>
        </p:nvSpPr>
        <p:spPr>
          <a:xfrm>
            <a:off x="2837905" y="4975135"/>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Time</a:t>
            </a:r>
            <a:endParaRPr lang="ar-SA" sz="2800" dirty="0">
              <a:solidFill>
                <a:schemeClr val="bg1"/>
              </a:solidFill>
              <a:latin typeface="Arial Black" panose="020B0A04020102020204" pitchFamily="34" charset="0"/>
              <a:cs typeface="Times New Roman" panose="02020603050405020304" pitchFamily="18" charset="0"/>
            </a:endParaRPr>
          </a:p>
        </p:txBody>
      </p:sp>
      <p:sp>
        <p:nvSpPr>
          <p:cNvPr id="41" name="Shape 410">
            <a:extLst>
              <a:ext uri="{FF2B5EF4-FFF2-40B4-BE49-F238E27FC236}">
                <a16:creationId xmlns="" xmlns:a16="http://schemas.microsoft.com/office/drawing/2014/main" id="{C62F4748-41CE-4AE6-9199-4582ABD14EF3}"/>
              </a:ext>
            </a:extLst>
          </p:cNvPr>
          <p:cNvSpPr txBox="1">
            <a:spLocks/>
          </p:cNvSpPr>
          <p:nvPr/>
        </p:nvSpPr>
        <p:spPr>
          <a:xfrm>
            <a:off x="2837905" y="5525135"/>
            <a:ext cx="3917100" cy="412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b="1" dirty="0" smtClean="0">
                <a:solidFill>
                  <a:srgbClr val="3F5378"/>
                </a:solidFill>
                <a:latin typeface="Sakkal Majalla" panose="02000000000000000000" pitchFamily="2" charset="-78"/>
                <a:cs typeface="Sakkal Majalla" panose="02000000000000000000" pitchFamily="2" charset="-78"/>
              </a:rPr>
              <a:t>3 minutes</a:t>
            </a:r>
            <a:endParaRPr lang="ar-SA" b="1" dirty="0">
              <a:solidFill>
                <a:srgbClr val="3F5378"/>
              </a:solidFill>
              <a:latin typeface="Sakkal Majalla" panose="02000000000000000000" pitchFamily="2" charset="-78"/>
              <a:cs typeface="Sakkal Majalla" panose="02000000000000000000" pitchFamily="2" charset="-78"/>
            </a:endParaRPr>
          </a:p>
        </p:txBody>
      </p:sp>
      <p:sp>
        <p:nvSpPr>
          <p:cNvPr id="42" name="Shape 411">
            <a:extLst>
              <a:ext uri="{FF2B5EF4-FFF2-40B4-BE49-F238E27FC236}">
                <a16:creationId xmlns="" xmlns:a16="http://schemas.microsoft.com/office/drawing/2014/main" id="{005989F4-A449-4366-B781-49C98CA6D001}"/>
              </a:ext>
            </a:extLst>
          </p:cNvPr>
          <p:cNvSpPr txBox="1">
            <a:spLocks/>
          </p:cNvSpPr>
          <p:nvPr/>
        </p:nvSpPr>
        <p:spPr>
          <a:xfrm>
            <a:off x="2837905" y="3523594"/>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Type of activity</a:t>
            </a:r>
            <a:endParaRPr lang="ar-SA" sz="2800" dirty="0">
              <a:solidFill>
                <a:schemeClr val="bg1"/>
              </a:solidFill>
              <a:latin typeface="Arial Black" panose="020B0A04020102020204" pitchFamily="34" charset="0"/>
              <a:cs typeface="Times New Roman" panose="02020603050405020304" pitchFamily="18" charset="0"/>
            </a:endParaRPr>
          </a:p>
        </p:txBody>
      </p:sp>
      <p:sp>
        <p:nvSpPr>
          <p:cNvPr id="43" name="Shape 412">
            <a:extLst>
              <a:ext uri="{FF2B5EF4-FFF2-40B4-BE49-F238E27FC236}">
                <a16:creationId xmlns="" xmlns:a16="http://schemas.microsoft.com/office/drawing/2014/main" id="{D11D7123-0D25-422D-A3C5-A0B2013460AD}"/>
              </a:ext>
            </a:extLst>
          </p:cNvPr>
          <p:cNvSpPr txBox="1">
            <a:spLocks/>
          </p:cNvSpPr>
          <p:nvPr/>
        </p:nvSpPr>
        <p:spPr>
          <a:xfrm>
            <a:off x="2837905" y="4058186"/>
            <a:ext cx="3917100" cy="412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b="1" dirty="0">
                <a:solidFill>
                  <a:srgbClr val="3F5378"/>
                </a:solidFill>
                <a:latin typeface="Sakkal Majalla" panose="02000000000000000000" pitchFamily="2" charset="-78"/>
                <a:cs typeface="Sakkal Majalla" panose="02000000000000000000" pitchFamily="2" charset="-78"/>
              </a:rPr>
              <a:t>Individual – Written </a:t>
            </a:r>
            <a:endParaRPr lang="ar-SA" b="1" dirty="0">
              <a:solidFill>
                <a:srgbClr val="3F5378"/>
              </a:solidFill>
              <a:latin typeface="Sakkal Majalla" panose="02000000000000000000" pitchFamily="2" charset="-78"/>
              <a:cs typeface="Sakkal Majalla" panose="02000000000000000000" pitchFamily="2" charset="-78"/>
            </a:endParaRPr>
          </a:p>
        </p:txBody>
      </p:sp>
      <p:sp>
        <p:nvSpPr>
          <p:cNvPr id="73" name="Shape 586"/>
          <p:cNvSpPr/>
          <p:nvPr/>
        </p:nvSpPr>
        <p:spPr>
          <a:xfrm>
            <a:off x="220494" y="386646"/>
            <a:ext cx="1124212" cy="786355"/>
          </a:xfrm>
          <a:custGeom>
            <a:avLst/>
            <a:gdLst/>
            <a:ahLst/>
            <a:cxnLst/>
            <a:rect l="0" t="0" r="0" b="0"/>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3810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82" name="مستطيل مستدير الزوايا 81">
            <a:hlinkClick r:id="rId2" action="ppaction://hlinksldjump"/>
          </p:cNvPr>
          <p:cNvSpPr/>
          <p:nvPr/>
        </p:nvSpPr>
        <p:spPr>
          <a:xfrm>
            <a:off x="9783183" y="2230719"/>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83" name="مستطيل مستدير الزوايا 82">
            <a:hlinkClick r:id="rId3" action="ppaction://hlinksldjump"/>
          </p:cNvPr>
          <p:cNvSpPr/>
          <p:nvPr/>
        </p:nvSpPr>
        <p:spPr>
          <a:xfrm>
            <a:off x="9783183" y="294942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84" name="مستطيل مستدير الزوايا 83">
            <a:hlinkClick r:id="rId4" action="ppaction://hlinksldjump"/>
          </p:cNvPr>
          <p:cNvSpPr/>
          <p:nvPr/>
        </p:nvSpPr>
        <p:spPr>
          <a:xfrm>
            <a:off x="9783183" y="366813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85" name="مستطيل مستدير الزوايا 84">
            <a:hlinkClick r:id="rId5" action="ppaction://hlinksldjump"/>
          </p:cNvPr>
          <p:cNvSpPr/>
          <p:nvPr/>
        </p:nvSpPr>
        <p:spPr>
          <a:xfrm>
            <a:off x="9783183" y="510793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87" name="مستطيل مستدير الزوايا 86">
            <a:hlinkClick r:id="rId6" action="ppaction://hlinksldjump"/>
          </p:cNvPr>
          <p:cNvSpPr/>
          <p:nvPr/>
        </p:nvSpPr>
        <p:spPr>
          <a:xfrm>
            <a:off x="9783183" y="4386840"/>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88" name="Oval 61">
            <a:extLst>
              <a:ext uri="{FF2B5EF4-FFF2-40B4-BE49-F238E27FC236}">
                <a16:creationId xmlns="" xmlns:a16="http://schemas.microsoft.com/office/drawing/2014/main" id="{07F40F89-D866-41F6-880C-699F1F617DC2}"/>
              </a:ext>
            </a:extLst>
          </p:cNvPr>
          <p:cNvSpPr/>
          <p:nvPr/>
        </p:nvSpPr>
        <p:spPr>
          <a:xfrm>
            <a:off x="662588" y="4038501"/>
            <a:ext cx="1368000" cy="135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noFill/>
            </a:endParaRPr>
          </a:p>
        </p:txBody>
      </p:sp>
      <p:grpSp>
        <p:nvGrpSpPr>
          <p:cNvPr id="89" name="Shape 851">
            <a:extLst>
              <a:ext uri="{FF2B5EF4-FFF2-40B4-BE49-F238E27FC236}">
                <a16:creationId xmlns="" xmlns:a16="http://schemas.microsoft.com/office/drawing/2014/main" id="{B029C05A-AD20-46C2-89FB-90D0D7E4A1A5}"/>
              </a:ext>
            </a:extLst>
          </p:cNvPr>
          <p:cNvGrpSpPr/>
          <p:nvPr/>
        </p:nvGrpSpPr>
        <p:grpSpPr>
          <a:xfrm>
            <a:off x="567106" y="3948402"/>
            <a:ext cx="1555200" cy="1541052"/>
            <a:chOff x="6649150" y="309350"/>
            <a:chExt cx="395800" cy="395800"/>
          </a:xfrm>
        </p:grpSpPr>
        <p:sp>
          <p:nvSpPr>
            <p:cNvPr id="90" name="Shape 852">
              <a:extLst>
                <a:ext uri="{FF2B5EF4-FFF2-40B4-BE49-F238E27FC236}">
                  <a16:creationId xmlns="" xmlns:a16="http://schemas.microsoft.com/office/drawing/2014/main" id="{98BDE150-8E0C-487E-AA19-B37D42B293EF}"/>
                </a:ext>
              </a:extLst>
            </p:cNvPr>
            <p:cNvSpPr/>
            <p:nvPr/>
          </p:nvSpPr>
          <p:spPr>
            <a:xfrm>
              <a:off x="6649150" y="309350"/>
              <a:ext cx="395800" cy="395800"/>
            </a:xfrm>
            <a:custGeom>
              <a:avLst/>
              <a:gdLst/>
              <a:ahLst/>
              <a:cxnLst/>
              <a:rect l="0" t="0" r="0" b="0"/>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1" name="Shape 853">
              <a:extLst>
                <a:ext uri="{FF2B5EF4-FFF2-40B4-BE49-F238E27FC236}">
                  <a16:creationId xmlns="" xmlns:a16="http://schemas.microsoft.com/office/drawing/2014/main" id="{82E93437-4B43-4BBA-B2E4-CD856FC466B5}"/>
                </a:ext>
              </a:extLst>
            </p:cNvPr>
            <p:cNvSpPr/>
            <p:nvPr/>
          </p:nvSpPr>
          <p:spPr>
            <a:xfrm>
              <a:off x="6673500" y="333700"/>
              <a:ext cx="347100" cy="347100"/>
            </a:xfrm>
            <a:custGeom>
              <a:avLst/>
              <a:gdLst/>
              <a:ahLst/>
              <a:cxnLst/>
              <a:rect l="0" t="0" r="0" b="0"/>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2" name="Shape 854">
              <a:extLst>
                <a:ext uri="{FF2B5EF4-FFF2-40B4-BE49-F238E27FC236}">
                  <a16:creationId xmlns="" xmlns:a16="http://schemas.microsoft.com/office/drawing/2014/main" id="{2352B18C-05FD-43F0-AAA3-85B71C24FDFD}"/>
                </a:ext>
              </a:extLst>
            </p:cNvPr>
            <p:cNvSpPr/>
            <p:nvPr/>
          </p:nvSpPr>
          <p:spPr>
            <a:xfrm>
              <a:off x="6848850" y="397625"/>
              <a:ext cx="54825" cy="169300"/>
            </a:xfrm>
            <a:custGeom>
              <a:avLst/>
              <a:gdLst/>
              <a:ahLst/>
              <a:cxnLst/>
              <a:rect l="0" t="0" r="0" b="0"/>
              <a:pathLst>
                <a:path w="2193" h="6772" fill="none" extrusionOk="0">
                  <a:moveTo>
                    <a:pt x="1" y="1"/>
                  </a:moveTo>
                  <a:lnTo>
                    <a:pt x="1" y="4580"/>
                  </a:lnTo>
                  <a:lnTo>
                    <a:pt x="2193" y="677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3" name="Shape 855">
              <a:extLst>
                <a:ext uri="{FF2B5EF4-FFF2-40B4-BE49-F238E27FC236}">
                  <a16:creationId xmlns="" xmlns:a16="http://schemas.microsoft.com/office/drawing/2014/main" id="{5E948F06-74E9-4483-AF5A-A9AA709A5F42}"/>
                </a:ext>
              </a:extLst>
            </p:cNvPr>
            <p:cNvSpPr/>
            <p:nvPr/>
          </p:nvSpPr>
          <p:spPr>
            <a:xfrm>
              <a:off x="6847025" y="333700"/>
              <a:ext cx="25" cy="29250"/>
            </a:xfrm>
            <a:custGeom>
              <a:avLst/>
              <a:gdLst/>
              <a:ahLst/>
              <a:cxnLst/>
              <a:rect l="0" t="0" r="0" b="0"/>
              <a:pathLst>
                <a:path w="1" h="1170" fill="none" extrusionOk="0">
                  <a:moveTo>
                    <a:pt x="1" y="1170"/>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4" name="Shape 856">
              <a:extLst>
                <a:ext uri="{FF2B5EF4-FFF2-40B4-BE49-F238E27FC236}">
                  <a16:creationId xmlns="" xmlns:a16="http://schemas.microsoft.com/office/drawing/2014/main" id="{B0CED6F6-8949-43B5-83F6-E9209350A7D3}"/>
                </a:ext>
              </a:extLst>
            </p:cNvPr>
            <p:cNvSpPr/>
            <p:nvPr/>
          </p:nvSpPr>
          <p:spPr>
            <a:xfrm>
              <a:off x="6760575" y="35685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5" name="Shape 857">
              <a:extLst>
                <a:ext uri="{FF2B5EF4-FFF2-40B4-BE49-F238E27FC236}">
                  <a16:creationId xmlns="" xmlns:a16="http://schemas.microsoft.com/office/drawing/2014/main" id="{661A96CC-9B35-453D-A363-4E8371761018}"/>
                </a:ext>
              </a:extLst>
            </p:cNvPr>
            <p:cNvSpPr/>
            <p:nvPr/>
          </p:nvSpPr>
          <p:spPr>
            <a:xfrm>
              <a:off x="6760575" y="356850"/>
              <a:ext cx="14025" cy="24975"/>
            </a:xfrm>
            <a:custGeom>
              <a:avLst/>
              <a:gdLst/>
              <a:ahLst/>
              <a:cxnLst/>
              <a:rect l="0" t="0" r="0" b="0"/>
              <a:pathLst>
                <a:path w="561" h="999" fill="none" extrusionOk="0">
                  <a:moveTo>
                    <a:pt x="1" y="0"/>
                  </a:moveTo>
                  <a:lnTo>
                    <a:pt x="561"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6" name="Shape 858">
              <a:extLst>
                <a:ext uri="{FF2B5EF4-FFF2-40B4-BE49-F238E27FC236}">
                  <a16:creationId xmlns="" xmlns:a16="http://schemas.microsoft.com/office/drawing/2014/main" id="{192938B0-0539-4AFF-B8C1-CF7984E07609}"/>
                </a:ext>
              </a:extLst>
            </p:cNvPr>
            <p:cNvSpPr/>
            <p:nvPr/>
          </p:nvSpPr>
          <p:spPr>
            <a:xfrm>
              <a:off x="6696650" y="420775"/>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7" name="Shape 859">
              <a:extLst>
                <a:ext uri="{FF2B5EF4-FFF2-40B4-BE49-F238E27FC236}">
                  <a16:creationId xmlns="" xmlns:a16="http://schemas.microsoft.com/office/drawing/2014/main" id="{458F7B28-14B3-467F-B5C7-F29179AD1C98}"/>
                </a:ext>
              </a:extLst>
            </p:cNvPr>
            <p:cNvSpPr/>
            <p:nvPr/>
          </p:nvSpPr>
          <p:spPr>
            <a:xfrm>
              <a:off x="6696650" y="420775"/>
              <a:ext cx="24975" cy="14025"/>
            </a:xfrm>
            <a:custGeom>
              <a:avLst/>
              <a:gdLst/>
              <a:ahLst/>
              <a:cxnLst/>
              <a:rect l="0" t="0" r="0" b="0"/>
              <a:pathLst>
                <a:path w="999" h="561" fill="none" extrusionOk="0">
                  <a:moveTo>
                    <a:pt x="0" y="0"/>
                  </a:moveTo>
                  <a:lnTo>
                    <a:pt x="999" y="56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8" name="Shape 860">
              <a:extLst>
                <a:ext uri="{FF2B5EF4-FFF2-40B4-BE49-F238E27FC236}">
                  <a16:creationId xmlns="" xmlns:a16="http://schemas.microsoft.com/office/drawing/2014/main" id="{595FF11B-4C1E-4EF6-B055-7698761200E1}"/>
                </a:ext>
              </a:extLst>
            </p:cNvPr>
            <p:cNvSpPr/>
            <p:nvPr/>
          </p:nvSpPr>
          <p:spPr>
            <a:xfrm>
              <a:off x="6673500" y="507225"/>
              <a:ext cx="29250" cy="25"/>
            </a:xfrm>
            <a:custGeom>
              <a:avLst/>
              <a:gdLst/>
              <a:ahLst/>
              <a:cxnLst/>
              <a:rect l="0" t="0" r="0" b="0"/>
              <a:pathLst>
                <a:path w="1170" h="1" fill="none" extrusionOk="0">
                  <a:moveTo>
                    <a:pt x="1" y="1"/>
                  </a:moveTo>
                  <a:lnTo>
                    <a:pt x="117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9" name="Shape 861">
              <a:extLst>
                <a:ext uri="{FF2B5EF4-FFF2-40B4-BE49-F238E27FC236}">
                  <a16:creationId xmlns="" xmlns:a16="http://schemas.microsoft.com/office/drawing/2014/main" id="{76D32CBB-F262-4BE3-BE21-A51AE288BE1B}"/>
                </a:ext>
              </a:extLst>
            </p:cNvPr>
            <p:cNvSpPr/>
            <p:nvPr/>
          </p:nvSpPr>
          <p:spPr>
            <a:xfrm>
              <a:off x="6696650" y="59370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6" name="Shape 862">
              <a:extLst>
                <a:ext uri="{FF2B5EF4-FFF2-40B4-BE49-F238E27FC236}">
                  <a16:creationId xmlns="" xmlns:a16="http://schemas.microsoft.com/office/drawing/2014/main" id="{59B7F620-1BBF-4D46-9281-118B61DD9BC1}"/>
                </a:ext>
              </a:extLst>
            </p:cNvPr>
            <p:cNvSpPr/>
            <p:nvPr/>
          </p:nvSpPr>
          <p:spPr>
            <a:xfrm>
              <a:off x="6696650" y="579700"/>
              <a:ext cx="24975" cy="14025"/>
            </a:xfrm>
            <a:custGeom>
              <a:avLst/>
              <a:gdLst/>
              <a:ahLst/>
              <a:cxnLst/>
              <a:rect l="0" t="0" r="0" b="0"/>
              <a:pathLst>
                <a:path w="999" h="561" fill="none" extrusionOk="0">
                  <a:moveTo>
                    <a:pt x="0" y="560"/>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7" name="Shape 863">
              <a:extLst>
                <a:ext uri="{FF2B5EF4-FFF2-40B4-BE49-F238E27FC236}">
                  <a16:creationId xmlns="" xmlns:a16="http://schemas.microsoft.com/office/drawing/2014/main" id="{8583453F-D9F6-47D5-B493-F5E0A67ED8FB}"/>
                </a:ext>
              </a:extLst>
            </p:cNvPr>
            <p:cNvSpPr/>
            <p:nvPr/>
          </p:nvSpPr>
          <p:spPr>
            <a:xfrm>
              <a:off x="6760575" y="632675"/>
              <a:ext cx="14025" cy="24975"/>
            </a:xfrm>
            <a:custGeom>
              <a:avLst/>
              <a:gdLst/>
              <a:ahLst/>
              <a:cxnLst/>
              <a:rect l="0" t="0" r="0" b="0"/>
              <a:pathLst>
                <a:path w="561" h="999" fill="none" extrusionOk="0">
                  <a:moveTo>
                    <a:pt x="1" y="999"/>
                  </a:moveTo>
                  <a:lnTo>
                    <a:pt x="56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8" name="Shape 864">
              <a:extLst>
                <a:ext uri="{FF2B5EF4-FFF2-40B4-BE49-F238E27FC236}">
                  <a16:creationId xmlns="" xmlns:a16="http://schemas.microsoft.com/office/drawing/2014/main" id="{18AC6A64-F174-43BA-A99B-DE35B3DAA438}"/>
                </a:ext>
              </a:extLst>
            </p:cNvPr>
            <p:cNvSpPr/>
            <p:nvPr/>
          </p:nvSpPr>
          <p:spPr>
            <a:xfrm>
              <a:off x="6760575" y="657625"/>
              <a:ext cx="25" cy="25"/>
            </a:xfrm>
            <a:custGeom>
              <a:avLst/>
              <a:gdLst/>
              <a:ahLst/>
              <a:cxnLst/>
              <a:rect l="0" t="0" r="0" b="0"/>
              <a:pathLst>
                <a:path w="1" h="1" fill="none" extrusionOk="0">
                  <a:moveTo>
                    <a:pt x="1" y="1"/>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9" name="Shape 865">
              <a:extLst>
                <a:ext uri="{FF2B5EF4-FFF2-40B4-BE49-F238E27FC236}">
                  <a16:creationId xmlns="" xmlns:a16="http://schemas.microsoft.com/office/drawing/2014/main" id="{C64509E6-8899-48E1-A0FA-A78A9D87B8F5}"/>
                </a:ext>
              </a:extLst>
            </p:cNvPr>
            <p:cNvSpPr/>
            <p:nvPr/>
          </p:nvSpPr>
          <p:spPr>
            <a:xfrm>
              <a:off x="6847025" y="651550"/>
              <a:ext cx="25" cy="29250"/>
            </a:xfrm>
            <a:custGeom>
              <a:avLst/>
              <a:gdLst/>
              <a:ahLst/>
              <a:cxnLst/>
              <a:rect l="0" t="0" r="0" b="0"/>
              <a:pathLst>
                <a:path w="1" h="1170" fill="none" extrusionOk="0">
                  <a:moveTo>
                    <a:pt x="1" y="0"/>
                  </a:moveTo>
                  <a:lnTo>
                    <a:pt x="1" y="116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0" name="Shape 866">
              <a:extLst>
                <a:ext uri="{FF2B5EF4-FFF2-40B4-BE49-F238E27FC236}">
                  <a16:creationId xmlns="" xmlns:a16="http://schemas.microsoft.com/office/drawing/2014/main" id="{832BD5EB-7505-4810-9655-20AD82231B53}"/>
                </a:ext>
              </a:extLst>
            </p:cNvPr>
            <p:cNvSpPr/>
            <p:nvPr/>
          </p:nvSpPr>
          <p:spPr>
            <a:xfrm>
              <a:off x="6919500" y="632675"/>
              <a:ext cx="14025" cy="24975"/>
            </a:xfrm>
            <a:custGeom>
              <a:avLst/>
              <a:gdLst/>
              <a:ahLst/>
              <a:cxnLst/>
              <a:rect l="0" t="0" r="0" b="0"/>
              <a:pathLst>
                <a:path w="561" h="999" fill="none" extrusionOk="0">
                  <a:moveTo>
                    <a:pt x="560" y="999"/>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1" name="Shape 867">
              <a:extLst>
                <a:ext uri="{FF2B5EF4-FFF2-40B4-BE49-F238E27FC236}">
                  <a16:creationId xmlns="" xmlns:a16="http://schemas.microsoft.com/office/drawing/2014/main" id="{3F30D472-4BD0-481A-A1EE-7E7498FD1744}"/>
                </a:ext>
              </a:extLst>
            </p:cNvPr>
            <p:cNvSpPr/>
            <p:nvPr/>
          </p:nvSpPr>
          <p:spPr>
            <a:xfrm>
              <a:off x="6933500" y="657625"/>
              <a:ext cx="25" cy="25"/>
            </a:xfrm>
            <a:custGeom>
              <a:avLst/>
              <a:gdLst/>
              <a:ahLst/>
              <a:cxnLst/>
              <a:rect l="0" t="0" r="0" b="0"/>
              <a:pathLst>
                <a:path w="1" h="1" fill="none" extrusionOk="0">
                  <a:moveTo>
                    <a:pt x="0"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2" name="Shape 868">
              <a:extLst>
                <a:ext uri="{FF2B5EF4-FFF2-40B4-BE49-F238E27FC236}">
                  <a16:creationId xmlns="" xmlns:a16="http://schemas.microsoft.com/office/drawing/2014/main" id="{2FB9DA7B-26FE-43A3-B6AF-A061D9D7119B}"/>
                </a:ext>
              </a:extLst>
            </p:cNvPr>
            <p:cNvSpPr/>
            <p:nvPr/>
          </p:nvSpPr>
          <p:spPr>
            <a:xfrm>
              <a:off x="6972475" y="579700"/>
              <a:ext cx="24975" cy="14025"/>
            </a:xfrm>
            <a:custGeom>
              <a:avLst/>
              <a:gdLst/>
              <a:ahLst/>
              <a:cxnLst/>
              <a:rect l="0" t="0" r="0" b="0"/>
              <a:pathLst>
                <a:path w="999" h="561" fill="none" extrusionOk="0">
                  <a:moveTo>
                    <a:pt x="999" y="56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3" name="Shape 869">
              <a:extLst>
                <a:ext uri="{FF2B5EF4-FFF2-40B4-BE49-F238E27FC236}">
                  <a16:creationId xmlns="" xmlns:a16="http://schemas.microsoft.com/office/drawing/2014/main" id="{A1A8E107-B6B9-487F-94EF-5DF3D7F184DE}"/>
                </a:ext>
              </a:extLst>
            </p:cNvPr>
            <p:cNvSpPr/>
            <p:nvPr/>
          </p:nvSpPr>
          <p:spPr>
            <a:xfrm>
              <a:off x="6997425" y="59370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4" name="Shape 870">
              <a:extLst>
                <a:ext uri="{FF2B5EF4-FFF2-40B4-BE49-F238E27FC236}">
                  <a16:creationId xmlns="" xmlns:a16="http://schemas.microsoft.com/office/drawing/2014/main" id="{CCF1D12E-488D-40A5-AC67-24ECF68CA219}"/>
                </a:ext>
              </a:extLst>
            </p:cNvPr>
            <p:cNvSpPr/>
            <p:nvPr/>
          </p:nvSpPr>
          <p:spPr>
            <a:xfrm>
              <a:off x="6991350" y="507225"/>
              <a:ext cx="29250" cy="25"/>
            </a:xfrm>
            <a:custGeom>
              <a:avLst/>
              <a:gdLst/>
              <a:ahLst/>
              <a:cxnLst/>
              <a:rect l="0" t="0" r="0" b="0"/>
              <a:pathLst>
                <a:path w="1170" h="1" fill="none" extrusionOk="0">
                  <a:moveTo>
                    <a:pt x="1169"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5" name="Shape 871">
              <a:extLst>
                <a:ext uri="{FF2B5EF4-FFF2-40B4-BE49-F238E27FC236}">
                  <a16:creationId xmlns="" xmlns:a16="http://schemas.microsoft.com/office/drawing/2014/main" id="{0C84D326-716E-45C3-B642-3CF4928457CC}"/>
                </a:ext>
              </a:extLst>
            </p:cNvPr>
            <p:cNvSpPr/>
            <p:nvPr/>
          </p:nvSpPr>
          <p:spPr>
            <a:xfrm>
              <a:off x="6972475" y="420775"/>
              <a:ext cx="24975" cy="14025"/>
            </a:xfrm>
            <a:custGeom>
              <a:avLst/>
              <a:gdLst/>
              <a:ahLst/>
              <a:cxnLst/>
              <a:rect l="0" t="0" r="0" b="0"/>
              <a:pathLst>
                <a:path w="999" h="561" fill="none" extrusionOk="0">
                  <a:moveTo>
                    <a:pt x="0" y="561"/>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6" name="Shape 872">
              <a:extLst>
                <a:ext uri="{FF2B5EF4-FFF2-40B4-BE49-F238E27FC236}">
                  <a16:creationId xmlns="" xmlns:a16="http://schemas.microsoft.com/office/drawing/2014/main" id="{A3AB3797-7B33-49BF-B202-046EC8142B7B}"/>
                </a:ext>
              </a:extLst>
            </p:cNvPr>
            <p:cNvSpPr/>
            <p:nvPr/>
          </p:nvSpPr>
          <p:spPr>
            <a:xfrm>
              <a:off x="6997425" y="420775"/>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7" name="Shape 873">
              <a:extLst>
                <a:ext uri="{FF2B5EF4-FFF2-40B4-BE49-F238E27FC236}">
                  <a16:creationId xmlns="" xmlns:a16="http://schemas.microsoft.com/office/drawing/2014/main" id="{91747D1D-EEC8-4E06-B137-480AC19106C5}"/>
                </a:ext>
              </a:extLst>
            </p:cNvPr>
            <p:cNvSpPr/>
            <p:nvPr/>
          </p:nvSpPr>
          <p:spPr>
            <a:xfrm>
              <a:off x="6919500" y="356850"/>
              <a:ext cx="14025" cy="24975"/>
            </a:xfrm>
            <a:custGeom>
              <a:avLst/>
              <a:gdLst/>
              <a:ahLst/>
              <a:cxnLst/>
              <a:rect l="0" t="0" r="0" b="0"/>
              <a:pathLst>
                <a:path w="561" h="999" fill="none" extrusionOk="0">
                  <a:moveTo>
                    <a:pt x="560" y="0"/>
                  </a:moveTo>
                  <a:lnTo>
                    <a:pt x="0"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8" name="Shape 874">
              <a:extLst>
                <a:ext uri="{FF2B5EF4-FFF2-40B4-BE49-F238E27FC236}">
                  <a16:creationId xmlns="" xmlns:a16="http://schemas.microsoft.com/office/drawing/2014/main" id="{37CB1463-B164-45C5-BD24-4050A688F8E2}"/>
                </a:ext>
              </a:extLst>
            </p:cNvPr>
            <p:cNvSpPr/>
            <p:nvPr/>
          </p:nvSpPr>
          <p:spPr>
            <a:xfrm>
              <a:off x="6933500" y="35685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61"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62" name="رابط مستقيم 61"/>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63"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64" name="TextBox 12">
            <a:extLst>
              <a:ext uri="{FF2B5EF4-FFF2-40B4-BE49-F238E27FC236}">
                <a16:creationId xmlns="" xmlns:a16="http://schemas.microsoft.com/office/drawing/2014/main" id="{E98CE9C2-6904-49B5-B3CF-B1053D82A6B9}"/>
              </a:ext>
            </a:extLst>
          </p:cNvPr>
          <p:cNvSpPr txBox="1"/>
          <p:nvPr/>
        </p:nvSpPr>
        <p:spPr>
          <a:xfrm>
            <a:off x="-572418"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4                        Lesson 4.1:   Types of Meetings</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8706920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heel(1)">
                                      <p:cBhvr>
                                        <p:cTn id="7" dur="180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52400"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542925" indent="-542925" algn="just">
              <a:tabLst>
                <a:tab pos="542925" algn="l"/>
              </a:tabLst>
            </a:pPr>
            <a:r>
              <a:rPr lang="en-US" sz="4000" b="1" dirty="0" smtClean="0">
                <a:solidFill>
                  <a:schemeClr val="tx1"/>
                </a:solidFill>
                <a:latin typeface="Sakkal Majalla" panose="02000000000000000000" pitchFamily="2" charset="-78"/>
                <a:cs typeface="Sakkal Majalla" panose="02000000000000000000" pitchFamily="2" charset="-78"/>
              </a:rPr>
              <a:t>1</a:t>
            </a:r>
            <a:r>
              <a:rPr lang="en-US" sz="4000" b="1" dirty="0">
                <a:solidFill>
                  <a:schemeClr val="tx1"/>
                </a:solidFill>
                <a:latin typeface="Sakkal Majalla" panose="02000000000000000000" pitchFamily="2" charset="-78"/>
                <a:cs typeface="Sakkal Majalla" panose="02000000000000000000" pitchFamily="2" charset="-78"/>
              </a:rPr>
              <a:t>. Formal meeting were planned, structured, usually conducted at specific time.</a:t>
            </a:r>
          </a:p>
          <a:p>
            <a:pPr marL="623888" lvl="0" indent="-623888" algn="just"/>
            <a:endParaRPr lang="en-US" sz="4000" b="1" dirty="0">
              <a:solidFill>
                <a:schemeClr val="tx1"/>
              </a:solidFill>
              <a:latin typeface="Sakkal Majalla" panose="02000000000000000000" pitchFamily="2" charset="-78"/>
              <a:cs typeface="Sakkal Majalla" panose="02000000000000000000" pitchFamily="2" charset="-78"/>
            </a:endParaRPr>
          </a:p>
          <a:p>
            <a:pPr lvl="0" algn="just"/>
            <a:endParaRPr lang="en-US" sz="4000" b="1" dirty="0">
              <a:solidFill>
                <a:schemeClr val="tx1"/>
              </a:solidFill>
              <a:latin typeface="Sakkal Majalla" panose="02000000000000000000" pitchFamily="2" charset="-78"/>
              <a:cs typeface="Sakkal Majalla" panose="02000000000000000000" pitchFamily="2" charset="-78"/>
            </a:endParaRPr>
          </a:p>
          <a:p>
            <a:pPr algn="just"/>
            <a:endParaRPr lang="ar-BH" sz="3600"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1035424" y="430849"/>
            <a:ext cx="5273936" cy="766200"/>
          </a:xfrm>
        </p:spPr>
        <p:txBody>
          <a:bodyPr>
            <a:noAutofit/>
          </a:bodyPr>
          <a:lstStyle/>
          <a:p>
            <a:pPr algn="ctr"/>
            <a:r>
              <a:rPr lang="en-US" sz="4000" dirty="0">
                <a:solidFill>
                  <a:schemeClr val="bg1"/>
                </a:solidFill>
                <a:latin typeface="Arial Black" panose="020B0A04020102020204" pitchFamily="34" charset="0"/>
              </a:rPr>
              <a:t>Questions</a:t>
            </a:r>
          </a:p>
        </p:txBody>
      </p:sp>
      <p:sp>
        <p:nvSpPr>
          <p:cNvPr id="56" name="Rectangle 3"/>
          <p:cNvSpPr/>
          <p:nvPr/>
        </p:nvSpPr>
        <p:spPr>
          <a:xfrm>
            <a:off x="18622" y="41961"/>
            <a:ext cx="1173480" cy="1446550"/>
          </a:xfrm>
          <a:prstGeom prst="rect">
            <a:avLst/>
          </a:prstGeom>
          <a:noFill/>
          <a:ln w="28575">
            <a:noFill/>
          </a:ln>
        </p:spPr>
        <p:txBody>
          <a:bodyPr wrap="square" lIns="91440" tIns="45720" rIns="91440" bIns="45720">
            <a:spAutoFit/>
          </a:bodyPr>
          <a:lstStyle/>
          <a:p>
            <a:pPr algn="ctr"/>
            <a:r>
              <a:rPr lang="en-US" sz="88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rPr>
              <a:t>?</a:t>
            </a:r>
          </a:p>
        </p:txBody>
      </p:sp>
      <p:sp>
        <p:nvSpPr>
          <p:cNvPr id="23" name="Flowchart: Terminator 5">
            <a:hlinkClick r:id="rId2" action="ppaction://hlinksldjump"/>
          </p:cNvPr>
          <p:cNvSpPr/>
          <p:nvPr/>
        </p:nvSpPr>
        <p:spPr>
          <a:xfrm>
            <a:off x="1827007" y="3783012"/>
            <a:ext cx="2471566" cy="820800"/>
          </a:xfrm>
          <a:prstGeom prst="flowChartTerminator">
            <a:avLst/>
          </a:prstGeom>
          <a:solidFill>
            <a:schemeClr val="accent5">
              <a:lumMod val="75000"/>
            </a:schemeClr>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b="1" dirty="0">
                <a:solidFill>
                  <a:schemeClr val="bg1"/>
                </a:solidFill>
              </a:rPr>
              <a:t>True </a:t>
            </a:r>
          </a:p>
        </p:txBody>
      </p:sp>
      <p:sp>
        <p:nvSpPr>
          <p:cNvPr id="24" name="Flowchart: Terminator 6">
            <a:hlinkClick r:id="rId3" action="ppaction://hlinksldjump"/>
          </p:cNvPr>
          <p:cNvSpPr/>
          <p:nvPr/>
        </p:nvSpPr>
        <p:spPr>
          <a:xfrm>
            <a:off x="5545567" y="3783012"/>
            <a:ext cx="2473200" cy="820800"/>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ctr"/>
            <a:r>
              <a:rPr lang="en-US" sz="3600" b="1" dirty="0">
                <a:solidFill>
                  <a:schemeClr val="bg1"/>
                </a:solidFill>
              </a:rPr>
              <a:t>False</a:t>
            </a:r>
          </a:p>
        </p:txBody>
      </p:sp>
      <p:sp>
        <p:nvSpPr>
          <p:cNvPr id="16" name="مستطيل مستدير الزوايا 15">
            <a:hlinkClick r:id="rId4" action="ppaction://hlinksldjump"/>
          </p:cNvPr>
          <p:cNvSpPr/>
          <p:nvPr/>
        </p:nvSpPr>
        <p:spPr>
          <a:xfrm>
            <a:off x="9783183" y="2230719"/>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17" name="مستطيل مستدير الزوايا 16">
            <a:hlinkClick r:id="rId5" action="ppaction://hlinksldjump"/>
          </p:cNvPr>
          <p:cNvSpPr/>
          <p:nvPr/>
        </p:nvSpPr>
        <p:spPr>
          <a:xfrm>
            <a:off x="9783183" y="294942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18" name="مستطيل مستدير الزوايا 17">
            <a:hlinkClick r:id="rId6" action="ppaction://hlinksldjump"/>
          </p:cNvPr>
          <p:cNvSpPr/>
          <p:nvPr/>
        </p:nvSpPr>
        <p:spPr>
          <a:xfrm>
            <a:off x="9783183" y="366813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19" name="مستطيل مستدير الزوايا 18">
            <a:hlinkClick r:id="rId7" action="ppaction://hlinksldjump"/>
          </p:cNvPr>
          <p:cNvSpPr/>
          <p:nvPr/>
        </p:nvSpPr>
        <p:spPr>
          <a:xfrm>
            <a:off x="9783183" y="5107936"/>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21" name="مستطيل مستدير الزوايا 20">
            <a:hlinkClick r:id="rId8" action="ppaction://hlinksldjump"/>
          </p:cNvPr>
          <p:cNvSpPr/>
          <p:nvPr/>
        </p:nvSpPr>
        <p:spPr>
          <a:xfrm>
            <a:off x="9783183" y="438684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15"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22" name="رابط مستقيم 21"/>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25"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26" name="TextBox 12">
            <a:extLst>
              <a:ext uri="{FF2B5EF4-FFF2-40B4-BE49-F238E27FC236}">
                <a16:creationId xmlns="" xmlns:a16="http://schemas.microsoft.com/office/drawing/2014/main" id="{E98CE9C2-6904-49B5-B3CF-B1053D82A6B9}"/>
              </a:ext>
            </a:extLst>
          </p:cNvPr>
          <p:cNvSpPr txBox="1"/>
          <p:nvPr/>
        </p:nvSpPr>
        <p:spPr>
          <a:xfrm>
            <a:off x="-572418"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4                        Lesson 4.1:   Types of Meetings</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52340173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52400"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542925" indent="-542925" algn="just">
              <a:tabLst>
                <a:tab pos="542925" algn="l"/>
              </a:tabLst>
            </a:pPr>
            <a:r>
              <a:rPr lang="en-US" sz="4000" b="1" dirty="0">
                <a:solidFill>
                  <a:schemeClr val="tx1"/>
                </a:solidFill>
                <a:latin typeface="Sakkal Majalla" panose="02000000000000000000" pitchFamily="2" charset="-78"/>
                <a:cs typeface="Sakkal Majalla" panose="02000000000000000000" pitchFamily="2" charset="-78"/>
              </a:rPr>
              <a:t>2. Participant is a person who is responsible for managing, directing and controlling the meeting.</a:t>
            </a:r>
          </a:p>
          <a:p>
            <a:pPr marL="449263" lvl="0" indent="-449263" algn="just"/>
            <a:endParaRPr lang="en-US" sz="4000" b="1" dirty="0">
              <a:solidFill>
                <a:schemeClr val="tx1"/>
              </a:solidFill>
              <a:latin typeface="Sakkal Majalla" panose="02000000000000000000" pitchFamily="2" charset="-78"/>
              <a:cs typeface="Sakkal Majalla" panose="02000000000000000000" pitchFamily="2" charset="-78"/>
            </a:endParaRPr>
          </a:p>
          <a:p>
            <a:pPr lvl="0" algn="just"/>
            <a:endParaRPr lang="en-US" sz="4000" b="1" dirty="0">
              <a:solidFill>
                <a:schemeClr val="tx1"/>
              </a:solidFill>
              <a:latin typeface="Sakkal Majalla" panose="02000000000000000000" pitchFamily="2" charset="-78"/>
              <a:cs typeface="Sakkal Majalla" panose="02000000000000000000" pitchFamily="2" charset="-78"/>
            </a:endParaRPr>
          </a:p>
          <a:p>
            <a:pPr algn="just"/>
            <a:endParaRPr lang="ar-BH" sz="3600"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1035424" y="430849"/>
            <a:ext cx="5273936" cy="766200"/>
          </a:xfrm>
        </p:spPr>
        <p:txBody>
          <a:bodyPr>
            <a:noAutofit/>
          </a:bodyPr>
          <a:lstStyle/>
          <a:p>
            <a:pPr algn="ctr"/>
            <a:r>
              <a:rPr lang="en-US" sz="4000" dirty="0">
                <a:solidFill>
                  <a:schemeClr val="bg1"/>
                </a:solidFill>
                <a:latin typeface="Arial Black" panose="020B0A04020102020204" pitchFamily="34" charset="0"/>
              </a:rPr>
              <a:t>Questions</a:t>
            </a:r>
          </a:p>
        </p:txBody>
      </p:sp>
      <p:sp>
        <p:nvSpPr>
          <p:cNvPr id="56" name="Rectangle 3"/>
          <p:cNvSpPr/>
          <p:nvPr/>
        </p:nvSpPr>
        <p:spPr>
          <a:xfrm>
            <a:off x="18622" y="41961"/>
            <a:ext cx="1173480" cy="1446550"/>
          </a:xfrm>
          <a:prstGeom prst="rect">
            <a:avLst/>
          </a:prstGeom>
          <a:noFill/>
          <a:ln w="28575">
            <a:noFill/>
          </a:ln>
        </p:spPr>
        <p:txBody>
          <a:bodyPr wrap="square" lIns="91440" tIns="45720" rIns="91440" bIns="45720">
            <a:spAutoFit/>
          </a:bodyPr>
          <a:lstStyle/>
          <a:p>
            <a:pPr algn="ctr"/>
            <a:r>
              <a:rPr lang="en-US" sz="88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rPr>
              <a:t>?</a:t>
            </a:r>
          </a:p>
        </p:txBody>
      </p:sp>
      <p:sp>
        <p:nvSpPr>
          <p:cNvPr id="23" name="Flowchart: Terminator 5">
            <a:hlinkClick r:id="rId2" action="ppaction://hlinksldjump"/>
          </p:cNvPr>
          <p:cNvSpPr/>
          <p:nvPr/>
        </p:nvSpPr>
        <p:spPr>
          <a:xfrm>
            <a:off x="1827007" y="3783012"/>
            <a:ext cx="2471566" cy="820800"/>
          </a:xfrm>
          <a:prstGeom prst="flowChartTerminator">
            <a:avLst/>
          </a:prstGeom>
          <a:solidFill>
            <a:schemeClr val="accent5">
              <a:lumMod val="75000"/>
            </a:schemeClr>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b="1" dirty="0">
                <a:solidFill>
                  <a:schemeClr val="bg1"/>
                </a:solidFill>
              </a:rPr>
              <a:t>True </a:t>
            </a:r>
          </a:p>
        </p:txBody>
      </p:sp>
      <p:sp>
        <p:nvSpPr>
          <p:cNvPr id="24" name="Flowchart: Terminator 6">
            <a:hlinkClick r:id="rId3" action="ppaction://hlinksldjump"/>
          </p:cNvPr>
          <p:cNvSpPr/>
          <p:nvPr/>
        </p:nvSpPr>
        <p:spPr>
          <a:xfrm>
            <a:off x="5545567" y="3783012"/>
            <a:ext cx="2473200" cy="820800"/>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ctr"/>
            <a:r>
              <a:rPr lang="en-US" sz="3600" b="1" dirty="0">
                <a:solidFill>
                  <a:schemeClr val="bg1"/>
                </a:solidFill>
              </a:rPr>
              <a:t>False</a:t>
            </a:r>
          </a:p>
        </p:txBody>
      </p:sp>
      <p:sp>
        <p:nvSpPr>
          <p:cNvPr id="16" name="مستطيل مستدير الزوايا 15">
            <a:hlinkClick r:id="rId4" action="ppaction://hlinksldjump"/>
          </p:cNvPr>
          <p:cNvSpPr/>
          <p:nvPr/>
        </p:nvSpPr>
        <p:spPr>
          <a:xfrm>
            <a:off x="9783183" y="2230719"/>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17" name="مستطيل مستدير الزوايا 16">
            <a:hlinkClick r:id="rId5" action="ppaction://hlinksldjump"/>
          </p:cNvPr>
          <p:cNvSpPr/>
          <p:nvPr/>
        </p:nvSpPr>
        <p:spPr>
          <a:xfrm>
            <a:off x="9783183" y="294942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18" name="مستطيل مستدير الزوايا 17">
            <a:hlinkClick r:id="rId6" action="ppaction://hlinksldjump"/>
          </p:cNvPr>
          <p:cNvSpPr/>
          <p:nvPr/>
        </p:nvSpPr>
        <p:spPr>
          <a:xfrm>
            <a:off x="9783183" y="366813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19" name="مستطيل مستدير الزوايا 18">
            <a:hlinkClick r:id="rId7" action="ppaction://hlinksldjump"/>
          </p:cNvPr>
          <p:cNvSpPr/>
          <p:nvPr/>
        </p:nvSpPr>
        <p:spPr>
          <a:xfrm>
            <a:off x="9783183" y="5107936"/>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21" name="مستطيل مستدير الزوايا 20">
            <a:hlinkClick r:id="rId8" action="ppaction://hlinksldjump"/>
          </p:cNvPr>
          <p:cNvSpPr/>
          <p:nvPr/>
        </p:nvSpPr>
        <p:spPr>
          <a:xfrm>
            <a:off x="9783183" y="438684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15"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22" name="رابط مستقيم 21"/>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25"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26" name="TextBox 12">
            <a:extLst>
              <a:ext uri="{FF2B5EF4-FFF2-40B4-BE49-F238E27FC236}">
                <a16:creationId xmlns="" xmlns:a16="http://schemas.microsoft.com/office/drawing/2014/main" id="{E98CE9C2-6904-49B5-B3CF-B1053D82A6B9}"/>
              </a:ext>
            </a:extLst>
          </p:cNvPr>
          <p:cNvSpPr txBox="1"/>
          <p:nvPr/>
        </p:nvSpPr>
        <p:spPr>
          <a:xfrm>
            <a:off x="-572418"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4                        Lesson 4.1:   Types of Meetings</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60119180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a:hlinkClick r:id="rId3" action="ppaction://hlinksldjump"/>
          </p:cNvPr>
          <p:cNvSpPr/>
          <p:nvPr/>
        </p:nvSpPr>
        <p:spPr>
          <a:xfrm>
            <a:off x="152400"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542925" indent="-542925" algn="just">
              <a:tabLst>
                <a:tab pos="542925" algn="l"/>
              </a:tabLst>
            </a:pPr>
            <a:r>
              <a:rPr lang="en-US" sz="4000" b="1" dirty="0">
                <a:solidFill>
                  <a:schemeClr val="tx1"/>
                </a:solidFill>
                <a:latin typeface="Sakkal Majalla" panose="02000000000000000000" pitchFamily="2" charset="-78"/>
                <a:cs typeface="Sakkal Majalla" panose="02000000000000000000" pitchFamily="2" charset="-78"/>
              </a:rPr>
              <a:t>3. Quorum is maximum number of participant, that must be present at a meeting to make it valid.</a:t>
            </a:r>
          </a:p>
          <a:p>
            <a:pPr marL="363538" lvl="0" indent="-363538" algn="just"/>
            <a:endParaRPr lang="en-US" sz="3600" b="1" dirty="0">
              <a:solidFill>
                <a:schemeClr val="tx1"/>
              </a:solidFill>
              <a:latin typeface="Sakkal Majalla" panose="02000000000000000000" pitchFamily="2" charset="-78"/>
              <a:cs typeface="Sakkal Majalla" panose="02000000000000000000" pitchFamily="2" charset="-78"/>
            </a:endParaRPr>
          </a:p>
          <a:p>
            <a:pPr algn="just"/>
            <a:endParaRPr lang="ar-BH" sz="3600"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874058" y="430849"/>
            <a:ext cx="5435301" cy="766200"/>
          </a:xfrm>
        </p:spPr>
        <p:txBody>
          <a:bodyPr>
            <a:noAutofit/>
          </a:bodyPr>
          <a:lstStyle/>
          <a:p>
            <a:pPr algn="ctr"/>
            <a:r>
              <a:rPr lang="en-US" sz="4000" dirty="0">
                <a:solidFill>
                  <a:schemeClr val="bg1"/>
                </a:solidFill>
                <a:latin typeface="Arial Black" panose="020B0A04020102020204" pitchFamily="34" charset="0"/>
              </a:rPr>
              <a:t>Questions</a:t>
            </a:r>
          </a:p>
        </p:txBody>
      </p:sp>
      <p:sp>
        <p:nvSpPr>
          <p:cNvPr id="56" name="Rectangle 3"/>
          <p:cNvSpPr/>
          <p:nvPr/>
        </p:nvSpPr>
        <p:spPr>
          <a:xfrm>
            <a:off x="18622" y="41961"/>
            <a:ext cx="1173480" cy="1446550"/>
          </a:xfrm>
          <a:prstGeom prst="rect">
            <a:avLst/>
          </a:prstGeom>
          <a:noFill/>
          <a:ln w="28575">
            <a:noFill/>
          </a:ln>
        </p:spPr>
        <p:txBody>
          <a:bodyPr wrap="square" lIns="91440" tIns="45720" rIns="91440" bIns="45720">
            <a:spAutoFit/>
          </a:bodyPr>
          <a:lstStyle/>
          <a:p>
            <a:pPr algn="ctr"/>
            <a:r>
              <a:rPr lang="en-US" sz="88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rPr>
              <a:t>?</a:t>
            </a:r>
          </a:p>
        </p:txBody>
      </p:sp>
      <p:sp>
        <p:nvSpPr>
          <p:cNvPr id="24" name="Flowchart: Terminator 5">
            <a:hlinkClick r:id="rId4" action="ppaction://hlinksldjump"/>
          </p:cNvPr>
          <p:cNvSpPr/>
          <p:nvPr/>
        </p:nvSpPr>
        <p:spPr>
          <a:xfrm>
            <a:off x="1827007" y="3783012"/>
            <a:ext cx="2471566" cy="820800"/>
          </a:xfrm>
          <a:prstGeom prst="flowChartTerminator">
            <a:avLst/>
          </a:prstGeom>
          <a:solidFill>
            <a:schemeClr val="accent5">
              <a:lumMod val="75000"/>
            </a:schemeClr>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b="1" dirty="0">
                <a:solidFill>
                  <a:schemeClr val="bg1"/>
                </a:solidFill>
              </a:rPr>
              <a:t>True </a:t>
            </a:r>
          </a:p>
        </p:txBody>
      </p:sp>
      <p:sp>
        <p:nvSpPr>
          <p:cNvPr id="25" name="Flowchart: Terminator 6">
            <a:hlinkClick r:id="rId5" action="ppaction://hlinksldjump"/>
          </p:cNvPr>
          <p:cNvSpPr/>
          <p:nvPr/>
        </p:nvSpPr>
        <p:spPr>
          <a:xfrm>
            <a:off x="5545567" y="3783012"/>
            <a:ext cx="2473200" cy="820800"/>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ctr"/>
            <a:r>
              <a:rPr lang="en-US" sz="3600" b="1" dirty="0">
                <a:solidFill>
                  <a:schemeClr val="bg1"/>
                </a:solidFill>
              </a:rPr>
              <a:t>False</a:t>
            </a:r>
          </a:p>
        </p:txBody>
      </p:sp>
      <p:sp>
        <p:nvSpPr>
          <p:cNvPr id="16" name="مستطيل مستدير الزوايا 15">
            <a:hlinkClick r:id="rId6" action="ppaction://hlinksldjump"/>
          </p:cNvPr>
          <p:cNvSpPr/>
          <p:nvPr/>
        </p:nvSpPr>
        <p:spPr>
          <a:xfrm>
            <a:off x="9783183" y="2230719"/>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17" name="مستطيل مستدير الزوايا 16">
            <a:hlinkClick r:id="rId7" action="ppaction://hlinksldjump"/>
          </p:cNvPr>
          <p:cNvSpPr/>
          <p:nvPr/>
        </p:nvSpPr>
        <p:spPr>
          <a:xfrm>
            <a:off x="9783183" y="294942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18" name="مستطيل مستدير الزوايا 17">
            <a:hlinkClick r:id="rId8" action="ppaction://hlinksldjump"/>
          </p:cNvPr>
          <p:cNvSpPr/>
          <p:nvPr/>
        </p:nvSpPr>
        <p:spPr>
          <a:xfrm>
            <a:off x="9783183" y="366813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19" name="مستطيل مستدير الزوايا 18">
            <a:hlinkClick r:id="rId9" action="ppaction://hlinksldjump"/>
          </p:cNvPr>
          <p:cNvSpPr/>
          <p:nvPr/>
        </p:nvSpPr>
        <p:spPr>
          <a:xfrm>
            <a:off x="9783183" y="5107936"/>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21" name="مستطيل مستدير الزوايا 20">
            <a:hlinkClick r:id="rId10" action="ppaction://hlinksldjump"/>
          </p:cNvPr>
          <p:cNvSpPr/>
          <p:nvPr/>
        </p:nvSpPr>
        <p:spPr>
          <a:xfrm>
            <a:off x="9783183" y="438684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15"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22" name="رابط مستقيم 21"/>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23" name="Picture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26" name="TextBox 12">
            <a:extLst>
              <a:ext uri="{FF2B5EF4-FFF2-40B4-BE49-F238E27FC236}">
                <a16:creationId xmlns="" xmlns:a16="http://schemas.microsoft.com/office/drawing/2014/main" id="{E98CE9C2-6904-49B5-B3CF-B1053D82A6B9}"/>
              </a:ext>
            </a:extLst>
          </p:cNvPr>
          <p:cNvSpPr txBox="1"/>
          <p:nvPr/>
        </p:nvSpPr>
        <p:spPr>
          <a:xfrm>
            <a:off x="-572418"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4                        Lesson 4.1:   Types of Meetings</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8340203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a:hlinkClick r:id="rId3" action="ppaction://hlinksldjump"/>
          </p:cNvPr>
          <p:cNvSpPr/>
          <p:nvPr/>
        </p:nvSpPr>
        <p:spPr>
          <a:xfrm>
            <a:off x="152400"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542925" indent="-542925" algn="just">
              <a:tabLst>
                <a:tab pos="542925" algn="l"/>
              </a:tabLst>
            </a:pPr>
            <a:r>
              <a:rPr lang="en-US" sz="4000" b="1" dirty="0" smtClean="0">
                <a:solidFill>
                  <a:schemeClr val="tx1"/>
                </a:solidFill>
                <a:latin typeface="Sakkal Majalla" panose="02000000000000000000" pitchFamily="2" charset="-78"/>
                <a:cs typeface="Sakkal Majalla" panose="02000000000000000000" pitchFamily="2" charset="-78"/>
              </a:rPr>
              <a:t>4. </a:t>
            </a:r>
            <a:r>
              <a:rPr lang="en-US" sz="4000" b="1" dirty="0">
                <a:solidFill>
                  <a:schemeClr val="tx1"/>
                </a:solidFill>
                <a:latin typeface="Sakkal Majalla" panose="02000000000000000000" pitchFamily="2" charset="-78"/>
                <a:cs typeface="Sakkal Majalla" panose="02000000000000000000" pitchFamily="2" charset="-78"/>
              </a:rPr>
              <a:t>Which of the following is an example of a formal meeting?</a:t>
            </a:r>
          </a:p>
          <a:p>
            <a:pPr marL="623888" lvl="0" indent="-623888" algn="just"/>
            <a:endParaRPr lang="en-US" sz="4000" b="1" dirty="0">
              <a:solidFill>
                <a:schemeClr val="tx1"/>
              </a:solidFill>
              <a:latin typeface="Sakkal Majalla" panose="02000000000000000000" pitchFamily="2" charset="-78"/>
              <a:cs typeface="Sakkal Majalla" panose="02000000000000000000" pitchFamily="2" charset="-78"/>
            </a:endParaRPr>
          </a:p>
          <a:p>
            <a:pPr marL="623888" indent="-623888" algn="just"/>
            <a:endParaRPr lang="en-US" sz="4000" b="1" dirty="0" smtClean="0">
              <a:solidFill>
                <a:schemeClr val="tx1"/>
              </a:solidFill>
              <a:latin typeface="Sakkal Majalla" panose="02000000000000000000" pitchFamily="2" charset="-78"/>
              <a:cs typeface="Sakkal Majalla" panose="02000000000000000000" pitchFamily="2" charset="-78"/>
            </a:endParaRPr>
          </a:p>
          <a:p>
            <a:pPr marL="623888" indent="-623888" algn="just"/>
            <a:endParaRPr lang="en-US" sz="4000" b="1" dirty="0">
              <a:solidFill>
                <a:schemeClr val="tx1"/>
              </a:solidFill>
              <a:latin typeface="Sakkal Majalla" panose="02000000000000000000" pitchFamily="2" charset="-78"/>
              <a:cs typeface="Sakkal Majalla" panose="02000000000000000000" pitchFamily="2" charset="-78"/>
            </a:endParaRPr>
          </a:p>
          <a:p>
            <a:pPr algn="just"/>
            <a:endParaRPr lang="ar-BH" sz="3600"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874058" y="430849"/>
            <a:ext cx="5435301" cy="766200"/>
          </a:xfrm>
        </p:spPr>
        <p:txBody>
          <a:bodyPr>
            <a:noAutofit/>
          </a:bodyPr>
          <a:lstStyle/>
          <a:p>
            <a:pPr algn="ctr"/>
            <a:r>
              <a:rPr lang="en-US" sz="4000" dirty="0">
                <a:solidFill>
                  <a:schemeClr val="bg1"/>
                </a:solidFill>
                <a:latin typeface="Arial Black" panose="020B0A04020102020204" pitchFamily="34" charset="0"/>
              </a:rPr>
              <a:t>Questions</a:t>
            </a:r>
          </a:p>
        </p:txBody>
      </p:sp>
      <p:sp>
        <p:nvSpPr>
          <p:cNvPr id="56" name="Rectangle 3"/>
          <p:cNvSpPr/>
          <p:nvPr/>
        </p:nvSpPr>
        <p:spPr>
          <a:xfrm>
            <a:off x="18622" y="41961"/>
            <a:ext cx="1173480" cy="1446550"/>
          </a:xfrm>
          <a:prstGeom prst="rect">
            <a:avLst/>
          </a:prstGeom>
          <a:noFill/>
          <a:ln w="28575">
            <a:noFill/>
          </a:ln>
        </p:spPr>
        <p:txBody>
          <a:bodyPr wrap="square" lIns="91440" tIns="45720" rIns="91440" bIns="45720">
            <a:spAutoFit/>
          </a:bodyPr>
          <a:lstStyle/>
          <a:p>
            <a:pPr algn="ctr"/>
            <a:r>
              <a:rPr lang="en-US" sz="88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rPr>
              <a:t>?</a:t>
            </a:r>
          </a:p>
        </p:txBody>
      </p:sp>
      <p:sp>
        <p:nvSpPr>
          <p:cNvPr id="41" name="Rectangle: Rounded Corners 16">
            <a:hlinkClick r:id="rId4" action="ppaction://hlinksldjump"/>
            <a:extLst>
              <a:ext uri="{FF2B5EF4-FFF2-40B4-BE49-F238E27FC236}">
                <a16:creationId xmlns:a16="http://schemas.microsoft.com/office/drawing/2014/main" xmlns="" id="{AB991657-89AD-4D7D-B6CE-01F69D831875}"/>
              </a:ext>
            </a:extLst>
          </p:cNvPr>
          <p:cNvSpPr/>
          <p:nvPr/>
        </p:nvSpPr>
        <p:spPr>
          <a:xfrm>
            <a:off x="1335080" y="3386005"/>
            <a:ext cx="3338422" cy="820591"/>
          </a:xfrm>
          <a:prstGeom prst="roundRect">
            <a:avLst>
              <a:gd name="adj" fmla="val 50000"/>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600" b="1" dirty="0">
                <a:solidFill>
                  <a:schemeClr val="bg1"/>
                </a:solidFill>
                <a:latin typeface="Sakkal Majalla" panose="02000000000000000000" pitchFamily="2" charset="-78"/>
                <a:cs typeface="Sakkal Majalla" panose="02000000000000000000" pitchFamily="2" charset="-78"/>
              </a:rPr>
              <a:t>a. </a:t>
            </a:r>
            <a:r>
              <a:rPr lang="en-US" sz="3600" b="1" dirty="0" smtClean="0">
                <a:latin typeface="Sakkal Majalla" panose="02000000000000000000" pitchFamily="2" charset="-78"/>
                <a:cs typeface="Sakkal Majalla" panose="02000000000000000000" pitchFamily="2" charset="-78"/>
              </a:rPr>
              <a:t>Staff Meetings</a:t>
            </a:r>
            <a:endParaRPr lang="en-US" sz="3600" b="1" dirty="0">
              <a:solidFill>
                <a:schemeClr val="bg1"/>
              </a:solidFill>
              <a:latin typeface="Sakkal Majalla" panose="02000000000000000000" pitchFamily="2" charset="-78"/>
              <a:cs typeface="Sakkal Majalla" panose="02000000000000000000" pitchFamily="2" charset="-78"/>
            </a:endParaRPr>
          </a:p>
        </p:txBody>
      </p:sp>
      <p:sp>
        <p:nvSpPr>
          <p:cNvPr id="42" name="Rectangle: Rounded Corners 24">
            <a:hlinkClick r:id="rId5" action="ppaction://hlinksldjump"/>
            <a:extLst>
              <a:ext uri="{FF2B5EF4-FFF2-40B4-BE49-F238E27FC236}">
                <a16:creationId xmlns:a16="http://schemas.microsoft.com/office/drawing/2014/main" xmlns="" id="{A25C2FD2-FA0F-4C05-A0F5-579151B91FB4}"/>
              </a:ext>
            </a:extLst>
          </p:cNvPr>
          <p:cNvSpPr/>
          <p:nvPr/>
        </p:nvSpPr>
        <p:spPr>
          <a:xfrm>
            <a:off x="5188212" y="3386005"/>
            <a:ext cx="3338422" cy="820591"/>
          </a:xfrm>
          <a:prstGeom prst="roundRect">
            <a:avLst>
              <a:gd name="adj" fmla="val 50000"/>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indent="-444500" algn="ctr"/>
            <a:r>
              <a:rPr lang="en-US" sz="2800" b="1" dirty="0">
                <a:solidFill>
                  <a:schemeClr val="bg1"/>
                </a:solidFill>
                <a:latin typeface="Sakkal Majalla" panose="02000000000000000000" pitchFamily="2" charset="-78"/>
                <a:cs typeface="Sakkal Majalla" panose="02000000000000000000" pitchFamily="2" charset="-78"/>
              </a:rPr>
              <a:t>b. </a:t>
            </a:r>
            <a:r>
              <a:rPr lang="en-US" sz="2800" b="1" dirty="0" smtClean="0">
                <a:solidFill>
                  <a:schemeClr val="bg1"/>
                </a:solidFill>
                <a:latin typeface="Sakkal Majalla" panose="02000000000000000000" pitchFamily="2" charset="-78"/>
                <a:cs typeface="Sakkal Majalla" panose="02000000000000000000" pitchFamily="2" charset="-78"/>
              </a:rPr>
              <a:t>General Meeting.</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43" name="Rectangle: Rounded Corners 25">
            <a:hlinkClick r:id="rId4" action="ppaction://hlinksldjump"/>
            <a:extLst>
              <a:ext uri="{FF2B5EF4-FFF2-40B4-BE49-F238E27FC236}">
                <a16:creationId xmlns:a16="http://schemas.microsoft.com/office/drawing/2014/main" xmlns="" id="{C6985E23-4C51-4A5D-9D7B-E600D8D0197B}"/>
              </a:ext>
            </a:extLst>
          </p:cNvPr>
          <p:cNvSpPr/>
          <p:nvPr/>
        </p:nvSpPr>
        <p:spPr>
          <a:xfrm>
            <a:off x="1335080" y="4400996"/>
            <a:ext cx="3338422" cy="820591"/>
          </a:xfrm>
          <a:prstGeom prst="roundRect">
            <a:avLst>
              <a:gd name="adj" fmla="val 50000"/>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600" b="1" dirty="0">
                <a:solidFill>
                  <a:schemeClr val="bg1"/>
                </a:solidFill>
                <a:latin typeface="Sakkal Majalla" panose="02000000000000000000" pitchFamily="2" charset="-78"/>
                <a:cs typeface="Sakkal Majalla" panose="02000000000000000000" pitchFamily="2" charset="-78"/>
              </a:rPr>
              <a:t>c. </a:t>
            </a:r>
            <a:r>
              <a:rPr lang="en-US" sz="2600" b="1" dirty="0" smtClean="0">
                <a:solidFill>
                  <a:schemeClr val="bg1"/>
                </a:solidFill>
                <a:latin typeface="Sakkal Majalla" panose="02000000000000000000" pitchFamily="2" charset="-78"/>
                <a:cs typeface="Sakkal Majalla" panose="02000000000000000000" pitchFamily="2" charset="-78"/>
              </a:rPr>
              <a:t>Departmental Meetings </a:t>
            </a:r>
            <a:endParaRPr lang="en-US" sz="2600" b="1" dirty="0">
              <a:solidFill>
                <a:schemeClr val="bg1"/>
              </a:solidFill>
              <a:latin typeface="Sakkal Majalla" panose="02000000000000000000" pitchFamily="2" charset="-78"/>
              <a:cs typeface="Sakkal Majalla" panose="02000000000000000000" pitchFamily="2" charset="-78"/>
            </a:endParaRPr>
          </a:p>
        </p:txBody>
      </p:sp>
      <p:sp>
        <p:nvSpPr>
          <p:cNvPr id="44" name="Rectangle: Rounded Corners 26">
            <a:hlinkClick r:id="rId4" action="ppaction://hlinksldjump"/>
            <a:extLst>
              <a:ext uri="{FF2B5EF4-FFF2-40B4-BE49-F238E27FC236}">
                <a16:creationId xmlns:a16="http://schemas.microsoft.com/office/drawing/2014/main" xmlns="" id="{172F21EC-CAE3-4270-8AFF-6D9181D98905}"/>
              </a:ext>
            </a:extLst>
          </p:cNvPr>
          <p:cNvSpPr/>
          <p:nvPr/>
        </p:nvSpPr>
        <p:spPr>
          <a:xfrm>
            <a:off x="5188212" y="4400996"/>
            <a:ext cx="3338422" cy="820591"/>
          </a:xfrm>
          <a:prstGeom prst="roundRect">
            <a:avLst>
              <a:gd name="adj" fmla="val 50000"/>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indent="-444500" algn="ctr"/>
            <a:r>
              <a:rPr lang="en-US" sz="3200" b="1" dirty="0">
                <a:solidFill>
                  <a:schemeClr val="bg1"/>
                </a:solidFill>
                <a:latin typeface="Sakkal Majalla" panose="02000000000000000000" pitchFamily="2" charset="-78"/>
                <a:cs typeface="Sakkal Majalla" panose="02000000000000000000" pitchFamily="2" charset="-78"/>
              </a:rPr>
              <a:t>d. </a:t>
            </a:r>
            <a:r>
              <a:rPr lang="en-US" sz="3200" b="1" dirty="0" smtClean="0">
                <a:solidFill>
                  <a:schemeClr val="bg1"/>
                </a:solidFill>
                <a:latin typeface="Sakkal Majalla" panose="02000000000000000000" pitchFamily="2" charset="-78"/>
                <a:cs typeface="Sakkal Majalla" panose="02000000000000000000" pitchFamily="2" charset="-78"/>
              </a:rPr>
              <a:t>None are correct.</a:t>
            </a:r>
            <a:endParaRPr lang="en-US" sz="3200" b="1" dirty="0">
              <a:solidFill>
                <a:schemeClr val="bg1"/>
              </a:solidFill>
              <a:latin typeface="Sakkal Majalla" panose="02000000000000000000" pitchFamily="2" charset="-78"/>
              <a:cs typeface="Sakkal Majalla" panose="02000000000000000000" pitchFamily="2" charset="-78"/>
            </a:endParaRPr>
          </a:p>
        </p:txBody>
      </p:sp>
      <p:sp>
        <p:nvSpPr>
          <p:cNvPr id="18" name="مستطيل مستدير الزوايا 17">
            <a:hlinkClick r:id="rId6" action="ppaction://hlinksldjump"/>
          </p:cNvPr>
          <p:cNvSpPr/>
          <p:nvPr/>
        </p:nvSpPr>
        <p:spPr>
          <a:xfrm>
            <a:off x="9783183" y="2230719"/>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19" name="مستطيل مستدير الزوايا 18">
            <a:hlinkClick r:id="rId7" action="ppaction://hlinksldjump"/>
          </p:cNvPr>
          <p:cNvSpPr/>
          <p:nvPr/>
        </p:nvSpPr>
        <p:spPr>
          <a:xfrm>
            <a:off x="9783183" y="294942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20" name="مستطيل مستدير الزوايا 19">
            <a:hlinkClick r:id="rId8" action="ppaction://hlinksldjump"/>
          </p:cNvPr>
          <p:cNvSpPr/>
          <p:nvPr/>
        </p:nvSpPr>
        <p:spPr>
          <a:xfrm>
            <a:off x="9783183" y="366813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21" name="مستطيل مستدير الزوايا 20">
            <a:hlinkClick r:id="rId9" action="ppaction://hlinksldjump"/>
          </p:cNvPr>
          <p:cNvSpPr/>
          <p:nvPr/>
        </p:nvSpPr>
        <p:spPr>
          <a:xfrm>
            <a:off x="9783183" y="5107936"/>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23" name="مستطيل مستدير الزوايا 22">
            <a:hlinkClick r:id="rId10" action="ppaction://hlinksldjump"/>
          </p:cNvPr>
          <p:cNvSpPr/>
          <p:nvPr/>
        </p:nvSpPr>
        <p:spPr>
          <a:xfrm>
            <a:off x="9783183" y="438684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16"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7" name="رابط مستقيم 16"/>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24" name="Picture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25" name="TextBox 12">
            <a:extLst>
              <a:ext uri="{FF2B5EF4-FFF2-40B4-BE49-F238E27FC236}">
                <a16:creationId xmlns="" xmlns:a16="http://schemas.microsoft.com/office/drawing/2014/main" id="{E98CE9C2-6904-49B5-B3CF-B1053D82A6B9}"/>
              </a:ext>
            </a:extLst>
          </p:cNvPr>
          <p:cNvSpPr txBox="1"/>
          <p:nvPr/>
        </p:nvSpPr>
        <p:spPr>
          <a:xfrm>
            <a:off x="-572418"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4                        Lesson 4.1:   Types of Meetings</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742547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مستدير الزوايا 5"/>
          <p:cNvSpPr/>
          <p:nvPr/>
        </p:nvSpPr>
        <p:spPr>
          <a:xfrm>
            <a:off x="-518160" y="2118360"/>
            <a:ext cx="9768840" cy="3992880"/>
          </a:xfrm>
          <a:prstGeom prst="roundRect">
            <a:avLst>
              <a:gd name="adj" fmla="val 5217"/>
            </a:avLst>
          </a:prstGeom>
          <a:solidFill>
            <a:srgbClr val="FF9800"/>
          </a:solidFill>
          <a:ln>
            <a:noFill/>
          </a:ln>
          <a:effectLst/>
          <a:scene3d>
            <a:camera prst="orthographicFront">
              <a:rot lat="0" lon="0" rev="0"/>
            </a:camera>
            <a:lightRig rig="contrasting" dir="t">
              <a:rot lat="0" lon="0" rev="7800000"/>
            </a:lightRig>
          </a:scene3d>
          <a:sp3d>
            <a:bevelT w="139700" h="139700"/>
          </a:sp3d>
        </p:spPr>
        <p:style>
          <a:lnRef idx="0">
            <a:schemeClr val="accent4"/>
          </a:lnRef>
          <a:fillRef idx="3">
            <a:schemeClr val="accent4"/>
          </a:fillRef>
          <a:effectRef idx="3">
            <a:schemeClr val="accent4"/>
          </a:effectRef>
          <a:fontRef idx="minor">
            <a:schemeClr val="lt1"/>
          </a:fontRef>
        </p:style>
        <p:txBody>
          <a:bodyPr rtlCol="1" anchor="ctr"/>
          <a:lstStyle/>
          <a:p>
            <a:pPr algn="ctr"/>
            <a:endParaRPr lang="ar-BH" dirty="0"/>
          </a:p>
        </p:txBody>
      </p:sp>
      <p:sp>
        <p:nvSpPr>
          <p:cNvPr id="7" name="عنوان 1"/>
          <p:cNvSpPr txBox="1">
            <a:spLocks/>
          </p:cNvSpPr>
          <p:nvPr/>
        </p:nvSpPr>
        <p:spPr>
          <a:xfrm>
            <a:off x="1439916" y="2251231"/>
            <a:ext cx="5852685" cy="1523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dirty="0">
                <a:solidFill>
                  <a:srgbClr val="3F5378"/>
                </a:solidFill>
                <a:effectLst>
                  <a:innerShdw blurRad="63500" dist="50800" dir="10800000">
                    <a:prstClr val="black">
                      <a:alpha val="50000"/>
                    </a:prstClr>
                  </a:innerShdw>
                </a:effectLst>
                <a:latin typeface="Arial Black" panose="020B0A04020102020204" pitchFamily="34" charset="0"/>
              </a:rPr>
              <a:t>Chapter </a:t>
            </a:r>
            <a:r>
              <a:rPr lang="en-US" sz="8000" dirty="0" smtClean="0">
                <a:solidFill>
                  <a:srgbClr val="3F5378"/>
                </a:solidFill>
                <a:effectLst>
                  <a:innerShdw blurRad="63500" dist="50800" dir="10800000">
                    <a:prstClr val="black">
                      <a:alpha val="50000"/>
                    </a:prstClr>
                  </a:innerShdw>
                </a:effectLst>
                <a:latin typeface="Arial Black" panose="020B0A04020102020204" pitchFamily="34" charset="0"/>
              </a:rPr>
              <a:t>4</a:t>
            </a:r>
            <a:endParaRPr lang="en-US" sz="8000" dirty="0">
              <a:solidFill>
                <a:srgbClr val="3F5378"/>
              </a:solidFill>
              <a:effectLst>
                <a:innerShdw blurRad="63500" dist="50800" dir="10800000">
                  <a:prstClr val="black">
                    <a:alpha val="50000"/>
                  </a:prstClr>
                </a:innerShdw>
              </a:effectLst>
              <a:latin typeface="Arial Black" panose="020B0A04020102020204" pitchFamily="34" charset="0"/>
            </a:endParaRPr>
          </a:p>
        </p:txBody>
      </p:sp>
      <p:sp>
        <p:nvSpPr>
          <p:cNvPr id="8" name="مستطيل 7"/>
          <p:cNvSpPr/>
          <p:nvPr/>
        </p:nvSpPr>
        <p:spPr>
          <a:xfrm>
            <a:off x="174244" y="4218984"/>
            <a:ext cx="8868133" cy="116955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7000" dirty="0" smtClean="0">
                <a:ln>
                  <a:solidFill>
                    <a:srgbClr val="3F5378"/>
                  </a:solidFill>
                </a:ln>
                <a:solidFill>
                  <a:schemeClr val="bg1"/>
                </a:solidFill>
                <a:latin typeface="Arial Black" panose="020B0A04020102020204" pitchFamily="34" charset="0"/>
              </a:rPr>
              <a:t>Business Meeting</a:t>
            </a:r>
            <a:endParaRPr lang="en-US" sz="7000" cap="none" spc="0" dirty="0" smtClean="0">
              <a:ln>
                <a:solidFill>
                  <a:srgbClr val="3F5378"/>
                </a:solidFill>
              </a:ln>
              <a:solidFill>
                <a:schemeClr val="bg1"/>
              </a:solidFill>
              <a:effectLst/>
              <a:latin typeface="Arial Black" panose="020B0A04020102020204" pitchFamily="34" charset="0"/>
            </a:endParaRPr>
          </a:p>
        </p:txBody>
      </p:sp>
      <p:pic>
        <p:nvPicPr>
          <p:cNvPr id="2" name="صورة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08172" y="1684266"/>
            <a:ext cx="4453218" cy="2968812"/>
          </a:xfrm>
          <a:prstGeom prst="ellipse">
            <a:avLst/>
          </a:prstGeom>
          <a:ln>
            <a:noFill/>
          </a:ln>
          <a:effectLst>
            <a:softEdge rad="112500"/>
          </a:effectLst>
        </p:spPr>
      </p:pic>
      <p:sp>
        <p:nvSpPr>
          <p:cNvPr id="9"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0" name="رابط مستقيم 9"/>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12" name="TextBox 12">
            <a:extLst>
              <a:ext uri="{FF2B5EF4-FFF2-40B4-BE49-F238E27FC236}">
                <a16:creationId xmlns="" xmlns:a16="http://schemas.microsoft.com/office/drawing/2014/main" id="{E98CE9C2-6904-49B5-B3CF-B1053D82A6B9}"/>
              </a:ext>
            </a:extLst>
          </p:cNvPr>
          <p:cNvSpPr txBox="1"/>
          <p:nvPr/>
        </p:nvSpPr>
        <p:spPr>
          <a:xfrm>
            <a:off x="-572418"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4                        Lesson 4.1:   Types of Meetings</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763317508"/>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a:hlinkClick r:id="rId3" action="ppaction://hlinksldjump"/>
          </p:cNvPr>
          <p:cNvSpPr/>
          <p:nvPr/>
        </p:nvSpPr>
        <p:spPr>
          <a:xfrm>
            <a:off x="152400"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542925" indent="-542925" algn="just">
              <a:tabLst>
                <a:tab pos="542925" algn="l"/>
              </a:tabLst>
            </a:pPr>
            <a:r>
              <a:rPr lang="en-US" sz="4000" b="1" dirty="0">
                <a:solidFill>
                  <a:schemeClr val="tx1"/>
                </a:solidFill>
                <a:latin typeface="Sakkal Majalla" panose="02000000000000000000" pitchFamily="2" charset="-78"/>
                <a:cs typeface="Sakkal Majalla" panose="02000000000000000000" pitchFamily="2" charset="-78"/>
              </a:rPr>
              <a:t>5. </a:t>
            </a:r>
            <a:r>
              <a:rPr lang="en-US" sz="4000" b="1" dirty="0" smtClean="0">
                <a:solidFill>
                  <a:schemeClr val="tx1"/>
                </a:solidFill>
                <a:latin typeface="Sakkal Majalla" panose="02000000000000000000" pitchFamily="2" charset="-78"/>
                <a:cs typeface="Sakkal Majalla" panose="02000000000000000000" pitchFamily="2" charset="-78"/>
              </a:rPr>
              <a:t>Sun Cola </a:t>
            </a:r>
            <a:r>
              <a:rPr lang="en-US" sz="4000" b="1" dirty="0">
                <a:solidFill>
                  <a:schemeClr val="tx1"/>
                </a:solidFill>
                <a:latin typeface="Sakkal Majalla" panose="02000000000000000000" pitchFamily="2" charset="-78"/>
                <a:cs typeface="Sakkal Majalla" panose="02000000000000000000" pitchFamily="2" charset="-78"/>
              </a:rPr>
              <a:t>Company is having a brainstorming session to generate ideas for new cola flavors. </a:t>
            </a:r>
            <a:r>
              <a:rPr lang="en-US" sz="4000" b="1" dirty="0" smtClean="0">
                <a:solidFill>
                  <a:schemeClr val="tx1"/>
                </a:solidFill>
                <a:latin typeface="Sakkal Majalla" panose="02000000000000000000" pitchFamily="2" charset="-78"/>
                <a:cs typeface="Sakkal Majalla" panose="02000000000000000000" pitchFamily="2" charset="-78"/>
              </a:rPr>
              <a:t> What </a:t>
            </a:r>
            <a:r>
              <a:rPr lang="en-US" sz="4000" b="1" dirty="0">
                <a:solidFill>
                  <a:schemeClr val="tx1"/>
                </a:solidFill>
                <a:latin typeface="Sakkal Majalla" panose="02000000000000000000" pitchFamily="2" charset="-78"/>
                <a:cs typeface="Sakkal Majalla" panose="02000000000000000000" pitchFamily="2" charset="-78"/>
              </a:rPr>
              <a:t>type of meeting is this called?</a:t>
            </a:r>
          </a:p>
          <a:p>
            <a:pPr marL="623888" indent="-623888" algn="just"/>
            <a:endParaRPr lang="en-US" sz="4000" b="1" dirty="0" smtClean="0">
              <a:solidFill>
                <a:schemeClr val="tx1"/>
              </a:solidFill>
              <a:latin typeface="Sakkal Majalla" panose="02000000000000000000" pitchFamily="2" charset="-78"/>
              <a:cs typeface="Sakkal Majalla" panose="02000000000000000000" pitchFamily="2" charset="-78"/>
            </a:endParaRPr>
          </a:p>
          <a:p>
            <a:pPr marL="623888" indent="-623888" algn="just"/>
            <a:endParaRPr lang="en-US" sz="4000" b="1" dirty="0">
              <a:solidFill>
                <a:schemeClr val="tx1"/>
              </a:solidFill>
              <a:latin typeface="Sakkal Majalla" panose="02000000000000000000" pitchFamily="2" charset="-78"/>
              <a:cs typeface="Sakkal Majalla" panose="02000000000000000000" pitchFamily="2" charset="-78"/>
            </a:endParaRPr>
          </a:p>
          <a:p>
            <a:pPr algn="just"/>
            <a:endParaRPr lang="ar-BH" sz="3600"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874058" y="430849"/>
            <a:ext cx="5435301" cy="766200"/>
          </a:xfrm>
        </p:spPr>
        <p:txBody>
          <a:bodyPr>
            <a:noAutofit/>
          </a:bodyPr>
          <a:lstStyle/>
          <a:p>
            <a:pPr algn="ctr"/>
            <a:r>
              <a:rPr lang="en-US" sz="4000" dirty="0">
                <a:solidFill>
                  <a:schemeClr val="bg1"/>
                </a:solidFill>
                <a:latin typeface="Arial Black" panose="020B0A04020102020204" pitchFamily="34" charset="0"/>
              </a:rPr>
              <a:t>Questions</a:t>
            </a:r>
          </a:p>
        </p:txBody>
      </p:sp>
      <p:sp>
        <p:nvSpPr>
          <p:cNvPr id="56" name="Rectangle 3"/>
          <p:cNvSpPr/>
          <p:nvPr/>
        </p:nvSpPr>
        <p:spPr>
          <a:xfrm>
            <a:off x="18622" y="41961"/>
            <a:ext cx="1173480" cy="1446550"/>
          </a:xfrm>
          <a:prstGeom prst="rect">
            <a:avLst/>
          </a:prstGeom>
          <a:noFill/>
          <a:ln w="28575">
            <a:noFill/>
          </a:ln>
        </p:spPr>
        <p:txBody>
          <a:bodyPr wrap="square" lIns="91440" tIns="45720" rIns="91440" bIns="45720">
            <a:spAutoFit/>
          </a:bodyPr>
          <a:lstStyle/>
          <a:p>
            <a:pPr algn="ctr"/>
            <a:r>
              <a:rPr lang="en-US" sz="88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rPr>
              <a:t>?</a:t>
            </a:r>
          </a:p>
        </p:txBody>
      </p:sp>
      <p:sp>
        <p:nvSpPr>
          <p:cNvPr id="41" name="Rectangle: Rounded Corners 16">
            <a:hlinkClick r:id="rId4" action="ppaction://hlinksldjump"/>
            <a:extLst>
              <a:ext uri="{FF2B5EF4-FFF2-40B4-BE49-F238E27FC236}">
                <a16:creationId xmlns:a16="http://schemas.microsoft.com/office/drawing/2014/main" xmlns="" id="{AB991657-89AD-4D7D-B6CE-01F69D831875}"/>
              </a:ext>
            </a:extLst>
          </p:cNvPr>
          <p:cNvSpPr/>
          <p:nvPr/>
        </p:nvSpPr>
        <p:spPr>
          <a:xfrm>
            <a:off x="1335080" y="3386005"/>
            <a:ext cx="3338422" cy="820591"/>
          </a:xfrm>
          <a:prstGeom prst="roundRect">
            <a:avLst>
              <a:gd name="adj" fmla="val 50000"/>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000" b="1" dirty="0">
                <a:solidFill>
                  <a:schemeClr val="bg1"/>
                </a:solidFill>
                <a:latin typeface="Sakkal Majalla" panose="02000000000000000000" pitchFamily="2" charset="-78"/>
                <a:cs typeface="Sakkal Majalla" panose="02000000000000000000" pitchFamily="2" charset="-78"/>
              </a:rPr>
              <a:t>a. </a:t>
            </a:r>
            <a:r>
              <a:rPr lang="en-US" sz="4000" b="1" dirty="0" smtClean="0">
                <a:latin typeface="Sakkal Majalla" panose="02000000000000000000" pitchFamily="2" charset="-78"/>
                <a:cs typeface="Sakkal Majalla" panose="02000000000000000000" pitchFamily="2" charset="-78"/>
              </a:rPr>
              <a:t>Formal</a:t>
            </a:r>
            <a:endParaRPr lang="en-US" sz="4000" b="1" dirty="0">
              <a:solidFill>
                <a:schemeClr val="bg1"/>
              </a:solidFill>
              <a:latin typeface="Sakkal Majalla" panose="02000000000000000000" pitchFamily="2" charset="-78"/>
              <a:cs typeface="Sakkal Majalla" panose="02000000000000000000" pitchFamily="2" charset="-78"/>
            </a:endParaRPr>
          </a:p>
        </p:txBody>
      </p:sp>
      <p:sp>
        <p:nvSpPr>
          <p:cNvPr id="42" name="Rectangle: Rounded Corners 24">
            <a:hlinkClick r:id="rId4" action="ppaction://hlinksldjump"/>
            <a:extLst>
              <a:ext uri="{FF2B5EF4-FFF2-40B4-BE49-F238E27FC236}">
                <a16:creationId xmlns:a16="http://schemas.microsoft.com/office/drawing/2014/main" xmlns="" id="{A25C2FD2-FA0F-4C05-A0F5-579151B91FB4}"/>
              </a:ext>
            </a:extLst>
          </p:cNvPr>
          <p:cNvSpPr/>
          <p:nvPr/>
        </p:nvSpPr>
        <p:spPr>
          <a:xfrm>
            <a:off x="5188212" y="3386005"/>
            <a:ext cx="3338422" cy="820591"/>
          </a:xfrm>
          <a:prstGeom prst="roundRect">
            <a:avLst>
              <a:gd name="adj" fmla="val 50000"/>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indent="-444500" algn="ctr"/>
            <a:r>
              <a:rPr lang="en-US" sz="4000" b="1" dirty="0">
                <a:solidFill>
                  <a:schemeClr val="bg1"/>
                </a:solidFill>
                <a:latin typeface="Sakkal Majalla" panose="02000000000000000000" pitchFamily="2" charset="-78"/>
                <a:cs typeface="Sakkal Majalla" panose="02000000000000000000" pitchFamily="2" charset="-78"/>
              </a:rPr>
              <a:t>b. Optional</a:t>
            </a:r>
          </a:p>
        </p:txBody>
      </p:sp>
      <p:sp>
        <p:nvSpPr>
          <p:cNvPr id="43" name="Rectangle: Rounded Corners 25">
            <a:hlinkClick r:id="rId5" action="ppaction://hlinksldjump"/>
            <a:extLst>
              <a:ext uri="{FF2B5EF4-FFF2-40B4-BE49-F238E27FC236}">
                <a16:creationId xmlns:a16="http://schemas.microsoft.com/office/drawing/2014/main" xmlns="" id="{C6985E23-4C51-4A5D-9D7B-E600D8D0197B}"/>
              </a:ext>
            </a:extLst>
          </p:cNvPr>
          <p:cNvSpPr/>
          <p:nvPr/>
        </p:nvSpPr>
        <p:spPr>
          <a:xfrm>
            <a:off x="1335080" y="4400996"/>
            <a:ext cx="3338422" cy="820591"/>
          </a:xfrm>
          <a:prstGeom prst="roundRect">
            <a:avLst>
              <a:gd name="adj" fmla="val 50000"/>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000" b="1" dirty="0">
                <a:solidFill>
                  <a:schemeClr val="bg1"/>
                </a:solidFill>
                <a:latin typeface="Sakkal Majalla" panose="02000000000000000000" pitchFamily="2" charset="-78"/>
                <a:cs typeface="Sakkal Majalla" panose="02000000000000000000" pitchFamily="2" charset="-78"/>
              </a:rPr>
              <a:t>c. </a:t>
            </a:r>
            <a:r>
              <a:rPr lang="en-US" sz="4000" b="1" dirty="0" smtClean="0">
                <a:solidFill>
                  <a:schemeClr val="bg1"/>
                </a:solidFill>
                <a:latin typeface="Sakkal Majalla" panose="02000000000000000000" pitchFamily="2" charset="-78"/>
                <a:cs typeface="Sakkal Majalla" panose="02000000000000000000" pitchFamily="2" charset="-78"/>
              </a:rPr>
              <a:t>Informal</a:t>
            </a:r>
            <a:endParaRPr lang="en-US" sz="4000" b="1" dirty="0">
              <a:solidFill>
                <a:schemeClr val="bg1"/>
              </a:solidFill>
              <a:latin typeface="Sakkal Majalla" panose="02000000000000000000" pitchFamily="2" charset="-78"/>
              <a:cs typeface="Sakkal Majalla" panose="02000000000000000000" pitchFamily="2" charset="-78"/>
            </a:endParaRPr>
          </a:p>
        </p:txBody>
      </p:sp>
      <p:sp>
        <p:nvSpPr>
          <p:cNvPr id="44" name="Rectangle: Rounded Corners 26">
            <a:hlinkClick r:id="rId4" action="ppaction://hlinksldjump"/>
            <a:extLst>
              <a:ext uri="{FF2B5EF4-FFF2-40B4-BE49-F238E27FC236}">
                <a16:creationId xmlns:a16="http://schemas.microsoft.com/office/drawing/2014/main" xmlns="" id="{172F21EC-CAE3-4270-8AFF-6D9181D98905}"/>
              </a:ext>
            </a:extLst>
          </p:cNvPr>
          <p:cNvSpPr/>
          <p:nvPr/>
        </p:nvSpPr>
        <p:spPr>
          <a:xfrm>
            <a:off x="5188212" y="4400996"/>
            <a:ext cx="3338422" cy="820591"/>
          </a:xfrm>
          <a:prstGeom prst="roundRect">
            <a:avLst>
              <a:gd name="adj" fmla="val 50000"/>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indent="-444500" algn="ctr"/>
            <a:r>
              <a:rPr lang="en-US" sz="3200" b="1" dirty="0">
                <a:solidFill>
                  <a:schemeClr val="bg1"/>
                </a:solidFill>
                <a:latin typeface="Sakkal Majalla" panose="02000000000000000000" pitchFamily="2" charset="-78"/>
                <a:cs typeface="Sakkal Majalla" panose="02000000000000000000" pitchFamily="2" charset="-78"/>
              </a:rPr>
              <a:t>d. </a:t>
            </a:r>
            <a:r>
              <a:rPr lang="en-US" sz="3200" b="1" dirty="0" smtClean="0">
                <a:solidFill>
                  <a:schemeClr val="bg1"/>
                </a:solidFill>
                <a:latin typeface="Sakkal Majalla" panose="02000000000000000000" pitchFamily="2" charset="-78"/>
                <a:cs typeface="Sakkal Majalla" panose="02000000000000000000" pitchFamily="2" charset="-78"/>
              </a:rPr>
              <a:t>None are correct.</a:t>
            </a:r>
            <a:endParaRPr lang="en-US" sz="3200" b="1" dirty="0">
              <a:solidFill>
                <a:schemeClr val="bg1"/>
              </a:solidFill>
              <a:latin typeface="Sakkal Majalla" panose="02000000000000000000" pitchFamily="2" charset="-78"/>
              <a:cs typeface="Sakkal Majalla" panose="02000000000000000000" pitchFamily="2" charset="-78"/>
            </a:endParaRPr>
          </a:p>
        </p:txBody>
      </p:sp>
      <p:sp>
        <p:nvSpPr>
          <p:cNvPr id="10" name="مستطيل مستدير الزوايا 9">
            <a:hlinkClick r:id="rId6" action="ppaction://hlinksldjump"/>
          </p:cNvPr>
          <p:cNvSpPr/>
          <p:nvPr/>
        </p:nvSpPr>
        <p:spPr>
          <a:xfrm>
            <a:off x="9783183" y="2230719"/>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11" name="مستطيل مستدير الزوايا 10">
            <a:hlinkClick r:id="rId7" action="ppaction://hlinksldjump"/>
          </p:cNvPr>
          <p:cNvSpPr/>
          <p:nvPr/>
        </p:nvSpPr>
        <p:spPr>
          <a:xfrm>
            <a:off x="9783183" y="294942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12" name="مستطيل مستدير الزوايا 11">
            <a:hlinkClick r:id="rId8" action="ppaction://hlinksldjump"/>
          </p:cNvPr>
          <p:cNvSpPr/>
          <p:nvPr/>
        </p:nvSpPr>
        <p:spPr>
          <a:xfrm>
            <a:off x="9783183" y="366813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13" name="مستطيل مستدير الزوايا 12">
            <a:hlinkClick r:id="rId9" action="ppaction://hlinksldjump"/>
          </p:cNvPr>
          <p:cNvSpPr/>
          <p:nvPr/>
        </p:nvSpPr>
        <p:spPr>
          <a:xfrm>
            <a:off x="9783183" y="5107936"/>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16" name="مستطيل مستدير الزوايا 15">
            <a:hlinkClick r:id="rId10" action="ppaction://hlinksldjump"/>
          </p:cNvPr>
          <p:cNvSpPr/>
          <p:nvPr/>
        </p:nvSpPr>
        <p:spPr>
          <a:xfrm>
            <a:off x="9783183" y="438684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17"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8" name="رابط مستقيم 17"/>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9" name="Picture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20" name="TextBox 12">
            <a:extLst>
              <a:ext uri="{FF2B5EF4-FFF2-40B4-BE49-F238E27FC236}">
                <a16:creationId xmlns="" xmlns:a16="http://schemas.microsoft.com/office/drawing/2014/main" id="{E98CE9C2-6904-49B5-B3CF-B1053D82A6B9}"/>
              </a:ext>
            </a:extLst>
          </p:cNvPr>
          <p:cNvSpPr txBox="1"/>
          <p:nvPr/>
        </p:nvSpPr>
        <p:spPr>
          <a:xfrm>
            <a:off x="-572418"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4                        Lesson 4.1:   Types of Meetings</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2025510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37160"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solidFill>
                <a:schemeClr val="tx1"/>
              </a:solidFill>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903337" y="396161"/>
            <a:ext cx="6309360" cy="766200"/>
          </a:xfrm>
        </p:spPr>
        <p:txBody>
          <a:bodyPr>
            <a:noAutofit/>
          </a:bodyPr>
          <a:lstStyle/>
          <a:p>
            <a:pPr algn="ctr"/>
            <a:r>
              <a:rPr lang="en-US" sz="4000" dirty="0">
                <a:solidFill>
                  <a:schemeClr val="bg1"/>
                </a:solidFill>
                <a:latin typeface="Arial Black" panose="020B0A04020102020204" pitchFamily="34" charset="0"/>
              </a:rPr>
              <a:t>Questions</a:t>
            </a:r>
          </a:p>
        </p:txBody>
      </p:sp>
      <p:grpSp>
        <p:nvGrpSpPr>
          <p:cNvPr id="21" name="Shape 401">
            <a:extLst>
              <a:ext uri="{FF2B5EF4-FFF2-40B4-BE49-F238E27FC236}">
                <a16:creationId xmlns="" xmlns:a16="http://schemas.microsoft.com/office/drawing/2014/main" id="{CA68224C-CCE5-47D9-9404-154159D2DA2A}"/>
              </a:ext>
            </a:extLst>
          </p:cNvPr>
          <p:cNvGrpSpPr/>
          <p:nvPr/>
        </p:nvGrpSpPr>
        <p:grpSpPr>
          <a:xfrm>
            <a:off x="441015" y="3273861"/>
            <a:ext cx="5043757" cy="907708"/>
            <a:chOff x="-1535283" y="1287960"/>
            <a:chExt cx="11486579" cy="2067200"/>
          </a:xfrm>
        </p:grpSpPr>
        <p:sp>
          <p:nvSpPr>
            <p:cNvPr id="22" name="Shape 402">
              <a:extLst>
                <a:ext uri="{FF2B5EF4-FFF2-40B4-BE49-F238E27FC236}">
                  <a16:creationId xmlns="" xmlns:a16="http://schemas.microsoft.com/office/drawing/2014/main" id="{B8E8427B-60EB-4E69-BB5A-FD919979A02F}"/>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8" name="Shape 403">
              <a:extLst>
                <a:ext uri="{FF2B5EF4-FFF2-40B4-BE49-F238E27FC236}">
                  <a16:creationId xmlns="" xmlns:a16="http://schemas.microsoft.com/office/drawing/2014/main" id="{320D36B2-525D-4362-9FA9-8FC28DA63549}"/>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0" name="Shape 404">
              <a:extLst>
                <a:ext uri="{FF2B5EF4-FFF2-40B4-BE49-F238E27FC236}">
                  <a16:creationId xmlns="" xmlns:a16="http://schemas.microsoft.com/office/drawing/2014/main" id="{2A310E7D-D9CA-4AE4-B399-BAEE97F6436A}"/>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1" name="Shape 405">
              <a:extLst>
                <a:ext uri="{FF2B5EF4-FFF2-40B4-BE49-F238E27FC236}">
                  <a16:creationId xmlns="" xmlns:a16="http://schemas.microsoft.com/office/drawing/2014/main" id="{8D0EB06B-8FC0-4C55-8AD6-3761D84B5D89}"/>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5" name="Shape 406">
              <a:extLst>
                <a:ext uri="{FF2B5EF4-FFF2-40B4-BE49-F238E27FC236}">
                  <a16:creationId xmlns="" xmlns:a16="http://schemas.microsoft.com/office/drawing/2014/main" id="{77F60333-F0AA-40AF-A396-0C8F65E14CA2}"/>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grpSp>
      <p:sp>
        <p:nvSpPr>
          <p:cNvPr id="36" name="Shape 408">
            <a:extLst>
              <a:ext uri="{FF2B5EF4-FFF2-40B4-BE49-F238E27FC236}">
                <a16:creationId xmlns="" xmlns:a16="http://schemas.microsoft.com/office/drawing/2014/main" id="{B91172F4-9686-4D09-A056-6082F75A0308}"/>
              </a:ext>
            </a:extLst>
          </p:cNvPr>
          <p:cNvSpPr txBox="1">
            <a:spLocks/>
          </p:cNvSpPr>
          <p:nvPr/>
        </p:nvSpPr>
        <p:spPr>
          <a:xfrm>
            <a:off x="1132522" y="4261509"/>
            <a:ext cx="3224325" cy="463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chemeClr val="tx2"/>
                </a:solidFill>
                <a:latin typeface="Sakkal Majalla" panose="02000000000000000000" pitchFamily="2" charset="-78"/>
                <a:cs typeface="Sakkal Majalla" panose="02000000000000000000" pitchFamily="2" charset="-78"/>
              </a:rPr>
              <a:t>To go over workbook </a:t>
            </a:r>
            <a:r>
              <a:rPr lang="en-US" b="1" dirty="0" smtClean="0">
                <a:solidFill>
                  <a:schemeClr val="tx2"/>
                </a:solidFill>
                <a:latin typeface="Sakkal Majalla" panose="02000000000000000000" pitchFamily="2" charset="-78"/>
                <a:cs typeface="Sakkal Majalla" panose="02000000000000000000" pitchFamily="2" charset="-78"/>
              </a:rPr>
              <a:t>pages 76-79</a:t>
            </a:r>
            <a:endParaRPr lang="en-US" b="1" u="sng" dirty="0">
              <a:solidFill>
                <a:schemeClr val="tx2"/>
              </a:solidFill>
              <a:latin typeface="Sakkal Majalla" panose="02000000000000000000" pitchFamily="2" charset="-78"/>
              <a:cs typeface="Sakkal Majalla" panose="02000000000000000000" pitchFamily="2" charset="-78"/>
            </a:endParaRPr>
          </a:p>
        </p:txBody>
      </p:sp>
      <p:sp>
        <p:nvSpPr>
          <p:cNvPr id="37" name="Shape 407">
            <a:extLst>
              <a:ext uri="{FF2B5EF4-FFF2-40B4-BE49-F238E27FC236}">
                <a16:creationId xmlns="" xmlns:a16="http://schemas.microsoft.com/office/drawing/2014/main" id="{7F00BA46-2982-45DD-ABD1-BCB99C490CE4}"/>
              </a:ext>
            </a:extLst>
          </p:cNvPr>
          <p:cNvSpPr txBox="1">
            <a:spLocks/>
          </p:cNvSpPr>
          <p:nvPr/>
        </p:nvSpPr>
        <p:spPr>
          <a:xfrm>
            <a:off x="1007459" y="3451428"/>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Additional Activity</a:t>
            </a:r>
            <a:endParaRPr lang="ar-SA" sz="2800" dirty="0">
              <a:solidFill>
                <a:schemeClr val="bg1"/>
              </a:solidFill>
              <a:latin typeface="Arial Black" panose="020B0A04020102020204" pitchFamily="34" charset="0"/>
              <a:cs typeface="Times New Roman" panose="02020603050405020304" pitchFamily="18" charset="0"/>
            </a:endParaRPr>
          </a:p>
        </p:txBody>
      </p:sp>
      <p:pic>
        <p:nvPicPr>
          <p:cNvPr id="38" name="صورة 37"/>
          <p:cNvPicPr>
            <a:picLocks noChangeAspect="1"/>
          </p:cNvPicPr>
          <p:nvPr/>
        </p:nvPicPr>
        <p:blipFill rotWithShape="1">
          <a:blip r:embed="rId2"/>
          <a:srcRect l="38287" t="30020" r="38819" b="15435"/>
          <a:stretch/>
        </p:blipFill>
        <p:spPr>
          <a:xfrm>
            <a:off x="5901103" y="1581767"/>
            <a:ext cx="3557318" cy="4652403"/>
          </a:xfrm>
          <a:prstGeom prst="rect">
            <a:avLst/>
          </a:prstGeom>
          <a:ln>
            <a:solidFill>
              <a:schemeClr val="tx1"/>
            </a:solidFill>
          </a:ln>
        </p:spPr>
      </p:pic>
      <p:grpSp>
        <p:nvGrpSpPr>
          <p:cNvPr id="49" name="Shape 579"/>
          <p:cNvGrpSpPr/>
          <p:nvPr/>
        </p:nvGrpSpPr>
        <p:grpSpPr>
          <a:xfrm>
            <a:off x="313155" y="368110"/>
            <a:ext cx="936342" cy="794251"/>
            <a:chOff x="1934025" y="1001650"/>
            <a:chExt cx="415300" cy="355600"/>
          </a:xfrm>
        </p:grpSpPr>
        <p:sp>
          <p:nvSpPr>
            <p:cNvPr id="50" name="Shape 580"/>
            <p:cNvSpPr/>
            <p:nvPr/>
          </p:nvSpPr>
          <p:spPr>
            <a:xfrm>
              <a:off x="1934025" y="1303650"/>
              <a:ext cx="207650" cy="53600"/>
            </a:xfrm>
            <a:custGeom>
              <a:avLst/>
              <a:gdLst/>
              <a:ahLst/>
              <a:cxnLst/>
              <a:rect l="0" t="0" r="0" b="0"/>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1" name="Shape 581"/>
            <p:cNvSpPr/>
            <p:nvPr/>
          </p:nvSpPr>
          <p:spPr>
            <a:xfrm>
              <a:off x="2141650" y="1303650"/>
              <a:ext cx="207675" cy="53600"/>
            </a:xfrm>
            <a:custGeom>
              <a:avLst/>
              <a:gdLst/>
              <a:ahLst/>
              <a:cxnLst/>
              <a:rect l="0" t="0" r="0" b="0"/>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2" name="Shape 582"/>
            <p:cNvSpPr/>
            <p:nvPr/>
          </p:nvSpPr>
          <p:spPr>
            <a:xfrm>
              <a:off x="1934025" y="1001650"/>
              <a:ext cx="207650" cy="331250"/>
            </a:xfrm>
            <a:custGeom>
              <a:avLst/>
              <a:gdLst/>
              <a:ahLst/>
              <a:cxnLst/>
              <a:rect l="0" t="0" r="0" b="0"/>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3" name="Shape 583"/>
            <p:cNvSpPr/>
            <p:nvPr/>
          </p:nvSpPr>
          <p:spPr>
            <a:xfrm>
              <a:off x="2141650" y="1001650"/>
              <a:ext cx="207675" cy="331250"/>
            </a:xfrm>
            <a:custGeom>
              <a:avLst/>
              <a:gdLst/>
              <a:ahLst/>
              <a:cxnLst/>
              <a:rect l="0" t="0" r="0" b="0"/>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34" name="مستطيل مستدير الزوايا 33">
            <a:hlinkClick r:id="rId3" action="ppaction://hlinksldjump"/>
          </p:cNvPr>
          <p:cNvSpPr/>
          <p:nvPr/>
        </p:nvSpPr>
        <p:spPr>
          <a:xfrm>
            <a:off x="9783183" y="2230719"/>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39" name="مستطيل مستدير الزوايا 38">
            <a:hlinkClick r:id="rId4" action="ppaction://hlinksldjump"/>
          </p:cNvPr>
          <p:cNvSpPr/>
          <p:nvPr/>
        </p:nvSpPr>
        <p:spPr>
          <a:xfrm>
            <a:off x="9783183" y="294942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40" name="مستطيل مستدير الزوايا 39">
            <a:hlinkClick r:id="rId5" action="ppaction://hlinksldjump"/>
          </p:cNvPr>
          <p:cNvSpPr/>
          <p:nvPr/>
        </p:nvSpPr>
        <p:spPr>
          <a:xfrm>
            <a:off x="9783183" y="366813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41" name="مستطيل مستدير الزوايا 40">
            <a:hlinkClick r:id="rId6" action="ppaction://hlinksldjump"/>
          </p:cNvPr>
          <p:cNvSpPr/>
          <p:nvPr/>
        </p:nvSpPr>
        <p:spPr>
          <a:xfrm>
            <a:off x="9783183" y="5107936"/>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47" name="مستطيل مستدير الزوايا 46">
            <a:hlinkClick r:id="rId7" action="ppaction://hlinksldjump"/>
          </p:cNvPr>
          <p:cNvSpPr/>
          <p:nvPr/>
        </p:nvSpPr>
        <p:spPr>
          <a:xfrm>
            <a:off x="9783183" y="438684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25"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26" name="رابط مستقيم 25"/>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27"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32" name="TextBox 12">
            <a:extLst>
              <a:ext uri="{FF2B5EF4-FFF2-40B4-BE49-F238E27FC236}">
                <a16:creationId xmlns="" xmlns:a16="http://schemas.microsoft.com/office/drawing/2014/main" id="{E98CE9C2-6904-49B5-B3CF-B1053D82A6B9}"/>
              </a:ext>
            </a:extLst>
          </p:cNvPr>
          <p:cNvSpPr txBox="1"/>
          <p:nvPr/>
        </p:nvSpPr>
        <p:spPr>
          <a:xfrm>
            <a:off x="-572418"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4                        Lesson 4.1:   Types of Meetings</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0261014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mond 12">
            <a:extLst>
              <a:ext uri="{FF2B5EF4-FFF2-40B4-BE49-F238E27FC236}">
                <a16:creationId xmlns="" xmlns:a16="http://schemas.microsoft.com/office/drawing/2014/main" id="{BDD17388-A0DF-412C-A2B4-570FBBC5ACF4}"/>
              </a:ext>
            </a:extLst>
          </p:cNvPr>
          <p:cNvSpPr/>
          <p:nvPr/>
        </p:nvSpPr>
        <p:spPr>
          <a:xfrm>
            <a:off x="6330171" y="3521887"/>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Diamond 9">
            <a:extLst>
              <a:ext uri="{FF2B5EF4-FFF2-40B4-BE49-F238E27FC236}">
                <a16:creationId xmlns="" xmlns:a16="http://schemas.microsoft.com/office/drawing/2014/main" id="{F4F03380-86CB-4C66-875E-8AA503C599BC}"/>
              </a:ext>
            </a:extLst>
          </p:cNvPr>
          <p:cNvSpPr/>
          <p:nvPr/>
        </p:nvSpPr>
        <p:spPr>
          <a:xfrm>
            <a:off x="5846853" y="1021330"/>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Diamond 8">
            <a:extLst>
              <a:ext uri="{FF2B5EF4-FFF2-40B4-BE49-F238E27FC236}">
                <a16:creationId xmlns="" xmlns:a16="http://schemas.microsoft.com/office/drawing/2014/main" id="{ADDD23E7-9E9B-4511-8EBE-57ACE20E5DDA}"/>
              </a:ext>
            </a:extLst>
          </p:cNvPr>
          <p:cNvSpPr/>
          <p:nvPr/>
        </p:nvSpPr>
        <p:spPr>
          <a:xfrm>
            <a:off x="2816488" y="2060119"/>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Diamond 11">
            <a:extLst>
              <a:ext uri="{FF2B5EF4-FFF2-40B4-BE49-F238E27FC236}">
                <a16:creationId xmlns="" xmlns:a16="http://schemas.microsoft.com/office/drawing/2014/main" id="{87DFBFF2-F813-4502-94B7-DD609DA6F5CE}"/>
              </a:ext>
            </a:extLst>
          </p:cNvPr>
          <p:cNvSpPr/>
          <p:nvPr/>
        </p:nvSpPr>
        <p:spPr>
          <a:xfrm>
            <a:off x="5741231" y="131108"/>
            <a:ext cx="684000" cy="684000"/>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Diamond 4">
            <a:extLst>
              <a:ext uri="{FF2B5EF4-FFF2-40B4-BE49-F238E27FC236}">
                <a16:creationId xmlns="" xmlns:a16="http://schemas.microsoft.com/office/drawing/2014/main" id="{CFA413BD-DC4E-4AB9-971A-4238138F2EBA}"/>
              </a:ext>
            </a:extLst>
          </p:cNvPr>
          <p:cNvSpPr/>
          <p:nvPr/>
        </p:nvSpPr>
        <p:spPr>
          <a:xfrm>
            <a:off x="3136764" y="394895"/>
            <a:ext cx="5893994" cy="5864941"/>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Diamond 7">
            <a:extLst>
              <a:ext uri="{FF2B5EF4-FFF2-40B4-BE49-F238E27FC236}">
                <a16:creationId xmlns="" xmlns:a16="http://schemas.microsoft.com/office/drawing/2014/main" id="{6476A3AB-C9BB-4585-8E4F-1EB85D77CD2A}"/>
              </a:ext>
            </a:extLst>
          </p:cNvPr>
          <p:cNvSpPr/>
          <p:nvPr/>
        </p:nvSpPr>
        <p:spPr>
          <a:xfrm>
            <a:off x="3473034" y="696461"/>
            <a:ext cx="5220395" cy="5194662"/>
          </a:xfrm>
          <a:prstGeom prst="diamond">
            <a:avLst/>
          </a:prstGeom>
          <a:solidFill>
            <a:schemeClr val="bg1"/>
          </a:solidFill>
          <a:ln w="7620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10" name="Group 13">
            <a:extLst>
              <a:ext uri="{FF2B5EF4-FFF2-40B4-BE49-F238E27FC236}">
                <a16:creationId xmlns="" xmlns:a16="http://schemas.microsoft.com/office/drawing/2014/main" id="{01375641-91DF-4F61-8B2A-234662AF2201}"/>
              </a:ext>
            </a:extLst>
          </p:cNvPr>
          <p:cNvGrpSpPr/>
          <p:nvPr/>
        </p:nvGrpSpPr>
        <p:grpSpPr>
          <a:xfrm>
            <a:off x="5140851" y="995486"/>
            <a:ext cx="1818511" cy="942048"/>
            <a:chOff x="5140851" y="893888"/>
            <a:chExt cx="1818511" cy="942048"/>
          </a:xfrm>
        </p:grpSpPr>
        <p:cxnSp>
          <p:nvCxnSpPr>
            <p:cNvPr id="11" name="Straight Connector 10">
              <a:extLst>
                <a:ext uri="{FF2B5EF4-FFF2-40B4-BE49-F238E27FC236}">
                  <a16:creationId xmlns="" xmlns:a16="http://schemas.microsoft.com/office/drawing/2014/main" id="{83BEFCC4-CA99-4B3D-AAA0-0F0D9FFD6122}"/>
                </a:ext>
              </a:extLst>
            </p:cNvPr>
            <p:cNvCxnSpPr/>
            <p:nvPr/>
          </p:nvCxnSpPr>
          <p:spPr>
            <a:xfrm flipH="1">
              <a:off x="5140851" y="945807"/>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12" name="Straight Connector 15">
              <a:extLst>
                <a:ext uri="{FF2B5EF4-FFF2-40B4-BE49-F238E27FC236}">
                  <a16:creationId xmlns="" xmlns:a16="http://schemas.microsoft.com/office/drawing/2014/main" id="{1BAE017C-45AC-4E5A-A909-D1A9D66A6A81}"/>
                </a:ext>
              </a:extLst>
            </p:cNvPr>
            <p:cNvCxnSpPr>
              <a:cxnSpLocks/>
            </p:cNvCxnSpPr>
            <p:nvPr/>
          </p:nvCxnSpPr>
          <p:spPr>
            <a:xfrm flipH="1" flipV="1">
              <a:off x="6069233" y="893888"/>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13" name="Group 17">
            <a:extLst>
              <a:ext uri="{FF2B5EF4-FFF2-40B4-BE49-F238E27FC236}">
                <a16:creationId xmlns="" xmlns:a16="http://schemas.microsoft.com/office/drawing/2014/main" id="{A12DF14E-CC8E-4D1D-9C1F-D1ADFFB24A83}"/>
              </a:ext>
            </a:extLst>
          </p:cNvPr>
          <p:cNvGrpSpPr/>
          <p:nvPr/>
        </p:nvGrpSpPr>
        <p:grpSpPr>
          <a:xfrm flipV="1">
            <a:off x="5140851" y="4691354"/>
            <a:ext cx="1818511" cy="942048"/>
            <a:chOff x="5140851" y="893888"/>
            <a:chExt cx="1818511" cy="942048"/>
          </a:xfrm>
        </p:grpSpPr>
        <p:cxnSp>
          <p:nvCxnSpPr>
            <p:cNvPr id="14" name="Straight Connector 18">
              <a:extLst>
                <a:ext uri="{FF2B5EF4-FFF2-40B4-BE49-F238E27FC236}">
                  <a16:creationId xmlns="" xmlns:a16="http://schemas.microsoft.com/office/drawing/2014/main" id="{B0371ED2-1A6F-4B25-877C-C7F7F0AFEE7D}"/>
                </a:ext>
              </a:extLst>
            </p:cNvPr>
            <p:cNvCxnSpPr/>
            <p:nvPr/>
          </p:nvCxnSpPr>
          <p:spPr>
            <a:xfrm flipH="1">
              <a:off x="5140851" y="945807"/>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15" name="Straight Connector 19">
              <a:extLst>
                <a:ext uri="{FF2B5EF4-FFF2-40B4-BE49-F238E27FC236}">
                  <a16:creationId xmlns="" xmlns:a16="http://schemas.microsoft.com/office/drawing/2014/main" id="{2DC0024C-2434-4AC8-9949-00B701AED96F}"/>
                </a:ext>
              </a:extLst>
            </p:cNvPr>
            <p:cNvCxnSpPr>
              <a:cxnSpLocks/>
            </p:cNvCxnSpPr>
            <p:nvPr/>
          </p:nvCxnSpPr>
          <p:spPr>
            <a:xfrm flipH="1" flipV="1">
              <a:off x="6069233" y="893888"/>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grpSp>
      <p:sp>
        <p:nvSpPr>
          <p:cNvPr id="16" name="Google Shape;503;p34"/>
          <p:cNvSpPr txBox="1">
            <a:spLocks/>
          </p:cNvSpPr>
          <p:nvPr/>
        </p:nvSpPr>
        <p:spPr>
          <a:xfrm>
            <a:off x="2688047" y="3010985"/>
            <a:ext cx="6762371" cy="1079708"/>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50000"/>
              </a:lnSpc>
              <a:defRPr/>
            </a:pPr>
            <a:r>
              <a:rPr lang="en-US" sz="4000" dirty="0" smtClean="0">
                <a:solidFill>
                  <a:srgbClr val="5577A9"/>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End of the Lesson</a:t>
            </a:r>
          </a:p>
          <a:p>
            <a:pPr algn="ctr" rtl="1">
              <a:lnSpc>
                <a:spcPct val="150000"/>
              </a:lnSpc>
              <a:defRPr/>
            </a:pPr>
            <a:r>
              <a:rPr lang="en-US" sz="4000" dirty="0" smtClean="0">
                <a:solidFill>
                  <a:srgbClr val="5577A9"/>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Thank You!</a:t>
            </a:r>
            <a:endParaRPr lang="ar-BH" sz="4000" dirty="0">
              <a:solidFill>
                <a:srgbClr val="5577A9"/>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PT Bold Heading" panose="02010400000000000000" pitchFamily="2" charset="-78"/>
            </a:endParaRPr>
          </a:p>
        </p:txBody>
      </p:sp>
      <p:sp>
        <p:nvSpPr>
          <p:cNvPr id="17"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9" name="رابط مستقيم 18"/>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20"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21" name="TextBox 12">
            <a:extLst>
              <a:ext uri="{FF2B5EF4-FFF2-40B4-BE49-F238E27FC236}">
                <a16:creationId xmlns="" xmlns:a16="http://schemas.microsoft.com/office/drawing/2014/main" id="{E98CE9C2-6904-49B5-B3CF-B1053D82A6B9}"/>
              </a:ext>
            </a:extLst>
          </p:cNvPr>
          <p:cNvSpPr txBox="1"/>
          <p:nvPr/>
        </p:nvSpPr>
        <p:spPr>
          <a:xfrm>
            <a:off x="-572418"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4                        Lesson 4.1:   Types of Meetings</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9877303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p15:prstTrans prst="origami"/>
      </p:transition>
    </mc:Choice>
    <mc:Fallback xmlns="">
      <p:transition spd="slow" advClick="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Terminator 5">
            <a:hlinkClick r:id="rId2" action="ppaction://hlinksldjump"/>
            <a:extLst>
              <a:ext uri="{FF2B5EF4-FFF2-40B4-BE49-F238E27FC236}">
                <a16:creationId xmlns="" xmlns:a16="http://schemas.microsoft.com/office/drawing/2014/main"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pic>
        <p:nvPicPr>
          <p:cNvPr id="7" name="صورة 3">
            <a:extLst>
              <a:ext uri="{FF2B5EF4-FFF2-40B4-BE49-F238E27FC236}">
                <a16:creationId xmlns="" xmlns:a16="http://schemas.microsoft.com/office/drawing/2014/main" id="{48D42394-906F-4D27-A499-D2F4F150E5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6640" y="1250577"/>
            <a:ext cx="5278419" cy="4119710"/>
          </a:xfrm>
          <a:prstGeom prst="rect">
            <a:avLst/>
          </a:prstGeom>
        </p:spPr>
      </p:pic>
      <p:sp>
        <p:nvSpPr>
          <p:cNvPr id="5"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9" name="رابط مستقيم 8"/>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11" name="TextBox 12">
            <a:extLst>
              <a:ext uri="{FF2B5EF4-FFF2-40B4-BE49-F238E27FC236}">
                <a16:creationId xmlns="" xmlns:a16="http://schemas.microsoft.com/office/drawing/2014/main" id="{E98CE9C2-6904-49B5-B3CF-B1053D82A6B9}"/>
              </a:ext>
            </a:extLst>
          </p:cNvPr>
          <p:cNvSpPr txBox="1"/>
          <p:nvPr/>
        </p:nvSpPr>
        <p:spPr>
          <a:xfrm>
            <a:off x="-572418"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4                        Lesson 4.1:   Types of Meetings</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51014644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Terminator 5">
            <a:hlinkClick r:id="rId2" action="ppaction://hlinksldjump"/>
            <a:extLst>
              <a:ext uri="{FF2B5EF4-FFF2-40B4-BE49-F238E27FC236}">
                <a16:creationId xmlns="" xmlns:a16="http://schemas.microsoft.com/office/drawing/2014/main" id="{16CF56EB-E1D1-456F-BC92-7E3C7954D0A3}"/>
              </a:ext>
            </a:extLst>
          </p:cNvPr>
          <p:cNvSpPr/>
          <p:nvPr/>
        </p:nvSpPr>
        <p:spPr>
          <a:xfrm>
            <a:off x="217386" y="5869898"/>
            <a:ext cx="1188000" cy="448207"/>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bg1"/>
                </a:solidFill>
                <a:latin typeface="Sakkal Majalla" panose="02000000000000000000" pitchFamily="2" charset="-78"/>
                <a:cs typeface="Sakkal Majalla" panose="02000000000000000000" pitchFamily="2" charset="-78"/>
              </a:rPr>
              <a:t>Back</a:t>
            </a:r>
            <a:endParaRPr lang="en-US" sz="2800" b="1" dirty="0">
              <a:solidFill>
                <a:schemeClr val="bg1"/>
              </a:solidFill>
              <a:latin typeface="Sakkal Majalla" panose="02000000000000000000" pitchFamily="2" charset="-78"/>
              <a:cs typeface="Sakkal Majalla" panose="02000000000000000000" pitchFamily="2" charset="-78"/>
            </a:endParaRPr>
          </a:p>
        </p:txBody>
      </p:sp>
      <p:pic>
        <p:nvPicPr>
          <p:cNvPr id="9" name="صورة 4">
            <a:extLst>
              <a:ext uri="{FF2B5EF4-FFF2-40B4-BE49-F238E27FC236}">
                <a16:creationId xmlns="" xmlns:a16="http://schemas.microsoft.com/office/drawing/2014/main" id="{47F41FBD-DC4C-4A4F-85FD-8972014DEB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0669" y="942894"/>
            <a:ext cx="4710589" cy="4583848"/>
          </a:xfrm>
          <a:prstGeom prst="rect">
            <a:avLst/>
          </a:prstGeom>
        </p:spPr>
      </p:pic>
      <p:sp>
        <p:nvSpPr>
          <p:cNvPr id="7"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8" name="رابط مستقيم 7"/>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11" name="TextBox 12">
            <a:extLst>
              <a:ext uri="{FF2B5EF4-FFF2-40B4-BE49-F238E27FC236}">
                <a16:creationId xmlns="" xmlns:a16="http://schemas.microsoft.com/office/drawing/2014/main" id="{E98CE9C2-6904-49B5-B3CF-B1053D82A6B9}"/>
              </a:ext>
            </a:extLst>
          </p:cNvPr>
          <p:cNvSpPr txBox="1"/>
          <p:nvPr/>
        </p:nvSpPr>
        <p:spPr>
          <a:xfrm>
            <a:off x="-572418"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4                        Lesson 4.1:   Types of Meetings</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35721795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Terminator 5">
            <a:hlinkClick r:id="rId2" action="ppaction://hlinksldjump"/>
            <a:extLst>
              <a:ext uri="{FF2B5EF4-FFF2-40B4-BE49-F238E27FC236}">
                <a16:creationId xmlns="" xmlns:a16="http://schemas.microsoft.com/office/drawing/2014/main"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pic>
        <p:nvPicPr>
          <p:cNvPr id="7" name="صورة 3">
            <a:extLst>
              <a:ext uri="{FF2B5EF4-FFF2-40B4-BE49-F238E27FC236}">
                <a16:creationId xmlns="" xmlns:a16="http://schemas.microsoft.com/office/drawing/2014/main" id="{48D42394-906F-4D27-A499-D2F4F150E5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6296" y="534685"/>
            <a:ext cx="5278419" cy="4119710"/>
          </a:xfrm>
          <a:prstGeom prst="rect">
            <a:avLst/>
          </a:prstGeom>
        </p:spPr>
      </p:pic>
      <p:sp>
        <p:nvSpPr>
          <p:cNvPr id="5" name="مستطيل 4"/>
          <p:cNvSpPr/>
          <p:nvPr/>
        </p:nvSpPr>
        <p:spPr>
          <a:xfrm>
            <a:off x="1667435" y="4702848"/>
            <a:ext cx="9587752" cy="1200329"/>
          </a:xfrm>
          <a:prstGeom prst="rect">
            <a:avLst/>
          </a:prstGeom>
          <a:solidFill>
            <a:schemeClr val="tx2">
              <a:lumMod val="20000"/>
              <a:lumOff val="80000"/>
            </a:schemeClr>
          </a:solidFill>
        </p:spPr>
        <p:txBody>
          <a:bodyPr wrap="square">
            <a:spAutoFit/>
          </a:bodyPr>
          <a:lstStyle/>
          <a:p>
            <a:pPr marL="1612900" indent="-1612900" algn="just">
              <a:tabLst>
                <a:tab pos="1612900" algn="l"/>
              </a:tabLst>
            </a:pPr>
            <a:r>
              <a:rPr lang="en-US" sz="3600" b="1" dirty="0" smtClean="0">
                <a:solidFill>
                  <a:srgbClr val="5577A9"/>
                </a:solidFill>
                <a:latin typeface="Sakkal Majalla" panose="02000000000000000000" pitchFamily="2" charset="-78"/>
                <a:cs typeface="Sakkal Majalla" panose="02000000000000000000" pitchFamily="2" charset="-78"/>
              </a:rPr>
              <a:t>Answer:  </a:t>
            </a:r>
            <a:r>
              <a:rPr lang="en-US" sz="3600" b="1" u="sng" dirty="0" smtClean="0">
                <a:solidFill>
                  <a:srgbClr val="C00000"/>
                </a:solidFill>
                <a:latin typeface="Sakkal Majalla" panose="02000000000000000000" pitchFamily="2" charset="-78"/>
                <a:cs typeface="Sakkal Majalla" panose="02000000000000000000" pitchFamily="2" charset="-78"/>
              </a:rPr>
              <a:t>Chairperson</a:t>
            </a:r>
            <a:r>
              <a:rPr lang="en-US" sz="3600" b="1" dirty="0" smtClean="0">
                <a:latin typeface="Sakkal Majalla" panose="02000000000000000000" pitchFamily="2" charset="-78"/>
                <a:cs typeface="Sakkal Majalla" panose="02000000000000000000" pitchFamily="2" charset="-78"/>
              </a:rPr>
              <a:t> is </a:t>
            </a:r>
            <a:r>
              <a:rPr lang="en-US" sz="3600" b="1" dirty="0">
                <a:latin typeface="Sakkal Majalla" panose="02000000000000000000" pitchFamily="2" charset="-78"/>
                <a:cs typeface="Sakkal Majalla" panose="02000000000000000000" pitchFamily="2" charset="-78"/>
              </a:rPr>
              <a:t>a person who is responsible for managing, directing and controlling the meeting.</a:t>
            </a:r>
          </a:p>
        </p:txBody>
      </p:sp>
      <p:sp>
        <p:nvSpPr>
          <p:cNvPr id="9"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0" name="رابط مستقيم 9"/>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12" name="TextBox 12">
            <a:extLst>
              <a:ext uri="{FF2B5EF4-FFF2-40B4-BE49-F238E27FC236}">
                <a16:creationId xmlns="" xmlns:a16="http://schemas.microsoft.com/office/drawing/2014/main" id="{E98CE9C2-6904-49B5-B3CF-B1053D82A6B9}"/>
              </a:ext>
            </a:extLst>
          </p:cNvPr>
          <p:cNvSpPr txBox="1"/>
          <p:nvPr/>
        </p:nvSpPr>
        <p:spPr>
          <a:xfrm>
            <a:off x="-572418"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4                        Lesson 4.1:   Types of Meetings</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1179306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Terminator 5">
            <a:hlinkClick r:id="rId2" action="ppaction://hlinksldjump"/>
            <a:extLst>
              <a:ext uri="{FF2B5EF4-FFF2-40B4-BE49-F238E27FC236}">
                <a16:creationId xmlns="" xmlns:a16="http://schemas.microsoft.com/office/drawing/2014/main" id="{16CF56EB-E1D1-456F-BC92-7E3C7954D0A3}"/>
              </a:ext>
            </a:extLst>
          </p:cNvPr>
          <p:cNvSpPr/>
          <p:nvPr/>
        </p:nvSpPr>
        <p:spPr>
          <a:xfrm>
            <a:off x="217386" y="5869898"/>
            <a:ext cx="1188000" cy="448207"/>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bg1"/>
                </a:solidFill>
                <a:latin typeface="Sakkal Majalla" panose="02000000000000000000" pitchFamily="2" charset="-78"/>
                <a:cs typeface="Sakkal Majalla" panose="02000000000000000000" pitchFamily="2" charset="-78"/>
              </a:rPr>
              <a:t>Back</a:t>
            </a:r>
            <a:endParaRPr lang="en-US" sz="2800" b="1" dirty="0">
              <a:solidFill>
                <a:schemeClr val="bg1"/>
              </a:solidFill>
              <a:latin typeface="Sakkal Majalla" panose="02000000000000000000" pitchFamily="2" charset="-78"/>
              <a:cs typeface="Sakkal Majalla" panose="02000000000000000000" pitchFamily="2" charset="-78"/>
            </a:endParaRPr>
          </a:p>
        </p:txBody>
      </p:sp>
      <p:pic>
        <p:nvPicPr>
          <p:cNvPr id="9" name="صورة 4">
            <a:extLst>
              <a:ext uri="{FF2B5EF4-FFF2-40B4-BE49-F238E27FC236}">
                <a16:creationId xmlns="" xmlns:a16="http://schemas.microsoft.com/office/drawing/2014/main" id="{47F41FBD-DC4C-4A4F-85FD-8972014DEB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0669" y="942894"/>
            <a:ext cx="4710589" cy="4583848"/>
          </a:xfrm>
          <a:prstGeom prst="rect">
            <a:avLst/>
          </a:prstGeom>
        </p:spPr>
      </p:pic>
      <p:sp>
        <p:nvSpPr>
          <p:cNvPr id="7"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8" name="رابط مستقيم 7"/>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11" name="TextBox 12">
            <a:extLst>
              <a:ext uri="{FF2B5EF4-FFF2-40B4-BE49-F238E27FC236}">
                <a16:creationId xmlns="" xmlns:a16="http://schemas.microsoft.com/office/drawing/2014/main" id="{E98CE9C2-6904-49B5-B3CF-B1053D82A6B9}"/>
              </a:ext>
            </a:extLst>
          </p:cNvPr>
          <p:cNvSpPr txBox="1"/>
          <p:nvPr/>
        </p:nvSpPr>
        <p:spPr>
          <a:xfrm>
            <a:off x="-572418"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4                        Lesson 4.1:   Types of Meetings</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43667257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Terminator 5">
            <a:hlinkClick r:id="rId2" action="ppaction://hlinksldjump"/>
            <a:extLst>
              <a:ext uri="{FF2B5EF4-FFF2-40B4-BE49-F238E27FC236}">
                <a16:creationId xmlns="" xmlns:a16="http://schemas.microsoft.com/office/drawing/2014/main"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pic>
        <p:nvPicPr>
          <p:cNvPr id="7" name="صورة 3">
            <a:extLst>
              <a:ext uri="{FF2B5EF4-FFF2-40B4-BE49-F238E27FC236}">
                <a16:creationId xmlns="" xmlns:a16="http://schemas.microsoft.com/office/drawing/2014/main" id="{48D42394-906F-4D27-A499-D2F4F150E5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1889" y="647381"/>
            <a:ext cx="5278419" cy="4119710"/>
          </a:xfrm>
          <a:prstGeom prst="rect">
            <a:avLst/>
          </a:prstGeom>
        </p:spPr>
      </p:pic>
      <p:sp>
        <p:nvSpPr>
          <p:cNvPr id="10" name="مستطيل 9"/>
          <p:cNvSpPr/>
          <p:nvPr/>
        </p:nvSpPr>
        <p:spPr>
          <a:xfrm>
            <a:off x="1989781" y="4893672"/>
            <a:ext cx="8982634" cy="1200329"/>
          </a:xfrm>
          <a:prstGeom prst="rect">
            <a:avLst/>
          </a:prstGeom>
          <a:solidFill>
            <a:schemeClr val="tx2">
              <a:lumMod val="20000"/>
              <a:lumOff val="80000"/>
            </a:schemeClr>
          </a:solidFill>
        </p:spPr>
        <p:txBody>
          <a:bodyPr wrap="square">
            <a:spAutoFit/>
          </a:bodyPr>
          <a:lstStyle/>
          <a:p>
            <a:pPr marL="1438275" indent="-1438275" algn="just">
              <a:tabLst>
                <a:tab pos="1612900" algn="l"/>
              </a:tabLst>
            </a:pPr>
            <a:r>
              <a:rPr lang="en-US" sz="3600" b="1" dirty="0" smtClean="0">
                <a:solidFill>
                  <a:srgbClr val="5577A9"/>
                </a:solidFill>
                <a:latin typeface="Sakkal Majalla" panose="02000000000000000000" pitchFamily="2" charset="-78"/>
                <a:cs typeface="Sakkal Majalla" panose="02000000000000000000" pitchFamily="2" charset="-78"/>
              </a:rPr>
              <a:t>Answer:  </a:t>
            </a:r>
            <a:r>
              <a:rPr lang="en-US" sz="3600" b="1" dirty="0">
                <a:latin typeface="Sakkal Majalla" panose="02000000000000000000" pitchFamily="2" charset="-78"/>
                <a:cs typeface="Sakkal Majalla" panose="02000000000000000000" pitchFamily="2" charset="-78"/>
              </a:rPr>
              <a:t>Quorum is </a:t>
            </a:r>
            <a:r>
              <a:rPr lang="en-US" sz="3600" b="1" u="sng" dirty="0" smtClean="0">
                <a:solidFill>
                  <a:srgbClr val="C00000"/>
                </a:solidFill>
                <a:latin typeface="Sakkal Majalla" panose="02000000000000000000" pitchFamily="2" charset="-78"/>
                <a:cs typeface="Sakkal Majalla" panose="02000000000000000000" pitchFamily="2" charset="-78"/>
              </a:rPr>
              <a:t>minimum</a:t>
            </a:r>
            <a:r>
              <a:rPr lang="en-US" sz="3600" b="1" dirty="0" smtClean="0">
                <a:latin typeface="Sakkal Majalla" panose="02000000000000000000" pitchFamily="2" charset="-78"/>
                <a:cs typeface="Sakkal Majalla" panose="02000000000000000000" pitchFamily="2" charset="-78"/>
              </a:rPr>
              <a:t> number </a:t>
            </a:r>
            <a:r>
              <a:rPr lang="en-US" sz="3600" b="1" dirty="0">
                <a:latin typeface="Sakkal Majalla" panose="02000000000000000000" pitchFamily="2" charset="-78"/>
                <a:cs typeface="Sakkal Majalla" panose="02000000000000000000" pitchFamily="2" charset="-78"/>
              </a:rPr>
              <a:t>of participant, that must be present at a meeting to make it valid.</a:t>
            </a:r>
          </a:p>
        </p:txBody>
      </p:sp>
      <p:sp>
        <p:nvSpPr>
          <p:cNvPr id="8"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9" name="رابط مستقيم 8"/>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13" name="TextBox 12">
            <a:extLst>
              <a:ext uri="{FF2B5EF4-FFF2-40B4-BE49-F238E27FC236}">
                <a16:creationId xmlns="" xmlns:a16="http://schemas.microsoft.com/office/drawing/2014/main" id="{E98CE9C2-6904-49B5-B3CF-B1053D82A6B9}"/>
              </a:ext>
            </a:extLst>
          </p:cNvPr>
          <p:cNvSpPr txBox="1"/>
          <p:nvPr/>
        </p:nvSpPr>
        <p:spPr>
          <a:xfrm>
            <a:off x="-572418"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4                        Lesson 4.1:   Types of Meetings</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77992725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Terminator 5">
            <a:hlinkClick r:id="rId2" action="ppaction://hlinksldjump"/>
            <a:extLst>
              <a:ext uri="{FF2B5EF4-FFF2-40B4-BE49-F238E27FC236}">
                <a16:creationId xmlns="" xmlns:a16="http://schemas.microsoft.com/office/drawing/2014/main" id="{16CF56EB-E1D1-456F-BC92-7E3C7954D0A3}"/>
              </a:ext>
            </a:extLst>
          </p:cNvPr>
          <p:cNvSpPr/>
          <p:nvPr/>
        </p:nvSpPr>
        <p:spPr>
          <a:xfrm>
            <a:off x="217386" y="5869898"/>
            <a:ext cx="1188000" cy="448207"/>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bg1"/>
                </a:solidFill>
                <a:latin typeface="Sakkal Majalla" panose="02000000000000000000" pitchFamily="2" charset="-78"/>
                <a:cs typeface="Sakkal Majalla" panose="02000000000000000000" pitchFamily="2" charset="-78"/>
              </a:rPr>
              <a:t>Back</a:t>
            </a:r>
            <a:endParaRPr lang="en-US" sz="2800" b="1" dirty="0">
              <a:solidFill>
                <a:schemeClr val="bg1"/>
              </a:solidFill>
              <a:latin typeface="Sakkal Majalla" panose="02000000000000000000" pitchFamily="2" charset="-78"/>
              <a:cs typeface="Sakkal Majalla" panose="02000000000000000000" pitchFamily="2" charset="-78"/>
            </a:endParaRPr>
          </a:p>
        </p:txBody>
      </p:sp>
      <p:pic>
        <p:nvPicPr>
          <p:cNvPr id="9" name="صورة 4">
            <a:extLst>
              <a:ext uri="{FF2B5EF4-FFF2-40B4-BE49-F238E27FC236}">
                <a16:creationId xmlns="" xmlns:a16="http://schemas.microsoft.com/office/drawing/2014/main" id="{47F41FBD-DC4C-4A4F-85FD-8972014DEB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0669" y="942894"/>
            <a:ext cx="4710589" cy="4583848"/>
          </a:xfrm>
          <a:prstGeom prst="rect">
            <a:avLst/>
          </a:prstGeom>
        </p:spPr>
      </p:pic>
      <p:sp>
        <p:nvSpPr>
          <p:cNvPr id="7"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8" name="رابط مستقيم 7"/>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11" name="TextBox 12">
            <a:extLst>
              <a:ext uri="{FF2B5EF4-FFF2-40B4-BE49-F238E27FC236}">
                <a16:creationId xmlns="" xmlns:a16="http://schemas.microsoft.com/office/drawing/2014/main" id="{E98CE9C2-6904-49B5-B3CF-B1053D82A6B9}"/>
              </a:ext>
            </a:extLst>
          </p:cNvPr>
          <p:cNvSpPr txBox="1"/>
          <p:nvPr/>
        </p:nvSpPr>
        <p:spPr>
          <a:xfrm>
            <a:off x="-572418"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4                        Lesson 4.1:   Types of Meetings</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12700407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Terminator 5">
            <a:hlinkClick r:id="rId2" action="ppaction://hlinksldjump"/>
            <a:extLst>
              <a:ext uri="{FF2B5EF4-FFF2-40B4-BE49-F238E27FC236}">
                <a16:creationId xmlns="" xmlns:a16="http://schemas.microsoft.com/office/drawing/2014/main"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pic>
        <p:nvPicPr>
          <p:cNvPr id="7" name="صورة 3">
            <a:extLst>
              <a:ext uri="{FF2B5EF4-FFF2-40B4-BE49-F238E27FC236}">
                <a16:creationId xmlns="" xmlns:a16="http://schemas.microsoft.com/office/drawing/2014/main" id="{48D42394-906F-4D27-A499-D2F4F150E5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3630" y="1010451"/>
            <a:ext cx="5278419" cy="4119710"/>
          </a:xfrm>
          <a:prstGeom prst="rect">
            <a:avLst/>
          </a:prstGeom>
        </p:spPr>
      </p:pic>
      <p:sp>
        <p:nvSpPr>
          <p:cNvPr id="5"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8" name="رابط مستقيم 7"/>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11" name="TextBox 12">
            <a:extLst>
              <a:ext uri="{FF2B5EF4-FFF2-40B4-BE49-F238E27FC236}">
                <a16:creationId xmlns="" xmlns:a16="http://schemas.microsoft.com/office/drawing/2014/main" id="{E98CE9C2-6904-49B5-B3CF-B1053D82A6B9}"/>
              </a:ext>
            </a:extLst>
          </p:cNvPr>
          <p:cNvSpPr txBox="1"/>
          <p:nvPr/>
        </p:nvSpPr>
        <p:spPr>
          <a:xfrm>
            <a:off x="-572418"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4                        Lesson 4.1:   Types of Meetings</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1425727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مستدير الزوايا 5"/>
          <p:cNvSpPr/>
          <p:nvPr/>
        </p:nvSpPr>
        <p:spPr>
          <a:xfrm>
            <a:off x="-518160" y="2784764"/>
            <a:ext cx="11840584" cy="3585556"/>
          </a:xfrm>
          <a:prstGeom prst="roundRect">
            <a:avLst>
              <a:gd name="adj" fmla="val 5217"/>
            </a:avLst>
          </a:prstGeom>
          <a:solidFill>
            <a:srgbClr val="FF9800"/>
          </a:solidFill>
          <a:ln>
            <a:noFill/>
          </a:ln>
          <a:effectLst/>
          <a:scene3d>
            <a:camera prst="orthographicFront">
              <a:rot lat="0" lon="0" rev="0"/>
            </a:camera>
            <a:lightRig rig="contrasting" dir="t">
              <a:rot lat="0" lon="0" rev="7800000"/>
            </a:lightRig>
          </a:scene3d>
          <a:sp3d>
            <a:bevelT w="139700" h="139700"/>
          </a:sp3d>
        </p:spPr>
        <p:style>
          <a:lnRef idx="0">
            <a:schemeClr val="accent4"/>
          </a:lnRef>
          <a:fillRef idx="3">
            <a:schemeClr val="accent4"/>
          </a:fillRef>
          <a:effectRef idx="3">
            <a:schemeClr val="accent4"/>
          </a:effectRef>
          <a:fontRef idx="minor">
            <a:schemeClr val="lt1"/>
          </a:fontRef>
        </p:style>
        <p:txBody>
          <a:bodyPr rtlCol="1" anchor="ctr"/>
          <a:lstStyle/>
          <a:p>
            <a:pPr algn="ctr"/>
            <a:endParaRPr lang="ar-BH" dirty="0"/>
          </a:p>
        </p:txBody>
      </p:sp>
      <p:sp>
        <p:nvSpPr>
          <p:cNvPr id="9" name="Google Shape;224;p14"/>
          <p:cNvSpPr txBox="1"/>
          <p:nvPr/>
        </p:nvSpPr>
        <p:spPr>
          <a:xfrm>
            <a:off x="429424" y="14930"/>
            <a:ext cx="3445983"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sz="14400" b="1" dirty="0" smtClean="0">
                <a:solidFill>
                  <a:srgbClr val="3F5378"/>
                </a:solidFill>
                <a:latin typeface="Roboto Condensed"/>
                <a:ea typeface="Roboto Condensed"/>
                <a:cs typeface="Roboto Condensed"/>
                <a:sym typeface="Roboto Condensed"/>
              </a:rPr>
              <a:t>4.1</a:t>
            </a:r>
            <a:endParaRPr sz="3200" b="1" dirty="0">
              <a:solidFill>
                <a:srgbClr val="3F5378"/>
              </a:solidFill>
              <a:latin typeface="Roboto Condensed"/>
              <a:ea typeface="Roboto Condensed"/>
              <a:cs typeface="Roboto Condensed"/>
              <a:sym typeface="Roboto Condensed"/>
            </a:endParaRPr>
          </a:p>
        </p:txBody>
      </p:sp>
      <p:sp>
        <p:nvSpPr>
          <p:cNvPr id="7" name="Google Shape;221;p14">
            <a:extLst>
              <a:ext uri="{FF2B5EF4-FFF2-40B4-BE49-F238E27FC236}">
                <a16:creationId xmlns="" xmlns:a16="http://schemas.microsoft.com/office/drawing/2014/main" id="{279A38AC-65AE-4B6F-A1B0-AD0B5116166B}"/>
              </a:ext>
            </a:extLst>
          </p:cNvPr>
          <p:cNvSpPr txBox="1">
            <a:spLocks/>
          </p:cNvSpPr>
          <p:nvPr/>
        </p:nvSpPr>
        <p:spPr>
          <a:xfrm>
            <a:off x="232484" y="3028824"/>
            <a:ext cx="10339295" cy="1159800"/>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7000"/>
              </a:lnSpc>
            </a:pPr>
            <a:r>
              <a:rPr lang="en-US" sz="5400" dirty="0" smtClean="0">
                <a:solidFill>
                  <a:srgbClr val="3F5378"/>
                </a:solidFill>
                <a:latin typeface="Arial Black" panose="020B0A04020102020204" pitchFamily="34" charset="0"/>
              </a:rPr>
              <a:t>Types of Meetings</a:t>
            </a:r>
          </a:p>
        </p:txBody>
      </p:sp>
      <p:sp>
        <p:nvSpPr>
          <p:cNvPr id="2" name="مستطيل 1"/>
          <p:cNvSpPr/>
          <p:nvPr/>
        </p:nvSpPr>
        <p:spPr>
          <a:xfrm>
            <a:off x="2671353" y="4432684"/>
            <a:ext cx="7038180" cy="1569660"/>
          </a:xfrm>
          <a:prstGeom prst="rect">
            <a:avLst/>
          </a:prstGeom>
        </p:spPr>
        <p:txBody>
          <a:bodyPr wrap="square">
            <a:spAutoFit/>
          </a:bodyPr>
          <a:lstStyle/>
          <a:p>
            <a:pPr marL="457200" lvl="0" indent="-457200">
              <a:buFont typeface="Arial" panose="020B0604020202020204" pitchFamily="34" charset="0"/>
              <a:buChar char="•"/>
            </a:pPr>
            <a:r>
              <a:rPr lang="en-US" sz="3200" dirty="0">
                <a:solidFill>
                  <a:schemeClr val="bg1"/>
                </a:solidFill>
              </a:rPr>
              <a:t>Meetings </a:t>
            </a:r>
            <a:r>
              <a:rPr lang="en-US" sz="3200" dirty="0" smtClean="0">
                <a:solidFill>
                  <a:schemeClr val="bg1"/>
                </a:solidFill>
              </a:rPr>
              <a:t>defined</a:t>
            </a:r>
            <a:endParaRPr lang="en-US" sz="3200" dirty="0">
              <a:solidFill>
                <a:schemeClr val="bg1"/>
              </a:solidFill>
            </a:endParaRPr>
          </a:p>
          <a:p>
            <a:pPr marL="457200" lvl="0" indent="-457200">
              <a:buFont typeface="Arial" panose="020B0604020202020204" pitchFamily="34" charset="0"/>
              <a:buChar char="•"/>
            </a:pPr>
            <a:r>
              <a:rPr lang="en-US" sz="3200" dirty="0">
                <a:solidFill>
                  <a:schemeClr val="bg1"/>
                </a:solidFill>
              </a:rPr>
              <a:t>Types of </a:t>
            </a:r>
            <a:r>
              <a:rPr lang="en-US" sz="3200" dirty="0" smtClean="0">
                <a:solidFill>
                  <a:schemeClr val="bg1"/>
                </a:solidFill>
              </a:rPr>
              <a:t>meetings</a:t>
            </a:r>
            <a:endParaRPr lang="en-US" sz="3200" dirty="0">
              <a:solidFill>
                <a:schemeClr val="bg1"/>
              </a:solidFill>
            </a:endParaRPr>
          </a:p>
          <a:p>
            <a:pPr marL="457200" lvl="0" indent="-457200">
              <a:buFont typeface="Arial" panose="020B0604020202020204" pitchFamily="34" charset="0"/>
              <a:buChar char="•"/>
            </a:pPr>
            <a:r>
              <a:rPr lang="en-US" sz="3200" dirty="0">
                <a:solidFill>
                  <a:schemeClr val="bg1"/>
                </a:solidFill>
              </a:rPr>
              <a:t>Validity of </a:t>
            </a:r>
            <a:r>
              <a:rPr lang="en-US" sz="3200" dirty="0" smtClean="0">
                <a:solidFill>
                  <a:schemeClr val="bg1"/>
                </a:solidFill>
              </a:rPr>
              <a:t>meetings</a:t>
            </a:r>
            <a:endParaRPr lang="en-US" sz="3200" dirty="0">
              <a:solidFill>
                <a:schemeClr val="bg1"/>
              </a:solidFill>
            </a:endParaRPr>
          </a:p>
        </p:txBody>
      </p:sp>
      <p:pic>
        <p:nvPicPr>
          <p:cNvPr id="8" name="صورة 7"/>
          <p:cNvPicPr/>
          <p:nvPr/>
        </p:nvPicPr>
        <p:blipFill>
          <a:blip r:embed="rId2">
            <a:extLst>
              <a:ext uri="{28A0092B-C50C-407E-A947-70E740481C1C}">
                <a14:useLocalDpi xmlns:a14="http://schemas.microsoft.com/office/drawing/2010/main" val="0"/>
              </a:ext>
            </a:extLst>
          </a:blip>
          <a:stretch>
            <a:fillRect/>
          </a:stretch>
        </p:blipFill>
        <p:spPr>
          <a:xfrm>
            <a:off x="8929407" y="1579317"/>
            <a:ext cx="3143661" cy="3143625"/>
          </a:xfrm>
          <a:prstGeom prst="rect">
            <a:avLst/>
          </a:prstGeom>
        </p:spPr>
      </p:pic>
      <p:sp>
        <p:nvSpPr>
          <p:cNvPr id="10"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1" name="رابط مستقيم 10"/>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13" name="TextBox 12">
            <a:extLst>
              <a:ext uri="{FF2B5EF4-FFF2-40B4-BE49-F238E27FC236}">
                <a16:creationId xmlns="" xmlns:a16="http://schemas.microsoft.com/office/drawing/2014/main" id="{E98CE9C2-6904-49B5-B3CF-B1053D82A6B9}"/>
              </a:ext>
            </a:extLst>
          </p:cNvPr>
          <p:cNvSpPr txBox="1"/>
          <p:nvPr/>
        </p:nvSpPr>
        <p:spPr>
          <a:xfrm>
            <a:off x="-572418"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4                        Lesson 4.1:   Types of Meetings</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590452718"/>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Terminator 5">
            <a:hlinkClick r:id="rId2" action="ppaction://hlinksldjump"/>
            <a:extLst>
              <a:ext uri="{FF2B5EF4-FFF2-40B4-BE49-F238E27FC236}">
                <a16:creationId xmlns="" xmlns:a16="http://schemas.microsoft.com/office/drawing/2014/main" id="{16CF56EB-E1D1-456F-BC92-7E3C7954D0A3}"/>
              </a:ext>
            </a:extLst>
          </p:cNvPr>
          <p:cNvSpPr/>
          <p:nvPr/>
        </p:nvSpPr>
        <p:spPr>
          <a:xfrm>
            <a:off x="217386" y="5869898"/>
            <a:ext cx="1188000" cy="448207"/>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bg1"/>
                </a:solidFill>
                <a:latin typeface="Sakkal Majalla" panose="02000000000000000000" pitchFamily="2" charset="-78"/>
                <a:cs typeface="Sakkal Majalla" panose="02000000000000000000" pitchFamily="2" charset="-78"/>
              </a:rPr>
              <a:t>Back</a:t>
            </a:r>
            <a:endParaRPr lang="en-US" sz="2800" b="1" dirty="0">
              <a:solidFill>
                <a:schemeClr val="bg1"/>
              </a:solidFill>
              <a:latin typeface="Sakkal Majalla" panose="02000000000000000000" pitchFamily="2" charset="-78"/>
              <a:cs typeface="Sakkal Majalla" panose="02000000000000000000" pitchFamily="2" charset="-78"/>
            </a:endParaRPr>
          </a:p>
        </p:txBody>
      </p:sp>
      <p:pic>
        <p:nvPicPr>
          <p:cNvPr id="9" name="صورة 4">
            <a:extLst>
              <a:ext uri="{FF2B5EF4-FFF2-40B4-BE49-F238E27FC236}">
                <a16:creationId xmlns="" xmlns:a16="http://schemas.microsoft.com/office/drawing/2014/main" id="{47F41FBD-DC4C-4A4F-85FD-8972014DEB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0669" y="942894"/>
            <a:ext cx="4710589" cy="4583848"/>
          </a:xfrm>
          <a:prstGeom prst="rect">
            <a:avLst/>
          </a:prstGeom>
        </p:spPr>
      </p:pic>
      <p:sp>
        <p:nvSpPr>
          <p:cNvPr id="7"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8" name="رابط مستقيم 7"/>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11" name="TextBox 12">
            <a:extLst>
              <a:ext uri="{FF2B5EF4-FFF2-40B4-BE49-F238E27FC236}">
                <a16:creationId xmlns="" xmlns:a16="http://schemas.microsoft.com/office/drawing/2014/main" id="{E98CE9C2-6904-49B5-B3CF-B1053D82A6B9}"/>
              </a:ext>
            </a:extLst>
          </p:cNvPr>
          <p:cNvSpPr txBox="1"/>
          <p:nvPr/>
        </p:nvSpPr>
        <p:spPr>
          <a:xfrm>
            <a:off x="-572418"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4                        Lesson 4.1:   Types of Meetings</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6184591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Terminator 5">
            <a:hlinkClick r:id="rId2" action="ppaction://hlinksldjump"/>
            <a:extLst>
              <a:ext uri="{FF2B5EF4-FFF2-40B4-BE49-F238E27FC236}">
                <a16:creationId xmlns="" xmlns:a16="http://schemas.microsoft.com/office/drawing/2014/main"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pic>
        <p:nvPicPr>
          <p:cNvPr id="7" name="صورة 3">
            <a:extLst>
              <a:ext uri="{FF2B5EF4-FFF2-40B4-BE49-F238E27FC236}">
                <a16:creationId xmlns="" xmlns:a16="http://schemas.microsoft.com/office/drawing/2014/main" id="{48D42394-906F-4D27-A499-D2F4F150E5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6640" y="1250577"/>
            <a:ext cx="5278419" cy="4119710"/>
          </a:xfrm>
          <a:prstGeom prst="rect">
            <a:avLst/>
          </a:prstGeom>
        </p:spPr>
      </p:pic>
      <p:sp>
        <p:nvSpPr>
          <p:cNvPr id="8"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9" name="رابط مستقيم 8"/>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11" name="TextBox 12">
            <a:extLst>
              <a:ext uri="{FF2B5EF4-FFF2-40B4-BE49-F238E27FC236}">
                <a16:creationId xmlns="" xmlns:a16="http://schemas.microsoft.com/office/drawing/2014/main" id="{E98CE9C2-6904-49B5-B3CF-B1053D82A6B9}"/>
              </a:ext>
            </a:extLst>
          </p:cNvPr>
          <p:cNvSpPr txBox="1"/>
          <p:nvPr/>
        </p:nvSpPr>
        <p:spPr>
          <a:xfrm>
            <a:off x="-572418"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4                        Lesson 4.1:   Types of Meetings</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89774062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Terminator 5">
            <a:hlinkClick r:id="rId2" action="ppaction://hlinksldjump"/>
            <a:extLst>
              <a:ext uri="{FF2B5EF4-FFF2-40B4-BE49-F238E27FC236}">
                <a16:creationId xmlns="" xmlns:a16="http://schemas.microsoft.com/office/drawing/2014/main" id="{16CF56EB-E1D1-456F-BC92-7E3C7954D0A3}"/>
              </a:ext>
            </a:extLst>
          </p:cNvPr>
          <p:cNvSpPr/>
          <p:nvPr/>
        </p:nvSpPr>
        <p:spPr>
          <a:xfrm>
            <a:off x="217386" y="5869898"/>
            <a:ext cx="1188000" cy="448207"/>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bg1"/>
                </a:solidFill>
                <a:latin typeface="Sakkal Majalla" panose="02000000000000000000" pitchFamily="2" charset="-78"/>
                <a:cs typeface="Sakkal Majalla" panose="02000000000000000000" pitchFamily="2" charset="-78"/>
              </a:rPr>
              <a:t>Back</a:t>
            </a:r>
            <a:endParaRPr lang="en-US" sz="2800" b="1" dirty="0">
              <a:solidFill>
                <a:schemeClr val="bg1"/>
              </a:solidFill>
              <a:latin typeface="Sakkal Majalla" panose="02000000000000000000" pitchFamily="2" charset="-78"/>
              <a:cs typeface="Sakkal Majalla" panose="02000000000000000000" pitchFamily="2" charset="-78"/>
            </a:endParaRPr>
          </a:p>
        </p:txBody>
      </p:sp>
      <p:pic>
        <p:nvPicPr>
          <p:cNvPr id="9" name="صورة 4">
            <a:extLst>
              <a:ext uri="{FF2B5EF4-FFF2-40B4-BE49-F238E27FC236}">
                <a16:creationId xmlns="" xmlns:a16="http://schemas.microsoft.com/office/drawing/2014/main" id="{47F41FBD-DC4C-4A4F-85FD-8972014DEB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0669" y="942894"/>
            <a:ext cx="4710589" cy="4583848"/>
          </a:xfrm>
          <a:prstGeom prst="rect">
            <a:avLst/>
          </a:prstGeom>
        </p:spPr>
      </p:pic>
      <p:sp>
        <p:nvSpPr>
          <p:cNvPr id="7"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8" name="رابط مستقيم 7"/>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11" name="TextBox 12">
            <a:extLst>
              <a:ext uri="{FF2B5EF4-FFF2-40B4-BE49-F238E27FC236}">
                <a16:creationId xmlns="" xmlns:a16="http://schemas.microsoft.com/office/drawing/2014/main" id="{E98CE9C2-6904-49B5-B3CF-B1053D82A6B9}"/>
              </a:ext>
            </a:extLst>
          </p:cNvPr>
          <p:cNvSpPr txBox="1"/>
          <p:nvPr/>
        </p:nvSpPr>
        <p:spPr>
          <a:xfrm>
            <a:off x="-572418"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4                        Lesson 4.1:   Types of Meetings</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6785859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 xmlns:a16="http://schemas.microsoft.com/office/drawing/2014/main" id="{C7CA628E-402E-4ECD-83CD-2C5BD377C6C5}"/>
              </a:ext>
            </a:extLst>
          </p:cNvPr>
          <p:cNvSpPr/>
          <p:nvPr/>
        </p:nvSpPr>
        <p:spPr>
          <a:xfrm>
            <a:off x="152400"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r>
              <a:rPr lang="en-US" sz="4000" b="1" dirty="0">
                <a:solidFill>
                  <a:schemeClr val="tx1"/>
                </a:solidFill>
                <a:latin typeface="Sakkal Majalla" panose="02000000000000000000" pitchFamily="2" charset="-78"/>
                <a:cs typeface="Sakkal Majalla" panose="02000000000000000000" pitchFamily="2" charset="-78"/>
              </a:rPr>
              <a:t>By the end of this lesson, the student should be able to</a:t>
            </a:r>
            <a:r>
              <a:rPr lang="en-US" sz="4000" b="1" dirty="0" smtClean="0">
                <a:solidFill>
                  <a:schemeClr val="tx1"/>
                </a:solidFill>
                <a:latin typeface="Sakkal Majalla" panose="02000000000000000000" pitchFamily="2" charset="-78"/>
                <a:cs typeface="Sakkal Majalla" panose="02000000000000000000" pitchFamily="2" charset="-78"/>
              </a:rPr>
              <a:t>:</a:t>
            </a:r>
          </a:p>
          <a:p>
            <a:pPr algn="just"/>
            <a:endParaRPr lang="en-US" sz="4000" b="1" dirty="0" smtClean="0">
              <a:solidFill>
                <a:schemeClr val="tx1"/>
              </a:solidFill>
              <a:latin typeface="Sakkal Majalla" panose="02000000000000000000" pitchFamily="2" charset="-78"/>
              <a:cs typeface="Sakkal Majalla" panose="02000000000000000000" pitchFamily="2" charset="-78"/>
            </a:endParaRPr>
          </a:p>
          <a:p>
            <a:pPr marL="742950" lvl="0" indent="-742950">
              <a:buFont typeface="+mj-lt"/>
              <a:buAutoNum type="arabicPeriod"/>
            </a:pPr>
            <a:r>
              <a:rPr lang="en-US" sz="4000" b="1" dirty="0">
                <a:solidFill>
                  <a:schemeClr val="tx1"/>
                </a:solidFill>
                <a:latin typeface="Sakkal Majalla" panose="02000000000000000000" pitchFamily="2" charset="-78"/>
                <a:cs typeface="Sakkal Majalla" panose="02000000000000000000" pitchFamily="2" charset="-78"/>
              </a:rPr>
              <a:t>define the term "meeting".</a:t>
            </a:r>
          </a:p>
          <a:p>
            <a:pPr marL="742950" lvl="0" indent="-742950">
              <a:buFont typeface="+mj-lt"/>
              <a:buAutoNum type="arabicPeriod"/>
            </a:pPr>
            <a:r>
              <a:rPr lang="en-US" sz="4000" b="1" dirty="0">
                <a:solidFill>
                  <a:schemeClr val="tx1"/>
                </a:solidFill>
                <a:latin typeface="Sakkal Majalla" panose="02000000000000000000" pitchFamily="2" charset="-78"/>
                <a:cs typeface="Sakkal Majalla" panose="02000000000000000000" pitchFamily="2" charset="-78"/>
              </a:rPr>
              <a:t>compare between the types of meetings.</a:t>
            </a:r>
          </a:p>
          <a:p>
            <a:pPr marL="742950" lvl="0" indent="-742950">
              <a:buFont typeface="+mj-lt"/>
              <a:buAutoNum type="arabicPeriod"/>
            </a:pPr>
            <a:r>
              <a:rPr lang="en-US" sz="4000" b="1" dirty="0">
                <a:solidFill>
                  <a:schemeClr val="tx1"/>
                </a:solidFill>
                <a:latin typeface="Sakkal Majalla" panose="02000000000000000000" pitchFamily="2" charset="-78"/>
                <a:cs typeface="Sakkal Majalla" panose="02000000000000000000" pitchFamily="2" charset="-78"/>
              </a:rPr>
              <a:t>identify the conditions of a valid meeting.</a:t>
            </a: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6" name="مستطيل مستدير الزوايا 5">
            <a:hlinkClick r:id="rId2" action="ppaction://hlinksldjump"/>
          </p:cNvPr>
          <p:cNvSpPr/>
          <p:nvPr/>
        </p:nvSpPr>
        <p:spPr>
          <a:xfrm>
            <a:off x="9783183" y="2230719"/>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28" name="Rectangle 6"/>
          <p:cNvSpPr/>
          <p:nvPr/>
        </p:nvSpPr>
        <p:spPr>
          <a:xfrm>
            <a:off x="1405119" y="443580"/>
            <a:ext cx="5805820" cy="707886"/>
          </a:xfrm>
          <a:prstGeom prst="rect">
            <a:avLst/>
          </a:prstGeom>
        </p:spPr>
        <p:txBody>
          <a:bodyPr wrap="none">
            <a:spAutoFit/>
          </a:bodyPr>
          <a:lstStyle/>
          <a:p>
            <a:pPr algn="ctr"/>
            <a:r>
              <a:rPr lang="en-US" sz="4000" b="1" dirty="0">
                <a:ln w="9525">
                  <a:noFill/>
                  <a:prstDash val="solid"/>
                </a:ln>
                <a:solidFill>
                  <a:schemeClr val="bg1"/>
                </a:solidFill>
                <a:latin typeface="Arial Black" panose="020B0A04020102020204" pitchFamily="34" charset="0"/>
                <a:cs typeface="PT Bold Heading" panose="02010400000000000000" pitchFamily="2" charset="-78"/>
              </a:rPr>
              <a:t>Learning Objectives</a:t>
            </a:r>
          </a:p>
        </p:txBody>
      </p:sp>
      <p:grpSp>
        <p:nvGrpSpPr>
          <p:cNvPr id="29" name="Shape 631">
            <a:extLst>
              <a:ext uri="{FF2B5EF4-FFF2-40B4-BE49-F238E27FC236}">
                <a16:creationId xmlns="" xmlns:a16="http://schemas.microsoft.com/office/drawing/2014/main" id="{9DE0399B-6A40-495E-B773-BA7B46FB702D}"/>
              </a:ext>
            </a:extLst>
          </p:cNvPr>
          <p:cNvGrpSpPr/>
          <p:nvPr/>
        </p:nvGrpSpPr>
        <p:grpSpPr>
          <a:xfrm>
            <a:off x="193557" y="336431"/>
            <a:ext cx="827524" cy="848823"/>
            <a:chOff x="5961125" y="1623900"/>
            <a:chExt cx="427450" cy="448175"/>
          </a:xfrm>
        </p:grpSpPr>
        <p:sp>
          <p:nvSpPr>
            <p:cNvPr id="30" name="Shape 632">
              <a:extLst>
                <a:ext uri="{FF2B5EF4-FFF2-40B4-BE49-F238E27FC236}">
                  <a16:creationId xmlns="" xmlns:a16="http://schemas.microsoft.com/office/drawing/2014/main" id="{8DB2B578-EBFB-49B2-A74B-ADFD83430321}"/>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31" name="Shape 633">
              <a:extLst>
                <a:ext uri="{FF2B5EF4-FFF2-40B4-BE49-F238E27FC236}">
                  <a16:creationId xmlns="" xmlns:a16="http://schemas.microsoft.com/office/drawing/2014/main" id="{A7E0F7CD-81DA-4CE7-AFE9-AFC01237AB3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32" name="Shape 634">
              <a:extLst>
                <a:ext uri="{FF2B5EF4-FFF2-40B4-BE49-F238E27FC236}">
                  <a16:creationId xmlns="" xmlns:a16="http://schemas.microsoft.com/office/drawing/2014/main" id="{8C63DF95-20CA-45C3-B9C8-3978774FAE2C}"/>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33" name="Shape 635">
              <a:extLst>
                <a:ext uri="{FF2B5EF4-FFF2-40B4-BE49-F238E27FC236}">
                  <a16:creationId xmlns="" xmlns:a16="http://schemas.microsoft.com/office/drawing/2014/main" id="{BC2F4953-4B4C-4B90-BBBA-EE9C42DB550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34" name="Shape 636">
              <a:extLst>
                <a:ext uri="{FF2B5EF4-FFF2-40B4-BE49-F238E27FC236}">
                  <a16:creationId xmlns="" xmlns:a16="http://schemas.microsoft.com/office/drawing/2014/main" id="{B909C533-5819-46B5-9B5D-EE88750598EE}"/>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35" name="Shape 637">
              <a:extLst>
                <a:ext uri="{FF2B5EF4-FFF2-40B4-BE49-F238E27FC236}">
                  <a16:creationId xmlns="" xmlns:a16="http://schemas.microsoft.com/office/drawing/2014/main" id="{B8E44603-02C8-45C3-AFCF-46EBC9134B2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36" name="Shape 638">
              <a:extLst>
                <a:ext uri="{FF2B5EF4-FFF2-40B4-BE49-F238E27FC236}">
                  <a16:creationId xmlns="" xmlns:a16="http://schemas.microsoft.com/office/drawing/2014/main" id="{F10FA17C-5DE5-44AB-81DB-C83C2A648EC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grpSp>
      <p:sp>
        <p:nvSpPr>
          <p:cNvPr id="22" name="مستطيل مستدير الزوايا 21">
            <a:hlinkClick r:id="rId3" action="ppaction://hlinksldjump"/>
          </p:cNvPr>
          <p:cNvSpPr/>
          <p:nvPr/>
        </p:nvSpPr>
        <p:spPr>
          <a:xfrm>
            <a:off x="9783183" y="294942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23" name="مستطيل مستدير الزوايا 22">
            <a:hlinkClick r:id="rId4" action="ppaction://hlinksldjump"/>
          </p:cNvPr>
          <p:cNvSpPr/>
          <p:nvPr/>
        </p:nvSpPr>
        <p:spPr>
          <a:xfrm>
            <a:off x="9783183" y="366813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27" name="مستطيل مستدير الزوايا 26">
            <a:hlinkClick r:id="rId5" action="ppaction://hlinksldjump"/>
          </p:cNvPr>
          <p:cNvSpPr/>
          <p:nvPr/>
        </p:nvSpPr>
        <p:spPr>
          <a:xfrm>
            <a:off x="9783183" y="510793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19" name="مستطيل مستدير الزوايا 18">
            <a:hlinkClick r:id="rId6" action="ppaction://hlinksldjump"/>
          </p:cNvPr>
          <p:cNvSpPr/>
          <p:nvPr/>
        </p:nvSpPr>
        <p:spPr>
          <a:xfrm>
            <a:off x="9783183" y="438684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21"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24" name="رابط مستقيم 23"/>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25"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26" name="TextBox 12">
            <a:extLst>
              <a:ext uri="{FF2B5EF4-FFF2-40B4-BE49-F238E27FC236}">
                <a16:creationId xmlns="" xmlns:a16="http://schemas.microsoft.com/office/drawing/2014/main" id="{E98CE9C2-6904-49B5-B3CF-B1053D82A6B9}"/>
              </a:ext>
            </a:extLst>
          </p:cNvPr>
          <p:cNvSpPr txBox="1"/>
          <p:nvPr/>
        </p:nvSpPr>
        <p:spPr>
          <a:xfrm>
            <a:off x="-572418"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4                        Lesson 4.1:   Types of Meetings</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238683589"/>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مستدير الزوايا 15"/>
          <p:cNvSpPr/>
          <p:nvPr/>
        </p:nvSpPr>
        <p:spPr>
          <a:xfrm>
            <a:off x="152399"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a:r>
              <a:rPr lang="en-US" sz="3200" b="1" dirty="0">
                <a:solidFill>
                  <a:schemeClr val="tx1"/>
                </a:solidFill>
                <a:latin typeface="Sakkal Majalla" panose="02000000000000000000" pitchFamily="2" charset="-78"/>
                <a:cs typeface="Sakkal Majalla" panose="02000000000000000000" pitchFamily="2" charset="-78"/>
              </a:rPr>
              <a:t>Watch the above video carefully and then answer the following questions: </a:t>
            </a:r>
          </a:p>
          <a:p>
            <a:pPr marL="742950" lvl="0" indent="-379413" algn="just">
              <a:buFont typeface="+mj-lt"/>
              <a:buAutoNum type="arabicPeriod"/>
            </a:pPr>
            <a:r>
              <a:rPr lang="en-US" sz="3200" b="1" dirty="0">
                <a:solidFill>
                  <a:schemeClr val="tx1"/>
                </a:solidFill>
                <a:latin typeface="Sakkal Majalla" panose="02000000000000000000" pitchFamily="2" charset="-78"/>
                <a:cs typeface="Sakkal Majalla" panose="02000000000000000000" pitchFamily="2" charset="-78"/>
              </a:rPr>
              <a:t>Who was the person responsible for managing and controlling the meeting held in the video?</a:t>
            </a:r>
          </a:p>
          <a:p>
            <a:pPr marL="742950" lvl="0" indent="-379413" algn="just">
              <a:buFont typeface="+mj-lt"/>
              <a:buAutoNum type="arabicPeriod"/>
            </a:pPr>
            <a:r>
              <a:rPr lang="en-US" sz="3200" b="1" dirty="0">
                <a:solidFill>
                  <a:schemeClr val="tx1"/>
                </a:solidFill>
                <a:latin typeface="Sakkal Majalla" panose="02000000000000000000" pitchFamily="2" charset="-78"/>
                <a:cs typeface="Sakkal Majalla" panose="02000000000000000000" pitchFamily="2" charset="-78"/>
              </a:rPr>
              <a:t>How did the members of the meeting know about the time and place of the meeting?</a:t>
            </a:r>
          </a:p>
          <a:p>
            <a:pPr marL="742950" lvl="0" indent="-379413" algn="just">
              <a:buFont typeface="+mj-lt"/>
              <a:buAutoNum type="arabicPeriod"/>
            </a:pPr>
            <a:r>
              <a:rPr lang="en-US" sz="3200" b="1" dirty="0">
                <a:solidFill>
                  <a:schemeClr val="tx1"/>
                </a:solidFill>
                <a:latin typeface="Sakkal Majalla" panose="02000000000000000000" pitchFamily="2" charset="-78"/>
                <a:cs typeface="Sakkal Majalla" panose="02000000000000000000" pitchFamily="2" charset="-78"/>
              </a:rPr>
              <a:t>What aids have been used in this meeting to contact oversees members?</a:t>
            </a:r>
          </a:p>
          <a:p>
            <a:pPr marL="742950" lvl="0" indent="-379413" algn="just">
              <a:buFont typeface="+mj-lt"/>
              <a:buAutoNum type="arabicPeriod"/>
            </a:pPr>
            <a:r>
              <a:rPr lang="en-US" sz="3200" b="1" dirty="0">
                <a:solidFill>
                  <a:schemeClr val="tx1"/>
                </a:solidFill>
                <a:latin typeface="Sakkal Majalla" panose="02000000000000000000" pitchFamily="2" charset="-78"/>
                <a:cs typeface="Sakkal Majalla" panose="02000000000000000000" pitchFamily="2" charset="-78"/>
              </a:rPr>
              <a:t>Is this type of meeting formal or informal?</a:t>
            </a: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Google Shape;618;p37"/>
          <p:cNvSpPr/>
          <p:nvPr/>
        </p:nvSpPr>
        <p:spPr>
          <a:xfrm>
            <a:off x="345991" y="393559"/>
            <a:ext cx="727364" cy="749442"/>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285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عنوان 4"/>
          <p:cNvSpPr>
            <a:spLocks noGrp="1"/>
          </p:cNvSpPr>
          <p:nvPr>
            <p:ph type="title"/>
          </p:nvPr>
        </p:nvSpPr>
        <p:spPr>
          <a:xfrm>
            <a:off x="1251706" y="445797"/>
            <a:ext cx="6500925" cy="766200"/>
          </a:xfrm>
        </p:spPr>
        <p:txBody>
          <a:bodyPr>
            <a:noAutofit/>
          </a:bodyPr>
          <a:lstStyle/>
          <a:p>
            <a:r>
              <a:rPr lang="en-US" dirty="0">
                <a:solidFill>
                  <a:schemeClr val="bg1"/>
                </a:solidFill>
                <a:latin typeface="Arial Black" panose="020B0A04020102020204" pitchFamily="34" charset="0"/>
              </a:rPr>
              <a:t>Engaging Starters</a:t>
            </a:r>
          </a:p>
        </p:txBody>
      </p:sp>
      <p:sp>
        <p:nvSpPr>
          <p:cNvPr id="13" name="Flowchart: Terminator 5">
            <a:hlinkClick r:id="rId2" action="ppaction://hlinksldjump"/>
            <a:extLst>
              <a:ext uri="{FF2B5EF4-FFF2-40B4-BE49-F238E27FC236}">
                <a16:creationId xmlns="" xmlns:a16="http://schemas.microsoft.com/office/drawing/2014/main"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5" name="مستطيل مستدير الزوايا 14">
            <a:hlinkClick r:id="rId3" action="ppaction://hlinksldjump"/>
          </p:cNvPr>
          <p:cNvSpPr/>
          <p:nvPr/>
        </p:nvSpPr>
        <p:spPr>
          <a:xfrm>
            <a:off x="9783183" y="2230719"/>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17" name="مستطيل مستدير الزوايا 16">
            <a:hlinkClick r:id="rId4" action="ppaction://hlinksldjump"/>
          </p:cNvPr>
          <p:cNvSpPr/>
          <p:nvPr/>
        </p:nvSpPr>
        <p:spPr>
          <a:xfrm>
            <a:off x="9783183" y="294942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18" name="مستطيل مستدير الزوايا 17">
            <a:hlinkClick r:id="rId5" action="ppaction://hlinksldjump"/>
          </p:cNvPr>
          <p:cNvSpPr/>
          <p:nvPr/>
        </p:nvSpPr>
        <p:spPr>
          <a:xfrm>
            <a:off x="9783183" y="366813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19" name="مستطيل مستدير الزوايا 18">
            <a:hlinkClick r:id="rId6" action="ppaction://hlinksldjump"/>
          </p:cNvPr>
          <p:cNvSpPr/>
          <p:nvPr/>
        </p:nvSpPr>
        <p:spPr>
          <a:xfrm>
            <a:off x="9783183" y="510793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21" name="مستطيل مستدير الزوايا 20">
            <a:hlinkClick r:id="rId7" action="ppaction://hlinksldjump"/>
          </p:cNvPr>
          <p:cNvSpPr/>
          <p:nvPr/>
        </p:nvSpPr>
        <p:spPr>
          <a:xfrm>
            <a:off x="9783183" y="438684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22"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23" name="رابط مستقيم 22"/>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2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25" name="TextBox 12">
            <a:extLst>
              <a:ext uri="{FF2B5EF4-FFF2-40B4-BE49-F238E27FC236}">
                <a16:creationId xmlns="" xmlns:a16="http://schemas.microsoft.com/office/drawing/2014/main" id="{E98CE9C2-6904-49B5-B3CF-B1053D82A6B9}"/>
              </a:ext>
            </a:extLst>
          </p:cNvPr>
          <p:cNvSpPr txBox="1"/>
          <p:nvPr/>
        </p:nvSpPr>
        <p:spPr>
          <a:xfrm>
            <a:off x="-572418"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4                        Lesson 4.1:   Types of Meetings</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015591451"/>
      </p:ext>
    </p:extLst>
  </p:cSld>
  <p:clrMapOvr>
    <a:masterClrMapping/>
  </p:clrMapOvr>
  <p:transition spd="slow" advClick="0">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مستدير الزوايا 15"/>
          <p:cNvSpPr/>
          <p:nvPr/>
        </p:nvSpPr>
        <p:spPr>
          <a:xfrm>
            <a:off x="152399"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a:endParaRPr lang="en-US" sz="36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Google Shape;618;p37"/>
          <p:cNvSpPr/>
          <p:nvPr/>
        </p:nvSpPr>
        <p:spPr>
          <a:xfrm>
            <a:off x="345991" y="393559"/>
            <a:ext cx="727364" cy="749442"/>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285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عنوان 4"/>
          <p:cNvSpPr>
            <a:spLocks noGrp="1"/>
          </p:cNvSpPr>
          <p:nvPr>
            <p:ph type="title"/>
          </p:nvPr>
        </p:nvSpPr>
        <p:spPr>
          <a:xfrm>
            <a:off x="1251706" y="445797"/>
            <a:ext cx="6500925" cy="766200"/>
          </a:xfrm>
        </p:spPr>
        <p:txBody>
          <a:bodyPr>
            <a:noAutofit/>
          </a:bodyPr>
          <a:lstStyle/>
          <a:p>
            <a:r>
              <a:rPr lang="en-US" dirty="0">
                <a:solidFill>
                  <a:schemeClr val="bg1"/>
                </a:solidFill>
                <a:latin typeface="Arial Black" panose="020B0A04020102020204" pitchFamily="34" charset="0"/>
              </a:rPr>
              <a:t>Engaging Starters</a:t>
            </a:r>
          </a:p>
        </p:txBody>
      </p:sp>
      <p:pic>
        <p:nvPicPr>
          <p:cNvPr id="6" name="IMG_0268">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507962" y="1624820"/>
            <a:ext cx="8117861" cy="4566297"/>
          </a:xfrm>
          <a:prstGeom prst="rect">
            <a:avLst/>
          </a:prstGeom>
        </p:spPr>
      </p:pic>
      <p:sp>
        <p:nvSpPr>
          <p:cNvPr id="7" name="Flowchart: Terminator 5">
            <a:hlinkClick r:id="rId5" action="ppaction://hlinksldjump"/>
            <a:extLst>
              <a:ext uri="{FF2B5EF4-FFF2-40B4-BE49-F238E27FC236}">
                <a16:creationId xmlns="" xmlns:a16="http://schemas.microsoft.com/office/drawing/2014/main" id="{16CF56EB-E1D1-456F-BC92-7E3C7954D0A3}"/>
              </a:ext>
            </a:extLst>
          </p:cNvPr>
          <p:cNvSpPr/>
          <p:nvPr/>
        </p:nvSpPr>
        <p:spPr>
          <a:xfrm>
            <a:off x="217386" y="5869898"/>
            <a:ext cx="1188000" cy="448207"/>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bg1"/>
                </a:solidFill>
                <a:latin typeface="Sakkal Majalla" panose="02000000000000000000" pitchFamily="2" charset="-78"/>
                <a:cs typeface="Sakkal Majalla" panose="02000000000000000000" pitchFamily="2" charset="-78"/>
              </a:rPr>
              <a:t>Back</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8" name="مستطيل مستدير الزوايا 7">
            <a:hlinkClick r:id="rId5" action="ppaction://hlinksldjump"/>
          </p:cNvPr>
          <p:cNvSpPr/>
          <p:nvPr/>
        </p:nvSpPr>
        <p:spPr>
          <a:xfrm>
            <a:off x="9783183" y="2230719"/>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9" name="مستطيل مستدير الزوايا 8">
            <a:hlinkClick r:id="rId6" action="ppaction://hlinksldjump"/>
          </p:cNvPr>
          <p:cNvSpPr/>
          <p:nvPr/>
        </p:nvSpPr>
        <p:spPr>
          <a:xfrm>
            <a:off x="9783183" y="294942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10" name="مستطيل مستدير الزوايا 9">
            <a:hlinkClick r:id="rId7" action="ppaction://hlinksldjump"/>
          </p:cNvPr>
          <p:cNvSpPr/>
          <p:nvPr/>
        </p:nvSpPr>
        <p:spPr>
          <a:xfrm>
            <a:off x="9783183" y="366813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11" name="مستطيل مستدير الزوايا 10">
            <a:hlinkClick r:id="rId8" action="ppaction://hlinksldjump"/>
          </p:cNvPr>
          <p:cNvSpPr/>
          <p:nvPr/>
        </p:nvSpPr>
        <p:spPr>
          <a:xfrm>
            <a:off x="9783183" y="510793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13" name="مستطيل مستدير الزوايا 12">
            <a:hlinkClick r:id="rId9" action="ppaction://hlinksldjump"/>
          </p:cNvPr>
          <p:cNvSpPr/>
          <p:nvPr/>
        </p:nvSpPr>
        <p:spPr>
          <a:xfrm>
            <a:off x="9783183" y="438684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15"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7" name="رابط مستقيم 16"/>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8"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19" name="TextBox 12">
            <a:extLst>
              <a:ext uri="{FF2B5EF4-FFF2-40B4-BE49-F238E27FC236}">
                <a16:creationId xmlns="" xmlns:a16="http://schemas.microsoft.com/office/drawing/2014/main" id="{E98CE9C2-6904-49B5-B3CF-B1053D82A6B9}"/>
              </a:ext>
            </a:extLst>
          </p:cNvPr>
          <p:cNvSpPr txBox="1"/>
          <p:nvPr/>
        </p:nvSpPr>
        <p:spPr>
          <a:xfrm>
            <a:off x="-572418"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4                        Lesson 4.1:   Types of Meetings</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768754963"/>
      </p:ext>
    </p:extLst>
  </p:cSld>
  <p:clrMapOvr>
    <a:masterClrMapping/>
  </p:clrMapOvr>
  <p:transition spd="slow" advClick="0">
    <p:wipe/>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a:r>
              <a:rPr lang="en-US" sz="3600" b="1" dirty="0">
                <a:solidFill>
                  <a:schemeClr val="tx1"/>
                </a:solidFill>
                <a:latin typeface="Sakkal Majalla" panose="02000000000000000000" pitchFamily="2" charset="-78"/>
                <a:cs typeface="Sakkal Majalla" panose="02000000000000000000" pitchFamily="2" charset="-78"/>
              </a:rPr>
              <a:t>Meetings take place when two or more people come together to discuss one or more topics for the following purposes:</a:t>
            </a:r>
          </a:p>
          <a:p>
            <a:pPr lvl="0" algn="just"/>
            <a:r>
              <a:rPr lang="en-US" sz="2800" b="1" dirty="0" smtClean="0">
                <a:solidFill>
                  <a:schemeClr val="tx1"/>
                </a:solidFill>
                <a:latin typeface="Sakkal Majalla" panose="02000000000000000000" pitchFamily="2" charset="-78"/>
                <a:cs typeface="Sakkal Majalla" panose="02000000000000000000" pitchFamily="2" charset="-78"/>
                <a:sym typeface="Wingdings 3" panose="05040102010807070707" pitchFamily="18" charset="2"/>
              </a:rPr>
              <a:t> </a:t>
            </a:r>
            <a:r>
              <a:rPr lang="en-US" sz="3600" b="1" dirty="0" smtClean="0">
                <a:solidFill>
                  <a:schemeClr val="tx1"/>
                </a:solidFill>
                <a:latin typeface="Sakkal Majalla" panose="02000000000000000000" pitchFamily="2" charset="-78"/>
                <a:cs typeface="Sakkal Majalla" panose="02000000000000000000" pitchFamily="2" charset="-78"/>
              </a:rPr>
              <a:t>to </a:t>
            </a:r>
            <a:r>
              <a:rPr lang="en-US" sz="3600" b="1" dirty="0">
                <a:solidFill>
                  <a:schemeClr val="tx1"/>
                </a:solidFill>
                <a:latin typeface="Sakkal Majalla" panose="02000000000000000000" pitchFamily="2" charset="-78"/>
                <a:cs typeface="Sakkal Majalla" panose="02000000000000000000" pitchFamily="2" charset="-78"/>
              </a:rPr>
              <a:t>share information </a:t>
            </a:r>
            <a:r>
              <a:rPr lang="en-US" sz="3600" b="1" dirty="0" smtClean="0">
                <a:solidFill>
                  <a:schemeClr val="tx1"/>
                </a:solidFill>
                <a:latin typeface="Sakkal Majalla" panose="02000000000000000000" pitchFamily="2" charset="-78"/>
                <a:cs typeface="Sakkal Majalla" panose="02000000000000000000" pitchFamily="2" charset="-78"/>
              </a:rPr>
              <a:t>         </a:t>
            </a:r>
            <a:r>
              <a:rPr lang="en-US" sz="2800" b="1" dirty="0">
                <a:solidFill>
                  <a:schemeClr val="tx1"/>
                </a:solidFill>
                <a:latin typeface="Sakkal Majalla" panose="02000000000000000000" pitchFamily="2" charset="-78"/>
                <a:cs typeface="Sakkal Majalla" panose="02000000000000000000" pitchFamily="2" charset="-78"/>
                <a:sym typeface="Wingdings 3" panose="05040102010807070707" pitchFamily="18" charset="2"/>
              </a:rPr>
              <a:t></a:t>
            </a:r>
            <a:r>
              <a:rPr lang="en-US" sz="3600" b="1" dirty="0" smtClean="0">
                <a:solidFill>
                  <a:schemeClr val="tx1"/>
                </a:solidFill>
                <a:latin typeface="Sakkal Majalla" panose="02000000000000000000" pitchFamily="2" charset="-78"/>
                <a:cs typeface="Sakkal Majalla" panose="02000000000000000000" pitchFamily="2" charset="-78"/>
              </a:rPr>
              <a:t>    </a:t>
            </a:r>
            <a:r>
              <a:rPr lang="en-US" sz="3600" b="1" dirty="0">
                <a:solidFill>
                  <a:schemeClr val="tx1"/>
                </a:solidFill>
                <a:latin typeface="Sakkal Majalla" panose="02000000000000000000" pitchFamily="2" charset="-78"/>
                <a:cs typeface="Sakkal Majalla" panose="02000000000000000000" pitchFamily="2" charset="-78"/>
              </a:rPr>
              <a:t>to make decisions</a:t>
            </a:r>
          </a:p>
          <a:p>
            <a:pPr lvl="0" algn="just"/>
            <a:r>
              <a:rPr lang="en-US" sz="2800" b="1" dirty="0">
                <a:solidFill>
                  <a:schemeClr val="tx1"/>
                </a:solidFill>
                <a:latin typeface="Sakkal Majalla" panose="02000000000000000000" pitchFamily="2" charset="-78"/>
                <a:cs typeface="Sakkal Majalla" panose="02000000000000000000" pitchFamily="2" charset="-78"/>
                <a:sym typeface="Wingdings 3" panose="05040102010807070707" pitchFamily="18" charset="2"/>
              </a:rPr>
              <a:t></a:t>
            </a:r>
            <a:r>
              <a:rPr lang="en-US" sz="3600" b="1" dirty="0">
                <a:solidFill>
                  <a:schemeClr val="tx1"/>
                </a:solidFill>
                <a:latin typeface="Sakkal Majalla" panose="02000000000000000000" pitchFamily="2" charset="-78"/>
                <a:cs typeface="Sakkal Majalla" panose="02000000000000000000" pitchFamily="2" charset="-78"/>
                <a:sym typeface="Wingdings 3" panose="05040102010807070707" pitchFamily="18" charset="2"/>
              </a:rPr>
              <a:t> </a:t>
            </a:r>
            <a:r>
              <a:rPr lang="en-US" sz="3600" b="1" dirty="0" smtClean="0">
                <a:solidFill>
                  <a:schemeClr val="tx1"/>
                </a:solidFill>
                <a:latin typeface="Sakkal Majalla" panose="02000000000000000000" pitchFamily="2" charset="-78"/>
                <a:cs typeface="Sakkal Majalla" panose="02000000000000000000" pitchFamily="2" charset="-78"/>
              </a:rPr>
              <a:t>to </a:t>
            </a:r>
            <a:r>
              <a:rPr lang="en-US" sz="3600" b="1" dirty="0">
                <a:solidFill>
                  <a:schemeClr val="tx1"/>
                </a:solidFill>
                <a:latin typeface="Sakkal Majalla" panose="02000000000000000000" pitchFamily="2" charset="-78"/>
                <a:cs typeface="Sakkal Majalla" panose="02000000000000000000" pitchFamily="2" charset="-78"/>
              </a:rPr>
              <a:t>evaluate ideas </a:t>
            </a:r>
            <a:r>
              <a:rPr lang="en-US" sz="3600" b="1" dirty="0" smtClean="0">
                <a:solidFill>
                  <a:schemeClr val="tx1"/>
                </a:solidFill>
                <a:latin typeface="Sakkal Majalla" panose="02000000000000000000" pitchFamily="2" charset="-78"/>
                <a:cs typeface="Sakkal Majalla" panose="02000000000000000000" pitchFamily="2" charset="-78"/>
              </a:rPr>
              <a:t>                 </a:t>
            </a:r>
            <a:r>
              <a:rPr lang="en-US" sz="2800" b="1" dirty="0">
                <a:solidFill>
                  <a:schemeClr val="tx1"/>
                </a:solidFill>
                <a:latin typeface="Sakkal Majalla" panose="02000000000000000000" pitchFamily="2" charset="-78"/>
                <a:cs typeface="Sakkal Majalla" panose="02000000000000000000" pitchFamily="2" charset="-78"/>
                <a:sym typeface="Wingdings 3" panose="05040102010807070707" pitchFamily="18" charset="2"/>
              </a:rPr>
              <a:t></a:t>
            </a:r>
            <a:r>
              <a:rPr lang="en-US" sz="3600" b="1" dirty="0" smtClean="0">
                <a:solidFill>
                  <a:schemeClr val="tx1"/>
                </a:solidFill>
                <a:latin typeface="Sakkal Majalla" panose="02000000000000000000" pitchFamily="2" charset="-78"/>
                <a:cs typeface="Sakkal Majalla" panose="02000000000000000000" pitchFamily="2" charset="-78"/>
              </a:rPr>
              <a:t>   </a:t>
            </a:r>
            <a:r>
              <a:rPr lang="en-US" sz="3600" b="1" dirty="0">
                <a:solidFill>
                  <a:schemeClr val="tx1"/>
                </a:solidFill>
                <a:latin typeface="Sakkal Majalla" panose="02000000000000000000" pitchFamily="2" charset="-78"/>
                <a:cs typeface="Sakkal Majalla" panose="02000000000000000000" pitchFamily="2" charset="-78"/>
              </a:rPr>
              <a:t>to create a document</a:t>
            </a:r>
          </a:p>
          <a:p>
            <a:pPr algn="just"/>
            <a:r>
              <a:rPr lang="en-US" sz="2800" b="1" dirty="0">
                <a:solidFill>
                  <a:schemeClr val="tx1"/>
                </a:solidFill>
                <a:latin typeface="Sakkal Majalla" panose="02000000000000000000" pitchFamily="2" charset="-78"/>
                <a:cs typeface="Sakkal Majalla" panose="02000000000000000000" pitchFamily="2" charset="-78"/>
                <a:sym typeface="Wingdings 3" panose="05040102010807070707" pitchFamily="18" charset="2"/>
              </a:rPr>
              <a:t></a:t>
            </a:r>
            <a:r>
              <a:rPr lang="en-US" sz="3600" b="1" dirty="0">
                <a:solidFill>
                  <a:schemeClr val="tx1"/>
                </a:solidFill>
                <a:latin typeface="Sakkal Majalla" panose="02000000000000000000" pitchFamily="2" charset="-78"/>
                <a:cs typeface="Sakkal Majalla" panose="02000000000000000000" pitchFamily="2" charset="-78"/>
                <a:sym typeface="Wingdings 3" panose="05040102010807070707" pitchFamily="18" charset="2"/>
              </a:rPr>
              <a:t> </a:t>
            </a:r>
            <a:r>
              <a:rPr lang="en-US" sz="3600" b="1" dirty="0" smtClean="0">
                <a:solidFill>
                  <a:schemeClr val="tx1"/>
                </a:solidFill>
                <a:latin typeface="Sakkal Majalla" panose="02000000000000000000" pitchFamily="2" charset="-78"/>
                <a:cs typeface="Sakkal Majalla" panose="02000000000000000000" pitchFamily="2" charset="-78"/>
              </a:rPr>
              <a:t>to </a:t>
            </a:r>
            <a:r>
              <a:rPr lang="en-US" sz="3600" b="1" dirty="0">
                <a:solidFill>
                  <a:schemeClr val="tx1"/>
                </a:solidFill>
                <a:latin typeface="Sakkal Majalla" panose="02000000000000000000" pitchFamily="2" charset="-78"/>
                <a:cs typeface="Sakkal Majalla" panose="02000000000000000000" pitchFamily="2" charset="-78"/>
              </a:rPr>
              <a:t>develop plans </a:t>
            </a:r>
            <a:r>
              <a:rPr lang="en-US" sz="3600" b="1" dirty="0" smtClean="0">
                <a:solidFill>
                  <a:schemeClr val="tx1"/>
                </a:solidFill>
                <a:latin typeface="Sakkal Majalla" panose="02000000000000000000" pitchFamily="2" charset="-78"/>
                <a:cs typeface="Sakkal Majalla" panose="02000000000000000000" pitchFamily="2" charset="-78"/>
              </a:rPr>
              <a:t>                  </a:t>
            </a:r>
            <a:r>
              <a:rPr lang="en-US" sz="2800" b="1" dirty="0">
                <a:solidFill>
                  <a:schemeClr val="tx1"/>
                </a:solidFill>
                <a:latin typeface="Sakkal Majalla" panose="02000000000000000000" pitchFamily="2" charset="-78"/>
                <a:cs typeface="Sakkal Majalla" panose="02000000000000000000" pitchFamily="2" charset="-78"/>
                <a:sym typeface="Wingdings 3" panose="05040102010807070707" pitchFamily="18" charset="2"/>
              </a:rPr>
              <a:t></a:t>
            </a:r>
            <a:r>
              <a:rPr lang="en-US" sz="3600" b="1" dirty="0" smtClean="0">
                <a:solidFill>
                  <a:schemeClr val="tx1"/>
                </a:solidFill>
                <a:latin typeface="Sakkal Majalla" panose="02000000000000000000" pitchFamily="2" charset="-78"/>
                <a:cs typeface="Sakkal Majalla" panose="02000000000000000000" pitchFamily="2" charset="-78"/>
              </a:rPr>
              <a:t>  </a:t>
            </a:r>
            <a:r>
              <a:rPr lang="en-US" sz="3600" b="1" dirty="0">
                <a:solidFill>
                  <a:schemeClr val="tx1"/>
                </a:solidFill>
                <a:latin typeface="Sakkal Majalla" panose="02000000000000000000" pitchFamily="2" charset="-78"/>
                <a:cs typeface="Sakkal Majalla" panose="02000000000000000000" pitchFamily="2" charset="-78"/>
              </a:rPr>
              <a:t>to motivate members</a:t>
            </a:r>
            <a:endParaRPr lang="ar-BH" sz="36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202977" y="406996"/>
            <a:ext cx="7711742" cy="766200"/>
          </a:xfrm>
        </p:spPr>
        <p:txBody>
          <a:bodyPr>
            <a:noAutofit/>
          </a:bodyPr>
          <a:lstStyle/>
          <a:p>
            <a:pPr algn="ctr"/>
            <a:r>
              <a:rPr lang="en-US" b="1" dirty="0" smtClean="0">
                <a:solidFill>
                  <a:schemeClr val="bg1"/>
                </a:solidFill>
                <a:latin typeface="Arial Black" panose="020B0A04020102020204" pitchFamily="34" charset="0"/>
              </a:rPr>
              <a:t>Meeting Defined</a:t>
            </a:r>
            <a:endParaRPr lang="en-US" dirty="0">
              <a:solidFill>
                <a:schemeClr val="bg1"/>
              </a:solidFill>
              <a:latin typeface="Arial Black" panose="020B0A04020102020204" pitchFamily="34" charset="0"/>
            </a:endParaRPr>
          </a:p>
        </p:txBody>
      </p:sp>
      <p:grpSp>
        <p:nvGrpSpPr>
          <p:cNvPr id="30" name="Google Shape;536;p37"/>
          <p:cNvGrpSpPr/>
          <p:nvPr/>
        </p:nvGrpSpPr>
        <p:grpSpPr>
          <a:xfrm>
            <a:off x="146939" y="291834"/>
            <a:ext cx="695430" cy="912661"/>
            <a:chOff x="590250" y="244200"/>
            <a:chExt cx="407975" cy="532175"/>
          </a:xfrm>
        </p:grpSpPr>
        <p:sp>
          <p:nvSpPr>
            <p:cNvPr id="31" name="Google Shape;537;p37"/>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538;p37"/>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539;p37"/>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540;p37"/>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541;p37"/>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542;p37"/>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543;p37"/>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544;p37"/>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545;p37"/>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546;p37"/>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547;p37"/>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548;p37"/>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549;p37"/>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550;p37"/>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5" name="Flowchart: Terminator 5">
            <a:hlinkClick r:id="rId2" action="ppaction://hlinksldjump"/>
            <a:extLst>
              <a:ext uri="{FF2B5EF4-FFF2-40B4-BE49-F238E27FC236}">
                <a16:creationId xmlns="" xmlns:a16="http://schemas.microsoft.com/office/drawing/2014/main"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2" name="Rectangle 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BH"/>
          </a:p>
        </p:txBody>
      </p:sp>
      <p:grpSp>
        <p:nvGrpSpPr>
          <p:cNvPr id="55" name="مجموعة 54"/>
          <p:cNvGrpSpPr/>
          <p:nvPr/>
        </p:nvGrpSpPr>
        <p:grpSpPr>
          <a:xfrm>
            <a:off x="720090" y="7914640"/>
            <a:ext cx="1895475" cy="2038350"/>
            <a:chOff x="0" y="0"/>
            <a:chExt cx="4543425" cy="4876800"/>
          </a:xfrm>
        </p:grpSpPr>
        <p:pic>
          <p:nvPicPr>
            <p:cNvPr id="56" name="صورة 55" descr="Negotiation PNG | PNG All"/>
            <p:cNvPicPr>
              <a:picLocks noChangeAspect="1"/>
            </p:cNvPicPr>
            <p:nvPr/>
          </p:nvPicPr>
          <p:blipFill rotWithShape="1">
            <a:blip r:embed="rId3" cstate="print">
              <a:extLst>
                <a:ext uri="{28A0092B-C50C-407E-A947-70E740481C1C}">
                  <a14:useLocalDpi xmlns:a14="http://schemas.microsoft.com/office/drawing/2010/main" val="0"/>
                </a:ext>
              </a:extLst>
            </a:blip>
            <a:srcRect l="87421" t="66015" b="16407"/>
            <a:stretch/>
          </p:blipFill>
          <p:spPr bwMode="auto">
            <a:xfrm>
              <a:off x="1095375" y="3181350"/>
              <a:ext cx="571500" cy="857250"/>
            </a:xfrm>
            <a:prstGeom prst="rect">
              <a:avLst/>
            </a:prstGeom>
            <a:noFill/>
            <a:ln>
              <a:noFill/>
            </a:ln>
            <a:extLst>
              <a:ext uri="{53640926-AAD7-44D8-BBD7-CCE9431645EC}">
                <a14:shadowObscured xmlns:a14="http://schemas.microsoft.com/office/drawing/2010/main"/>
              </a:ext>
            </a:extLst>
          </p:spPr>
        </p:pic>
        <p:pic>
          <p:nvPicPr>
            <p:cNvPr id="57" name="صورة 56" descr="Negotiation PNG | PNG All"/>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4543425" cy="4876800"/>
            </a:xfrm>
            <a:prstGeom prst="rect">
              <a:avLst/>
            </a:prstGeom>
            <a:noFill/>
            <a:ln>
              <a:noFill/>
            </a:ln>
          </p:spPr>
        </p:pic>
      </p:grpSp>
      <p:pic>
        <p:nvPicPr>
          <p:cNvPr id="50" name="صورة 49"/>
          <p:cNvPicPr/>
          <p:nvPr/>
        </p:nvPicPr>
        <p:blipFill>
          <a:blip r:embed="rId4">
            <a:extLst>
              <a:ext uri="{28A0092B-C50C-407E-A947-70E740481C1C}">
                <a14:useLocalDpi xmlns:a14="http://schemas.microsoft.com/office/drawing/2010/main" val="0"/>
              </a:ext>
            </a:extLst>
          </a:blip>
          <a:stretch>
            <a:fillRect/>
          </a:stretch>
        </p:blipFill>
        <p:spPr>
          <a:xfrm>
            <a:off x="3507721" y="4158028"/>
            <a:ext cx="2352675" cy="2352675"/>
          </a:xfrm>
          <a:prstGeom prst="rect">
            <a:avLst/>
          </a:prstGeom>
          <a:ln>
            <a:noFill/>
          </a:ln>
        </p:spPr>
      </p:pic>
      <p:sp>
        <p:nvSpPr>
          <p:cNvPr id="51" name="مستطيل مستدير الزوايا 50">
            <a:hlinkClick r:id="rId5" action="ppaction://hlinksldjump"/>
          </p:cNvPr>
          <p:cNvSpPr/>
          <p:nvPr/>
        </p:nvSpPr>
        <p:spPr>
          <a:xfrm>
            <a:off x="9783183" y="2230719"/>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52" name="مستطيل مستدير الزوايا 51">
            <a:hlinkClick r:id="rId6" action="ppaction://hlinksldjump"/>
          </p:cNvPr>
          <p:cNvSpPr/>
          <p:nvPr/>
        </p:nvSpPr>
        <p:spPr>
          <a:xfrm>
            <a:off x="9783183" y="2949426"/>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53" name="مستطيل مستدير الزوايا 52">
            <a:hlinkClick r:id="rId7" action="ppaction://hlinksldjump"/>
          </p:cNvPr>
          <p:cNvSpPr/>
          <p:nvPr/>
        </p:nvSpPr>
        <p:spPr>
          <a:xfrm>
            <a:off x="9783183" y="366813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54" name="مستطيل مستدير الزوايا 53">
            <a:hlinkClick r:id="rId8" action="ppaction://hlinksldjump"/>
          </p:cNvPr>
          <p:cNvSpPr/>
          <p:nvPr/>
        </p:nvSpPr>
        <p:spPr>
          <a:xfrm>
            <a:off x="9783183" y="510793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59" name="مستطيل مستدير الزوايا 58">
            <a:hlinkClick r:id="rId9" action="ppaction://hlinksldjump"/>
          </p:cNvPr>
          <p:cNvSpPr/>
          <p:nvPr/>
        </p:nvSpPr>
        <p:spPr>
          <a:xfrm>
            <a:off x="9783183" y="438684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46"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47" name="رابط مستقيم 46"/>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48"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49" name="TextBox 12">
            <a:extLst>
              <a:ext uri="{FF2B5EF4-FFF2-40B4-BE49-F238E27FC236}">
                <a16:creationId xmlns="" xmlns:a16="http://schemas.microsoft.com/office/drawing/2014/main" id="{E98CE9C2-6904-49B5-B3CF-B1053D82A6B9}"/>
              </a:ext>
            </a:extLst>
          </p:cNvPr>
          <p:cNvSpPr txBox="1"/>
          <p:nvPr/>
        </p:nvSpPr>
        <p:spPr>
          <a:xfrm>
            <a:off x="-572418"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4                        Lesson 4.1:   Types of Meetings</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146255274"/>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solidFill>
                <a:schemeClr val="tx1"/>
              </a:solidFill>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871268" y="406802"/>
            <a:ext cx="6587519" cy="766200"/>
          </a:xfrm>
        </p:spPr>
        <p:txBody>
          <a:bodyPr>
            <a:noAutofit/>
          </a:bodyPr>
          <a:lstStyle/>
          <a:p>
            <a:pPr algn="ctr"/>
            <a:r>
              <a:rPr lang="en-US" sz="4000" b="1" dirty="0">
                <a:solidFill>
                  <a:schemeClr val="bg1"/>
                </a:solidFill>
                <a:latin typeface="Arial Black" panose="020B0A04020102020204" pitchFamily="34" charset="0"/>
              </a:rPr>
              <a:t>Evaluation Activity</a:t>
            </a:r>
            <a:endParaRPr lang="en-US" sz="4000" dirty="0">
              <a:solidFill>
                <a:schemeClr val="bg1"/>
              </a:solidFill>
              <a:latin typeface="Arial Black" panose="020B0A04020102020204" pitchFamily="34" charset="0"/>
            </a:endParaRPr>
          </a:p>
        </p:txBody>
      </p:sp>
      <p:grpSp>
        <p:nvGrpSpPr>
          <p:cNvPr id="19" name="Shape 389">
            <a:extLst>
              <a:ext uri="{FF2B5EF4-FFF2-40B4-BE49-F238E27FC236}">
                <a16:creationId xmlns="" xmlns:a16="http://schemas.microsoft.com/office/drawing/2014/main" id="{C4099917-D859-42F0-B91A-D37A96162095}"/>
              </a:ext>
            </a:extLst>
          </p:cNvPr>
          <p:cNvGrpSpPr/>
          <p:nvPr/>
        </p:nvGrpSpPr>
        <p:grpSpPr>
          <a:xfrm>
            <a:off x="2277823" y="3340906"/>
            <a:ext cx="5043757" cy="907708"/>
            <a:chOff x="-1535283" y="1287960"/>
            <a:chExt cx="11486579" cy="2067200"/>
          </a:xfrm>
        </p:grpSpPr>
        <p:sp>
          <p:nvSpPr>
            <p:cNvPr id="20" name="Shape 390">
              <a:extLst>
                <a:ext uri="{FF2B5EF4-FFF2-40B4-BE49-F238E27FC236}">
                  <a16:creationId xmlns="" xmlns:a16="http://schemas.microsoft.com/office/drawing/2014/main" id="{CACBFDBD-42DF-4D74-ADA8-D8DA82A3D5BA}"/>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1" name="Shape 391">
              <a:extLst>
                <a:ext uri="{FF2B5EF4-FFF2-40B4-BE49-F238E27FC236}">
                  <a16:creationId xmlns="" xmlns:a16="http://schemas.microsoft.com/office/drawing/2014/main" id="{20F5926B-CB34-4033-9CC3-657774F90114}"/>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2" name="Shape 392">
              <a:extLst>
                <a:ext uri="{FF2B5EF4-FFF2-40B4-BE49-F238E27FC236}">
                  <a16:creationId xmlns="" xmlns:a16="http://schemas.microsoft.com/office/drawing/2014/main" id="{BF938370-9D6C-4946-9963-F6B7B4059330}"/>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3" name="Shape 393">
              <a:extLst>
                <a:ext uri="{FF2B5EF4-FFF2-40B4-BE49-F238E27FC236}">
                  <a16:creationId xmlns="" xmlns:a16="http://schemas.microsoft.com/office/drawing/2014/main" id="{7B5039CC-0046-4C99-9F80-21F3C6B1D282}"/>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4" name="Shape 394">
              <a:extLst>
                <a:ext uri="{FF2B5EF4-FFF2-40B4-BE49-F238E27FC236}">
                  <a16:creationId xmlns="" xmlns:a16="http://schemas.microsoft.com/office/drawing/2014/main" id="{6D2ABAE8-B20F-4E25-8E65-42AF6C2D7533}"/>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grpSp>
      <p:grpSp>
        <p:nvGrpSpPr>
          <p:cNvPr id="25" name="Shape 395">
            <a:extLst>
              <a:ext uri="{FF2B5EF4-FFF2-40B4-BE49-F238E27FC236}">
                <a16:creationId xmlns="" xmlns:a16="http://schemas.microsoft.com/office/drawing/2014/main" id="{38E6A2FE-D28E-446B-A2D1-3CB7DE099D62}"/>
              </a:ext>
            </a:extLst>
          </p:cNvPr>
          <p:cNvGrpSpPr/>
          <p:nvPr/>
        </p:nvGrpSpPr>
        <p:grpSpPr>
          <a:xfrm>
            <a:off x="2277823" y="4788706"/>
            <a:ext cx="5043757" cy="907708"/>
            <a:chOff x="-1535283" y="1287960"/>
            <a:chExt cx="11486579" cy="2067200"/>
          </a:xfrm>
        </p:grpSpPr>
        <p:sp>
          <p:nvSpPr>
            <p:cNvPr id="26" name="Shape 396">
              <a:extLst>
                <a:ext uri="{FF2B5EF4-FFF2-40B4-BE49-F238E27FC236}">
                  <a16:creationId xmlns="" xmlns:a16="http://schemas.microsoft.com/office/drawing/2014/main" id="{AEF7D7E2-4BFF-4C79-9C63-9F416080C6CD}"/>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7" name="Shape 397">
              <a:extLst>
                <a:ext uri="{FF2B5EF4-FFF2-40B4-BE49-F238E27FC236}">
                  <a16:creationId xmlns="" xmlns:a16="http://schemas.microsoft.com/office/drawing/2014/main" id="{9F607278-3580-4BB1-B054-D3BC715E8FD6}"/>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8" name="Shape 398">
              <a:extLst>
                <a:ext uri="{FF2B5EF4-FFF2-40B4-BE49-F238E27FC236}">
                  <a16:creationId xmlns="" xmlns:a16="http://schemas.microsoft.com/office/drawing/2014/main" id="{38D24E88-6292-49E5-88EB-35014FF790E3}"/>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0" name="Shape 399">
              <a:extLst>
                <a:ext uri="{FF2B5EF4-FFF2-40B4-BE49-F238E27FC236}">
                  <a16:creationId xmlns="" xmlns:a16="http://schemas.microsoft.com/office/drawing/2014/main" id="{A521EBA3-2373-4AC9-80DD-F3B71EEDD4D3}"/>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1" name="Shape 400">
              <a:extLst>
                <a:ext uri="{FF2B5EF4-FFF2-40B4-BE49-F238E27FC236}">
                  <a16:creationId xmlns="" xmlns:a16="http://schemas.microsoft.com/office/drawing/2014/main" id="{6E28C8A6-8E81-461A-A0EC-3FE2C1E664C2}"/>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grpSp>
      <p:grpSp>
        <p:nvGrpSpPr>
          <p:cNvPr id="32" name="Shape 401">
            <a:extLst>
              <a:ext uri="{FF2B5EF4-FFF2-40B4-BE49-F238E27FC236}">
                <a16:creationId xmlns="" xmlns:a16="http://schemas.microsoft.com/office/drawing/2014/main" id="{D03D6310-8A20-4034-8721-C83104C5D725}"/>
              </a:ext>
            </a:extLst>
          </p:cNvPr>
          <p:cNvGrpSpPr/>
          <p:nvPr/>
        </p:nvGrpSpPr>
        <p:grpSpPr>
          <a:xfrm>
            <a:off x="2277823" y="1893106"/>
            <a:ext cx="5043757" cy="907708"/>
            <a:chOff x="-1535283" y="1287960"/>
            <a:chExt cx="11486579" cy="2067200"/>
          </a:xfrm>
        </p:grpSpPr>
        <p:sp>
          <p:nvSpPr>
            <p:cNvPr id="33" name="Shape 402">
              <a:extLst>
                <a:ext uri="{FF2B5EF4-FFF2-40B4-BE49-F238E27FC236}">
                  <a16:creationId xmlns="" xmlns:a16="http://schemas.microsoft.com/office/drawing/2014/main" id="{8DFCF5A8-ABEE-4891-8C0E-72B790DCFD51}"/>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4" name="Shape 403">
              <a:extLst>
                <a:ext uri="{FF2B5EF4-FFF2-40B4-BE49-F238E27FC236}">
                  <a16:creationId xmlns="" xmlns:a16="http://schemas.microsoft.com/office/drawing/2014/main" id="{D6A1A385-7083-4302-B912-2C1159CBC261}"/>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5" name="Shape 404">
              <a:extLst>
                <a:ext uri="{FF2B5EF4-FFF2-40B4-BE49-F238E27FC236}">
                  <a16:creationId xmlns="" xmlns:a16="http://schemas.microsoft.com/office/drawing/2014/main" id="{2D410945-D268-4395-9F8E-DDFC0C737983}"/>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6" name="Shape 405">
              <a:extLst>
                <a:ext uri="{FF2B5EF4-FFF2-40B4-BE49-F238E27FC236}">
                  <a16:creationId xmlns="" xmlns:a16="http://schemas.microsoft.com/office/drawing/2014/main" id="{D2450F0C-4A2E-40A9-97E4-D2E8B0BAB1A1}"/>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7" name="Shape 406">
              <a:extLst>
                <a:ext uri="{FF2B5EF4-FFF2-40B4-BE49-F238E27FC236}">
                  <a16:creationId xmlns="" xmlns:a16="http://schemas.microsoft.com/office/drawing/2014/main" id="{F9F32F86-BF23-4BF2-A7F1-669699909613}"/>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grpSp>
      <p:sp>
        <p:nvSpPr>
          <p:cNvPr id="38" name="Shape 407">
            <a:extLst>
              <a:ext uri="{FF2B5EF4-FFF2-40B4-BE49-F238E27FC236}">
                <a16:creationId xmlns="" xmlns:a16="http://schemas.microsoft.com/office/drawing/2014/main" id="{33CBEDF1-B50B-4C10-9106-D4B73D5D1AD0}"/>
              </a:ext>
            </a:extLst>
          </p:cNvPr>
          <p:cNvSpPr txBox="1">
            <a:spLocks/>
          </p:cNvSpPr>
          <p:nvPr/>
        </p:nvSpPr>
        <p:spPr>
          <a:xfrm>
            <a:off x="2837905" y="2081935"/>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Activity</a:t>
            </a:r>
            <a:endParaRPr lang="ar-SA" sz="2800" dirty="0">
              <a:solidFill>
                <a:schemeClr val="bg1"/>
              </a:solidFill>
              <a:latin typeface="Arial Black" panose="020B0A04020102020204" pitchFamily="34" charset="0"/>
              <a:cs typeface="Times New Roman" panose="02020603050405020304" pitchFamily="18" charset="0"/>
            </a:endParaRPr>
          </a:p>
        </p:txBody>
      </p:sp>
      <p:sp>
        <p:nvSpPr>
          <p:cNvPr id="39" name="Shape 408">
            <a:extLst>
              <a:ext uri="{FF2B5EF4-FFF2-40B4-BE49-F238E27FC236}">
                <a16:creationId xmlns="" xmlns:a16="http://schemas.microsoft.com/office/drawing/2014/main" id="{12D52847-7E1E-4BED-8555-89D4AF8823AE}"/>
              </a:ext>
            </a:extLst>
          </p:cNvPr>
          <p:cNvSpPr txBox="1">
            <a:spLocks/>
          </p:cNvSpPr>
          <p:nvPr/>
        </p:nvSpPr>
        <p:spPr>
          <a:xfrm>
            <a:off x="2837905" y="2755542"/>
            <a:ext cx="3917100" cy="463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b="1" dirty="0" smtClean="0">
                <a:solidFill>
                  <a:srgbClr val="3F5378"/>
                </a:solidFill>
                <a:latin typeface="Sakkal Majalla" panose="02000000000000000000" pitchFamily="2" charset="-78"/>
                <a:cs typeface="Sakkal Majalla" panose="02000000000000000000" pitchFamily="2" charset="-78"/>
              </a:rPr>
              <a:t>Answer Activity (4.1.1</a:t>
            </a:r>
            <a:r>
              <a:rPr lang="en-US" b="1" dirty="0">
                <a:solidFill>
                  <a:srgbClr val="3F5378"/>
                </a:solidFill>
                <a:latin typeface="Sakkal Majalla" panose="02000000000000000000" pitchFamily="2" charset="-78"/>
                <a:cs typeface="Sakkal Majalla" panose="02000000000000000000" pitchFamily="2" charset="-78"/>
              </a:rPr>
              <a:t>) page </a:t>
            </a:r>
            <a:r>
              <a:rPr lang="en-US" b="1" dirty="0" smtClean="0">
                <a:solidFill>
                  <a:srgbClr val="3F5378"/>
                </a:solidFill>
                <a:latin typeface="Sakkal Majalla" panose="02000000000000000000" pitchFamily="2" charset="-78"/>
                <a:cs typeface="Sakkal Majalla" panose="02000000000000000000" pitchFamily="2" charset="-78"/>
              </a:rPr>
              <a:t>82 in </a:t>
            </a:r>
            <a:r>
              <a:rPr lang="en-US" b="1" dirty="0">
                <a:solidFill>
                  <a:srgbClr val="3F5378"/>
                </a:solidFill>
                <a:latin typeface="Sakkal Majalla" panose="02000000000000000000" pitchFamily="2" charset="-78"/>
                <a:cs typeface="Sakkal Majalla" panose="02000000000000000000" pitchFamily="2" charset="-78"/>
              </a:rPr>
              <a:t>the </a:t>
            </a:r>
            <a:r>
              <a:rPr lang="en-US" b="1" dirty="0" smtClean="0">
                <a:solidFill>
                  <a:srgbClr val="3F5378"/>
                </a:solidFill>
                <a:latin typeface="Sakkal Majalla" panose="02000000000000000000" pitchFamily="2" charset="-78"/>
                <a:cs typeface="Sakkal Majalla" panose="02000000000000000000" pitchFamily="2" charset="-78"/>
              </a:rPr>
              <a:t>Textbook.</a:t>
            </a:r>
            <a:endParaRPr lang="ar-SA" b="1" dirty="0">
              <a:solidFill>
                <a:srgbClr val="3F5378"/>
              </a:solidFill>
              <a:latin typeface="Sakkal Majalla" panose="02000000000000000000" pitchFamily="2" charset="-78"/>
              <a:cs typeface="Sakkal Majalla" panose="02000000000000000000" pitchFamily="2" charset="-78"/>
            </a:endParaRPr>
          </a:p>
        </p:txBody>
      </p:sp>
      <p:sp>
        <p:nvSpPr>
          <p:cNvPr id="40" name="Shape 409">
            <a:extLst>
              <a:ext uri="{FF2B5EF4-FFF2-40B4-BE49-F238E27FC236}">
                <a16:creationId xmlns="" xmlns:a16="http://schemas.microsoft.com/office/drawing/2014/main" id="{13C39B0C-8DB7-425D-88D0-B0CDAD9A7C53}"/>
              </a:ext>
            </a:extLst>
          </p:cNvPr>
          <p:cNvSpPr txBox="1">
            <a:spLocks/>
          </p:cNvSpPr>
          <p:nvPr/>
        </p:nvSpPr>
        <p:spPr>
          <a:xfrm>
            <a:off x="2837905" y="4975135"/>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Time</a:t>
            </a:r>
            <a:endParaRPr lang="ar-SA" sz="2800" dirty="0">
              <a:solidFill>
                <a:schemeClr val="bg1"/>
              </a:solidFill>
              <a:latin typeface="Arial Black" panose="020B0A04020102020204" pitchFamily="34" charset="0"/>
              <a:cs typeface="Times New Roman" panose="02020603050405020304" pitchFamily="18" charset="0"/>
            </a:endParaRPr>
          </a:p>
        </p:txBody>
      </p:sp>
      <p:sp>
        <p:nvSpPr>
          <p:cNvPr id="41" name="Shape 410">
            <a:extLst>
              <a:ext uri="{FF2B5EF4-FFF2-40B4-BE49-F238E27FC236}">
                <a16:creationId xmlns="" xmlns:a16="http://schemas.microsoft.com/office/drawing/2014/main" id="{C62F4748-41CE-4AE6-9199-4582ABD14EF3}"/>
              </a:ext>
            </a:extLst>
          </p:cNvPr>
          <p:cNvSpPr txBox="1">
            <a:spLocks/>
          </p:cNvSpPr>
          <p:nvPr/>
        </p:nvSpPr>
        <p:spPr>
          <a:xfrm>
            <a:off x="2837905" y="5525135"/>
            <a:ext cx="3917100" cy="412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b="1" dirty="0" smtClean="0">
                <a:solidFill>
                  <a:srgbClr val="3F5378"/>
                </a:solidFill>
                <a:latin typeface="Sakkal Majalla" panose="02000000000000000000" pitchFamily="2" charset="-78"/>
                <a:cs typeface="Sakkal Majalla" panose="02000000000000000000" pitchFamily="2" charset="-78"/>
              </a:rPr>
              <a:t>3 </a:t>
            </a:r>
            <a:r>
              <a:rPr lang="en-US" b="1" dirty="0">
                <a:solidFill>
                  <a:srgbClr val="3F5378"/>
                </a:solidFill>
                <a:latin typeface="Sakkal Majalla" panose="02000000000000000000" pitchFamily="2" charset="-78"/>
                <a:cs typeface="Sakkal Majalla" panose="02000000000000000000" pitchFamily="2" charset="-78"/>
              </a:rPr>
              <a:t>minutes</a:t>
            </a:r>
            <a:endParaRPr lang="ar-SA" b="1" dirty="0">
              <a:solidFill>
                <a:srgbClr val="3F5378"/>
              </a:solidFill>
              <a:latin typeface="Sakkal Majalla" panose="02000000000000000000" pitchFamily="2" charset="-78"/>
              <a:cs typeface="Sakkal Majalla" panose="02000000000000000000" pitchFamily="2" charset="-78"/>
            </a:endParaRPr>
          </a:p>
        </p:txBody>
      </p:sp>
      <p:sp>
        <p:nvSpPr>
          <p:cNvPr id="42" name="Shape 411">
            <a:extLst>
              <a:ext uri="{FF2B5EF4-FFF2-40B4-BE49-F238E27FC236}">
                <a16:creationId xmlns="" xmlns:a16="http://schemas.microsoft.com/office/drawing/2014/main" id="{005989F4-A449-4366-B781-49C98CA6D001}"/>
              </a:ext>
            </a:extLst>
          </p:cNvPr>
          <p:cNvSpPr txBox="1">
            <a:spLocks/>
          </p:cNvSpPr>
          <p:nvPr/>
        </p:nvSpPr>
        <p:spPr>
          <a:xfrm>
            <a:off x="2837905" y="3523594"/>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Type of activity</a:t>
            </a:r>
            <a:endParaRPr lang="ar-SA" sz="2800" dirty="0">
              <a:solidFill>
                <a:schemeClr val="bg1"/>
              </a:solidFill>
              <a:latin typeface="Arial Black" panose="020B0A04020102020204" pitchFamily="34" charset="0"/>
              <a:cs typeface="Times New Roman" panose="02020603050405020304" pitchFamily="18" charset="0"/>
            </a:endParaRPr>
          </a:p>
        </p:txBody>
      </p:sp>
      <p:sp>
        <p:nvSpPr>
          <p:cNvPr id="43" name="Shape 412">
            <a:extLst>
              <a:ext uri="{FF2B5EF4-FFF2-40B4-BE49-F238E27FC236}">
                <a16:creationId xmlns="" xmlns:a16="http://schemas.microsoft.com/office/drawing/2014/main" id="{D11D7123-0D25-422D-A3C5-A0B2013460AD}"/>
              </a:ext>
            </a:extLst>
          </p:cNvPr>
          <p:cNvSpPr txBox="1">
            <a:spLocks/>
          </p:cNvSpPr>
          <p:nvPr/>
        </p:nvSpPr>
        <p:spPr>
          <a:xfrm>
            <a:off x="2837905" y="4058186"/>
            <a:ext cx="3917100" cy="412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b="1" dirty="0" smtClean="0">
                <a:solidFill>
                  <a:srgbClr val="3F5378"/>
                </a:solidFill>
                <a:latin typeface="Sakkal Majalla" panose="02000000000000000000" pitchFamily="2" charset="-78"/>
                <a:cs typeface="Sakkal Majalla" panose="02000000000000000000" pitchFamily="2" charset="-78"/>
              </a:rPr>
              <a:t>Individual – Written </a:t>
            </a:r>
            <a:endParaRPr lang="ar-SA" b="1" dirty="0">
              <a:solidFill>
                <a:srgbClr val="3F5378"/>
              </a:solidFill>
              <a:latin typeface="Sakkal Majalla" panose="02000000000000000000" pitchFamily="2" charset="-78"/>
              <a:cs typeface="Sakkal Majalla" panose="02000000000000000000" pitchFamily="2" charset="-78"/>
            </a:endParaRPr>
          </a:p>
        </p:txBody>
      </p:sp>
      <p:sp>
        <p:nvSpPr>
          <p:cNvPr id="73" name="Shape 586"/>
          <p:cNvSpPr/>
          <p:nvPr/>
        </p:nvSpPr>
        <p:spPr>
          <a:xfrm>
            <a:off x="220494" y="386646"/>
            <a:ext cx="1124212" cy="786355"/>
          </a:xfrm>
          <a:custGeom>
            <a:avLst/>
            <a:gdLst/>
            <a:ahLst/>
            <a:cxnLst/>
            <a:rect l="0" t="0" r="0" b="0"/>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3810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24" name="Oval 61">
            <a:extLst>
              <a:ext uri="{FF2B5EF4-FFF2-40B4-BE49-F238E27FC236}">
                <a16:creationId xmlns="" xmlns:a16="http://schemas.microsoft.com/office/drawing/2014/main" id="{07F40F89-D866-41F6-880C-699F1F617DC2}"/>
              </a:ext>
            </a:extLst>
          </p:cNvPr>
          <p:cNvSpPr/>
          <p:nvPr/>
        </p:nvSpPr>
        <p:spPr>
          <a:xfrm>
            <a:off x="662588" y="4038501"/>
            <a:ext cx="1368000" cy="135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noFill/>
            </a:endParaRPr>
          </a:p>
        </p:txBody>
      </p:sp>
      <p:grpSp>
        <p:nvGrpSpPr>
          <p:cNvPr id="125" name="Shape 851">
            <a:extLst>
              <a:ext uri="{FF2B5EF4-FFF2-40B4-BE49-F238E27FC236}">
                <a16:creationId xmlns="" xmlns:a16="http://schemas.microsoft.com/office/drawing/2014/main" id="{B029C05A-AD20-46C2-89FB-90D0D7E4A1A5}"/>
              </a:ext>
            </a:extLst>
          </p:cNvPr>
          <p:cNvGrpSpPr/>
          <p:nvPr/>
        </p:nvGrpSpPr>
        <p:grpSpPr>
          <a:xfrm>
            <a:off x="567106" y="3948402"/>
            <a:ext cx="1555200" cy="1541052"/>
            <a:chOff x="6649150" y="309350"/>
            <a:chExt cx="395800" cy="395800"/>
          </a:xfrm>
        </p:grpSpPr>
        <p:sp>
          <p:nvSpPr>
            <p:cNvPr id="126" name="Shape 852">
              <a:extLst>
                <a:ext uri="{FF2B5EF4-FFF2-40B4-BE49-F238E27FC236}">
                  <a16:creationId xmlns="" xmlns:a16="http://schemas.microsoft.com/office/drawing/2014/main" id="{98BDE150-8E0C-487E-AA19-B37D42B293EF}"/>
                </a:ext>
              </a:extLst>
            </p:cNvPr>
            <p:cNvSpPr/>
            <p:nvPr/>
          </p:nvSpPr>
          <p:spPr>
            <a:xfrm>
              <a:off x="6649150" y="309350"/>
              <a:ext cx="395800" cy="395800"/>
            </a:xfrm>
            <a:custGeom>
              <a:avLst/>
              <a:gdLst/>
              <a:ahLst/>
              <a:cxnLst/>
              <a:rect l="0" t="0" r="0" b="0"/>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27" name="Shape 853">
              <a:extLst>
                <a:ext uri="{FF2B5EF4-FFF2-40B4-BE49-F238E27FC236}">
                  <a16:creationId xmlns="" xmlns:a16="http://schemas.microsoft.com/office/drawing/2014/main" id="{82E93437-4B43-4BBA-B2E4-CD856FC466B5}"/>
                </a:ext>
              </a:extLst>
            </p:cNvPr>
            <p:cNvSpPr/>
            <p:nvPr/>
          </p:nvSpPr>
          <p:spPr>
            <a:xfrm>
              <a:off x="6673500" y="333700"/>
              <a:ext cx="347100" cy="347100"/>
            </a:xfrm>
            <a:custGeom>
              <a:avLst/>
              <a:gdLst/>
              <a:ahLst/>
              <a:cxnLst/>
              <a:rect l="0" t="0" r="0" b="0"/>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28" name="Shape 854">
              <a:extLst>
                <a:ext uri="{FF2B5EF4-FFF2-40B4-BE49-F238E27FC236}">
                  <a16:creationId xmlns="" xmlns:a16="http://schemas.microsoft.com/office/drawing/2014/main" id="{2352B18C-05FD-43F0-AAA3-85B71C24FDFD}"/>
                </a:ext>
              </a:extLst>
            </p:cNvPr>
            <p:cNvSpPr/>
            <p:nvPr/>
          </p:nvSpPr>
          <p:spPr>
            <a:xfrm>
              <a:off x="6848850" y="397625"/>
              <a:ext cx="54825" cy="169300"/>
            </a:xfrm>
            <a:custGeom>
              <a:avLst/>
              <a:gdLst/>
              <a:ahLst/>
              <a:cxnLst/>
              <a:rect l="0" t="0" r="0" b="0"/>
              <a:pathLst>
                <a:path w="2193" h="6772" fill="none" extrusionOk="0">
                  <a:moveTo>
                    <a:pt x="1" y="1"/>
                  </a:moveTo>
                  <a:lnTo>
                    <a:pt x="1" y="4580"/>
                  </a:lnTo>
                  <a:lnTo>
                    <a:pt x="2193" y="677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29" name="Shape 855">
              <a:extLst>
                <a:ext uri="{FF2B5EF4-FFF2-40B4-BE49-F238E27FC236}">
                  <a16:creationId xmlns="" xmlns:a16="http://schemas.microsoft.com/office/drawing/2014/main" id="{5E948F06-74E9-4483-AF5A-A9AA709A5F42}"/>
                </a:ext>
              </a:extLst>
            </p:cNvPr>
            <p:cNvSpPr/>
            <p:nvPr/>
          </p:nvSpPr>
          <p:spPr>
            <a:xfrm>
              <a:off x="6847025" y="333700"/>
              <a:ext cx="25" cy="29250"/>
            </a:xfrm>
            <a:custGeom>
              <a:avLst/>
              <a:gdLst/>
              <a:ahLst/>
              <a:cxnLst/>
              <a:rect l="0" t="0" r="0" b="0"/>
              <a:pathLst>
                <a:path w="1" h="1170" fill="none" extrusionOk="0">
                  <a:moveTo>
                    <a:pt x="1" y="1170"/>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0" name="Shape 856">
              <a:extLst>
                <a:ext uri="{FF2B5EF4-FFF2-40B4-BE49-F238E27FC236}">
                  <a16:creationId xmlns="" xmlns:a16="http://schemas.microsoft.com/office/drawing/2014/main" id="{B0CED6F6-8949-43B5-83F6-E9209350A7D3}"/>
                </a:ext>
              </a:extLst>
            </p:cNvPr>
            <p:cNvSpPr/>
            <p:nvPr/>
          </p:nvSpPr>
          <p:spPr>
            <a:xfrm>
              <a:off x="6760575" y="35685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1" name="Shape 857">
              <a:extLst>
                <a:ext uri="{FF2B5EF4-FFF2-40B4-BE49-F238E27FC236}">
                  <a16:creationId xmlns="" xmlns:a16="http://schemas.microsoft.com/office/drawing/2014/main" id="{661A96CC-9B35-453D-A363-4E8371761018}"/>
                </a:ext>
              </a:extLst>
            </p:cNvPr>
            <p:cNvSpPr/>
            <p:nvPr/>
          </p:nvSpPr>
          <p:spPr>
            <a:xfrm>
              <a:off x="6760575" y="356850"/>
              <a:ext cx="14025" cy="24975"/>
            </a:xfrm>
            <a:custGeom>
              <a:avLst/>
              <a:gdLst/>
              <a:ahLst/>
              <a:cxnLst/>
              <a:rect l="0" t="0" r="0" b="0"/>
              <a:pathLst>
                <a:path w="561" h="999" fill="none" extrusionOk="0">
                  <a:moveTo>
                    <a:pt x="1" y="0"/>
                  </a:moveTo>
                  <a:lnTo>
                    <a:pt x="561"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2" name="Shape 858">
              <a:extLst>
                <a:ext uri="{FF2B5EF4-FFF2-40B4-BE49-F238E27FC236}">
                  <a16:creationId xmlns="" xmlns:a16="http://schemas.microsoft.com/office/drawing/2014/main" id="{192938B0-0539-4AFF-B8C1-CF7984E07609}"/>
                </a:ext>
              </a:extLst>
            </p:cNvPr>
            <p:cNvSpPr/>
            <p:nvPr/>
          </p:nvSpPr>
          <p:spPr>
            <a:xfrm>
              <a:off x="6696650" y="420775"/>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3" name="Shape 859">
              <a:extLst>
                <a:ext uri="{FF2B5EF4-FFF2-40B4-BE49-F238E27FC236}">
                  <a16:creationId xmlns="" xmlns:a16="http://schemas.microsoft.com/office/drawing/2014/main" id="{458F7B28-14B3-467F-B5C7-F29179AD1C98}"/>
                </a:ext>
              </a:extLst>
            </p:cNvPr>
            <p:cNvSpPr/>
            <p:nvPr/>
          </p:nvSpPr>
          <p:spPr>
            <a:xfrm>
              <a:off x="6696650" y="420775"/>
              <a:ext cx="24975" cy="14025"/>
            </a:xfrm>
            <a:custGeom>
              <a:avLst/>
              <a:gdLst/>
              <a:ahLst/>
              <a:cxnLst/>
              <a:rect l="0" t="0" r="0" b="0"/>
              <a:pathLst>
                <a:path w="999" h="561" fill="none" extrusionOk="0">
                  <a:moveTo>
                    <a:pt x="0" y="0"/>
                  </a:moveTo>
                  <a:lnTo>
                    <a:pt x="999" y="56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4" name="Shape 860">
              <a:extLst>
                <a:ext uri="{FF2B5EF4-FFF2-40B4-BE49-F238E27FC236}">
                  <a16:creationId xmlns="" xmlns:a16="http://schemas.microsoft.com/office/drawing/2014/main" id="{595FF11B-4C1E-4EF6-B055-7698761200E1}"/>
                </a:ext>
              </a:extLst>
            </p:cNvPr>
            <p:cNvSpPr/>
            <p:nvPr/>
          </p:nvSpPr>
          <p:spPr>
            <a:xfrm>
              <a:off x="6673500" y="507225"/>
              <a:ext cx="29250" cy="25"/>
            </a:xfrm>
            <a:custGeom>
              <a:avLst/>
              <a:gdLst/>
              <a:ahLst/>
              <a:cxnLst/>
              <a:rect l="0" t="0" r="0" b="0"/>
              <a:pathLst>
                <a:path w="1170" h="1" fill="none" extrusionOk="0">
                  <a:moveTo>
                    <a:pt x="1" y="1"/>
                  </a:moveTo>
                  <a:lnTo>
                    <a:pt x="117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5" name="Shape 861">
              <a:extLst>
                <a:ext uri="{FF2B5EF4-FFF2-40B4-BE49-F238E27FC236}">
                  <a16:creationId xmlns="" xmlns:a16="http://schemas.microsoft.com/office/drawing/2014/main" id="{76D32CBB-F262-4BE3-BE21-A51AE288BE1B}"/>
                </a:ext>
              </a:extLst>
            </p:cNvPr>
            <p:cNvSpPr/>
            <p:nvPr/>
          </p:nvSpPr>
          <p:spPr>
            <a:xfrm>
              <a:off x="6696650" y="59370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6" name="Shape 862">
              <a:extLst>
                <a:ext uri="{FF2B5EF4-FFF2-40B4-BE49-F238E27FC236}">
                  <a16:creationId xmlns="" xmlns:a16="http://schemas.microsoft.com/office/drawing/2014/main" id="{59B7F620-1BBF-4D46-9281-118B61DD9BC1}"/>
                </a:ext>
              </a:extLst>
            </p:cNvPr>
            <p:cNvSpPr/>
            <p:nvPr/>
          </p:nvSpPr>
          <p:spPr>
            <a:xfrm>
              <a:off x="6696650" y="579700"/>
              <a:ext cx="24975" cy="14025"/>
            </a:xfrm>
            <a:custGeom>
              <a:avLst/>
              <a:gdLst/>
              <a:ahLst/>
              <a:cxnLst/>
              <a:rect l="0" t="0" r="0" b="0"/>
              <a:pathLst>
                <a:path w="999" h="561" fill="none" extrusionOk="0">
                  <a:moveTo>
                    <a:pt x="0" y="560"/>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7" name="Shape 863">
              <a:extLst>
                <a:ext uri="{FF2B5EF4-FFF2-40B4-BE49-F238E27FC236}">
                  <a16:creationId xmlns="" xmlns:a16="http://schemas.microsoft.com/office/drawing/2014/main" id="{8583453F-D9F6-47D5-B493-F5E0A67ED8FB}"/>
                </a:ext>
              </a:extLst>
            </p:cNvPr>
            <p:cNvSpPr/>
            <p:nvPr/>
          </p:nvSpPr>
          <p:spPr>
            <a:xfrm>
              <a:off x="6760575" y="632675"/>
              <a:ext cx="14025" cy="24975"/>
            </a:xfrm>
            <a:custGeom>
              <a:avLst/>
              <a:gdLst/>
              <a:ahLst/>
              <a:cxnLst/>
              <a:rect l="0" t="0" r="0" b="0"/>
              <a:pathLst>
                <a:path w="561" h="999" fill="none" extrusionOk="0">
                  <a:moveTo>
                    <a:pt x="1" y="999"/>
                  </a:moveTo>
                  <a:lnTo>
                    <a:pt x="56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8" name="Shape 864">
              <a:extLst>
                <a:ext uri="{FF2B5EF4-FFF2-40B4-BE49-F238E27FC236}">
                  <a16:creationId xmlns="" xmlns:a16="http://schemas.microsoft.com/office/drawing/2014/main" id="{18AC6A64-F174-43BA-A99B-DE35B3DAA438}"/>
                </a:ext>
              </a:extLst>
            </p:cNvPr>
            <p:cNvSpPr/>
            <p:nvPr/>
          </p:nvSpPr>
          <p:spPr>
            <a:xfrm>
              <a:off x="6760575" y="657625"/>
              <a:ext cx="25" cy="25"/>
            </a:xfrm>
            <a:custGeom>
              <a:avLst/>
              <a:gdLst/>
              <a:ahLst/>
              <a:cxnLst/>
              <a:rect l="0" t="0" r="0" b="0"/>
              <a:pathLst>
                <a:path w="1" h="1" fill="none" extrusionOk="0">
                  <a:moveTo>
                    <a:pt x="1" y="1"/>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9" name="Shape 865">
              <a:extLst>
                <a:ext uri="{FF2B5EF4-FFF2-40B4-BE49-F238E27FC236}">
                  <a16:creationId xmlns="" xmlns:a16="http://schemas.microsoft.com/office/drawing/2014/main" id="{C64509E6-8899-48E1-A0FA-A78A9D87B8F5}"/>
                </a:ext>
              </a:extLst>
            </p:cNvPr>
            <p:cNvSpPr/>
            <p:nvPr/>
          </p:nvSpPr>
          <p:spPr>
            <a:xfrm>
              <a:off x="6847025" y="651550"/>
              <a:ext cx="25" cy="29250"/>
            </a:xfrm>
            <a:custGeom>
              <a:avLst/>
              <a:gdLst/>
              <a:ahLst/>
              <a:cxnLst/>
              <a:rect l="0" t="0" r="0" b="0"/>
              <a:pathLst>
                <a:path w="1" h="1170" fill="none" extrusionOk="0">
                  <a:moveTo>
                    <a:pt x="1" y="0"/>
                  </a:moveTo>
                  <a:lnTo>
                    <a:pt x="1" y="116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40" name="Shape 866">
              <a:extLst>
                <a:ext uri="{FF2B5EF4-FFF2-40B4-BE49-F238E27FC236}">
                  <a16:creationId xmlns="" xmlns:a16="http://schemas.microsoft.com/office/drawing/2014/main" id="{832BD5EB-7505-4810-9655-20AD82231B53}"/>
                </a:ext>
              </a:extLst>
            </p:cNvPr>
            <p:cNvSpPr/>
            <p:nvPr/>
          </p:nvSpPr>
          <p:spPr>
            <a:xfrm>
              <a:off x="6919500" y="632675"/>
              <a:ext cx="14025" cy="24975"/>
            </a:xfrm>
            <a:custGeom>
              <a:avLst/>
              <a:gdLst/>
              <a:ahLst/>
              <a:cxnLst/>
              <a:rect l="0" t="0" r="0" b="0"/>
              <a:pathLst>
                <a:path w="561" h="999" fill="none" extrusionOk="0">
                  <a:moveTo>
                    <a:pt x="560" y="999"/>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41" name="Shape 867">
              <a:extLst>
                <a:ext uri="{FF2B5EF4-FFF2-40B4-BE49-F238E27FC236}">
                  <a16:creationId xmlns="" xmlns:a16="http://schemas.microsoft.com/office/drawing/2014/main" id="{3F30D472-4BD0-481A-A1EE-7E7498FD1744}"/>
                </a:ext>
              </a:extLst>
            </p:cNvPr>
            <p:cNvSpPr/>
            <p:nvPr/>
          </p:nvSpPr>
          <p:spPr>
            <a:xfrm>
              <a:off x="6933500" y="657625"/>
              <a:ext cx="25" cy="25"/>
            </a:xfrm>
            <a:custGeom>
              <a:avLst/>
              <a:gdLst/>
              <a:ahLst/>
              <a:cxnLst/>
              <a:rect l="0" t="0" r="0" b="0"/>
              <a:pathLst>
                <a:path w="1" h="1" fill="none" extrusionOk="0">
                  <a:moveTo>
                    <a:pt x="0"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42" name="Shape 868">
              <a:extLst>
                <a:ext uri="{FF2B5EF4-FFF2-40B4-BE49-F238E27FC236}">
                  <a16:creationId xmlns="" xmlns:a16="http://schemas.microsoft.com/office/drawing/2014/main" id="{2FB9DA7B-26FE-43A3-B6AF-A061D9D7119B}"/>
                </a:ext>
              </a:extLst>
            </p:cNvPr>
            <p:cNvSpPr/>
            <p:nvPr/>
          </p:nvSpPr>
          <p:spPr>
            <a:xfrm>
              <a:off x="6972475" y="579700"/>
              <a:ext cx="24975" cy="14025"/>
            </a:xfrm>
            <a:custGeom>
              <a:avLst/>
              <a:gdLst/>
              <a:ahLst/>
              <a:cxnLst/>
              <a:rect l="0" t="0" r="0" b="0"/>
              <a:pathLst>
                <a:path w="999" h="561" fill="none" extrusionOk="0">
                  <a:moveTo>
                    <a:pt x="999" y="56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43" name="Shape 869">
              <a:extLst>
                <a:ext uri="{FF2B5EF4-FFF2-40B4-BE49-F238E27FC236}">
                  <a16:creationId xmlns="" xmlns:a16="http://schemas.microsoft.com/office/drawing/2014/main" id="{A1A8E107-B6B9-487F-94EF-5DF3D7F184DE}"/>
                </a:ext>
              </a:extLst>
            </p:cNvPr>
            <p:cNvSpPr/>
            <p:nvPr/>
          </p:nvSpPr>
          <p:spPr>
            <a:xfrm>
              <a:off x="6997425" y="59370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44" name="Shape 870">
              <a:extLst>
                <a:ext uri="{FF2B5EF4-FFF2-40B4-BE49-F238E27FC236}">
                  <a16:creationId xmlns="" xmlns:a16="http://schemas.microsoft.com/office/drawing/2014/main" id="{CCF1D12E-488D-40A5-AC67-24ECF68CA219}"/>
                </a:ext>
              </a:extLst>
            </p:cNvPr>
            <p:cNvSpPr/>
            <p:nvPr/>
          </p:nvSpPr>
          <p:spPr>
            <a:xfrm>
              <a:off x="6991350" y="507225"/>
              <a:ext cx="29250" cy="25"/>
            </a:xfrm>
            <a:custGeom>
              <a:avLst/>
              <a:gdLst/>
              <a:ahLst/>
              <a:cxnLst/>
              <a:rect l="0" t="0" r="0" b="0"/>
              <a:pathLst>
                <a:path w="1170" h="1" fill="none" extrusionOk="0">
                  <a:moveTo>
                    <a:pt x="1169"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45" name="Shape 871">
              <a:extLst>
                <a:ext uri="{FF2B5EF4-FFF2-40B4-BE49-F238E27FC236}">
                  <a16:creationId xmlns="" xmlns:a16="http://schemas.microsoft.com/office/drawing/2014/main" id="{0C84D326-716E-45C3-B642-3CF4928457CC}"/>
                </a:ext>
              </a:extLst>
            </p:cNvPr>
            <p:cNvSpPr/>
            <p:nvPr/>
          </p:nvSpPr>
          <p:spPr>
            <a:xfrm>
              <a:off x="6972475" y="420775"/>
              <a:ext cx="24975" cy="14025"/>
            </a:xfrm>
            <a:custGeom>
              <a:avLst/>
              <a:gdLst/>
              <a:ahLst/>
              <a:cxnLst/>
              <a:rect l="0" t="0" r="0" b="0"/>
              <a:pathLst>
                <a:path w="999" h="561" fill="none" extrusionOk="0">
                  <a:moveTo>
                    <a:pt x="0" y="561"/>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46" name="Shape 872">
              <a:extLst>
                <a:ext uri="{FF2B5EF4-FFF2-40B4-BE49-F238E27FC236}">
                  <a16:creationId xmlns="" xmlns:a16="http://schemas.microsoft.com/office/drawing/2014/main" id="{A3AB3797-7B33-49BF-B202-046EC8142B7B}"/>
                </a:ext>
              </a:extLst>
            </p:cNvPr>
            <p:cNvSpPr/>
            <p:nvPr/>
          </p:nvSpPr>
          <p:spPr>
            <a:xfrm>
              <a:off x="6997425" y="420775"/>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47" name="Shape 873">
              <a:extLst>
                <a:ext uri="{FF2B5EF4-FFF2-40B4-BE49-F238E27FC236}">
                  <a16:creationId xmlns="" xmlns:a16="http://schemas.microsoft.com/office/drawing/2014/main" id="{91747D1D-EEC8-4E06-B137-480AC19106C5}"/>
                </a:ext>
              </a:extLst>
            </p:cNvPr>
            <p:cNvSpPr/>
            <p:nvPr/>
          </p:nvSpPr>
          <p:spPr>
            <a:xfrm>
              <a:off x="6919500" y="356850"/>
              <a:ext cx="14025" cy="24975"/>
            </a:xfrm>
            <a:custGeom>
              <a:avLst/>
              <a:gdLst/>
              <a:ahLst/>
              <a:cxnLst/>
              <a:rect l="0" t="0" r="0" b="0"/>
              <a:pathLst>
                <a:path w="561" h="999" fill="none" extrusionOk="0">
                  <a:moveTo>
                    <a:pt x="560" y="0"/>
                  </a:moveTo>
                  <a:lnTo>
                    <a:pt x="0"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48" name="Shape 874">
              <a:extLst>
                <a:ext uri="{FF2B5EF4-FFF2-40B4-BE49-F238E27FC236}">
                  <a16:creationId xmlns="" xmlns:a16="http://schemas.microsoft.com/office/drawing/2014/main" id="{37CB1463-B164-45C5-BD24-4050A688F8E2}"/>
                </a:ext>
              </a:extLst>
            </p:cNvPr>
            <p:cNvSpPr/>
            <p:nvPr/>
          </p:nvSpPr>
          <p:spPr>
            <a:xfrm>
              <a:off x="6933500" y="35685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62" name="مستطيل مستدير الزوايا 61">
            <a:hlinkClick r:id="rId2" action="ppaction://hlinksldjump"/>
          </p:cNvPr>
          <p:cNvSpPr/>
          <p:nvPr/>
        </p:nvSpPr>
        <p:spPr>
          <a:xfrm>
            <a:off x="9783183" y="2230719"/>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63" name="مستطيل مستدير الزوايا 62">
            <a:hlinkClick r:id="rId3" action="ppaction://hlinksldjump"/>
          </p:cNvPr>
          <p:cNvSpPr/>
          <p:nvPr/>
        </p:nvSpPr>
        <p:spPr>
          <a:xfrm>
            <a:off x="9783183" y="2949426"/>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64" name="مستطيل مستدير الزوايا 63">
            <a:hlinkClick r:id="rId4" action="ppaction://hlinksldjump"/>
          </p:cNvPr>
          <p:cNvSpPr/>
          <p:nvPr/>
        </p:nvSpPr>
        <p:spPr>
          <a:xfrm>
            <a:off x="9783183" y="366813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65" name="مستطيل مستدير الزوايا 64">
            <a:hlinkClick r:id="rId5" action="ppaction://hlinksldjump"/>
          </p:cNvPr>
          <p:cNvSpPr/>
          <p:nvPr/>
        </p:nvSpPr>
        <p:spPr>
          <a:xfrm>
            <a:off x="9783183" y="510793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67" name="مستطيل مستدير الزوايا 66">
            <a:hlinkClick r:id="rId6" action="ppaction://hlinksldjump"/>
          </p:cNvPr>
          <p:cNvSpPr/>
          <p:nvPr/>
        </p:nvSpPr>
        <p:spPr>
          <a:xfrm>
            <a:off x="9783183" y="438684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61"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68" name="رابط مستقيم 67"/>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69"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70" name="TextBox 12">
            <a:extLst>
              <a:ext uri="{FF2B5EF4-FFF2-40B4-BE49-F238E27FC236}">
                <a16:creationId xmlns="" xmlns:a16="http://schemas.microsoft.com/office/drawing/2014/main" id="{E98CE9C2-6904-49B5-B3CF-B1053D82A6B9}"/>
              </a:ext>
            </a:extLst>
          </p:cNvPr>
          <p:cNvSpPr txBox="1"/>
          <p:nvPr/>
        </p:nvSpPr>
        <p:spPr>
          <a:xfrm>
            <a:off x="-572418"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4                        Lesson 4.1:   Types of Meetings</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82108018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wheel(1)">
                                      <p:cBhvr>
                                        <p:cTn id="7" dur="180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514350" lvl="0" indent="-514350" algn="just">
              <a:buAutoNum type="arabicPeriod"/>
            </a:pPr>
            <a:r>
              <a:rPr lang="en-US" sz="2800" b="1" dirty="0" smtClean="0">
                <a:solidFill>
                  <a:srgbClr val="C00000"/>
                </a:solidFill>
                <a:latin typeface="Arial Black" panose="020B0A04020102020204" pitchFamily="34" charset="0"/>
                <a:cs typeface="Sakkal Majalla" panose="02000000000000000000" pitchFamily="2" charset="-78"/>
              </a:rPr>
              <a:t>FORMAL </a:t>
            </a:r>
            <a:r>
              <a:rPr lang="en-US" sz="2800" b="1" dirty="0">
                <a:solidFill>
                  <a:srgbClr val="C00000"/>
                </a:solidFill>
                <a:latin typeface="Arial Black" panose="020B0A04020102020204" pitchFamily="34" charset="0"/>
                <a:cs typeface="Sakkal Majalla" panose="02000000000000000000" pitchFamily="2" charset="-78"/>
              </a:rPr>
              <a:t>MEETINGS:  </a:t>
            </a:r>
            <a:endParaRPr lang="en-US" sz="2800" b="1" dirty="0" smtClean="0">
              <a:solidFill>
                <a:srgbClr val="C00000"/>
              </a:solidFill>
              <a:latin typeface="Arial Black" panose="020B0A04020102020204" pitchFamily="34" charset="0"/>
              <a:cs typeface="Sakkal Majalla" panose="02000000000000000000" pitchFamily="2" charset="-78"/>
            </a:endParaRPr>
          </a:p>
          <a:p>
            <a:pPr marL="538163" lvl="0" algn="just"/>
            <a:r>
              <a:rPr lang="en-US" sz="2800" b="1" dirty="0" smtClean="0">
                <a:solidFill>
                  <a:schemeClr val="tx1"/>
                </a:solidFill>
                <a:latin typeface="Sakkal Majalla" panose="02000000000000000000" pitchFamily="2" charset="-78"/>
                <a:cs typeface="Sakkal Majalla" panose="02000000000000000000" pitchFamily="2" charset="-78"/>
              </a:rPr>
              <a:t>Meetings </a:t>
            </a:r>
            <a:r>
              <a:rPr lang="en-US" sz="2800" b="1" dirty="0">
                <a:solidFill>
                  <a:schemeClr val="tx1"/>
                </a:solidFill>
                <a:latin typeface="Sakkal Majalla" panose="02000000000000000000" pitchFamily="2" charset="-78"/>
                <a:cs typeface="Sakkal Majalla" panose="02000000000000000000" pitchFamily="2" charset="-78"/>
              </a:rPr>
              <a:t>are conducted according to specific, predetermined which can include:</a:t>
            </a:r>
          </a:p>
          <a:p>
            <a:pPr marL="1438275" lvl="0" indent="-268288" algn="just">
              <a:buFont typeface="+mj-lt"/>
              <a:buAutoNum type="arabicPeriod"/>
            </a:pPr>
            <a:r>
              <a:rPr lang="en-US" sz="2800" b="1" dirty="0">
                <a:solidFill>
                  <a:schemeClr val="tx1"/>
                </a:solidFill>
                <a:latin typeface="Sakkal Majalla" panose="02000000000000000000" pitchFamily="2" charset="-78"/>
                <a:cs typeface="Sakkal Majalla" panose="02000000000000000000" pitchFamily="2" charset="-78"/>
              </a:rPr>
              <a:t>the frequency with which the meeting should be held, whether annually, monthly and so on.</a:t>
            </a:r>
          </a:p>
          <a:p>
            <a:pPr marL="1438275" lvl="0" indent="-268288" algn="just">
              <a:buFont typeface="+mj-lt"/>
              <a:buAutoNum type="arabicPeriod"/>
            </a:pPr>
            <a:r>
              <a:rPr lang="en-US" sz="2800" b="1" dirty="0">
                <a:solidFill>
                  <a:schemeClr val="tx1"/>
                </a:solidFill>
                <a:latin typeface="Sakkal Majalla" panose="02000000000000000000" pitchFamily="2" charset="-78"/>
                <a:cs typeface="Sakkal Majalla" panose="02000000000000000000" pitchFamily="2" charset="-78"/>
              </a:rPr>
              <a:t>the amount of advance notice that must be given.</a:t>
            </a:r>
          </a:p>
          <a:p>
            <a:pPr marL="1438275" lvl="0" indent="-268288" algn="just">
              <a:buFont typeface="+mj-lt"/>
              <a:buAutoNum type="arabicPeriod"/>
            </a:pPr>
            <a:r>
              <a:rPr lang="en-US" sz="2800" b="1" dirty="0">
                <a:solidFill>
                  <a:schemeClr val="tx1"/>
                </a:solidFill>
                <a:latin typeface="Sakkal Majalla" panose="02000000000000000000" pitchFamily="2" charset="-78"/>
                <a:cs typeface="Sakkal Majalla" panose="02000000000000000000" pitchFamily="2" charset="-78"/>
              </a:rPr>
              <a:t>the number of persons that must be present (the quorum). </a:t>
            </a:r>
          </a:p>
          <a:p>
            <a:pPr marL="1438275" lvl="0" indent="-268288" algn="just">
              <a:buFont typeface="+mj-lt"/>
              <a:buAutoNum type="arabicPeriod"/>
            </a:pPr>
            <a:r>
              <a:rPr lang="en-US" sz="2800" b="1" dirty="0">
                <a:solidFill>
                  <a:schemeClr val="tx1"/>
                </a:solidFill>
                <a:latin typeface="Sakkal Majalla" panose="02000000000000000000" pitchFamily="2" charset="-78"/>
                <a:cs typeface="Sakkal Majalla" panose="02000000000000000000" pitchFamily="2" charset="-78"/>
              </a:rPr>
              <a:t>the level of documentation that is needed, such as minutes, and written notice.</a:t>
            </a:r>
          </a:p>
          <a:p>
            <a:pPr marL="1438275" lvl="0" indent="-268288" algn="just">
              <a:buFont typeface="+mj-lt"/>
              <a:buAutoNum type="arabicPeriod"/>
            </a:pPr>
            <a:r>
              <a:rPr lang="en-US" sz="2800" b="1" dirty="0">
                <a:solidFill>
                  <a:schemeClr val="tx1"/>
                </a:solidFill>
                <a:latin typeface="Sakkal Majalla" panose="02000000000000000000" pitchFamily="2" charset="-78"/>
                <a:cs typeface="Sakkal Majalla" panose="02000000000000000000" pitchFamily="2" charset="-78"/>
              </a:rPr>
              <a:t>the purpose of the meeting.</a:t>
            </a:r>
          </a:p>
          <a:p>
            <a:pPr marL="1438275" lvl="0" indent="-268288" algn="just">
              <a:buFont typeface="+mj-lt"/>
              <a:buAutoNum type="arabicPeriod"/>
            </a:pPr>
            <a:r>
              <a:rPr lang="en-US" sz="2800" b="1" dirty="0">
                <a:solidFill>
                  <a:schemeClr val="tx1"/>
                </a:solidFill>
                <a:latin typeface="Sakkal Majalla" panose="02000000000000000000" pitchFamily="2" charset="-78"/>
                <a:cs typeface="Sakkal Majalla" panose="02000000000000000000" pitchFamily="2" charset="-78"/>
              </a:rPr>
              <a:t>the agenda.</a:t>
            </a:r>
          </a:p>
          <a:p>
            <a:pPr algn="ctr"/>
            <a:endParaRPr lang="ar-BH" sz="32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875487" y="423797"/>
            <a:ext cx="6927393" cy="766200"/>
          </a:xfrm>
        </p:spPr>
        <p:txBody>
          <a:bodyPr>
            <a:noAutofit/>
          </a:bodyPr>
          <a:lstStyle/>
          <a:p>
            <a:pPr algn="ctr"/>
            <a:r>
              <a:rPr lang="en-US" sz="4800" b="1" dirty="0" smtClean="0">
                <a:solidFill>
                  <a:schemeClr val="bg1"/>
                </a:solidFill>
                <a:latin typeface="Arial Black" panose="020B0A04020102020204" pitchFamily="34" charset="0"/>
              </a:rPr>
              <a:t>Types of Meetings</a:t>
            </a:r>
            <a:endParaRPr lang="en-US" sz="4800" dirty="0">
              <a:solidFill>
                <a:schemeClr val="bg1"/>
              </a:solidFill>
              <a:latin typeface="Arial Black" panose="020B0A04020102020204" pitchFamily="34" charset="0"/>
            </a:endParaRPr>
          </a:p>
        </p:txBody>
      </p:sp>
      <p:grpSp>
        <p:nvGrpSpPr>
          <p:cNvPr id="30" name="Google Shape;536;p37"/>
          <p:cNvGrpSpPr/>
          <p:nvPr/>
        </p:nvGrpSpPr>
        <p:grpSpPr>
          <a:xfrm>
            <a:off x="146939" y="291834"/>
            <a:ext cx="695430" cy="912661"/>
            <a:chOff x="590250" y="244200"/>
            <a:chExt cx="407975" cy="532175"/>
          </a:xfrm>
        </p:grpSpPr>
        <p:sp>
          <p:nvSpPr>
            <p:cNvPr id="31" name="Google Shape;537;p37"/>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538;p37"/>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539;p37"/>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540;p37"/>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541;p37"/>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542;p37"/>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543;p37"/>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544;p37"/>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545;p37"/>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546;p37"/>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547;p37"/>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548;p37"/>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549;p37"/>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550;p37"/>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5" name="Flowchart: Terminator 5">
            <a:hlinkClick r:id="rId2" action="ppaction://hlinksldjump"/>
            <a:extLst>
              <a:ext uri="{FF2B5EF4-FFF2-40B4-BE49-F238E27FC236}">
                <a16:creationId xmlns="" xmlns:a16="http://schemas.microsoft.com/office/drawing/2014/main"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50" name="مستطيل مستدير الزوايا 49">
            <a:hlinkClick r:id="rId3" action="ppaction://hlinksldjump"/>
          </p:cNvPr>
          <p:cNvSpPr/>
          <p:nvPr/>
        </p:nvSpPr>
        <p:spPr>
          <a:xfrm>
            <a:off x="9783183" y="2230719"/>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51" name="مستطيل مستدير الزوايا 50">
            <a:hlinkClick r:id="rId4" action="ppaction://hlinksldjump"/>
          </p:cNvPr>
          <p:cNvSpPr/>
          <p:nvPr/>
        </p:nvSpPr>
        <p:spPr>
          <a:xfrm>
            <a:off x="9783183" y="294942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52" name="مستطيل مستدير الزوايا 51">
            <a:hlinkClick r:id="rId5" action="ppaction://hlinksldjump"/>
          </p:cNvPr>
          <p:cNvSpPr/>
          <p:nvPr/>
        </p:nvSpPr>
        <p:spPr>
          <a:xfrm>
            <a:off x="9783183" y="3668133"/>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53" name="مستطيل مستدير الزوايا 52">
            <a:hlinkClick r:id="rId6" action="ppaction://hlinksldjump"/>
          </p:cNvPr>
          <p:cNvSpPr/>
          <p:nvPr/>
        </p:nvSpPr>
        <p:spPr>
          <a:xfrm>
            <a:off x="9783183" y="510793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55" name="مستطيل مستدير الزوايا 54">
            <a:hlinkClick r:id="rId7" action="ppaction://hlinksldjump"/>
          </p:cNvPr>
          <p:cNvSpPr/>
          <p:nvPr/>
        </p:nvSpPr>
        <p:spPr>
          <a:xfrm>
            <a:off x="9783183" y="438684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27"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28" name="رابط مستقيم 27"/>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46"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47" name="TextBox 12">
            <a:extLst>
              <a:ext uri="{FF2B5EF4-FFF2-40B4-BE49-F238E27FC236}">
                <a16:creationId xmlns="" xmlns:a16="http://schemas.microsoft.com/office/drawing/2014/main" id="{E98CE9C2-6904-49B5-B3CF-B1053D82A6B9}"/>
              </a:ext>
            </a:extLst>
          </p:cNvPr>
          <p:cNvSpPr txBox="1"/>
          <p:nvPr/>
        </p:nvSpPr>
        <p:spPr>
          <a:xfrm>
            <a:off x="-572418"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4                        Lesson 4.1:   Types of Meetings</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645068707"/>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2481</TotalTime>
  <Words>1783</Words>
  <Application>Microsoft Office PowerPoint</Application>
  <PresentationFormat>ملء الشاشة</PresentationFormat>
  <Paragraphs>329</Paragraphs>
  <Slides>32</Slides>
  <Notes>0</Notes>
  <HiddenSlides>0</HiddenSlides>
  <MMClips>1</MMClips>
  <ScaleCrop>false</ScaleCrop>
  <HeadingPairs>
    <vt:vector size="6" baseType="variant">
      <vt:variant>
        <vt:lpstr>الخطوط المستخدمة</vt:lpstr>
      </vt:variant>
      <vt:variant>
        <vt:i4>16</vt:i4>
      </vt:variant>
      <vt:variant>
        <vt:lpstr>نسق</vt:lpstr>
      </vt:variant>
      <vt:variant>
        <vt:i4>1</vt:i4>
      </vt:variant>
      <vt:variant>
        <vt:lpstr>عناوين الشرائح</vt:lpstr>
      </vt:variant>
      <vt:variant>
        <vt:i4>32</vt:i4>
      </vt:variant>
    </vt:vector>
  </HeadingPairs>
  <TitlesOfParts>
    <vt:vector size="49" baseType="lpstr">
      <vt:lpstr>Al-Mateen</vt:lpstr>
      <vt:lpstr>AL-Mohanad</vt:lpstr>
      <vt:lpstr>Arial</vt:lpstr>
      <vt:lpstr>Arial Black</vt:lpstr>
      <vt:lpstr>Arvo</vt:lpstr>
      <vt:lpstr>Calibri</vt:lpstr>
      <vt:lpstr>Calibri Light</vt:lpstr>
      <vt:lpstr>Century</vt:lpstr>
      <vt:lpstr>Helvetica Black</vt:lpstr>
      <vt:lpstr>PT Bold Heading</vt:lpstr>
      <vt:lpstr>Roboto Condensed</vt:lpstr>
      <vt:lpstr>Rockwell Extra Bold</vt:lpstr>
      <vt:lpstr>Sakkal Majalla</vt:lpstr>
      <vt:lpstr>Segoe UI Black</vt:lpstr>
      <vt:lpstr>Times New Roman</vt:lpstr>
      <vt:lpstr>Wingdings 3</vt:lpstr>
      <vt:lpstr>Office Theme</vt:lpstr>
      <vt:lpstr>Communication Skills   ادر 213</vt:lpstr>
      <vt:lpstr>عرض تقديمي في PowerPoint</vt:lpstr>
      <vt:lpstr>عرض تقديمي في PowerPoint</vt:lpstr>
      <vt:lpstr>عرض تقديمي في PowerPoint</vt:lpstr>
      <vt:lpstr>Engaging Starters</vt:lpstr>
      <vt:lpstr>Engaging Starters</vt:lpstr>
      <vt:lpstr>Meeting Defined</vt:lpstr>
      <vt:lpstr>Evaluation Activity</vt:lpstr>
      <vt:lpstr>Types of Meetings</vt:lpstr>
      <vt:lpstr>Types of Meetings</vt:lpstr>
      <vt:lpstr>Types of Meetings</vt:lpstr>
      <vt:lpstr>Types of Meetings</vt:lpstr>
      <vt:lpstr>Evaluation Activity</vt:lpstr>
      <vt:lpstr>عرض تقديمي في PowerPoint</vt:lpstr>
      <vt:lpstr>Evaluation Activity</vt:lpstr>
      <vt:lpstr>Questions</vt:lpstr>
      <vt:lpstr>Questions</vt:lpstr>
      <vt:lpstr>Questions</vt:lpstr>
      <vt:lpstr>Questions</vt:lpstr>
      <vt:lpstr>Questions</vt:lpstr>
      <vt:lpstr>Questions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Maryam Khaled Mohamed Ebrahim Busaad</dc:creator>
  <cp:lastModifiedBy>Majeda Majeed Asad</cp:lastModifiedBy>
  <cp:revision>192</cp:revision>
  <dcterms:created xsi:type="dcterms:W3CDTF">2020-03-04T10:47:58Z</dcterms:created>
  <dcterms:modified xsi:type="dcterms:W3CDTF">2021-01-20T07:20:09Z</dcterms:modified>
</cp:coreProperties>
</file>