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Lst>
  <p:sldIdLst>
    <p:sldId id="256" r:id="rId2"/>
    <p:sldId id="258" r:id="rId3"/>
    <p:sldId id="260" r:id="rId4"/>
    <p:sldId id="263" r:id="rId5"/>
    <p:sldId id="265" r:id="rId6"/>
    <p:sldId id="267" r:id="rId7"/>
    <p:sldId id="296" r:id="rId8"/>
    <p:sldId id="350" r:id="rId9"/>
    <p:sldId id="390" r:id="rId10"/>
    <p:sldId id="352" r:id="rId11"/>
    <p:sldId id="383" r:id="rId12"/>
    <p:sldId id="391" r:id="rId13"/>
    <p:sldId id="392" r:id="rId14"/>
    <p:sldId id="393" r:id="rId15"/>
    <p:sldId id="386" r:id="rId16"/>
    <p:sldId id="394" r:id="rId17"/>
    <p:sldId id="396" r:id="rId18"/>
    <p:sldId id="397" r:id="rId19"/>
    <p:sldId id="398" r:id="rId20"/>
    <p:sldId id="395" r:id="rId21"/>
    <p:sldId id="354" r:id="rId22"/>
    <p:sldId id="389" r:id="rId23"/>
    <p:sldId id="346" r:id="rId24"/>
    <p:sldId id="399" r:id="rId25"/>
    <p:sldId id="365" r:id="rId26"/>
    <p:sldId id="364" r:id="rId27"/>
    <p:sldId id="400" r:id="rId28"/>
    <p:sldId id="279" r:id="rId29"/>
    <p:sldId id="288" r:id="rId30"/>
    <p:sldId id="347" r:id="rId31"/>
    <p:sldId id="348" r:id="rId32"/>
    <p:sldId id="355" r:id="rId33"/>
    <p:sldId id="356" r:id="rId34"/>
    <p:sldId id="366" r:id="rId35"/>
    <p:sldId id="367" r:id="rId36"/>
    <p:sldId id="401" r:id="rId37"/>
    <p:sldId id="402" r:id="rId38"/>
    <p:sldId id="368" r:id="rId39"/>
    <p:sldId id="369" r:id="rId40"/>
    <p:sldId id="38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7381"/>
    <a:srgbClr val="FF5050"/>
    <a:srgbClr val="FF9800"/>
    <a:srgbClr val="FFFFFF"/>
    <a:srgbClr val="5577A9"/>
    <a:srgbClr val="CCCCFF"/>
    <a:srgbClr val="92A8C8"/>
    <a:srgbClr val="87A04A"/>
    <a:srgbClr val="3F5378"/>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FD0F851-EC5A-4D38-B0AD-8093EC10F338}" styleName="نمط فاتح 1 - تمييز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CAF9ED-07DC-4A11-8D7F-57B35C25682E}" styleName="نمط متوسط 1 - تميي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النمط الفاتح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نمط فاتح 1 - تميي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نمط فاتح 1 - تمييز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76" autoAdjust="0"/>
    <p:restoredTop sz="94660"/>
  </p:normalViewPr>
  <p:slideViewPr>
    <p:cSldViewPr snapToGrid="0">
      <p:cViewPr varScale="1">
        <p:scale>
          <a:sx n="71" d="100"/>
          <a:sy n="71" d="100"/>
        </p:scale>
        <p:origin x="672" y="-96"/>
      </p:cViewPr>
      <p:guideLst/>
    </p:cSldViewPr>
  </p:slideViewPr>
  <p:notesTextViewPr>
    <p:cViewPr>
      <p:scale>
        <a:sx n="1" d="1"/>
        <a:sy n="1" d="1"/>
      </p:scale>
      <p:origin x="0" y="0"/>
    </p:cViewPr>
  </p:notesTextViewPr>
  <p:sorterViewPr>
    <p:cViewPr>
      <p:scale>
        <a:sx n="100" d="100"/>
        <a:sy n="100" d="100"/>
      </p:scale>
      <p:origin x="0" y="-79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jeda Al Hermi" userId="ebe551ee1b006974" providerId="LiveId" clId="{9A2E8018-DFC0-4587-8CCF-E84692DB8287}"/>
    <pc:docChg chg="undo redo custSel addSld delSld modSld sldOrd">
      <pc:chgData name="Majeda Al Hermi" userId="ebe551ee1b006974" providerId="LiveId" clId="{9A2E8018-DFC0-4587-8CCF-E84692DB8287}" dt="2020-06-15T19:10:53.750" v="3745"/>
      <pc:docMkLst>
        <pc:docMk/>
      </pc:docMkLst>
      <pc:sldChg chg="addSp delSp modSp mod">
        <pc:chgData name="Majeda Al Hermi" userId="ebe551ee1b006974" providerId="LiveId" clId="{9A2E8018-DFC0-4587-8CCF-E84692DB8287}" dt="2020-06-10T11:42:53.091" v="238"/>
        <pc:sldMkLst>
          <pc:docMk/>
          <pc:sldMk cId="3255457237" sldId="256"/>
        </pc:sldMkLst>
        <pc:spChg chg="del">
          <ac:chgData name="Majeda Al Hermi" userId="ebe551ee1b006974" providerId="LiveId" clId="{9A2E8018-DFC0-4587-8CCF-E84692DB8287}" dt="2020-06-10T11:42:20.976" v="236" actId="21"/>
          <ac:spMkLst>
            <pc:docMk/>
            <pc:sldMk cId="3255457237" sldId="256"/>
            <ac:spMk id="3" creationId="{00000000-0000-0000-0000-000000000000}"/>
          </ac:spMkLst>
        </pc:spChg>
        <pc:spChg chg="add del mod">
          <ac:chgData name="Majeda Al Hermi" userId="ebe551ee1b006974" providerId="LiveId" clId="{9A2E8018-DFC0-4587-8CCF-E84692DB8287}" dt="2020-06-10T11:42:24.772" v="237" actId="21"/>
          <ac:spMkLst>
            <pc:docMk/>
            <pc:sldMk cId="3255457237" sldId="256"/>
            <ac:spMk id="4" creationId="{1D3E92A8-7D60-4511-B5DE-5D5B2CB43A59}"/>
          </ac:spMkLst>
        </pc:spChg>
        <pc:spChg chg="add mod">
          <ac:chgData name="Majeda Al Hermi" userId="ebe551ee1b006974" providerId="LiveId" clId="{9A2E8018-DFC0-4587-8CCF-E84692DB8287}" dt="2020-06-10T11:42:53.091" v="238"/>
          <ac:spMkLst>
            <pc:docMk/>
            <pc:sldMk cId="3255457237" sldId="256"/>
            <ac:spMk id="7" creationId="{AF00B596-7B01-43CA-B059-816B31626258}"/>
          </ac:spMkLst>
        </pc:spChg>
        <pc:spChg chg="add mod">
          <ac:chgData name="Majeda Al Hermi" userId="ebe551ee1b006974" providerId="LiveId" clId="{9A2E8018-DFC0-4587-8CCF-E84692DB8287}" dt="2020-06-10T11:42:53.091" v="238"/>
          <ac:spMkLst>
            <pc:docMk/>
            <pc:sldMk cId="3255457237" sldId="256"/>
            <ac:spMk id="8" creationId="{9E08E178-21ED-4169-889D-B770A7D668E4}"/>
          </ac:spMkLst>
        </pc:spChg>
        <pc:spChg chg="add mod">
          <ac:chgData name="Majeda Al Hermi" userId="ebe551ee1b006974" providerId="LiveId" clId="{9A2E8018-DFC0-4587-8CCF-E84692DB8287}" dt="2020-06-10T11:42:53.091" v="238"/>
          <ac:spMkLst>
            <pc:docMk/>
            <pc:sldMk cId="3255457237" sldId="256"/>
            <ac:spMk id="9" creationId="{7A985F83-96FA-41F0-9616-49BFBDCC2B79}"/>
          </ac:spMkLst>
        </pc:spChg>
      </pc:sldChg>
      <pc:sldChg chg="addSp modSp mod">
        <pc:chgData name="Majeda Al Hermi" userId="ebe551ee1b006974" providerId="LiveId" clId="{9A2E8018-DFC0-4587-8CCF-E84692DB8287}" dt="2020-06-15T16:31:21.097" v="2842" actId="1076"/>
        <pc:sldMkLst>
          <pc:docMk/>
          <pc:sldMk cId="3590452718" sldId="260"/>
        </pc:sldMkLst>
        <pc:spChg chg="mod">
          <ac:chgData name="Majeda Al Hermi" userId="ebe551ee1b006974" providerId="LiveId" clId="{9A2E8018-DFC0-4587-8CCF-E84692DB8287}" dt="2020-06-15T16:31:21.097" v="2842" actId="1076"/>
          <ac:spMkLst>
            <pc:docMk/>
            <pc:sldMk cId="3590452718" sldId="260"/>
            <ac:spMk id="8" creationId="{6CE6E763-DF88-4316-B12D-F9A5C2913CBA}"/>
          </ac:spMkLst>
        </pc:spChg>
        <pc:spChg chg="add mod">
          <ac:chgData name="Majeda Al Hermi" userId="ebe551ee1b006974" providerId="LiveId" clId="{9A2E8018-DFC0-4587-8CCF-E84692DB8287}" dt="2020-06-10T11:44:41.329" v="257" actId="404"/>
          <ac:spMkLst>
            <pc:docMk/>
            <pc:sldMk cId="3590452718" sldId="260"/>
            <ac:spMk id="12" creationId="{44097747-7082-4462-BD81-614E1073243B}"/>
          </ac:spMkLst>
        </pc:spChg>
        <pc:picChg chg="add mod ord">
          <ac:chgData name="Majeda Al Hermi" userId="ebe551ee1b006974" providerId="LiveId" clId="{9A2E8018-DFC0-4587-8CCF-E84692DB8287}" dt="2020-06-10T11:44:07.089" v="249" actId="1076"/>
          <ac:picMkLst>
            <pc:docMk/>
            <pc:sldMk cId="3590452718" sldId="260"/>
            <ac:picMk id="10" creationId="{92DE8860-E7CD-423B-A2BC-532C4BB3044D}"/>
          </ac:picMkLst>
        </pc:picChg>
        <pc:picChg chg="add mod">
          <ac:chgData name="Majeda Al Hermi" userId="ebe551ee1b006974" providerId="LiveId" clId="{9A2E8018-DFC0-4587-8CCF-E84692DB8287}" dt="2020-06-10T11:44:32.938" v="250"/>
          <ac:picMkLst>
            <pc:docMk/>
            <pc:sldMk cId="3590452718" sldId="260"/>
            <ac:picMk id="11" creationId="{B5177473-69E3-49F8-A721-DA1C57CCE6DC}"/>
          </ac:picMkLst>
        </pc:picChg>
      </pc:sldChg>
      <pc:sldChg chg="addSp modSp mod">
        <pc:chgData name="Majeda Al Hermi" userId="ebe551ee1b006974" providerId="LiveId" clId="{9A2E8018-DFC0-4587-8CCF-E84692DB8287}" dt="2020-06-15T16:31:57.036" v="2846"/>
        <pc:sldMkLst>
          <pc:docMk/>
          <pc:sldMk cId="2238683589" sldId="263"/>
        </pc:sldMkLst>
        <pc:spChg chg="mod">
          <ac:chgData name="Majeda Al Hermi" userId="ebe551ee1b006974" providerId="LiveId" clId="{9A2E8018-DFC0-4587-8CCF-E84692DB8287}" dt="2020-06-15T16:16:04.415" v="2673"/>
          <ac:spMkLst>
            <pc:docMk/>
            <pc:sldMk cId="2238683589" sldId="263"/>
            <ac:spMk id="6" creationId="{00000000-0000-0000-0000-000000000000}"/>
          </ac:spMkLst>
        </pc:spChg>
        <pc:spChg chg="mod">
          <ac:chgData name="Majeda Al Hermi" userId="ebe551ee1b006974" providerId="LiveId" clId="{9A2E8018-DFC0-4587-8CCF-E84692DB8287}" dt="2020-06-15T16:16:09.867" v="2674"/>
          <ac:spMkLst>
            <pc:docMk/>
            <pc:sldMk cId="2238683589" sldId="263"/>
            <ac:spMk id="12" creationId="{00000000-0000-0000-0000-000000000000}"/>
          </ac:spMkLst>
        </pc:spChg>
        <pc:spChg chg="mod">
          <ac:chgData name="Majeda Al Hermi" userId="ebe551ee1b006974" providerId="LiveId" clId="{9A2E8018-DFC0-4587-8CCF-E84692DB8287}" dt="2020-06-15T16:16:18.209" v="2675"/>
          <ac:spMkLst>
            <pc:docMk/>
            <pc:sldMk cId="2238683589" sldId="263"/>
            <ac:spMk id="13" creationId="{00000000-0000-0000-0000-000000000000}"/>
          </ac:spMkLst>
        </pc:spChg>
        <pc:spChg chg="mod">
          <ac:chgData name="Majeda Al Hermi" userId="ebe551ee1b006974" providerId="LiveId" clId="{9A2E8018-DFC0-4587-8CCF-E84692DB8287}" dt="2020-06-15T16:16:35.095" v="2677"/>
          <ac:spMkLst>
            <pc:docMk/>
            <pc:sldMk cId="2238683589" sldId="263"/>
            <ac:spMk id="17" creationId="{00000000-0000-0000-0000-000000000000}"/>
          </ac:spMkLst>
        </pc:spChg>
        <pc:spChg chg="mod">
          <ac:chgData name="Majeda Al Hermi" userId="ebe551ee1b006974" providerId="LiveId" clId="{9A2E8018-DFC0-4587-8CCF-E84692DB8287}" dt="2020-06-15T16:16:41.117" v="2678"/>
          <ac:spMkLst>
            <pc:docMk/>
            <pc:sldMk cId="2238683589" sldId="263"/>
            <ac:spMk id="18" creationId="{00000000-0000-0000-0000-000000000000}"/>
          </ac:spMkLst>
        </pc:spChg>
        <pc:spChg chg="mod">
          <ac:chgData name="Majeda Al Hermi" userId="ebe551ee1b006974" providerId="LiveId" clId="{9A2E8018-DFC0-4587-8CCF-E84692DB8287}" dt="2020-06-15T16:31:57.036" v="2846"/>
          <ac:spMkLst>
            <pc:docMk/>
            <pc:sldMk cId="2238683589" sldId="263"/>
            <ac:spMk id="19" creationId="{00000000-0000-0000-0000-000000000000}"/>
          </ac:spMkLst>
        </pc:spChg>
        <pc:spChg chg="add mod">
          <ac:chgData name="Majeda Al Hermi" userId="ebe551ee1b006974" providerId="LiveId" clId="{9A2E8018-DFC0-4587-8CCF-E84692DB8287}" dt="2020-06-10T11:45:23.050" v="280" actId="20577"/>
          <ac:spMkLst>
            <pc:docMk/>
            <pc:sldMk cId="2238683589" sldId="263"/>
            <ac:spMk id="21" creationId="{1CFE1C69-2662-4DB0-8735-9A5100D91083}"/>
          </ac:spMkLst>
        </pc:spChg>
      </pc:sldChg>
      <pc:sldChg chg="addSp delSp modSp mod">
        <pc:chgData name="Majeda Al Hermi" userId="ebe551ee1b006974" providerId="LiveId" clId="{9A2E8018-DFC0-4587-8CCF-E84692DB8287}" dt="2020-06-15T16:23:10.451" v="2761" actId="207"/>
        <pc:sldMkLst>
          <pc:docMk/>
          <pc:sldMk cId="2015591451" sldId="265"/>
        </pc:sldMkLst>
        <pc:spChg chg="add del mod">
          <ac:chgData name="Majeda Al Hermi" userId="ebe551ee1b006974" providerId="LiveId" clId="{9A2E8018-DFC0-4587-8CCF-E84692DB8287}" dt="2020-06-10T11:45:29.030" v="281" actId="478"/>
          <ac:spMkLst>
            <pc:docMk/>
            <pc:sldMk cId="2015591451" sldId="265"/>
            <ac:spMk id="12" creationId="{E4BEE455-2220-4DD7-B6EC-7DA9E2B2A594}"/>
          </ac:spMkLst>
        </pc:spChg>
        <pc:spChg chg="add mod">
          <ac:chgData name="Majeda Al Hermi" userId="ebe551ee1b006974" providerId="LiveId" clId="{9A2E8018-DFC0-4587-8CCF-E84692DB8287}" dt="2020-06-10T11:46:26.611" v="296"/>
          <ac:spMkLst>
            <pc:docMk/>
            <pc:sldMk cId="2015591451" sldId="265"/>
            <ac:spMk id="13" creationId="{E98CE9C2-6904-49B5-B3CF-B1053D82A6B9}"/>
          </ac:spMkLst>
        </pc:spChg>
        <pc:spChg chg="add mod">
          <ac:chgData name="Majeda Al Hermi" userId="ebe551ee1b006974" providerId="LiveId" clId="{9A2E8018-DFC0-4587-8CCF-E84692DB8287}" dt="2020-06-15T16:23:10.451" v="2761" actId="207"/>
          <ac:spMkLst>
            <pc:docMk/>
            <pc:sldMk cId="2015591451" sldId="265"/>
            <ac:spMk id="15" creationId="{0F20C848-0F11-4216-9C5D-9852B3D80380}"/>
          </ac:spMkLst>
        </pc:spChg>
        <pc:spChg chg="mod">
          <ac:chgData name="Majeda Al Hermi" userId="ebe551ee1b006974" providerId="LiveId" clId="{9A2E8018-DFC0-4587-8CCF-E84692DB8287}" dt="2020-06-10T11:47:52.084" v="326" actId="113"/>
          <ac:spMkLst>
            <pc:docMk/>
            <pc:sldMk cId="2015591451" sldId="265"/>
            <ac:spMk id="16" creationId="{00000000-0000-0000-0000-000000000000}"/>
          </ac:spMkLst>
        </pc:spChg>
        <pc:spChg chg="add mod">
          <ac:chgData name="Majeda Al Hermi" userId="ebe551ee1b006974" providerId="LiveId" clId="{9A2E8018-DFC0-4587-8CCF-E84692DB8287}" dt="2020-06-15T16:23:06.248" v="2760"/>
          <ac:spMkLst>
            <pc:docMk/>
            <pc:sldMk cId="2015591451" sldId="265"/>
            <ac:spMk id="17" creationId="{D7245EF8-7DF5-4ED0-910C-6B18D4465EA8}"/>
          </ac:spMkLst>
        </pc:spChg>
        <pc:spChg chg="add mod">
          <ac:chgData name="Majeda Al Hermi" userId="ebe551ee1b006974" providerId="LiveId" clId="{9A2E8018-DFC0-4587-8CCF-E84692DB8287}" dt="2020-06-15T16:23:06.248" v="2760"/>
          <ac:spMkLst>
            <pc:docMk/>
            <pc:sldMk cId="2015591451" sldId="265"/>
            <ac:spMk id="18" creationId="{ED6B157F-113B-4E41-B33E-3C913A6AA4D5}"/>
          </ac:spMkLst>
        </pc:spChg>
        <pc:spChg chg="del">
          <ac:chgData name="Majeda Al Hermi" userId="ebe551ee1b006974" providerId="LiveId" clId="{9A2E8018-DFC0-4587-8CCF-E84692DB8287}" dt="2020-06-15T16:17:58.407" v="2686" actId="478"/>
          <ac:spMkLst>
            <pc:docMk/>
            <pc:sldMk cId="2015591451" sldId="265"/>
            <ac:spMk id="19" creationId="{6D3B0D04-48BA-48C0-A69D-0998E1404018}"/>
          </ac:spMkLst>
        </pc:spChg>
        <pc:spChg chg="del">
          <ac:chgData name="Majeda Al Hermi" userId="ebe551ee1b006974" providerId="LiveId" clId="{9A2E8018-DFC0-4587-8CCF-E84692DB8287}" dt="2020-06-15T16:17:58.407" v="2686" actId="478"/>
          <ac:spMkLst>
            <pc:docMk/>
            <pc:sldMk cId="2015591451" sldId="265"/>
            <ac:spMk id="20" creationId="{2E38D585-31A3-4E9E-8A79-1CE133B34BBA}"/>
          </ac:spMkLst>
        </pc:spChg>
        <pc:spChg chg="del">
          <ac:chgData name="Majeda Al Hermi" userId="ebe551ee1b006974" providerId="LiveId" clId="{9A2E8018-DFC0-4587-8CCF-E84692DB8287}" dt="2020-06-15T16:17:58.407" v="2686" actId="478"/>
          <ac:spMkLst>
            <pc:docMk/>
            <pc:sldMk cId="2015591451" sldId="265"/>
            <ac:spMk id="21" creationId="{ABF14190-C71E-4B50-9A9A-DE95CF39C9B3}"/>
          </ac:spMkLst>
        </pc:spChg>
        <pc:spChg chg="del">
          <ac:chgData name="Majeda Al Hermi" userId="ebe551ee1b006974" providerId="LiveId" clId="{9A2E8018-DFC0-4587-8CCF-E84692DB8287}" dt="2020-06-15T16:17:58.407" v="2686" actId="478"/>
          <ac:spMkLst>
            <pc:docMk/>
            <pc:sldMk cId="2015591451" sldId="265"/>
            <ac:spMk id="22" creationId="{132651AB-7522-4339-8570-A825C76109E2}"/>
          </ac:spMkLst>
        </pc:spChg>
        <pc:spChg chg="del">
          <ac:chgData name="Majeda Al Hermi" userId="ebe551ee1b006974" providerId="LiveId" clId="{9A2E8018-DFC0-4587-8CCF-E84692DB8287}" dt="2020-06-15T16:17:58.407" v="2686" actId="478"/>
          <ac:spMkLst>
            <pc:docMk/>
            <pc:sldMk cId="2015591451" sldId="265"/>
            <ac:spMk id="23" creationId="{5BA468CF-9C16-4E1C-84C2-C363A680417B}"/>
          </ac:spMkLst>
        </pc:spChg>
        <pc:spChg chg="add mod">
          <ac:chgData name="Majeda Al Hermi" userId="ebe551ee1b006974" providerId="LiveId" clId="{9A2E8018-DFC0-4587-8CCF-E84692DB8287}" dt="2020-06-15T16:23:06.248" v="2760"/>
          <ac:spMkLst>
            <pc:docMk/>
            <pc:sldMk cId="2015591451" sldId="265"/>
            <ac:spMk id="24" creationId="{B6C2F668-8A05-42D8-B086-2EF6D1E11BF9}"/>
          </ac:spMkLst>
        </pc:spChg>
        <pc:spChg chg="add mod">
          <ac:chgData name="Majeda Al Hermi" userId="ebe551ee1b006974" providerId="LiveId" clId="{9A2E8018-DFC0-4587-8CCF-E84692DB8287}" dt="2020-06-15T16:23:06.248" v="2760"/>
          <ac:spMkLst>
            <pc:docMk/>
            <pc:sldMk cId="2015591451" sldId="265"/>
            <ac:spMk id="25" creationId="{045029F3-E711-4E07-8F71-2854F15ED78E}"/>
          </ac:spMkLst>
        </pc:spChg>
      </pc:sldChg>
      <pc:sldChg chg="addSp delSp modSp mod">
        <pc:chgData name="Majeda Al Hermi" userId="ebe551ee1b006974" providerId="LiveId" clId="{9A2E8018-DFC0-4587-8CCF-E84692DB8287}" dt="2020-06-15T16:23:17.480" v="2763" actId="207"/>
        <pc:sldMkLst>
          <pc:docMk/>
          <pc:sldMk cId="1146255274" sldId="267"/>
        </pc:sldMkLst>
        <pc:spChg chg="del mod">
          <ac:chgData name="Majeda Al Hermi" userId="ebe551ee1b006974" providerId="LiveId" clId="{9A2E8018-DFC0-4587-8CCF-E84692DB8287}" dt="2020-06-10T11:48:11.626" v="332" actId="478"/>
          <ac:spMkLst>
            <pc:docMk/>
            <pc:sldMk cId="1146255274" sldId="267"/>
            <ac:spMk id="2" creationId="{DE01A0C1-89BF-41C3-8459-BA3530766340}"/>
          </ac:spMkLst>
        </pc:spChg>
        <pc:spChg chg="mod">
          <ac:chgData name="Majeda Al Hermi" userId="ebe551ee1b006974" providerId="LiveId" clId="{9A2E8018-DFC0-4587-8CCF-E84692DB8287}" dt="2020-06-15T16:13:40.843" v="2657" actId="13926"/>
          <ac:spMkLst>
            <pc:docMk/>
            <pc:sldMk cId="1146255274" sldId="267"/>
            <ac:spMk id="3" creationId="{00000000-0000-0000-0000-000000000000}"/>
          </ac:spMkLst>
        </pc:spChg>
        <pc:spChg chg="add del mod">
          <ac:chgData name="Majeda Al Hermi" userId="ebe551ee1b006974" providerId="LiveId" clId="{9A2E8018-DFC0-4587-8CCF-E84692DB8287}" dt="2020-06-10T11:45:35.685" v="282" actId="478"/>
          <ac:spMkLst>
            <pc:docMk/>
            <pc:sldMk cId="1146255274" sldId="267"/>
            <ac:spMk id="27" creationId="{35BFABDB-BDBA-4AB7-8D5D-2FAD549ED159}"/>
          </ac:spMkLst>
        </pc:spChg>
        <pc:spChg chg="add mod">
          <ac:chgData name="Majeda Al Hermi" userId="ebe551ee1b006974" providerId="LiveId" clId="{9A2E8018-DFC0-4587-8CCF-E84692DB8287}" dt="2020-06-10T11:46:29.423" v="297"/>
          <ac:spMkLst>
            <pc:docMk/>
            <pc:sldMk cId="1146255274" sldId="267"/>
            <ac:spMk id="28" creationId="{B3F21365-6DA4-418A-97BD-55D4E688B920}"/>
          </ac:spMkLst>
        </pc:spChg>
        <pc:spChg chg="del">
          <ac:chgData name="Majeda Al Hermi" userId="ebe551ee1b006974" providerId="LiveId" clId="{9A2E8018-DFC0-4587-8CCF-E84692DB8287}" dt="2020-06-15T16:17:37.545" v="2683" actId="478"/>
          <ac:spMkLst>
            <pc:docMk/>
            <pc:sldMk cId="1146255274" sldId="267"/>
            <ac:spMk id="45" creationId="{68B5E24A-11F8-415D-A840-CB2D21FAE901}"/>
          </ac:spMkLst>
        </pc:spChg>
        <pc:spChg chg="del">
          <ac:chgData name="Majeda Al Hermi" userId="ebe551ee1b006974" providerId="LiveId" clId="{9A2E8018-DFC0-4587-8CCF-E84692DB8287}" dt="2020-06-15T16:17:37.545" v="2683" actId="478"/>
          <ac:spMkLst>
            <pc:docMk/>
            <pc:sldMk cId="1146255274" sldId="267"/>
            <ac:spMk id="46" creationId="{6738EAAB-5F38-4062-AC11-6DB047D5FC55}"/>
          </ac:spMkLst>
        </pc:spChg>
        <pc:spChg chg="del">
          <ac:chgData name="Majeda Al Hermi" userId="ebe551ee1b006974" providerId="LiveId" clId="{9A2E8018-DFC0-4587-8CCF-E84692DB8287}" dt="2020-06-15T16:17:37.545" v="2683" actId="478"/>
          <ac:spMkLst>
            <pc:docMk/>
            <pc:sldMk cId="1146255274" sldId="267"/>
            <ac:spMk id="47" creationId="{F9594C06-A694-4E36-9636-6FA4533D2BB6}"/>
          </ac:spMkLst>
        </pc:spChg>
        <pc:spChg chg="del">
          <ac:chgData name="Majeda Al Hermi" userId="ebe551ee1b006974" providerId="LiveId" clId="{9A2E8018-DFC0-4587-8CCF-E84692DB8287}" dt="2020-06-15T16:17:37.545" v="2683" actId="478"/>
          <ac:spMkLst>
            <pc:docMk/>
            <pc:sldMk cId="1146255274" sldId="267"/>
            <ac:spMk id="48" creationId="{D50F0AB1-68EB-442C-AED6-BE8140B76A08}"/>
          </ac:spMkLst>
        </pc:spChg>
        <pc:spChg chg="del">
          <ac:chgData name="Majeda Al Hermi" userId="ebe551ee1b006974" providerId="LiveId" clId="{9A2E8018-DFC0-4587-8CCF-E84692DB8287}" dt="2020-06-15T16:17:37.545" v="2683" actId="478"/>
          <ac:spMkLst>
            <pc:docMk/>
            <pc:sldMk cId="1146255274" sldId="267"/>
            <ac:spMk id="49" creationId="{396C825B-6CFD-4408-B3CC-24B1074EEDBF}"/>
          </ac:spMkLst>
        </pc:spChg>
        <pc:spChg chg="mod">
          <ac:chgData name="Majeda Al Hermi" userId="ebe551ee1b006974" providerId="LiveId" clId="{9A2E8018-DFC0-4587-8CCF-E84692DB8287}" dt="2020-06-15T16:17:46.253" v="2684"/>
          <ac:spMkLst>
            <pc:docMk/>
            <pc:sldMk cId="1146255274" sldId="267"/>
            <ac:spMk id="50" creationId="{1BC900C1-6A48-4FE1-8BD6-0F86A1CCCDE6}"/>
          </ac:spMkLst>
        </pc:spChg>
        <pc:spChg chg="add mod">
          <ac:chgData name="Majeda Al Hermi" userId="ebe551ee1b006974" providerId="LiveId" clId="{9A2E8018-DFC0-4587-8CCF-E84692DB8287}" dt="2020-06-15T16:23:13.153" v="2762"/>
          <ac:spMkLst>
            <pc:docMk/>
            <pc:sldMk cId="1146255274" sldId="267"/>
            <ac:spMk id="51" creationId="{477B4809-0497-4FF7-838D-4979D50C18AC}"/>
          </ac:spMkLst>
        </pc:spChg>
        <pc:spChg chg="add mod">
          <ac:chgData name="Majeda Al Hermi" userId="ebe551ee1b006974" providerId="LiveId" clId="{9A2E8018-DFC0-4587-8CCF-E84692DB8287}" dt="2020-06-15T16:23:17.480" v="2763" actId="207"/>
          <ac:spMkLst>
            <pc:docMk/>
            <pc:sldMk cId="1146255274" sldId="267"/>
            <ac:spMk id="52" creationId="{5419ABC5-D73E-4D9A-A5B2-6CBBA349FE8E}"/>
          </ac:spMkLst>
        </pc:spChg>
        <pc:spChg chg="add mod">
          <ac:chgData name="Majeda Al Hermi" userId="ebe551ee1b006974" providerId="LiveId" clId="{9A2E8018-DFC0-4587-8CCF-E84692DB8287}" dt="2020-06-15T16:23:13.153" v="2762"/>
          <ac:spMkLst>
            <pc:docMk/>
            <pc:sldMk cId="1146255274" sldId="267"/>
            <ac:spMk id="53" creationId="{2F8159C0-F538-44E9-8B13-0954F6482157}"/>
          </ac:spMkLst>
        </pc:spChg>
        <pc:spChg chg="add mod">
          <ac:chgData name="Majeda Al Hermi" userId="ebe551ee1b006974" providerId="LiveId" clId="{9A2E8018-DFC0-4587-8CCF-E84692DB8287}" dt="2020-06-15T16:23:13.153" v="2762"/>
          <ac:spMkLst>
            <pc:docMk/>
            <pc:sldMk cId="1146255274" sldId="267"/>
            <ac:spMk id="54" creationId="{C9729EBD-9B6D-4F79-8E8A-66524BE38D8E}"/>
          </ac:spMkLst>
        </pc:spChg>
        <pc:spChg chg="add mod">
          <ac:chgData name="Majeda Al Hermi" userId="ebe551ee1b006974" providerId="LiveId" clId="{9A2E8018-DFC0-4587-8CCF-E84692DB8287}" dt="2020-06-15T16:23:13.153" v="2762"/>
          <ac:spMkLst>
            <pc:docMk/>
            <pc:sldMk cId="1146255274" sldId="267"/>
            <ac:spMk id="55" creationId="{4DB0F28E-BD90-4AB1-B00E-F10CC24501FF}"/>
          </ac:spMkLst>
        </pc:spChg>
        <pc:picChg chg="add mod">
          <ac:chgData name="Majeda Al Hermi" userId="ebe551ee1b006974" providerId="LiveId" clId="{9A2E8018-DFC0-4587-8CCF-E84692DB8287}" dt="2020-06-15T16:17:28.708" v="2682" actId="14100"/>
          <ac:picMkLst>
            <pc:docMk/>
            <pc:sldMk cId="1146255274" sldId="267"/>
            <ac:picMk id="4" creationId="{A2639124-7F97-43B3-B213-50F2DAF796AD}"/>
          </ac:picMkLst>
        </pc:picChg>
      </pc:sldChg>
      <pc:sldChg chg="addSp delSp modSp mod">
        <pc:chgData name="Majeda Al Hermi" userId="ebe551ee1b006974" providerId="LiveId" clId="{9A2E8018-DFC0-4587-8CCF-E84692DB8287}" dt="2020-06-15T16:26:32.199" v="2792"/>
        <pc:sldMkLst>
          <pc:docMk/>
          <pc:sldMk cId="1845843394" sldId="275"/>
        </pc:sldMkLst>
        <pc:spChg chg="del">
          <ac:chgData name="Majeda Al Hermi" userId="ebe551ee1b006974" providerId="LiveId" clId="{9A2E8018-DFC0-4587-8CCF-E84692DB8287}" dt="2020-06-15T16:21:10.670" v="2712" actId="478"/>
          <ac:spMkLst>
            <pc:docMk/>
            <pc:sldMk cId="1845843394" sldId="275"/>
            <ac:spMk id="15" creationId="{C38BE937-FB77-42BB-9BE6-9F0DB396BC81}"/>
          </ac:spMkLst>
        </pc:spChg>
        <pc:spChg chg="mod">
          <ac:chgData name="Majeda Al Hermi" userId="ebe551ee1b006974" providerId="LiveId" clId="{9A2E8018-DFC0-4587-8CCF-E84692DB8287}" dt="2020-06-15T15:59:35.690" v="1872" actId="20577"/>
          <ac:spMkLst>
            <pc:docMk/>
            <pc:sldMk cId="1845843394" sldId="275"/>
            <ac:spMk id="16" creationId="{00000000-0000-0000-0000-000000000000}"/>
          </ac:spMkLst>
        </pc:spChg>
        <pc:spChg chg="add mod">
          <ac:chgData name="Majeda Al Hermi" userId="ebe551ee1b006974" providerId="LiveId" clId="{9A2E8018-DFC0-4587-8CCF-E84692DB8287}" dt="2020-06-15T16:26:09.705" v="2789"/>
          <ac:spMkLst>
            <pc:docMk/>
            <pc:sldMk cId="1845843394" sldId="275"/>
            <ac:spMk id="17" creationId="{AB991657-89AD-4D7D-B6CE-01F69D831875}"/>
          </ac:spMkLst>
        </pc:spChg>
        <pc:spChg chg="add del mod">
          <ac:chgData name="Majeda Al Hermi" userId="ebe551ee1b006974" providerId="LiveId" clId="{9A2E8018-DFC0-4587-8CCF-E84692DB8287}" dt="2020-06-10T11:46:08.912" v="291" actId="478"/>
          <ac:spMkLst>
            <pc:docMk/>
            <pc:sldMk cId="1845843394" sldId="275"/>
            <ac:spMk id="17" creationId="{B42F5D4B-F8F2-4619-8483-A312E977BFFC}"/>
          </ac:spMkLst>
        </pc:spChg>
        <pc:spChg chg="add mod">
          <ac:chgData name="Majeda Al Hermi" userId="ebe551ee1b006974" providerId="LiveId" clId="{9A2E8018-DFC0-4587-8CCF-E84692DB8287}" dt="2020-06-10T11:46:55.486" v="308"/>
          <ac:spMkLst>
            <pc:docMk/>
            <pc:sldMk cId="1845843394" sldId="275"/>
            <ac:spMk id="18" creationId="{671FE795-E0C1-4B42-B713-829972EFF788}"/>
          </ac:spMkLst>
        </pc:spChg>
        <pc:spChg chg="del">
          <ac:chgData name="Majeda Al Hermi" userId="ebe551ee1b006974" providerId="LiveId" clId="{9A2E8018-DFC0-4587-8CCF-E84692DB8287}" dt="2020-06-15T16:21:10.670" v="2712" actId="478"/>
          <ac:spMkLst>
            <pc:docMk/>
            <pc:sldMk cId="1845843394" sldId="275"/>
            <ac:spMk id="19" creationId="{073E217A-0F13-4DA0-AB7E-166F73F7A231}"/>
          </ac:spMkLst>
        </pc:spChg>
        <pc:spChg chg="del">
          <ac:chgData name="Majeda Al Hermi" userId="ebe551ee1b006974" providerId="LiveId" clId="{9A2E8018-DFC0-4587-8CCF-E84692DB8287}" dt="2020-06-15T16:21:10.670" v="2712" actId="478"/>
          <ac:spMkLst>
            <pc:docMk/>
            <pc:sldMk cId="1845843394" sldId="275"/>
            <ac:spMk id="20" creationId="{03225B77-FCBE-4D92-A338-D1A963BCE6DA}"/>
          </ac:spMkLst>
        </pc:spChg>
        <pc:spChg chg="del">
          <ac:chgData name="Majeda Al Hermi" userId="ebe551ee1b006974" providerId="LiveId" clId="{9A2E8018-DFC0-4587-8CCF-E84692DB8287}" dt="2020-06-15T15:36:00.818" v="1378" actId="478"/>
          <ac:spMkLst>
            <pc:docMk/>
            <pc:sldMk cId="1845843394" sldId="275"/>
            <ac:spMk id="21" creationId="{00000000-0000-0000-0000-000000000000}"/>
          </ac:spMkLst>
        </pc:spChg>
        <pc:spChg chg="del">
          <ac:chgData name="Majeda Al Hermi" userId="ebe551ee1b006974" providerId="LiveId" clId="{9A2E8018-DFC0-4587-8CCF-E84692DB8287}" dt="2020-06-15T15:36:00.818" v="1378" actId="478"/>
          <ac:spMkLst>
            <pc:docMk/>
            <pc:sldMk cId="1845843394" sldId="275"/>
            <ac:spMk id="22" creationId="{00000000-0000-0000-0000-000000000000}"/>
          </ac:spMkLst>
        </pc:spChg>
        <pc:spChg chg="del">
          <ac:chgData name="Majeda Al Hermi" userId="ebe551ee1b006974" providerId="LiveId" clId="{9A2E8018-DFC0-4587-8CCF-E84692DB8287}" dt="2020-06-15T16:21:10.670" v="2712" actId="478"/>
          <ac:spMkLst>
            <pc:docMk/>
            <pc:sldMk cId="1845843394" sldId="275"/>
            <ac:spMk id="23" creationId="{E34DCCFC-37EF-4D6A-9782-6227A1CF9B8B}"/>
          </ac:spMkLst>
        </pc:spChg>
        <pc:spChg chg="del">
          <ac:chgData name="Majeda Al Hermi" userId="ebe551ee1b006974" providerId="LiveId" clId="{9A2E8018-DFC0-4587-8CCF-E84692DB8287}" dt="2020-06-15T16:21:10.670" v="2712" actId="478"/>
          <ac:spMkLst>
            <pc:docMk/>
            <pc:sldMk cId="1845843394" sldId="275"/>
            <ac:spMk id="24" creationId="{D61E6743-8281-4964-BA57-EE738E7E522B}"/>
          </ac:spMkLst>
        </pc:spChg>
        <pc:spChg chg="add mod">
          <ac:chgData name="Majeda Al Hermi" userId="ebe551ee1b006974" providerId="LiveId" clId="{9A2E8018-DFC0-4587-8CCF-E84692DB8287}" dt="2020-06-15T16:26:18.718" v="2790"/>
          <ac:spMkLst>
            <pc:docMk/>
            <pc:sldMk cId="1845843394" sldId="275"/>
            <ac:spMk id="25" creationId="{A25C2FD2-FA0F-4C05-A0F5-579151B91FB4}"/>
          </ac:spMkLst>
        </pc:spChg>
        <pc:spChg chg="add mod">
          <ac:chgData name="Majeda Al Hermi" userId="ebe551ee1b006974" providerId="LiveId" clId="{9A2E8018-DFC0-4587-8CCF-E84692DB8287}" dt="2020-06-15T16:26:25.560" v="2791"/>
          <ac:spMkLst>
            <pc:docMk/>
            <pc:sldMk cId="1845843394" sldId="275"/>
            <ac:spMk id="26" creationId="{C6985E23-4C51-4A5D-9D7B-E600D8D0197B}"/>
          </ac:spMkLst>
        </pc:spChg>
        <pc:spChg chg="add mod">
          <ac:chgData name="Majeda Al Hermi" userId="ebe551ee1b006974" providerId="LiveId" clId="{9A2E8018-DFC0-4587-8CCF-E84692DB8287}" dt="2020-06-15T16:26:32.199" v="2792"/>
          <ac:spMkLst>
            <pc:docMk/>
            <pc:sldMk cId="1845843394" sldId="275"/>
            <ac:spMk id="27" creationId="{172F21EC-CAE3-4270-8AFF-6D9181D98905}"/>
          </ac:spMkLst>
        </pc:spChg>
        <pc:spChg chg="add mod">
          <ac:chgData name="Majeda Al Hermi" userId="ebe551ee1b006974" providerId="LiveId" clId="{9A2E8018-DFC0-4587-8CCF-E84692DB8287}" dt="2020-06-15T16:24:26.416" v="2781"/>
          <ac:spMkLst>
            <pc:docMk/>
            <pc:sldMk cId="1845843394" sldId="275"/>
            <ac:spMk id="28" creationId="{CC2554DA-C513-4EE6-94BD-2842713E0CBE}"/>
          </ac:spMkLst>
        </pc:spChg>
        <pc:spChg chg="add mod">
          <ac:chgData name="Majeda Al Hermi" userId="ebe551ee1b006974" providerId="LiveId" clId="{9A2E8018-DFC0-4587-8CCF-E84692DB8287}" dt="2020-06-15T16:24:26.416" v="2781"/>
          <ac:spMkLst>
            <pc:docMk/>
            <pc:sldMk cId="1845843394" sldId="275"/>
            <ac:spMk id="30" creationId="{0104DDA9-18A1-410D-BAA3-2AF0E95BE252}"/>
          </ac:spMkLst>
        </pc:spChg>
        <pc:spChg chg="add mod">
          <ac:chgData name="Majeda Al Hermi" userId="ebe551ee1b006974" providerId="LiveId" clId="{9A2E8018-DFC0-4587-8CCF-E84692DB8287}" dt="2020-06-15T16:24:26.416" v="2781"/>
          <ac:spMkLst>
            <pc:docMk/>
            <pc:sldMk cId="1845843394" sldId="275"/>
            <ac:spMk id="31" creationId="{ADF177EC-C259-4C78-B78B-DC4DF05A0374}"/>
          </ac:spMkLst>
        </pc:spChg>
        <pc:spChg chg="add mod">
          <ac:chgData name="Majeda Al Hermi" userId="ebe551ee1b006974" providerId="LiveId" clId="{9A2E8018-DFC0-4587-8CCF-E84692DB8287}" dt="2020-06-15T16:24:30.977" v="2782" actId="207"/>
          <ac:spMkLst>
            <pc:docMk/>
            <pc:sldMk cId="1845843394" sldId="275"/>
            <ac:spMk id="32" creationId="{CF5681C6-5268-4FDE-A0EE-221D2E6716E0}"/>
          </ac:spMkLst>
        </pc:spChg>
        <pc:spChg chg="add mod">
          <ac:chgData name="Majeda Al Hermi" userId="ebe551ee1b006974" providerId="LiveId" clId="{9A2E8018-DFC0-4587-8CCF-E84692DB8287}" dt="2020-06-15T16:24:34.617" v="2783" actId="207"/>
          <ac:spMkLst>
            <pc:docMk/>
            <pc:sldMk cId="1845843394" sldId="275"/>
            <ac:spMk id="33" creationId="{14F8D638-044B-451B-A301-7A1E2242D59D}"/>
          </ac:spMkLst>
        </pc:spChg>
      </pc:sldChg>
      <pc:sldChg chg="addSp delSp modSp mod ord">
        <pc:chgData name="Majeda Al Hermi" userId="ebe551ee1b006974" providerId="LiveId" clId="{9A2E8018-DFC0-4587-8CCF-E84692DB8287}" dt="2020-06-15T16:28:32.587" v="2806"/>
        <pc:sldMkLst>
          <pc:docMk/>
          <pc:sldMk cId="1019743109" sldId="276"/>
        </pc:sldMkLst>
        <pc:spChg chg="del">
          <ac:chgData name="Majeda Al Hermi" userId="ebe551ee1b006974" providerId="LiveId" clId="{9A2E8018-DFC0-4587-8CCF-E84692DB8287}" dt="2020-06-15T16:21:28.494" v="2716" actId="478"/>
          <ac:spMkLst>
            <pc:docMk/>
            <pc:sldMk cId="1019743109" sldId="276"/>
            <ac:spMk id="15" creationId="{5C544158-0096-45C7-B0AA-9F5D996FFA84}"/>
          </ac:spMkLst>
        </pc:spChg>
        <pc:spChg chg="mod">
          <ac:chgData name="Majeda Al Hermi" userId="ebe551ee1b006974" providerId="LiveId" clId="{9A2E8018-DFC0-4587-8CCF-E84692DB8287}" dt="2020-06-15T16:06:38.105" v="2319" actId="20577"/>
          <ac:spMkLst>
            <pc:docMk/>
            <pc:sldMk cId="1019743109" sldId="276"/>
            <ac:spMk id="16" creationId="{00000000-0000-0000-0000-000000000000}"/>
          </ac:spMkLst>
        </pc:spChg>
        <pc:spChg chg="add del mod">
          <ac:chgData name="Majeda Al Hermi" userId="ebe551ee1b006974" providerId="LiveId" clId="{9A2E8018-DFC0-4587-8CCF-E84692DB8287}" dt="2020-06-10T11:46:11.927" v="292" actId="478"/>
          <ac:spMkLst>
            <pc:docMk/>
            <pc:sldMk cId="1019743109" sldId="276"/>
            <ac:spMk id="17" creationId="{4C84B364-1812-4972-962D-FD58388E0889}"/>
          </ac:spMkLst>
        </pc:spChg>
        <pc:spChg chg="add mod">
          <ac:chgData name="Majeda Al Hermi" userId="ebe551ee1b006974" providerId="LiveId" clId="{9A2E8018-DFC0-4587-8CCF-E84692DB8287}" dt="2020-06-15T16:24:48.848" v="2787"/>
          <ac:spMkLst>
            <pc:docMk/>
            <pc:sldMk cId="1019743109" sldId="276"/>
            <ac:spMk id="17" creationId="{8EAC6A79-9341-40A3-832C-05291A2E7729}"/>
          </ac:spMkLst>
        </pc:spChg>
        <pc:spChg chg="add mod">
          <ac:chgData name="Majeda Al Hermi" userId="ebe551ee1b006974" providerId="LiveId" clId="{9A2E8018-DFC0-4587-8CCF-E84692DB8287}" dt="2020-06-10T11:46:57.328" v="309"/>
          <ac:spMkLst>
            <pc:docMk/>
            <pc:sldMk cId="1019743109" sldId="276"/>
            <ac:spMk id="18" creationId="{2AE67359-4311-4A03-91F7-B844DD686757}"/>
          </ac:spMkLst>
        </pc:spChg>
        <pc:spChg chg="del">
          <ac:chgData name="Majeda Al Hermi" userId="ebe551ee1b006974" providerId="LiveId" clId="{9A2E8018-DFC0-4587-8CCF-E84692DB8287}" dt="2020-06-15T16:21:28.494" v="2716" actId="478"/>
          <ac:spMkLst>
            <pc:docMk/>
            <pc:sldMk cId="1019743109" sldId="276"/>
            <ac:spMk id="19" creationId="{9F67D2BF-ABE8-44EC-B29F-01582C448822}"/>
          </ac:spMkLst>
        </pc:spChg>
        <pc:spChg chg="del">
          <ac:chgData name="Majeda Al Hermi" userId="ebe551ee1b006974" providerId="LiveId" clId="{9A2E8018-DFC0-4587-8CCF-E84692DB8287}" dt="2020-06-15T16:21:28.494" v="2716" actId="478"/>
          <ac:spMkLst>
            <pc:docMk/>
            <pc:sldMk cId="1019743109" sldId="276"/>
            <ac:spMk id="20" creationId="{E3EEA8AF-414F-4300-A33F-8D3646D55A15}"/>
          </ac:spMkLst>
        </pc:spChg>
        <pc:spChg chg="mod">
          <ac:chgData name="Majeda Al Hermi" userId="ebe551ee1b006974" providerId="LiveId" clId="{9A2E8018-DFC0-4587-8CCF-E84692DB8287}" dt="2020-06-15T16:28:27.481" v="2805"/>
          <ac:spMkLst>
            <pc:docMk/>
            <pc:sldMk cId="1019743109" sldId="276"/>
            <ac:spMk id="21" creationId="{00000000-0000-0000-0000-000000000000}"/>
          </ac:spMkLst>
        </pc:spChg>
        <pc:spChg chg="mod">
          <ac:chgData name="Majeda Al Hermi" userId="ebe551ee1b006974" providerId="LiveId" clId="{9A2E8018-DFC0-4587-8CCF-E84692DB8287}" dt="2020-06-15T16:28:32.587" v="2806"/>
          <ac:spMkLst>
            <pc:docMk/>
            <pc:sldMk cId="1019743109" sldId="276"/>
            <ac:spMk id="22" creationId="{00000000-0000-0000-0000-000000000000}"/>
          </ac:spMkLst>
        </pc:spChg>
        <pc:spChg chg="del">
          <ac:chgData name="Majeda Al Hermi" userId="ebe551ee1b006974" providerId="LiveId" clId="{9A2E8018-DFC0-4587-8CCF-E84692DB8287}" dt="2020-06-15T16:21:28.494" v="2716" actId="478"/>
          <ac:spMkLst>
            <pc:docMk/>
            <pc:sldMk cId="1019743109" sldId="276"/>
            <ac:spMk id="23" creationId="{9CADEDA8-82A7-4555-B56D-E4B4B58169C1}"/>
          </ac:spMkLst>
        </pc:spChg>
        <pc:spChg chg="del">
          <ac:chgData name="Majeda Al Hermi" userId="ebe551ee1b006974" providerId="LiveId" clId="{9A2E8018-DFC0-4587-8CCF-E84692DB8287}" dt="2020-06-15T16:21:28.494" v="2716" actId="478"/>
          <ac:spMkLst>
            <pc:docMk/>
            <pc:sldMk cId="1019743109" sldId="276"/>
            <ac:spMk id="24" creationId="{3FB4E550-8FAA-4D4F-A804-CDDD19E7B213}"/>
          </ac:spMkLst>
        </pc:spChg>
        <pc:spChg chg="add mod">
          <ac:chgData name="Majeda Al Hermi" userId="ebe551ee1b006974" providerId="LiveId" clId="{9A2E8018-DFC0-4587-8CCF-E84692DB8287}" dt="2020-06-15T16:24:48.848" v="2787"/>
          <ac:spMkLst>
            <pc:docMk/>
            <pc:sldMk cId="1019743109" sldId="276"/>
            <ac:spMk id="25" creationId="{F9BCBFB8-B5B9-49D7-88A0-56026AA93F63}"/>
          </ac:spMkLst>
        </pc:spChg>
        <pc:spChg chg="add mod">
          <ac:chgData name="Majeda Al Hermi" userId="ebe551ee1b006974" providerId="LiveId" clId="{9A2E8018-DFC0-4587-8CCF-E84692DB8287}" dt="2020-06-15T16:24:48.848" v="2787"/>
          <ac:spMkLst>
            <pc:docMk/>
            <pc:sldMk cId="1019743109" sldId="276"/>
            <ac:spMk id="26" creationId="{D4343F02-DDBC-4D5F-BB99-58D5DA3E52CB}"/>
          </ac:spMkLst>
        </pc:spChg>
        <pc:spChg chg="add mod">
          <ac:chgData name="Majeda Al Hermi" userId="ebe551ee1b006974" providerId="LiveId" clId="{9A2E8018-DFC0-4587-8CCF-E84692DB8287}" dt="2020-06-15T16:24:48.848" v="2787"/>
          <ac:spMkLst>
            <pc:docMk/>
            <pc:sldMk cId="1019743109" sldId="276"/>
            <ac:spMk id="27" creationId="{41BBF65F-5C08-4C8E-A87C-44EE4E7691B9}"/>
          </ac:spMkLst>
        </pc:spChg>
        <pc:spChg chg="add mod">
          <ac:chgData name="Majeda Al Hermi" userId="ebe551ee1b006974" providerId="LiveId" clId="{9A2E8018-DFC0-4587-8CCF-E84692DB8287}" dt="2020-06-15T16:24:48.848" v="2787"/>
          <ac:spMkLst>
            <pc:docMk/>
            <pc:sldMk cId="1019743109" sldId="276"/>
            <ac:spMk id="28" creationId="{FD697B96-24DF-45F5-8128-59AFE6A5AE2B}"/>
          </ac:spMkLst>
        </pc:spChg>
      </pc:sldChg>
      <pc:sldChg chg="add del setBg">
        <pc:chgData name="Majeda Al Hermi" userId="ebe551ee1b006974" providerId="LiveId" clId="{9A2E8018-DFC0-4587-8CCF-E84692DB8287}" dt="2020-06-08T14:27:43.216" v="170"/>
        <pc:sldMkLst>
          <pc:docMk/>
          <pc:sldMk cId="1539611066" sldId="277"/>
        </pc:sldMkLst>
      </pc:sldChg>
      <pc:sldChg chg="add del setBg">
        <pc:chgData name="Majeda Al Hermi" userId="ebe551ee1b006974" providerId="LiveId" clId="{9A2E8018-DFC0-4587-8CCF-E84692DB8287}" dt="2020-06-08T14:27:43.216" v="170"/>
        <pc:sldMkLst>
          <pc:docMk/>
          <pc:sldMk cId="2914503434" sldId="278"/>
        </pc:sldMkLst>
      </pc:sldChg>
      <pc:sldChg chg="addSp delSp modSp mod">
        <pc:chgData name="Majeda Al Hermi" userId="ebe551ee1b006974" providerId="LiveId" clId="{9A2E8018-DFC0-4587-8CCF-E84692DB8287}" dt="2020-06-15T19:10:47.689" v="3744"/>
        <pc:sldMkLst>
          <pc:docMk/>
          <pc:sldMk cId="1026101493" sldId="279"/>
        </pc:sldMkLst>
        <pc:spChg chg="mod">
          <ac:chgData name="Majeda Al Hermi" userId="ebe551ee1b006974" providerId="LiveId" clId="{9A2E8018-DFC0-4587-8CCF-E84692DB8287}" dt="2020-06-15T15:25:08.643" v="1163" actId="1076"/>
          <ac:spMkLst>
            <pc:docMk/>
            <pc:sldMk cId="1026101493" sldId="279"/>
            <ac:spMk id="14" creationId="{00000000-0000-0000-0000-000000000000}"/>
          </ac:spMkLst>
        </pc:spChg>
        <pc:spChg chg="add mod">
          <ac:chgData name="Majeda Al Hermi" userId="ebe551ee1b006974" providerId="LiveId" clId="{9A2E8018-DFC0-4587-8CCF-E84692DB8287}" dt="2020-06-15T16:24:50.535" v="2788"/>
          <ac:spMkLst>
            <pc:docMk/>
            <pc:sldMk cId="1026101493" sldId="279"/>
            <ac:spMk id="32" creationId="{0EF9C7DD-64F7-44B7-A619-95F9608D52CA}"/>
          </ac:spMkLst>
        </pc:spChg>
        <pc:spChg chg="add del mod">
          <ac:chgData name="Majeda Al Hermi" userId="ebe551ee1b006974" providerId="LiveId" clId="{9A2E8018-DFC0-4587-8CCF-E84692DB8287}" dt="2020-06-10T11:46:21.284" v="295" actId="478"/>
          <ac:spMkLst>
            <pc:docMk/>
            <pc:sldMk cId="1026101493" sldId="279"/>
            <ac:spMk id="32" creationId="{263802E5-9A0B-45C2-806B-B72877496079}"/>
          </ac:spMkLst>
        </pc:spChg>
        <pc:spChg chg="add mod">
          <ac:chgData name="Majeda Al Hermi" userId="ebe551ee1b006974" providerId="LiveId" clId="{9A2E8018-DFC0-4587-8CCF-E84692DB8287}" dt="2020-06-10T11:47:03.538" v="312"/>
          <ac:spMkLst>
            <pc:docMk/>
            <pc:sldMk cId="1026101493" sldId="279"/>
            <ac:spMk id="33" creationId="{2B08BB27-DAB7-4424-B995-AF641604815C}"/>
          </ac:spMkLst>
        </pc:spChg>
        <pc:spChg chg="add mod">
          <ac:chgData name="Majeda Al Hermi" userId="ebe551ee1b006974" providerId="LiveId" clId="{9A2E8018-DFC0-4587-8CCF-E84692DB8287}" dt="2020-06-15T16:24:50.535" v="2788"/>
          <ac:spMkLst>
            <pc:docMk/>
            <pc:sldMk cId="1026101493" sldId="279"/>
            <ac:spMk id="34" creationId="{2B7E5183-DD45-40F5-952E-DBC714A25671}"/>
          </ac:spMkLst>
        </pc:spChg>
        <pc:spChg chg="mod">
          <ac:chgData name="Majeda Al Hermi" userId="ebe551ee1b006974" providerId="LiveId" clId="{9A2E8018-DFC0-4587-8CCF-E84692DB8287}" dt="2020-06-15T16:22:22.777" v="2757" actId="122"/>
          <ac:spMkLst>
            <pc:docMk/>
            <pc:sldMk cId="1026101493" sldId="279"/>
            <ac:spMk id="36" creationId="{B91172F4-9686-4D09-A056-6082F75A0308}"/>
          </ac:spMkLst>
        </pc:spChg>
        <pc:spChg chg="mod">
          <ac:chgData name="Majeda Al Hermi" userId="ebe551ee1b006974" providerId="LiveId" clId="{9A2E8018-DFC0-4587-8CCF-E84692DB8287}" dt="2020-06-15T16:21:55.393" v="2751" actId="20577"/>
          <ac:spMkLst>
            <pc:docMk/>
            <pc:sldMk cId="1026101493" sldId="279"/>
            <ac:spMk id="37" creationId="{7F00BA46-2982-45DD-ABD1-BCB99C490CE4}"/>
          </ac:spMkLst>
        </pc:spChg>
        <pc:spChg chg="del">
          <ac:chgData name="Majeda Al Hermi" userId="ebe551ee1b006974" providerId="LiveId" clId="{9A2E8018-DFC0-4587-8CCF-E84692DB8287}" dt="2020-06-15T16:22:29.042" v="2758" actId="478"/>
          <ac:spMkLst>
            <pc:docMk/>
            <pc:sldMk cId="1026101493" sldId="279"/>
            <ac:spMk id="38" creationId="{4CC8B7C9-75EA-4FB8-B3D2-E1C795BAADB1}"/>
          </ac:spMkLst>
        </pc:spChg>
        <pc:spChg chg="mod">
          <ac:chgData name="Majeda Al Hermi" userId="ebe551ee1b006974" providerId="LiveId" clId="{9A2E8018-DFC0-4587-8CCF-E84692DB8287}" dt="2020-06-15T19:10:46.236" v="3743"/>
          <ac:spMkLst>
            <pc:docMk/>
            <pc:sldMk cId="1026101493" sldId="279"/>
            <ac:spMk id="39" creationId="{17337520-48A0-44AB-8C43-2DAA7B484709}"/>
          </ac:spMkLst>
        </pc:spChg>
        <pc:spChg chg="del">
          <ac:chgData name="Majeda Al Hermi" userId="ebe551ee1b006974" providerId="LiveId" clId="{9A2E8018-DFC0-4587-8CCF-E84692DB8287}" dt="2020-06-15T16:22:29.042" v="2758" actId="478"/>
          <ac:spMkLst>
            <pc:docMk/>
            <pc:sldMk cId="1026101493" sldId="279"/>
            <ac:spMk id="39" creationId="{E0690484-10D7-4E8B-AB37-214FAD6F7CDB}"/>
          </ac:spMkLst>
        </pc:spChg>
        <pc:spChg chg="del">
          <ac:chgData name="Majeda Al Hermi" userId="ebe551ee1b006974" providerId="LiveId" clId="{9A2E8018-DFC0-4587-8CCF-E84692DB8287}" dt="2020-06-15T16:22:29.042" v="2758" actId="478"/>
          <ac:spMkLst>
            <pc:docMk/>
            <pc:sldMk cId="1026101493" sldId="279"/>
            <ac:spMk id="40" creationId="{1FFA5750-347E-4381-9EE6-F520EABF0BD6}"/>
          </ac:spMkLst>
        </pc:spChg>
        <pc:spChg chg="mod">
          <ac:chgData name="Majeda Al Hermi" userId="ebe551ee1b006974" providerId="LiveId" clId="{9A2E8018-DFC0-4587-8CCF-E84692DB8287}" dt="2020-06-15T19:10:46.236" v="3743"/>
          <ac:spMkLst>
            <pc:docMk/>
            <pc:sldMk cId="1026101493" sldId="279"/>
            <ac:spMk id="40" creationId="{FD03F6D6-51EF-4A5F-B432-AE738F1403F4}"/>
          </ac:spMkLst>
        </pc:spChg>
        <pc:spChg chg="mod">
          <ac:chgData name="Majeda Al Hermi" userId="ebe551ee1b006974" providerId="LiveId" clId="{9A2E8018-DFC0-4587-8CCF-E84692DB8287}" dt="2020-06-15T19:10:46.236" v="3743"/>
          <ac:spMkLst>
            <pc:docMk/>
            <pc:sldMk cId="1026101493" sldId="279"/>
            <ac:spMk id="41" creationId="{8DBEC555-E0BA-4170-A2B6-ACCA0BA2B3DE}"/>
          </ac:spMkLst>
        </pc:spChg>
        <pc:spChg chg="del">
          <ac:chgData name="Majeda Al Hermi" userId="ebe551ee1b006974" providerId="LiveId" clId="{9A2E8018-DFC0-4587-8CCF-E84692DB8287}" dt="2020-06-15T16:22:29.042" v="2758" actId="478"/>
          <ac:spMkLst>
            <pc:docMk/>
            <pc:sldMk cId="1026101493" sldId="279"/>
            <ac:spMk id="41" creationId="{BC8AF1E8-3478-4EC1-822E-26418CC54F6B}"/>
          </ac:spMkLst>
        </pc:spChg>
        <pc:spChg chg="del">
          <ac:chgData name="Majeda Al Hermi" userId="ebe551ee1b006974" providerId="LiveId" clId="{9A2E8018-DFC0-4587-8CCF-E84692DB8287}" dt="2020-06-15T16:22:29.042" v="2758" actId="478"/>
          <ac:spMkLst>
            <pc:docMk/>
            <pc:sldMk cId="1026101493" sldId="279"/>
            <ac:spMk id="42" creationId="{03422D5E-F8AF-4562-B350-F8D027556F46}"/>
          </ac:spMkLst>
        </pc:spChg>
        <pc:spChg chg="mod">
          <ac:chgData name="Majeda Al Hermi" userId="ebe551ee1b006974" providerId="LiveId" clId="{9A2E8018-DFC0-4587-8CCF-E84692DB8287}" dt="2020-06-15T19:10:46.236" v="3743"/>
          <ac:spMkLst>
            <pc:docMk/>
            <pc:sldMk cId="1026101493" sldId="279"/>
            <ac:spMk id="42" creationId="{039DA22F-3218-407C-9BFD-89E14DDB1EF2}"/>
          </ac:spMkLst>
        </pc:spChg>
        <pc:spChg chg="add mod">
          <ac:chgData name="Majeda Al Hermi" userId="ebe551ee1b006974" providerId="LiveId" clId="{9A2E8018-DFC0-4587-8CCF-E84692DB8287}" dt="2020-06-15T16:24:50.535" v="2788"/>
          <ac:spMkLst>
            <pc:docMk/>
            <pc:sldMk cId="1026101493" sldId="279"/>
            <ac:spMk id="43" creationId="{4704CE0F-A9D5-4FC0-AAB8-D3774FCBF507}"/>
          </ac:spMkLst>
        </pc:spChg>
        <pc:spChg chg="add mod">
          <ac:chgData name="Majeda Al Hermi" userId="ebe551ee1b006974" providerId="LiveId" clId="{9A2E8018-DFC0-4587-8CCF-E84692DB8287}" dt="2020-06-15T16:24:50.535" v="2788"/>
          <ac:spMkLst>
            <pc:docMk/>
            <pc:sldMk cId="1026101493" sldId="279"/>
            <ac:spMk id="44" creationId="{A206DCCA-C3DD-4E26-9EB0-9C3A4DB156CA}"/>
          </ac:spMkLst>
        </pc:spChg>
        <pc:spChg chg="add mod">
          <ac:chgData name="Majeda Al Hermi" userId="ebe551ee1b006974" providerId="LiveId" clId="{9A2E8018-DFC0-4587-8CCF-E84692DB8287}" dt="2020-06-15T16:24:50.535" v="2788"/>
          <ac:spMkLst>
            <pc:docMk/>
            <pc:sldMk cId="1026101493" sldId="279"/>
            <ac:spMk id="45" creationId="{C900BFC1-8F85-4B3C-B7FC-8366C8DEFB52}"/>
          </ac:spMkLst>
        </pc:spChg>
        <pc:spChg chg="mod">
          <ac:chgData name="Majeda Al Hermi" userId="ebe551ee1b006974" providerId="LiveId" clId="{9A2E8018-DFC0-4587-8CCF-E84692DB8287}" dt="2020-06-15T19:10:46.236" v="3743"/>
          <ac:spMkLst>
            <pc:docMk/>
            <pc:sldMk cId="1026101493" sldId="279"/>
            <ac:spMk id="46" creationId="{6E060E41-B34F-48D2-A44F-25E3CA7EB93C}"/>
          </ac:spMkLst>
        </pc:spChg>
        <pc:spChg chg="mod">
          <ac:chgData name="Majeda Al Hermi" userId="ebe551ee1b006974" providerId="LiveId" clId="{9A2E8018-DFC0-4587-8CCF-E84692DB8287}" dt="2020-06-15T19:10:46.236" v="3743"/>
          <ac:spMkLst>
            <pc:docMk/>
            <pc:sldMk cId="1026101493" sldId="279"/>
            <ac:spMk id="47" creationId="{0357B0E5-AA6A-4793-B6F6-203649A90342}"/>
          </ac:spMkLst>
        </pc:spChg>
        <pc:grpChg chg="mod">
          <ac:chgData name="Majeda Al Hermi" userId="ebe551ee1b006974" providerId="LiveId" clId="{9A2E8018-DFC0-4587-8CCF-E84692DB8287}" dt="2020-06-15T15:25:10.830" v="1164" actId="1076"/>
          <ac:grpSpMkLst>
            <pc:docMk/>
            <pc:sldMk cId="1026101493" sldId="279"/>
            <ac:grpSpMk id="19" creationId="{00000000-0000-0000-0000-000000000000}"/>
          </ac:grpSpMkLst>
        </pc:grpChg>
        <pc:grpChg chg="add del mod">
          <ac:chgData name="Majeda Al Hermi" userId="ebe551ee1b006974" providerId="LiveId" clId="{9A2E8018-DFC0-4587-8CCF-E84692DB8287}" dt="2020-06-15T19:10:47.689" v="3744"/>
          <ac:grpSpMkLst>
            <pc:docMk/>
            <pc:sldMk cId="1026101493" sldId="279"/>
            <ac:grpSpMk id="38" creationId="{7866F3C7-A084-4512-9634-97AC297A61B5}"/>
          </ac:grpSpMkLst>
        </pc:grpChg>
      </pc:sldChg>
      <pc:sldChg chg="add del setBg">
        <pc:chgData name="Majeda Al Hermi" userId="ebe551ee1b006974" providerId="LiveId" clId="{9A2E8018-DFC0-4587-8CCF-E84692DB8287}" dt="2020-06-08T14:27:43.216" v="170"/>
        <pc:sldMkLst>
          <pc:docMk/>
          <pc:sldMk cId="216719641" sldId="280"/>
        </pc:sldMkLst>
      </pc:sldChg>
      <pc:sldChg chg="add del setBg">
        <pc:chgData name="Majeda Al Hermi" userId="ebe551ee1b006974" providerId="LiveId" clId="{9A2E8018-DFC0-4587-8CCF-E84692DB8287}" dt="2020-06-08T14:27:43.216" v="170"/>
        <pc:sldMkLst>
          <pc:docMk/>
          <pc:sldMk cId="2136833537" sldId="281"/>
        </pc:sldMkLst>
      </pc:sldChg>
      <pc:sldChg chg="add del setBg">
        <pc:chgData name="Majeda Al Hermi" userId="ebe551ee1b006974" providerId="LiveId" clId="{9A2E8018-DFC0-4587-8CCF-E84692DB8287}" dt="2020-06-08T14:27:43.216" v="170"/>
        <pc:sldMkLst>
          <pc:docMk/>
          <pc:sldMk cId="694572677" sldId="282"/>
        </pc:sldMkLst>
      </pc:sldChg>
      <pc:sldChg chg="add del setBg">
        <pc:chgData name="Majeda Al Hermi" userId="ebe551ee1b006974" providerId="LiveId" clId="{9A2E8018-DFC0-4587-8CCF-E84692DB8287}" dt="2020-06-08T14:27:43.216" v="170"/>
        <pc:sldMkLst>
          <pc:docMk/>
          <pc:sldMk cId="3874067320" sldId="283"/>
        </pc:sldMkLst>
      </pc:sldChg>
      <pc:sldChg chg="add del setBg">
        <pc:chgData name="Majeda Al Hermi" userId="ebe551ee1b006974" providerId="LiveId" clId="{9A2E8018-DFC0-4587-8CCF-E84692DB8287}" dt="2020-06-08T14:27:43.216" v="170"/>
        <pc:sldMkLst>
          <pc:docMk/>
          <pc:sldMk cId="2892184134" sldId="284"/>
        </pc:sldMkLst>
      </pc:sldChg>
      <pc:sldChg chg="add del setBg">
        <pc:chgData name="Majeda Al Hermi" userId="ebe551ee1b006974" providerId="LiveId" clId="{9A2E8018-DFC0-4587-8CCF-E84692DB8287}" dt="2020-06-08T14:27:43.216" v="170"/>
        <pc:sldMkLst>
          <pc:docMk/>
          <pc:sldMk cId="558117651" sldId="285"/>
        </pc:sldMkLst>
      </pc:sldChg>
      <pc:sldChg chg="addSp modSp">
        <pc:chgData name="Majeda Al Hermi" userId="ebe551ee1b006974" providerId="LiveId" clId="{9A2E8018-DFC0-4587-8CCF-E84692DB8287}" dt="2020-06-10T11:47:05.413" v="313"/>
        <pc:sldMkLst>
          <pc:docMk/>
          <pc:sldMk cId="2987730381" sldId="288"/>
        </pc:sldMkLst>
        <pc:spChg chg="add mod">
          <ac:chgData name="Majeda Al Hermi" userId="ebe551ee1b006974" providerId="LiveId" clId="{9A2E8018-DFC0-4587-8CCF-E84692DB8287}" dt="2020-06-10T11:47:05.413" v="313"/>
          <ac:spMkLst>
            <pc:docMk/>
            <pc:sldMk cId="2987730381" sldId="288"/>
            <ac:spMk id="3" creationId="{2003C216-9A0D-445F-9122-4C1110BDEB7E}"/>
          </ac:spMkLst>
        </pc:spChg>
      </pc:sldChg>
      <pc:sldChg chg="addSp delSp modSp mod">
        <pc:chgData name="Majeda Al Hermi" userId="ebe551ee1b006974" providerId="LiveId" clId="{9A2E8018-DFC0-4587-8CCF-E84692DB8287}" dt="2020-06-15T18:56:45.048" v="3242" actId="20577"/>
        <pc:sldMkLst>
          <pc:docMk/>
          <pc:sldMk cId="3144271020" sldId="289"/>
        </pc:sldMkLst>
        <pc:spChg chg="add mod">
          <ac:chgData name="Majeda Al Hermi" userId="ebe551ee1b006974" providerId="LiveId" clId="{9A2E8018-DFC0-4587-8CCF-E84692DB8287}" dt="2020-06-15T18:52:31.685" v="2938" actId="208"/>
          <ac:spMkLst>
            <pc:docMk/>
            <pc:sldMk cId="3144271020" sldId="289"/>
            <ac:spMk id="2" creationId="{B3421A00-543B-4E6B-AABD-4C70A3D40E18}"/>
          </ac:spMkLst>
        </pc:spChg>
        <pc:spChg chg="mod">
          <ac:chgData name="Majeda Al Hermi" userId="ebe551ee1b006974" providerId="LiveId" clId="{9A2E8018-DFC0-4587-8CCF-E84692DB8287}" dt="2020-06-15T18:49:25.757" v="2921" actId="6549"/>
          <ac:spMkLst>
            <pc:docMk/>
            <pc:sldMk cId="3144271020" sldId="289"/>
            <ac:spMk id="3" creationId="{00000000-0000-0000-0000-000000000000}"/>
          </ac:spMkLst>
        </pc:spChg>
        <pc:spChg chg="add mod">
          <ac:chgData name="Majeda Al Hermi" userId="ebe551ee1b006974" providerId="LiveId" clId="{9A2E8018-DFC0-4587-8CCF-E84692DB8287}" dt="2020-06-15T18:55:21.133" v="3108" actId="1076"/>
          <ac:spMkLst>
            <pc:docMk/>
            <pc:sldMk cId="3144271020" sldId="289"/>
            <ac:spMk id="4" creationId="{4DF890CB-67D4-46FB-B2E5-8F989E494886}"/>
          </ac:spMkLst>
        </pc:spChg>
        <pc:spChg chg="del mod">
          <ac:chgData name="Majeda Al Hermi" userId="ebe551ee1b006974" providerId="LiveId" clId="{9A2E8018-DFC0-4587-8CCF-E84692DB8287}" dt="2020-06-15T18:48:56.467" v="2916" actId="21"/>
          <ac:spMkLst>
            <pc:docMk/>
            <pc:sldMk cId="3144271020" sldId="289"/>
            <ac:spMk id="5" creationId="{45EC6565-1A04-40E7-B5B9-B33B19423448}"/>
          </ac:spMkLst>
        </pc:spChg>
        <pc:spChg chg="add del mod">
          <ac:chgData name="Majeda Al Hermi" userId="ebe551ee1b006974" providerId="LiveId" clId="{9A2E8018-DFC0-4587-8CCF-E84692DB8287}" dt="2020-06-10T11:45:52.134" v="285" actId="478"/>
          <ac:spMkLst>
            <pc:docMk/>
            <pc:sldMk cId="3144271020" sldId="289"/>
            <ac:spMk id="28" creationId="{662E5925-E374-4A1F-8117-33AB25AE7E7A}"/>
          </ac:spMkLst>
        </pc:spChg>
        <pc:spChg chg="add mod">
          <ac:chgData name="Majeda Al Hermi" userId="ebe551ee1b006974" providerId="LiveId" clId="{9A2E8018-DFC0-4587-8CCF-E84692DB8287}" dt="2020-06-10T11:46:38.327" v="300"/>
          <ac:spMkLst>
            <pc:docMk/>
            <pc:sldMk cId="3144271020" sldId="289"/>
            <ac:spMk id="29" creationId="{5ED44512-6803-49AE-8F38-836A092B2602}"/>
          </ac:spMkLst>
        </pc:spChg>
        <pc:spChg chg="add del mod">
          <ac:chgData name="Majeda Al Hermi" userId="ebe551ee1b006974" providerId="LiveId" clId="{9A2E8018-DFC0-4587-8CCF-E84692DB8287}" dt="2020-06-15T18:49:11.745" v="2919"/>
          <ac:spMkLst>
            <pc:docMk/>
            <pc:sldMk cId="3144271020" sldId="289"/>
            <ac:spMk id="45" creationId="{00000000-0000-0000-0000-000000000000}"/>
          </ac:spMkLst>
        </pc:spChg>
        <pc:spChg chg="add mod">
          <ac:chgData name="Majeda Al Hermi" userId="ebe551ee1b006974" providerId="LiveId" clId="{9A2E8018-DFC0-4587-8CCF-E84692DB8287}" dt="2020-06-15T16:23:32.107" v="2768"/>
          <ac:spMkLst>
            <pc:docMk/>
            <pc:sldMk cId="3144271020" sldId="289"/>
            <ac:spMk id="46" creationId="{903969E4-109D-4AD2-B396-C62FA8615273}"/>
          </ac:spMkLst>
        </pc:spChg>
        <pc:spChg chg="add mod">
          <ac:chgData name="Majeda Al Hermi" userId="ebe551ee1b006974" providerId="LiveId" clId="{9A2E8018-DFC0-4587-8CCF-E84692DB8287}" dt="2020-06-15T16:23:39.833" v="2769" actId="207"/>
          <ac:spMkLst>
            <pc:docMk/>
            <pc:sldMk cId="3144271020" sldId="289"/>
            <ac:spMk id="47" creationId="{C668051E-AF77-4163-A055-4A8777A814CE}"/>
          </ac:spMkLst>
        </pc:spChg>
        <pc:spChg chg="add mod">
          <ac:chgData name="Majeda Al Hermi" userId="ebe551ee1b006974" providerId="LiveId" clId="{9A2E8018-DFC0-4587-8CCF-E84692DB8287}" dt="2020-06-15T16:23:44.238" v="2770" actId="207"/>
          <ac:spMkLst>
            <pc:docMk/>
            <pc:sldMk cId="3144271020" sldId="289"/>
            <ac:spMk id="48" creationId="{AE086889-73F7-41DF-A90D-C2DF12786F22}"/>
          </ac:spMkLst>
        </pc:spChg>
        <pc:spChg chg="add mod">
          <ac:chgData name="Majeda Al Hermi" userId="ebe551ee1b006974" providerId="LiveId" clId="{9A2E8018-DFC0-4587-8CCF-E84692DB8287}" dt="2020-06-15T16:23:32.107" v="2768"/>
          <ac:spMkLst>
            <pc:docMk/>
            <pc:sldMk cId="3144271020" sldId="289"/>
            <ac:spMk id="49" creationId="{8AAD36E4-64B5-48E0-B1AD-164828D08390}"/>
          </ac:spMkLst>
        </pc:spChg>
        <pc:spChg chg="mod">
          <ac:chgData name="Majeda Al Hermi" userId="ebe551ee1b006974" providerId="LiveId" clId="{9A2E8018-DFC0-4587-8CCF-E84692DB8287}" dt="2020-06-15T18:48:43.767" v="2915" actId="20577"/>
          <ac:spMkLst>
            <pc:docMk/>
            <pc:sldMk cId="3144271020" sldId="289"/>
            <ac:spMk id="50" creationId="{7389520D-9D03-487A-8532-4583729E40E9}"/>
          </ac:spMkLst>
        </pc:spChg>
        <pc:spChg chg="add mod">
          <ac:chgData name="Majeda Al Hermi" userId="ebe551ee1b006974" providerId="LiveId" clId="{9A2E8018-DFC0-4587-8CCF-E84692DB8287}" dt="2020-06-15T16:23:32.107" v="2768"/>
          <ac:spMkLst>
            <pc:docMk/>
            <pc:sldMk cId="3144271020" sldId="289"/>
            <ac:spMk id="51" creationId="{332F3449-8BC7-4BF8-97BB-B3B61E148271}"/>
          </ac:spMkLst>
        </pc:spChg>
        <pc:spChg chg="add mod">
          <ac:chgData name="Majeda Al Hermi" userId="ebe551ee1b006974" providerId="LiveId" clId="{9A2E8018-DFC0-4587-8CCF-E84692DB8287}" dt="2020-06-15T18:52:47.400" v="2946" actId="20577"/>
          <ac:spMkLst>
            <pc:docMk/>
            <pc:sldMk cId="3144271020" sldId="289"/>
            <ac:spMk id="52" creationId="{1FE79383-BB2E-447B-B016-AC1BDF0ABD7D}"/>
          </ac:spMkLst>
        </pc:spChg>
        <pc:spChg chg="add mod">
          <ac:chgData name="Majeda Al Hermi" userId="ebe551ee1b006974" providerId="LiveId" clId="{9A2E8018-DFC0-4587-8CCF-E84692DB8287}" dt="2020-06-15T18:56:45.048" v="3242" actId="20577"/>
          <ac:spMkLst>
            <pc:docMk/>
            <pc:sldMk cId="3144271020" sldId="289"/>
            <ac:spMk id="53" creationId="{3ACA5912-00AE-4C36-93F7-9FD97747FE53}"/>
          </ac:spMkLst>
        </pc:spChg>
        <pc:spChg chg="del">
          <ac:chgData name="Majeda Al Hermi" userId="ebe551ee1b006974" providerId="LiveId" clId="{9A2E8018-DFC0-4587-8CCF-E84692DB8287}" dt="2020-06-15T16:19:10.025" v="2695" actId="478"/>
          <ac:spMkLst>
            <pc:docMk/>
            <pc:sldMk cId="3144271020" sldId="289"/>
            <ac:spMk id="54" creationId="{8EE5626D-B2AE-485F-A63B-4C8C0247EBC3}"/>
          </ac:spMkLst>
        </pc:spChg>
        <pc:spChg chg="del">
          <ac:chgData name="Majeda Al Hermi" userId="ebe551ee1b006974" providerId="LiveId" clId="{9A2E8018-DFC0-4587-8CCF-E84692DB8287}" dt="2020-06-15T16:19:10.025" v="2695" actId="478"/>
          <ac:spMkLst>
            <pc:docMk/>
            <pc:sldMk cId="3144271020" sldId="289"/>
            <ac:spMk id="56" creationId="{CC0BD28F-9873-48FA-A7B9-6E74F4E5E561}"/>
          </ac:spMkLst>
        </pc:spChg>
        <pc:spChg chg="del">
          <ac:chgData name="Majeda Al Hermi" userId="ebe551ee1b006974" providerId="LiveId" clId="{9A2E8018-DFC0-4587-8CCF-E84692DB8287}" dt="2020-06-15T16:19:10.025" v="2695" actId="478"/>
          <ac:spMkLst>
            <pc:docMk/>
            <pc:sldMk cId="3144271020" sldId="289"/>
            <ac:spMk id="57" creationId="{78A91271-D6F2-4389-B988-7E205C2263A3}"/>
          </ac:spMkLst>
        </pc:spChg>
        <pc:spChg chg="del">
          <ac:chgData name="Majeda Al Hermi" userId="ebe551ee1b006974" providerId="LiveId" clId="{9A2E8018-DFC0-4587-8CCF-E84692DB8287}" dt="2020-06-15T16:19:10.025" v="2695" actId="478"/>
          <ac:spMkLst>
            <pc:docMk/>
            <pc:sldMk cId="3144271020" sldId="289"/>
            <ac:spMk id="58" creationId="{579CD5FC-C894-4E4A-A381-292BB5A6227E}"/>
          </ac:spMkLst>
        </pc:spChg>
        <pc:spChg chg="del">
          <ac:chgData name="Majeda Al Hermi" userId="ebe551ee1b006974" providerId="LiveId" clId="{9A2E8018-DFC0-4587-8CCF-E84692DB8287}" dt="2020-06-15T16:19:10.025" v="2695" actId="478"/>
          <ac:spMkLst>
            <pc:docMk/>
            <pc:sldMk cId="3144271020" sldId="289"/>
            <ac:spMk id="59" creationId="{593F5E40-82AC-4E10-ABAD-993BE11C70DB}"/>
          </ac:spMkLst>
        </pc:spChg>
        <pc:picChg chg="del">
          <ac:chgData name="Majeda Al Hermi" userId="ebe551ee1b006974" providerId="LiveId" clId="{9A2E8018-DFC0-4587-8CCF-E84692DB8287}" dt="2020-06-15T18:49:21.321" v="2920" actId="21"/>
          <ac:picMkLst>
            <pc:docMk/>
            <pc:sldMk cId="3144271020" sldId="289"/>
            <ac:picMk id="7" creationId="{F354F103-4047-4D7A-B565-1F22887F3149}"/>
          </ac:picMkLst>
        </pc:picChg>
      </pc:sldChg>
      <pc:sldChg chg="addSp delSp modSp del mod">
        <pc:chgData name="Majeda Al Hermi" userId="ebe551ee1b006974" providerId="LiveId" clId="{9A2E8018-DFC0-4587-8CCF-E84692DB8287}" dt="2020-06-15T16:07:27.181" v="2320" actId="2696"/>
        <pc:sldMkLst>
          <pc:docMk/>
          <pc:sldMk cId="896737548" sldId="293"/>
        </pc:sldMkLst>
        <pc:spChg chg="mod">
          <ac:chgData name="Majeda Al Hermi" userId="ebe551ee1b006974" providerId="LiveId" clId="{9A2E8018-DFC0-4587-8CCF-E84692DB8287}" dt="2020-06-10T11:52:08.001" v="393" actId="108"/>
          <ac:spMkLst>
            <pc:docMk/>
            <pc:sldMk cId="896737548" sldId="293"/>
            <ac:spMk id="16" creationId="{00000000-0000-0000-0000-000000000000}"/>
          </ac:spMkLst>
        </pc:spChg>
        <pc:spChg chg="add del mod">
          <ac:chgData name="Majeda Al Hermi" userId="ebe551ee1b006974" providerId="LiveId" clId="{9A2E8018-DFC0-4587-8CCF-E84692DB8287}" dt="2020-06-10T11:46:15.910" v="293" actId="478"/>
          <ac:spMkLst>
            <pc:docMk/>
            <pc:sldMk cId="896737548" sldId="293"/>
            <ac:spMk id="17" creationId="{996F76DC-0232-4F56-A375-3E12CB55E6D1}"/>
          </ac:spMkLst>
        </pc:spChg>
        <pc:spChg chg="add mod">
          <ac:chgData name="Majeda Al Hermi" userId="ebe551ee1b006974" providerId="LiveId" clId="{9A2E8018-DFC0-4587-8CCF-E84692DB8287}" dt="2020-06-10T11:46:59.195" v="310"/>
          <ac:spMkLst>
            <pc:docMk/>
            <pc:sldMk cId="896737548" sldId="293"/>
            <ac:spMk id="18" creationId="{A52830FF-4FDA-4FEA-B1A0-B8E8C46445A1}"/>
          </ac:spMkLst>
        </pc:spChg>
      </pc:sldChg>
      <pc:sldChg chg="addSp delSp modSp del mod">
        <pc:chgData name="Majeda Al Hermi" userId="ebe551ee1b006974" providerId="LiveId" clId="{9A2E8018-DFC0-4587-8CCF-E84692DB8287}" dt="2020-06-15T16:07:27.181" v="2320" actId="2696"/>
        <pc:sldMkLst>
          <pc:docMk/>
          <pc:sldMk cId="148573652" sldId="294"/>
        </pc:sldMkLst>
        <pc:spChg chg="mod">
          <ac:chgData name="Majeda Al Hermi" userId="ebe551ee1b006974" providerId="LiveId" clId="{9A2E8018-DFC0-4587-8CCF-E84692DB8287}" dt="2020-06-10T11:52:10.110" v="396" actId="108"/>
          <ac:spMkLst>
            <pc:docMk/>
            <pc:sldMk cId="148573652" sldId="294"/>
            <ac:spMk id="16" creationId="{00000000-0000-0000-0000-000000000000}"/>
          </ac:spMkLst>
        </pc:spChg>
        <pc:spChg chg="add del mod">
          <ac:chgData name="Majeda Al Hermi" userId="ebe551ee1b006974" providerId="LiveId" clId="{9A2E8018-DFC0-4587-8CCF-E84692DB8287}" dt="2020-06-10T11:46:18.316" v="294" actId="478"/>
          <ac:spMkLst>
            <pc:docMk/>
            <pc:sldMk cId="148573652" sldId="294"/>
            <ac:spMk id="17" creationId="{F8BF327D-64E6-4B07-BDDF-B971B33D582A}"/>
          </ac:spMkLst>
        </pc:spChg>
        <pc:spChg chg="add mod">
          <ac:chgData name="Majeda Al Hermi" userId="ebe551ee1b006974" providerId="LiveId" clId="{9A2E8018-DFC0-4587-8CCF-E84692DB8287}" dt="2020-06-10T11:47:01.253" v="311"/>
          <ac:spMkLst>
            <pc:docMk/>
            <pc:sldMk cId="148573652" sldId="294"/>
            <ac:spMk id="18" creationId="{8BC66882-F1F2-4F74-8867-49D7E61F2891}"/>
          </ac:spMkLst>
        </pc:spChg>
      </pc:sldChg>
      <pc:sldChg chg="addSp delSp modSp mod">
        <pc:chgData name="Majeda Al Hermi" userId="ebe551ee1b006974" providerId="LiveId" clId="{9A2E8018-DFC0-4587-8CCF-E84692DB8287}" dt="2020-06-15T16:23:29.748" v="2767"/>
        <pc:sldMkLst>
          <pc:docMk/>
          <pc:sldMk cId="2821080183" sldId="296"/>
        </pc:sldMkLst>
        <pc:spChg chg="mod">
          <ac:chgData name="Majeda Al Hermi" userId="ebe551ee1b006974" providerId="LiveId" clId="{9A2E8018-DFC0-4587-8CCF-E84692DB8287}" dt="2020-06-10T11:50:55.253" v="360" actId="113"/>
          <ac:spMkLst>
            <pc:docMk/>
            <pc:sldMk cId="2821080183" sldId="296"/>
            <ac:spMk id="39" creationId="{12D52847-7E1E-4BED-8555-89D4AF8823AE}"/>
          </ac:spMkLst>
        </pc:spChg>
        <pc:spChg chg="mod">
          <ac:chgData name="Majeda Al Hermi" userId="ebe551ee1b006974" providerId="LiveId" clId="{9A2E8018-DFC0-4587-8CCF-E84692DB8287}" dt="2020-06-10T11:51:00.377" v="366" actId="108"/>
          <ac:spMkLst>
            <pc:docMk/>
            <pc:sldMk cId="2821080183" sldId="296"/>
            <ac:spMk id="41" creationId="{C62F4748-41CE-4AE6-9199-4582ABD14EF3}"/>
          </ac:spMkLst>
        </pc:spChg>
        <pc:spChg chg="mod">
          <ac:chgData name="Majeda Al Hermi" userId="ebe551ee1b006974" providerId="LiveId" clId="{9A2E8018-DFC0-4587-8CCF-E84692DB8287}" dt="2020-06-10T11:50:58.987" v="363" actId="108"/>
          <ac:spMkLst>
            <pc:docMk/>
            <pc:sldMk cId="2821080183" sldId="296"/>
            <ac:spMk id="43" creationId="{D11D7123-0D25-422D-A3C5-A0B2013460AD}"/>
          </ac:spMkLst>
        </pc:spChg>
        <pc:spChg chg="add del mod">
          <ac:chgData name="Majeda Al Hermi" userId="ebe551ee1b006974" providerId="LiveId" clId="{9A2E8018-DFC0-4587-8CCF-E84692DB8287}" dt="2020-06-10T11:45:48.042" v="284" actId="478"/>
          <ac:spMkLst>
            <pc:docMk/>
            <pc:sldMk cId="2821080183" sldId="296"/>
            <ac:spMk id="62" creationId="{DFCD098B-3E1F-4060-AD78-4A67F8781DD6}"/>
          </ac:spMkLst>
        </pc:spChg>
        <pc:spChg chg="add mod">
          <ac:chgData name="Majeda Al Hermi" userId="ebe551ee1b006974" providerId="LiveId" clId="{9A2E8018-DFC0-4587-8CCF-E84692DB8287}" dt="2020-06-10T11:46:35.530" v="299"/>
          <ac:spMkLst>
            <pc:docMk/>
            <pc:sldMk cId="2821080183" sldId="296"/>
            <ac:spMk id="63" creationId="{9A90CCFF-658B-4816-BBF1-FFE2BBB2C03D}"/>
          </ac:spMkLst>
        </pc:spChg>
        <pc:spChg chg="add mod">
          <ac:chgData name="Majeda Al Hermi" userId="ebe551ee1b006974" providerId="LiveId" clId="{9A2E8018-DFC0-4587-8CCF-E84692DB8287}" dt="2020-06-15T16:23:29.748" v="2767"/>
          <ac:spMkLst>
            <pc:docMk/>
            <pc:sldMk cId="2821080183" sldId="296"/>
            <ac:spMk id="64" creationId="{7F10A801-8AB7-4295-B37C-E2EDD9D309F8}"/>
          </ac:spMkLst>
        </pc:spChg>
        <pc:spChg chg="del">
          <ac:chgData name="Majeda Al Hermi" userId="ebe551ee1b006974" providerId="LiveId" clId="{9A2E8018-DFC0-4587-8CCF-E84692DB8287}" dt="2020-06-15T16:19:05.526" v="2694" actId="478"/>
          <ac:spMkLst>
            <pc:docMk/>
            <pc:sldMk cId="2821080183" sldId="296"/>
            <ac:spMk id="73" creationId="{93BAFC97-7171-4A51-8833-9A255D41F23D}"/>
          </ac:spMkLst>
        </pc:spChg>
        <pc:spChg chg="del">
          <ac:chgData name="Majeda Al Hermi" userId="ebe551ee1b006974" providerId="LiveId" clId="{9A2E8018-DFC0-4587-8CCF-E84692DB8287}" dt="2020-06-15T16:19:05.526" v="2694" actId="478"/>
          <ac:spMkLst>
            <pc:docMk/>
            <pc:sldMk cId="2821080183" sldId="296"/>
            <ac:spMk id="74" creationId="{8BFB80DA-526B-491E-93EB-7A5B8A06A5AD}"/>
          </ac:spMkLst>
        </pc:spChg>
        <pc:spChg chg="del">
          <ac:chgData name="Majeda Al Hermi" userId="ebe551ee1b006974" providerId="LiveId" clId="{9A2E8018-DFC0-4587-8CCF-E84692DB8287}" dt="2020-06-15T16:19:05.526" v="2694" actId="478"/>
          <ac:spMkLst>
            <pc:docMk/>
            <pc:sldMk cId="2821080183" sldId="296"/>
            <ac:spMk id="75" creationId="{E809EDDA-1A34-4C6A-90AB-4D880A3F4756}"/>
          </ac:spMkLst>
        </pc:spChg>
        <pc:spChg chg="del">
          <ac:chgData name="Majeda Al Hermi" userId="ebe551ee1b006974" providerId="LiveId" clId="{9A2E8018-DFC0-4587-8CCF-E84692DB8287}" dt="2020-06-15T16:19:05.526" v="2694" actId="478"/>
          <ac:spMkLst>
            <pc:docMk/>
            <pc:sldMk cId="2821080183" sldId="296"/>
            <ac:spMk id="76" creationId="{3C0E9DB5-23D9-407A-979E-23EEE9F18592}"/>
          </ac:spMkLst>
        </pc:spChg>
        <pc:spChg chg="del">
          <ac:chgData name="Majeda Al Hermi" userId="ebe551ee1b006974" providerId="LiveId" clId="{9A2E8018-DFC0-4587-8CCF-E84692DB8287}" dt="2020-06-15T16:19:05.526" v="2694" actId="478"/>
          <ac:spMkLst>
            <pc:docMk/>
            <pc:sldMk cId="2821080183" sldId="296"/>
            <ac:spMk id="77" creationId="{E94C7913-F809-49D2-B87D-7F590A22D2BB}"/>
          </ac:spMkLst>
        </pc:spChg>
        <pc:spChg chg="add mod">
          <ac:chgData name="Majeda Al Hermi" userId="ebe551ee1b006974" providerId="LiveId" clId="{9A2E8018-DFC0-4587-8CCF-E84692DB8287}" dt="2020-06-15T16:23:29.748" v="2767"/>
          <ac:spMkLst>
            <pc:docMk/>
            <pc:sldMk cId="2821080183" sldId="296"/>
            <ac:spMk id="78" creationId="{8C953935-6226-4CA2-B368-6F2F5B22006C}"/>
          </ac:spMkLst>
        </pc:spChg>
        <pc:spChg chg="add mod">
          <ac:chgData name="Majeda Al Hermi" userId="ebe551ee1b006974" providerId="LiveId" clId="{9A2E8018-DFC0-4587-8CCF-E84692DB8287}" dt="2020-06-15T16:23:29.748" v="2767"/>
          <ac:spMkLst>
            <pc:docMk/>
            <pc:sldMk cId="2821080183" sldId="296"/>
            <ac:spMk id="79" creationId="{45E20BE1-F40B-4CA6-B6ED-9A661C2F4B32}"/>
          </ac:spMkLst>
        </pc:spChg>
        <pc:spChg chg="add mod">
          <ac:chgData name="Majeda Al Hermi" userId="ebe551ee1b006974" providerId="LiveId" clId="{9A2E8018-DFC0-4587-8CCF-E84692DB8287}" dt="2020-06-15T16:23:29.748" v="2767"/>
          <ac:spMkLst>
            <pc:docMk/>
            <pc:sldMk cId="2821080183" sldId="296"/>
            <ac:spMk id="80" creationId="{8617E9EB-F523-4B9B-8AA8-03279490E624}"/>
          </ac:spMkLst>
        </pc:spChg>
        <pc:spChg chg="add mod">
          <ac:chgData name="Majeda Al Hermi" userId="ebe551ee1b006974" providerId="LiveId" clId="{9A2E8018-DFC0-4587-8CCF-E84692DB8287}" dt="2020-06-15T16:23:29.748" v="2767"/>
          <ac:spMkLst>
            <pc:docMk/>
            <pc:sldMk cId="2821080183" sldId="296"/>
            <ac:spMk id="81" creationId="{C8B66855-BD57-4E6F-9350-4BF3063068C9}"/>
          </ac:spMkLst>
        </pc:spChg>
      </pc:sldChg>
      <pc:sldChg chg="addSp delSp modSp del mod">
        <pc:chgData name="Majeda Al Hermi" userId="ebe551ee1b006974" providerId="LiveId" clId="{9A2E8018-DFC0-4587-8CCF-E84692DB8287}" dt="2020-06-15T13:06:41.312" v="572" actId="2696"/>
        <pc:sldMkLst>
          <pc:docMk/>
          <pc:sldMk cId="3264726469" sldId="297"/>
        </pc:sldMkLst>
        <pc:spChg chg="del mod">
          <ac:chgData name="Majeda Al Hermi" userId="ebe551ee1b006974" providerId="LiveId" clId="{9A2E8018-DFC0-4587-8CCF-E84692DB8287}" dt="2020-06-15T13:05:13.319" v="554"/>
          <ac:spMkLst>
            <pc:docMk/>
            <pc:sldMk cId="3264726469" sldId="297"/>
            <ac:spMk id="2" creationId="{7A0409D5-FB91-4992-89E2-4742BAD0D5DA}"/>
          </ac:spMkLst>
        </pc:spChg>
        <pc:spChg chg="add del mod">
          <ac:chgData name="Majeda Al Hermi" userId="ebe551ee1b006974" providerId="LiveId" clId="{9A2E8018-DFC0-4587-8CCF-E84692DB8287}" dt="2020-06-10T11:45:54.431" v="286" actId="478"/>
          <ac:spMkLst>
            <pc:docMk/>
            <pc:sldMk cId="3264726469" sldId="297"/>
            <ac:spMk id="49" creationId="{DA09642B-418D-4F95-ACEE-F804C0A49989}"/>
          </ac:spMkLst>
        </pc:spChg>
        <pc:spChg chg="add mod">
          <ac:chgData name="Majeda Al Hermi" userId="ebe551ee1b006974" providerId="LiveId" clId="{9A2E8018-DFC0-4587-8CCF-E84692DB8287}" dt="2020-06-10T11:46:39.998" v="301"/>
          <ac:spMkLst>
            <pc:docMk/>
            <pc:sldMk cId="3264726469" sldId="297"/>
            <ac:spMk id="50" creationId="{4AC0314A-14B2-41EC-8481-4F99425C31C3}"/>
          </ac:spMkLst>
        </pc:spChg>
        <pc:spChg chg="add del mod">
          <ac:chgData name="Majeda Al Hermi" userId="ebe551ee1b006974" providerId="LiveId" clId="{9A2E8018-DFC0-4587-8CCF-E84692DB8287}" dt="2020-06-10T11:46:44.153" v="303"/>
          <ac:spMkLst>
            <pc:docMk/>
            <pc:sldMk cId="3264726469" sldId="297"/>
            <ac:spMk id="51" creationId="{262F8EC8-701C-4B91-B619-2545CBCDBC5F}"/>
          </ac:spMkLst>
        </pc:spChg>
      </pc:sldChg>
      <pc:sldChg chg="addSp delSp modSp mod delAnim modAnim">
        <pc:chgData name="Majeda Al Hermi" userId="ebe551ee1b006974" providerId="LiveId" clId="{9A2E8018-DFC0-4587-8CCF-E84692DB8287}" dt="2020-06-15T16:24:17.121" v="2777"/>
        <pc:sldMkLst>
          <pc:docMk/>
          <pc:sldMk cId="3989963091" sldId="301"/>
        </pc:sldMkLst>
        <pc:spChg chg="add del mod">
          <ac:chgData name="Majeda Al Hermi" userId="ebe551ee1b006974" providerId="LiveId" clId="{9A2E8018-DFC0-4587-8CCF-E84692DB8287}" dt="2020-06-15T13:19:03.679" v="843" actId="21"/>
          <ac:spMkLst>
            <pc:docMk/>
            <pc:sldMk cId="3989963091" sldId="301"/>
            <ac:spMk id="2" creationId="{14E481A7-B60A-401A-8AD5-5CC78BC6437D}"/>
          </ac:spMkLst>
        </pc:spChg>
        <pc:spChg chg="mod">
          <ac:chgData name="Majeda Al Hermi" userId="ebe551ee1b006974" providerId="LiveId" clId="{9A2E8018-DFC0-4587-8CCF-E84692DB8287}" dt="2020-06-15T13:28:32.605" v="891" actId="6549"/>
          <ac:spMkLst>
            <pc:docMk/>
            <pc:sldMk cId="3989963091" sldId="301"/>
            <ac:spMk id="3" creationId="{00000000-0000-0000-0000-000000000000}"/>
          </ac:spMkLst>
        </pc:spChg>
        <pc:spChg chg="add del mod">
          <ac:chgData name="Majeda Al Hermi" userId="ebe551ee1b006974" providerId="LiveId" clId="{9A2E8018-DFC0-4587-8CCF-E84692DB8287}" dt="2020-06-07T14:07:31.796" v="4" actId="478"/>
          <ac:spMkLst>
            <pc:docMk/>
            <pc:sldMk cId="3989963091" sldId="301"/>
            <ac:spMk id="4" creationId="{CEF53DD2-E460-4A04-B051-BA3303E58798}"/>
          </ac:spMkLst>
        </pc:spChg>
        <pc:spChg chg="add del mod">
          <ac:chgData name="Majeda Al Hermi" userId="ebe551ee1b006974" providerId="LiveId" clId="{9A2E8018-DFC0-4587-8CCF-E84692DB8287}" dt="2020-06-15T13:19:07.475" v="844" actId="21"/>
          <ac:spMkLst>
            <pc:docMk/>
            <pc:sldMk cId="3989963091" sldId="301"/>
            <ac:spMk id="4" creationId="{D863F12F-A7D7-4FFF-B957-1C38444AE8CB}"/>
          </ac:spMkLst>
        </pc:spChg>
        <pc:spChg chg="add del mod">
          <ac:chgData name="Majeda Al Hermi" userId="ebe551ee1b006974" providerId="LiveId" clId="{9A2E8018-DFC0-4587-8CCF-E84692DB8287}" dt="2020-06-15T13:08:14.244" v="622" actId="21"/>
          <ac:spMkLst>
            <pc:docMk/>
            <pc:sldMk cId="3989963091" sldId="301"/>
            <ac:spMk id="7" creationId="{5BC835B9-E5DB-49EF-8A01-089E0A965262}"/>
          </ac:spMkLst>
        </pc:spChg>
        <pc:spChg chg="add del mod">
          <ac:chgData name="Majeda Al Hermi" userId="ebe551ee1b006974" providerId="LiveId" clId="{9A2E8018-DFC0-4587-8CCF-E84692DB8287}" dt="2020-06-15T13:18:05.258" v="835" actId="478"/>
          <ac:spMkLst>
            <pc:docMk/>
            <pc:sldMk cId="3989963091" sldId="301"/>
            <ac:spMk id="8" creationId="{DC37789B-B980-4028-8C51-2DBB7697BBEF}"/>
          </ac:spMkLst>
        </pc:spChg>
        <pc:spChg chg="add del mod">
          <ac:chgData name="Majeda Al Hermi" userId="ebe551ee1b006974" providerId="LiveId" clId="{9A2E8018-DFC0-4587-8CCF-E84692DB8287}" dt="2020-06-15T13:18:11.600" v="836" actId="21"/>
          <ac:spMkLst>
            <pc:docMk/>
            <pc:sldMk cId="3989963091" sldId="301"/>
            <ac:spMk id="9" creationId="{DC1C942D-6E2D-45B0-A963-9A5277954F0A}"/>
          </ac:spMkLst>
        </pc:spChg>
        <pc:spChg chg="add del mod">
          <ac:chgData name="Majeda Al Hermi" userId="ebe551ee1b006974" providerId="LiveId" clId="{9A2E8018-DFC0-4587-8CCF-E84692DB8287}" dt="2020-06-15T13:18:05.258" v="835" actId="478"/>
          <ac:spMkLst>
            <pc:docMk/>
            <pc:sldMk cId="3989963091" sldId="301"/>
            <ac:spMk id="10" creationId="{8504C26D-7627-44EF-8377-F8A1C5DA0997}"/>
          </ac:spMkLst>
        </pc:spChg>
        <pc:spChg chg="add del mod">
          <ac:chgData name="Majeda Al Hermi" userId="ebe551ee1b006974" providerId="LiveId" clId="{9A2E8018-DFC0-4587-8CCF-E84692DB8287}" dt="2020-06-15T13:18:11.600" v="836" actId="21"/>
          <ac:spMkLst>
            <pc:docMk/>
            <pc:sldMk cId="3989963091" sldId="301"/>
            <ac:spMk id="11" creationId="{DB26321C-358E-41A9-BD37-6BC17CF9A85E}"/>
          </ac:spMkLst>
        </pc:spChg>
        <pc:spChg chg="add del mod">
          <ac:chgData name="Majeda Al Hermi" userId="ebe551ee1b006974" providerId="LiveId" clId="{9A2E8018-DFC0-4587-8CCF-E84692DB8287}" dt="2020-06-15T13:18:05.258" v="835" actId="478"/>
          <ac:spMkLst>
            <pc:docMk/>
            <pc:sldMk cId="3989963091" sldId="301"/>
            <ac:spMk id="12" creationId="{750E0D91-8348-49C3-AC19-12119580C3F6}"/>
          </ac:spMkLst>
        </pc:spChg>
        <pc:spChg chg="add del mod">
          <ac:chgData name="Majeda Al Hermi" userId="ebe551ee1b006974" providerId="LiveId" clId="{9A2E8018-DFC0-4587-8CCF-E84692DB8287}" dt="2020-06-15T13:18:11.600" v="836" actId="21"/>
          <ac:spMkLst>
            <pc:docMk/>
            <pc:sldMk cId="3989963091" sldId="301"/>
            <ac:spMk id="13" creationId="{111435E4-8F67-42A6-9F1F-ECD8F0BF8C75}"/>
          </ac:spMkLst>
        </pc:spChg>
        <pc:spChg chg="add del">
          <ac:chgData name="Majeda Al Hermi" userId="ebe551ee1b006974" providerId="LiveId" clId="{9A2E8018-DFC0-4587-8CCF-E84692DB8287}" dt="2020-06-15T15:31:54.173" v="1301" actId="478"/>
          <ac:spMkLst>
            <pc:docMk/>
            <pc:sldMk cId="3989963091" sldId="301"/>
            <ac:spMk id="14" creationId="{00000000-0000-0000-0000-000000000000}"/>
          </ac:spMkLst>
        </pc:spChg>
        <pc:spChg chg="add mod">
          <ac:chgData name="Majeda Al Hermi" userId="ebe551ee1b006974" providerId="LiveId" clId="{9A2E8018-DFC0-4587-8CCF-E84692DB8287}" dt="2020-06-15T15:19:22.945" v="1063" actId="403"/>
          <ac:spMkLst>
            <pc:docMk/>
            <pc:sldMk cId="3989963091" sldId="301"/>
            <ac:spMk id="16" creationId="{A6B4451B-E3D7-4B32-94A9-49AAABD2572B}"/>
          </ac:spMkLst>
        </pc:spChg>
        <pc:spChg chg="add mod">
          <ac:chgData name="Majeda Al Hermi" userId="ebe551ee1b006974" providerId="LiveId" clId="{9A2E8018-DFC0-4587-8CCF-E84692DB8287}" dt="2020-06-15T15:18:43.027" v="1052" actId="1076"/>
          <ac:spMkLst>
            <pc:docMk/>
            <pc:sldMk cId="3989963091" sldId="301"/>
            <ac:spMk id="18" creationId="{11C609B5-66BB-46CB-8645-E8731FDA642A}"/>
          </ac:spMkLst>
        </pc:spChg>
        <pc:spChg chg="add mod">
          <ac:chgData name="Majeda Al Hermi" userId="ebe551ee1b006974" providerId="LiveId" clId="{9A2E8018-DFC0-4587-8CCF-E84692DB8287}" dt="2020-06-15T15:19:14.260" v="1060" actId="11"/>
          <ac:spMkLst>
            <pc:docMk/>
            <pc:sldMk cId="3989963091" sldId="301"/>
            <ac:spMk id="19" creationId="{3E2FA3CB-910A-474B-B73D-31904FC7AC39}"/>
          </ac:spMkLst>
        </pc:spChg>
        <pc:spChg chg="add mod">
          <ac:chgData name="Majeda Al Hermi" userId="ebe551ee1b006974" providerId="LiveId" clId="{9A2E8018-DFC0-4587-8CCF-E84692DB8287}" dt="2020-06-15T15:20:42.224" v="1092" actId="207"/>
          <ac:spMkLst>
            <pc:docMk/>
            <pc:sldMk cId="3989963091" sldId="301"/>
            <ac:spMk id="20" creationId="{C4A31130-DAD8-46C2-AA14-94EBF5E4A526}"/>
          </ac:spMkLst>
        </pc:spChg>
        <pc:spChg chg="add del mod">
          <ac:chgData name="Majeda Al Hermi" userId="ebe551ee1b006974" providerId="LiveId" clId="{9A2E8018-DFC0-4587-8CCF-E84692DB8287}" dt="2020-06-15T15:31:55.969" v="1302" actId="478"/>
          <ac:spMkLst>
            <pc:docMk/>
            <pc:sldMk cId="3989963091" sldId="301"/>
            <ac:spMk id="22" creationId="{8E9C6AE9-9195-4732-A470-98D91D275900}"/>
          </ac:spMkLst>
        </pc:spChg>
        <pc:spChg chg="del">
          <ac:chgData name="Majeda Al Hermi" userId="ebe551ee1b006974" providerId="LiveId" clId="{9A2E8018-DFC0-4587-8CCF-E84692DB8287}" dt="2020-06-07T14:07:29.109" v="3" actId="478"/>
          <ac:spMkLst>
            <pc:docMk/>
            <pc:sldMk cId="3989963091" sldId="301"/>
            <ac:spMk id="29" creationId="{00000000-0000-0000-0000-000000000000}"/>
          </ac:spMkLst>
        </pc:spChg>
        <pc:spChg chg="del">
          <ac:chgData name="Majeda Al Hermi" userId="ebe551ee1b006974" providerId="LiveId" clId="{9A2E8018-DFC0-4587-8CCF-E84692DB8287}" dt="2020-06-07T14:07:10.707" v="0" actId="478"/>
          <ac:spMkLst>
            <pc:docMk/>
            <pc:sldMk cId="3989963091" sldId="301"/>
            <ac:spMk id="38" creationId="{33CBEDF1-B50B-4C10-9106-D4B73D5D1AD0}"/>
          </ac:spMkLst>
        </pc:spChg>
        <pc:spChg chg="del">
          <ac:chgData name="Majeda Al Hermi" userId="ebe551ee1b006974" providerId="LiveId" clId="{9A2E8018-DFC0-4587-8CCF-E84692DB8287}" dt="2020-06-07T14:07:10.707" v="0" actId="478"/>
          <ac:spMkLst>
            <pc:docMk/>
            <pc:sldMk cId="3989963091" sldId="301"/>
            <ac:spMk id="39" creationId="{12D52847-7E1E-4BED-8555-89D4AF8823AE}"/>
          </ac:spMkLst>
        </pc:spChg>
        <pc:spChg chg="add del mod">
          <ac:chgData name="Majeda Al Hermi" userId="ebe551ee1b006974" providerId="LiveId" clId="{9A2E8018-DFC0-4587-8CCF-E84692DB8287}" dt="2020-06-10T11:46:03.132" v="289" actId="478"/>
          <ac:spMkLst>
            <pc:docMk/>
            <pc:sldMk cId="3989963091" sldId="301"/>
            <ac:spMk id="39" creationId="{AC6229DA-D3FE-4AC7-A090-5BF20FE1FBA8}"/>
          </ac:spMkLst>
        </pc:spChg>
        <pc:spChg chg="del">
          <ac:chgData name="Majeda Al Hermi" userId="ebe551ee1b006974" providerId="LiveId" clId="{9A2E8018-DFC0-4587-8CCF-E84692DB8287}" dt="2020-06-07T14:07:10.707" v="0" actId="478"/>
          <ac:spMkLst>
            <pc:docMk/>
            <pc:sldMk cId="3989963091" sldId="301"/>
            <ac:spMk id="40" creationId="{13C39B0C-8DB7-425D-88D0-B0CDAD9A7C53}"/>
          </ac:spMkLst>
        </pc:spChg>
        <pc:spChg chg="add mod">
          <ac:chgData name="Majeda Al Hermi" userId="ebe551ee1b006974" providerId="LiveId" clId="{9A2E8018-DFC0-4587-8CCF-E84692DB8287}" dt="2020-06-10T11:46:50.339" v="306"/>
          <ac:spMkLst>
            <pc:docMk/>
            <pc:sldMk cId="3989963091" sldId="301"/>
            <ac:spMk id="40" creationId="{7A5211A2-D938-4A2B-BAD6-DE0FE116C9CC}"/>
          </ac:spMkLst>
        </pc:spChg>
        <pc:spChg chg="add del mod">
          <ac:chgData name="Majeda Al Hermi" userId="ebe551ee1b006974" providerId="LiveId" clId="{9A2E8018-DFC0-4587-8CCF-E84692DB8287}" dt="2020-06-15T13:18:05.258" v="835" actId="478"/>
          <ac:spMkLst>
            <pc:docMk/>
            <pc:sldMk cId="3989963091" sldId="301"/>
            <ac:spMk id="41" creationId="{BAEA321E-8AF6-4844-BEBA-57C217359FF6}"/>
          </ac:spMkLst>
        </pc:spChg>
        <pc:spChg chg="del">
          <ac:chgData name="Majeda Al Hermi" userId="ebe551ee1b006974" providerId="LiveId" clId="{9A2E8018-DFC0-4587-8CCF-E84692DB8287}" dt="2020-06-07T14:07:10.707" v="0" actId="478"/>
          <ac:spMkLst>
            <pc:docMk/>
            <pc:sldMk cId="3989963091" sldId="301"/>
            <ac:spMk id="41" creationId="{C62F4748-41CE-4AE6-9199-4582ABD14EF3}"/>
          </ac:spMkLst>
        </pc:spChg>
        <pc:spChg chg="del">
          <ac:chgData name="Majeda Al Hermi" userId="ebe551ee1b006974" providerId="LiveId" clId="{9A2E8018-DFC0-4587-8CCF-E84692DB8287}" dt="2020-06-07T14:07:10.707" v="0" actId="478"/>
          <ac:spMkLst>
            <pc:docMk/>
            <pc:sldMk cId="3989963091" sldId="301"/>
            <ac:spMk id="42" creationId="{005989F4-A449-4366-B781-49C98CA6D001}"/>
          </ac:spMkLst>
        </pc:spChg>
        <pc:spChg chg="del">
          <ac:chgData name="Majeda Al Hermi" userId="ebe551ee1b006974" providerId="LiveId" clId="{9A2E8018-DFC0-4587-8CCF-E84692DB8287}" dt="2020-06-07T14:07:10.707" v="0" actId="478"/>
          <ac:spMkLst>
            <pc:docMk/>
            <pc:sldMk cId="3989963091" sldId="301"/>
            <ac:spMk id="43" creationId="{D11D7123-0D25-422D-A3C5-A0B2013460AD}"/>
          </ac:spMkLst>
        </pc:spChg>
        <pc:spChg chg="add del mod">
          <ac:chgData name="Majeda Al Hermi" userId="ebe551ee1b006974" providerId="LiveId" clId="{9A2E8018-DFC0-4587-8CCF-E84692DB8287}" dt="2020-06-15T13:21:33.517" v="879" actId="478"/>
          <ac:spMkLst>
            <pc:docMk/>
            <pc:sldMk cId="3989963091" sldId="301"/>
            <ac:spMk id="45" creationId="{0FCF7ADF-4C8F-464A-A01C-8BACBA903D0E}"/>
          </ac:spMkLst>
        </pc:spChg>
        <pc:spChg chg="add mod">
          <ac:chgData name="Majeda Al Hermi" userId="ebe551ee1b006974" providerId="LiveId" clId="{9A2E8018-DFC0-4587-8CCF-E84692DB8287}" dt="2020-06-15T16:20:27.140" v="2705"/>
          <ac:spMkLst>
            <pc:docMk/>
            <pc:sldMk cId="3989963091" sldId="301"/>
            <ac:spMk id="46" creationId="{15FBBBCB-7D94-4CE6-8260-BD29BB7750A7}"/>
          </ac:spMkLst>
        </pc:spChg>
        <pc:spChg chg="add mod">
          <ac:chgData name="Majeda Al Hermi" userId="ebe551ee1b006974" providerId="LiveId" clId="{9A2E8018-DFC0-4587-8CCF-E84692DB8287}" dt="2020-06-15T15:18:43.027" v="1052" actId="1076"/>
          <ac:spMkLst>
            <pc:docMk/>
            <pc:sldMk cId="3989963091" sldId="301"/>
            <ac:spMk id="56" creationId="{8E0851B6-FD53-49B8-AD73-1317C3FD7608}"/>
          </ac:spMkLst>
        </pc:spChg>
        <pc:spChg chg="add mod">
          <ac:chgData name="Majeda Al Hermi" userId="ebe551ee1b006974" providerId="LiveId" clId="{9A2E8018-DFC0-4587-8CCF-E84692DB8287}" dt="2020-06-15T15:21:34.760" v="1103" actId="20577"/>
          <ac:spMkLst>
            <pc:docMk/>
            <pc:sldMk cId="3989963091" sldId="301"/>
            <ac:spMk id="59" creationId="{38C84F3B-8312-40FF-A5FD-FD7D2097318E}"/>
          </ac:spMkLst>
        </pc:spChg>
        <pc:spChg chg="add mod">
          <ac:chgData name="Majeda Al Hermi" userId="ebe551ee1b006974" providerId="LiveId" clId="{9A2E8018-DFC0-4587-8CCF-E84692DB8287}" dt="2020-06-15T15:21:37.260" v="1104" actId="20577"/>
          <ac:spMkLst>
            <pc:docMk/>
            <pc:sldMk cId="3989963091" sldId="301"/>
            <ac:spMk id="60" creationId="{86BDEF41-2BD8-4BBF-9DE1-5865DCD9C9FB}"/>
          </ac:spMkLst>
        </pc:spChg>
        <pc:spChg chg="add mod">
          <ac:chgData name="Majeda Al Hermi" userId="ebe551ee1b006974" providerId="LiveId" clId="{9A2E8018-DFC0-4587-8CCF-E84692DB8287}" dt="2020-06-15T15:21:43.774" v="1106" actId="20577"/>
          <ac:spMkLst>
            <pc:docMk/>
            <pc:sldMk cId="3989963091" sldId="301"/>
            <ac:spMk id="61" creationId="{C9C4BECE-E8DC-4E91-BE3A-FFD0FEC55629}"/>
          </ac:spMkLst>
        </pc:spChg>
        <pc:spChg chg="del">
          <ac:chgData name="Majeda Al Hermi" userId="ebe551ee1b006974" providerId="LiveId" clId="{9A2E8018-DFC0-4587-8CCF-E84692DB8287}" dt="2020-06-07T14:07:12.269" v="1" actId="478"/>
          <ac:spMkLst>
            <pc:docMk/>
            <pc:sldMk cId="3989963091" sldId="301"/>
            <ac:spMk id="62" creationId="{07F40F89-D866-41F6-880C-699F1F617DC2}"/>
          </ac:spMkLst>
        </pc:spChg>
        <pc:spChg chg="add mod">
          <ac:chgData name="Majeda Al Hermi" userId="ebe551ee1b006974" providerId="LiveId" clId="{9A2E8018-DFC0-4587-8CCF-E84692DB8287}" dt="2020-06-15T15:21:39.603" v="1105" actId="20577"/>
          <ac:spMkLst>
            <pc:docMk/>
            <pc:sldMk cId="3989963091" sldId="301"/>
            <ac:spMk id="62" creationId="{7961A893-8F93-43BE-B3F8-8F81747DEF16}"/>
          </ac:spMkLst>
        </pc:spChg>
        <pc:spChg chg="add del mod">
          <ac:chgData name="Majeda Al Hermi" userId="ebe551ee1b006974" providerId="LiveId" clId="{9A2E8018-DFC0-4587-8CCF-E84692DB8287}" dt="2020-06-15T15:31:49.783" v="1299" actId="478"/>
          <ac:spMkLst>
            <pc:docMk/>
            <pc:sldMk cId="3989963091" sldId="301"/>
            <ac:spMk id="64" creationId="{49B683CA-2359-4F51-898A-FA833A4F7280}"/>
          </ac:spMkLst>
        </pc:spChg>
        <pc:spChg chg="add mod">
          <ac:chgData name="Majeda Al Hermi" userId="ebe551ee1b006974" providerId="LiveId" clId="{9A2E8018-DFC0-4587-8CCF-E84692DB8287}" dt="2020-06-15T15:32:28.181" v="1308"/>
          <ac:spMkLst>
            <pc:docMk/>
            <pc:sldMk cId="3989963091" sldId="301"/>
            <ac:spMk id="65" creationId="{2CEE9612-ECCE-40BB-A680-3CFB6715D1E9}"/>
          </ac:spMkLst>
        </pc:spChg>
        <pc:spChg chg="mod">
          <ac:chgData name="Majeda Al Hermi" userId="ebe551ee1b006974" providerId="LiveId" clId="{9A2E8018-DFC0-4587-8CCF-E84692DB8287}" dt="2020-06-15T15:32:28.181" v="1308"/>
          <ac:spMkLst>
            <pc:docMk/>
            <pc:sldMk cId="3989963091" sldId="301"/>
            <ac:spMk id="67" creationId="{205CD805-0B6A-436B-AF39-69E2FF40D68D}"/>
          </ac:spMkLst>
        </pc:spChg>
        <pc:spChg chg="mod">
          <ac:chgData name="Majeda Al Hermi" userId="ebe551ee1b006974" providerId="LiveId" clId="{9A2E8018-DFC0-4587-8CCF-E84692DB8287}" dt="2020-06-15T15:32:28.181" v="1308"/>
          <ac:spMkLst>
            <pc:docMk/>
            <pc:sldMk cId="3989963091" sldId="301"/>
            <ac:spMk id="68" creationId="{BCB44119-6059-4617-AF93-C4FD778491E3}"/>
          </ac:spMkLst>
        </pc:spChg>
        <pc:spChg chg="mod">
          <ac:chgData name="Majeda Al Hermi" userId="ebe551ee1b006974" providerId="LiveId" clId="{9A2E8018-DFC0-4587-8CCF-E84692DB8287}" dt="2020-06-15T15:32:28.181" v="1308"/>
          <ac:spMkLst>
            <pc:docMk/>
            <pc:sldMk cId="3989963091" sldId="301"/>
            <ac:spMk id="69" creationId="{C52F76CA-08F2-4BB7-A764-2E440BEBBE84}"/>
          </ac:spMkLst>
        </pc:spChg>
        <pc:spChg chg="mod">
          <ac:chgData name="Majeda Al Hermi" userId="ebe551ee1b006974" providerId="LiveId" clId="{9A2E8018-DFC0-4587-8CCF-E84692DB8287}" dt="2020-06-15T15:32:28.181" v="1308"/>
          <ac:spMkLst>
            <pc:docMk/>
            <pc:sldMk cId="3989963091" sldId="301"/>
            <ac:spMk id="70" creationId="{FD07D93D-4504-4658-A91F-79FC37015F04}"/>
          </ac:spMkLst>
        </pc:spChg>
        <pc:spChg chg="mod">
          <ac:chgData name="Majeda Al Hermi" userId="ebe551ee1b006974" providerId="LiveId" clId="{9A2E8018-DFC0-4587-8CCF-E84692DB8287}" dt="2020-06-15T15:32:28.181" v="1308"/>
          <ac:spMkLst>
            <pc:docMk/>
            <pc:sldMk cId="3989963091" sldId="301"/>
            <ac:spMk id="71" creationId="{57A34994-4AFE-4D17-8F42-C4C3010135B0}"/>
          </ac:spMkLst>
        </pc:spChg>
        <pc:spChg chg="mod">
          <ac:chgData name="Majeda Al Hermi" userId="ebe551ee1b006974" providerId="LiveId" clId="{9A2E8018-DFC0-4587-8CCF-E84692DB8287}" dt="2020-06-15T15:32:28.181" v="1308"/>
          <ac:spMkLst>
            <pc:docMk/>
            <pc:sldMk cId="3989963091" sldId="301"/>
            <ac:spMk id="72" creationId="{56E9FEE8-A0CC-4CBB-AD0C-A9F1F919737A}"/>
          </ac:spMkLst>
        </pc:spChg>
        <pc:spChg chg="del">
          <ac:chgData name="Majeda Al Hermi" userId="ebe551ee1b006974" providerId="LiveId" clId="{9A2E8018-DFC0-4587-8CCF-E84692DB8287}" dt="2020-06-15T16:20:29.826" v="2706" actId="478"/>
          <ac:spMkLst>
            <pc:docMk/>
            <pc:sldMk cId="3989963091" sldId="301"/>
            <ac:spMk id="73" creationId="{A34CF3ED-B6F9-4C77-8B50-BD43A3B567B8}"/>
          </ac:spMkLst>
        </pc:spChg>
        <pc:spChg chg="del">
          <ac:chgData name="Majeda Al Hermi" userId="ebe551ee1b006974" providerId="LiveId" clId="{9A2E8018-DFC0-4587-8CCF-E84692DB8287}" dt="2020-06-15T16:20:29.826" v="2706" actId="478"/>
          <ac:spMkLst>
            <pc:docMk/>
            <pc:sldMk cId="3989963091" sldId="301"/>
            <ac:spMk id="75" creationId="{11952347-217D-4A25-B635-E6CACECED361}"/>
          </ac:spMkLst>
        </pc:spChg>
        <pc:spChg chg="del">
          <ac:chgData name="Majeda Al Hermi" userId="ebe551ee1b006974" providerId="LiveId" clId="{9A2E8018-DFC0-4587-8CCF-E84692DB8287}" dt="2020-06-15T16:20:29.826" v="2706" actId="478"/>
          <ac:spMkLst>
            <pc:docMk/>
            <pc:sldMk cId="3989963091" sldId="301"/>
            <ac:spMk id="76" creationId="{40D66F91-3628-4A6C-8CEC-A2FAC39C5DF2}"/>
          </ac:spMkLst>
        </pc:spChg>
        <pc:spChg chg="del">
          <ac:chgData name="Majeda Al Hermi" userId="ebe551ee1b006974" providerId="LiveId" clId="{9A2E8018-DFC0-4587-8CCF-E84692DB8287}" dt="2020-06-15T16:20:29.826" v="2706" actId="478"/>
          <ac:spMkLst>
            <pc:docMk/>
            <pc:sldMk cId="3989963091" sldId="301"/>
            <ac:spMk id="77" creationId="{D0E5B2C7-30D0-4141-96F0-54951A2DD100}"/>
          </ac:spMkLst>
        </pc:spChg>
        <pc:spChg chg="del">
          <ac:chgData name="Majeda Al Hermi" userId="ebe551ee1b006974" providerId="LiveId" clId="{9A2E8018-DFC0-4587-8CCF-E84692DB8287}" dt="2020-06-15T16:20:29.826" v="2706" actId="478"/>
          <ac:spMkLst>
            <pc:docMk/>
            <pc:sldMk cId="3989963091" sldId="301"/>
            <ac:spMk id="78" creationId="{2E86C7D2-4E42-4CF8-8CC0-9422F6DDAF3D}"/>
          </ac:spMkLst>
        </pc:spChg>
        <pc:spChg chg="mod">
          <ac:chgData name="Majeda Al Hermi" userId="ebe551ee1b006974" providerId="LiveId" clId="{9A2E8018-DFC0-4587-8CCF-E84692DB8287}" dt="2020-06-07T14:07:32.749" v="5"/>
          <ac:spMkLst>
            <pc:docMk/>
            <pc:sldMk cId="3989963091" sldId="301"/>
            <ac:spMk id="79" creationId="{88C22E67-F49D-4196-A010-09436B2B08A0}"/>
          </ac:spMkLst>
        </pc:spChg>
        <pc:spChg chg="mod">
          <ac:chgData name="Majeda Al Hermi" userId="ebe551ee1b006974" providerId="LiveId" clId="{9A2E8018-DFC0-4587-8CCF-E84692DB8287}" dt="2020-06-07T14:07:32.749" v="5"/>
          <ac:spMkLst>
            <pc:docMk/>
            <pc:sldMk cId="3989963091" sldId="301"/>
            <ac:spMk id="80" creationId="{9D0BEF3D-95FE-440A-806E-67B75620B7F0}"/>
          </ac:spMkLst>
        </pc:spChg>
        <pc:spChg chg="mod">
          <ac:chgData name="Majeda Al Hermi" userId="ebe551ee1b006974" providerId="LiveId" clId="{9A2E8018-DFC0-4587-8CCF-E84692DB8287}" dt="2020-06-07T14:07:32.749" v="5"/>
          <ac:spMkLst>
            <pc:docMk/>
            <pc:sldMk cId="3989963091" sldId="301"/>
            <ac:spMk id="81" creationId="{9FC14DE7-D75B-4962-A99E-446B3193B9B1}"/>
          </ac:spMkLst>
        </pc:spChg>
        <pc:spChg chg="mod">
          <ac:chgData name="Majeda Al Hermi" userId="ebe551ee1b006974" providerId="LiveId" clId="{9A2E8018-DFC0-4587-8CCF-E84692DB8287}" dt="2020-06-07T14:07:32.749" v="5"/>
          <ac:spMkLst>
            <pc:docMk/>
            <pc:sldMk cId="3989963091" sldId="301"/>
            <ac:spMk id="82" creationId="{8B73059A-2D45-4C24-95CC-B1EE727DF4B6}"/>
          </ac:spMkLst>
        </pc:spChg>
        <pc:spChg chg="mod">
          <ac:chgData name="Majeda Al Hermi" userId="ebe551ee1b006974" providerId="LiveId" clId="{9A2E8018-DFC0-4587-8CCF-E84692DB8287}" dt="2020-06-07T14:07:32.749" v="5"/>
          <ac:spMkLst>
            <pc:docMk/>
            <pc:sldMk cId="3989963091" sldId="301"/>
            <ac:spMk id="83" creationId="{2B668111-7DAB-431B-949C-6E83CC6DA8A7}"/>
          </ac:spMkLst>
        </pc:spChg>
        <pc:spChg chg="mod">
          <ac:chgData name="Majeda Al Hermi" userId="ebe551ee1b006974" providerId="LiveId" clId="{9A2E8018-DFC0-4587-8CCF-E84692DB8287}" dt="2020-06-07T14:07:32.749" v="5"/>
          <ac:spMkLst>
            <pc:docMk/>
            <pc:sldMk cId="3989963091" sldId="301"/>
            <ac:spMk id="84" creationId="{BBB44DDC-CE35-4A0D-B404-878C7687F46C}"/>
          </ac:spMkLst>
        </pc:spChg>
        <pc:spChg chg="mod">
          <ac:chgData name="Majeda Al Hermi" userId="ebe551ee1b006974" providerId="LiveId" clId="{9A2E8018-DFC0-4587-8CCF-E84692DB8287}" dt="2020-06-07T14:07:32.749" v="5"/>
          <ac:spMkLst>
            <pc:docMk/>
            <pc:sldMk cId="3989963091" sldId="301"/>
            <ac:spMk id="85" creationId="{4622B8E5-FC58-488B-BBFD-BD5345ECBC5D}"/>
          </ac:spMkLst>
        </pc:spChg>
        <pc:spChg chg="mod">
          <ac:chgData name="Majeda Al Hermi" userId="ebe551ee1b006974" providerId="LiveId" clId="{9A2E8018-DFC0-4587-8CCF-E84692DB8287}" dt="2020-06-07T14:07:32.749" v="5"/>
          <ac:spMkLst>
            <pc:docMk/>
            <pc:sldMk cId="3989963091" sldId="301"/>
            <ac:spMk id="86" creationId="{24C041D8-B75D-489F-8D6C-47FAA9526918}"/>
          </ac:spMkLst>
        </pc:spChg>
        <pc:spChg chg="mod">
          <ac:chgData name="Majeda Al Hermi" userId="ebe551ee1b006974" providerId="LiveId" clId="{9A2E8018-DFC0-4587-8CCF-E84692DB8287}" dt="2020-06-07T14:07:32.749" v="5"/>
          <ac:spMkLst>
            <pc:docMk/>
            <pc:sldMk cId="3989963091" sldId="301"/>
            <ac:spMk id="87" creationId="{75314A88-8372-4A80-85DB-03116B82D407}"/>
          </ac:spMkLst>
        </pc:spChg>
        <pc:spChg chg="mod">
          <ac:chgData name="Majeda Al Hermi" userId="ebe551ee1b006974" providerId="LiveId" clId="{9A2E8018-DFC0-4587-8CCF-E84692DB8287}" dt="2020-06-07T14:07:32.749" v="5"/>
          <ac:spMkLst>
            <pc:docMk/>
            <pc:sldMk cId="3989963091" sldId="301"/>
            <ac:spMk id="88" creationId="{E82E6F8B-4B9B-4E19-8EAD-A21AFBE25D97}"/>
          </ac:spMkLst>
        </pc:spChg>
        <pc:spChg chg="mod">
          <ac:chgData name="Majeda Al Hermi" userId="ebe551ee1b006974" providerId="LiveId" clId="{9A2E8018-DFC0-4587-8CCF-E84692DB8287}" dt="2020-06-07T14:07:32.749" v="5"/>
          <ac:spMkLst>
            <pc:docMk/>
            <pc:sldMk cId="3989963091" sldId="301"/>
            <ac:spMk id="89" creationId="{5AFFC361-A0E9-4E6C-95BB-6AA76364C82C}"/>
          </ac:spMkLst>
        </pc:spChg>
        <pc:spChg chg="mod">
          <ac:chgData name="Majeda Al Hermi" userId="ebe551ee1b006974" providerId="LiveId" clId="{9A2E8018-DFC0-4587-8CCF-E84692DB8287}" dt="2020-06-07T14:07:32.749" v="5"/>
          <ac:spMkLst>
            <pc:docMk/>
            <pc:sldMk cId="3989963091" sldId="301"/>
            <ac:spMk id="90" creationId="{586AF11B-35D7-49DE-9349-FB7FB4A6D9F7}"/>
          </ac:spMkLst>
        </pc:spChg>
        <pc:spChg chg="mod">
          <ac:chgData name="Majeda Al Hermi" userId="ebe551ee1b006974" providerId="LiveId" clId="{9A2E8018-DFC0-4587-8CCF-E84692DB8287}" dt="2020-06-07T14:07:32.749" v="5"/>
          <ac:spMkLst>
            <pc:docMk/>
            <pc:sldMk cId="3989963091" sldId="301"/>
            <ac:spMk id="91" creationId="{B02D7940-9464-4540-BD40-61D60004B55B}"/>
          </ac:spMkLst>
        </pc:spChg>
        <pc:spChg chg="mod">
          <ac:chgData name="Majeda Al Hermi" userId="ebe551ee1b006974" providerId="LiveId" clId="{9A2E8018-DFC0-4587-8CCF-E84692DB8287}" dt="2020-06-07T14:07:32.749" v="5"/>
          <ac:spMkLst>
            <pc:docMk/>
            <pc:sldMk cId="3989963091" sldId="301"/>
            <ac:spMk id="92" creationId="{17F7A532-6239-4B46-92E0-E14CD9977483}"/>
          </ac:spMkLst>
        </pc:spChg>
        <pc:spChg chg="add del mod">
          <ac:chgData name="Majeda Al Hermi" userId="ebe551ee1b006974" providerId="LiveId" clId="{9A2E8018-DFC0-4587-8CCF-E84692DB8287}" dt="2020-06-15T13:18:05.258" v="835" actId="478"/>
          <ac:spMkLst>
            <pc:docMk/>
            <pc:sldMk cId="3989963091" sldId="301"/>
            <ac:spMk id="93" creationId="{713B41C6-2A94-4919-A5BE-D31E9A6D8AFE}"/>
          </ac:spMkLst>
        </pc:spChg>
        <pc:spChg chg="add del mod">
          <ac:chgData name="Majeda Al Hermi" userId="ebe551ee1b006974" providerId="LiveId" clId="{9A2E8018-DFC0-4587-8CCF-E84692DB8287}" dt="2020-06-15T13:18:05.258" v="835" actId="478"/>
          <ac:spMkLst>
            <pc:docMk/>
            <pc:sldMk cId="3989963091" sldId="301"/>
            <ac:spMk id="94" creationId="{33E534BA-A3D7-4BFA-8C61-7AFC18E01B05}"/>
          </ac:spMkLst>
        </pc:spChg>
        <pc:spChg chg="add del mod">
          <ac:chgData name="Majeda Al Hermi" userId="ebe551ee1b006974" providerId="LiveId" clId="{9A2E8018-DFC0-4587-8CCF-E84692DB8287}" dt="2020-06-15T13:18:05.258" v="835" actId="478"/>
          <ac:spMkLst>
            <pc:docMk/>
            <pc:sldMk cId="3989963091" sldId="301"/>
            <ac:spMk id="95" creationId="{A54B0707-AB10-498E-8B28-2457C5DFD28A}"/>
          </ac:spMkLst>
        </pc:spChg>
        <pc:spChg chg="add del mod">
          <ac:chgData name="Majeda Al Hermi" userId="ebe551ee1b006974" providerId="LiveId" clId="{9A2E8018-DFC0-4587-8CCF-E84692DB8287}" dt="2020-06-15T13:18:05.258" v="835" actId="478"/>
          <ac:spMkLst>
            <pc:docMk/>
            <pc:sldMk cId="3989963091" sldId="301"/>
            <ac:spMk id="96" creationId="{234C799A-9C03-499D-9373-AC734262061B}"/>
          </ac:spMkLst>
        </pc:spChg>
        <pc:spChg chg="add del mod">
          <ac:chgData name="Majeda Al Hermi" userId="ebe551ee1b006974" providerId="LiveId" clId="{9A2E8018-DFC0-4587-8CCF-E84692DB8287}" dt="2020-06-15T13:18:05.258" v="835" actId="478"/>
          <ac:spMkLst>
            <pc:docMk/>
            <pc:sldMk cId="3989963091" sldId="301"/>
            <ac:spMk id="97" creationId="{69F4CC97-BD6A-4BD2-98C6-640415CE76E8}"/>
          </ac:spMkLst>
        </pc:spChg>
        <pc:spChg chg="add del mod">
          <ac:chgData name="Majeda Al Hermi" userId="ebe551ee1b006974" providerId="LiveId" clId="{9A2E8018-DFC0-4587-8CCF-E84692DB8287}" dt="2020-06-15T13:18:05.258" v="835" actId="478"/>
          <ac:spMkLst>
            <pc:docMk/>
            <pc:sldMk cId="3989963091" sldId="301"/>
            <ac:spMk id="98" creationId="{FD76DC87-2CE3-4E2F-A43B-E2F1D61CB5EE}"/>
          </ac:spMkLst>
        </pc:spChg>
        <pc:spChg chg="add mod">
          <ac:chgData name="Majeda Al Hermi" userId="ebe551ee1b006974" providerId="LiveId" clId="{9A2E8018-DFC0-4587-8CCF-E84692DB8287}" dt="2020-06-15T15:32:37.665" v="1310"/>
          <ac:spMkLst>
            <pc:docMk/>
            <pc:sldMk cId="3989963091" sldId="301"/>
            <ac:spMk id="99" creationId="{6691A0BB-58A9-48BF-B8B7-AC4C0127C801}"/>
          </ac:spMkLst>
        </pc:spChg>
        <pc:spChg chg="mod">
          <ac:chgData name="Majeda Al Hermi" userId="ebe551ee1b006974" providerId="LiveId" clId="{9A2E8018-DFC0-4587-8CCF-E84692DB8287}" dt="2020-06-07T15:30:24.704" v="27"/>
          <ac:spMkLst>
            <pc:docMk/>
            <pc:sldMk cId="3989963091" sldId="301"/>
            <ac:spMk id="100" creationId="{F63B258E-336D-434C-9D43-E15831DA9BA0}"/>
          </ac:spMkLst>
        </pc:spChg>
        <pc:spChg chg="mod">
          <ac:chgData name="Majeda Al Hermi" userId="ebe551ee1b006974" providerId="LiveId" clId="{9A2E8018-DFC0-4587-8CCF-E84692DB8287}" dt="2020-06-07T15:30:24.704" v="27"/>
          <ac:spMkLst>
            <pc:docMk/>
            <pc:sldMk cId="3989963091" sldId="301"/>
            <ac:spMk id="101" creationId="{D6448F1F-B79B-4B06-9A77-E8A5D1DE4089}"/>
          </ac:spMkLst>
        </pc:spChg>
        <pc:spChg chg="mod">
          <ac:chgData name="Majeda Al Hermi" userId="ebe551ee1b006974" providerId="LiveId" clId="{9A2E8018-DFC0-4587-8CCF-E84692DB8287}" dt="2020-06-15T15:32:37.665" v="1310"/>
          <ac:spMkLst>
            <pc:docMk/>
            <pc:sldMk cId="3989963091" sldId="301"/>
            <ac:spMk id="101" creationId="{DFA238AA-98D4-4B48-926E-DB12EA33921E}"/>
          </ac:spMkLst>
        </pc:spChg>
        <pc:spChg chg="mod">
          <ac:chgData name="Majeda Al Hermi" userId="ebe551ee1b006974" providerId="LiveId" clId="{9A2E8018-DFC0-4587-8CCF-E84692DB8287}" dt="2020-06-15T15:32:37.665" v="1310"/>
          <ac:spMkLst>
            <pc:docMk/>
            <pc:sldMk cId="3989963091" sldId="301"/>
            <ac:spMk id="102" creationId="{88073425-9974-4BE2-A2D4-EB3DFC7F9217}"/>
          </ac:spMkLst>
        </pc:spChg>
        <pc:spChg chg="mod">
          <ac:chgData name="Majeda Al Hermi" userId="ebe551ee1b006974" providerId="LiveId" clId="{9A2E8018-DFC0-4587-8CCF-E84692DB8287}" dt="2020-06-07T15:30:24.704" v="27"/>
          <ac:spMkLst>
            <pc:docMk/>
            <pc:sldMk cId="3989963091" sldId="301"/>
            <ac:spMk id="103" creationId="{0EF7F7E9-A5BA-49D1-B7A5-418BD87149FD}"/>
          </ac:spMkLst>
        </pc:spChg>
        <pc:spChg chg="mod">
          <ac:chgData name="Majeda Al Hermi" userId="ebe551ee1b006974" providerId="LiveId" clId="{9A2E8018-DFC0-4587-8CCF-E84692DB8287}" dt="2020-06-15T15:32:37.665" v="1310"/>
          <ac:spMkLst>
            <pc:docMk/>
            <pc:sldMk cId="3989963091" sldId="301"/>
            <ac:spMk id="103" creationId="{9FA47D7D-40C1-4FC5-A9BB-60F261D7095B}"/>
          </ac:spMkLst>
        </pc:spChg>
        <pc:spChg chg="mod">
          <ac:chgData name="Majeda Al Hermi" userId="ebe551ee1b006974" providerId="LiveId" clId="{9A2E8018-DFC0-4587-8CCF-E84692DB8287}" dt="2020-06-07T15:30:24.704" v="27"/>
          <ac:spMkLst>
            <pc:docMk/>
            <pc:sldMk cId="3989963091" sldId="301"/>
            <ac:spMk id="104" creationId="{6391B694-CDF4-4B7E-9FD8-895050AE112C}"/>
          </ac:spMkLst>
        </pc:spChg>
        <pc:spChg chg="mod">
          <ac:chgData name="Majeda Al Hermi" userId="ebe551ee1b006974" providerId="LiveId" clId="{9A2E8018-DFC0-4587-8CCF-E84692DB8287}" dt="2020-06-15T15:32:37.665" v="1310"/>
          <ac:spMkLst>
            <pc:docMk/>
            <pc:sldMk cId="3989963091" sldId="301"/>
            <ac:spMk id="104" creationId="{931A1DA5-6033-4190-AD67-D67E8F19BB70}"/>
          </ac:spMkLst>
        </pc:spChg>
        <pc:spChg chg="mod">
          <ac:chgData name="Majeda Al Hermi" userId="ebe551ee1b006974" providerId="LiveId" clId="{9A2E8018-DFC0-4587-8CCF-E84692DB8287}" dt="2020-06-15T15:32:37.665" v="1310"/>
          <ac:spMkLst>
            <pc:docMk/>
            <pc:sldMk cId="3989963091" sldId="301"/>
            <ac:spMk id="105" creationId="{2E8B1C22-8BC8-4D82-A2B0-BDF080B87CE2}"/>
          </ac:spMkLst>
        </pc:spChg>
        <pc:spChg chg="mod">
          <ac:chgData name="Majeda Al Hermi" userId="ebe551ee1b006974" providerId="LiveId" clId="{9A2E8018-DFC0-4587-8CCF-E84692DB8287}" dt="2020-06-07T15:30:24.704" v="27"/>
          <ac:spMkLst>
            <pc:docMk/>
            <pc:sldMk cId="3989963091" sldId="301"/>
            <ac:spMk id="106" creationId="{37D77280-C7CD-47C6-8A32-468C673F3012}"/>
          </ac:spMkLst>
        </pc:spChg>
        <pc:spChg chg="mod">
          <ac:chgData name="Majeda Al Hermi" userId="ebe551ee1b006974" providerId="LiveId" clId="{9A2E8018-DFC0-4587-8CCF-E84692DB8287}" dt="2020-06-15T15:32:37.665" v="1310"/>
          <ac:spMkLst>
            <pc:docMk/>
            <pc:sldMk cId="3989963091" sldId="301"/>
            <ac:spMk id="106" creationId="{EFA60C6F-A192-4902-960F-E90E75C4D738}"/>
          </ac:spMkLst>
        </pc:spChg>
        <pc:spChg chg="mod">
          <ac:chgData name="Majeda Al Hermi" userId="ebe551ee1b006974" providerId="LiveId" clId="{9A2E8018-DFC0-4587-8CCF-E84692DB8287}" dt="2020-06-07T15:30:24.704" v="27"/>
          <ac:spMkLst>
            <pc:docMk/>
            <pc:sldMk cId="3989963091" sldId="301"/>
            <ac:spMk id="107" creationId="{11FA7521-EE0D-4AAC-B492-61F35B152397}"/>
          </ac:spMkLst>
        </pc:spChg>
        <pc:spChg chg="mod">
          <ac:chgData name="Majeda Al Hermi" userId="ebe551ee1b006974" providerId="LiveId" clId="{9A2E8018-DFC0-4587-8CCF-E84692DB8287}" dt="2020-06-15T15:32:37.665" v="1310"/>
          <ac:spMkLst>
            <pc:docMk/>
            <pc:sldMk cId="3989963091" sldId="301"/>
            <ac:spMk id="107" creationId="{F68F38CD-62A0-4E3B-8B3F-6DBAFF295534}"/>
          </ac:spMkLst>
        </pc:spChg>
        <pc:spChg chg="mod">
          <ac:chgData name="Majeda Al Hermi" userId="ebe551ee1b006974" providerId="LiveId" clId="{9A2E8018-DFC0-4587-8CCF-E84692DB8287}" dt="2020-06-15T15:32:37.665" v="1310"/>
          <ac:spMkLst>
            <pc:docMk/>
            <pc:sldMk cId="3989963091" sldId="301"/>
            <ac:spMk id="108" creationId="{A11423D3-9386-4791-A751-AF3A092A6EB4}"/>
          </ac:spMkLst>
        </pc:spChg>
        <pc:spChg chg="mod">
          <ac:chgData name="Majeda Al Hermi" userId="ebe551ee1b006974" providerId="LiveId" clId="{9A2E8018-DFC0-4587-8CCF-E84692DB8287}" dt="2020-06-15T15:32:37.665" v="1310"/>
          <ac:spMkLst>
            <pc:docMk/>
            <pc:sldMk cId="3989963091" sldId="301"/>
            <ac:spMk id="109" creationId="{4851C074-9A15-44D3-B619-098B263C0444}"/>
          </ac:spMkLst>
        </pc:spChg>
        <pc:spChg chg="mod">
          <ac:chgData name="Majeda Al Hermi" userId="ebe551ee1b006974" providerId="LiveId" clId="{9A2E8018-DFC0-4587-8CCF-E84692DB8287}" dt="2020-06-07T15:30:24.704" v="27"/>
          <ac:spMkLst>
            <pc:docMk/>
            <pc:sldMk cId="3989963091" sldId="301"/>
            <ac:spMk id="109" creationId="{BBD8AB53-9426-4F91-B738-F0D5E6B1521F}"/>
          </ac:spMkLst>
        </pc:spChg>
        <pc:spChg chg="mod">
          <ac:chgData name="Majeda Al Hermi" userId="ebe551ee1b006974" providerId="LiveId" clId="{9A2E8018-DFC0-4587-8CCF-E84692DB8287}" dt="2020-06-15T15:32:37.665" v="1310"/>
          <ac:spMkLst>
            <pc:docMk/>
            <pc:sldMk cId="3989963091" sldId="301"/>
            <ac:spMk id="110" creationId="{B82101C1-B98C-4829-8388-B428C012BF74}"/>
          </ac:spMkLst>
        </pc:spChg>
        <pc:spChg chg="mod">
          <ac:chgData name="Majeda Al Hermi" userId="ebe551ee1b006974" providerId="LiveId" clId="{9A2E8018-DFC0-4587-8CCF-E84692DB8287}" dt="2020-06-07T15:30:24.704" v="27"/>
          <ac:spMkLst>
            <pc:docMk/>
            <pc:sldMk cId="3989963091" sldId="301"/>
            <ac:spMk id="110" creationId="{F3ED94A3-1123-4AEB-82E7-9F3A633E1101}"/>
          </ac:spMkLst>
        </pc:spChg>
        <pc:spChg chg="mod">
          <ac:chgData name="Majeda Al Hermi" userId="ebe551ee1b006974" providerId="LiveId" clId="{9A2E8018-DFC0-4587-8CCF-E84692DB8287}" dt="2020-06-15T15:32:37.665" v="1310"/>
          <ac:spMkLst>
            <pc:docMk/>
            <pc:sldMk cId="3989963091" sldId="301"/>
            <ac:spMk id="111" creationId="{569EAEA8-06BD-468A-BA24-D56476D5AAF6}"/>
          </ac:spMkLst>
        </pc:spChg>
        <pc:spChg chg="mod">
          <ac:chgData name="Majeda Al Hermi" userId="ebe551ee1b006974" providerId="LiveId" clId="{9A2E8018-DFC0-4587-8CCF-E84692DB8287}" dt="2020-06-15T15:32:37.665" v="1310"/>
          <ac:spMkLst>
            <pc:docMk/>
            <pc:sldMk cId="3989963091" sldId="301"/>
            <ac:spMk id="112" creationId="{078EA8D3-A9D9-4116-BC88-017FBC7D1611}"/>
          </ac:spMkLst>
        </pc:spChg>
        <pc:spChg chg="mod">
          <ac:chgData name="Majeda Al Hermi" userId="ebe551ee1b006974" providerId="LiveId" clId="{9A2E8018-DFC0-4587-8CCF-E84692DB8287}" dt="2020-06-07T15:30:24.704" v="27"/>
          <ac:spMkLst>
            <pc:docMk/>
            <pc:sldMk cId="3989963091" sldId="301"/>
            <ac:spMk id="112" creationId="{18861B0E-FC4E-4011-B3DD-E5D3EE3CC135}"/>
          </ac:spMkLst>
        </pc:spChg>
        <pc:spChg chg="mod">
          <ac:chgData name="Majeda Al Hermi" userId="ebe551ee1b006974" providerId="LiveId" clId="{9A2E8018-DFC0-4587-8CCF-E84692DB8287}" dt="2020-06-07T15:30:24.704" v="27"/>
          <ac:spMkLst>
            <pc:docMk/>
            <pc:sldMk cId="3989963091" sldId="301"/>
            <ac:spMk id="113" creationId="{775C7208-45F3-4F4B-B7B2-8870E3B5B3F0}"/>
          </ac:spMkLst>
        </pc:spChg>
        <pc:spChg chg="mod">
          <ac:chgData name="Majeda Al Hermi" userId="ebe551ee1b006974" providerId="LiveId" clId="{9A2E8018-DFC0-4587-8CCF-E84692DB8287}" dt="2020-06-15T15:32:37.665" v="1310"/>
          <ac:spMkLst>
            <pc:docMk/>
            <pc:sldMk cId="3989963091" sldId="301"/>
            <ac:spMk id="113" creationId="{E8A85BFC-65A4-4D31-A7FE-A81D3A754CB8}"/>
          </ac:spMkLst>
        </pc:spChg>
        <pc:spChg chg="mod">
          <ac:chgData name="Majeda Al Hermi" userId="ebe551ee1b006974" providerId="LiveId" clId="{9A2E8018-DFC0-4587-8CCF-E84692DB8287}" dt="2020-06-15T15:32:37.665" v="1310"/>
          <ac:spMkLst>
            <pc:docMk/>
            <pc:sldMk cId="3989963091" sldId="301"/>
            <ac:spMk id="114" creationId="{C4FC6CE8-8FAA-419F-A029-ACE2C12CFCB3}"/>
          </ac:spMkLst>
        </pc:spChg>
        <pc:spChg chg="mod">
          <ac:chgData name="Majeda Al Hermi" userId="ebe551ee1b006974" providerId="LiveId" clId="{9A2E8018-DFC0-4587-8CCF-E84692DB8287}" dt="2020-06-15T15:32:37.665" v="1310"/>
          <ac:spMkLst>
            <pc:docMk/>
            <pc:sldMk cId="3989963091" sldId="301"/>
            <ac:spMk id="115" creationId="{18CA1C14-F4E5-4BAA-891B-1A350150E2E0}"/>
          </ac:spMkLst>
        </pc:spChg>
        <pc:spChg chg="mod">
          <ac:chgData name="Majeda Al Hermi" userId="ebe551ee1b006974" providerId="LiveId" clId="{9A2E8018-DFC0-4587-8CCF-E84692DB8287}" dt="2020-06-07T15:30:24.704" v="27"/>
          <ac:spMkLst>
            <pc:docMk/>
            <pc:sldMk cId="3989963091" sldId="301"/>
            <ac:spMk id="115" creationId="{C9CFA479-8546-4402-A9C8-6782628E4576}"/>
          </ac:spMkLst>
        </pc:spChg>
        <pc:spChg chg="mod">
          <ac:chgData name="Majeda Al Hermi" userId="ebe551ee1b006974" providerId="LiveId" clId="{9A2E8018-DFC0-4587-8CCF-E84692DB8287}" dt="2020-06-07T15:30:24.704" v="27"/>
          <ac:spMkLst>
            <pc:docMk/>
            <pc:sldMk cId="3989963091" sldId="301"/>
            <ac:spMk id="116" creationId="{29F93E0A-B5A8-4C04-BF48-A0C73CADFB93}"/>
          </ac:spMkLst>
        </pc:spChg>
        <pc:spChg chg="mod">
          <ac:chgData name="Majeda Al Hermi" userId="ebe551ee1b006974" providerId="LiveId" clId="{9A2E8018-DFC0-4587-8CCF-E84692DB8287}" dt="2020-06-15T15:32:37.665" v="1310"/>
          <ac:spMkLst>
            <pc:docMk/>
            <pc:sldMk cId="3989963091" sldId="301"/>
            <ac:spMk id="116" creationId="{C9D77350-8B40-434B-A442-24485987DB84}"/>
          </ac:spMkLst>
        </pc:spChg>
        <pc:spChg chg="mod">
          <ac:chgData name="Majeda Al Hermi" userId="ebe551ee1b006974" providerId="LiveId" clId="{9A2E8018-DFC0-4587-8CCF-E84692DB8287}" dt="2020-06-15T15:32:37.665" v="1310"/>
          <ac:spMkLst>
            <pc:docMk/>
            <pc:sldMk cId="3989963091" sldId="301"/>
            <ac:spMk id="117" creationId="{342683E0-B17F-4943-B67E-B5FCDBBE2ABD}"/>
          </ac:spMkLst>
        </pc:spChg>
        <pc:spChg chg="mod">
          <ac:chgData name="Majeda Al Hermi" userId="ebe551ee1b006974" providerId="LiveId" clId="{9A2E8018-DFC0-4587-8CCF-E84692DB8287}" dt="2020-06-15T15:32:37.665" v="1310"/>
          <ac:spMkLst>
            <pc:docMk/>
            <pc:sldMk cId="3989963091" sldId="301"/>
            <ac:spMk id="118" creationId="{220B1B58-AA92-4BE6-82B9-B6BBFCCFF360}"/>
          </ac:spMkLst>
        </pc:spChg>
        <pc:spChg chg="mod">
          <ac:chgData name="Majeda Al Hermi" userId="ebe551ee1b006974" providerId="LiveId" clId="{9A2E8018-DFC0-4587-8CCF-E84692DB8287}" dt="2020-06-15T15:32:37.665" v="1310"/>
          <ac:spMkLst>
            <pc:docMk/>
            <pc:sldMk cId="3989963091" sldId="301"/>
            <ac:spMk id="119" creationId="{1034D028-3E86-4F1D-8CE5-BD472D86425C}"/>
          </ac:spMkLst>
        </pc:spChg>
        <pc:spChg chg="mod">
          <ac:chgData name="Majeda Al Hermi" userId="ebe551ee1b006974" providerId="LiveId" clId="{9A2E8018-DFC0-4587-8CCF-E84692DB8287}" dt="2020-06-15T15:32:37.665" v="1310"/>
          <ac:spMkLst>
            <pc:docMk/>
            <pc:sldMk cId="3989963091" sldId="301"/>
            <ac:spMk id="120" creationId="{78566422-57FA-483D-B1C0-A698B448B369}"/>
          </ac:spMkLst>
        </pc:spChg>
        <pc:spChg chg="mod">
          <ac:chgData name="Majeda Al Hermi" userId="ebe551ee1b006974" providerId="LiveId" clId="{9A2E8018-DFC0-4587-8CCF-E84692DB8287}" dt="2020-06-15T15:32:37.665" v="1310"/>
          <ac:spMkLst>
            <pc:docMk/>
            <pc:sldMk cId="3989963091" sldId="301"/>
            <ac:spMk id="121" creationId="{6BD41543-6CD9-40C6-B2A7-FF2D3F1DD497}"/>
          </ac:spMkLst>
        </pc:spChg>
        <pc:spChg chg="mod">
          <ac:chgData name="Majeda Al Hermi" userId="ebe551ee1b006974" providerId="LiveId" clId="{9A2E8018-DFC0-4587-8CCF-E84692DB8287}" dt="2020-06-15T15:32:37.665" v="1310"/>
          <ac:spMkLst>
            <pc:docMk/>
            <pc:sldMk cId="3989963091" sldId="301"/>
            <ac:spMk id="122" creationId="{3AE76E54-52C4-4AFA-80DA-429BCCAC8F42}"/>
          </ac:spMkLst>
        </pc:spChg>
        <pc:spChg chg="mod">
          <ac:chgData name="Majeda Al Hermi" userId="ebe551ee1b006974" providerId="LiveId" clId="{9A2E8018-DFC0-4587-8CCF-E84692DB8287}" dt="2020-06-15T15:32:37.665" v="1310"/>
          <ac:spMkLst>
            <pc:docMk/>
            <pc:sldMk cId="3989963091" sldId="301"/>
            <ac:spMk id="123" creationId="{24FDC53E-6F5B-4B28-B902-12453A9EBD9E}"/>
          </ac:spMkLst>
        </pc:spChg>
        <pc:spChg chg="add mod">
          <ac:chgData name="Majeda Al Hermi" userId="ebe551ee1b006974" providerId="LiveId" clId="{9A2E8018-DFC0-4587-8CCF-E84692DB8287}" dt="2020-06-15T16:24:17.121" v="2777"/>
          <ac:spMkLst>
            <pc:docMk/>
            <pc:sldMk cId="3989963091" sldId="301"/>
            <ac:spMk id="124" creationId="{0F8F37E4-C829-410A-99B7-0F756E4A27C9}"/>
          </ac:spMkLst>
        </pc:spChg>
        <pc:spChg chg="add mod">
          <ac:chgData name="Majeda Al Hermi" userId="ebe551ee1b006974" providerId="LiveId" clId="{9A2E8018-DFC0-4587-8CCF-E84692DB8287}" dt="2020-06-15T16:24:17.121" v="2777"/>
          <ac:spMkLst>
            <pc:docMk/>
            <pc:sldMk cId="3989963091" sldId="301"/>
            <ac:spMk id="125" creationId="{AC08B07E-BE67-4103-8B15-D93B38E79830}"/>
          </ac:spMkLst>
        </pc:spChg>
        <pc:spChg chg="add mod">
          <ac:chgData name="Majeda Al Hermi" userId="ebe551ee1b006974" providerId="LiveId" clId="{9A2E8018-DFC0-4587-8CCF-E84692DB8287}" dt="2020-06-15T16:24:17.121" v="2777"/>
          <ac:spMkLst>
            <pc:docMk/>
            <pc:sldMk cId="3989963091" sldId="301"/>
            <ac:spMk id="126" creationId="{B35B2D3F-D887-4557-B17E-92F47614413B}"/>
          </ac:spMkLst>
        </pc:spChg>
        <pc:spChg chg="add mod">
          <ac:chgData name="Majeda Al Hermi" userId="ebe551ee1b006974" providerId="LiveId" clId="{9A2E8018-DFC0-4587-8CCF-E84692DB8287}" dt="2020-06-15T16:24:17.121" v="2777"/>
          <ac:spMkLst>
            <pc:docMk/>
            <pc:sldMk cId="3989963091" sldId="301"/>
            <ac:spMk id="127" creationId="{43D54C00-105B-4008-86B3-375BEA15DAA0}"/>
          </ac:spMkLst>
        </pc:spChg>
        <pc:spChg chg="add mod">
          <ac:chgData name="Majeda Al Hermi" userId="ebe551ee1b006974" providerId="LiveId" clId="{9A2E8018-DFC0-4587-8CCF-E84692DB8287}" dt="2020-06-15T16:24:17.121" v="2777"/>
          <ac:spMkLst>
            <pc:docMk/>
            <pc:sldMk cId="3989963091" sldId="301"/>
            <ac:spMk id="128" creationId="{E1B8A544-8638-4171-AAC1-0BE0162DE693}"/>
          </ac:spMkLst>
        </pc:spChg>
        <pc:grpChg chg="del">
          <ac:chgData name="Majeda Al Hermi" userId="ebe551ee1b006974" providerId="LiveId" clId="{9A2E8018-DFC0-4587-8CCF-E84692DB8287}" dt="2020-06-07T14:07:29.109" v="3" actId="478"/>
          <ac:grpSpMkLst>
            <pc:docMk/>
            <pc:sldMk cId="3989963091" sldId="301"/>
            <ac:grpSpMk id="16" creationId="{50C483AE-F0AE-4090-98C4-A6EF9369854D}"/>
          </ac:grpSpMkLst>
        </pc:grpChg>
        <pc:grpChg chg="add mod">
          <ac:chgData name="Majeda Al Hermi" userId="ebe551ee1b006974" providerId="LiveId" clId="{9A2E8018-DFC0-4587-8CCF-E84692DB8287}" dt="2020-06-15T15:19:20.415" v="1062" actId="1076"/>
          <ac:grpSpMkLst>
            <pc:docMk/>
            <pc:sldMk cId="3989963091" sldId="301"/>
            <ac:grpSpMk id="17" creationId="{7D056405-1115-4206-9EFD-DD8F84451302}"/>
          </ac:grpSpMkLst>
        </pc:grpChg>
        <pc:grpChg chg="del">
          <ac:chgData name="Majeda Al Hermi" userId="ebe551ee1b006974" providerId="LiveId" clId="{9A2E8018-DFC0-4587-8CCF-E84692DB8287}" dt="2020-06-07T14:07:10.707" v="0" actId="478"/>
          <ac:grpSpMkLst>
            <pc:docMk/>
            <pc:sldMk cId="3989963091" sldId="301"/>
            <ac:grpSpMk id="19" creationId="{C4099917-D859-42F0-B91A-D37A96162095}"/>
          </ac:grpSpMkLst>
        </pc:grpChg>
        <pc:grpChg chg="del">
          <ac:chgData name="Majeda Al Hermi" userId="ebe551ee1b006974" providerId="LiveId" clId="{9A2E8018-DFC0-4587-8CCF-E84692DB8287}" dt="2020-06-07T14:07:10.707" v="0" actId="478"/>
          <ac:grpSpMkLst>
            <pc:docMk/>
            <pc:sldMk cId="3989963091" sldId="301"/>
            <ac:grpSpMk id="25" creationId="{38E6A2FE-D28E-446B-A2D1-3CB7DE099D62}"/>
          </ac:grpSpMkLst>
        </pc:grpChg>
        <pc:grpChg chg="del">
          <ac:chgData name="Majeda Al Hermi" userId="ebe551ee1b006974" providerId="LiveId" clId="{9A2E8018-DFC0-4587-8CCF-E84692DB8287}" dt="2020-06-07T14:07:10.707" v="0" actId="478"/>
          <ac:grpSpMkLst>
            <pc:docMk/>
            <pc:sldMk cId="3989963091" sldId="301"/>
            <ac:grpSpMk id="32" creationId="{D03D6310-8A20-4034-8721-C83104C5D725}"/>
          </ac:grpSpMkLst>
        </pc:grpChg>
        <pc:grpChg chg="del">
          <ac:chgData name="Majeda Al Hermi" userId="ebe551ee1b006974" providerId="LiveId" clId="{9A2E8018-DFC0-4587-8CCF-E84692DB8287}" dt="2020-06-07T14:07:13.066" v="2" actId="478"/>
          <ac:grpSpMkLst>
            <pc:docMk/>
            <pc:sldMk cId="3989963091" sldId="301"/>
            <ac:grpSpMk id="44" creationId="{B029C05A-AD20-46C2-89FB-90D0D7E4A1A5}"/>
          </ac:grpSpMkLst>
        </pc:grpChg>
        <pc:grpChg chg="add mod">
          <ac:chgData name="Majeda Al Hermi" userId="ebe551ee1b006974" providerId="LiveId" clId="{9A2E8018-DFC0-4587-8CCF-E84692DB8287}" dt="2020-06-15T15:32:28.181" v="1308"/>
          <ac:grpSpMkLst>
            <pc:docMk/>
            <pc:sldMk cId="3989963091" sldId="301"/>
            <ac:grpSpMk id="66" creationId="{0E12FB19-27F9-4973-B534-7568B748A75B}"/>
          </ac:grpSpMkLst>
        </pc:grpChg>
        <pc:grpChg chg="add del mod">
          <ac:chgData name="Majeda Al Hermi" userId="ebe551ee1b006974" providerId="LiveId" clId="{9A2E8018-DFC0-4587-8CCF-E84692DB8287}" dt="2020-06-15T15:31:49.783" v="1299" actId="478"/>
          <ac:grpSpMkLst>
            <pc:docMk/>
            <pc:sldMk cId="3989963091" sldId="301"/>
            <ac:grpSpMk id="74" creationId="{D79F5676-A62F-4E33-A52B-A3B88ACCDC6C}"/>
          </ac:grpSpMkLst>
        </pc:grpChg>
        <pc:grpChg chg="add del mod">
          <ac:chgData name="Majeda Al Hermi" userId="ebe551ee1b006974" providerId="LiveId" clId="{9A2E8018-DFC0-4587-8CCF-E84692DB8287}" dt="2020-06-07T15:30:53.307" v="31" actId="478"/>
          <ac:grpSpMkLst>
            <pc:docMk/>
            <pc:sldMk cId="3989963091" sldId="301"/>
            <ac:grpSpMk id="99" creationId="{931A8E9E-CE06-4614-B34D-6D7B448244FB}"/>
          </ac:grpSpMkLst>
        </pc:grpChg>
        <pc:grpChg chg="add mod">
          <ac:chgData name="Majeda Al Hermi" userId="ebe551ee1b006974" providerId="LiveId" clId="{9A2E8018-DFC0-4587-8CCF-E84692DB8287}" dt="2020-06-15T15:32:37.665" v="1310"/>
          <ac:grpSpMkLst>
            <pc:docMk/>
            <pc:sldMk cId="3989963091" sldId="301"/>
            <ac:grpSpMk id="100" creationId="{230C036E-28FA-4FA3-AB4A-5CE08D4A4764}"/>
          </ac:grpSpMkLst>
        </pc:grpChg>
        <pc:grpChg chg="add del mod">
          <ac:chgData name="Majeda Al Hermi" userId="ebe551ee1b006974" providerId="LiveId" clId="{9A2E8018-DFC0-4587-8CCF-E84692DB8287}" dt="2020-06-07T15:31:36.878" v="57" actId="478"/>
          <ac:grpSpMkLst>
            <pc:docMk/>
            <pc:sldMk cId="3989963091" sldId="301"/>
            <ac:grpSpMk id="102" creationId="{E8FF8844-4ED4-4230-9B0C-2539232CC232}"/>
          </ac:grpSpMkLst>
        </pc:grpChg>
        <pc:grpChg chg="add del mod">
          <ac:chgData name="Majeda Al Hermi" userId="ebe551ee1b006974" providerId="LiveId" clId="{9A2E8018-DFC0-4587-8CCF-E84692DB8287}" dt="2020-06-07T15:31:36.878" v="57" actId="478"/>
          <ac:grpSpMkLst>
            <pc:docMk/>
            <pc:sldMk cId="3989963091" sldId="301"/>
            <ac:grpSpMk id="105" creationId="{E7FC7681-5EE6-4209-995D-C75B2D55F9F1}"/>
          </ac:grpSpMkLst>
        </pc:grpChg>
        <pc:grpChg chg="add del mod">
          <ac:chgData name="Majeda Al Hermi" userId="ebe551ee1b006974" providerId="LiveId" clId="{9A2E8018-DFC0-4587-8CCF-E84692DB8287}" dt="2020-06-07T15:31:36.878" v="57" actId="478"/>
          <ac:grpSpMkLst>
            <pc:docMk/>
            <pc:sldMk cId="3989963091" sldId="301"/>
            <ac:grpSpMk id="108" creationId="{3895E4A2-6E2B-40E5-AABB-F1BD5767A049}"/>
          </ac:grpSpMkLst>
        </pc:grpChg>
        <pc:grpChg chg="add del mod">
          <ac:chgData name="Majeda Al Hermi" userId="ebe551ee1b006974" providerId="LiveId" clId="{9A2E8018-DFC0-4587-8CCF-E84692DB8287}" dt="2020-06-07T15:31:36.878" v="57" actId="478"/>
          <ac:grpSpMkLst>
            <pc:docMk/>
            <pc:sldMk cId="3989963091" sldId="301"/>
            <ac:grpSpMk id="111" creationId="{0E974E43-7ADC-4D5B-A0D5-09CD135F38CD}"/>
          </ac:grpSpMkLst>
        </pc:grpChg>
        <pc:grpChg chg="add del mod">
          <ac:chgData name="Majeda Al Hermi" userId="ebe551ee1b006974" providerId="LiveId" clId="{9A2E8018-DFC0-4587-8CCF-E84692DB8287}" dt="2020-06-07T15:31:36.878" v="57" actId="478"/>
          <ac:grpSpMkLst>
            <pc:docMk/>
            <pc:sldMk cId="3989963091" sldId="301"/>
            <ac:grpSpMk id="114" creationId="{525BE228-D1D6-4847-95A9-2581342CA12A}"/>
          </ac:grpSpMkLst>
        </pc:grpChg>
        <pc:picChg chg="add del mod">
          <ac:chgData name="Majeda Al Hermi" userId="ebe551ee1b006974" providerId="LiveId" clId="{9A2E8018-DFC0-4587-8CCF-E84692DB8287}" dt="2020-06-15T13:08:11.042" v="621" actId="21"/>
          <ac:picMkLst>
            <pc:docMk/>
            <pc:sldMk cId="3989963091" sldId="301"/>
            <ac:picMk id="6" creationId="{4365C321-517F-4789-8C91-0C14B174D06C}"/>
          </ac:picMkLst>
        </pc:picChg>
        <pc:picChg chg="add mod modCrop">
          <ac:chgData name="Majeda Al Hermi" userId="ebe551ee1b006974" providerId="LiveId" clId="{9A2E8018-DFC0-4587-8CCF-E84692DB8287}" dt="2020-06-15T15:18:43.027" v="1052" actId="1076"/>
          <ac:picMkLst>
            <pc:docMk/>
            <pc:sldMk cId="3989963091" sldId="301"/>
            <ac:picMk id="15" creationId="{6E8C8FA7-D313-4BEE-8847-9A398EFA4A40}"/>
          </ac:picMkLst>
        </pc:picChg>
        <pc:picChg chg="add del mod">
          <ac:chgData name="Majeda Al Hermi" userId="ebe551ee1b006974" providerId="LiveId" clId="{9A2E8018-DFC0-4587-8CCF-E84692DB8287}" dt="2020-06-15T13:18:05.258" v="835" actId="478"/>
          <ac:picMkLst>
            <pc:docMk/>
            <pc:sldMk cId="3989963091" sldId="301"/>
            <ac:picMk id="2050" creationId="{4BAC1E2C-EFD6-48C7-97DD-57D0EB6B3A33}"/>
          </ac:picMkLst>
        </pc:picChg>
        <pc:picChg chg="add del mod">
          <ac:chgData name="Majeda Al Hermi" userId="ebe551ee1b006974" providerId="LiveId" clId="{9A2E8018-DFC0-4587-8CCF-E84692DB8287}" dt="2020-06-15T13:28:35.183" v="892" actId="478"/>
          <ac:picMkLst>
            <pc:docMk/>
            <pc:sldMk cId="3989963091" sldId="301"/>
            <ac:picMk id="2051" creationId="{DC7F0E86-0921-4B66-8897-4A56125F7468}"/>
          </ac:picMkLst>
        </pc:picChg>
        <pc:picChg chg="add mod">
          <ac:chgData name="Majeda Al Hermi" userId="ebe551ee1b006974" providerId="LiveId" clId="{9A2E8018-DFC0-4587-8CCF-E84692DB8287}" dt="2020-06-15T15:21:29.605" v="1102" actId="1076"/>
          <ac:picMkLst>
            <pc:docMk/>
            <pc:sldMk cId="3989963091" sldId="301"/>
            <ac:picMk id="2055" creationId="{5657BF52-6DBE-4820-9845-8A4A42614A61}"/>
          </ac:picMkLst>
        </pc:picChg>
        <pc:picChg chg="mod">
          <ac:chgData name="Majeda Al Hermi" userId="ebe551ee1b006974" providerId="LiveId" clId="{9A2E8018-DFC0-4587-8CCF-E84692DB8287}" dt="2020-06-15T15:18:47.620" v="1054" actId="1076"/>
          <ac:picMkLst>
            <pc:docMk/>
            <pc:sldMk cId="3989963091" sldId="301"/>
            <ac:picMk id="2056" creationId="{7BF5D6DE-2D95-4411-9E36-CDBF5FC39E2B}"/>
          </ac:picMkLst>
        </pc:picChg>
        <pc:picChg chg="add mod">
          <ac:chgData name="Majeda Al Hermi" userId="ebe551ee1b006974" providerId="LiveId" clId="{9A2E8018-DFC0-4587-8CCF-E84692DB8287}" dt="2020-06-15T15:19:20.415" v="1062" actId="1076"/>
          <ac:picMkLst>
            <pc:docMk/>
            <pc:sldMk cId="3989963091" sldId="301"/>
            <ac:picMk id="2058" creationId="{B0DD3DF7-7199-4E61-8570-427499173710}"/>
          </ac:picMkLst>
        </pc:picChg>
        <pc:picChg chg="add mod">
          <ac:chgData name="Majeda Al Hermi" userId="ebe551ee1b006974" providerId="LiveId" clId="{9A2E8018-DFC0-4587-8CCF-E84692DB8287}" dt="2020-06-15T15:18:57.686" v="1059" actId="14100"/>
          <ac:picMkLst>
            <pc:docMk/>
            <pc:sldMk cId="3989963091" sldId="301"/>
            <ac:picMk id="2060" creationId="{F6CCBE52-7533-4DD0-9F24-B9E1D9AE417E}"/>
          </ac:picMkLst>
        </pc:picChg>
      </pc:sldChg>
      <pc:sldChg chg="addSp delSp modSp mod modTransition">
        <pc:chgData name="Majeda Al Hermi" userId="ebe551ee1b006974" providerId="LiveId" clId="{9A2E8018-DFC0-4587-8CCF-E84692DB8287}" dt="2020-06-15T16:32:33.927" v="2847"/>
        <pc:sldMkLst>
          <pc:docMk/>
          <pc:sldMk cId="2108332364" sldId="304"/>
        </pc:sldMkLst>
        <pc:spChg chg="mod">
          <ac:chgData name="Majeda Al Hermi" userId="ebe551ee1b006974" providerId="LiveId" clId="{9A2E8018-DFC0-4587-8CCF-E84692DB8287}" dt="2020-06-10T11:50:19.299" v="349" actId="403"/>
          <ac:spMkLst>
            <pc:docMk/>
            <pc:sldMk cId="2108332364" sldId="304"/>
            <ac:spMk id="2" creationId="{DE01A0C1-89BF-41C3-8459-BA3530766340}"/>
          </ac:spMkLst>
        </pc:spChg>
        <pc:spChg chg="mod">
          <ac:chgData name="Majeda Al Hermi" userId="ebe551ee1b006974" providerId="LiveId" clId="{9A2E8018-DFC0-4587-8CCF-E84692DB8287}" dt="2020-06-10T11:50:26.297" v="355" actId="404"/>
          <ac:spMkLst>
            <pc:docMk/>
            <pc:sldMk cId="2108332364" sldId="304"/>
            <ac:spMk id="6" creationId="{02AE5749-E5C4-4C26-9300-2D18634BE789}"/>
          </ac:spMkLst>
        </pc:spChg>
        <pc:spChg chg="mod">
          <ac:chgData name="Majeda Al Hermi" userId="ebe551ee1b006974" providerId="LiveId" clId="{9A2E8018-DFC0-4587-8CCF-E84692DB8287}" dt="2020-06-10T11:50:31.484" v="357" actId="108"/>
          <ac:spMkLst>
            <pc:docMk/>
            <pc:sldMk cId="2108332364" sldId="304"/>
            <ac:spMk id="7" creationId="{F8751E26-4670-457B-92BA-31150DE842E4}"/>
          </ac:spMkLst>
        </pc:spChg>
        <pc:spChg chg="del">
          <ac:chgData name="Majeda Al Hermi" userId="ebe551ee1b006974" providerId="LiveId" clId="{9A2E8018-DFC0-4587-8CCF-E84692DB8287}" dt="2020-06-15T16:18:02.125" v="2687" actId="478"/>
          <ac:spMkLst>
            <pc:docMk/>
            <pc:sldMk cId="2108332364" sldId="304"/>
            <ac:spMk id="45" creationId="{68B5E24A-11F8-415D-A840-CB2D21FAE901}"/>
          </ac:spMkLst>
        </pc:spChg>
        <pc:spChg chg="del">
          <ac:chgData name="Majeda Al Hermi" userId="ebe551ee1b006974" providerId="LiveId" clId="{9A2E8018-DFC0-4587-8CCF-E84692DB8287}" dt="2020-06-15T16:18:02.125" v="2687" actId="478"/>
          <ac:spMkLst>
            <pc:docMk/>
            <pc:sldMk cId="2108332364" sldId="304"/>
            <ac:spMk id="46" creationId="{6738EAAB-5F38-4062-AC11-6DB047D5FC55}"/>
          </ac:spMkLst>
        </pc:spChg>
        <pc:spChg chg="del">
          <ac:chgData name="Majeda Al Hermi" userId="ebe551ee1b006974" providerId="LiveId" clId="{9A2E8018-DFC0-4587-8CCF-E84692DB8287}" dt="2020-06-15T16:18:02.125" v="2687" actId="478"/>
          <ac:spMkLst>
            <pc:docMk/>
            <pc:sldMk cId="2108332364" sldId="304"/>
            <ac:spMk id="47" creationId="{F9594C06-A694-4E36-9636-6FA4533D2BB6}"/>
          </ac:spMkLst>
        </pc:spChg>
        <pc:spChg chg="del">
          <ac:chgData name="Majeda Al Hermi" userId="ebe551ee1b006974" providerId="LiveId" clId="{9A2E8018-DFC0-4587-8CCF-E84692DB8287}" dt="2020-06-15T16:18:02.125" v="2687" actId="478"/>
          <ac:spMkLst>
            <pc:docMk/>
            <pc:sldMk cId="2108332364" sldId="304"/>
            <ac:spMk id="48" creationId="{D50F0AB1-68EB-442C-AED6-BE8140B76A08}"/>
          </ac:spMkLst>
        </pc:spChg>
        <pc:spChg chg="del">
          <ac:chgData name="Majeda Al Hermi" userId="ebe551ee1b006974" providerId="LiveId" clId="{9A2E8018-DFC0-4587-8CCF-E84692DB8287}" dt="2020-06-15T16:18:02.125" v="2687" actId="478"/>
          <ac:spMkLst>
            <pc:docMk/>
            <pc:sldMk cId="2108332364" sldId="304"/>
            <ac:spMk id="49" creationId="{396C825B-6CFD-4408-B3CC-24B1074EEDBF}"/>
          </ac:spMkLst>
        </pc:spChg>
        <pc:spChg chg="mod">
          <ac:chgData name="Majeda Al Hermi" userId="ebe551ee1b006974" providerId="LiveId" clId="{9A2E8018-DFC0-4587-8CCF-E84692DB8287}" dt="2020-06-15T16:17:54.861" v="2685"/>
          <ac:spMkLst>
            <pc:docMk/>
            <pc:sldMk cId="2108332364" sldId="304"/>
            <ac:spMk id="50" creationId="{1BC900C1-6A48-4FE1-8BD6-0F86A1CCCDE6}"/>
          </ac:spMkLst>
        </pc:spChg>
        <pc:spChg chg="add del mod">
          <ac:chgData name="Majeda Al Hermi" userId="ebe551ee1b006974" providerId="LiveId" clId="{9A2E8018-DFC0-4587-8CCF-E84692DB8287}" dt="2020-06-10T11:45:38.481" v="283" actId="478"/>
          <ac:spMkLst>
            <pc:docMk/>
            <pc:sldMk cId="2108332364" sldId="304"/>
            <ac:spMk id="66" creationId="{4641B9D2-D31D-40F8-9B2F-A825B51A4C64}"/>
          </ac:spMkLst>
        </pc:spChg>
        <pc:spChg chg="add mod">
          <ac:chgData name="Majeda Al Hermi" userId="ebe551ee1b006974" providerId="LiveId" clId="{9A2E8018-DFC0-4587-8CCF-E84692DB8287}" dt="2020-06-15T16:23:22.435" v="2764"/>
          <ac:spMkLst>
            <pc:docMk/>
            <pc:sldMk cId="2108332364" sldId="304"/>
            <ac:spMk id="66" creationId="{D8C6D24A-3ED0-4280-9187-063043E27E12}"/>
          </ac:spMkLst>
        </pc:spChg>
        <pc:spChg chg="add mod">
          <ac:chgData name="Majeda Al Hermi" userId="ebe551ee1b006974" providerId="LiveId" clId="{9A2E8018-DFC0-4587-8CCF-E84692DB8287}" dt="2020-06-10T11:46:31.859" v="298"/>
          <ac:spMkLst>
            <pc:docMk/>
            <pc:sldMk cId="2108332364" sldId="304"/>
            <ac:spMk id="67" creationId="{9884906D-B96F-46D2-9E69-ACAED18D0E61}"/>
          </ac:spMkLst>
        </pc:spChg>
        <pc:spChg chg="add mod">
          <ac:chgData name="Majeda Al Hermi" userId="ebe551ee1b006974" providerId="LiveId" clId="{9A2E8018-DFC0-4587-8CCF-E84692DB8287}" dt="2020-06-15T16:23:22.435" v="2764"/>
          <ac:spMkLst>
            <pc:docMk/>
            <pc:sldMk cId="2108332364" sldId="304"/>
            <ac:spMk id="68" creationId="{28515841-2C90-4B37-9C7A-55832EB083C7}"/>
          </ac:spMkLst>
        </pc:spChg>
        <pc:spChg chg="add mod">
          <ac:chgData name="Majeda Al Hermi" userId="ebe551ee1b006974" providerId="LiveId" clId="{9A2E8018-DFC0-4587-8CCF-E84692DB8287}" dt="2020-06-15T16:23:22.435" v="2764"/>
          <ac:spMkLst>
            <pc:docMk/>
            <pc:sldMk cId="2108332364" sldId="304"/>
            <ac:spMk id="69" creationId="{E11DD05A-B97F-499E-9FE2-E1A286AC7ABA}"/>
          </ac:spMkLst>
        </pc:spChg>
        <pc:spChg chg="add mod">
          <ac:chgData name="Majeda Al Hermi" userId="ebe551ee1b006974" providerId="LiveId" clId="{9A2E8018-DFC0-4587-8CCF-E84692DB8287}" dt="2020-06-15T16:23:22.435" v="2764"/>
          <ac:spMkLst>
            <pc:docMk/>
            <pc:sldMk cId="2108332364" sldId="304"/>
            <ac:spMk id="70" creationId="{897C6A83-AAD2-4F0D-A156-30E2FB332112}"/>
          </ac:spMkLst>
        </pc:spChg>
        <pc:spChg chg="add mod">
          <ac:chgData name="Majeda Al Hermi" userId="ebe551ee1b006974" providerId="LiveId" clId="{9A2E8018-DFC0-4587-8CCF-E84692DB8287}" dt="2020-06-15T16:23:22.435" v="2764"/>
          <ac:spMkLst>
            <pc:docMk/>
            <pc:sldMk cId="2108332364" sldId="304"/>
            <ac:spMk id="71" creationId="{D96924DD-8E40-414A-93FE-50504B4AD406}"/>
          </ac:spMkLst>
        </pc:spChg>
      </pc:sldChg>
      <pc:sldChg chg="addSp delSp modSp mod">
        <pc:chgData name="Majeda Al Hermi" userId="ebe551ee1b006974" providerId="LiveId" clId="{9A2E8018-DFC0-4587-8CCF-E84692DB8287}" dt="2020-06-15T16:34:46.388" v="2850"/>
        <pc:sldMkLst>
          <pc:docMk/>
          <pc:sldMk cId="3266119607" sldId="305"/>
        </pc:sldMkLst>
        <pc:spChg chg="del mod">
          <ac:chgData name="Majeda Al Hermi" userId="ebe551ee1b006974" providerId="LiveId" clId="{9A2E8018-DFC0-4587-8CCF-E84692DB8287}" dt="2020-06-15T13:05:47.992" v="560" actId="478"/>
          <ac:spMkLst>
            <pc:docMk/>
            <pc:sldMk cId="3266119607" sldId="305"/>
            <ac:spMk id="2" creationId="{7A0409D5-FB91-4992-89E2-4742BAD0D5DA}"/>
          </ac:spMkLst>
        </pc:spChg>
        <pc:spChg chg="mod">
          <ac:chgData name="Majeda Al Hermi" userId="ebe551ee1b006974" providerId="LiveId" clId="{9A2E8018-DFC0-4587-8CCF-E84692DB8287}" dt="2020-06-15T13:06:28.784" v="571" actId="179"/>
          <ac:spMkLst>
            <pc:docMk/>
            <pc:sldMk cId="3266119607" sldId="305"/>
            <ac:spMk id="3" creationId="{00000000-0000-0000-0000-000000000000}"/>
          </ac:spMkLst>
        </pc:spChg>
        <pc:spChg chg="del">
          <ac:chgData name="Majeda Al Hermi" userId="ebe551ee1b006974" providerId="LiveId" clId="{9A2E8018-DFC0-4587-8CCF-E84692DB8287}" dt="2020-06-15T16:19:48.294" v="2701" actId="478"/>
          <ac:spMkLst>
            <pc:docMk/>
            <pc:sldMk cId="3266119607" sldId="305"/>
            <ac:spMk id="27" creationId="{7060F6AB-2E95-4AD8-B398-9243820FF548}"/>
          </ac:spMkLst>
        </pc:spChg>
        <pc:spChg chg="del">
          <ac:chgData name="Majeda Al Hermi" userId="ebe551ee1b006974" providerId="LiveId" clId="{9A2E8018-DFC0-4587-8CCF-E84692DB8287}" dt="2020-06-15T16:19:48.294" v="2701" actId="478"/>
          <ac:spMkLst>
            <pc:docMk/>
            <pc:sldMk cId="3266119607" sldId="305"/>
            <ac:spMk id="28" creationId="{130B19B1-892D-405D-AE6F-1E35DAD1FA9D}"/>
          </ac:spMkLst>
        </pc:spChg>
        <pc:spChg chg="mod">
          <ac:chgData name="Majeda Al Hermi" userId="ebe551ee1b006974" providerId="LiveId" clId="{9A2E8018-DFC0-4587-8CCF-E84692DB8287}" dt="2020-06-15T16:34:46.388" v="2850"/>
          <ac:spMkLst>
            <pc:docMk/>
            <pc:sldMk cId="3266119607" sldId="305"/>
            <ac:spMk id="45" creationId="{00000000-0000-0000-0000-000000000000}"/>
          </ac:spMkLst>
        </pc:spChg>
        <pc:spChg chg="del">
          <ac:chgData name="Majeda Al Hermi" userId="ebe551ee1b006974" providerId="LiveId" clId="{9A2E8018-DFC0-4587-8CCF-E84692DB8287}" dt="2020-06-15T16:19:48.294" v="2701" actId="478"/>
          <ac:spMkLst>
            <pc:docMk/>
            <pc:sldMk cId="3266119607" sldId="305"/>
            <ac:spMk id="46" creationId="{7FC95EBC-B708-4CDC-8801-6B423868DF17}"/>
          </ac:spMkLst>
        </pc:spChg>
        <pc:spChg chg="del">
          <ac:chgData name="Majeda Al Hermi" userId="ebe551ee1b006974" providerId="LiveId" clId="{9A2E8018-DFC0-4587-8CCF-E84692DB8287}" dt="2020-06-15T16:19:48.294" v="2701" actId="478"/>
          <ac:spMkLst>
            <pc:docMk/>
            <pc:sldMk cId="3266119607" sldId="305"/>
            <ac:spMk id="47" creationId="{8161C838-22A7-4F93-B9D8-BE9D51FA74B2}"/>
          </ac:spMkLst>
        </pc:spChg>
        <pc:spChg chg="del">
          <ac:chgData name="Majeda Al Hermi" userId="ebe551ee1b006974" providerId="LiveId" clId="{9A2E8018-DFC0-4587-8CCF-E84692DB8287}" dt="2020-06-15T16:19:48.294" v="2701" actId="478"/>
          <ac:spMkLst>
            <pc:docMk/>
            <pc:sldMk cId="3266119607" sldId="305"/>
            <ac:spMk id="48" creationId="{2E24996D-96BF-4AE9-B3CC-437CB4F6A99E}"/>
          </ac:spMkLst>
        </pc:spChg>
        <pc:spChg chg="add del mod">
          <ac:chgData name="Majeda Al Hermi" userId="ebe551ee1b006974" providerId="LiveId" clId="{9A2E8018-DFC0-4587-8CCF-E84692DB8287}" dt="2020-06-10T11:45:57.461" v="287" actId="478"/>
          <ac:spMkLst>
            <pc:docMk/>
            <pc:sldMk cId="3266119607" sldId="305"/>
            <ac:spMk id="49" creationId="{310A628E-58C8-44DE-ACFD-3998D192556B}"/>
          </ac:spMkLst>
        </pc:spChg>
        <pc:spChg chg="add mod">
          <ac:chgData name="Majeda Al Hermi" userId="ebe551ee1b006974" providerId="LiveId" clId="{9A2E8018-DFC0-4587-8CCF-E84692DB8287}" dt="2020-06-15T16:23:54.533" v="2772"/>
          <ac:spMkLst>
            <pc:docMk/>
            <pc:sldMk cId="3266119607" sldId="305"/>
            <ac:spMk id="49" creationId="{B889E197-730B-40D8-8611-714AB8F08908}"/>
          </ac:spMkLst>
        </pc:spChg>
        <pc:spChg chg="add mod">
          <ac:chgData name="Majeda Al Hermi" userId="ebe551ee1b006974" providerId="LiveId" clId="{9A2E8018-DFC0-4587-8CCF-E84692DB8287}" dt="2020-06-10T11:46:46.434" v="304"/>
          <ac:spMkLst>
            <pc:docMk/>
            <pc:sldMk cId="3266119607" sldId="305"/>
            <ac:spMk id="50" creationId="{903EFDA8-D526-4B9C-B852-37945D0C4B78}"/>
          </ac:spMkLst>
        </pc:spChg>
        <pc:spChg chg="add mod">
          <ac:chgData name="Majeda Al Hermi" userId="ebe551ee1b006974" providerId="LiveId" clId="{9A2E8018-DFC0-4587-8CCF-E84692DB8287}" dt="2020-06-15T16:23:54.533" v="2772"/>
          <ac:spMkLst>
            <pc:docMk/>
            <pc:sldMk cId="3266119607" sldId="305"/>
            <ac:spMk id="51" creationId="{CB181FD5-EB5E-48D0-A8F2-8BE6C8031319}"/>
          </ac:spMkLst>
        </pc:spChg>
        <pc:spChg chg="add mod">
          <ac:chgData name="Majeda Al Hermi" userId="ebe551ee1b006974" providerId="LiveId" clId="{9A2E8018-DFC0-4587-8CCF-E84692DB8287}" dt="2020-06-15T16:23:54.533" v="2772"/>
          <ac:spMkLst>
            <pc:docMk/>
            <pc:sldMk cId="3266119607" sldId="305"/>
            <ac:spMk id="52" creationId="{0EF2E84D-F52B-4F19-AADD-953D9836AFD7}"/>
          </ac:spMkLst>
        </pc:spChg>
        <pc:spChg chg="add mod">
          <ac:chgData name="Majeda Al Hermi" userId="ebe551ee1b006974" providerId="LiveId" clId="{9A2E8018-DFC0-4587-8CCF-E84692DB8287}" dt="2020-06-15T16:23:54.533" v="2772"/>
          <ac:spMkLst>
            <pc:docMk/>
            <pc:sldMk cId="3266119607" sldId="305"/>
            <ac:spMk id="53" creationId="{26482F20-1253-4682-9361-1D077D20850A}"/>
          </ac:spMkLst>
        </pc:spChg>
        <pc:spChg chg="add mod">
          <ac:chgData name="Majeda Al Hermi" userId="ebe551ee1b006974" providerId="LiveId" clId="{9A2E8018-DFC0-4587-8CCF-E84692DB8287}" dt="2020-06-15T16:23:54.533" v="2772"/>
          <ac:spMkLst>
            <pc:docMk/>
            <pc:sldMk cId="3266119607" sldId="305"/>
            <ac:spMk id="54" creationId="{4BD74B34-648E-4B01-B351-B0CF86BED303}"/>
          </ac:spMkLst>
        </pc:spChg>
      </pc:sldChg>
      <pc:sldChg chg="addSp delSp modSp add mod ord">
        <pc:chgData name="Majeda Al Hermi" userId="ebe551ee1b006974" providerId="LiveId" clId="{9A2E8018-DFC0-4587-8CCF-E84692DB8287}" dt="2020-06-15T16:23:56.829" v="2773"/>
        <pc:sldMkLst>
          <pc:docMk/>
          <pc:sldMk cId="3523808841" sldId="306"/>
        </pc:sldMkLst>
        <pc:spChg chg="mod">
          <ac:chgData name="Majeda Al Hermi" userId="ebe551ee1b006974" providerId="LiveId" clId="{9A2E8018-DFC0-4587-8CCF-E84692DB8287}" dt="2020-06-15T15:24:52.499" v="1158" actId="6549"/>
          <ac:spMkLst>
            <pc:docMk/>
            <pc:sldMk cId="3523808841" sldId="306"/>
            <ac:spMk id="29" creationId="{00000000-0000-0000-0000-000000000000}"/>
          </ac:spMkLst>
        </pc:spChg>
        <pc:spChg chg="mod">
          <ac:chgData name="Majeda Al Hermi" userId="ebe551ee1b006974" providerId="LiveId" clId="{9A2E8018-DFC0-4587-8CCF-E84692DB8287}" dt="2020-06-10T11:51:05.001" v="368" actId="108"/>
          <ac:spMkLst>
            <pc:docMk/>
            <pc:sldMk cId="3523808841" sldId="306"/>
            <ac:spMk id="39" creationId="{12D52847-7E1E-4BED-8555-89D4AF8823AE}"/>
          </ac:spMkLst>
        </pc:spChg>
        <pc:spChg chg="mod">
          <ac:chgData name="Majeda Al Hermi" userId="ebe551ee1b006974" providerId="LiveId" clId="{9A2E8018-DFC0-4587-8CCF-E84692DB8287}" dt="2020-06-10T11:51:07.172" v="374" actId="108"/>
          <ac:spMkLst>
            <pc:docMk/>
            <pc:sldMk cId="3523808841" sldId="306"/>
            <ac:spMk id="41" creationId="{C62F4748-41CE-4AE6-9199-4582ABD14EF3}"/>
          </ac:spMkLst>
        </pc:spChg>
        <pc:spChg chg="mod">
          <ac:chgData name="Majeda Al Hermi" userId="ebe551ee1b006974" providerId="LiveId" clId="{9A2E8018-DFC0-4587-8CCF-E84692DB8287}" dt="2020-06-10T11:51:06.141" v="371" actId="108"/>
          <ac:spMkLst>
            <pc:docMk/>
            <pc:sldMk cId="3523808841" sldId="306"/>
            <ac:spMk id="43" creationId="{D11D7123-0D25-422D-A3C5-A0B2013460AD}"/>
          </ac:spMkLst>
        </pc:spChg>
        <pc:spChg chg="add del mod">
          <ac:chgData name="Majeda Al Hermi" userId="ebe551ee1b006974" providerId="LiveId" clId="{9A2E8018-DFC0-4587-8CCF-E84692DB8287}" dt="2020-06-10T11:46:00.617" v="288" actId="478"/>
          <ac:spMkLst>
            <pc:docMk/>
            <pc:sldMk cId="3523808841" sldId="306"/>
            <ac:spMk id="62" creationId="{D8CEEE63-2266-411D-8A21-186FA30761FF}"/>
          </ac:spMkLst>
        </pc:spChg>
        <pc:spChg chg="add mod">
          <ac:chgData name="Majeda Al Hermi" userId="ebe551ee1b006974" providerId="LiveId" clId="{9A2E8018-DFC0-4587-8CCF-E84692DB8287}" dt="2020-06-10T11:46:48.652" v="305"/>
          <ac:spMkLst>
            <pc:docMk/>
            <pc:sldMk cId="3523808841" sldId="306"/>
            <ac:spMk id="63" creationId="{826C6609-1E8D-45A2-864B-FAC05D983EDE}"/>
          </ac:spMkLst>
        </pc:spChg>
        <pc:spChg chg="add mod">
          <ac:chgData name="Majeda Al Hermi" userId="ebe551ee1b006974" providerId="LiveId" clId="{9A2E8018-DFC0-4587-8CCF-E84692DB8287}" dt="2020-06-15T16:23:56.829" v="2773"/>
          <ac:spMkLst>
            <pc:docMk/>
            <pc:sldMk cId="3523808841" sldId="306"/>
            <ac:spMk id="64" creationId="{58435AB1-A48F-42CC-A41A-8AD6DF9B2775}"/>
          </ac:spMkLst>
        </pc:spChg>
        <pc:spChg chg="del">
          <ac:chgData name="Majeda Al Hermi" userId="ebe551ee1b006974" providerId="LiveId" clId="{9A2E8018-DFC0-4587-8CCF-E84692DB8287}" dt="2020-06-15T16:20:00.583" v="2702" actId="478"/>
          <ac:spMkLst>
            <pc:docMk/>
            <pc:sldMk cId="3523808841" sldId="306"/>
            <ac:spMk id="73" creationId="{93BAFC97-7171-4A51-8833-9A255D41F23D}"/>
          </ac:spMkLst>
        </pc:spChg>
        <pc:spChg chg="del">
          <ac:chgData name="Majeda Al Hermi" userId="ebe551ee1b006974" providerId="LiveId" clId="{9A2E8018-DFC0-4587-8CCF-E84692DB8287}" dt="2020-06-15T16:20:00.583" v="2702" actId="478"/>
          <ac:spMkLst>
            <pc:docMk/>
            <pc:sldMk cId="3523808841" sldId="306"/>
            <ac:spMk id="74" creationId="{8BFB80DA-526B-491E-93EB-7A5B8A06A5AD}"/>
          </ac:spMkLst>
        </pc:spChg>
        <pc:spChg chg="del">
          <ac:chgData name="Majeda Al Hermi" userId="ebe551ee1b006974" providerId="LiveId" clId="{9A2E8018-DFC0-4587-8CCF-E84692DB8287}" dt="2020-06-15T16:20:00.583" v="2702" actId="478"/>
          <ac:spMkLst>
            <pc:docMk/>
            <pc:sldMk cId="3523808841" sldId="306"/>
            <ac:spMk id="75" creationId="{E809EDDA-1A34-4C6A-90AB-4D880A3F4756}"/>
          </ac:spMkLst>
        </pc:spChg>
        <pc:spChg chg="del">
          <ac:chgData name="Majeda Al Hermi" userId="ebe551ee1b006974" providerId="LiveId" clId="{9A2E8018-DFC0-4587-8CCF-E84692DB8287}" dt="2020-06-15T16:20:00.583" v="2702" actId="478"/>
          <ac:spMkLst>
            <pc:docMk/>
            <pc:sldMk cId="3523808841" sldId="306"/>
            <ac:spMk id="76" creationId="{3C0E9DB5-23D9-407A-979E-23EEE9F18592}"/>
          </ac:spMkLst>
        </pc:spChg>
        <pc:spChg chg="del">
          <ac:chgData name="Majeda Al Hermi" userId="ebe551ee1b006974" providerId="LiveId" clId="{9A2E8018-DFC0-4587-8CCF-E84692DB8287}" dt="2020-06-15T16:20:00.583" v="2702" actId="478"/>
          <ac:spMkLst>
            <pc:docMk/>
            <pc:sldMk cId="3523808841" sldId="306"/>
            <ac:spMk id="77" creationId="{E94C7913-F809-49D2-B87D-7F590A22D2BB}"/>
          </ac:spMkLst>
        </pc:spChg>
        <pc:spChg chg="add mod">
          <ac:chgData name="Majeda Al Hermi" userId="ebe551ee1b006974" providerId="LiveId" clId="{9A2E8018-DFC0-4587-8CCF-E84692DB8287}" dt="2020-06-15T16:23:56.829" v="2773"/>
          <ac:spMkLst>
            <pc:docMk/>
            <pc:sldMk cId="3523808841" sldId="306"/>
            <ac:spMk id="78" creationId="{7FB23E35-3895-47A7-A2EB-304EBB6AD1AB}"/>
          </ac:spMkLst>
        </pc:spChg>
        <pc:spChg chg="add mod">
          <ac:chgData name="Majeda Al Hermi" userId="ebe551ee1b006974" providerId="LiveId" clId="{9A2E8018-DFC0-4587-8CCF-E84692DB8287}" dt="2020-06-15T16:23:56.829" v="2773"/>
          <ac:spMkLst>
            <pc:docMk/>
            <pc:sldMk cId="3523808841" sldId="306"/>
            <ac:spMk id="79" creationId="{7A6ACFB4-64E4-4803-9FDE-7B99EC1C5D78}"/>
          </ac:spMkLst>
        </pc:spChg>
        <pc:spChg chg="add mod">
          <ac:chgData name="Majeda Al Hermi" userId="ebe551ee1b006974" providerId="LiveId" clId="{9A2E8018-DFC0-4587-8CCF-E84692DB8287}" dt="2020-06-15T16:23:56.829" v="2773"/>
          <ac:spMkLst>
            <pc:docMk/>
            <pc:sldMk cId="3523808841" sldId="306"/>
            <ac:spMk id="80" creationId="{AFC31C73-6946-4651-9F13-C7D80BE3E9B3}"/>
          </ac:spMkLst>
        </pc:spChg>
        <pc:spChg chg="add mod">
          <ac:chgData name="Majeda Al Hermi" userId="ebe551ee1b006974" providerId="LiveId" clId="{9A2E8018-DFC0-4587-8CCF-E84692DB8287}" dt="2020-06-15T16:23:56.829" v="2773"/>
          <ac:spMkLst>
            <pc:docMk/>
            <pc:sldMk cId="3523808841" sldId="306"/>
            <ac:spMk id="81" creationId="{88B82498-147C-42C0-84C7-FC6FF84F7C01}"/>
          </ac:spMkLst>
        </pc:spChg>
        <pc:grpChg chg="add del">
          <ac:chgData name="Majeda Al Hermi" userId="ebe551ee1b006974" providerId="LiveId" clId="{9A2E8018-DFC0-4587-8CCF-E84692DB8287}" dt="2020-06-15T15:24:52.031" v="1157" actId="21"/>
          <ac:grpSpMkLst>
            <pc:docMk/>
            <pc:sldMk cId="3523808841" sldId="306"/>
            <ac:grpSpMk id="16" creationId="{50C483AE-F0AE-4090-98C4-A6EF9369854D}"/>
          </ac:grpSpMkLst>
        </pc:grpChg>
      </pc:sldChg>
      <pc:sldChg chg="add del">
        <pc:chgData name="Majeda Al Hermi" userId="ebe551ee1b006974" providerId="LiveId" clId="{9A2E8018-DFC0-4587-8CCF-E84692DB8287}" dt="2020-06-08T14:16:33.376" v="140" actId="2696"/>
        <pc:sldMkLst>
          <pc:docMk/>
          <pc:sldMk cId="489231796" sldId="307"/>
        </pc:sldMkLst>
      </pc:sldChg>
      <pc:sldChg chg="add del setBg">
        <pc:chgData name="Majeda Al Hermi" userId="ebe551ee1b006974" providerId="LiveId" clId="{9A2E8018-DFC0-4587-8CCF-E84692DB8287}" dt="2020-06-08T14:16:39.778" v="142"/>
        <pc:sldMkLst>
          <pc:docMk/>
          <pc:sldMk cId="928040169" sldId="307"/>
        </pc:sldMkLst>
      </pc:sldChg>
      <pc:sldChg chg="addSp delSp modSp add del mod ord delAnim modAnim">
        <pc:chgData name="Majeda Al Hermi" userId="ebe551ee1b006974" providerId="LiveId" clId="{9A2E8018-DFC0-4587-8CCF-E84692DB8287}" dt="2020-06-15T15:33:56.021" v="1330" actId="2696"/>
        <pc:sldMkLst>
          <pc:docMk/>
          <pc:sldMk cId="4286242384" sldId="307"/>
        </pc:sldMkLst>
        <pc:spChg chg="del">
          <ac:chgData name="Majeda Al Hermi" userId="ebe551ee1b006974" providerId="LiveId" clId="{9A2E8018-DFC0-4587-8CCF-E84692DB8287}" dt="2020-06-08T14:25:34.050" v="162" actId="478"/>
          <ac:spMkLst>
            <pc:docMk/>
            <pc:sldMk cId="4286242384" sldId="307"/>
            <ac:spMk id="12" creationId="{3D149265-CBF7-4831-85F6-7C4B3CADE5A4}"/>
          </ac:spMkLst>
        </pc:spChg>
        <pc:spChg chg="mod">
          <ac:chgData name="Majeda Al Hermi" userId="ebe551ee1b006974" providerId="LiveId" clId="{9A2E8018-DFC0-4587-8CCF-E84692DB8287}" dt="2020-06-15T15:32:58.288" v="1311"/>
          <ac:spMkLst>
            <pc:docMk/>
            <pc:sldMk cId="4286242384" sldId="307"/>
            <ac:spMk id="39" creationId="{12D52847-7E1E-4BED-8555-89D4AF8823AE}"/>
          </ac:spMkLst>
        </pc:spChg>
        <pc:spChg chg="mod">
          <ac:chgData name="Majeda Al Hermi" userId="ebe551ee1b006974" providerId="LiveId" clId="{9A2E8018-DFC0-4587-8CCF-E84692DB8287}" dt="2020-06-10T11:51:49.537" v="384" actId="20577"/>
          <ac:spMkLst>
            <pc:docMk/>
            <pc:sldMk cId="4286242384" sldId="307"/>
            <ac:spMk id="41" creationId="{C62F4748-41CE-4AE6-9199-4582ABD14EF3}"/>
          </ac:spMkLst>
        </pc:spChg>
        <pc:spChg chg="mod">
          <ac:chgData name="Majeda Al Hermi" userId="ebe551ee1b006974" providerId="LiveId" clId="{9A2E8018-DFC0-4587-8CCF-E84692DB8287}" dt="2020-06-10T11:51:11.015" v="380" actId="108"/>
          <ac:spMkLst>
            <pc:docMk/>
            <pc:sldMk cId="4286242384" sldId="307"/>
            <ac:spMk id="43" creationId="{D11D7123-0D25-422D-A3C5-A0B2013460AD}"/>
          </ac:spMkLst>
        </pc:spChg>
        <pc:spChg chg="add mod">
          <ac:chgData name="Majeda Al Hermi" userId="ebe551ee1b006974" providerId="LiveId" clId="{9A2E8018-DFC0-4587-8CCF-E84692DB8287}" dt="2020-06-08T14:26:55.347" v="164"/>
          <ac:spMkLst>
            <pc:docMk/>
            <pc:sldMk cId="4286242384" sldId="307"/>
            <ac:spMk id="62" creationId="{DC643D26-8997-4F9A-BFAD-95A88C4BD838}"/>
          </ac:spMkLst>
        </pc:spChg>
        <pc:spChg chg="mod">
          <ac:chgData name="Majeda Al Hermi" userId="ebe551ee1b006974" providerId="LiveId" clId="{9A2E8018-DFC0-4587-8CCF-E84692DB8287}" dt="2020-06-08T14:26:55.347" v="164"/>
          <ac:spMkLst>
            <pc:docMk/>
            <pc:sldMk cId="4286242384" sldId="307"/>
            <ac:spMk id="64" creationId="{F5913FCE-982B-4A46-8625-E7AA06ECA528}"/>
          </ac:spMkLst>
        </pc:spChg>
        <pc:spChg chg="add mod">
          <ac:chgData name="Majeda Al Hermi" userId="ebe551ee1b006974" providerId="LiveId" clId="{9A2E8018-DFC0-4587-8CCF-E84692DB8287}" dt="2020-06-10T11:46:53.534" v="307"/>
          <ac:spMkLst>
            <pc:docMk/>
            <pc:sldMk cId="4286242384" sldId="307"/>
            <ac:spMk id="65" creationId="{C43B193D-E857-4890-8C29-D0B914F7C068}"/>
          </ac:spMkLst>
        </pc:spChg>
        <pc:spChg chg="mod">
          <ac:chgData name="Majeda Al Hermi" userId="ebe551ee1b006974" providerId="LiveId" clId="{9A2E8018-DFC0-4587-8CCF-E84692DB8287}" dt="2020-06-08T14:26:55.347" v="164"/>
          <ac:spMkLst>
            <pc:docMk/>
            <pc:sldMk cId="4286242384" sldId="307"/>
            <ac:spMk id="78" creationId="{2349D727-2827-4CE2-85FB-B75676A77660}"/>
          </ac:spMkLst>
        </pc:spChg>
        <pc:spChg chg="mod">
          <ac:chgData name="Majeda Al Hermi" userId="ebe551ee1b006974" providerId="LiveId" clId="{9A2E8018-DFC0-4587-8CCF-E84692DB8287}" dt="2020-06-08T14:26:55.347" v="164"/>
          <ac:spMkLst>
            <pc:docMk/>
            <pc:sldMk cId="4286242384" sldId="307"/>
            <ac:spMk id="79" creationId="{6C57AA04-8C22-4511-A7B6-E1E9E92555FB}"/>
          </ac:spMkLst>
        </pc:spChg>
        <pc:spChg chg="mod">
          <ac:chgData name="Majeda Al Hermi" userId="ebe551ee1b006974" providerId="LiveId" clId="{9A2E8018-DFC0-4587-8CCF-E84692DB8287}" dt="2020-06-08T14:26:55.347" v="164"/>
          <ac:spMkLst>
            <pc:docMk/>
            <pc:sldMk cId="4286242384" sldId="307"/>
            <ac:spMk id="80" creationId="{2E71EC44-A169-4664-82C5-8C87AD95D5EA}"/>
          </ac:spMkLst>
        </pc:spChg>
        <pc:spChg chg="mod">
          <ac:chgData name="Majeda Al Hermi" userId="ebe551ee1b006974" providerId="LiveId" clId="{9A2E8018-DFC0-4587-8CCF-E84692DB8287}" dt="2020-06-08T14:26:55.347" v="164"/>
          <ac:spMkLst>
            <pc:docMk/>
            <pc:sldMk cId="4286242384" sldId="307"/>
            <ac:spMk id="81" creationId="{BD858056-A533-4E3D-A20C-A3DA3CEC1A63}"/>
          </ac:spMkLst>
        </pc:spChg>
        <pc:spChg chg="mod">
          <ac:chgData name="Majeda Al Hermi" userId="ebe551ee1b006974" providerId="LiveId" clId="{9A2E8018-DFC0-4587-8CCF-E84692DB8287}" dt="2020-06-08T14:26:55.347" v="164"/>
          <ac:spMkLst>
            <pc:docMk/>
            <pc:sldMk cId="4286242384" sldId="307"/>
            <ac:spMk id="82" creationId="{48008946-9A8C-4E96-A5F0-20CE1AE5935E}"/>
          </ac:spMkLst>
        </pc:spChg>
        <pc:spChg chg="mod">
          <ac:chgData name="Majeda Al Hermi" userId="ebe551ee1b006974" providerId="LiveId" clId="{9A2E8018-DFC0-4587-8CCF-E84692DB8287}" dt="2020-06-08T14:26:55.347" v="164"/>
          <ac:spMkLst>
            <pc:docMk/>
            <pc:sldMk cId="4286242384" sldId="307"/>
            <ac:spMk id="83" creationId="{0139B1C6-4277-483D-9A2D-A44B812F7E24}"/>
          </ac:spMkLst>
        </pc:spChg>
        <pc:spChg chg="mod">
          <ac:chgData name="Majeda Al Hermi" userId="ebe551ee1b006974" providerId="LiveId" clId="{9A2E8018-DFC0-4587-8CCF-E84692DB8287}" dt="2020-06-08T14:26:55.347" v="164"/>
          <ac:spMkLst>
            <pc:docMk/>
            <pc:sldMk cId="4286242384" sldId="307"/>
            <ac:spMk id="84" creationId="{64AEC2D5-474C-4CAE-B9DE-E0842B46FE80}"/>
          </ac:spMkLst>
        </pc:spChg>
        <pc:spChg chg="mod">
          <ac:chgData name="Majeda Al Hermi" userId="ebe551ee1b006974" providerId="LiveId" clId="{9A2E8018-DFC0-4587-8CCF-E84692DB8287}" dt="2020-06-08T14:26:55.347" v="164"/>
          <ac:spMkLst>
            <pc:docMk/>
            <pc:sldMk cId="4286242384" sldId="307"/>
            <ac:spMk id="85" creationId="{0ED02512-E743-4758-B210-1996E585070D}"/>
          </ac:spMkLst>
        </pc:spChg>
        <pc:spChg chg="mod">
          <ac:chgData name="Majeda Al Hermi" userId="ebe551ee1b006974" providerId="LiveId" clId="{9A2E8018-DFC0-4587-8CCF-E84692DB8287}" dt="2020-06-08T14:26:55.347" v="164"/>
          <ac:spMkLst>
            <pc:docMk/>
            <pc:sldMk cId="4286242384" sldId="307"/>
            <ac:spMk id="86" creationId="{B6678CCB-C58A-4C15-826E-E34C4C056494}"/>
          </ac:spMkLst>
        </pc:spChg>
        <pc:spChg chg="mod">
          <ac:chgData name="Majeda Al Hermi" userId="ebe551ee1b006974" providerId="LiveId" clId="{9A2E8018-DFC0-4587-8CCF-E84692DB8287}" dt="2020-06-08T14:26:55.347" v="164"/>
          <ac:spMkLst>
            <pc:docMk/>
            <pc:sldMk cId="4286242384" sldId="307"/>
            <ac:spMk id="87" creationId="{105EC4C5-2BD3-4125-9B4C-85F90578835F}"/>
          </ac:spMkLst>
        </pc:spChg>
        <pc:spChg chg="mod">
          <ac:chgData name="Majeda Al Hermi" userId="ebe551ee1b006974" providerId="LiveId" clId="{9A2E8018-DFC0-4587-8CCF-E84692DB8287}" dt="2020-06-08T14:26:55.347" v="164"/>
          <ac:spMkLst>
            <pc:docMk/>
            <pc:sldMk cId="4286242384" sldId="307"/>
            <ac:spMk id="88" creationId="{7B1814AC-3D9F-4BE6-954B-7E28751BB67C}"/>
          </ac:spMkLst>
        </pc:spChg>
        <pc:spChg chg="mod">
          <ac:chgData name="Majeda Al Hermi" userId="ebe551ee1b006974" providerId="LiveId" clId="{9A2E8018-DFC0-4587-8CCF-E84692DB8287}" dt="2020-06-08T14:26:55.347" v="164"/>
          <ac:spMkLst>
            <pc:docMk/>
            <pc:sldMk cId="4286242384" sldId="307"/>
            <ac:spMk id="89" creationId="{3DCF520C-0BA4-4C40-A360-CA70688E61DC}"/>
          </ac:spMkLst>
        </pc:spChg>
        <pc:spChg chg="mod">
          <ac:chgData name="Majeda Al Hermi" userId="ebe551ee1b006974" providerId="LiveId" clId="{9A2E8018-DFC0-4587-8CCF-E84692DB8287}" dt="2020-06-08T14:26:55.347" v="164"/>
          <ac:spMkLst>
            <pc:docMk/>
            <pc:sldMk cId="4286242384" sldId="307"/>
            <ac:spMk id="90" creationId="{D34E80CC-B318-4D92-B3EA-C61B4444008B}"/>
          </ac:spMkLst>
        </pc:spChg>
        <pc:spChg chg="mod">
          <ac:chgData name="Majeda Al Hermi" userId="ebe551ee1b006974" providerId="LiveId" clId="{9A2E8018-DFC0-4587-8CCF-E84692DB8287}" dt="2020-06-08T14:26:55.347" v="164"/>
          <ac:spMkLst>
            <pc:docMk/>
            <pc:sldMk cId="4286242384" sldId="307"/>
            <ac:spMk id="91" creationId="{ED044C2D-0338-453F-BEB1-0D76ABA268D7}"/>
          </ac:spMkLst>
        </pc:spChg>
        <pc:spChg chg="mod">
          <ac:chgData name="Majeda Al Hermi" userId="ebe551ee1b006974" providerId="LiveId" clId="{9A2E8018-DFC0-4587-8CCF-E84692DB8287}" dt="2020-06-08T14:26:55.347" v="164"/>
          <ac:spMkLst>
            <pc:docMk/>
            <pc:sldMk cId="4286242384" sldId="307"/>
            <ac:spMk id="92" creationId="{1D186D46-D5D8-44F4-BCDC-A21D91FEC1FF}"/>
          </ac:spMkLst>
        </pc:spChg>
        <pc:spChg chg="mod">
          <ac:chgData name="Majeda Al Hermi" userId="ebe551ee1b006974" providerId="LiveId" clId="{9A2E8018-DFC0-4587-8CCF-E84692DB8287}" dt="2020-06-08T14:26:55.347" v="164"/>
          <ac:spMkLst>
            <pc:docMk/>
            <pc:sldMk cId="4286242384" sldId="307"/>
            <ac:spMk id="93" creationId="{81C32AFD-DA78-4ADB-8B41-37C2136F3C1C}"/>
          </ac:spMkLst>
        </pc:spChg>
        <pc:spChg chg="mod">
          <ac:chgData name="Majeda Al Hermi" userId="ebe551ee1b006974" providerId="LiveId" clId="{9A2E8018-DFC0-4587-8CCF-E84692DB8287}" dt="2020-06-08T14:26:55.347" v="164"/>
          <ac:spMkLst>
            <pc:docMk/>
            <pc:sldMk cId="4286242384" sldId="307"/>
            <ac:spMk id="94" creationId="{49BEE751-5104-4724-BF55-61510BC1811B}"/>
          </ac:spMkLst>
        </pc:spChg>
        <pc:spChg chg="mod">
          <ac:chgData name="Majeda Al Hermi" userId="ebe551ee1b006974" providerId="LiveId" clId="{9A2E8018-DFC0-4587-8CCF-E84692DB8287}" dt="2020-06-08T14:26:55.347" v="164"/>
          <ac:spMkLst>
            <pc:docMk/>
            <pc:sldMk cId="4286242384" sldId="307"/>
            <ac:spMk id="95" creationId="{D40CB5C7-22AE-414C-917F-36A5971F891E}"/>
          </ac:spMkLst>
        </pc:spChg>
        <pc:spChg chg="mod">
          <ac:chgData name="Majeda Al Hermi" userId="ebe551ee1b006974" providerId="LiveId" clId="{9A2E8018-DFC0-4587-8CCF-E84692DB8287}" dt="2020-06-08T14:26:55.347" v="164"/>
          <ac:spMkLst>
            <pc:docMk/>
            <pc:sldMk cId="4286242384" sldId="307"/>
            <ac:spMk id="96" creationId="{03DBC863-A68D-422D-9AED-28AE63175947}"/>
          </ac:spMkLst>
        </pc:spChg>
        <pc:spChg chg="mod">
          <ac:chgData name="Majeda Al Hermi" userId="ebe551ee1b006974" providerId="LiveId" clId="{9A2E8018-DFC0-4587-8CCF-E84692DB8287}" dt="2020-06-08T14:26:55.347" v="164"/>
          <ac:spMkLst>
            <pc:docMk/>
            <pc:sldMk cId="4286242384" sldId="307"/>
            <ac:spMk id="97" creationId="{249A5648-B3E9-4F8C-8705-397FDE04D897}"/>
          </ac:spMkLst>
        </pc:spChg>
        <pc:spChg chg="mod">
          <ac:chgData name="Majeda Al Hermi" userId="ebe551ee1b006974" providerId="LiveId" clId="{9A2E8018-DFC0-4587-8CCF-E84692DB8287}" dt="2020-06-08T14:26:55.347" v="164"/>
          <ac:spMkLst>
            <pc:docMk/>
            <pc:sldMk cId="4286242384" sldId="307"/>
            <ac:spMk id="98" creationId="{09DF2582-CAD0-4BF2-BF87-D9EE78200688}"/>
          </ac:spMkLst>
        </pc:spChg>
        <pc:spChg chg="mod">
          <ac:chgData name="Majeda Al Hermi" userId="ebe551ee1b006974" providerId="LiveId" clId="{9A2E8018-DFC0-4587-8CCF-E84692DB8287}" dt="2020-06-08T14:26:55.347" v="164"/>
          <ac:spMkLst>
            <pc:docMk/>
            <pc:sldMk cId="4286242384" sldId="307"/>
            <ac:spMk id="99" creationId="{43C8A755-DB31-429A-A671-02D5AB7F40A6}"/>
          </ac:spMkLst>
        </pc:spChg>
        <pc:spChg chg="add del mod">
          <ac:chgData name="Majeda Al Hermi" userId="ebe551ee1b006974" providerId="LiveId" clId="{9A2E8018-DFC0-4587-8CCF-E84692DB8287}" dt="2020-06-10T11:46:06.740" v="290" actId="478"/>
          <ac:spMkLst>
            <pc:docMk/>
            <pc:sldMk cId="4286242384" sldId="307"/>
            <ac:spMk id="100" creationId="{5E62E4CD-DFB9-42D4-B243-94B2A5FEF8CE}"/>
          </ac:spMkLst>
        </pc:spChg>
        <pc:grpChg chg="del">
          <ac:chgData name="Majeda Al Hermi" userId="ebe551ee1b006974" providerId="LiveId" clId="{9A2E8018-DFC0-4587-8CCF-E84692DB8287}" dt="2020-06-08T14:25:36.040" v="163" actId="478"/>
          <ac:grpSpMkLst>
            <pc:docMk/>
            <pc:sldMk cId="4286242384" sldId="307"/>
            <ac:grpSpMk id="44" creationId="{B029C05A-AD20-46C2-89FB-90D0D7E4A1A5}"/>
          </ac:grpSpMkLst>
        </pc:grpChg>
        <pc:grpChg chg="add mod">
          <ac:chgData name="Majeda Al Hermi" userId="ebe551ee1b006974" providerId="LiveId" clId="{9A2E8018-DFC0-4587-8CCF-E84692DB8287}" dt="2020-06-08T14:26:55.347" v="164"/>
          <ac:grpSpMkLst>
            <pc:docMk/>
            <pc:sldMk cId="4286242384" sldId="307"/>
            <ac:grpSpMk id="63" creationId="{95F88FDB-3830-4B74-AA61-8F409C1FAD78}"/>
          </ac:grpSpMkLst>
        </pc:grpChg>
      </pc:sldChg>
      <pc:sldChg chg="addSp delSp modSp add mod modTransition">
        <pc:chgData name="Majeda Al Hermi" userId="ebe551ee1b006974" providerId="LiveId" clId="{9A2E8018-DFC0-4587-8CCF-E84692DB8287}" dt="2020-06-15T16:41:05.855" v="2870"/>
        <pc:sldMkLst>
          <pc:docMk/>
          <pc:sldMk cId="1511688623" sldId="308"/>
        </pc:sldMkLst>
        <pc:spChg chg="add mod">
          <ac:chgData name="Majeda Al Hermi" userId="ebe551ee1b006974" providerId="LiveId" clId="{9A2E8018-DFC0-4587-8CCF-E84692DB8287}" dt="2020-06-15T16:28:44.515" v="2807"/>
          <ac:spMkLst>
            <pc:docMk/>
            <pc:sldMk cId="1511688623" sldId="308"/>
            <ac:spMk id="3" creationId="{88016DD9-18C8-4399-8EF4-7EB5DE750AB2}"/>
          </ac:spMkLst>
        </pc:spChg>
        <pc:spChg chg="add mod">
          <ac:chgData name="Majeda Al Hermi" userId="ebe551ee1b006974" providerId="LiveId" clId="{9A2E8018-DFC0-4587-8CCF-E84692DB8287}" dt="2020-06-10T11:47:07.756" v="314"/>
          <ac:spMkLst>
            <pc:docMk/>
            <pc:sldMk cId="1511688623" sldId="308"/>
            <ac:spMk id="5" creationId="{EDA30CBC-F583-474C-AC7C-5FD8F801DDEB}"/>
          </ac:spMkLst>
        </pc:spChg>
        <pc:spChg chg="del">
          <ac:chgData name="Majeda Al Hermi" userId="ebe551ee1b006974" providerId="LiveId" clId="{9A2E8018-DFC0-4587-8CCF-E84692DB8287}" dt="2020-06-08T14:27:31.165" v="166" actId="478"/>
          <ac:spMkLst>
            <pc:docMk/>
            <pc:sldMk cId="1511688623" sldId="308"/>
            <ac:spMk id="21" creationId="{00000000-0000-0000-0000-000000000000}"/>
          </ac:spMkLst>
        </pc:spChg>
        <pc:picChg chg="add mod">
          <ac:chgData name="Majeda Al Hermi" userId="ebe551ee1b006974" providerId="LiveId" clId="{9A2E8018-DFC0-4587-8CCF-E84692DB8287}" dt="2020-06-08T14:28:07.337" v="171"/>
          <ac:picMkLst>
            <pc:docMk/>
            <pc:sldMk cId="1511688623" sldId="308"/>
            <ac:picMk id="4" creationId="{B25562ED-C647-42EA-8218-C83F4D72F2FC}"/>
          </ac:picMkLst>
        </pc:picChg>
      </pc:sldChg>
      <pc:sldChg chg="addSp delSp modSp add mod modTransition">
        <pc:chgData name="Majeda Al Hermi" userId="ebe551ee1b006974" providerId="LiveId" clId="{9A2E8018-DFC0-4587-8CCF-E84692DB8287}" dt="2020-06-15T16:41:05.855" v="2870"/>
        <pc:sldMkLst>
          <pc:docMk/>
          <pc:sldMk cId="793439796" sldId="309"/>
        </pc:sldMkLst>
        <pc:spChg chg="del">
          <ac:chgData name="Majeda Al Hermi" userId="ebe551ee1b006974" providerId="LiveId" clId="{9A2E8018-DFC0-4587-8CCF-E84692DB8287}" dt="2020-06-08T14:28:16.814" v="173" actId="478"/>
          <ac:spMkLst>
            <pc:docMk/>
            <pc:sldMk cId="793439796" sldId="309"/>
            <ac:spMk id="3" creationId="{88016DD9-18C8-4399-8EF4-7EB5DE750AB2}"/>
          </ac:spMkLst>
        </pc:spChg>
        <pc:spChg chg="add mod">
          <ac:chgData name="Majeda Al Hermi" userId="ebe551ee1b006974" providerId="LiveId" clId="{9A2E8018-DFC0-4587-8CCF-E84692DB8287}" dt="2020-06-10T11:47:09.224" v="315"/>
          <ac:spMkLst>
            <pc:docMk/>
            <pc:sldMk cId="793439796" sldId="309"/>
            <ac:spMk id="4" creationId="{6964FA9A-3DA4-47CB-BC64-E880B31A3B08}"/>
          </ac:spMkLst>
        </pc:spChg>
        <pc:spChg chg="add mod">
          <ac:chgData name="Majeda Al Hermi" userId="ebe551ee1b006974" providerId="LiveId" clId="{9A2E8018-DFC0-4587-8CCF-E84692DB8287}" dt="2020-06-15T16:28:52.951" v="2808"/>
          <ac:spMkLst>
            <pc:docMk/>
            <pc:sldMk cId="793439796" sldId="309"/>
            <ac:spMk id="5" creationId="{ED0E0ACF-C18E-4162-87A1-321F76C46AA1}"/>
          </ac:spMkLst>
        </pc:spChg>
        <pc:picChg chg="del">
          <ac:chgData name="Majeda Al Hermi" userId="ebe551ee1b006974" providerId="LiveId" clId="{9A2E8018-DFC0-4587-8CCF-E84692DB8287}" dt="2020-06-08T14:28:16.814" v="173" actId="478"/>
          <ac:picMkLst>
            <pc:docMk/>
            <pc:sldMk cId="793439796" sldId="309"/>
            <ac:picMk id="4" creationId="{B25562ED-C647-42EA-8218-C83F4D72F2FC}"/>
          </ac:picMkLst>
        </pc:picChg>
        <pc:picChg chg="add mod">
          <ac:chgData name="Majeda Al Hermi" userId="ebe551ee1b006974" providerId="LiveId" clId="{9A2E8018-DFC0-4587-8CCF-E84692DB8287}" dt="2020-06-08T14:28:28.644" v="174"/>
          <ac:picMkLst>
            <pc:docMk/>
            <pc:sldMk cId="793439796" sldId="309"/>
            <ac:picMk id="6" creationId="{A24C1F8C-FDC3-4522-BBBE-197834086AFC}"/>
          </ac:picMkLst>
        </pc:picChg>
      </pc:sldChg>
      <pc:sldChg chg="addSp modSp add modTransition">
        <pc:chgData name="Majeda Al Hermi" userId="ebe551ee1b006974" providerId="LiveId" clId="{9A2E8018-DFC0-4587-8CCF-E84692DB8287}" dt="2020-06-15T16:41:05.855" v="2870"/>
        <pc:sldMkLst>
          <pc:docMk/>
          <pc:sldMk cId="79561029" sldId="310"/>
        </pc:sldMkLst>
        <pc:spChg chg="mod">
          <ac:chgData name="Majeda Al Hermi" userId="ebe551ee1b006974" providerId="LiveId" clId="{9A2E8018-DFC0-4587-8CCF-E84692DB8287}" dt="2020-06-15T16:29:05.432" v="2809"/>
          <ac:spMkLst>
            <pc:docMk/>
            <pc:sldMk cId="79561029" sldId="310"/>
            <ac:spMk id="3" creationId="{88016DD9-18C8-4399-8EF4-7EB5DE750AB2}"/>
          </ac:spMkLst>
        </pc:spChg>
        <pc:spChg chg="add mod">
          <ac:chgData name="Majeda Al Hermi" userId="ebe551ee1b006974" providerId="LiveId" clId="{9A2E8018-DFC0-4587-8CCF-E84692DB8287}" dt="2020-06-10T11:47:12.411" v="316"/>
          <ac:spMkLst>
            <pc:docMk/>
            <pc:sldMk cId="79561029" sldId="310"/>
            <ac:spMk id="5" creationId="{A384346F-6B7C-4359-A878-F75E024FED14}"/>
          </ac:spMkLst>
        </pc:spChg>
      </pc:sldChg>
      <pc:sldChg chg="addSp modSp add modTransition">
        <pc:chgData name="Majeda Al Hermi" userId="ebe551ee1b006974" providerId="LiveId" clId="{9A2E8018-DFC0-4587-8CCF-E84692DB8287}" dt="2020-06-15T16:41:05.855" v="2870"/>
        <pc:sldMkLst>
          <pc:docMk/>
          <pc:sldMk cId="125529107" sldId="311"/>
        </pc:sldMkLst>
        <pc:spChg chg="add mod">
          <ac:chgData name="Majeda Al Hermi" userId="ebe551ee1b006974" providerId="LiveId" clId="{9A2E8018-DFC0-4587-8CCF-E84692DB8287}" dt="2020-06-10T11:47:14.067" v="317"/>
          <ac:spMkLst>
            <pc:docMk/>
            <pc:sldMk cId="125529107" sldId="311"/>
            <ac:spMk id="4" creationId="{5AF2D734-54DB-4E83-8242-649295369667}"/>
          </ac:spMkLst>
        </pc:spChg>
        <pc:spChg chg="mod">
          <ac:chgData name="Majeda Al Hermi" userId="ebe551ee1b006974" providerId="LiveId" clId="{9A2E8018-DFC0-4587-8CCF-E84692DB8287}" dt="2020-06-15T16:29:19.335" v="2810"/>
          <ac:spMkLst>
            <pc:docMk/>
            <pc:sldMk cId="125529107" sldId="311"/>
            <ac:spMk id="5" creationId="{ED0E0ACF-C18E-4162-87A1-321F76C46AA1}"/>
          </ac:spMkLst>
        </pc:spChg>
      </pc:sldChg>
      <pc:sldChg chg="addSp modSp add modTransition">
        <pc:chgData name="Majeda Al Hermi" userId="ebe551ee1b006974" providerId="LiveId" clId="{9A2E8018-DFC0-4587-8CCF-E84692DB8287}" dt="2020-06-15T16:41:05.855" v="2870"/>
        <pc:sldMkLst>
          <pc:docMk/>
          <pc:sldMk cId="2478867484" sldId="312"/>
        </pc:sldMkLst>
        <pc:spChg chg="mod">
          <ac:chgData name="Majeda Al Hermi" userId="ebe551ee1b006974" providerId="LiveId" clId="{9A2E8018-DFC0-4587-8CCF-E84692DB8287}" dt="2020-06-15T16:29:33.066" v="2811"/>
          <ac:spMkLst>
            <pc:docMk/>
            <pc:sldMk cId="2478867484" sldId="312"/>
            <ac:spMk id="3" creationId="{88016DD9-18C8-4399-8EF4-7EB5DE750AB2}"/>
          </ac:spMkLst>
        </pc:spChg>
        <pc:spChg chg="add mod">
          <ac:chgData name="Majeda Al Hermi" userId="ebe551ee1b006974" providerId="LiveId" clId="{9A2E8018-DFC0-4587-8CCF-E84692DB8287}" dt="2020-06-10T11:47:16.332" v="318"/>
          <ac:spMkLst>
            <pc:docMk/>
            <pc:sldMk cId="2478867484" sldId="312"/>
            <ac:spMk id="5" creationId="{4A906922-67B2-4EC2-84CC-73599D440A2B}"/>
          </ac:spMkLst>
        </pc:spChg>
      </pc:sldChg>
      <pc:sldChg chg="addSp modSp add modTransition">
        <pc:chgData name="Majeda Al Hermi" userId="ebe551ee1b006974" providerId="LiveId" clId="{9A2E8018-DFC0-4587-8CCF-E84692DB8287}" dt="2020-06-15T16:41:05.855" v="2870"/>
        <pc:sldMkLst>
          <pc:docMk/>
          <pc:sldMk cId="3259538716" sldId="313"/>
        </pc:sldMkLst>
        <pc:spChg chg="add mod">
          <ac:chgData name="Majeda Al Hermi" userId="ebe551ee1b006974" providerId="LiveId" clId="{9A2E8018-DFC0-4587-8CCF-E84692DB8287}" dt="2020-06-10T11:47:18.441" v="319"/>
          <ac:spMkLst>
            <pc:docMk/>
            <pc:sldMk cId="3259538716" sldId="313"/>
            <ac:spMk id="4" creationId="{CDE1023D-2B57-4DFB-8394-38567317C803}"/>
          </ac:spMkLst>
        </pc:spChg>
        <pc:spChg chg="mod">
          <ac:chgData name="Majeda Al Hermi" userId="ebe551ee1b006974" providerId="LiveId" clId="{9A2E8018-DFC0-4587-8CCF-E84692DB8287}" dt="2020-06-15T16:29:53.062" v="2812"/>
          <ac:spMkLst>
            <pc:docMk/>
            <pc:sldMk cId="3259538716" sldId="313"/>
            <ac:spMk id="5" creationId="{ED0E0ACF-C18E-4162-87A1-321F76C46AA1}"/>
          </ac:spMkLst>
        </pc:spChg>
      </pc:sldChg>
      <pc:sldChg chg="addSp modSp add modTransition">
        <pc:chgData name="Majeda Al Hermi" userId="ebe551ee1b006974" providerId="LiveId" clId="{9A2E8018-DFC0-4587-8CCF-E84692DB8287}" dt="2020-06-15T16:41:05.855" v="2870"/>
        <pc:sldMkLst>
          <pc:docMk/>
          <pc:sldMk cId="3429069283" sldId="314"/>
        </pc:sldMkLst>
        <pc:spChg chg="mod">
          <ac:chgData name="Majeda Al Hermi" userId="ebe551ee1b006974" providerId="LiveId" clId="{9A2E8018-DFC0-4587-8CCF-E84692DB8287}" dt="2020-06-15T16:30:03.871" v="2813"/>
          <ac:spMkLst>
            <pc:docMk/>
            <pc:sldMk cId="3429069283" sldId="314"/>
            <ac:spMk id="3" creationId="{88016DD9-18C8-4399-8EF4-7EB5DE750AB2}"/>
          </ac:spMkLst>
        </pc:spChg>
        <pc:spChg chg="add mod">
          <ac:chgData name="Majeda Al Hermi" userId="ebe551ee1b006974" providerId="LiveId" clId="{9A2E8018-DFC0-4587-8CCF-E84692DB8287}" dt="2020-06-10T11:47:20.159" v="320"/>
          <ac:spMkLst>
            <pc:docMk/>
            <pc:sldMk cId="3429069283" sldId="314"/>
            <ac:spMk id="5" creationId="{6ABBC900-6DDE-4C35-AD0E-124057B1AC9C}"/>
          </ac:spMkLst>
        </pc:spChg>
      </pc:sldChg>
      <pc:sldChg chg="addSp modSp add modTransition">
        <pc:chgData name="Majeda Al Hermi" userId="ebe551ee1b006974" providerId="LiveId" clId="{9A2E8018-DFC0-4587-8CCF-E84692DB8287}" dt="2020-06-15T16:41:05.855" v="2870"/>
        <pc:sldMkLst>
          <pc:docMk/>
          <pc:sldMk cId="2228265185" sldId="315"/>
        </pc:sldMkLst>
        <pc:spChg chg="add mod">
          <ac:chgData name="Majeda Al Hermi" userId="ebe551ee1b006974" providerId="LiveId" clId="{9A2E8018-DFC0-4587-8CCF-E84692DB8287}" dt="2020-06-10T11:47:25.244" v="321"/>
          <ac:spMkLst>
            <pc:docMk/>
            <pc:sldMk cId="2228265185" sldId="315"/>
            <ac:spMk id="4" creationId="{03B6A117-008F-4BEB-BB67-F0DC68D3CD7B}"/>
          </ac:spMkLst>
        </pc:spChg>
        <pc:spChg chg="mod">
          <ac:chgData name="Majeda Al Hermi" userId="ebe551ee1b006974" providerId="LiveId" clId="{9A2E8018-DFC0-4587-8CCF-E84692DB8287}" dt="2020-06-15T16:30:24.095" v="2814"/>
          <ac:spMkLst>
            <pc:docMk/>
            <pc:sldMk cId="2228265185" sldId="315"/>
            <ac:spMk id="5" creationId="{ED0E0ACF-C18E-4162-87A1-321F76C46AA1}"/>
          </ac:spMkLst>
        </pc:spChg>
      </pc:sldChg>
      <pc:sldChg chg="addSp delSp modSp add mod delAnim">
        <pc:chgData name="Majeda Al Hermi" userId="ebe551ee1b006974" providerId="LiveId" clId="{9A2E8018-DFC0-4587-8CCF-E84692DB8287}" dt="2020-06-15T16:23:24.988" v="2765"/>
        <pc:sldMkLst>
          <pc:docMk/>
          <pc:sldMk cId="3232358259" sldId="316"/>
        </pc:sldMkLst>
        <pc:spChg chg="del">
          <ac:chgData name="Majeda Al Hermi" userId="ebe551ee1b006974" providerId="LiveId" clId="{9A2E8018-DFC0-4587-8CCF-E84692DB8287}" dt="2020-06-15T12:38:03.292" v="400" actId="478"/>
          <ac:spMkLst>
            <pc:docMk/>
            <pc:sldMk cId="3232358259" sldId="316"/>
            <ac:spMk id="2" creationId="{DE01A0C1-89BF-41C3-8459-BA3530766340}"/>
          </ac:spMkLst>
        </pc:spChg>
        <pc:spChg chg="mod">
          <ac:chgData name="Majeda Al Hermi" userId="ebe551ee1b006974" providerId="LiveId" clId="{9A2E8018-DFC0-4587-8CCF-E84692DB8287}" dt="2020-06-15T12:58:08.130" v="495" actId="179"/>
          <ac:spMkLst>
            <pc:docMk/>
            <pc:sldMk cId="3232358259" sldId="316"/>
            <ac:spMk id="3" creationId="{00000000-0000-0000-0000-000000000000}"/>
          </ac:spMkLst>
        </pc:spChg>
        <pc:spChg chg="add mod">
          <ac:chgData name="Majeda Al Hermi" userId="ebe551ee1b006974" providerId="LiveId" clId="{9A2E8018-DFC0-4587-8CCF-E84692DB8287}" dt="2020-06-15T12:54:04.866" v="439" actId="207"/>
          <ac:spMkLst>
            <pc:docMk/>
            <pc:sldMk cId="3232358259" sldId="316"/>
            <ac:spMk id="4" creationId="{E5EBDA97-D405-4664-9AEB-D542E8ACE3C7}"/>
          </ac:spMkLst>
        </pc:spChg>
        <pc:spChg chg="del">
          <ac:chgData name="Majeda Al Hermi" userId="ebe551ee1b006974" providerId="LiveId" clId="{9A2E8018-DFC0-4587-8CCF-E84692DB8287}" dt="2020-06-15T12:38:03.292" v="400" actId="478"/>
          <ac:spMkLst>
            <pc:docMk/>
            <pc:sldMk cId="3232358259" sldId="316"/>
            <ac:spMk id="5" creationId="{F37090C1-6551-4DAA-ABA9-C459EDFAE955}"/>
          </ac:spMkLst>
        </pc:spChg>
        <pc:spChg chg="del">
          <ac:chgData name="Majeda Al Hermi" userId="ebe551ee1b006974" providerId="LiveId" clId="{9A2E8018-DFC0-4587-8CCF-E84692DB8287}" dt="2020-06-15T12:38:03.292" v="400" actId="478"/>
          <ac:spMkLst>
            <pc:docMk/>
            <pc:sldMk cId="3232358259" sldId="316"/>
            <ac:spMk id="6" creationId="{02AE5749-E5C4-4C26-9300-2D18634BE789}"/>
          </ac:spMkLst>
        </pc:spChg>
        <pc:spChg chg="del">
          <ac:chgData name="Majeda Al Hermi" userId="ebe551ee1b006974" providerId="LiveId" clId="{9A2E8018-DFC0-4587-8CCF-E84692DB8287}" dt="2020-06-15T12:38:03.292" v="400" actId="478"/>
          <ac:spMkLst>
            <pc:docMk/>
            <pc:sldMk cId="3232358259" sldId="316"/>
            <ac:spMk id="7" creationId="{F8751E26-4670-457B-92BA-31150DE842E4}"/>
          </ac:spMkLst>
        </pc:spChg>
        <pc:spChg chg="mod">
          <ac:chgData name="Majeda Al Hermi" userId="ebe551ee1b006974" providerId="LiveId" clId="{9A2E8018-DFC0-4587-8CCF-E84692DB8287}" dt="2020-06-15T16:14:00.370" v="2658" actId="1076"/>
          <ac:spMkLst>
            <pc:docMk/>
            <pc:sldMk cId="3232358259" sldId="316"/>
            <ac:spMk id="29" creationId="{00000000-0000-0000-0000-000000000000}"/>
          </ac:spMkLst>
        </pc:spChg>
        <pc:spChg chg="del">
          <ac:chgData name="Majeda Al Hermi" userId="ebe551ee1b006974" providerId="LiveId" clId="{9A2E8018-DFC0-4587-8CCF-E84692DB8287}" dt="2020-06-15T16:18:15.059" v="2689" actId="478"/>
          <ac:spMkLst>
            <pc:docMk/>
            <pc:sldMk cId="3232358259" sldId="316"/>
            <ac:spMk id="45" creationId="{68B5E24A-11F8-415D-A840-CB2D21FAE901}"/>
          </ac:spMkLst>
        </pc:spChg>
        <pc:spChg chg="del">
          <ac:chgData name="Majeda Al Hermi" userId="ebe551ee1b006974" providerId="LiveId" clId="{9A2E8018-DFC0-4587-8CCF-E84692DB8287}" dt="2020-06-15T16:18:15.059" v="2689" actId="478"/>
          <ac:spMkLst>
            <pc:docMk/>
            <pc:sldMk cId="3232358259" sldId="316"/>
            <ac:spMk id="46" creationId="{6738EAAB-5F38-4062-AC11-6DB047D5FC55}"/>
          </ac:spMkLst>
        </pc:spChg>
        <pc:spChg chg="del">
          <ac:chgData name="Majeda Al Hermi" userId="ebe551ee1b006974" providerId="LiveId" clId="{9A2E8018-DFC0-4587-8CCF-E84692DB8287}" dt="2020-06-15T16:18:15.059" v="2689" actId="478"/>
          <ac:spMkLst>
            <pc:docMk/>
            <pc:sldMk cId="3232358259" sldId="316"/>
            <ac:spMk id="47" creationId="{F9594C06-A694-4E36-9636-6FA4533D2BB6}"/>
          </ac:spMkLst>
        </pc:spChg>
        <pc:spChg chg="del">
          <ac:chgData name="Majeda Al Hermi" userId="ebe551ee1b006974" providerId="LiveId" clId="{9A2E8018-DFC0-4587-8CCF-E84692DB8287}" dt="2020-06-15T16:18:15.059" v="2689" actId="478"/>
          <ac:spMkLst>
            <pc:docMk/>
            <pc:sldMk cId="3232358259" sldId="316"/>
            <ac:spMk id="48" creationId="{D50F0AB1-68EB-442C-AED6-BE8140B76A08}"/>
          </ac:spMkLst>
        </pc:spChg>
        <pc:spChg chg="del">
          <ac:chgData name="Majeda Al Hermi" userId="ebe551ee1b006974" providerId="LiveId" clId="{9A2E8018-DFC0-4587-8CCF-E84692DB8287}" dt="2020-06-15T16:18:15.059" v="2689" actId="478"/>
          <ac:spMkLst>
            <pc:docMk/>
            <pc:sldMk cId="3232358259" sldId="316"/>
            <ac:spMk id="49" creationId="{396C825B-6CFD-4408-B3CC-24B1074EEDBF}"/>
          </ac:spMkLst>
        </pc:spChg>
        <pc:spChg chg="mod">
          <ac:chgData name="Majeda Al Hermi" userId="ebe551ee1b006974" providerId="LiveId" clId="{9A2E8018-DFC0-4587-8CCF-E84692DB8287}" dt="2020-06-15T16:18:11.560" v="2688"/>
          <ac:spMkLst>
            <pc:docMk/>
            <pc:sldMk cId="3232358259" sldId="316"/>
            <ac:spMk id="50" creationId="{1BC900C1-6A48-4FE1-8BD6-0F86A1CCCDE6}"/>
          </ac:spMkLst>
        </pc:spChg>
        <pc:spChg chg="del">
          <ac:chgData name="Majeda Al Hermi" userId="ebe551ee1b006974" providerId="LiveId" clId="{9A2E8018-DFC0-4587-8CCF-E84692DB8287}" dt="2020-06-15T12:38:03.292" v="400" actId="478"/>
          <ac:spMkLst>
            <pc:docMk/>
            <pc:sldMk cId="3232358259" sldId="316"/>
            <ac:spMk id="59" creationId="{11D7D186-4449-4607-8D42-DFB2262338F5}"/>
          </ac:spMkLst>
        </pc:spChg>
        <pc:spChg chg="del">
          <ac:chgData name="Majeda Al Hermi" userId="ebe551ee1b006974" providerId="LiveId" clId="{9A2E8018-DFC0-4587-8CCF-E84692DB8287}" dt="2020-06-15T12:38:03.292" v="400" actId="478"/>
          <ac:spMkLst>
            <pc:docMk/>
            <pc:sldMk cId="3232358259" sldId="316"/>
            <ac:spMk id="65" creationId="{D0AA2A27-5996-432A-AB6F-9719898251EA}"/>
          </ac:spMkLst>
        </pc:spChg>
        <pc:spChg chg="add mod">
          <ac:chgData name="Majeda Al Hermi" userId="ebe551ee1b006974" providerId="LiveId" clId="{9A2E8018-DFC0-4587-8CCF-E84692DB8287}" dt="2020-06-15T16:23:24.988" v="2765"/>
          <ac:spMkLst>
            <pc:docMk/>
            <pc:sldMk cId="3232358259" sldId="316"/>
            <ac:spMk id="66" creationId="{B42A22F0-20F6-4931-AD1C-F33D07D8CC74}"/>
          </ac:spMkLst>
        </pc:spChg>
        <pc:spChg chg="add mod">
          <ac:chgData name="Majeda Al Hermi" userId="ebe551ee1b006974" providerId="LiveId" clId="{9A2E8018-DFC0-4587-8CCF-E84692DB8287}" dt="2020-06-15T16:23:24.988" v="2765"/>
          <ac:spMkLst>
            <pc:docMk/>
            <pc:sldMk cId="3232358259" sldId="316"/>
            <ac:spMk id="68" creationId="{75D0F4EC-EA6D-4B76-8FF1-CD42E5195A71}"/>
          </ac:spMkLst>
        </pc:spChg>
        <pc:spChg chg="add mod">
          <ac:chgData name="Majeda Al Hermi" userId="ebe551ee1b006974" providerId="LiveId" clId="{9A2E8018-DFC0-4587-8CCF-E84692DB8287}" dt="2020-06-15T16:23:24.988" v="2765"/>
          <ac:spMkLst>
            <pc:docMk/>
            <pc:sldMk cId="3232358259" sldId="316"/>
            <ac:spMk id="69" creationId="{B6792C64-918D-4122-A4C9-4388F5D7A64C}"/>
          </ac:spMkLst>
        </pc:spChg>
        <pc:spChg chg="add mod">
          <ac:chgData name="Majeda Al Hermi" userId="ebe551ee1b006974" providerId="LiveId" clId="{9A2E8018-DFC0-4587-8CCF-E84692DB8287}" dt="2020-06-15T16:23:24.988" v="2765"/>
          <ac:spMkLst>
            <pc:docMk/>
            <pc:sldMk cId="3232358259" sldId="316"/>
            <ac:spMk id="70" creationId="{7A6CCA00-F03B-41FA-9A82-C9360C074160}"/>
          </ac:spMkLst>
        </pc:spChg>
        <pc:spChg chg="add mod">
          <ac:chgData name="Majeda Al Hermi" userId="ebe551ee1b006974" providerId="LiveId" clId="{9A2E8018-DFC0-4587-8CCF-E84692DB8287}" dt="2020-06-15T16:23:24.988" v="2765"/>
          <ac:spMkLst>
            <pc:docMk/>
            <pc:sldMk cId="3232358259" sldId="316"/>
            <ac:spMk id="71" creationId="{59E8FCEF-097F-46A3-9F15-02ADB235274C}"/>
          </ac:spMkLst>
        </pc:spChg>
        <pc:grpChg chg="del">
          <ac:chgData name="Majeda Al Hermi" userId="ebe551ee1b006974" providerId="LiveId" clId="{9A2E8018-DFC0-4587-8CCF-E84692DB8287}" dt="2020-06-15T12:38:03.292" v="400" actId="478"/>
          <ac:grpSpMkLst>
            <pc:docMk/>
            <pc:sldMk cId="3232358259" sldId="316"/>
            <ac:grpSpMk id="27" creationId="{DD79CA9F-CA01-4B77-B971-F6BE77C57156}"/>
          </ac:grpSpMkLst>
        </pc:grpChg>
        <pc:grpChg chg="del">
          <ac:chgData name="Majeda Al Hermi" userId="ebe551ee1b006974" providerId="LiveId" clId="{9A2E8018-DFC0-4587-8CCF-E84692DB8287}" dt="2020-06-15T12:38:03.292" v="400" actId="478"/>
          <ac:grpSpMkLst>
            <pc:docMk/>
            <pc:sldMk cId="3232358259" sldId="316"/>
            <ac:grpSpMk id="54" creationId="{33CDC88B-0F2A-4063-9D1F-427080DB8A2F}"/>
          </ac:grpSpMkLst>
        </pc:grpChg>
        <pc:grpChg chg="del">
          <ac:chgData name="Majeda Al Hermi" userId="ebe551ee1b006974" providerId="LiveId" clId="{9A2E8018-DFC0-4587-8CCF-E84692DB8287}" dt="2020-06-15T12:38:03.292" v="400" actId="478"/>
          <ac:grpSpMkLst>
            <pc:docMk/>
            <pc:sldMk cId="3232358259" sldId="316"/>
            <ac:grpSpMk id="60" creationId="{064FDB23-1223-455D-B429-02C1CBBC6800}"/>
          </ac:grpSpMkLst>
        </pc:grpChg>
        <pc:picChg chg="add mod">
          <ac:chgData name="Majeda Al Hermi" userId="ebe551ee1b006974" providerId="LiveId" clId="{9A2E8018-DFC0-4587-8CCF-E84692DB8287}" dt="2020-06-15T13:02:20.452" v="518" actId="1076"/>
          <ac:picMkLst>
            <pc:docMk/>
            <pc:sldMk cId="3232358259" sldId="316"/>
            <ac:picMk id="9" creationId="{0F21A21B-94E2-4505-A8E3-8FD5EA846063}"/>
          </ac:picMkLst>
        </pc:picChg>
      </pc:sldChg>
      <pc:sldChg chg="addSp delSp modSp add mod modTransition modAnim">
        <pc:chgData name="Majeda Al Hermi" userId="ebe551ee1b006974" providerId="LiveId" clId="{9A2E8018-DFC0-4587-8CCF-E84692DB8287}" dt="2020-06-15T16:32:52.122" v="2848"/>
        <pc:sldMkLst>
          <pc:docMk/>
          <pc:sldMk cId="1447821193" sldId="317"/>
        </pc:sldMkLst>
        <pc:spChg chg="mod topLvl">
          <ac:chgData name="Majeda Al Hermi" userId="ebe551ee1b006974" providerId="LiveId" clId="{9A2E8018-DFC0-4587-8CCF-E84692DB8287}" dt="2020-06-15T13:01:12.782" v="510" actId="165"/>
          <ac:spMkLst>
            <pc:docMk/>
            <pc:sldMk cId="1447821193" sldId="317"/>
            <ac:spMk id="3" creationId="{00000000-0000-0000-0000-000000000000}"/>
          </ac:spMkLst>
        </pc:spChg>
        <pc:spChg chg="del">
          <ac:chgData name="Majeda Al Hermi" userId="ebe551ee1b006974" providerId="LiveId" clId="{9A2E8018-DFC0-4587-8CCF-E84692DB8287}" dt="2020-06-15T16:18:51.733" v="2692" actId="478"/>
          <ac:spMkLst>
            <pc:docMk/>
            <pc:sldMk cId="1447821193" sldId="317"/>
            <ac:spMk id="45" creationId="{68B5E24A-11F8-415D-A840-CB2D21FAE901}"/>
          </ac:spMkLst>
        </pc:spChg>
        <pc:spChg chg="del">
          <ac:chgData name="Majeda Al Hermi" userId="ebe551ee1b006974" providerId="LiveId" clId="{9A2E8018-DFC0-4587-8CCF-E84692DB8287}" dt="2020-06-15T16:18:51.733" v="2692" actId="478"/>
          <ac:spMkLst>
            <pc:docMk/>
            <pc:sldMk cId="1447821193" sldId="317"/>
            <ac:spMk id="46" creationId="{6738EAAB-5F38-4062-AC11-6DB047D5FC55}"/>
          </ac:spMkLst>
        </pc:spChg>
        <pc:spChg chg="del">
          <ac:chgData name="Majeda Al Hermi" userId="ebe551ee1b006974" providerId="LiveId" clId="{9A2E8018-DFC0-4587-8CCF-E84692DB8287}" dt="2020-06-15T16:18:51.733" v="2692" actId="478"/>
          <ac:spMkLst>
            <pc:docMk/>
            <pc:sldMk cId="1447821193" sldId="317"/>
            <ac:spMk id="47" creationId="{F9594C06-A694-4E36-9636-6FA4533D2BB6}"/>
          </ac:spMkLst>
        </pc:spChg>
        <pc:spChg chg="del">
          <ac:chgData name="Majeda Al Hermi" userId="ebe551ee1b006974" providerId="LiveId" clId="{9A2E8018-DFC0-4587-8CCF-E84692DB8287}" dt="2020-06-15T16:18:51.733" v="2692" actId="478"/>
          <ac:spMkLst>
            <pc:docMk/>
            <pc:sldMk cId="1447821193" sldId="317"/>
            <ac:spMk id="48" creationId="{D50F0AB1-68EB-442C-AED6-BE8140B76A08}"/>
          </ac:spMkLst>
        </pc:spChg>
        <pc:spChg chg="del">
          <ac:chgData name="Majeda Al Hermi" userId="ebe551ee1b006974" providerId="LiveId" clId="{9A2E8018-DFC0-4587-8CCF-E84692DB8287}" dt="2020-06-15T16:18:51.733" v="2692" actId="478"/>
          <ac:spMkLst>
            <pc:docMk/>
            <pc:sldMk cId="1447821193" sldId="317"/>
            <ac:spMk id="49" creationId="{396C825B-6CFD-4408-B3CC-24B1074EEDBF}"/>
          </ac:spMkLst>
        </pc:spChg>
        <pc:spChg chg="add mod">
          <ac:chgData name="Majeda Al Hermi" userId="ebe551ee1b006974" providerId="LiveId" clId="{9A2E8018-DFC0-4587-8CCF-E84692DB8287}" dt="2020-06-15T13:01:41.008" v="515"/>
          <ac:spMkLst>
            <pc:docMk/>
            <pc:sldMk cId="1447821193" sldId="317"/>
            <ac:spMk id="51" creationId="{658F7108-AFD1-4490-A4F1-ED37485D6507}"/>
          </ac:spMkLst>
        </pc:spChg>
        <pc:spChg chg="add mod">
          <ac:chgData name="Majeda Al Hermi" userId="ebe551ee1b006974" providerId="LiveId" clId="{9A2E8018-DFC0-4587-8CCF-E84692DB8287}" dt="2020-06-15T16:19:01.886" v="2693"/>
          <ac:spMkLst>
            <pc:docMk/>
            <pc:sldMk cId="1447821193" sldId="317"/>
            <ac:spMk id="52" creationId="{325522A7-317E-4026-AAE4-CE24E0DBE1CB}"/>
          </ac:spMkLst>
        </pc:spChg>
        <pc:spChg chg="add mod">
          <ac:chgData name="Majeda Al Hermi" userId="ebe551ee1b006974" providerId="LiveId" clId="{9A2E8018-DFC0-4587-8CCF-E84692DB8287}" dt="2020-06-15T16:23:26.692" v="2766"/>
          <ac:spMkLst>
            <pc:docMk/>
            <pc:sldMk cId="1447821193" sldId="317"/>
            <ac:spMk id="53" creationId="{4FE159D7-E2BC-460F-ADDF-576276EF8655}"/>
          </ac:spMkLst>
        </pc:spChg>
        <pc:spChg chg="add mod">
          <ac:chgData name="Majeda Al Hermi" userId="ebe551ee1b006974" providerId="LiveId" clId="{9A2E8018-DFC0-4587-8CCF-E84692DB8287}" dt="2020-06-15T16:23:26.692" v="2766"/>
          <ac:spMkLst>
            <pc:docMk/>
            <pc:sldMk cId="1447821193" sldId="317"/>
            <ac:spMk id="54" creationId="{7F151BE2-37B1-4F20-AE2F-9506493F2705}"/>
          </ac:spMkLst>
        </pc:spChg>
        <pc:spChg chg="add mod">
          <ac:chgData name="Majeda Al Hermi" userId="ebe551ee1b006974" providerId="LiveId" clId="{9A2E8018-DFC0-4587-8CCF-E84692DB8287}" dt="2020-06-15T16:23:26.692" v="2766"/>
          <ac:spMkLst>
            <pc:docMk/>
            <pc:sldMk cId="1447821193" sldId="317"/>
            <ac:spMk id="55" creationId="{13F6E29E-C4F9-4799-9EE5-D5EDEE589AFA}"/>
          </ac:spMkLst>
        </pc:spChg>
        <pc:spChg chg="add mod">
          <ac:chgData name="Majeda Al Hermi" userId="ebe551ee1b006974" providerId="LiveId" clId="{9A2E8018-DFC0-4587-8CCF-E84692DB8287}" dt="2020-06-15T16:23:26.692" v="2766"/>
          <ac:spMkLst>
            <pc:docMk/>
            <pc:sldMk cId="1447821193" sldId="317"/>
            <ac:spMk id="56" creationId="{519337B3-1866-412F-8C3B-AE6107BCDE24}"/>
          </ac:spMkLst>
        </pc:spChg>
        <pc:spChg chg="add mod">
          <ac:chgData name="Majeda Al Hermi" userId="ebe551ee1b006974" providerId="LiveId" clId="{9A2E8018-DFC0-4587-8CCF-E84692DB8287}" dt="2020-06-15T16:23:26.692" v="2766"/>
          <ac:spMkLst>
            <pc:docMk/>
            <pc:sldMk cId="1447821193" sldId="317"/>
            <ac:spMk id="57" creationId="{EA0158A5-90D0-4212-9A83-F1A6617979B7}"/>
          </ac:spMkLst>
        </pc:spChg>
        <pc:grpChg chg="add del mod">
          <ac:chgData name="Majeda Al Hermi" userId="ebe551ee1b006974" providerId="LiveId" clId="{9A2E8018-DFC0-4587-8CCF-E84692DB8287}" dt="2020-06-15T13:01:12.782" v="510" actId="165"/>
          <ac:grpSpMkLst>
            <pc:docMk/>
            <pc:sldMk cId="1447821193" sldId="317"/>
            <ac:grpSpMk id="2" creationId="{418B3AFE-94A3-4954-9185-E7CECD42E505}"/>
          </ac:grpSpMkLst>
        </pc:grpChg>
        <pc:picChg chg="add del mod topLvl">
          <ac:chgData name="Majeda Al Hermi" userId="ebe551ee1b006974" providerId="LiveId" clId="{9A2E8018-DFC0-4587-8CCF-E84692DB8287}" dt="2020-06-15T15:39:36.251" v="1499" actId="478"/>
          <ac:picMkLst>
            <pc:docMk/>
            <pc:sldMk cId="1447821193" sldId="317"/>
            <ac:picMk id="1026" creationId="{DAED440F-5279-4CFB-9717-D728B6F345AC}"/>
          </ac:picMkLst>
        </pc:picChg>
        <pc:picChg chg="add mod">
          <ac:chgData name="Majeda Al Hermi" userId="ebe551ee1b006974" providerId="LiveId" clId="{9A2E8018-DFC0-4587-8CCF-E84692DB8287}" dt="2020-06-15T15:42:55.635" v="1525" actId="1076"/>
          <ac:picMkLst>
            <pc:docMk/>
            <pc:sldMk cId="1447821193" sldId="317"/>
            <ac:picMk id="1028" creationId="{5FF24467-92CF-4856-BD56-580F6AEEB7F4}"/>
          </ac:picMkLst>
        </pc:picChg>
        <pc:picChg chg="add mod">
          <ac:chgData name="Majeda Al Hermi" userId="ebe551ee1b006974" providerId="LiveId" clId="{9A2E8018-DFC0-4587-8CCF-E84692DB8287}" dt="2020-06-15T15:41:30.520" v="1513" actId="1076"/>
          <ac:picMkLst>
            <pc:docMk/>
            <pc:sldMk cId="1447821193" sldId="317"/>
            <ac:picMk id="1030" creationId="{B05AFC5D-5E77-442A-B1EC-3D854DACD315}"/>
          </ac:picMkLst>
        </pc:picChg>
        <pc:picChg chg="add mod">
          <ac:chgData name="Majeda Al Hermi" userId="ebe551ee1b006974" providerId="LiveId" clId="{9A2E8018-DFC0-4587-8CCF-E84692DB8287}" dt="2020-06-15T15:42:53.494" v="1524" actId="14100"/>
          <ac:picMkLst>
            <pc:docMk/>
            <pc:sldMk cId="1447821193" sldId="317"/>
            <ac:picMk id="1032" creationId="{83E8233F-E89F-4F68-8133-D60382B7A7F8}"/>
          </ac:picMkLst>
        </pc:picChg>
        <pc:picChg chg="add mod">
          <ac:chgData name="Majeda Al Hermi" userId="ebe551ee1b006974" providerId="LiveId" clId="{9A2E8018-DFC0-4587-8CCF-E84692DB8287}" dt="2020-06-15T15:42:57.025" v="1526" actId="1076"/>
          <ac:picMkLst>
            <pc:docMk/>
            <pc:sldMk cId="1447821193" sldId="317"/>
            <ac:picMk id="1034" creationId="{0009163D-0A7B-4F57-B52F-1951F925E044}"/>
          </ac:picMkLst>
        </pc:picChg>
        <pc:picChg chg="add mod">
          <ac:chgData name="Majeda Al Hermi" userId="ebe551ee1b006974" providerId="LiveId" clId="{9A2E8018-DFC0-4587-8CCF-E84692DB8287}" dt="2020-06-15T15:44:13.271" v="1539" actId="14100"/>
          <ac:picMkLst>
            <pc:docMk/>
            <pc:sldMk cId="1447821193" sldId="317"/>
            <ac:picMk id="1036" creationId="{355CA95E-9DC1-43A2-A45F-786A3222B1E4}"/>
          </ac:picMkLst>
        </pc:picChg>
      </pc:sldChg>
      <pc:sldChg chg="addSp delSp modSp add mod ord modTransition modAnim">
        <pc:chgData name="Majeda Al Hermi" userId="ebe551ee1b006974" providerId="LiveId" clId="{9A2E8018-DFC0-4587-8CCF-E84692DB8287}" dt="2020-06-15T16:34:14.411" v="2849"/>
        <pc:sldMkLst>
          <pc:docMk/>
          <pc:sldMk cId="3643226933" sldId="318"/>
        </pc:sldMkLst>
        <pc:spChg chg="mod">
          <ac:chgData name="Majeda Al Hermi" userId="ebe551ee1b006974" providerId="LiveId" clId="{9A2E8018-DFC0-4587-8CCF-E84692DB8287}" dt="2020-06-15T13:11:19.406" v="636" actId="20578"/>
          <ac:spMkLst>
            <pc:docMk/>
            <pc:sldMk cId="3643226933" sldId="318"/>
            <ac:spMk id="3" creationId="{00000000-0000-0000-0000-000000000000}"/>
          </ac:spMkLst>
        </pc:spChg>
        <pc:spChg chg="del">
          <ac:chgData name="Majeda Al Hermi" userId="ebe551ee1b006974" providerId="LiveId" clId="{9A2E8018-DFC0-4587-8CCF-E84692DB8287}" dt="2020-06-15T16:19:44.030" v="2700" actId="478"/>
          <ac:spMkLst>
            <pc:docMk/>
            <pc:sldMk cId="3643226933" sldId="318"/>
            <ac:spMk id="27" creationId="{7060F6AB-2E95-4AD8-B398-9243820FF548}"/>
          </ac:spMkLst>
        </pc:spChg>
        <pc:spChg chg="del">
          <ac:chgData name="Majeda Al Hermi" userId="ebe551ee1b006974" providerId="LiveId" clId="{9A2E8018-DFC0-4587-8CCF-E84692DB8287}" dt="2020-06-15T16:19:44.030" v="2700" actId="478"/>
          <ac:spMkLst>
            <pc:docMk/>
            <pc:sldMk cId="3643226933" sldId="318"/>
            <ac:spMk id="28" creationId="{130B19B1-892D-405D-AE6F-1E35DAD1FA9D}"/>
          </ac:spMkLst>
        </pc:spChg>
        <pc:spChg chg="mod">
          <ac:chgData name="Majeda Al Hermi" userId="ebe551ee1b006974" providerId="LiveId" clId="{9A2E8018-DFC0-4587-8CCF-E84692DB8287}" dt="2020-06-15T13:07:32.125" v="618" actId="404"/>
          <ac:spMkLst>
            <pc:docMk/>
            <pc:sldMk cId="3643226933" sldId="318"/>
            <ac:spMk id="29" creationId="{00000000-0000-0000-0000-000000000000}"/>
          </ac:spMkLst>
        </pc:spChg>
        <pc:spChg chg="mod">
          <ac:chgData name="Majeda Al Hermi" userId="ebe551ee1b006974" providerId="LiveId" clId="{9A2E8018-DFC0-4587-8CCF-E84692DB8287}" dt="2020-06-15T16:19:41.062" v="2699"/>
          <ac:spMkLst>
            <pc:docMk/>
            <pc:sldMk cId="3643226933" sldId="318"/>
            <ac:spMk id="45" creationId="{00000000-0000-0000-0000-000000000000}"/>
          </ac:spMkLst>
        </pc:spChg>
        <pc:spChg chg="del">
          <ac:chgData name="Majeda Al Hermi" userId="ebe551ee1b006974" providerId="LiveId" clId="{9A2E8018-DFC0-4587-8CCF-E84692DB8287}" dt="2020-06-15T16:19:44.030" v="2700" actId="478"/>
          <ac:spMkLst>
            <pc:docMk/>
            <pc:sldMk cId="3643226933" sldId="318"/>
            <ac:spMk id="46" creationId="{7FC95EBC-B708-4CDC-8801-6B423868DF17}"/>
          </ac:spMkLst>
        </pc:spChg>
        <pc:spChg chg="del">
          <ac:chgData name="Majeda Al Hermi" userId="ebe551ee1b006974" providerId="LiveId" clId="{9A2E8018-DFC0-4587-8CCF-E84692DB8287}" dt="2020-06-15T16:19:44.030" v="2700" actId="478"/>
          <ac:spMkLst>
            <pc:docMk/>
            <pc:sldMk cId="3643226933" sldId="318"/>
            <ac:spMk id="47" creationId="{8161C838-22A7-4F93-B9D8-BE9D51FA74B2}"/>
          </ac:spMkLst>
        </pc:spChg>
        <pc:spChg chg="del">
          <ac:chgData name="Majeda Al Hermi" userId="ebe551ee1b006974" providerId="LiveId" clId="{9A2E8018-DFC0-4587-8CCF-E84692DB8287}" dt="2020-06-15T16:19:44.030" v="2700" actId="478"/>
          <ac:spMkLst>
            <pc:docMk/>
            <pc:sldMk cId="3643226933" sldId="318"/>
            <ac:spMk id="48" creationId="{2E24996D-96BF-4AE9-B3CC-437CB4F6A99E}"/>
          </ac:spMkLst>
        </pc:spChg>
        <pc:spChg chg="add mod">
          <ac:chgData name="Majeda Al Hermi" userId="ebe551ee1b006974" providerId="LiveId" clId="{9A2E8018-DFC0-4587-8CCF-E84692DB8287}" dt="2020-06-15T13:08:03.966" v="620"/>
          <ac:spMkLst>
            <pc:docMk/>
            <pc:sldMk cId="3643226933" sldId="318"/>
            <ac:spMk id="51" creationId="{27840A59-20FD-4B55-92EB-E73D9AEE0A79}"/>
          </ac:spMkLst>
        </pc:spChg>
        <pc:spChg chg="add mod">
          <ac:chgData name="Majeda Al Hermi" userId="ebe551ee1b006974" providerId="LiveId" clId="{9A2E8018-DFC0-4587-8CCF-E84692DB8287}" dt="2020-06-15T13:12:29.142" v="708" actId="1036"/>
          <ac:spMkLst>
            <pc:docMk/>
            <pc:sldMk cId="3643226933" sldId="318"/>
            <ac:spMk id="52" creationId="{70C74CC1-35DB-4221-A218-94DFF620C6FD}"/>
          </ac:spMkLst>
        </pc:spChg>
        <pc:spChg chg="add mod">
          <ac:chgData name="Majeda Al Hermi" userId="ebe551ee1b006974" providerId="LiveId" clId="{9A2E8018-DFC0-4587-8CCF-E84692DB8287}" dt="2020-06-15T13:12:29.142" v="708" actId="1036"/>
          <ac:spMkLst>
            <pc:docMk/>
            <pc:sldMk cId="3643226933" sldId="318"/>
            <ac:spMk id="53" creationId="{2720B16A-8F4B-4482-886C-DC7934030C93}"/>
          </ac:spMkLst>
        </pc:spChg>
        <pc:spChg chg="add mod">
          <ac:chgData name="Majeda Al Hermi" userId="ebe551ee1b006974" providerId="LiveId" clId="{9A2E8018-DFC0-4587-8CCF-E84692DB8287}" dt="2020-06-15T13:12:39.182" v="729" actId="1036"/>
          <ac:spMkLst>
            <pc:docMk/>
            <pc:sldMk cId="3643226933" sldId="318"/>
            <ac:spMk id="54" creationId="{4C6337D3-5090-458B-843A-8817B5A218D1}"/>
          </ac:spMkLst>
        </pc:spChg>
        <pc:spChg chg="add mod">
          <ac:chgData name="Majeda Al Hermi" userId="ebe551ee1b006974" providerId="LiveId" clId="{9A2E8018-DFC0-4587-8CCF-E84692DB8287}" dt="2020-06-15T13:12:39.182" v="729" actId="1036"/>
          <ac:spMkLst>
            <pc:docMk/>
            <pc:sldMk cId="3643226933" sldId="318"/>
            <ac:spMk id="55" creationId="{E1DD9794-4FCB-4007-A111-FF5D71F467D8}"/>
          </ac:spMkLst>
        </pc:spChg>
        <pc:spChg chg="add mod">
          <ac:chgData name="Majeda Al Hermi" userId="ebe551ee1b006974" providerId="LiveId" clId="{9A2E8018-DFC0-4587-8CCF-E84692DB8287}" dt="2020-06-15T13:13:29.952" v="771" actId="1035"/>
          <ac:spMkLst>
            <pc:docMk/>
            <pc:sldMk cId="3643226933" sldId="318"/>
            <ac:spMk id="56" creationId="{E6EDE5D5-6D05-4261-850A-3E8139CEBFFC}"/>
          </ac:spMkLst>
        </pc:spChg>
        <pc:spChg chg="add mod">
          <ac:chgData name="Majeda Al Hermi" userId="ebe551ee1b006974" providerId="LiveId" clId="{9A2E8018-DFC0-4587-8CCF-E84692DB8287}" dt="2020-06-15T13:13:29.952" v="771" actId="1035"/>
          <ac:spMkLst>
            <pc:docMk/>
            <pc:sldMk cId="3643226933" sldId="318"/>
            <ac:spMk id="57" creationId="{ADB1ED1B-7198-403F-9D31-601914AE0C89}"/>
          </ac:spMkLst>
        </pc:spChg>
        <pc:spChg chg="add mod">
          <ac:chgData name="Majeda Al Hermi" userId="ebe551ee1b006974" providerId="LiveId" clId="{9A2E8018-DFC0-4587-8CCF-E84692DB8287}" dt="2020-06-15T13:12:29.142" v="708" actId="1036"/>
          <ac:spMkLst>
            <pc:docMk/>
            <pc:sldMk cId="3643226933" sldId="318"/>
            <ac:spMk id="58" creationId="{240B67E4-AC48-4414-88E5-3A16006121FD}"/>
          </ac:spMkLst>
        </pc:spChg>
        <pc:spChg chg="add mod">
          <ac:chgData name="Majeda Al Hermi" userId="ebe551ee1b006974" providerId="LiveId" clId="{9A2E8018-DFC0-4587-8CCF-E84692DB8287}" dt="2020-06-15T13:13:05.597" v="735" actId="1076"/>
          <ac:spMkLst>
            <pc:docMk/>
            <pc:sldMk cId="3643226933" sldId="318"/>
            <ac:spMk id="59" creationId="{D45BD9B5-7E38-4DDB-9395-6B2A3105F0FB}"/>
          </ac:spMkLst>
        </pc:spChg>
        <pc:spChg chg="add mod">
          <ac:chgData name="Majeda Al Hermi" userId="ebe551ee1b006974" providerId="LiveId" clId="{9A2E8018-DFC0-4587-8CCF-E84692DB8287}" dt="2020-06-15T13:12:49.523" v="731" actId="120"/>
          <ac:spMkLst>
            <pc:docMk/>
            <pc:sldMk cId="3643226933" sldId="318"/>
            <ac:spMk id="60" creationId="{1164A53F-FC59-4ADD-B61E-624F7B163D17}"/>
          </ac:spMkLst>
        </pc:spChg>
        <pc:spChg chg="add mod">
          <ac:chgData name="Majeda Al Hermi" userId="ebe551ee1b006974" providerId="LiveId" clId="{9A2E8018-DFC0-4587-8CCF-E84692DB8287}" dt="2020-06-15T13:12:55.271" v="732" actId="14100"/>
          <ac:spMkLst>
            <pc:docMk/>
            <pc:sldMk cId="3643226933" sldId="318"/>
            <ac:spMk id="61" creationId="{39003CF9-F3E4-44A4-BCD5-70A6652331D6}"/>
          </ac:spMkLst>
        </pc:spChg>
        <pc:spChg chg="add mod">
          <ac:chgData name="Majeda Al Hermi" userId="ebe551ee1b006974" providerId="LiveId" clId="{9A2E8018-DFC0-4587-8CCF-E84692DB8287}" dt="2020-06-15T13:13:41.950" v="774" actId="1076"/>
          <ac:spMkLst>
            <pc:docMk/>
            <pc:sldMk cId="3643226933" sldId="318"/>
            <ac:spMk id="62" creationId="{B12EBE37-5F67-4D1B-8D12-BE13EB284825}"/>
          </ac:spMkLst>
        </pc:spChg>
        <pc:spChg chg="add mod">
          <ac:chgData name="Majeda Al Hermi" userId="ebe551ee1b006974" providerId="LiveId" clId="{9A2E8018-DFC0-4587-8CCF-E84692DB8287}" dt="2020-06-15T13:13:29.952" v="771" actId="1035"/>
          <ac:spMkLst>
            <pc:docMk/>
            <pc:sldMk cId="3643226933" sldId="318"/>
            <ac:spMk id="63" creationId="{C8F25818-2F8D-40E7-98B2-03313D062AAA}"/>
          </ac:spMkLst>
        </pc:spChg>
        <pc:spChg chg="add mod">
          <ac:chgData name="Majeda Al Hermi" userId="ebe551ee1b006974" providerId="LiveId" clId="{9A2E8018-DFC0-4587-8CCF-E84692DB8287}" dt="2020-06-15T16:23:51.580" v="2771"/>
          <ac:spMkLst>
            <pc:docMk/>
            <pc:sldMk cId="3643226933" sldId="318"/>
            <ac:spMk id="64" creationId="{136BE217-AC3D-4EC9-9554-366C99A8A2AA}"/>
          </ac:spMkLst>
        </pc:spChg>
        <pc:spChg chg="add mod">
          <ac:chgData name="Majeda Al Hermi" userId="ebe551ee1b006974" providerId="LiveId" clId="{9A2E8018-DFC0-4587-8CCF-E84692DB8287}" dt="2020-06-15T16:23:51.580" v="2771"/>
          <ac:spMkLst>
            <pc:docMk/>
            <pc:sldMk cId="3643226933" sldId="318"/>
            <ac:spMk id="65" creationId="{569A34F0-41B8-452E-98A1-67E61D97CF55}"/>
          </ac:spMkLst>
        </pc:spChg>
        <pc:spChg chg="add mod">
          <ac:chgData name="Majeda Al Hermi" userId="ebe551ee1b006974" providerId="LiveId" clId="{9A2E8018-DFC0-4587-8CCF-E84692DB8287}" dt="2020-06-15T16:23:51.580" v="2771"/>
          <ac:spMkLst>
            <pc:docMk/>
            <pc:sldMk cId="3643226933" sldId="318"/>
            <ac:spMk id="66" creationId="{9CD08636-A475-4E68-B20E-A248144B9948}"/>
          </ac:spMkLst>
        </pc:spChg>
        <pc:spChg chg="add mod">
          <ac:chgData name="Majeda Al Hermi" userId="ebe551ee1b006974" providerId="LiveId" clId="{9A2E8018-DFC0-4587-8CCF-E84692DB8287}" dt="2020-06-15T16:23:51.580" v="2771"/>
          <ac:spMkLst>
            <pc:docMk/>
            <pc:sldMk cId="3643226933" sldId="318"/>
            <ac:spMk id="67" creationId="{448D0FE7-B4C1-4526-B8F1-E09D4EA2926C}"/>
          </ac:spMkLst>
        </pc:spChg>
        <pc:spChg chg="add mod">
          <ac:chgData name="Majeda Al Hermi" userId="ebe551ee1b006974" providerId="LiveId" clId="{9A2E8018-DFC0-4587-8CCF-E84692DB8287}" dt="2020-06-15T16:23:51.580" v="2771"/>
          <ac:spMkLst>
            <pc:docMk/>
            <pc:sldMk cId="3643226933" sldId="318"/>
            <ac:spMk id="68" creationId="{9DDB748C-38E4-48D1-8B87-71F03D807E40}"/>
          </ac:spMkLst>
        </pc:spChg>
        <pc:picChg chg="add mod">
          <ac:chgData name="Majeda Al Hermi" userId="ebe551ee1b006974" providerId="LiveId" clId="{9A2E8018-DFC0-4587-8CCF-E84692DB8287}" dt="2020-06-15T13:08:03.966" v="620"/>
          <ac:picMkLst>
            <pc:docMk/>
            <pc:sldMk cId="3643226933" sldId="318"/>
            <ac:picMk id="49" creationId="{0A25EF7D-67C4-4FCC-83DF-5D9D90275B6A}"/>
          </ac:picMkLst>
        </pc:picChg>
      </pc:sldChg>
      <pc:sldChg chg="addSp delSp modSp add mod modAnim">
        <pc:chgData name="Majeda Al Hermi" userId="ebe551ee1b006974" providerId="LiveId" clId="{9A2E8018-DFC0-4587-8CCF-E84692DB8287}" dt="2020-06-15T16:39:06.616" v="2869"/>
        <pc:sldMkLst>
          <pc:docMk/>
          <pc:sldMk cId="3389241250" sldId="319"/>
        </pc:sldMkLst>
        <pc:spChg chg="mod">
          <ac:chgData name="Majeda Al Hermi" userId="ebe551ee1b006974" providerId="LiveId" clId="{9A2E8018-DFC0-4587-8CCF-E84692DB8287}" dt="2020-06-15T13:21:01.634" v="868" actId="207"/>
          <ac:spMkLst>
            <pc:docMk/>
            <pc:sldMk cId="3389241250" sldId="319"/>
            <ac:spMk id="8" creationId="{DC37789B-B980-4028-8C51-2DBB7697BBEF}"/>
          </ac:spMkLst>
        </pc:spChg>
        <pc:spChg chg="mod">
          <ac:chgData name="Majeda Al Hermi" userId="ebe551ee1b006974" providerId="LiveId" clId="{9A2E8018-DFC0-4587-8CCF-E84692DB8287}" dt="2020-06-15T13:21:08.679" v="871" actId="207"/>
          <ac:spMkLst>
            <pc:docMk/>
            <pc:sldMk cId="3389241250" sldId="319"/>
            <ac:spMk id="9" creationId="{DC1C942D-6E2D-45B0-A963-9A5277954F0A}"/>
          </ac:spMkLst>
        </pc:spChg>
        <pc:spChg chg="mod">
          <ac:chgData name="Majeda Al Hermi" userId="ebe551ee1b006974" providerId="LiveId" clId="{9A2E8018-DFC0-4587-8CCF-E84692DB8287}" dt="2020-06-15T13:21:46.296" v="882" actId="1076"/>
          <ac:spMkLst>
            <pc:docMk/>
            <pc:sldMk cId="3389241250" sldId="319"/>
            <ac:spMk id="10" creationId="{8504C26D-7627-44EF-8377-F8A1C5DA0997}"/>
          </ac:spMkLst>
        </pc:spChg>
        <pc:spChg chg="mod">
          <ac:chgData name="Majeda Al Hermi" userId="ebe551ee1b006974" providerId="LiveId" clId="{9A2E8018-DFC0-4587-8CCF-E84692DB8287}" dt="2020-06-15T13:21:11.304" v="872" actId="207"/>
          <ac:spMkLst>
            <pc:docMk/>
            <pc:sldMk cId="3389241250" sldId="319"/>
            <ac:spMk id="11" creationId="{DB26321C-358E-41A9-BD37-6BC17CF9A85E}"/>
          </ac:spMkLst>
        </pc:spChg>
        <pc:spChg chg="mod">
          <ac:chgData name="Majeda Al Hermi" userId="ebe551ee1b006974" providerId="LiveId" clId="{9A2E8018-DFC0-4587-8CCF-E84692DB8287}" dt="2020-06-15T13:21:19.724" v="875" actId="1076"/>
          <ac:spMkLst>
            <pc:docMk/>
            <pc:sldMk cId="3389241250" sldId="319"/>
            <ac:spMk id="12" creationId="{750E0D91-8348-49C3-AC19-12119580C3F6}"/>
          </ac:spMkLst>
        </pc:spChg>
        <pc:spChg chg="mod">
          <ac:chgData name="Majeda Al Hermi" userId="ebe551ee1b006974" providerId="LiveId" clId="{9A2E8018-DFC0-4587-8CCF-E84692DB8287}" dt="2020-06-15T13:21:13.803" v="873" actId="207"/>
          <ac:spMkLst>
            <pc:docMk/>
            <pc:sldMk cId="3389241250" sldId="319"/>
            <ac:spMk id="13" creationId="{111435E4-8F67-42A6-9F1F-ECD8F0BF8C75}"/>
          </ac:spMkLst>
        </pc:spChg>
        <pc:spChg chg="del mod">
          <ac:chgData name="Majeda Al Hermi" userId="ebe551ee1b006974" providerId="LiveId" clId="{9A2E8018-DFC0-4587-8CCF-E84692DB8287}" dt="2020-06-15T13:21:27.441" v="878" actId="478"/>
          <ac:spMkLst>
            <pc:docMk/>
            <pc:sldMk cId="3389241250" sldId="319"/>
            <ac:spMk id="41" creationId="{BAEA321E-8AF6-4844-BEBA-57C217359FF6}"/>
          </ac:spMkLst>
        </pc:spChg>
        <pc:spChg chg="add mod">
          <ac:chgData name="Majeda Al Hermi" userId="ebe551ee1b006974" providerId="LiveId" clId="{9A2E8018-DFC0-4587-8CCF-E84692DB8287}" dt="2020-06-15T16:20:56.158" v="2709"/>
          <ac:spMkLst>
            <pc:docMk/>
            <pc:sldMk cId="3389241250" sldId="319"/>
            <ac:spMk id="42" creationId="{ED72763B-FC67-4932-8E55-049109EA7D35}"/>
          </ac:spMkLst>
        </pc:spChg>
        <pc:spChg chg="add mod">
          <ac:chgData name="Majeda Al Hermi" userId="ebe551ee1b006974" providerId="LiveId" clId="{9A2E8018-DFC0-4587-8CCF-E84692DB8287}" dt="2020-06-15T16:24:21.230" v="2779"/>
          <ac:spMkLst>
            <pc:docMk/>
            <pc:sldMk cId="3389241250" sldId="319"/>
            <ac:spMk id="43" creationId="{0CD8582F-7C91-4D61-8CF1-E3190F741EEE}"/>
          </ac:spMkLst>
        </pc:spChg>
        <pc:spChg chg="add mod">
          <ac:chgData name="Majeda Al Hermi" userId="ebe551ee1b006974" providerId="LiveId" clId="{9A2E8018-DFC0-4587-8CCF-E84692DB8287}" dt="2020-06-15T16:24:21.230" v="2779"/>
          <ac:spMkLst>
            <pc:docMk/>
            <pc:sldMk cId="3389241250" sldId="319"/>
            <ac:spMk id="44" creationId="{59C10086-7752-4819-9B50-BEB1C9BFD815}"/>
          </ac:spMkLst>
        </pc:spChg>
        <pc:spChg chg="add mod">
          <ac:chgData name="Majeda Al Hermi" userId="ebe551ee1b006974" providerId="LiveId" clId="{9A2E8018-DFC0-4587-8CCF-E84692DB8287}" dt="2020-06-15T16:24:21.230" v="2779"/>
          <ac:spMkLst>
            <pc:docMk/>
            <pc:sldMk cId="3389241250" sldId="319"/>
            <ac:spMk id="45" creationId="{71B8A111-F315-4482-86E8-E7BB45A9D714}"/>
          </ac:spMkLst>
        </pc:spChg>
        <pc:spChg chg="add mod">
          <ac:chgData name="Majeda Al Hermi" userId="ebe551ee1b006974" providerId="LiveId" clId="{9A2E8018-DFC0-4587-8CCF-E84692DB8287}" dt="2020-06-15T16:24:21.230" v="2779"/>
          <ac:spMkLst>
            <pc:docMk/>
            <pc:sldMk cId="3389241250" sldId="319"/>
            <ac:spMk id="46" creationId="{DC26BA80-ED46-4DF3-913F-C4C692B4C4DE}"/>
          </ac:spMkLst>
        </pc:spChg>
        <pc:spChg chg="add mod">
          <ac:chgData name="Majeda Al Hermi" userId="ebe551ee1b006974" providerId="LiveId" clId="{9A2E8018-DFC0-4587-8CCF-E84692DB8287}" dt="2020-06-15T16:24:21.230" v="2779"/>
          <ac:spMkLst>
            <pc:docMk/>
            <pc:sldMk cId="3389241250" sldId="319"/>
            <ac:spMk id="47" creationId="{764829ED-EBE4-454D-A1BD-DF2DBAE63B4F}"/>
          </ac:spMkLst>
        </pc:spChg>
        <pc:spChg chg="del">
          <ac:chgData name="Majeda Al Hermi" userId="ebe551ee1b006974" providerId="LiveId" clId="{9A2E8018-DFC0-4587-8CCF-E84692DB8287}" dt="2020-06-15T16:20:59.017" v="2710" actId="478"/>
          <ac:spMkLst>
            <pc:docMk/>
            <pc:sldMk cId="3389241250" sldId="319"/>
            <ac:spMk id="73" creationId="{A34CF3ED-B6F9-4C77-8B50-BD43A3B567B8}"/>
          </ac:spMkLst>
        </pc:spChg>
        <pc:spChg chg="del">
          <ac:chgData name="Majeda Al Hermi" userId="ebe551ee1b006974" providerId="LiveId" clId="{9A2E8018-DFC0-4587-8CCF-E84692DB8287}" dt="2020-06-15T16:20:59.017" v="2710" actId="478"/>
          <ac:spMkLst>
            <pc:docMk/>
            <pc:sldMk cId="3389241250" sldId="319"/>
            <ac:spMk id="75" creationId="{11952347-217D-4A25-B635-E6CACECED361}"/>
          </ac:spMkLst>
        </pc:spChg>
        <pc:spChg chg="del">
          <ac:chgData name="Majeda Al Hermi" userId="ebe551ee1b006974" providerId="LiveId" clId="{9A2E8018-DFC0-4587-8CCF-E84692DB8287}" dt="2020-06-15T16:20:59.017" v="2710" actId="478"/>
          <ac:spMkLst>
            <pc:docMk/>
            <pc:sldMk cId="3389241250" sldId="319"/>
            <ac:spMk id="76" creationId="{40D66F91-3628-4A6C-8CEC-A2FAC39C5DF2}"/>
          </ac:spMkLst>
        </pc:spChg>
        <pc:spChg chg="del">
          <ac:chgData name="Majeda Al Hermi" userId="ebe551ee1b006974" providerId="LiveId" clId="{9A2E8018-DFC0-4587-8CCF-E84692DB8287}" dt="2020-06-15T16:20:59.017" v="2710" actId="478"/>
          <ac:spMkLst>
            <pc:docMk/>
            <pc:sldMk cId="3389241250" sldId="319"/>
            <ac:spMk id="77" creationId="{D0E5B2C7-30D0-4141-96F0-54951A2DD100}"/>
          </ac:spMkLst>
        </pc:spChg>
        <pc:spChg chg="del">
          <ac:chgData name="Majeda Al Hermi" userId="ebe551ee1b006974" providerId="LiveId" clId="{9A2E8018-DFC0-4587-8CCF-E84692DB8287}" dt="2020-06-15T16:20:59.017" v="2710" actId="478"/>
          <ac:spMkLst>
            <pc:docMk/>
            <pc:sldMk cId="3389241250" sldId="319"/>
            <ac:spMk id="78" creationId="{2E86C7D2-4E42-4CF8-8CC0-9422F6DDAF3D}"/>
          </ac:spMkLst>
        </pc:spChg>
      </pc:sldChg>
      <pc:sldChg chg="add del">
        <pc:chgData name="Majeda Al Hermi" userId="ebe551ee1b006974" providerId="LiveId" clId="{9A2E8018-DFC0-4587-8CCF-E84692DB8287}" dt="2020-06-15T15:31:36.146" v="1298" actId="2696"/>
        <pc:sldMkLst>
          <pc:docMk/>
          <pc:sldMk cId="2055737613" sldId="320"/>
        </pc:sldMkLst>
      </pc:sldChg>
      <pc:sldChg chg="addSp delSp modSp add mod delAnim modAnim">
        <pc:chgData name="Majeda Al Hermi" userId="ebe551ee1b006974" providerId="LiveId" clId="{9A2E8018-DFC0-4587-8CCF-E84692DB8287}" dt="2020-06-15T16:24:11.435" v="2776" actId="207"/>
        <pc:sldMkLst>
          <pc:docMk/>
          <pc:sldMk cId="3768271463" sldId="321"/>
        </pc:sldMkLst>
        <pc:spChg chg="del">
          <ac:chgData name="Majeda Al Hermi" userId="ebe551ee1b006974" providerId="LiveId" clId="{9A2E8018-DFC0-4587-8CCF-E84692DB8287}" dt="2020-06-15T15:22:26.264" v="1109" actId="478"/>
          <ac:spMkLst>
            <pc:docMk/>
            <pc:sldMk cId="3768271463" sldId="321"/>
            <ac:spMk id="12" creationId="{3D149265-CBF7-4831-85F6-7C4B3CADE5A4}"/>
          </ac:spMkLst>
        </pc:spChg>
        <pc:spChg chg="mod">
          <ac:chgData name="Majeda Al Hermi" userId="ebe551ee1b006974" providerId="LiveId" clId="{9A2E8018-DFC0-4587-8CCF-E84692DB8287}" dt="2020-06-15T15:24:56.295" v="1159" actId="6549"/>
          <ac:spMkLst>
            <pc:docMk/>
            <pc:sldMk cId="3768271463" sldId="321"/>
            <ac:spMk id="29" creationId="{00000000-0000-0000-0000-000000000000}"/>
          </ac:spMkLst>
        </pc:spChg>
        <pc:spChg chg="mod">
          <ac:chgData name="Majeda Al Hermi" userId="ebe551ee1b006974" providerId="LiveId" clId="{9A2E8018-DFC0-4587-8CCF-E84692DB8287}" dt="2020-06-15T15:23:17.189" v="1139"/>
          <ac:spMkLst>
            <pc:docMk/>
            <pc:sldMk cId="3768271463" sldId="321"/>
            <ac:spMk id="39" creationId="{12D52847-7E1E-4BED-8555-89D4AF8823AE}"/>
          </ac:spMkLst>
        </pc:spChg>
        <pc:spChg chg="mod">
          <ac:chgData name="Majeda Al Hermi" userId="ebe551ee1b006974" providerId="LiveId" clId="{9A2E8018-DFC0-4587-8CCF-E84692DB8287}" dt="2020-06-15T15:22:23.140" v="1108" actId="20577"/>
          <ac:spMkLst>
            <pc:docMk/>
            <pc:sldMk cId="3768271463" sldId="321"/>
            <ac:spMk id="41" creationId="{C62F4748-41CE-4AE6-9199-4582ABD14EF3}"/>
          </ac:spMkLst>
        </pc:spChg>
        <pc:spChg chg="add mod">
          <ac:chgData name="Majeda Al Hermi" userId="ebe551ee1b006974" providerId="LiveId" clId="{9A2E8018-DFC0-4587-8CCF-E84692DB8287}" dt="2020-06-15T16:20:13.299" v="2703"/>
          <ac:spMkLst>
            <pc:docMk/>
            <pc:sldMk cId="3768271463" sldId="321"/>
            <ac:spMk id="64" creationId="{EC91B0AD-C2A9-43B8-BCE5-DC8EB1A101B6}"/>
          </ac:spMkLst>
        </pc:spChg>
        <pc:spChg chg="del">
          <ac:chgData name="Majeda Al Hermi" userId="ebe551ee1b006974" providerId="LiveId" clId="{9A2E8018-DFC0-4587-8CCF-E84692DB8287}" dt="2020-06-15T16:20:16.970" v="2704" actId="478"/>
          <ac:spMkLst>
            <pc:docMk/>
            <pc:sldMk cId="3768271463" sldId="321"/>
            <ac:spMk id="73" creationId="{93BAFC97-7171-4A51-8833-9A255D41F23D}"/>
          </ac:spMkLst>
        </pc:spChg>
        <pc:spChg chg="del">
          <ac:chgData name="Majeda Al Hermi" userId="ebe551ee1b006974" providerId="LiveId" clId="{9A2E8018-DFC0-4587-8CCF-E84692DB8287}" dt="2020-06-15T16:20:16.970" v="2704" actId="478"/>
          <ac:spMkLst>
            <pc:docMk/>
            <pc:sldMk cId="3768271463" sldId="321"/>
            <ac:spMk id="74" creationId="{8BFB80DA-526B-491E-93EB-7A5B8A06A5AD}"/>
          </ac:spMkLst>
        </pc:spChg>
        <pc:spChg chg="del">
          <ac:chgData name="Majeda Al Hermi" userId="ebe551ee1b006974" providerId="LiveId" clId="{9A2E8018-DFC0-4587-8CCF-E84692DB8287}" dt="2020-06-15T16:20:16.970" v="2704" actId="478"/>
          <ac:spMkLst>
            <pc:docMk/>
            <pc:sldMk cId="3768271463" sldId="321"/>
            <ac:spMk id="75" creationId="{E809EDDA-1A34-4C6A-90AB-4D880A3F4756}"/>
          </ac:spMkLst>
        </pc:spChg>
        <pc:spChg chg="del">
          <ac:chgData name="Majeda Al Hermi" userId="ebe551ee1b006974" providerId="LiveId" clId="{9A2E8018-DFC0-4587-8CCF-E84692DB8287}" dt="2020-06-15T16:20:16.970" v="2704" actId="478"/>
          <ac:spMkLst>
            <pc:docMk/>
            <pc:sldMk cId="3768271463" sldId="321"/>
            <ac:spMk id="76" creationId="{3C0E9DB5-23D9-407A-979E-23EEE9F18592}"/>
          </ac:spMkLst>
        </pc:spChg>
        <pc:spChg chg="del">
          <ac:chgData name="Majeda Al Hermi" userId="ebe551ee1b006974" providerId="LiveId" clId="{9A2E8018-DFC0-4587-8CCF-E84692DB8287}" dt="2020-06-15T16:20:16.970" v="2704" actId="478"/>
          <ac:spMkLst>
            <pc:docMk/>
            <pc:sldMk cId="3768271463" sldId="321"/>
            <ac:spMk id="77" creationId="{E94C7913-F809-49D2-B87D-7F590A22D2BB}"/>
          </ac:spMkLst>
        </pc:spChg>
        <pc:spChg chg="add del mod ord">
          <ac:chgData name="Majeda Al Hermi" userId="ebe551ee1b006974" providerId="LiveId" clId="{9A2E8018-DFC0-4587-8CCF-E84692DB8287}" dt="2020-06-15T15:32:36.056" v="1309" actId="21"/>
          <ac:spMkLst>
            <pc:docMk/>
            <pc:sldMk cId="3768271463" sldId="321"/>
            <ac:spMk id="78" creationId="{4096328E-AD25-48FD-9B3F-E5919AA06E90}"/>
          </ac:spMkLst>
        </pc:spChg>
        <pc:spChg chg="mod">
          <ac:chgData name="Majeda Al Hermi" userId="ebe551ee1b006974" providerId="LiveId" clId="{9A2E8018-DFC0-4587-8CCF-E84692DB8287}" dt="2020-06-15T15:25:17.444" v="1165"/>
          <ac:spMkLst>
            <pc:docMk/>
            <pc:sldMk cId="3768271463" sldId="321"/>
            <ac:spMk id="80" creationId="{F3E671D8-7C09-47E2-9817-4A29466BFD67}"/>
          </ac:spMkLst>
        </pc:spChg>
        <pc:spChg chg="mod">
          <ac:chgData name="Majeda Al Hermi" userId="ebe551ee1b006974" providerId="LiveId" clId="{9A2E8018-DFC0-4587-8CCF-E84692DB8287}" dt="2020-06-15T15:25:17.444" v="1165"/>
          <ac:spMkLst>
            <pc:docMk/>
            <pc:sldMk cId="3768271463" sldId="321"/>
            <ac:spMk id="81" creationId="{68282E0B-6763-44B1-89AC-756BFF1AF276}"/>
          </ac:spMkLst>
        </pc:spChg>
        <pc:spChg chg="mod">
          <ac:chgData name="Majeda Al Hermi" userId="ebe551ee1b006974" providerId="LiveId" clId="{9A2E8018-DFC0-4587-8CCF-E84692DB8287}" dt="2020-06-15T15:25:17.444" v="1165"/>
          <ac:spMkLst>
            <pc:docMk/>
            <pc:sldMk cId="3768271463" sldId="321"/>
            <ac:spMk id="82" creationId="{92144C65-1A59-4BEC-ACEF-B6D369CD36AF}"/>
          </ac:spMkLst>
        </pc:spChg>
        <pc:spChg chg="mod">
          <ac:chgData name="Majeda Al Hermi" userId="ebe551ee1b006974" providerId="LiveId" clId="{9A2E8018-DFC0-4587-8CCF-E84692DB8287}" dt="2020-06-15T15:25:17.444" v="1165"/>
          <ac:spMkLst>
            <pc:docMk/>
            <pc:sldMk cId="3768271463" sldId="321"/>
            <ac:spMk id="83" creationId="{F67C8084-D55C-4AC1-8838-3AF216A9A09C}"/>
          </ac:spMkLst>
        </pc:spChg>
        <pc:spChg chg="mod">
          <ac:chgData name="Majeda Al Hermi" userId="ebe551ee1b006974" providerId="LiveId" clId="{9A2E8018-DFC0-4587-8CCF-E84692DB8287}" dt="2020-06-15T15:25:17.444" v="1165"/>
          <ac:spMkLst>
            <pc:docMk/>
            <pc:sldMk cId="3768271463" sldId="321"/>
            <ac:spMk id="84" creationId="{9E0C7D38-3EB2-46E0-95E7-7DC2914D4C43}"/>
          </ac:spMkLst>
        </pc:spChg>
        <pc:spChg chg="mod">
          <ac:chgData name="Majeda Al Hermi" userId="ebe551ee1b006974" providerId="LiveId" clId="{9A2E8018-DFC0-4587-8CCF-E84692DB8287}" dt="2020-06-15T15:25:17.444" v="1165"/>
          <ac:spMkLst>
            <pc:docMk/>
            <pc:sldMk cId="3768271463" sldId="321"/>
            <ac:spMk id="85" creationId="{7E96FC5C-3345-4821-AD4C-22E9DEC51E8B}"/>
          </ac:spMkLst>
        </pc:spChg>
        <pc:spChg chg="add mod">
          <ac:chgData name="Majeda Al Hermi" userId="ebe551ee1b006974" providerId="LiveId" clId="{9A2E8018-DFC0-4587-8CCF-E84692DB8287}" dt="2020-06-15T16:23:58.782" v="2774"/>
          <ac:spMkLst>
            <pc:docMk/>
            <pc:sldMk cId="3768271463" sldId="321"/>
            <ac:spMk id="86" creationId="{0A456865-7417-425E-93A2-1381445A69E4}"/>
          </ac:spMkLst>
        </pc:spChg>
        <pc:spChg chg="add mod">
          <ac:chgData name="Majeda Al Hermi" userId="ebe551ee1b006974" providerId="LiveId" clId="{9A2E8018-DFC0-4587-8CCF-E84692DB8287}" dt="2020-06-15T16:23:58.782" v="2774"/>
          <ac:spMkLst>
            <pc:docMk/>
            <pc:sldMk cId="3768271463" sldId="321"/>
            <ac:spMk id="87" creationId="{243EFAE0-CBED-4B7D-B978-9441CCA45161}"/>
          </ac:spMkLst>
        </pc:spChg>
        <pc:spChg chg="add mod">
          <ac:chgData name="Majeda Al Hermi" userId="ebe551ee1b006974" providerId="LiveId" clId="{9A2E8018-DFC0-4587-8CCF-E84692DB8287}" dt="2020-06-15T16:24:11.435" v="2776" actId="207"/>
          <ac:spMkLst>
            <pc:docMk/>
            <pc:sldMk cId="3768271463" sldId="321"/>
            <ac:spMk id="88" creationId="{9028AAB0-5F64-416A-AA45-69C88F0EEAA6}"/>
          </ac:spMkLst>
        </pc:spChg>
        <pc:spChg chg="add mod">
          <ac:chgData name="Majeda Al Hermi" userId="ebe551ee1b006974" providerId="LiveId" clId="{9A2E8018-DFC0-4587-8CCF-E84692DB8287}" dt="2020-06-15T16:24:06.827" v="2775" actId="207"/>
          <ac:spMkLst>
            <pc:docMk/>
            <pc:sldMk cId="3768271463" sldId="321"/>
            <ac:spMk id="89" creationId="{C8341B8D-8CC2-4B7F-B6AD-85799E20FCDF}"/>
          </ac:spMkLst>
        </pc:spChg>
        <pc:spChg chg="add mod">
          <ac:chgData name="Majeda Al Hermi" userId="ebe551ee1b006974" providerId="LiveId" clId="{9A2E8018-DFC0-4587-8CCF-E84692DB8287}" dt="2020-06-15T16:23:58.782" v="2774"/>
          <ac:spMkLst>
            <pc:docMk/>
            <pc:sldMk cId="3768271463" sldId="321"/>
            <ac:spMk id="90" creationId="{8ADE55E5-9C78-4158-BA8F-92C25A2EBB00}"/>
          </ac:spMkLst>
        </pc:spChg>
        <pc:grpChg chg="del">
          <ac:chgData name="Majeda Al Hermi" userId="ebe551ee1b006974" providerId="LiveId" clId="{9A2E8018-DFC0-4587-8CCF-E84692DB8287}" dt="2020-06-15T15:24:58.967" v="1160" actId="21"/>
          <ac:grpSpMkLst>
            <pc:docMk/>
            <pc:sldMk cId="3768271463" sldId="321"/>
            <ac:grpSpMk id="16" creationId="{50C483AE-F0AE-4090-98C4-A6EF9369854D}"/>
          </ac:grpSpMkLst>
        </pc:grpChg>
        <pc:grpChg chg="del">
          <ac:chgData name="Majeda Al Hermi" userId="ebe551ee1b006974" providerId="LiveId" clId="{9A2E8018-DFC0-4587-8CCF-E84692DB8287}" dt="2020-06-15T15:32:36.056" v="1309" actId="21"/>
          <ac:grpSpMkLst>
            <pc:docMk/>
            <pc:sldMk cId="3768271463" sldId="321"/>
            <ac:grpSpMk id="44" creationId="{B029C05A-AD20-46C2-89FB-90D0D7E4A1A5}"/>
          </ac:grpSpMkLst>
        </pc:grpChg>
        <pc:grpChg chg="add mod">
          <ac:chgData name="Majeda Al Hermi" userId="ebe551ee1b006974" providerId="LiveId" clId="{9A2E8018-DFC0-4587-8CCF-E84692DB8287}" dt="2020-06-15T15:25:17.444" v="1165"/>
          <ac:grpSpMkLst>
            <pc:docMk/>
            <pc:sldMk cId="3768271463" sldId="321"/>
            <ac:grpSpMk id="79" creationId="{FD855ABF-F991-4ACC-B68E-55A184759E7C}"/>
          </ac:grpSpMkLst>
        </pc:grpChg>
      </pc:sldChg>
      <pc:sldChg chg="addSp delSp modSp add mod modAnim">
        <pc:chgData name="Majeda Al Hermi" userId="ebe551ee1b006974" providerId="LiveId" clId="{9A2E8018-DFC0-4587-8CCF-E84692DB8287}" dt="2020-06-15T16:24:19.027" v="2778"/>
        <pc:sldMkLst>
          <pc:docMk/>
          <pc:sldMk cId="1851995902" sldId="322"/>
        </pc:sldMkLst>
        <pc:spChg chg="add mod">
          <ac:chgData name="Majeda Al Hermi" userId="ebe551ee1b006974" providerId="LiveId" clId="{9A2E8018-DFC0-4587-8CCF-E84692DB8287}" dt="2020-06-15T15:29:23.545" v="1262" actId="1035"/>
          <ac:spMkLst>
            <pc:docMk/>
            <pc:sldMk cId="1851995902" sldId="322"/>
            <ac:spMk id="2" creationId="{5F6EC744-5DC7-478C-A72A-B72719B3241B}"/>
          </ac:spMkLst>
        </pc:spChg>
        <pc:spChg chg="add mod">
          <ac:chgData name="Majeda Al Hermi" userId="ebe551ee1b006974" providerId="LiveId" clId="{9A2E8018-DFC0-4587-8CCF-E84692DB8287}" dt="2020-06-15T15:29:29.747" v="1264" actId="1076"/>
          <ac:spMkLst>
            <pc:docMk/>
            <pc:sldMk cId="1851995902" sldId="322"/>
            <ac:spMk id="4" creationId="{2809575E-7EF1-49CF-8F7B-8D57B7D6934D}"/>
          </ac:spMkLst>
        </pc:spChg>
        <pc:spChg chg="add mod">
          <ac:chgData name="Majeda Al Hermi" userId="ebe551ee1b006974" providerId="LiveId" clId="{9A2E8018-DFC0-4587-8CCF-E84692DB8287}" dt="2020-06-15T15:29:11.095" v="1253" actId="14100"/>
          <ac:spMkLst>
            <pc:docMk/>
            <pc:sldMk cId="1851995902" sldId="322"/>
            <ac:spMk id="5" creationId="{99D34392-504F-4638-9D39-F090B7720E3A}"/>
          </ac:spMkLst>
        </pc:spChg>
        <pc:spChg chg="add mod">
          <ac:chgData name="Majeda Al Hermi" userId="ebe551ee1b006974" providerId="LiveId" clId="{9A2E8018-DFC0-4587-8CCF-E84692DB8287}" dt="2020-06-15T15:30:05.926" v="1279" actId="1076"/>
          <ac:spMkLst>
            <pc:docMk/>
            <pc:sldMk cId="1851995902" sldId="322"/>
            <ac:spMk id="6" creationId="{2418802C-251D-41F4-87AB-8DD0E67166D7}"/>
          </ac:spMkLst>
        </pc:spChg>
        <pc:spChg chg="add del mod">
          <ac:chgData name="Majeda Al Hermi" userId="ebe551ee1b006974" providerId="LiveId" clId="{9A2E8018-DFC0-4587-8CCF-E84692DB8287}" dt="2020-06-15T15:32:02.640" v="1304" actId="478"/>
          <ac:spMkLst>
            <pc:docMk/>
            <pc:sldMk cId="1851995902" sldId="322"/>
            <ac:spMk id="8" creationId="{0D03284E-B79C-4660-9E6F-D8B4468042C4}"/>
          </ac:spMkLst>
        </pc:spChg>
        <pc:spChg chg="mod">
          <ac:chgData name="Majeda Al Hermi" userId="ebe551ee1b006974" providerId="LiveId" clId="{9A2E8018-DFC0-4587-8CCF-E84692DB8287}" dt="2020-06-15T15:26:43.859" v="1176" actId="1076"/>
          <ac:spMkLst>
            <pc:docMk/>
            <pc:sldMk cId="1851995902" sldId="322"/>
            <ac:spMk id="16" creationId="{A6B4451B-E3D7-4B32-94A9-49AAABD2572B}"/>
          </ac:spMkLst>
        </pc:spChg>
        <pc:spChg chg="mod">
          <ac:chgData name="Majeda Al Hermi" userId="ebe551ee1b006974" providerId="LiveId" clId="{9A2E8018-DFC0-4587-8CCF-E84692DB8287}" dt="2020-06-15T15:26:22.832" v="1175" actId="1076"/>
          <ac:spMkLst>
            <pc:docMk/>
            <pc:sldMk cId="1851995902" sldId="322"/>
            <ac:spMk id="18" creationId="{11C609B5-66BB-46CB-8645-E8731FDA642A}"/>
          </ac:spMkLst>
        </pc:spChg>
        <pc:spChg chg="mod">
          <ac:chgData name="Majeda Al Hermi" userId="ebe551ee1b006974" providerId="LiveId" clId="{9A2E8018-DFC0-4587-8CCF-E84692DB8287}" dt="2020-06-15T15:30:33.357" v="1290" actId="1076"/>
          <ac:spMkLst>
            <pc:docMk/>
            <pc:sldMk cId="1851995902" sldId="322"/>
            <ac:spMk id="19" creationId="{3E2FA3CB-910A-474B-B73D-31904FC7AC39}"/>
          </ac:spMkLst>
        </pc:spChg>
        <pc:spChg chg="mod">
          <ac:chgData name="Majeda Al Hermi" userId="ebe551ee1b006974" providerId="LiveId" clId="{9A2E8018-DFC0-4587-8CCF-E84692DB8287}" dt="2020-06-15T15:26:43.859" v="1176" actId="1076"/>
          <ac:spMkLst>
            <pc:docMk/>
            <pc:sldMk cId="1851995902" sldId="322"/>
            <ac:spMk id="20" creationId="{C4A31130-DAD8-46C2-AA14-94EBF5E4A526}"/>
          </ac:spMkLst>
        </pc:spChg>
        <pc:spChg chg="mod">
          <ac:chgData name="Majeda Al Hermi" userId="ebe551ee1b006974" providerId="LiveId" clId="{9A2E8018-DFC0-4587-8CCF-E84692DB8287}" dt="2020-06-15T16:20:41.161" v="2707"/>
          <ac:spMkLst>
            <pc:docMk/>
            <pc:sldMk cId="1851995902" sldId="322"/>
            <ac:spMk id="46" creationId="{15FBBBCB-7D94-4CE6-8260-BD29BB7750A7}"/>
          </ac:spMkLst>
        </pc:spChg>
        <pc:spChg chg="add mod">
          <ac:chgData name="Majeda Al Hermi" userId="ebe551ee1b006974" providerId="LiveId" clId="{9A2E8018-DFC0-4587-8CCF-E84692DB8287}" dt="2020-06-15T15:32:17.980" v="1305"/>
          <ac:spMkLst>
            <pc:docMk/>
            <pc:sldMk cId="1851995902" sldId="322"/>
            <ac:spMk id="48" creationId="{C43E1D18-3404-46D6-8916-69BE7E4FF80C}"/>
          </ac:spMkLst>
        </pc:spChg>
        <pc:spChg chg="mod">
          <ac:chgData name="Majeda Al Hermi" userId="ebe551ee1b006974" providerId="LiveId" clId="{9A2E8018-DFC0-4587-8CCF-E84692DB8287}" dt="2020-06-15T15:32:17.980" v="1305"/>
          <ac:spMkLst>
            <pc:docMk/>
            <pc:sldMk cId="1851995902" sldId="322"/>
            <ac:spMk id="50" creationId="{CD3A9B49-AA21-443F-AF1E-96832BCCAB44}"/>
          </ac:spMkLst>
        </pc:spChg>
        <pc:spChg chg="mod">
          <ac:chgData name="Majeda Al Hermi" userId="ebe551ee1b006974" providerId="LiveId" clId="{9A2E8018-DFC0-4587-8CCF-E84692DB8287}" dt="2020-06-15T15:32:17.980" v="1305"/>
          <ac:spMkLst>
            <pc:docMk/>
            <pc:sldMk cId="1851995902" sldId="322"/>
            <ac:spMk id="51" creationId="{349B04DD-F35D-4F76-9E64-90EBC2339775}"/>
          </ac:spMkLst>
        </pc:spChg>
        <pc:spChg chg="mod">
          <ac:chgData name="Majeda Al Hermi" userId="ebe551ee1b006974" providerId="LiveId" clId="{9A2E8018-DFC0-4587-8CCF-E84692DB8287}" dt="2020-06-15T15:32:17.980" v="1305"/>
          <ac:spMkLst>
            <pc:docMk/>
            <pc:sldMk cId="1851995902" sldId="322"/>
            <ac:spMk id="52" creationId="{E917957D-56CE-45BC-A998-CB53147807CF}"/>
          </ac:spMkLst>
        </pc:spChg>
        <pc:spChg chg="mod">
          <ac:chgData name="Majeda Al Hermi" userId="ebe551ee1b006974" providerId="LiveId" clId="{9A2E8018-DFC0-4587-8CCF-E84692DB8287}" dt="2020-06-15T15:32:17.980" v="1305"/>
          <ac:spMkLst>
            <pc:docMk/>
            <pc:sldMk cId="1851995902" sldId="322"/>
            <ac:spMk id="53" creationId="{9FFB820E-64F4-4A17-BC3A-2F5D1DE9BE07}"/>
          </ac:spMkLst>
        </pc:spChg>
        <pc:spChg chg="mod">
          <ac:chgData name="Majeda Al Hermi" userId="ebe551ee1b006974" providerId="LiveId" clId="{9A2E8018-DFC0-4587-8CCF-E84692DB8287}" dt="2020-06-15T15:32:17.980" v="1305"/>
          <ac:spMkLst>
            <pc:docMk/>
            <pc:sldMk cId="1851995902" sldId="322"/>
            <ac:spMk id="54" creationId="{53555060-357F-4A27-8AD3-51770D1E6BF9}"/>
          </ac:spMkLst>
        </pc:spChg>
        <pc:spChg chg="mod">
          <ac:chgData name="Majeda Al Hermi" userId="ebe551ee1b006974" providerId="LiveId" clId="{9A2E8018-DFC0-4587-8CCF-E84692DB8287}" dt="2020-06-15T15:32:17.980" v="1305"/>
          <ac:spMkLst>
            <pc:docMk/>
            <pc:sldMk cId="1851995902" sldId="322"/>
            <ac:spMk id="55" creationId="{9BC4FD1C-D12E-4890-8947-EF5C07DC6321}"/>
          </ac:spMkLst>
        </pc:spChg>
        <pc:spChg chg="mod">
          <ac:chgData name="Majeda Al Hermi" userId="ebe551ee1b006974" providerId="LiveId" clId="{9A2E8018-DFC0-4587-8CCF-E84692DB8287}" dt="2020-06-15T15:26:22.832" v="1175" actId="1076"/>
          <ac:spMkLst>
            <pc:docMk/>
            <pc:sldMk cId="1851995902" sldId="322"/>
            <ac:spMk id="56" creationId="{8E0851B6-FD53-49B8-AD73-1317C3FD7608}"/>
          </ac:spMkLst>
        </pc:spChg>
        <pc:spChg chg="add del mod">
          <ac:chgData name="Majeda Al Hermi" userId="ebe551ee1b006974" providerId="LiveId" clId="{9A2E8018-DFC0-4587-8CCF-E84692DB8287}" dt="2020-06-15T15:32:25.322" v="1307"/>
          <ac:spMkLst>
            <pc:docMk/>
            <pc:sldMk cId="1851995902" sldId="322"/>
            <ac:spMk id="57" creationId="{8E834CED-4296-47E3-8884-E56EECF8E49E}"/>
          </ac:spMkLst>
        </pc:spChg>
        <pc:spChg chg="mod">
          <ac:chgData name="Majeda Al Hermi" userId="ebe551ee1b006974" providerId="LiveId" clId="{9A2E8018-DFC0-4587-8CCF-E84692DB8287}" dt="2020-06-15T15:26:22.832" v="1175" actId="1076"/>
          <ac:spMkLst>
            <pc:docMk/>
            <pc:sldMk cId="1851995902" sldId="322"/>
            <ac:spMk id="59" creationId="{38C84F3B-8312-40FF-A5FD-FD7D2097318E}"/>
          </ac:spMkLst>
        </pc:spChg>
        <pc:spChg chg="mod">
          <ac:chgData name="Majeda Al Hermi" userId="ebe551ee1b006974" providerId="LiveId" clId="{9A2E8018-DFC0-4587-8CCF-E84692DB8287}" dt="2020-06-15T15:25:57.800" v="1169" actId="1076"/>
          <ac:spMkLst>
            <pc:docMk/>
            <pc:sldMk cId="1851995902" sldId="322"/>
            <ac:spMk id="60" creationId="{86BDEF41-2BD8-4BBF-9DE1-5865DCD9C9FB}"/>
          </ac:spMkLst>
        </pc:spChg>
        <pc:spChg chg="mod">
          <ac:chgData name="Majeda Al Hermi" userId="ebe551ee1b006974" providerId="LiveId" clId="{9A2E8018-DFC0-4587-8CCF-E84692DB8287}" dt="2020-06-15T15:27:15.883" v="1215" actId="1035"/>
          <ac:spMkLst>
            <pc:docMk/>
            <pc:sldMk cId="1851995902" sldId="322"/>
            <ac:spMk id="61" creationId="{C9C4BECE-E8DC-4E91-BE3A-FFD0FEC55629}"/>
          </ac:spMkLst>
        </pc:spChg>
        <pc:spChg chg="mod">
          <ac:chgData name="Majeda Al Hermi" userId="ebe551ee1b006974" providerId="LiveId" clId="{9A2E8018-DFC0-4587-8CCF-E84692DB8287}" dt="2020-06-15T15:27:15.883" v="1215" actId="1035"/>
          <ac:spMkLst>
            <pc:docMk/>
            <pc:sldMk cId="1851995902" sldId="322"/>
            <ac:spMk id="62" creationId="{7961A893-8F93-43BE-B3F8-8F81747DEF16}"/>
          </ac:spMkLst>
        </pc:spChg>
        <pc:spChg chg="mod">
          <ac:chgData name="Majeda Al Hermi" userId="ebe551ee1b006974" providerId="LiveId" clId="{9A2E8018-DFC0-4587-8CCF-E84692DB8287}" dt="2020-06-15T15:32:21.198" v="1306"/>
          <ac:spMkLst>
            <pc:docMk/>
            <pc:sldMk cId="1851995902" sldId="322"/>
            <ac:spMk id="63" creationId="{2798343A-A7F7-447A-A1FE-AB018BCE8619}"/>
          </ac:spMkLst>
        </pc:spChg>
        <pc:spChg chg="del">
          <ac:chgData name="Majeda Al Hermi" userId="ebe551ee1b006974" providerId="LiveId" clId="{9A2E8018-DFC0-4587-8CCF-E84692DB8287}" dt="2020-06-15T15:32:00.734" v="1303" actId="478"/>
          <ac:spMkLst>
            <pc:docMk/>
            <pc:sldMk cId="1851995902" sldId="322"/>
            <ac:spMk id="64" creationId="{49B683CA-2359-4F51-898A-FA833A4F7280}"/>
          </ac:spMkLst>
        </pc:spChg>
        <pc:spChg chg="mod">
          <ac:chgData name="Majeda Al Hermi" userId="ebe551ee1b006974" providerId="LiveId" clId="{9A2E8018-DFC0-4587-8CCF-E84692DB8287}" dt="2020-06-15T15:32:21.198" v="1306"/>
          <ac:spMkLst>
            <pc:docMk/>
            <pc:sldMk cId="1851995902" sldId="322"/>
            <ac:spMk id="65" creationId="{B735CC9A-A59E-4B48-8A9D-CB4C8DC3BAF7}"/>
          </ac:spMkLst>
        </pc:spChg>
        <pc:spChg chg="mod">
          <ac:chgData name="Majeda Al Hermi" userId="ebe551ee1b006974" providerId="LiveId" clId="{9A2E8018-DFC0-4587-8CCF-E84692DB8287}" dt="2020-06-15T15:32:21.198" v="1306"/>
          <ac:spMkLst>
            <pc:docMk/>
            <pc:sldMk cId="1851995902" sldId="322"/>
            <ac:spMk id="66" creationId="{A65E2D22-027F-40C8-8CED-D874CC24CDA3}"/>
          </ac:spMkLst>
        </pc:spChg>
        <pc:spChg chg="mod">
          <ac:chgData name="Majeda Al Hermi" userId="ebe551ee1b006974" providerId="LiveId" clId="{9A2E8018-DFC0-4587-8CCF-E84692DB8287}" dt="2020-06-15T15:32:21.198" v="1306"/>
          <ac:spMkLst>
            <pc:docMk/>
            <pc:sldMk cId="1851995902" sldId="322"/>
            <ac:spMk id="67" creationId="{546947BB-D2BF-4FDA-945D-B1A51D82EC86}"/>
          </ac:spMkLst>
        </pc:spChg>
        <pc:spChg chg="mod">
          <ac:chgData name="Majeda Al Hermi" userId="ebe551ee1b006974" providerId="LiveId" clId="{9A2E8018-DFC0-4587-8CCF-E84692DB8287}" dt="2020-06-15T15:32:21.198" v="1306"/>
          <ac:spMkLst>
            <pc:docMk/>
            <pc:sldMk cId="1851995902" sldId="322"/>
            <ac:spMk id="68" creationId="{8B4BD12A-9E2E-4161-9EA2-ABB258B307F1}"/>
          </ac:spMkLst>
        </pc:spChg>
        <pc:spChg chg="mod">
          <ac:chgData name="Majeda Al Hermi" userId="ebe551ee1b006974" providerId="LiveId" clId="{9A2E8018-DFC0-4587-8CCF-E84692DB8287}" dt="2020-06-15T15:32:21.198" v="1306"/>
          <ac:spMkLst>
            <pc:docMk/>
            <pc:sldMk cId="1851995902" sldId="322"/>
            <ac:spMk id="69" creationId="{0D7C582A-6AD3-4656-BBCC-E5BDE460B726}"/>
          </ac:spMkLst>
        </pc:spChg>
        <pc:spChg chg="add mod">
          <ac:chgData name="Majeda Al Hermi" userId="ebe551ee1b006974" providerId="LiveId" clId="{9A2E8018-DFC0-4587-8CCF-E84692DB8287}" dt="2020-06-15T16:24:19.027" v="2778"/>
          <ac:spMkLst>
            <pc:docMk/>
            <pc:sldMk cId="1851995902" sldId="322"/>
            <ac:spMk id="70" creationId="{4E2AE052-E4C6-44BF-B6AC-545B55D3B0E6}"/>
          </ac:spMkLst>
        </pc:spChg>
        <pc:spChg chg="add mod">
          <ac:chgData name="Majeda Al Hermi" userId="ebe551ee1b006974" providerId="LiveId" clId="{9A2E8018-DFC0-4587-8CCF-E84692DB8287}" dt="2020-06-15T16:24:19.027" v="2778"/>
          <ac:spMkLst>
            <pc:docMk/>
            <pc:sldMk cId="1851995902" sldId="322"/>
            <ac:spMk id="71" creationId="{9DACD80E-066C-4B15-A383-29D873BA2F0D}"/>
          </ac:spMkLst>
        </pc:spChg>
        <pc:spChg chg="add mod">
          <ac:chgData name="Majeda Al Hermi" userId="ebe551ee1b006974" providerId="LiveId" clId="{9A2E8018-DFC0-4587-8CCF-E84692DB8287}" dt="2020-06-15T16:24:19.027" v="2778"/>
          <ac:spMkLst>
            <pc:docMk/>
            <pc:sldMk cId="1851995902" sldId="322"/>
            <ac:spMk id="72" creationId="{95884649-2896-49BA-8DF2-A5341D68761C}"/>
          </ac:spMkLst>
        </pc:spChg>
        <pc:spChg chg="del">
          <ac:chgData name="Majeda Al Hermi" userId="ebe551ee1b006974" providerId="LiveId" clId="{9A2E8018-DFC0-4587-8CCF-E84692DB8287}" dt="2020-06-15T16:20:44.879" v="2708" actId="478"/>
          <ac:spMkLst>
            <pc:docMk/>
            <pc:sldMk cId="1851995902" sldId="322"/>
            <ac:spMk id="73" creationId="{A34CF3ED-B6F9-4C77-8B50-BD43A3B567B8}"/>
          </ac:spMkLst>
        </pc:spChg>
        <pc:spChg chg="del">
          <ac:chgData name="Majeda Al Hermi" userId="ebe551ee1b006974" providerId="LiveId" clId="{9A2E8018-DFC0-4587-8CCF-E84692DB8287}" dt="2020-06-15T16:20:44.879" v="2708" actId="478"/>
          <ac:spMkLst>
            <pc:docMk/>
            <pc:sldMk cId="1851995902" sldId="322"/>
            <ac:spMk id="75" creationId="{11952347-217D-4A25-B635-E6CACECED361}"/>
          </ac:spMkLst>
        </pc:spChg>
        <pc:spChg chg="del">
          <ac:chgData name="Majeda Al Hermi" userId="ebe551ee1b006974" providerId="LiveId" clId="{9A2E8018-DFC0-4587-8CCF-E84692DB8287}" dt="2020-06-15T16:20:44.879" v="2708" actId="478"/>
          <ac:spMkLst>
            <pc:docMk/>
            <pc:sldMk cId="1851995902" sldId="322"/>
            <ac:spMk id="76" creationId="{40D66F91-3628-4A6C-8CEC-A2FAC39C5DF2}"/>
          </ac:spMkLst>
        </pc:spChg>
        <pc:spChg chg="del">
          <ac:chgData name="Majeda Al Hermi" userId="ebe551ee1b006974" providerId="LiveId" clId="{9A2E8018-DFC0-4587-8CCF-E84692DB8287}" dt="2020-06-15T16:20:44.879" v="2708" actId="478"/>
          <ac:spMkLst>
            <pc:docMk/>
            <pc:sldMk cId="1851995902" sldId="322"/>
            <ac:spMk id="77" creationId="{D0E5B2C7-30D0-4141-96F0-54951A2DD100}"/>
          </ac:spMkLst>
        </pc:spChg>
        <pc:spChg chg="del">
          <ac:chgData name="Majeda Al Hermi" userId="ebe551ee1b006974" providerId="LiveId" clId="{9A2E8018-DFC0-4587-8CCF-E84692DB8287}" dt="2020-06-15T16:20:44.879" v="2708" actId="478"/>
          <ac:spMkLst>
            <pc:docMk/>
            <pc:sldMk cId="1851995902" sldId="322"/>
            <ac:spMk id="78" creationId="{2E86C7D2-4E42-4CF8-8CC0-9422F6DDAF3D}"/>
          </ac:spMkLst>
        </pc:spChg>
        <pc:spChg chg="add mod">
          <ac:chgData name="Majeda Al Hermi" userId="ebe551ee1b006974" providerId="LiveId" clId="{9A2E8018-DFC0-4587-8CCF-E84692DB8287}" dt="2020-06-15T16:24:19.027" v="2778"/>
          <ac:spMkLst>
            <pc:docMk/>
            <pc:sldMk cId="1851995902" sldId="322"/>
            <ac:spMk id="93" creationId="{328D8DD6-F22A-473E-B926-72AE466CB642}"/>
          </ac:spMkLst>
        </pc:spChg>
        <pc:spChg chg="add mod">
          <ac:chgData name="Majeda Al Hermi" userId="ebe551ee1b006974" providerId="LiveId" clId="{9A2E8018-DFC0-4587-8CCF-E84692DB8287}" dt="2020-06-15T16:24:19.027" v="2778"/>
          <ac:spMkLst>
            <pc:docMk/>
            <pc:sldMk cId="1851995902" sldId="322"/>
            <ac:spMk id="94" creationId="{E35CE292-6C19-4B98-B12C-806FE104B012}"/>
          </ac:spMkLst>
        </pc:spChg>
        <pc:grpChg chg="mod">
          <ac:chgData name="Majeda Al Hermi" userId="ebe551ee1b006974" providerId="LiveId" clId="{9A2E8018-DFC0-4587-8CCF-E84692DB8287}" dt="2020-06-15T15:26:43.859" v="1176" actId="1076"/>
          <ac:grpSpMkLst>
            <pc:docMk/>
            <pc:sldMk cId="1851995902" sldId="322"/>
            <ac:grpSpMk id="17" creationId="{7D056405-1115-4206-9EFD-DD8F84451302}"/>
          </ac:grpSpMkLst>
        </pc:grpChg>
        <pc:grpChg chg="add mod">
          <ac:chgData name="Majeda Al Hermi" userId="ebe551ee1b006974" providerId="LiveId" clId="{9A2E8018-DFC0-4587-8CCF-E84692DB8287}" dt="2020-06-15T15:32:17.980" v="1305"/>
          <ac:grpSpMkLst>
            <pc:docMk/>
            <pc:sldMk cId="1851995902" sldId="322"/>
            <ac:grpSpMk id="49" creationId="{1DEE3E98-A693-4AF4-A2B9-9A2FC3D1CB77}"/>
          </ac:grpSpMkLst>
        </pc:grpChg>
        <pc:grpChg chg="add del mod">
          <ac:chgData name="Majeda Al Hermi" userId="ebe551ee1b006974" providerId="LiveId" clId="{9A2E8018-DFC0-4587-8CCF-E84692DB8287}" dt="2020-06-15T15:32:25.322" v="1307"/>
          <ac:grpSpMkLst>
            <pc:docMk/>
            <pc:sldMk cId="1851995902" sldId="322"/>
            <ac:grpSpMk id="58" creationId="{F255AB40-3F66-4E5C-912B-58407AAFF00C}"/>
          </ac:grpSpMkLst>
        </pc:grpChg>
        <pc:grpChg chg="del">
          <ac:chgData name="Majeda Al Hermi" userId="ebe551ee1b006974" providerId="LiveId" clId="{9A2E8018-DFC0-4587-8CCF-E84692DB8287}" dt="2020-06-15T15:32:00.734" v="1303" actId="478"/>
          <ac:grpSpMkLst>
            <pc:docMk/>
            <pc:sldMk cId="1851995902" sldId="322"/>
            <ac:grpSpMk id="74" creationId="{D79F5676-A62F-4E33-A52B-A3B88ACCDC6C}"/>
          </ac:grpSpMkLst>
        </pc:grpChg>
        <pc:picChg chg="mod">
          <ac:chgData name="Majeda Al Hermi" userId="ebe551ee1b006974" providerId="LiveId" clId="{9A2E8018-DFC0-4587-8CCF-E84692DB8287}" dt="2020-06-15T15:26:22.832" v="1175" actId="1076"/>
          <ac:picMkLst>
            <pc:docMk/>
            <pc:sldMk cId="1851995902" sldId="322"/>
            <ac:picMk id="15" creationId="{6E8C8FA7-D313-4BEE-8847-9A398EFA4A40}"/>
          </ac:picMkLst>
        </pc:picChg>
        <pc:picChg chg="mod">
          <ac:chgData name="Majeda Al Hermi" userId="ebe551ee1b006974" providerId="LiveId" clId="{9A2E8018-DFC0-4587-8CCF-E84692DB8287}" dt="2020-06-15T15:27:15.883" v="1215" actId="1035"/>
          <ac:picMkLst>
            <pc:docMk/>
            <pc:sldMk cId="1851995902" sldId="322"/>
            <ac:picMk id="2055" creationId="{5657BF52-6DBE-4820-9845-8A4A42614A61}"/>
          </ac:picMkLst>
        </pc:picChg>
        <pc:picChg chg="mod">
          <ac:chgData name="Majeda Al Hermi" userId="ebe551ee1b006974" providerId="LiveId" clId="{9A2E8018-DFC0-4587-8CCF-E84692DB8287}" dt="2020-06-15T15:25:57.800" v="1169" actId="1076"/>
          <ac:picMkLst>
            <pc:docMk/>
            <pc:sldMk cId="1851995902" sldId="322"/>
            <ac:picMk id="2056" creationId="{7BF5D6DE-2D95-4411-9E36-CDBF5FC39E2B}"/>
          </ac:picMkLst>
        </pc:picChg>
        <pc:picChg chg="mod">
          <ac:chgData name="Majeda Al Hermi" userId="ebe551ee1b006974" providerId="LiveId" clId="{9A2E8018-DFC0-4587-8CCF-E84692DB8287}" dt="2020-06-15T15:26:43.859" v="1176" actId="1076"/>
          <ac:picMkLst>
            <pc:docMk/>
            <pc:sldMk cId="1851995902" sldId="322"/>
            <ac:picMk id="2058" creationId="{B0DD3DF7-7199-4E61-8570-427499173710}"/>
          </ac:picMkLst>
        </pc:picChg>
        <pc:picChg chg="mod">
          <ac:chgData name="Majeda Al Hermi" userId="ebe551ee1b006974" providerId="LiveId" clId="{9A2E8018-DFC0-4587-8CCF-E84692DB8287}" dt="2020-06-15T15:27:15.883" v="1215" actId="1035"/>
          <ac:picMkLst>
            <pc:docMk/>
            <pc:sldMk cId="1851995902" sldId="322"/>
            <ac:picMk id="2060" creationId="{F6CCBE52-7533-4DD0-9F24-B9E1D9AE417E}"/>
          </ac:picMkLst>
        </pc:picChg>
      </pc:sldChg>
      <pc:sldChg chg="addSp delSp modSp add mod ord">
        <pc:chgData name="Majeda Al Hermi" userId="ebe551ee1b006974" providerId="LiveId" clId="{9A2E8018-DFC0-4587-8CCF-E84692DB8287}" dt="2020-06-15T16:24:24.713" v="2780"/>
        <pc:sldMkLst>
          <pc:docMk/>
          <pc:sldMk cId="1690547059" sldId="323"/>
        </pc:sldMkLst>
        <pc:spChg chg="mod">
          <ac:chgData name="Majeda Al Hermi" userId="ebe551ee1b006974" providerId="LiveId" clId="{9A2E8018-DFC0-4587-8CCF-E84692DB8287}" dt="2020-06-15T15:34:24.655" v="1336" actId="1076"/>
          <ac:spMkLst>
            <pc:docMk/>
            <pc:sldMk cId="1690547059" sldId="323"/>
            <ac:spMk id="3" creationId="{00000000-0000-0000-0000-000000000000}"/>
          </ac:spMkLst>
        </pc:spChg>
        <pc:spChg chg="del mod">
          <ac:chgData name="Majeda Al Hermi" userId="ebe551ee1b006974" providerId="LiveId" clId="{9A2E8018-DFC0-4587-8CCF-E84692DB8287}" dt="2020-06-15T15:34:43.292" v="1377" actId="21"/>
          <ac:spMkLst>
            <pc:docMk/>
            <pc:sldMk cId="1690547059" sldId="323"/>
            <ac:spMk id="39" creationId="{12D52847-7E1E-4BED-8555-89D4AF8823AE}"/>
          </ac:spMkLst>
        </pc:spChg>
        <pc:spChg chg="add mod">
          <ac:chgData name="Majeda Al Hermi" userId="ebe551ee1b006974" providerId="LiveId" clId="{9A2E8018-DFC0-4587-8CCF-E84692DB8287}" dt="2020-06-15T15:34:40.385" v="1376" actId="1076"/>
          <ac:spMkLst>
            <pc:docMk/>
            <pc:sldMk cId="1690547059" sldId="323"/>
            <ac:spMk id="64" creationId="{E98CC83C-33DA-48E5-8C10-EE510781608E}"/>
          </ac:spMkLst>
        </pc:spChg>
        <pc:spChg chg="del">
          <ac:chgData name="Majeda Al Hermi" userId="ebe551ee1b006974" providerId="LiveId" clId="{9A2E8018-DFC0-4587-8CCF-E84692DB8287}" dt="2020-06-15T16:21:05.437" v="2711" actId="478"/>
          <ac:spMkLst>
            <pc:docMk/>
            <pc:sldMk cId="1690547059" sldId="323"/>
            <ac:spMk id="73" creationId="{93BAFC97-7171-4A51-8833-9A255D41F23D}"/>
          </ac:spMkLst>
        </pc:spChg>
        <pc:spChg chg="del">
          <ac:chgData name="Majeda Al Hermi" userId="ebe551ee1b006974" providerId="LiveId" clId="{9A2E8018-DFC0-4587-8CCF-E84692DB8287}" dt="2020-06-15T16:21:05.437" v="2711" actId="478"/>
          <ac:spMkLst>
            <pc:docMk/>
            <pc:sldMk cId="1690547059" sldId="323"/>
            <ac:spMk id="74" creationId="{8BFB80DA-526B-491E-93EB-7A5B8A06A5AD}"/>
          </ac:spMkLst>
        </pc:spChg>
        <pc:spChg chg="del">
          <ac:chgData name="Majeda Al Hermi" userId="ebe551ee1b006974" providerId="LiveId" clId="{9A2E8018-DFC0-4587-8CCF-E84692DB8287}" dt="2020-06-15T16:21:05.437" v="2711" actId="478"/>
          <ac:spMkLst>
            <pc:docMk/>
            <pc:sldMk cId="1690547059" sldId="323"/>
            <ac:spMk id="75" creationId="{E809EDDA-1A34-4C6A-90AB-4D880A3F4756}"/>
          </ac:spMkLst>
        </pc:spChg>
        <pc:spChg chg="del">
          <ac:chgData name="Majeda Al Hermi" userId="ebe551ee1b006974" providerId="LiveId" clId="{9A2E8018-DFC0-4587-8CCF-E84692DB8287}" dt="2020-06-15T16:21:05.437" v="2711" actId="478"/>
          <ac:spMkLst>
            <pc:docMk/>
            <pc:sldMk cId="1690547059" sldId="323"/>
            <ac:spMk id="76" creationId="{3C0E9DB5-23D9-407A-979E-23EEE9F18592}"/>
          </ac:spMkLst>
        </pc:spChg>
        <pc:spChg chg="del">
          <ac:chgData name="Majeda Al Hermi" userId="ebe551ee1b006974" providerId="LiveId" clId="{9A2E8018-DFC0-4587-8CCF-E84692DB8287}" dt="2020-06-15T16:21:05.437" v="2711" actId="478"/>
          <ac:spMkLst>
            <pc:docMk/>
            <pc:sldMk cId="1690547059" sldId="323"/>
            <ac:spMk id="77" creationId="{E94C7913-F809-49D2-B87D-7F590A22D2BB}"/>
          </ac:spMkLst>
        </pc:spChg>
        <pc:spChg chg="add mod">
          <ac:chgData name="Majeda Al Hermi" userId="ebe551ee1b006974" providerId="LiveId" clId="{9A2E8018-DFC0-4587-8CCF-E84692DB8287}" dt="2020-06-15T16:24:24.713" v="2780"/>
          <ac:spMkLst>
            <pc:docMk/>
            <pc:sldMk cId="1690547059" sldId="323"/>
            <ac:spMk id="78" creationId="{221C191C-59CE-463D-B4E0-28FEBB05F099}"/>
          </ac:spMkLst>
        </pc:spChg>
        <pc:spChg chg="add mod">
          <ac:chgData name="Majeda Al Hermi" userId="ebe551ee1b006974" providerId="LiveId" clId="{9A2E8018-DFC0-4587-8CCF-E84692DB8287}" dt="2020-06-15T16:24:24.713" v="2780"/>
          <ac:spMkLst>
            <pc:docMk/>
            <pc:sldMk cId="1690547059" sldId="323"/>
            <ac:spMk id="79" creationId="{A3706058-DEE7-4603-AB0E-0CBC2D265204}"/>
          </ac:spMkLst>
        </pc:spChg>
        <pc:spChg chg="add mod">
          <ac:chgData name="Majeda Al Hermi" userId="ebe551ee1b006974" providerId="LiveId" clId="{9A2E8018-DFC0-4587-8CCF-E84692DB8287}" dt="2020-06-15T16:24:24.713" v="2780"/>
          <ac:spMkLst>
            <pc:docMk/>
            <pc:sldMk cId="1690547059" sldId="323"/>
            <ac:spMk id="80" creationId="{EFAD3235-4A55-4311-A7CE-EC4FFEAD9DA9}"/>
          </ac:spMkLst>
        </pc:spChg>
        <pc:spChg chg="add mod">
          <ac:chgData name="Majeda Al Hermi" userId="ebe551ee1b006974" providerId="LiveId" clId="{9A2E8018-DFC0-4587-8CCF-E84692DB8287}" dt="2020-06-15T16:24:24.713" v="2780"/>
          <ac:spMkLst>
            <pc:docMk/>
            <pc:sldMk cId="1690547059" sldId="323"/>
            <ac:spMk id="81" creationId="{8681FBB8-FB0D-49ED-8875-DBC1B57273F7}"/>
          </ac:spMkLst>
        </pc:spChg>
        <pc:spChg chg="add mod">
          <ac:chgData name="Majeda Al Hermi" userId="ebe551ee1b006974" providerId="LiveId" clId="{9A2E8018-DFC0-4587-8CCF-E84692DB8287}" dt="2020-06-15T16:24:24.713" v="2780"/>
          <ac:spMkLst>
            <pc:docMk/>
            <pc:sldMk cId="1690547059" sldId="323"/>
            <ac:spMk id="82" creationId="{CBA858DB-93A4-43F6-B4BF-3D2D7278CE16}"/>
          </ac:spMkLst>
        </pc:spChg>
      </pc:sldChg>
      <pc:sldChg chg="addSp delSp modSp add mod">
        <pc:chgData name="Majeda Al Hermi" userId="ebe551ee1b006974" providerId="LiveId" clId="{9A2E8018-DFC0-4587-8CCF-E84692DB8287}" dt="2020-06-15T16:27:46.290" v="2800"/>
        <pc:sldMkLst>
          <pc:docMk/>
          <pc:sldMk cId="3072095999" sldId="324"/>
        </pc:sldMkLst>
        <pc:spChg chg="del">
          <ac:chgData name="Majeda Al Hermi" userId="ebe551ee1b006974" providerId="LiveId" clId="{9A2E8018-DFC0-4587-8CCF-E84692DB8287}" dt="2020-06-15T16:21:19.934" v="2714" actId="478"/>
          <ac:spMkLst>
            <pc:docMk/>
            <pc:sldMk cId="3072095999" sldId="324"/>
            <ac:spMk id="15" creationId="{C38BE937-FB77-42BB-9BE6-9F0DB396BC81}"/>
          </ac:spMkLst>
        </pc:spChg>
        <pc:spChg chg="mod">
          <ac:chgData name="Majeda Al Hermi" userId="ebe551ee1b006974" providerId="LiveId" clId="{9A2E8018-DFC0-4587-8CCF-E84692DB8287}" dt="2020-06-15T16:00:49.093" v="1941" actId="20577"/>
          <ac:spMkLst>
            <pc:docMk/>
            <pc:sldMk cId="3072095999" sldId="324"/>
            <ac:spMk id="16" creationId="{00000000-0000-0000-0000-000000000000}"/>
          </ac:spMkLst>
        </pc:spChg>
        <pc:spChg chg="mod">
          <ac:chgData name="Majeda Al Hermi" userId="ebe551ee1b006974" providerId="LiveId" clId="{9A2E8018-DFC0-4587-8CCF-E84692DB8287}" dt="2020-06-15T16:27:29.568" v="2797"/>
          <ac:spMkLst>
            <pc:docMk/>
            <pc:sldMk cId="3072095999" sldId="324"/>
            <ac:spMk id="17" creationId="{AB991657-89AD-4D7D-B6CE-01F69D831875}"/>
          </ac:spMkLst>
        </pc:spChg>
        <pc:spChg chg="del">
          <ac:chgData name="Majeda Al Hermi" userId="ebe551ee1b006974" providerId="LiveId" clId="{9A2E8018-DFC0-4587-8CCF-E84692DB8287}" dt="2020-06-15T16:21:19.934" v="2714" actId="478"/>
          <ac:spMkLst>
            <pc:docMk/>
            <pc:sldMk cId="3072095999" sldId="324"/>
            <ac:spMk id="19" creationId="{073E217A-0F13-4DA0-AB7E-166F73F7A231}"/>
          </ac:spMkLst>
        </pc:spChg>
        <pc:spChg chg="del">
          <ac:chgData name="Majeda Al Hermi" userId="ebe551ee1b006974" providerId="LiveId" clId="{9A2E8018-DFC0-4587-8CCF-E84692DB8287}" dt="2020-06-15T16:21:19.934" v="2714" actId="478"/>
          <ac:spMkLst>
            <pc:docMk/>
            <pc:sldMk cId="3072095999" sldId="324"/>
            <ac:spMk id="20" creationId="{03225B77-FCBE-4D92-A338-D1A963BCE6DA}"/>
          </ac:spMkLst>
        </pc:spChg>
        <pc:spChg chg="add mod">
          <ac:chgData name="Majeda Al Hermi" userId="ebe551ee1b006974" providerId="LiveId" clId="{9A2E8018-DFC0-4587-8CCF-E84692DB8287}" dt="2020-06-15T16:24:43.599" v="2785"/>
          <ac:spMkLst>
            <pc:docMk/>
            <pc:sldMk cId="3072095999" sldId="324"/>
            <ac:spMk id="21" creationId="{2AEFC58C-654E-481D-AEE5-516BD8518110}"/>
          </ac:spMkLst>
        </pc:spChg>
        <pc:spChg chg="add mod">
          <ac:chgData name="Majeda Al Hermi" userId="ebe551ee1b006974" providerId="LiveId" clId="{9A2E8018-DFC0-4587-8CCF-E84692DB8287}" dt="2020-06-15T16:24:43.599" v="2785"/>
          <ac:spMkLst>
            <pc:docMk/>
            <pc:sldMk cId="3072095999" sldId="324"/>
            <ac:spMk id="22" creationId="{57E92DDD-9EC5-4605-93DE-07A3542B8C48}"/>
          </ac:spMkLst>
        </pc:spChg>
        <pc:spChg chg="del">
          <ac:chgData name="Majeda Al Hermi" userId="ebe551ee1b006974" providerId="LiveId" clId="{9A2E8018-DFC0-4587-8CCF-E84692DB8287}" dt="2020-06-15T16:21:19.934" v="2714" actId="478"/>
          <ac:spMkLst>
            <pc:docMk/>
            <pc:sldMk cId="3072095999" sldId="324"/>
            <ac:spMk id="23" creationId="{E34DCCFC-37EF-4D6A-9782-6227A1CF9B8B}"/>
          </ac:spMkLst>
        </pc:spChg>
        <pc:spChg chg="del">
          <ac:chgData name="Majeda Al Hermi" userId="ebe551ee1b006974" providerId="LiveId" clId="{9A2E8018-DFC0-4587-8CCF-E84692DB8287}" dt="2020-06-15T16:21:19.934" v="2714" actId="478"/>
          <ac:spMkLst>
            <pc:docMk/>
            <pc:sldMk cId="3072095999" sldId="324"/>
            <ac:spMk id="24" creationId="{D61E6743-8281-4964-BA57-EE738E7E522B}"/>
          </ac:spMkLst>
        </pc:spChg>
        <pc:spChg chg="mod">
          <ac:chgData name="Majeda Al Hermi" userId="ebe551ee1b006974" providerId="LiveId" clId="{9A2E8018-DFC0-4587-8CCF-E84692DB8287}" dt="2020-06-15T16:27:46.290" v="2800"/>
          <ac:spMkLst>
            <pc:docMk/>
            <pc:sldMk cId="3072095999" sldId="324"/>
            <ac:spMk id="25" creationId="{A25C2FD2-FA0F-4C05-A0F5-579151B91FB4}"/>
          </ac:spMkLst>
        </pc:spChg>
        <pc:spChg chg="mod">
          <ac:chgData name="Majeda Al Hermi" userId="ebe551ee1b006974" providerId="LiveId" clId="{9A2E8018-DFC0-4587-8CCF-E84692DB8287}" dt="2020-06-15T16:27:35.036" v="2798"/>
          <ac:spMkLst>
            <pc:docMk/>
            <pc:sldMk cId="3072095999" sldId="324"/>
            <ac:spMk id="26" creationId="{C6985E23-4C51-4A5D-9D7B-E600D8D0197B}"/>
          </ac:spMkLst>
        </pc:spChg>
        <pc:spChg chg="mod">
          <ac:chgData name="Majeda Al Hermi" userId="ebe551ee1b006974" providerId="LiveId" clId="{9A2E8018-DFC0-4587-8CCF-E84692DB8287}" dt="2020-06-15T16:27:40.276" v="2799"/>
          <ac:spMkLst>
            <pc:docMk/>
            <pc:sldMk cId="3072095999" sldId="324"/>
            <ac:spMk id="27" creationId="{172F21EC-CAE3-4270-8AFF-6D9181D98905}"/>
          </ac:spMkLst>
        </pc:spChg>
        <pc:spChg chg="add mod">
          <ac:chgData name="Majeda Al Hermi" userId="ebe551ee1b006974" providerId="LiveId" clId="{9A2E8018-DFC0-4587-8CCF-E84692DB8287}" dt="2020-06-15T16:24:43.599" v="2785"/>
          <ac:spMkLst>
            <pc:docMk/>
            <pc:sldMk cId="3072095999" sldId="324"/>
            <ac:spMk id="28" creationId="{9DC54F63-BFC0-4DAF-A2E0-A79D2FD8C18F}"/>
          </ac:spMkLst>
        </pc:spChg>
        <pc:spChg chg="add mod">
          <ac:chgData name="Majeda Al Hermi" userId="ebe551ee1b006974" providerId="LiveId" clId="{9A2E8018-DFC0-4587-8CCF-E84692DB8287}" dt="2020-06-15T16:24:43.599" v="2785"/>
          <ac:spMkLst>
            <pc:docMk/>
            <pc:sldMk cId="3072095999" sldId="324"/>
            <ac:spMk id="30" creationId="{B44163E3-6CC6-4BA0-ABE9-E41832BE8E86}"/>
          </ac:spMkLst>
        </pc:spChg>
        <pc:spChg chg="add mod">
          <ac:chgData name="Majeda Al Hermi" userId="ebe551ee1b006974" providerId="LiveId" clId="{9A2E8018-DFC0-4587-8CCF-E84692DB8287}" dt="2020-06-15T16:24:43.599" v="2785"/>
          <ac:spMkLst>
            <pc:docMk/>
            <pc:sldMk cId="3072095999" sldId="324"/>
            <ac:spMk id="31" creationId="{CB704D00-FC0A-44FB-B271-D52DB4AFA8E8}"/>
          </ac:spMkLst>
        </pc:spChg>
      </pc:sldChg>
      <pc:sldChg chg="addSp delSp modSp add mod">
        <pc:chgData name="Majeda Al Hermi" userId="ebe551ee1b006974" providerId="LiveId" clId="{9A2E8018-DFC0-4587-8CCF-E84692DB8287}" dt="2020-06-15T16:27:07.463" v="2796"/>
        <pc:sldMkLst>
          <pc:docMk/>
          <pc:sldMk cId="2486375405" sldId="325"/>
        </pc:sldMkLst>
        <pc:spChg chg="del">
          <ac:chgData name="Majeda Al Hermi" userId="ebe551ee1b006974" providerId="LiveId" clId="{9A2E8018-DFC0-4587-8CCF-E84692DB8287}" dt="2020-06-15T16:21:14.529" v="2713" actId="478"/>
          <ac:spMkLst>
            <pc:docMk/>
            <pc:sldMk cId="2486375405" sldId="325"/>
            <ac:spMk id="15" creationId="{C38BE937-FB77-42BB-9BE6-9F0DB396BC81}"/>
          </ac:spMkLst>
        </pc:spChg>
        <pc:spChg chg="mod">
          <ac:chgData name="Majeda Al Hermi" userId="ebe551ee1b006974" providerId="LiveId" clId="{9A2E8018-DFC0-4587-8CCF-E84692DB8287}" dt="2020-06-15T16:00:45.782" v="1940" actId="20577"/>
          <ac:spMkLst>
            <pc:docMk/>
            <pc:sldMk cId="2486375405" sldId="325"/>
            <ac:spMk id="16" creationId="{00000000-0000-0000-0000-000000000000}"/>
          </ac:spMkLst>
        </pc:spChg>
        <pc:spChg chg="mod">
          <ac:chgData name="Majeda Al Hermi" userId="ebe551ee1b006974" providerId="LiveId" clId="{9A2E8018-DFC0-4587-8CCF-E84692DB8287}" dt="2020-06-15T16:26:44.241" v="2793"/>
          <ac:spMkLst>
            <pc:docMk/>
            <pc:sldMk cId="2486375405" sldId="325"/>
            <ac:spMk id="17" creationId="{AB991657-89AD-4D7D-B6CE-01F69D831875}"/>
          </ac:spMkLst>
        </pc:spChg>
        <pc:spChg chg="del">
          <ac:chgData name="Majeda Al Hermi" userId="ebe551ee1b006974" providerId="LiveId" clId="{9A2E8018-DFC0-4587-8CCF-E84692DB8287}" dt="2020-06-15T16:21:14.529" v="2713" actId="478"/>
          <ac:spMkLst>
            <pc:docMk/>
            <pc:sldMk cId="2486375405" sldId="325"/>
            <ac:spMk id="19" creationId="{073E217A-0F13-4DA0-AB7E-166F73F7A231}"/>
          </ac:spMkLst>
        </pc:spChg>
        <pc:spChg chg="del">
          <ac:chgData name="Majeda Al Hermi" userId="ebe551ee1b006974" providerId="LiveId" clId="{9A2E8018-DFC0-4587-8CCF-E84692DB8287}" dt="2020-06-15T16:21:14.529" v="2713" actId="478"/>
          <ac:spMkLst>
            <pc:docMk/>
            <pc:sldMk cId="2486375405" sldId="325"/>
            <ac:spMk id="20" creationId="{03225B77-FCBE-4D92-A338-D1A963BCE6DA}"/>
          </ac:spMkLst>
        </pc:spChg>
        <pc:spChg chg="add mod">
          <ac:chgData name="Majeda Al Hermi" userId="ebe551ee1b006974" providerId="LiveId" clId="{9A2E8018-DFC0-4587-8CCF-E84692DB8287}" dt="2020-06-15T16:24:41.678" v="2784"/>
          <ac:spMkLst>
            <pc:docMk/>
            <pc:sldMk cId="2486375405" sldId="325"/>
            <ac:spMk id="21" creationId="{64443EEC-09A9-4AA2-8284-410CA7974DCA}"/>
          </ac:spMkLst>
        </pc:spChg>
        <pc:spChg chg="add mod">
          <ac:chgData name="Majeda Al Hermi" userId="ebe551ee1b006974" providerId="LiveId" clId="{9A2E8018-DFC0-4587-8CCF-E84692DB8287}" dt="2020-06-15T16:24:41.678" v="2784"/>
          <ac:spMkLst>
            <pc:docMk/>
            <pc:sldMk cId="2486375405" sldId="325"/>
            <ac:spMk id="22" creationId="{B08EF92B-619A-46CC-8B6D-662D7C4CE2A4}"/>
          </ac:spMkLst>
        </pc:spChg>
        <pc:spChg chg="del">
          <ac:chgData name="Majeda Al Hermi" userId="ebe551ee1b006974" providerId="LiveId" clId="{9A2E8018-DFC0-4587-8CCF-E84692DB8287}" dt="2020-06-15T16:21:14.529" v="2713" actId="478"/>
          <ac:spMkLst>
            <pc:docMk/>
            <pc:sldMk cId="2486375405" sldId="325"/>
            <ac:spMk id="23" creationId="{E34DCCFC-37EF-4D6A-9782-6227A1CF9B8B}"/>
          </ac:spMkLst>
        </pc:spChg>
        <pc:spChg chg="del">
          <ac:chgData name="Majeda Al Hermi" userId="ebe551ee1b006974" providerId="LiveId" clId="{9A2E8018-DFC0-4587-8CCF-E84692DB8287}" dt="2020-06-15T16:21:14.529" v="2713" actId="478"/>
          <ac:spMkLst>
            <pc:docMk/>
            <pc:sldMk cId="2486375405" sldId="325"/>
            <ac:spMk id="24" creationId="{D61E6743-8281-4964-BA57-EE738E7E522B}"/>
          </ac:spMkLst>
        </pc:spChg>
        <pc:spChg chg="mod">
          <ac:chgData name="Majeda Al Hermi" userId="ebe551ee1b006974" providerId="LiveId" clId="{9A2E8018-DFC0-4587-8CCF-E84692DB8287}" dt="2020-06-15T16:26:54.732" v="2794"/>
          <ac:spMkLst>
            <pc:docMk/>
            <pc:sldMk cId="2486375405" sldId="325"/>
            <ac:spMk id="25" creationId="{A25C2FD2-FA0F-4C05-A0F5-579151B91FB4}"/>
          </ac:spMkLst>
        </pc:spChg>
        <pc:spChg chg="mod">
          <ac:chgData name="Majeda Al Hermi" userId="ebe551ee1b006974" providerId="LiveId" clId="{9A2E8018-DFC0-4587-8CCF-E84692DB8287}" dt="2020-06-15T16:27:07.463" v="2796"/>
          <ac:spMkLst>
            <pc:docMk/>
            <pc:sldMk cId="2486375405" sldId="325"/>
            <ac:spMk id="26" creationId="{C6985E23-4C51-4A5D-9D7B-E600D8D0197B}"/>
          </ac:spMkLst>
        </pc:spChg>
        <pc:spChg chg="mod">
          <ac:chgData name="Majeda Al Hermi" userId="ebe551ee1b006974" providerId="LiveId" clId="{9A2E8018-DFC0-4587-8CCF-E84692DB8287}" dt="2020-06-15T16:27:01.199" v="2795"/>
          <ac:spMkLst>
            <pc:docMk/>
            <pc:sldMk cId="2486375405" sldId="325"/>
            <ac:spMk id="27" creationId="{172F21EC-CAE3-4270-8AFF-6D9181D98905}"/>
          </ac:spMkLst>
        </pc:spChg>
        <pc:spChg chg="add mod">
          <ac:chgData name="Majeda Al Hermi" userId="ebe551ee1b006974" providerId="LiveId" clId="{9A2E8018-DFC0-4587-8CCF-E84692DB8287}" dt="2020-06-15T16:24:41.678" v="2784"/>
          <ac:spMkLst>
            <pc:docMk/>
            <pc:sldMk cId="2486375405" sldId="325"/>
            <ac:spMk id="28" creationId="{9FC09C12-1252-47FF-BBF7-5324B62580E9}"/>
          </ac:spMkLst>
        </pc:spChg>
        <pc:spChg chg="add mod">
          <ac:chgData name="Majeda Al Hermi" userId="ebe551ee1b006974" providerId="LiveId" clId="{9A2E8018-DFC0-4587-8CCF-E84692DB8287}" dt="2020-06-15T16:24:41.678" v="2784"/>
          <ac:spMkLst>
            <pc:docMk/>
            <pc:sldMk cId="2486375405" sldId="325"/>
            <ac:spMk id="30" creationId="{393D5601-3B71-4EA0-B759-BB0FB2852984}"/>
          </ac:spMkLst>
        </pc:spChg>
        <pc:spChg chg="add mod">
          <ac:chgData name="Majeda Al Hermi" userId="ebe551ee1b006974" providerId="LiveId" clId="{9A2E8018-DFC0-4587-8CCF-E84692DB8287}" dt="2020-06-15T16:24:41.678" v="2784"/>
          <ac:spMkLst>
            <pc:docMk/>
            <pc:sldMk cId="2486375405" sldId="325"/>
            <ac:spMk id="31" creationId="{366AD0D7-712A-4944-AEA7-2142AE483D8C}"/>
          </ac:spMkLst>
        </pc:spChg>
      </pc:sldChg>
      <pc:sldChg chg="addSp delSp modSp add mod">
        <pc:chgData name="Majeda Al Hermi" userId="ebe551ee1b006974" providerId="LiveId" clId="{9A2E8018-DFC0-4587-8CCF-E84692DB8287}" dt="2020-06-15T16:28:15.439" v="2804"/>
        <pc:sldMkLst>
          <pc:docMk/>
          <pc:sldMk cId="2837798641" sldId="326"/>
        </pc:sldMkLst>
        <pc:spChg chg="del">
          <ac:chgData name="Majeda Al Hermi" userId="ebe551ee1b006974" providerId="LiveId" clId="{9A2E8018-DFC0-4587-8CCF-E84692DB8287}" dt="2020-06-15T16:21:23.839" v="2715" actId="478"/>
          <ac:spMkLst>
            <pc:docMk/>
            <pc:sldMk cId="2837798641" sldId="326"/>
            <ac:spMk id="15" creationId="{C38BE937-FB77-42BB-9BE6-9F0DB396BC81}"/>
          </ac:spMkLst>
        </pc:spChg>
        <pc:spChg chg="mod">
          <ac:chgData name="Majeda Al Hermi" userId="ebe551ee1b006974" providerId="LiveId" clId="{9A2E8018-DFC0-4587-8CCF-E84692DB8287}" dt="2020-06-15T16:02:26.241" v="2071" actId="6549"/>
          <ac:spMkLst>
            <pc:docMk/>
            <pc:sldMk cId="2837798641" sldId="326"/>
            <ac:spMk id="16" creationId="{00000000-0000-0000-0000-000000000000}"/>
          </ac:spMkLst>
        </pc:spChg>
        <pc:spChg chg="mod">
          <ac:chgData name="Majeda Al Hermi" userId="ebe551ee1b006974" providerId="LiveId" clId="{9A2E8018-DFC0-4587-8CCF-E84692DB8287}" dt="2020-06-15T16:27:56.038" v="2801"/>
          <ac:spMkLst>
            <pc:docMk/>
            <pc:sldMk cId="2837798641" sldId="326"/>
            <ac:spMk id="17" creationId="{AB991657-89AD-4D7D-B6CE-01F69D831875}"/>
          </ac:spMkLst>
        </pc:spChg>
        <pc:spChg chg="del">
          <ac:chgData name="Majeda Al Hermi" userId="ebe551ee1b006974" providerId="LiveId" clId="{9A2E8018-DFC0-4587-8CCF-E84692DB8287}" dt="2020-06-15T16:21:23.839" v="2715" actId="478"/>
          <ac:spMkLst>
            <pc:docMk/>
            <pc:sldMk cId="2837798641" sldId="326"/>
            <ac:spMk id="19" creationId="{073E217A-0F13-4DA0-AB7E-166F73F7A231}"/>
          </ac:spMkLst>
        </pc:spChg>
        <pc:spChg chg="del">
          <ac:chgData name="Majeda Al Hermi" userId="ebe551ee1b006974" providerId="LiveId" clId="{9A2E8018-DFC0-4587-8CCF-E84692DB8287}" dt="2020-06-15T16:21:23.839" v="2715" actId="478"/>
          <ac:spMkLst>
            <pc:docMk/>
            <pc:sldMk cId="2837798641" sldId="326"/>
            <ac:spMk id="20" creationId="{03225B77-FCBE-4D92-A338-D1A963BCE6DA}"/>
          </ac:spMkLst>
        </pc:spChg>
        <pc:spChg chg="add del mod">
          <ac:chgData name="Majeda Al Hermi" userId="ebe551ee1b006974" providerId="LiveId" clId="{9A2E8018-DFC0-4587-8CCF-E84692DB8287}" dt="2020-06-15T16:03:05.385" v="2083" actId="21"/>
          <ac:spMkLst>
            <pc:docMk/>
            <pc:sldMk cId="2837798641" sldId="326"/>
            <ac:spMk id="21" creationId="{6A629C58-ECCD-42F4-B1B3-1629361A8261}"/>
          </ac:spMkLst>
        </pc:spChg>
        <pc:spChg chg="add del mod">
          <ac:chgData name="Majeda Al Hermi" userId="ebe551ee1b006974" providerId="LiveId" clId="{9A2E8018-DFC0-4587-8CCF-E84692DB8287}" dt="2020-06-15T16:03:05.385" v="2083" actId="21"/>
          <ac:spMkLst>
            <pc:docMk/>
            <pc:sldMk cId="2837798641" sldId="326"/>
            <ac:spMk id="22" creationId="{A7437C88-DFE3-4D54-9070-86B3E1A8C2E0}"/>
          </ac:spMkLst>
        </pc:spChg>
        <pc:spChg chg="del">
          <ac:chgData name="Majeda Al Hermi" userId="ebe551ee1b006974" providerId="LiveId" clId="{9A2E8018-DFC0-4587-8CCF-E84692DB8287}" dt="2020-06-15T16:21:23.839" v="2715" actId="478"/>
          <ac:spMkLst>
            <pc:docMk/>
            <pc:sldMk cId="2837798641" sldId="326"/>
            <ac:spMk id="23" creationId="{E34DCCFC-37EF-4D6A-9782-6227A1CF9B8B}"/>
          </ac:spMkLst>
        </pc:spChg>
        <pc:spChg chg="del">
          <ac:chgData name="Majeda Al Hermi" userId="ebe551ee1b006974" providerId="LiveId" clId="{9A2E8018-DFC0-4587-8CCF-E84692DB8287}" dt="2020-06-15T16:21:23.839" v="2715" actId="478"/>
          <ac:spMkLst>
            <pc:docMk/>
            <pc:sldMk cId="2837798641" sldId="326"/>
            <ac:spMk id="24" creationId="{D61E6743-8281-4964-BA57-EE738E7E522B}"/>
          </ac:spMkLst>
        </pc:spChg>
        <pc:spChg chg="del">
          <ac:chgData name="Majeda Al Hermi" userId="ebe551ee1b006974" providerId="LiveId" clId="{9A2E8018-DFC0-4587-8CCF-E84692DB8287}" dt="2020-06-15T16:02:31.068" v="2072" actId="478"/>
          <ac:spMkLst>
            <pc:docMk/>
            <pc:sldMk cId="2837798641" sldId="326"/>
            <ac:spMk id="25" creationId="{A25C2FD2-FA0F-4C05-A0F5-579151B91FB4}"/>
          </ac:spMkLst>
        </pc:spChg>
        <pc:spChg chg="del">
          <ac:chgData name="Majeda Al Hermi" userId="ebe551ee1b006974" providerId="LiveId" clId="{9A2E8018-DFC0-4587-8CCF-E84692DB8287}" dt="2020-06-15T16:02:31.068" v="2072" actId="478"/>
          <ac:spMkLst>
            <pc:docMk/>
            <pc:sldMk cId="2837798641" sldId="326"/>
            <ac:spMk id="26" creationId="{C6985E23-4C51-4A5D-9D7B-E600D8D0197B}"/>
          </ac:spMkLst>
        </pc:spChg>
        <pc:spChg chg="del">
          <ac:chgData name="Majeda Al Hermi" userId="ebe551ee1b006974" providerId="LiveId" clId="{9A2E8018-DFC0-4587-8CCF-E84692DB8287}" dt="2020-06-15T16:02:31.068" v="2072" actId="478"/>
          <ac:spMkLst>
            <pc:docMk/>
            <pc:sldMk cId="2837798641" sldId="326"/>
            <ac:spMk id="27" creationId="{172F21EC-CAE3-4270-8AFF-6D9181D98905}"/>
          </ac:spMkLst>
        </pc:spChg>
        <pc:spChg chg="add del mod">
          <ac:chgData name="Majeda Al Hermi" userId="ebe551ee1b006974" providerId="LiveId" clId="{9A2E8018-DFC0-4587-8CCF-E84692DB8287}" dt="2020-06-15T16:03:05.385" v="2083" actId="21"/>
          <ac:spMkLst>
            <pc:docMk/>
            <pc:sldMk cId="2837798641" sldId="326"/>
            <ac:spMk id="28" creationId="{76EF8E2B-1979-4FF2-A095-113F7DF511D3}"/>
          </ac:spMkLst>
        </pc:spChg>
        <pc:spChg chg="add mod">
          <ac:chgData name="Majeda Al Hermi" userId="ebe551ee1b006974" providerId="LiveId" clId="{9A2E8018-DFC0-4587-8CCF-E84692DB8287}" dt="2020-06-15T16:28:02.755" v="2802"/>
          <ac:spMkLst>
            <pc:docMk/>
            <pc:sldMk cId="2837798641" sldId="326"/>
            <ac:spMk id="30" creationId="{5C627E07-AC5D-430F-A002-5FE1421C8137}"/>
          </ac:spMkLst>
        </pc:spChg>
        <pc:spChg chg="add mod">
          <ac:chgData name="Majeda Al Hermi" userId="ebe551ee1b006974" providerId="LiveId" clId="{9A2E8018-DFC0-4587-8CCF-E84692DB8287}" dt="2020-06-15T16:28:09.347" v="2803"/>
          <ac:spMkLst>
            <pc:docMk/>
            <pc:sldMk cId="2837798641" sldId="326"/>
            <ac:spMk id="31" creationId="{E2F935E6-401D-454C-A848-09C1D0276050}"/>
          </ac:spMkLst>
        </pc:spChg>
        <pc:spChg chg="add mod">
          <ac:chgData name="Majeda Al Hermi" userId="ebe551ee1b006974" providerId="LiveId" clId="{9A2E8018-DFC0-4587-8CCF-E84692DB8287}" dt="2020-06-15T16:28:15.439" v="2804"/>
          <ac:spMkLst>
            <pc:docMk/>
            <pc:sldMk cId="2837798641" sldId="326"/>
            <ac:spMk id="32" creationId="{8DD65914-F338-48B5-BED5-ECD82ADF8C97}"/>
          </ac:spMkLst>
        </pc:spChg>
        <pc:spChg chg="add mod">
          <ac:chgData name="Majeda Al Hermi" userId="ebe551ee1b006974" providerId="LiveId" clId="{9A2E8018-DFC0-4587-8CCF-E84692DB8287}" dt="2020-06-15T16:24:45.708" v="2786"/>
          <ac:spMkLst>
            <pc:docMk/>
            <pc:sldMk cId="2837798641" sldId="326"/>
            <ac:spMk id="33" creationId="{BFAA6706-E616-40E3-A748-EBBC0073F21A}"/>
          </ac:spMkLst>
        </pc:spChg>
        <pc:spChg chg="add mod">
          <ac:chgData name="Majeda Al Hermi" userId="ebe551ee1b006974" providerId="LiveId" clId="{9A2E8018-DFC0-4587-8CCF-E84692DB8287}" dt="2020-06-15T16:24:45.708" v="2786"/>
          <ac:spMkLst>
            <pc:docMk/>
            <pc:sldMk cId="2837798641" sldId="326"/>
            <ac:spMk id="34" creationId="{F061724A-ECD8-44B6-84DE-3BE24EAD4C04}"/>
          </ac:spMkLst>
        </pc:spChg>
        <pc:spChg chg="add mod">
          <ac:chgData name="Majeda Al Hermi" userId="ebe551ee1b006974" providerId="LiveId" clId="{9A2E8018-DFC0-4587-8CCF-E84692DB8287}" dt="2020-06-15T16:24:45.708" v="2786"/>
          <ac:spMkLst>
            <pc:docMk/>
            <pc:sldMk cId="2837798641" sldId="326"/>
            <ac:spMk id="35" creationId="{4370DA16-6435-4A4F-8986-F16CD3A5B285}"/>
          </ac:spMkLst>
        </pc:spChg>
        <pc:spChg chg="add mod">
          <ac:chgData name="Majeda Al Hermi" userId="ebe551ee1b006974" providerId="LiveId" clId="{9A2E8018-DFC0-4587-8CCF-E84692DB8287}" dt="2020-06-15T16:24:45.708" v="2786"/>
          <ac:spMkLst>
            <pc:docMk/>
            <pc:sldMk cId="2837798641" sldId="326"/>
            <ac:spMk id="36" creationId="{993E4972-A3A2-4310-958B-A7158707871F}"/>
          </ac:spMkLst>
        </pc:spChg>
        <pc:spChg chg="add mod">
          <ac:chgData name="Majeda Al Hermi" userId="ebe551ee1b006974" providerId="LiveId" clId="{9A2E8018-DFC0-4587-8CCF-E84692DB8287}" dt="2020-06-15T16:24:45.708" v="2786"/>
          <ac:spMkLst>
            <pc:docMk/>
            <pc:sldMk cId="2837798641" sldId="326"/>
            <ac:spMk id="37" creationId="{F949543A-3C23-4211-9D62-4E54FD9A813D}"/>
          </ac:spMkLst>
        </pc:spChg>
      </pc:sldChg>
      <pc:sldChg chg="add del setBg">
        <pc:chgData name="Majeda Al Hermi" userId="ebe551ee1b006974" providerId="LiveId" clId="{9A2E8018-DFC0-4587-8CCF-E84692DB8287}" dt="2020-06-15T16:15:29.504" v="2671"/>
        <pc:sldMkLst>
          <pc:docMk/>
          <pc:sldMk cId="655462863" sldId="327"/>
        </pc:sldMkLst>
      </pc:sldChg>
      <pc:sldChg chg="modSp add modTransition">
        <pc:chgData name="Majeda Al Hermi" userId="ebe551ee1b006974" providerId="LiveId" clId="{9A2E8018-DFC0-4587-8CCF-E84692DB8287}" dt="2020-06-15T19:08:46.898" v="3667"/>
        <pc:sldMkLst>
          <pc:docMk/>
          <pc:sldMk cId="3764694254" sldId="327"/>
        </pc:sldMkLst>
        <pc:spChg chg="mod">
          <ac:chgData name="Majeda Al Hermi" userId="ebe551ee1b006974" providerId="LiveId" clId="{9A2E8018-DFC0-4587-8CCF-E84692DB8287}" dt="2020-06-15T19:08:46.898" v="3667"/>
          <ac:spMkLst>
            <pc:docMk/>
            <pc:sldMk cId="3764694254" sldId="327"/>
            <ac:spMk id="3" creationId="{88016DD9-18C8-4399-8EF4-7EB5DE750AB2}"/>
          </ac:spMkLst>
        </pc:spChg>
      </pc:sldChg>
      <pc:sldChg chg="modSp add modTransition">
        <pc:chgData name="Majeda Al Hermi" userId="ebe551ee1b006974" providerId="LiveId" clId="{9A2E8018-DFC0-4587-8CCF-E84692DB8287}" dt="2020-06-15T16:41:05.855" v="2870"/>
        <pc:sldMkLst>
          <pc:docMk/>
          <pc:sldMk cId="2376703772" sldId="328"/>
        </pc:sldMkLst>
        <pc:spChg chg="mod">
          <ac:chgData name="Majeda Al Hermi" userId="ebe551ee1b006974" providerId="LiveId" clId="{9A2E8018-DFC0-4587-8CCF-E84692DB8287}" dt="2020-06-15T16:30:40.013" v="2816"/>
          <ac:spMkLst>
            <pc:docMk/>
            <pc:sldMk cId="2376703772" sldId="328"/>
            <ac:spMk id="5" creationId="{ED0E0ACF-C18E-4162-87A1-321F76C46AA1}"/>
          </ac:spMkLst>
        </pc:spChg>
      </pc:sldChg>
      <pc:sldChg chg="add del setBg">
        <pc:chgData name="Majeda Al Hermi" userId="ebe551ee1b006974" providerId="LiveId" clId="{9A2E8018-DFC0-4587-8CCF-E84692DB8287}" dt="2020-06-15T16:15:29.504" v="2671"/>
        <pc:sldMkLst>
          <pc:docMk/>
          <pc:sldMk cId="4048293042" sldId="328"/>
        </pc:sldMkLst>
      </pc:sldChg>
      <pc:sldChg chg="add">
        <pc:chgData name="Majeda Al Hermi" userId="ebe551ee1b006974" providerId="LiveId" clId="{9A2E8018-DFC0-4587-8CCF-E84692DB8287}" dt="2020-06-15T18:48:21.473" v="2871"/>
        <pc:sldMkLst>
          <pc:docMk/>
          <pc:sldMk cId="552544815" sldId="329"/>
        </pc:sldMkLst>
      </pc:sldChg>
      <pc:sldChg chg="addSp delSp modSp add mod">
        <pc:chgData name="Majeda Al Hermi" userId="ebe551ee1b006974" providerId="LiveId" clId="{9A2E8018-DFC0-4587-8CCF-E84692DB8287}" dt="2020-06-15T19:09:51.156" v="3674"/>
        <pc:sldMkLst>
          <pc:docMk/>
          <pc:sldMk cId="1693339594" sldId="330"/>
        </pc:sldMkLst>
        <pc:spChg chg="add mod">
          <ac:chgData name="Majeda Al Hermi" userId="ebe551ee1b006974" providerId="LiveId" clId="{9A2E8018-DFC0-4587-8CCF-E84692DB8287}" dt="2020-06-15T19:03:08.601" v="3474" actId="1076"/>
          <ac:spMkLst>
            <pc:docMk/>
            <pc:sldMk cId="1693339594" sldId="330"/>
            <ac:spMk id="2" creationId="{FBC3EC53-146D-4556-9241-8525EFF1FCBA}"/>
          </ac:spMkLst>
        </pc:spChg>
        <pc:spChg chg="mod">
          <ac:chgData name="Majeda Al Hermi" userId="ebe551ee1b006974" providerId="LiveId" clId="{9A2E8018-DFC0-4587-8CCF-E84692DB8287}" dt="2020-06-15T18:58:56.081" v="3410" actId="179"/>
          <ac:spMkLst>
            <pc:docMk/>
            <pc:sldMk cId="1693339594" sldId="330"/>
            <ac:spMk id="3" creationId="{00000000-0000-0000-0000-000000000000}"/>
          </ac:spMkLst>
        </pc:spChg>
        <pc:spChg chg="add del">
          <ac:chgData name="Majeda Al Hermi" userId="ebe551ee1b006974" providerId="LiveId" clId="{9A2E8018-DFC0-4587-8CCF-E84692DB8287}" dt="2020-06-15T19:06:21.043" v="3619" actId="478"/>
          <ac:spMkLst>
            <pc:docMk/>
            <pc:sldMk cId="1693339594" sldId="330"/>
            <ac:spMk id="4" creationId="{050238F0-1DA9-4CFD-963B-3FE60EB6682A}"/>
          </ac:spMkLst>
        </pc:spChg>
        <pc:spChg chg="add mod">
          <ac:chgData name="Majeda Al Hermi" userId="ebe551ee1b006974" providerId="LiveId" clId="{9A2E8018-DFC0-4587-8CCF-E84692DB8287}" dt="2020-06-15T19:06:54.310" v="3627" actId="1076"/>
          <ac:spMkLst>
            <pc:docMk/>
            <pc:sldMk cId="1693339594" sldId="330"/>
            <ac:spMk id="5" creationId="{024AC732-1598-4C0A-80F2-76E92B4E569F}"/>
          </ac:spMkLst>
        </pc:spChg>
        <pc:spChg chg="del mod">
          <ac:chgData name="Majeda Al Hermi" userId="ebe551ee1b006974" providerId="LiveId" clId="{9A2E8018-DFC0-4587-8CCF-E84692DB8287}" dt="2020-06-15T18:58:37.183" v="3401" actId="478"/>
          <ac:spMkLst>
            <pc:docMk/>
            <pc:sldMk cId="1693339594" sldId="330"/>
            <ac:spMk id="16" creationId="{00000000-0000-0000-0000-000000000000}"/>
          </ac:spMkLst>
        </pc:spChg>
        <pc:spChg chg="add mod">
          <ac:chgData name="Majeda Al Hermi" userId="ebe551ee1b006974" providerId="LiveId" clId="{9A2E8018-DFC0-4587-8CCF-E84692DB8287}" dt="2020-06-15T19:09:51.156" v="3674"/>
          <ac:spMkLst>
            <pc:docMk/>
            <pc:sldMk cId="1693339594" sldId="330"/>
            <ac:spMk id="19" creationId="{71927844-4786-4EE1-A388-A37370BC152B}"/>
          </ac:spMkLst>
        </pc:spChg>
        <pc:spChg chg="add mod">
          <ac:chgData name="Majeda Al Hermi" userId="ebe551ee1b006974" providerId="LiveId" clId="{9A2E8018-DFC0-4587-8CCF-E84692DB8287}" dt="2020-06-15T19:03:11.132" v="3475" actId="1076"/>
          <ac:spMkLst>
            <pc:docMk/>
            <pc:sldMk cId="1693339594" sldId="330"/>
            <ac:spMk id="20" creationId="{B705E0FE-3BA1-419C-AC6D-2EBF75AF03E4}"/>
          </ac:spMkLst>
        </pc:spChg>
        <pc:spChg chg="del">
          <ac:chgData name="Majeda Al Hermi" userId="ebe551ee1b006974" providerId="LiveId" clId="{9A2E8018-DFC0-4587-8CCF-E84692DB8287}" dt="2020-06-15T18:59:01.033" v="3411" actId="478"/>
          <ac:spMkLst>
            <pc:docMk/>
            <pc:sldMk cId="1693339594" sldId="330"/>
            <ac:spMk id="21" creationId="{00000000-0000-0000-0000-000000000000}"/>
          </ac:spMkLst>
        </pc:spChg>
        <pc:spChg chg="del">
          <ac:chgData name="Majeda Al Hermi" userId="ebe551ee1b006974" providerId="LiveId" clId="{9A2E8018-DFC0-4587-8CCF-E84692DB8287}" dt="2020-06-15T18:59:01.033" v="3411" actId="478"/>
          <ac:spMkLst>
            <pc:docMk/>
            <pc:sldMk cId="1693339594" sldId="330"/>
            <ac:spMk id="22" creationId="{00000000-0000-0000-0000-000000000000}"/>
          </ac:spMkLst>
        </pc:spChg>
        <pc:spChg chg="add mod">
          <ac:chgData name="Majeda Al Hermi" userId="ebe551ee1b006974" providerId="LiveId" clId="{9A2E8018-DFC0-4587-8CCF-E84692DB8287}" dt="2020-06-15T19:03:22.328" v="3489" actId="1076"/>
          <ac:spMkLst>
            <pc:docMk/>
            <pc:sldMk cId="1693339594" sldId="330"/>
            <ac:spMk id="23" creationId="{52ACD139-41FC-4991-9FC5-21ACDFE57C53}"/>
          </ac:spMkLst>
        </pc:spChg>
        <pc:spChg chg="add mod">
          <ac:chgData name="Majeda Al Hermi" userId="ebe551ee1b006974" providerId="LiveId" clId="{9A2E8018-DFC0-4587-8CCF-E84692DB8287}" dt="2020-06-15T19:03:49.782" v="3513" actId="1076"/>
          <ac:spMkLst>
            <pc:docMk/>
            <pc:sldMk cId="1693339594" sldId="330"/>
            <ac:spMk id="24" creationId="{22908B77-E58D-4762-99F9-51191F318E81}"/>
          </ac:spMkLst>
        </pc:spChg>
        <pc:spChg chg="add mod">
          <ac:chgData name="Majeda Al Hermi" userId="ebe551ee1b006974" providerId="LiveId" clId="{9A2E8018-DFC0-4587-8CCF-E84692DB8287}" dt="2020-06-15T19:03:44.767" v="3512" actId="313"/>
          <ac:spMkLst>
            <pc:docMk/>
            <pc:sldMk cId="1693339594" sldId="330"/>
            <ac:spMk id="30" creationId="{C3BDA0AE-EA27-4671-991F-DB07D300BFF4}"/>
          </ac:spMkLst>
        </pc:spChg>
        <pc:spChg chg="add mod">
          <ac:chgData name="Majeda Al Hermi" userId="ebe551ee1b006974" providerId="LiveId" clId="{9A2E8018-DFC0-4587-8CCF-E84692DB8287}" dt="2020-06-15T19:07:01.949" v="3629"/>
          <ac:spMkLst>
            <pc:docMk/>
            <pc:sldMk cId="1693339594" sldId="330"/>
            <ac:spMk id="31" creationId="{D6A4DCBF-B3E6-4D80-B3F0-F6650632A368}"/>
          </ac:spMkLst>
        </pc:spChg>
        <pc:spChg chg="add mod">
          <ac:chgData name="Majeda Al Hermi" userId="ebe551ee1b006974" providerId="LiveId" clId="{9A2E8018-DFC0-4587-8CCF-E84692DB8287}" dt="2020-06-15T19:05:07.141" v="3576" actId="1076"/>
          <ac:spMkLst>
            <pc:docMk/>
            <pc:sldMk cId="1693339594" sldId="330"/>
            <ac:spMk id="32" creationId="{3293A8B3-0540-4FD2-B84B-614F112AF957}"/>
          </ac:spMkLst>
        </pc:spChg>
        <pc:spChg chg="add mod">
          <ac:chgData name="Majeda Al Hermi" userId="ebe551ee1b006974" providerId="LiveId" clId="{9A2E8018-DFC0-4587-8CCF-E84692DB8287}" dt="2020-06-15T19:06:31.634" v="3620" actId="404"/>
          <ac:spMkLst>
            <pc:docMk/>
            <pc:sldMk cId="1693339594" sldId="330"/>
            <ac:spMk id="33" creationId="{DA6D38D6-F08B-4C07-BB41-1DF1D30FEA31}"/>
          </ac:spMkLst>
        </pc:spChg>
        <pc:spChg chg="add mod">
          <ac:chgData name="Majeda Al Hermi" userId="ebe551ee1b006974" providerId="LiveId" clId="{9A2E8018-DFC0-4587-8CCF-E84692DB8287}" dt="2020-06-15T19:07:18.461" v="3638" actId="20577"/>
          <ac:spMkLst>
            <pc:docMk/>
            <pc:sldMk cId="1693339594" sldId="330"/>
            <ac:spMk id="34" creationId="{5A8C4D77-D390-4DE8-A948-323A75931258}"/>
          </ac:spMkLst>
        </pc:spChg>
        <pc:spChg chg="add mod">
          <ac:chgData name="Majeda Al Hermi" userId="ebe551ee1b006974" providerId="LiveId" clId="{9A2E8018-DFC0-4587-8CCF-E84692DB8287}" dt="2020-06-15T19:07:40.456" v="3650" actId="20577"/>
          <ac:spMkLst>
            <pc:docMk/>
            <pc:sldMk cId="1693339594" sldId="330"/>
            <ac:spMk id="35" creationId="{862A427E-AE90-40FE-830D-14FC32AC36E9}"/>
          </ac:spMkLst>
        </pc:spChg>
        <pc:picChg chg="add mod">
          <ac:chgData name="Majeda Al Hermi" userId="ebe551ee1b006974" providerId="LiveId" clId="{9A2E8018-DFC0-4587-8CCF-E84692DB8287}" dt="2020-06-15T19:06:40.651" v="3623" actId="1076"/>
          <ac:picMkLst>
            <pc:docMk/>
            <pc:sldMk cId="1693339594" sldId="330"/>
            <ac:picMk id="1026" creationId="{02338AFC-2EB9-4593-AFDB-9A0718BB6129}"/>
          </ac:picMkLst>
        </pc:picChg>
      </pc:sldChg>
      <pc:sldChg chg="addSp delSp modSp add mod ord">
        <pc:chgData name="Majeda Al Hermi" userId="ebe551ee1b006974" providerId="LiveId" clId="{9A2E8018-DFC0-4587-8CCF-E84692DB8287}" dt="2020-06-15T19:10:53.750" v="3745"/>
        <pc:sldMkLst>
          <pc:docMk/>
          <pc:sldMk cId="3109399395" sldId="331"/>
        </pc:sldMkLst>
        <pc:spChg chg="mod">
          <ac:chgData name="Majeda Al Hermi" userId="ebe551ee1b006974" providerId="LiveId" clId="{9A2E8018-DFC0-4587-8CCF-E84692DB8287}" dt="2020-06-15T19:10:14.057" v="3736" actId="1035"/>
          <ac:spMkLst>
            <pc:docMk/>
            <pc:sldMk cId="3109399395" sldId="331"/>
            <ac:spMk id="2" creationId="{FBC3EC53-146D-4556-9241-8525EFF1FCBA}"/>
          </ac:spMkLst>
        </pc:spChg>
        <pc:spChg chg="mod">
          <ac:chgData name="Majeda Al Hermi" userId="ebe551ee1b006974" providerId="LiveId" clId="{9A2E8018-DFC0-4587-8CCF-E84692DB8287}" dt="2020-06-15T19:10:00.911" v="3676" actId="14100"/>
          <ac:spMkLst>
            <pc:docMk/>
            <pc:sldMk cId="3109399395" sldId="331"/>
            <ac:spMk id="3" creationId="{00000000-0000-0000-0000-000000000000}"/>
          </ac:spMkLst>
        </pc:spChg>
        <pc:spChg chg="mod">
          <ac:chgData name="Majeda Al Hermi" userId="ebe551ee1b006974" providerId="LiveId" clId="{9A2E8018-DFC0-4587-8CCF-E84692DB8287}" dt="2020-06-15T19:10:14.057" v="3736" actId="1035"/>
          <ac:spMkLst>
            <pc:docMk/>
            <pc:sldMk cId="3109399395" sldId="331"/>
            <ac:spMk id="5" creationId="{024AC732-1598-4C0A-80F2-76E92B4E569F}"/>
          </ac:spMkLst>
        </pc:spChg>
        <pc:spChg chg="del">
          <ac:chgData name="Majeda Al Hermi" userId="ebe551ee1b006974" providerId="LiveId" clId="{9A2E8018-DFC0-4587-8CCF-E84692DB8287}" dt="2020-06-15T19:09:57.030" v="3675" actId="478"/>
          <ac:spMkLst>
            <pc:docMk/>
            <pc:sldMk cId="3109399395" sldId="331"/>
            <ac:spMk id="17" creationId="{8EAC6A79-9341-40A3-832C-05291A2E7729}"/>
          </ac:spMkLst>
        </pc:spChg>
        <pc:spChg chg="del">
          <ac:chgData name="Majeda Al Hermi" userId="ebe551ee1b006974" providerId="LiveId" clId="{9A2E8018-DFC0-4587-8CCF-E84692DB8287}" dt="2020-06-15T19:08:11.792" v="3660" actId="478"/>
          <ac:spMkLst>
            <pc:docMk/>
            <pc:sldMk cId="3109399395" sldId="331"/>
            <ac:spMk id="19" creationId="{71927844-4786-4EE1-A388-A37370BC152B}"/>
          </ac:spMkLst>
        </pc:spChg>
        <pc:spChg chg="mod">
          <ac:chgData name="Majeda Al Hermi" userId="ebe551ee1b006974" providerId="LiveId" clId="{9A2E8018-DFC0-4587-8CCF-E84692DB8287}" dt="2020-06-15T19:10:14.057" v="3736" actId="1035"/>
          <ac:spMkLst>
            <pc:docMk/>
            <pc:sldMk cId="3109399395" sldId="331"/>
            <ac:spMk id="20" creationId="{B705E0FE-3BA1-419C-AC6D-2EBF75AF03E4}"/>
          </ac:spMkLst>
        </pc:spChg>
        <pc:spChg chg="mod">
          <ac:chgData name="Majeda Al Hermi" userId="ebe551ee1b006974" providerId="LiveId" clId="{9A2E8018-DFC0-4587-8CCF-E84692DB8287}" dt="2020-06-15T19:10:14.057" v="3736" actId="1035"/>
          <ac:spMkLst>
            <pc:docMk/>
            <pc:sldMk cId="3109399395" sldId="331"/>
            <ac:spMk id="23" creationId="{52ACD139-41FC-4991-9FC5-21ACDFE57C53}"/>
          </ac:spMkLst>
        </pc:spChg>
        <pc:spChg chg="mod">
          <ac:chgData name="Majeda Al Hermi" userId="ebe551ee1b006974" providerId="LiveId" clId="{9A2E8018-DFC0-4587-8CCF-E84692DB8287}" dt="2020-06-15T19:10:14.057" v="3736" actId="1035"/>
          <ac:spMkLst>
            <pc:docMk/>
            <pc:sldMk cId="3109399395" sldId="331"/>
            <ac:spMk id="24" creationId="{22908B77-E58D-4762-99F9-51191F318E81}"/>
          </ac:spMkLst>
        </pc:spChg>
        <pc:spChg chg="del">
          <ac:chgData name="Majeda Al Hermi" userId="ebe551ee1b006974" providerId="LiveId" clId="{9A2E8018-DFC0-4587-8CCF-E84692DB8287}" dt="2020-06-15T19:09:57.030" v="3675" actId="478"/>
          <ac:spMkLst>
            <pc:docMk/>
            <pc:sldMk cId="3109399395" sldId="331"/>
            <ac:spMk id="25" creationId="{F9BCBFB8-B5B9-49D7-88A0-56026AA93F63}"/>
          </ac:spMkLst>
        </pc:spChg>
        <pc:spChg chg="del">
          <ac:chgData name="Majeda Al Hermi" userId="ebe551ee1b006974" providerId="LiveId" clId="{9A2E8018-DFC0-4587-8CCF-E84692DB8287}" dt="2020-06-15T19:09:57.030" v="3675" actId="478"/>
          <ac:spMkLst>
            <pc:docMk/>
            <pc:sldMk cId="3109399395" sldId="331"/>
            <ac:spMk id="26" creationId="{D4343F02-DDBC-4D5F-BB99-58D5DA3E52CB}"/>
          </ac:spMkLst>
        </pc:spChg>
        <pc:spChg chg="del">
          <ac:chgData name="Majeda Al Hermi" userId="ebe551ee1b006974" providerId="LiveId" clId="{9A2E8018-DFC0-4587-8CCF-E84692DB8287}" dt="2020-06-15T19:09:57.030" v="3675" actId="478"/>
          <ac:spMkLst>
            <pc:docMk/>
            <pc:sldMk cId="3109399395" sldId="331"/>
            <ac:spMk id="27" creationId="{41BBF65F-5C08-4C8E-A87C-44EE4E7691B9}"/>
          </ac:spMkLst>
        </pc:spChg>
        <pc:spChg chg="del">
          <ac:chgData name="Majeda Al Hermi" userId="ebe551ee1b006974" providerId="LiveId" clId="{9A2E8018-DFC0-4587-8CCF-E84692DB8287}" dt="2020-06-15T19:09:57.030" v="3675" actId="478"/>
          <ac:spMkLst>
            <pc:docMk/>
            <pc:sldMk cId="3109399395" sldId="331"/>
            <ac:spMk id="28" creationId="{FD697B96-24DF-45F5-8128-59AFE6A5AE2B}"/>
          </ac:spMkLst>
        </pc:spChg>
        <pc:spChg chg="mod">
          <ac:chgData name="Majeda Al Hermi" userId="ebe551ee1b006974" providerId="LiveId" clId="{9A2E8018-DFC0-4587-8CCF-E84692DB8287}" dt="2020-06-15T19:07:59.389" v="3659" actId="20577"/>
          <ac:spMkLst>
            <pc:docMk/>
            <pc:sldMk cId="3109399395" sldId="331"/>
            <ac:spMk id="29" creationId="{00000000-0000-0000-0000-000000000000}"/>
          </ac:spMkLst>
        </pc:spChg>
        <pc:spChg chg="mod">
          <ac:chgData name="Majeda Al Hermi" userId="ebe551ee1b006974" providerId="LiveId" clId="{9A2E8018-DFC0-4587-8CCF-E84692DB8287}" dt="2020-06-15T19:10:14.057" v="3736" actId="1035"/>
          <ac:spMkLst>
            <pc:docMk/>
            <pc:sldMk cId="3109399395" sldId="331"/>
            <ac:spMk id="30" creationId="{C3BDA0AE-EA27-4671-991F-DB07D300BFF4}"/>
          </ac:spMkLst>
        </pc:spChg>
        <pc:spChg chg="mod">
          <ac:chgData name="Majeda Al Hermi" userId="ebe551ee1b006974" providerId="LiveId" clId="{9A2E8018-DFC0-4587-8CCF-E84692DB8287}" dt="2020-06-15T19:10:14.057" v="3736" actId="1035"/>
          <ac:spMkLst>
            <pc:docMk/>
            <pc:sldMk cId="3109399395" sldId="331"/>
            <ac:spMk id="31" creationId="{D6A4DCBF-B3E6-4D80-B3F0-F6650632A368}"/>
          </ac:spMkLst>
        </pc:spChg>
        <pc:spChg chg="mod">
          <ac:chgData name="Majeda Al Hermi" userId="ebe551ee1b006974" providerId="LiveId" clId="{9A2E8018-DFC0-4587-8CCF-E84692DB8287}" dt="2020-06-15T19:10:14.057" v="3736" actId="1035"/>
          <ac:spMkLst>
            <pc:docMk/>
            <pc:sldMk cId="3109399395" sldId="331"/>
            <ac:spMk id="32" creationId="{3293A8B3-0540-4FD2-B84B-614F112AF957}"/>
          </ac:spMkLst>
        </pc:spChg>
        <pc:spChg chg="mod">
          <ac:chgData name="Majeda Al Hermi" userId="ebe551ee1b006974" providerId="LiveId" clId="{9A2E8018-DFC0-4587-8CCF-E84692DB8287}" dt="2020-06-15T19:10:14.057" v="3736" actId="1035"/>
          <ac:spMkLst>
            <pc:docMk/>
            <pc:sldMk cId="3109399395" sldId="331"/>
            <ac:spMk id="33" creationId="{DA6D38D6-F08B-4C07-BB41-1DF1D30FEA31}"/>
          </ac:spMkLst>
        </pc:spChg>
        <pc:spChg chg="mod">
          <ac:chgData name="Majeda Al Hermi" userId="ebe551ee1b006974" providerId="LiveId" clId="{9A2E8018-DFC0-4587-8CCF-E84692DB8287}" dt="2020-06-15T19:10:14.057" v="3736" actId="1035"/>
          <ac:spMkLst>
            <pc:docMk/>
            <pc:sldMk cId="3109399395" sldId="331"/>
            <ac:spMk id="34" creationId="{5A8C4D77-D390-4DE8-A948-323A75931258}"/>
          </ac:spMkLst>
        </pc:spChg>
        <pc:spChg chg="mod">
          <ac:chgData name="Majeda Al Hermi" userId="ebe551ee1b006974" providerId="LiveId" clId="{9A2E8018-DFC0-4587-8CCF-E84692DB8287}" dt="2020-06-15T19:10:14.057" v="3736" actId="1035"/>
          <ac:spMkLst>
            <pc:docMk/>
            <pc:sldMk cId="3109399395" sldId="331"/>
            <ac:spMk id="35" creationId="{862A427E-AE90-40FE-830D-14FC32AC36E9}"/>
          </ac:spMkLst>
        </pc:spChg>
        <pc:spChg chg="add del mod">
          <ac:chgData name="Majeda Al Hermi" userId="ebe551ee1b006974" providerId="LiveId" clId="{9A2E8018-DFC0-4587-8CCF-E84692DB8287}" dt="2020-06-15T19:10:34.052" v="3741" actId="478"/>
          <ac:spMkLst>
            <pc:docMk/>
            <pc:sldMk cId="3109399395" sldId="331"/>
            <ac:spMk id="36" creationId="{BDF9DED6-961B-4D16-A4FF-B146605D2656}"/>
          </ac:spMkLst>
        </pc:spChg>
        <pc:spChg chg="add del mod">
          <ac:chgData name="Majeda Al Hermi" userId="ebe551ee1b006974" providerId="LiveId" clId="{9A2E8018-DFC0-4587-8CCF-E84692DB8287}" dt="2020-06-15T19:10:33.583" v="3740"/>
          <ac:spMkLst>
            <pc:docMk/>
            <pc:sldMk cId="3109399395" sldId="331"/>
            <ac:spMk id="37" creationId="{6491A0F6-98DB-49BD-9E8E-6DB289E49EBA}"/>
          </ac:spMkLst>
        </pc:spChg>
        <pc:spChg chg="mod">
          <ac:chgData name="Majeda Al Hermi" userId="ebe551ee1b006974" providerId="LiveId" clId="{9A2E8018-DFC0-4587-8CCF-E84692DB8287}" dt="2020-06-15T19:10:53.750" v="3745"/>
          <ac:spMkLst>
            <pc:docMk/>
            <pc:sldMk cId="3109399395" sldId="331"/>
            <ac:spMk id="39" creationId="{39435CE4-3B24-4C6A-9A4E-E3921AD26880}"/>
          </ac:spMkLst>
        </pc:spChg>
        <pc:spChg chg="mod">
          <ac:chgData name="Majeda Al Hermi" userId="ebe551ee1b006974" providerId="LiveId" clId="{9A2E8018-DFC0-4587-8CCF-E84692DB8287}" dt="2020-06-15T19:10:53.750" v="3745"/>
          <ac:spMkLst>
            <pc:docMk/>
            <pc:sldMk cId="3109399395" sldId="331"/>
            <ac:spMk id="40" creationId="{B1500A14-CBCF-4B66-8EDA-4D762C395CDE}"/>
          </ac:spMkLst>
        </pc:spChg>
        <pc:spChg chg="mod">
          <ac:chgData name="Majeda Al Hermi" userId="ebe551ee1b006974" providerId="LiveId" clId="{9A2E8018-DFC0-4587-8CCF-E84692DB8287}" dt="2020-06-15T19:10:53.750" v="3745"/>
          <ac:spMkLst>
            <pc:docMk/>
            <pc:sldMk cId="3109399395" sldId="331"/>
            <ac:spMk id="41" creationId="{4B193576-1360-44F2-B724-21F2F530540E}"/>
          </ac:spMkLst>
        </pc:spChg>
        <pc:spChg chg="mod">
          <ac:chgData name="Majeda Al Hermi" userId="ebe551ee1b006974" providerId="LiveId" clId="{9A2E8018-DFC0-4587-8CCF-E84692DB8287}" dt="2020-06-15T19:10:53.750" v="3745"/>
          <ac:spMkLst>
            <pc:docMk/>
            <pc:sldMk cId="3109399395" sldId="331"/>
            <ac:spMk id="42" creationId="{87BF279F-911C-4C95-A4CF-3015A9AA43ED}"/>
          </ac:spMkLst>
        </pc:spChg>
        <pc:spChg chg="mod">
          <ac:chgData name="Majeda Al Hermi" userId="ebe551ee1b006974" providerId="LiveId" clId="{9A2E8018-DFC0-4587-8CCF-E84692DB8287}" dt="2020-06-15T19:10:53.750" v="3745"/>
          <ac:spMkLst>
            <pc:docMk/>
            <pc:sldMk cId="3109399395" sldId="331"/>
            <ac:spMk id="43" creationId="{E4A40131-4CDA-4D6F-B678-2129A83A1714}"/>
          </ac:spMkLst>
        </pc:spChg>
        <pc:spChg chg="mod">
          <ac:chgData name="Majeda Al Hermi" userId="ebe551ee1b006974" providerId="LiveId" clId="{9A2E8018-DFC0-4587-8CCF-E84692DB8287}" dt="2020-06-15T19:10:53.750" v="3745"/>
          <ac:spMkLst>
            <pc:docMk/>
            <pc:sldMk cId="3109399395" sldId="331"/>
            <ac:spMk id="44" creationId="{3FC1F195-D5D2-4961-BFB7-9D730622C7C9}"/>
          </ac:spMkLst>
        </pc:spChg>
        <pc:spChg chg="del">
          <ac:chgData name="Majeda Al Hermi" userId="ebe551ee1b006974" providerId="LiveId" clId="{9A2E8018-DFC0-4587-8CCF-E84692DB8287}" dt="2020-06-15T19:10:38.395" v="3742" actId="478"/>
          <ac:spMkLst>
            <pc:docMk/>
            <pc:sldMk cId="3109399395" sldId="331"/>
            <ac:spMk id="56" creationId="{00000000-0000-0000-0000-000000000000}"/>
          </ac:spMkLst>
        </pc:spChg>
        <pc:grpChg chg="add mod">
          <ac:chgData name="Majeda Al Hermi" userId="ebe551ee1b006974" providerId="LiveId" clId="{9A2E8018-DFC0-4587-8CCF-E84692DB8287}" dt="2020-06-15T19:10:53.750" v="3745"/>
          <ac:grpSpMkLst>
            <pc:docMk/>
            <pc:sldMk cId="3109399395" sldId="331"/>
            <ac:grpSpMk id="38" creationId="{635B9EE9-1BE5-4549-8BCF-E7F47BABBF15}"/>
          </ac:grpSpMkLst>
        </pc:grpChg>
        <pc:picChg chg="mod">
          <ac:chgData name="Majeda Al Hermi" userId="ebe551ee1b006974" providerId="LiveId" clId="{9A2E8018-DFC0-4587-8CCF-E84692DB8287}" dt="2020-06-15T19:10:14.057" v="3736" actId="1035"/>
          <ac:picMkLst>
            <pc:docMk/>
            <pc:sldMk cId="3109399395" sldId="331"/>
            <ac:picMk id="1026" creationId="{02338AFC-2EB9-4593-AFDB-9A0718BB612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72000">
              <a:schemeClr val="bg1">
                <a:lumMod val="95000"/>
              </a:schemeClr>
            </a:gs>
            <a:gs pos="100000">
              <a:srgbClr val="EAEAEA"/>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1/20/2021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dirty="0"/>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 Target="slide6.xml"/><Relationship Id="rId7" Type="http://schemas.openxmlformats.org/officeDocument/2006/relationships/slide" Target="slide16.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21.xml"/><Relationship Id="rId4" Type="http://schemas.openxmlformats.org/officeDocument/2006/relationships/slide" Target="slide8.xml"/></Relationships>
</file>

<file path=ppt/slides/_rels/slide11.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5.xml"/><Relationship Id="rId7" Type="http://schemas.openxmlformats.org/officeDocument/2006/relationships/slide" Target="slide11.xml"/><Relationship Id="rId2"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8.xml"/><Relationship Id="rId4" Type="http://schemas.openxmlformats.org/officeDocument/2006/relationships/slide" Target="slide6.xml"/><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5.xml"/><Relationship Id="rId7" Type="http://schemas.openxmlformats.org/officeDocument/2006/relationships/slide" Target="slide11.xml"/><Relationship Id="rId2"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8.xml"/><Relationship Id="rId4" Type="http://schemas.openxmlformats.org/officeDocument/2006/relationships/slide" Target="slide6.xml"/><Relationship Id="rId9"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5.xml"/><Relationship Id="rId7" Type="http://schemas.openxmlformats.org/officeDocument/2006/relationships/slide" Target="slide11.xml"/><Relationship Id="rId2"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8.xml"/><Relationship Id="rId4" Type="http://schemas.openxmlformats.org/officeDocument/2006/relationships/slide" Target="slide6.xml"/><Relationship Id="rId9"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5.xml"/><Relationship Id="rId7" Type="http://schemas.openxmlformats.org/officeDocument/2006/relationships/slide" Target="slide11.xml"/><Relationship Id="rId2" Type="http://schemas.openxmlformats.org/officeDocument/2006/relationships/slide" Target="slide15.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8.xml"/><Relationship Id="rId4" Type="http://schemas.openxmlformats.org/officeDocument/2006/relationships/slide" Target="slide6.xml"/><Relationship Id="rId9"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 Target="slide6.xml"/><Relationship Id="rId7" Type="http://schemas.openxmlformats.org/officeDocument/2006/relationships/slide" Target="slide16.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21.xml"/><Relationship Id="rId4" Type="http://schemas.openxmlformats.org/officeDocument/2006/relationships/slide" Target="slide8.xml"/></Relationships>
</file>

<file path=ppt/slides/_rels/slide16.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5.xml"/><Relationship Id="rId7" Type="http://schemas.openxmlformats.org/officeDocument/2006/relationships/slide" Target="slide11.xml"/><Relationship Id="rId2" Type="http://schemas.openxmlformats.org/officeDocument/2006/relationships/slide" Target="slide17.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8.xml"/><Relationship Id="rId4" Type="http://schemas.openxmlformats.org/officeDocument/2006/relationships/slide" Target="slide6.xml"/><Relationship Id="rId9"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image" Target="../media/image10.jpeg"/><Relationship Id="rId7" Type="http://schemas.openxmlformats.org/officeDocument/2006/relationships/slide" Target="slide21.xml"/><Relationship Id="rId2" Type="http://schemas.openxmlformats.org/officeDocument/2006/relationships/slide" Target="slide18.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6.xml"/><Relationship Id="rId10" Type="http://schemas.openxmlformats.org/officeDocument/2006/relationships/image" Target="../media/image4.png"/><Relationship Id="rId4" Type="http://schemas.openxmlformats.org/officeDocument/2006/relationships/slide" Target="slide5.xml"/><Relationship Id="rId9" Type="http://schemas.openxmlformats.org/officeDocument/2006/relationships/slide" Target="slide16.xml"/></Relationships>
</file>

<file path=ppt/slides/_rels/slide18.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image" Target="../media/image11.png"/><Relationship Id="rId7" Type="http://schemas.openxmlformats.org/officeDocument/2006/relationships/slide" Target="slide21.xml"/><Relationship Id="rId2" Type="http://schemas.openxmlformats.org/officeDocument/2006/relationships/slide" Target="slide19.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6.xml"/><Relationship Id="rId10" Type="http://schemas.openxmlformats.org/officeDocument/2006/relationships/image" Target="../media/image4.png"/><Relationship Id="rId4" Type="http://schemas.openxmlformats.org/officeDocument/2006/relationships/slide" Target="slide5.xml"/><Relationship Id="rId9" Type="http://schemas.openxmlformats.org/officeDocument/2006/relationships/slide" Target="slide16.xml"/></Relationships>
</file>

<file path=ppt/slides/_rels/slide19.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image" Target="../media/image12.png"/><Relationship Id="rId7" Type="http://schemas.openxmlformats.org/officeDocument/2006/relationships/slide" Target="slide21.xml"/><Relationship Id="rId2" Type="http://schemas.openxmlformats.org/officeDocument/2006/relationships/slide" Target="slide20.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6.xml"/><Relationship Id="rId10" Type="http://schemas.openxmlformats.org/officeDocument/2006/relationships/image" Target="../media/image4.png"/><Relationship Id="rId4" Type="http://schemas.openxmlformats.org/officeDocument/2006/relationships/slide" Target="slide5.xml"/><Relationship Id="rId9" Type="http://schemas.openxmlformats.org/officeDocument/2006/relationships/slide" Target="slide1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 Target="slide6.xml"/><Relationship Id="rId7" Type="http://schemas.openxmlformats.org/officeDocument/2006/relationships/slide" Target="slide16.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21.xml"/><Relationship Id="rId4" Type="http://schemas.openxmlformats.org/officeDocument/2006/relationships/slide" Target="slide8.xml"/></Relationships>
</file>

<file path=ppt/slides/_rels/slide21.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30.xml"/><Relationship Id="rId7" Type="http://schemas.openxmlformats.org/officeDocument/2006/relationships/slide" Target="slide21.xml"/><Relationship Id="rId2" Type="http://schemas.openxmlformats.org/officeDocument/2006/relationships/slide" Target="slide31.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6.xml"/><Relationship Id="rId10" Type="http://schemas.openxmlformats.org/officeDocument/2006/relationships/image" Target="../media/image4.png"/><Relationship Id="rId4" Type="http://schemas.openxmlformats.org/officeDocument/2006/relationships/slide" Target="slide5.xml"/><Relationship Id="rId9" Type="http://schemas.openxmlformats.org/officeDocument/2006/relationships/slide" Target="slide16.xml"/></Relationships>
</file>

<file path=ppt/slides/_rels/slide22.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33.xml"/><Relationship Id="rId7" Type="http://schemas.openxmlformats.org/officeDocument/2006/relationships/slide" Target="slide21.xml"/><Relationship Id="rId2" Type="http://schemas.openxmlformats.org/officeDocument/2006/relationships/slide" Target="slide32.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6.xml"/><Relationship Id="rId10" Type="http://schemas.openxmlformats.org/officeDocument/2006/relationships/image" Target="../media/image4.png"/><Relationship Id="rId4" Type="http://schemas.openxmlformats.org/officeDocument/2006/relationships/slide" Target="slide5.xml"/><Relationship Id="rId9" Type="http://schemas.openxmlformats.org/officeDocument/2006/relationships/slide" Target="slide16.xml"/></Relationships>
</file>

<file path=ppt/slides/_rels/slide23.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 Target="slide34.xml"/><Relationship Id="rId7" Type="http://schemas.openxmlformats.org/officeDocument/2006/relationships/slide" Target="slide8.xml"/><Relationship Id="rId2" Type="http://schemas.openxmlformats.org/officeDocument/2006/relationships/slide" Target="slide33.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image" Target="../media/image4.png"/><Relationship Id="rId5" Type="http://schemas.openxmlformats.org/officeDocument/2006/relationships/slide" Target="slide5.xml"/><Relationship Id="rId10" Type="http://schemas.openxmlformats.org/officeDocument/2006/relationships/slide" Target="slide16.xml"/><Relationship Id="rId4" Type="http://schemas.openxmlformats.org/officeDocument/2006/relationships/slide" Target="slide35.xml"/><Relationship Id="rId9" Type="http://schemas.openxmlformats.org/officeDocument/2006/relationships/slide" Target="slide11.xml"/></Relationships>
</file>

<file path=ppt/slides/_rels/slide24.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 Target="slide37.xml"/><Relationship Id="rId7" Type="http://schemas.openxmlformats.org/officeDocument/2006/relationships/slide" Target="slide8.xml"/><Relationship Id="rId2" Type="http://schemas.openxmlformats.org/officeDocument/2006/relationships/slide" Target="slide33.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image" Target="../media/image4.png"/><Relationship Id="rId5" Type="http://schemas.openxmlformats.org/officeDocument/2006/relationships/slide" Target="slide5.xml"/><Relationship Id="rId10" Type="http://schemas.openxmlformats.org/officeDocument/2006/relationships/slide" Target="slide16.xml"/><Relationship Id="rId4" Type="http://schemas.openxmlformats.org/officeDocument/2006/relationships/slide" Target="slide36.xml"/><Relationship Id="rId9" Type="http://schemas.openxmlformats.org/officeDocument/2006/relationships/slide" Target="slide11.xml"/></Relationships>
</file>

<file path=ppt/slides/_rels/slide25.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 Target="slide39.xml"/><Relationship Id="rId7" Type="http://schemas.openxmlformats.org/officeDocument/2006/relationships/slide" Target="slide8.xml"/><Relationship Id="rId2" Type="http://schemas.openxmlformats.org/officeDocument/2006/relationships/slide" Target="slide33.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image" Target="../media/image4.png"/><Relationship Id="rId5" Type="http://schemas.openxmlformats.org/officeDocument/2006/relationships/slide" Target="slide5.xml"/><Relationship Id="rId10" Type="http://schemas.openxmlformats.org/officeDocument/2006/relationships/slide" Target="slide16.xml"/><Relationship Id="rId4" Type="http://schemas.openxmlformats.org/officeDocument/2006/relationships/slide" Target="slide38.xml"/><Relationship Id="rId9" Type="http://schemas.openxmlformats.org/officeDocument/2006/relationships/slide" Target="slide11.xml"/></Relationships>
</file>

<file path=ppt/slides/_rels/slide26.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27.xml"/><Relationship Id="rId7" Type="http://schemas.openxmlformats.org/officeDocument/2006/relationships/slide" Target="slide21.xml"/><Relationship Id="rId2" Type="http://schemas.openxmlformats.org/officeDocument/2006/relationships/slide" Target="slide33.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6.xml"/><Relationship Id="rId10" Type="http://schemas.openxmlformats.org/officeDocument/2006/relationships/image" Target="../media/image4.png"/><Relationship Id="rId4" Type="http://schemas.openxmlformats.org/officeDocument/2006/relationships/slide" Target="slide5.xml"/><Relationship Id="rId9" Type="http://schemas.openxmlformats.org/officeDocument/2006/relationships/slide" Target="slide16.xml"/></Relationships>
</file>

<file path=ppt/slides/_rels/slide27.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40.xml"/><Relationship Id="rId7" Type="http://schemas.openxmlformats.org/officeDocument/2006/relationships/slide" Target="slide6.xml"/><Relationship Id="rId12" Type="http://schemas.openxmlformats.org/officeDocument/2006/relationships/image" Target="../media/image4.png"/><Relationship Id="rId2" Type="http://schemas.openxmlformats.org/officeDocument/2006/relationships/slide" Target="slide33.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6.xml"/><Relationship Id="rId5" Type="http://schemas.openxmlformats.org/officeDocument/2006/relationships/slide" Target="slide26.xml"/><Relationship Id="rId10" Type="http://schemas.openxmlformats.org/officeDocument/2006/relationships/slide" Target="slide11.xml"/><Relationship Id="rId4" Type="http://schemas.openxmlformats.org/officeDocument/2006/relationships/image" Target="../media/image13.png"/><Relationship Id="rId9" Type="http://schemas.openxmlformats.org/officeDocument/2006/relationships/slide" Target="slide21.xml"/></Relationships>
</file>

<file path=ppt/slides/_rels/slide28.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5.xml"/><Relationship Id="rId7" Type="http://schemas.openxmlformats.org/officeDocument/2006/relationships/slide" Target="slide1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8.xml"/><Relationship Id="rId4" Type="http://schemas.openxmlformats.org/officeDocument/2006/relationships/slide" Target="slide6.xml"/><Relationship Id="rId9" Type="http://schemas.openxmlformats.org/officeDocument/2006/relationships/image" Target="../media/image4.png"/></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2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2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2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2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2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 Target="slide6.xml"/><Relationship Id="rId7" Type="http://schemas.openxmlformats.org/officeDocument/2006/relationships/slide" Target="slide16.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21.xml"/><Relationship Id="rId4" Type="http://schemas.openxmlformats.org/officeDocument/2006/relationships/slide" Target="slide8.xml"/></Relationships>
</file>

<file path=ppt/slides/_rels/slide40.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3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 Target="slide6.xml"/><Relationship Id="rId7" Type="http://schemas.openxmlformats.org/officeDocument/2006/relationships/slide" Target="slide16.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21.xml"/><Relationship Id="rId4" Type="http://schemas.openxmlformats.org/officeDocument/2006/relationships/slide" Target="slide8.xml"/></Relationships>
</file>

<file path=ppt/slides/_rels/slide6.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image" Target="../media/image7.png"/><Relationship Id="rId7" Type="http://schemas.openxmlformats.org/officeDocument/2006/relationships/slide" Target="slide8.xm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image" Target="../media/image4.png"/><Relationship Id="rId5" Type="http://schemas.openxmlformats.org/officeDocument/2006/relationships/slide" Target="slide5.xml"/><Relationship Id="rId10" Type="http://schemas.openxmlformats.org/officeDocument/2006/relationships/slide" Target="slide16.xml"/><Relationship Id="rId4" Type="http://schemas.openxmlformats.org/officeDocument/2006/relationships/image" Target="../media/image8.png"/><Relationship Id="rId9" Type="http://schemas.openxmlformats.org/officeDocument/2006/relationships/slide" Target="slide11.xm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 Target="slide6.xml"/><Relationship Id="rId7" Type="http://schemas.openxmlformats.org/officeDocument/2006/relationships/slide" Target="slide16.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21.xml"/><Relationship Id="rId4" Type="http://schemas.openxmlformats.org/officeDocument/2006/relationships/slide" Target="slide8.xml"/></Relationships>
</file>

<file path=ppt/slides/_rels/slide8.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5.xml"/><Relationship Id="rId7" Type="http://schemas.openxmlformats.org/officeDocument/2006/relationships/slide" Target="slide11.xml"/><Relationship Id="rId2" Type="http://schemas.openxmlformats.org/officeDocument/2006/relationships/slide" Target="slide9.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8.xml"/><Relationship Id="rId4" Type="http://schemas.openxmlformats.org/officeDocument/2006/relationships/slide" Target="slide6.xml"/><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image" Target="../media/image9.png"/><Relationship Id="rId7" Type="http://schemas.openxmlformats.org/officeDocument/2006/relationships/slide" Target="slide21.xml"/><Relationship Id="rId2" Type="http://schemas.openxmlformats.org/officeDocument/2006/relationships/slide" Target="slide10.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6.xml"/><Relationship Id="rId10" Type="http://schemas.openxmlformats.org/officeDocument/2006/relationships/image" Target="../media/image4.png"/><Relationship Id="rId4" Type="http://schemas.openxmlformats.org/officeDocument/2006/relationships/slide" Target="slide5.xml"/><Relationship Id="rId9" Type="http://schemas.openxmlformats.org/officeDocument/2006/relationships/slide" Target="slide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4;p11">
            <a:extLst>
              <a:ext uri="{FF2B5EF4-FFF2-40B4-BE49-F238E27FC236}">
                <a16:creationId xmlns:a16="http://schemas.microsoft.com/office/drawing/2014/main" xmlns="" id="{AF00B596-7B01-43CA-B059-816B31626258}"/>
              </a:ext>
            </a:extLst>
          </p:cNvPr>
          <p:cNvSpPr txBox="1">
            <a:spLocks noGrp="1"/>
          </p:cNvSpPr>
          <p:nvPr>
            <p:ph type="ctrTitle"/>
          </p:nvPr>
        </p:nvSpPr>
        <p:spPr>
          <a:xfrm>
            <a:off x="-366217" y="1463617"/>
            <a:ext cx="9333317" cy="1913707"/>
          </a:xfrm>
          <a:prstGeom prst="rect">
            <a:avLst/>
          </a:prstGeom>
        </p:spPr>
        <p:txBody>
          <a:bodyPr spcFirstLastPara="1" wrap="square" lIns="91425" tIns="91425" rIns="91425" bIns="91425" anchor="ctr" anchorCtr="0">
            <a:noAutofit/>
          </a:bodyPr>
          <a:lstStyle/>
          <a:p>
            <a:pPr lvl="0" algn="ctr"/>
            <a:r>
              <a:rPr lang="en-US" sz="4400" dirty="0" smtClean="0">
                <a:solidFill>
                  <a:srgbClr val="3F5378"/>
                </a:solidFill>
                <a:latin typeface="Arial Black" panose="020B0A04020102020204" pitchFamily="34" charset="0"/>
              </a:rPr>
              <a:t>Communication Skills </a:t>
            </a:r>
            <a:r>
              <a:rPr lang="en" sz="2800" dirty="0">
                <a:solidFill>
                  <a:srgbClr val="3F5378"/>
                </a:solidFill>
                <a:latin typeface="Helvetica Black" pitchFamily="50" charset="0"/>
              </a:rPr>
              <a:t/>
            </a:r>
            <a:br>
              <a:rPr lang="en" sz="2800" dirty="0">
                <a:solidFill>
                  <a:srgbClr val="3F5378"/>
                </a:solidFill>
                <a:latin typeface="Helvetica Black" pitchFamily="50" charset="0"/>
              </a:rPr>
            </a:br>
            <a:r>
              <a:rPr lang="ar-BH" sz="1200" dirty="0" smtClean="0">
                <a:solidFill>
                  <a:srgbClr val="3F5378"/>
                </a:solidFill>
                <a:latin typeface="Helvetica Black" pitchFamily="50" charset="0"/>
              </a:rPr>
              <a:t/>
            </a:r>
            <a:br>
              <a:rPr lang="ar-BH" sz="1200" dirty="0" smtClean="0">
                <a:solidFill>
                  <a:srgbClr val="3F5378"/>
                </a:solidFill>
                <a:latin typeface="Helvetica Black" pitchFamily="50" charset="0"/>
              </a:rPr>
            </a:br>
            <a:r>
              <a:rPr lang="ar-BH" sz="7200" b="1" dirty="0" smtClean="0">
                <a:solidFill>
                  <a:srgbClr val="FF9800"/>
                </a:solidFill>
                <a:latin typeface="Al-Mateen" panose="02060803050605020204" pitchFamily="18" charset="-78"/>
                <a:cs typeface="Al-Mateen" panose="02060803050605020204" pitchFamily="18" charset="-78"/>
              </a:rPr>
              <a:t>ادر 213</a:t>
            </a:r>
            <a:endParaRPr b="1" dirty="0">
              <a:solidFill>
                <a:srgbClr val="FF9800"/>
              </a:solidFill>
              <a:latin typeface="Al-Mateen" panose="02060803050605020204" pitchFamily="18" charset="-78"/>
              <a:cs typeface="Al-Mateen" panose="02060803050605020204" pitchFamily="18" charset="-78"/>
            </a:endParaRPr>
          </a:p>
        </p:txBody>
      </p:sp>
      <p:sp>
        <p:nvSpPr>
          <p:cNvPr id="8" name="Rectangle 7">
            <a:extLst>
              <a:ext uri="{FF2B5EF4-FFF2-40B4-BE49-F238E27FC236}">
                <a16:creationId xmlns:a16="http://schemas.microsoft.com/office/drawing/2014/main" xmlns="" id="{9E08E178-21ED-4169-889D-B770A7D668E4}"/>
              </a:ext>
            </a:extLst>
          </p:cNvPr>
          <p:cNvSpPr/>
          <p:nvPr/>
        </p:nvSpPr>
        <p:spPr>
          <a:xfrm>
            <a:off x="2309794" y="5753597"/>
            <a:ext cx="4277132" cy="523220"/>
          </a:xfrm>
          <a:prstGeom prst="rect">
            <a:avLst/>
          </a:prstGeom>
          <a:solidFill>
            <a:srgbClr val="C00000"/>
          </a:solidFill>
        </p:spPr>
        <p:txBody>
          <a:bodyPr wrap="none" lIns="91440" tIns="45720" rIns="91440" bIns="45720">
            <a:spAutoFit/>
          </a:bodyPr>
          <a:lstStyle/>
          <a:p>
            <a:pPr algn="ctr"/>
            <a:r>
              <a:rPr lang="en-US" sz="2800" dirty="0" smtClean="0">
                <a:ln w="0"/>
                <a:solidFill>
                  <a:schemeClr val="bg1"/>
                </a:solidFill>
                <a:effectLst>
                  <a:outerShdw blurRad="38100" dist="19050" dir="2700000" algn="tl" rotWithShape="0">
                    <a:schemeClr val="dk1">
                      <a:alpha val="40000"/>
                    </a:schemeClr>
                  </a:outerShdw>
                </a:effectLst>
                <a:latin typeface="Arial Black" panose="020B0A04020102020204" pitchFamily="34" charset="0"/>
              </a:rPr>
              <a:t>SECOND SEMESTER </a:t>
            </a:r>
            <a:endParaRPr lang="en-US" sz="28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9" name="Rectangle 8">
            <a:extLst>
              <a:ext uri="{FF2B5EF4-FFF2-40B4-BE49-F238E27FC236}">
                <a16:creationId xmlns:a16="http://schemas.microsoft.com/office/drawing/2014/main" xmlns="" id="{7A985F83-96FA-41F0-9616-49BFBDCC2B79}"/>
              </a:ext>
            </a:extLst>
          </p:cNvPr>
          <p:cNvSpPr/>
          <p:nvPr/>
        </p:nvSpPr>
        <p:spPr>
          <a:xfrm>
            <a:off x="2721765" y="6276817"/>
            <a:ext cx="3453188" cy="584775"/>
          </a:xfrm>
          <a:prstGeom prst="rect">
            <a:avLst/>
          </a:prstGeom>
          <a:noFill/>
        </p:spPr>
        <p:txBody>
          <a:bodyPr wrap="none" lIns="91440" tIns="45720" rIns="91440" bIns="45720">
            <a:spAutoFit/>
          </a:bodyPr>
          <a:lstStyle/>
          <a:p>
            <a:pPr algn="ctr"/>
            <a:r>
              <a:rPr lang="ar-SA" sz="32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للصف الثاني ثانوي / تجاري</a:t>
            </a:r>
            <a:endParaRPr lang="en-US" sz="3200" b="1" cap="none" spc="0"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pic>
        <p:nvPicPr>
          <p:cNvPr id="10" name="صورة 9"/>
          <p:cNvPicPr>
            <a:picLocks noChangeAspect="1"/>
          </p:cNvPicPr>
          <p:nvPr/>
        </p:nvPicPr>
        <p:blipFill rotWithShape="1">
          <a:blip r:embed="rId2"/>
          <a:srcRect l="38287" t="30020" r="38819" b="15435"/>
          <a:stretch/>
        </p:blipFill>
        <p:spPr>
          <a:xfrm>
            <a:off x="8311523" y="1746005"/>
            <a:ext cx="3435055" cy="4861030"/>
          </a:xfrm>
          <a:prstGeom prst="rect">
            <a:avLst/>
          </a:prstGeom>
          <a:ln>
            <a:solidFill>
              <a:schemeClr val="tx1"/>
            </a:solidFill>
          </a:ln>
        </p:spPr>
      </p:pic>
      <p:sp>
        <p:nvSpPr>
          <p:cNvPr id="11" name="Rectangle 11">
            <a:extLst>
              <a:ext uri="{FF2B5EF4-FFF2-40B4-BE49-F238E27FC236}">
                <a16:creationId xmlns:a16="http://schemas.microsoft.com/office/drawing/2014/main" xmlns="" id="{44097747-7082-4462-BD81-614E1073243B}"/>
              </a:ext>
            </a:extLst>
          </p:cNvPr>
          <p:cNvSpPr/>
          <p:nvPr/>
        </p:nvSpPr>
        <p:spPr>
          <a:xfrm>
            <a:off x="8311522" y="6011614"/>
            <a:ext cx="3435055" cy="461665"/>
          </a:xfrm>
          <a:prstGeom prst="rect">
            <a:avLst/>
          </a:prstGeom>
          <a:solidFill>
            <a:srgbClr val="C00000"/>
          </a:solidFill>
        </p:spPr>
        <p:txBody>
          <a:bodyPr wrap="square" lIns="91440" tIns="45720" rIns="91440" bIns="45720">
            <a:spAutoFit/>
          </a:bodyPr>
          <a:lstStyle/>
          <a:p>
            <a:pPr algn="ctr"/>
            <a:r>
              <a:rPr lang="en-US" sz="2400" dirty="0">
                <a:ln w="0"/>
                <a:solidFill>
                  <a:schemeClr val="bg1"/>
                </a:solidFill>
                <a:effectLst>
                  <a:outerShdw blurRad="38100" dist="19050" dir="2700000" algn="tl" rotWithShape="0">
                    <a:schemeClr val="dk1">
                      <a:alpha val="40000"/>
                    </a:schemeClr>
                  </a:outerShdw>
                </a:effectLst>
                <a:latin typeface="Arial Black" panose="020B0A04020102020204" pitchFamily="34" charset="0"/>
              </a:rPr>
              <a:t>Pages </a:t>
            </a:r>
            <a:r>
              <a:rPr lang="en-US" sz="2400" dirty="0" smtClean="0">
                <a:ln w="0"/>
                <a:solidFill>
                  <a:schemeClr val="bg1"/>
                </a:solidFill>
                <a:effectLst>
                  <a:outerShdw blurRad="38100" dist="19050" dir="2700000" algn="tl" rotWithShape="0">
                    <a:schemeClr val="dk1">
                      <a:alpha val="40000"/>
                    </a:schemeClr>
                  </a:outerShdw>
                </a:effectLst>
                <a:latin typeface="Arial Black" panose="020B0A04020102020204" pitchFamily="34" charset="0"/>
              </a:rPr>
              <a:t>69-76</a:t>
            </a:r>
            <a:endParaRPr lang="en-US"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3" name="مربع نص 2"/>
          <p:cNvSpPr txBox="1"/>
          <p:nvPr/>
        </p:nvSpPr>
        <p:spPr>
          <a:xfrm>
            <a:off x="1703049" y="3930350"/>
            <a:ext cx="5540189" cy="707886"/>
          </a:xfrm>
          <a:prstGeom prst="rect">
            <a:avLst/>
          </a:prstGeom>
          <a:noFill/>
        </p:spPr>
        <p:txBody>
          <a:bodyPr wrap="square" rtlCol="1">
            <a:spAutoFit/>
          </a:bodyPr>
          <a:lstStyle/>
          <a:p>
            <a:pPr algn="ctr"/>
            <a:r>
              <a:rPr lang="en-US" sz="4000" dirty="0" smtClean="0">
                <a:solidFill>
                  <a:schemeClr val="accent1">
                    <a:lumMod val="75000"/>
                  </a:schemeClr>
                </a:solidFill>
                <a:latin typeface="Rockwell Extra Bold" panose="02060903040505020403" pitchFamily="18" charset="0"/>
                <a:cs typeface="Sakkal Majalla" panose="02000000000000000000" pitchFamily="2" charset="-78"/>
              </a:rPr>
              <a:t>Chapter 3</a:t>
            </a:r>
          </a:p>
        </p:txBody>
      </p:sp>
      <p:sp>
        <p:nvSpPr>
          <p:cNvPr id="4" name="مستطيل 3"/>
          <p:cNvSpPr/>
          <p:nvPr/>
        </p:nvSpPr>
        <p:spPr>
          <a:xfrm>
            <a:off x="1039513" y="4514558"/>
            <a:ext cx="7205819" cy="1080296"/>
          </a:xfrm>
          <a:prstGeom prst="rect">
            <a:avLst/>
          </a:prstGeom>
        </p:spPr>
        <p:txBody>
          <a:bodyPr wrap="none">
            <a:spAutoFit/>
          </a:bodyPr>
          <a:lstStyle/>
          <a:p>
            <a:pPr algn="ctr">
              <a:lnSpc>
                <a:spcPct val="107000"/>
              </a:lnSpc>
            </a:pPr>
            <a:r>
              <a:rPr lang="en-US" sz="6000" b="1" dirty="0" smtClean="0">
                <a:solidFill>
                  <a:srgbClr val="C00000"/>
                </a:solidFill>
                <a:latin typeface="Sakkal Majalla" panose="02000000000000000000" pitchFamily="2" charset="-78"/>
                <a:cs typeface="Sakkal Majalla" panose="02000000000000000000" pitchFamily="2" charset="-78"/>
              </a:rPr>
              <a:t>Telephone Communication </a:t>
            </a:r>
            <a:endParaRPr lang="en-US" sz="6000" b="1" dirty="0">
              <a:solidFill>
                <a:srgbClr val="C00000"/>
              </a:solidFill>
              <a:latin typeface="Sakkal Majalla" panose="02000000000000000000" pitchFamily="2" charset="-78"/>
              <a:cs typeface="Sakkal Majalla" panose="02000000000000000000" pitchFamily="2" charset="-78"/>
            </a:endParaRPr>
          </a:p>
        </p:txBody>
      </p:sp>
      <p:pic>
        <p:nvPicPr>
          <p:cNvPr id="12" name="Picture 3"/>
          <p:cNvPicPr>
            <a:picLocks noChangeAspect="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1963271" y="0"/>
            <a:ext cx="8350623" cy="1428740"/>
          </a:xfrm>
          <a:prstGeom prst="rect">
            <a:avLst/>
          </a:prstGeom>
        </p:spPr>
      </p:pic>
    </p:spTree>
    <p:extLst>
      <p:ext uri="{BB962C8B-B14F-4D97-AF65-F5344CB8AC3E}">
        <p14:creationId xmlns:p14="http://schemas.microsoft.com/office/powerpoint/2010/main" val="3255457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solidFill>
                <a:schemeClr val="tx1"/>
              </a:solidFill>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71268" y="406802"/>
            <a:ext cx="6587519" cy="766200"/>
          </a:xfrm>
        </p:spPr>
        <p:txBody>
          <a:bodyPr>
            <a:noAutofit/>
          </a:bodyPr>
          <a:lstStyle/>
          <a:p>
            <a:pPr algn="ctr"/>
            <a:r>
              <a:rPr lang="en-US" sz="4000" b="1" dirty="0">
                <a:solidFill>
                  <a:schemeClr val="bg1"/>
                </a:solidFill>
                <a:latin typeface="Arial Black" panose="020B0A04020102020204" pitchFamily="34" charset="0"/>
              </a:rPr>
              <a:t>Evaluation Activity</a:t>
            </a:r>
            <a:endParaRPr lang="en-US" sz="4000" dirty="0">
              <a:solidFill>
                <a:schemeClr val="bg1"/>
              </a:solidFill>
              <a:latin typeface="Arial Black" panose="020B0A04020102020204" pitchFamily="34" charset="0"/>
            </a:endParaRPr>
          </a:p>
        </p:txBody>
      </p:sp>
      <p:grpSp>
        <p:nvGrpSpPr>
          <p:cNvPr id="19" name="Shape 389">
            <a:extLst>
              <a:ext uri="{FF2B5EF4-FFF2-40B4-BE49-F238E27FC236}">
                <a16:creationId xmlns:a16="http://schemas.microsoft.com/office/drawing/2014/main" xmlns="" id="{C4099917-D859-42F0-B91A-D37A96162095}"/>
              </a:ext>
            </a:extLst>
          </p:cNvPr>
          <p:cNvGrpSpPr/>
          <p:nvPr/>
        </p:nvGrpSpPr>
        <p:grpSpPr>
          <a:xfrm>
            <a:off x="2277823" y="3340906"/>
            <a:ext cx="5043757" cy="907708"/>
            <a:chOff x="-1535283" y="1287960"/>
            <a:chExt cx="11486579" cy="2067200"/>
          </a:xfrm>
        </p:grpSpPr>
        <p:sp>
          <p:nvSpPr>
            <p:cNvPr id="20" name="Shape 390">
              <a:extLst>
                <a:ext uri="{FF2B5EF4-FFF2-40B4-BE49-F238E27FC236}">
                  <a16:creationId xmlns:a16="http://schemas.microsoft.com/office/drawing/2014/main" xmlns="" id="{CACBFDBD-42DF-4D74-ADA8-D8DA82A3D5BA}"/>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1" name="Shape 391">
              <a:extLst>
                <a:ext uri="{FF2B5EF4-FFF2-40B4-BE49-F238E27FC236}">
                  <a16:creationId xmlns:a16="http://schemas.microsoft.com/office/drawing/2014/main" xmlns="" id="{20F5926B-CB34-4033-9CC3-657774F90114}"/>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2" name="Shape 392">
              <a:extLst>
                <a:ext uri="{FF2B5EF4-FFF2-40B4-BE49-F238E27FC236}">
                  <a16:creationId xmlns:a16="http://schemas.microsoft.com/office/drawing/2014/main" xmlns="" id="{BF938370-9D6C-4946-9963-F6B7B4059330}"/>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3" name="Shape 393">
              <a:extLst>
                <a:ext uri="{FF2B5EF4-FFF2-40B4-BE49-F238E27FC236}">
                  <a16:creationId xmlns:a16="http://schemas.microsoft.com/office/drawing/2014/main" xmlns="" id="{7B5039CC-0046-4C99-9F80-21F3C6B1D282}"/>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4" name="Shape 394">
              <a:extLst>
                <a:ext uri="{FF2B5EF4-FFF2-40B4-BE49-F238E27FC236}">
                  <a16:creationId xmlns:a16="http://schemas.microsoft.com/office/drawing/2014/main" xmlns="" id="{6D2ABAE8-B20F-4E25-8E65-42AF6C2D7533}"/>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grpSp>
        <p:nvGrpSpPr>
          <p:cNvPr id="25" name="Shape 395">
            <a:extLst>
              <a:ext uri="{FF2B5EF4-FFF2-40B4-BE49-F238E27FC236}">
                <a16:creationId xmlns:a16="http://schemas.microsoft.com/office/drawing/2014/main" xmlns="" id="{38E6A2FE-D28E-446B-A2D1-3CB7DE099D62}"/>
              </a:ext>
            </a:extLst>
          </p:cNvPr>
          <p:cNvGrpSpPr/>
          <p:nvPr/>
        </p:nvGrpSpPr>
        <p:grpSpPr>
          <a:xfrm>
            <a:off x="2277823" y="4788706"/>
            <a:ext cx="5043757" cy="907708"/>
            <a:chOff x="-1535283" y="1287960"/>
            <a:chExt cx="11486579" cy="2067200"/>
          </a:xfrm>
        </p:grpSpPr>
        <p:sp>
          <p:nvSpPr>
            <p:cNvPr id="26" name="Shape 396">
              <a:extLst>
                <a:ext uri="{FF2B5EF4-FFF2-40B4-BE49-F238E27FC236}">
                  <a16:creationId xmlns:a16="http://schemas.microsoft.com/office/drawing/2014/main" xmlns="" id="{AEF7D7E2-4BFF-4C79-9C63-9F416080C6CD}"/>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7" name="Shape 397">
              <a:extLst>
                <a:ext uri="{FF2B5EF4-FFF2-40B4-BE49-F238E27FC236}">
                  <a16:creationId xmlns:a16="http://schemas.microsoft.com/office/drawing/2014/main" xmlns="" id="{9F607278-3580-4BB1-B054-D3BC715E8FD6}"/>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8" name="Shape 398">
              <a:extLst>
                <a:ext uri="{FF2B5EF4-FFF2-40B4-BE49-F238E27FC236}">
                  <a16:creationId xmlns:a16="http://schemas.microsoft.com/office/drawing/2014/main" xmlns="" id="{38D24E88-6292-49E5-88EB-35014FF790E3}"/>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0" name="Shape 399">
              <a:extLst>
                <a:ext uri="{FF2B5EF4-FFF2-40B4-BE49-F238E27FC236}">
                  <a16:creationId xmlns:a16="http://schemas.microsoft.com/office/drawing/2014/main" xmlns="" id="{A521EBA3-2373-4AC9-80DD-F3B71EEDD4D3}"/>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1" name="Shape 400">
              <a:extLst>
                <a:ext uri="{FF2B5EF4-FFF2-40B4-BE49-F238E27FC236}">
                  <a16:creationId xmlns:a16="http://schemas.microsoft.com/office/drawing/2014/main" xmlns="" id="{6E28C8A6-8E81-461A-A0EC-3FE2C1E664C2}"/>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grpSp>
        <p:nvGrpSpPr>
          <p:cNvPr id="32" name="Shape 401">
            <a:extLst>
              <a:ext uri="{FF2B5EF4-FFF2-40B4-BE49-F238E27FC236}">
                <a16:creationId xmlns:a16="http://schemas.microsoft.com/office/drawing/2014/main" xmlns="" id="{D03D6310-8A20-4034-8721-C83104C5D725}"/>
              </a:ext>
            </a:extLst>
          </p:cNvPr>
          <p:cNvGrpSpPr/>
          <p:nvPr/>
        </p:nvGrpSpPr>
        <p:grpSpPr>
          <a:xfrm>
            <a:off x="2277823" y="1893106"/>
            <a:ext cx="5043757" cy="907708"/>
            <a:chOff x="-1535283" y="1287960"/>
            <a:chExt cx="11486579" cy="2067200"/>
          </a:xfrm>
        </p:grpSpPr>
        <p:sp>
          <p:nvSpPr>
            <p:cNvPr id="33" name="Shape 402">
              <a:extLst>
                <a:ext uri="{FF2B5EF4-FFF2-40B4-BE49-F238E27FC236}">
                  <a16:creationId xmlns:a16="http://schemas.microsoft.com/office/drawing/2014/main" xmlns="" id="{8DFCF5A8-ABEE-4891-8C0E-72B790DCFD51}"/>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4" name="Shape 403">
              <a:extLst>
                <a:ext uri="{FF2B5EF4-FFF2-40B4-BE49-F238E27FC236}">
                  <a16:creationId xmlns:a16="http://schemas.microsoft.com/office/drawing/2014/main" xmlns="" id="{D6A1A385-7083-4302-B912-2C1159CBC261}"/>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5" name="Shape 404">
              <a:extLst>
                <a:ext uri="{FF2B5EF4-FFF2-40B4-BE49-F238E27FC236}">
                  <a16:creationId xmlns:a16="http://schemas.microsoft.com/office/drawing/2014/main" xmlns="" id="{2D410945-D268-4395-9F8E-DDFC0C737983}"/>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6" name="Shape 405">
              <a:extLst>
                <a:ext uri="{FF2B5EF4-FFF2-40B4-BE49-F238E27FC236}">
                  <a16:creationId xmlns:a16="http://schemas.microsoft.com/office/drawing/2014/main" xmlns="" id="{D2450F0C-4A2E-40A9-97E4-D2E8B0BAB1A1}"/>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7" name="Shape 406">
              <a:extLst>
                <a:ext uri="{FF2B5EF4-FFF2-40B4-BE49-F238E27FC236}">
                  <a16:creationId xmlns:a16="http://schemas.microsoft.com/office/drawing/2014/main" xmlns="" id="{F9F32F86-BF23-4BF2-A7F1-669699909613}"/>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sp>
        <p:nvSpPr>
          <p:cNvPr id="38" name="Shape 407">
            <a:extLst>
              <a:ext uri="{FF2B5EF4-FFF2-40B4-BE49-F238E27FC236}">
                <a16:creationId xmlns:a16="http://schemas.microsoft.com/office/drawing/2014/main" xmlns="" id="{33CBEDF1-B50B-4C10-9106-D4B73D5D1AD0}"/>
              </a:ext>
            </a:extLst>
          </p:cNvPr>
          <p:cNvSpPr txBox="1">
            <a:spLocks/>
          </p:cNvSpPr>
          <p:nvPr/>
        </p:nvSpPr>
        <p:spPr>
          <a:xfrm>
            <a:off x="2837905" y="2081935"/>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Activity</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39" name="Shape 408">
            <a:extLst>
              <a:ext uri="{FF2B5EF4-FFF2-40B4-BE49-F238E27FC236}">
                <a16:creationId xmlns:a16="http://schemas.microsoft.com/office/drawing/2014/main" xmlns="" id="{12D52847-7E1E-4BED-8555-89D4AF8823AE}"/>
              </a:ext>
            </a:extLst>
          </p:cNvPr>
          <p:cNvSpPr txBox="1">
            <a:spLocks/>
          </p:cNvSpPr>
          <p:nvPr/>
        </p:nvSpPr>
        <p:spPr>
          <a:xfrm>
            <a:off x="2837905" y="2795883"/>
            <a:ext cx="3917100" cy="463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smtClean="0">
                <a:solidFill>
                  <a:srgbClr val="3F5378"/>
                </a:solidFill>
                <a:latin typeface="Sakkal Majalla" panose="02000000000000000000" pitchFamily="2" charset="-78"/>
                <a:cs typeface="Sakkal Majalla" panose="02000000000000000000" pitchFamily="2" charset="-78"/>
              </a:rPr>
              <a:t>Answer </a:t>
            </a:r>
            <a:r>
              <a:rPr lang="en-US" b="1" dirty="0">
                <a:solidFill>
                  <a:srgbClr val="3F5378"/>
                </a:solidFill>
                <a:latin typeface="Sakkal Majalla" panose="02000000000000000000" pitchFamily="2" charset="-78"/>
                <a:cs typeface="Sakkal Majalla" panose="02000000000000000000" pitchFamily="2" charset="-78"/>
              </a:rPr>
              <a:t>Activity </a:t>
            </a:r>
            <a:r>
              <a:rPr lang="en-US" b="1" dirty="0" smtClean="0">
                <a:solidFill>
                  <a:srgbClr val="3F5378"/>
                </a:solidFill>
                <a:latin typeface="Sakkal Majalla" panose="02000000000000000000" pitchFamily="2" charset="-78"/>
                <a:cs typeface="Sakkal Majalla" panose="02000000000000000000" pitchFamily="2" charset="-78"/>
              </a:rPr>
              <a:t>(3.3.2) </a:t>
            </a:r>
            <a:r>
              <a:rPr lang="en-US" b="1" dirty="0">
                <a:solidFill>
                  <a:srgbClr val="3F5378"/>
                </a:solidFill>
                <a:latin typeface="Sakkal Majalla" panose="02000000000000000000" pitchFamily="2" charset="-78"/>
                <a:cs typeface="Sakkal Majalla" panose="02000000000000000000" pitchFamily="2" charset="-78"/>
              </a:rPr>
              <a:t>page </a:t>
            </a:r>
            <a:r>
              <a:rPr lang="en-US" b="1" dirty="0" smtClean="0">
                <a:solidFill>
                  <a:srgbClr val="3F5378"/>
                </a:solidFill>
                <a:latin typeface="Sakkal Majalla" panose="02000000000000000000" pitchFamily="2" charset="-78"/>
                <a:cs typeface="Sakkal Majalla" panose="02000000000000000000" pitchFamily="2" charset="-78"/>
              </a:rPr>
              <a:t>71 in </a:t>
            </a:r>
            <a:r>
              <a:rPr lang="en-US" b="1" dirty="0">
                <a:solidFill>
                  <a:srgbClr val="3F5378"/>
                </a:solidFill>
                <a:latin typeface="Sakkal Majalla" panose="02000000000000000000" pitchFamily="2" charset="-78"/>
                <a:cs typeface="Sakkal Majalla" panose="02000000000000000000" pitchFamily="2" charset="-78"/>
              </a:rPr>
              <a:t>the Textbook</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40" name="Shape 409">
            <a:extLst>
              <a:ext uri="{FF2B5EF4-FFF2-40B4-BE49-F238E27FC236}">
                <a16:creationId xmlns:a16="http://schemas.microsoft.com/office/drawing/2014/main" xmlns="" id="{13C39B0C-8DB7-425D-88D0-B0CDAD9A7C53}"/>
              </a:ext>
            </a:extLst>
          </p:cNvPr>
          <p:cNvSpPr txBox="1">
            <a:spLocks/>
          </p:cNvSpPr>
          <p:nvPr/>
        </p:nvSpPr>
        <p:spPr>
          <a:xfrm>
            <a:off x="2837905" y="4975135"/>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Time</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41" name="Shape 410">
            <a:extLst>
              <a:ext uri="{FF2B5EF4-FFF2-40B4-BE49-F238E27FC236}">
                <a16:creationId xmlns:a16="http://schemas.microsoft.com/office/drawing/2014/main" xmlns="" id="{C62F4748-41CE-4AE6-9199-4582ABD14EF3}"/>
              </a:ext>
            </a:extLst>
          </p:cNvPr>
          <p:cNvSpPr txBox="1">
            <a:spLocks/>
          </p:cNvSpPr>
          <p:nvPr/>
        </p:nvSpPr>
        <p:spPr>
          <a:xfrm>
            <a:off x="2837905" y="5525135"/>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smtClean="0">
                <a:solidFill>
                  <a:srgbClr val="3F5378"/>
                </a:solidFill>
                <a:latin typeface="Sakkal Majalla" panose="02000000000000000000" pitchFamily="2" charset="-78"/>
                <a:cs typeface="Sakkal Majalla" panose="02000000000000000000" pitchFamily="2" charset="-78"/>
              </a:rPr>
              <a:t>3 </a:t>
            </a:r>
            <a:r>
              <a:rPr lang="en-US" b="1" dirty="0">
                <a:solidFill>
                  <a:srgbClr val="3F5378"/>
                </a:solidFill>
                <a:latin typeface="Sakkal Majalla" panose="02000000000000000000" pitchFamily="2" charset="-78"/>
                <a:cs typeface="Sakkal Majalla" panose="02000000000000000000" pitchFamily="2" charset="-78"/>
              </a:rPr>
              <a:t>minutes</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42" name="Shape 411">
            <a:extLst>
              <a:ext uri="{FF2B5EF4-FFF2-40B4-BE49-F238E27FC236}">
                <a16:creationId xmlns:a16="http://schemas.microsoft.com/office/drawing/2014/main" xmlns="" id="{005989F4-A449-4366-B781-49C98CA6D001}"/>
              </a:ext>
            </a:extLst>
          </p:cNvPr>
          <p:cNvSpPr txBox="1">
            <a:spLocks/>
          </p:cNvSpPr>
          <p:nvPr/>
        </p:nvSpPr>
        <p:spPr>
          <a:xfrm>
            <a:off x="2837905" y="3523594"/>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Type of activity</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43" name="Shape 412">
            <a:extLst>
              <a:ext uri="{FF2B5EF4-FFF2-40B4-BE49-F238E27FC236}">
                <a16:creationId xmlns:a16="http://schemas.microsoft.com/office/drawing/2014/main" xmlns="" id="{D11D7123-0D25-422D-A3C5-A0B2013460AD}"/>
              </a:ext>
            </a:extLst>
          </p:cNvPr>
          <p:cNvSpPr txBox="1">
            <a:spLocks/>
          </p:cNvSpPr>
          <p:nvPr/>
        </p:nvSpPr>
        <p:spPr>
          <a:xfrm>
            <a:off x="2837905" y="4058186"/>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smtClean="0">
                <a:solidFill>
                  <a:srgbClr val="3F5378"/>
                </a:solidFill>
                <a:latin typeface="Sakkal Majalla" panose="02000000000000000000" pitchFamily="2" charset="-78"/>
                <a:cs typeface="Sakkal Majalla" panose="02000000000000000000" pitchFamily="2" charset="-78"/>
              </a:rPr>
              <a:t>In Group - </a:t>
            </a:r>
            <a:r>
              <a:rPr lang="en-US" b="1" dirty="0">
                <a:solidFill>
                  <a:srgbClr val="3F5378"/>
                </a:solidFill>
                <a:latin typeface="Sakkal Majalla" panose="02000000000000000000" pitchFamily="2" charset="-78"/>
                <a:cs typeface="Sakkal Majalla" panose="02000000000000000000" pitchFamily="2" charset="-78"/>
              </a:rPr>
              <a:t>written</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73" name="Shape 586"/>
          <p:cNvSpPr/>
          <p:nvPr/>
        </p:nvSpPr>
        <p:spPr>
          <a:xfrm>
            <a:off x="220494" y="386646"/>
            <a:ext cx="1124212" cy="786355"/>
          </a:xfrm>
          <a:custGeom>
            <a:avLst/>
            <a:gdLst/>
            <a:ahLst/>
            <a:cxnLst/>
            <a:rect l="0" t="0" r="0" b="0"/>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3810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75" name="Oval 61">
            <a:extLst>
              <a:ext uri="{FF2B5EF4-FFF2-40B4-BE49-F238E27FC236}">
                <a16:creationId xmlns:a16="http://schemas.microsoft.com/office/drawing/2014/main" xmlns="" id="{07F40F89-D866-41F6-880C-699F1F617DC2}"/>
              </a:ext>
            </a:extLst>
          </p:cNvPr>
          <p:cNvSpPr/>
          <p:nvPr/>
        </p:nvSpPr>
        <p:spPr>
          <a:xfrm>
            <a:off x="662588" y="4517473"/>
            <a:ext cx="1368000" cy="135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noFill/>
            </a:endParaRPr>
          </a:p>
        </p:txBody>
      </p:sp>
      <p:grpSp>
        <p:nvGrpSpPr>
          <p:cNvPr id="76" name="Shape 851">
            <a:extLst>
              <a:ext uri="{FF2B5EF4-FFF2-40B4-BE49-F238E27FC236}">
                <a16:creationId xmlns:a16="http://schemas.microsoft.com/office/drawing/2014/main" xmlns="" id="{B029C05A-AD20-46C2-89FB-90D0D7E4A1A5}"/>
              </a:ext>
            </a:extLst>
          </p:cNvPr>
          <p:cNvGrpSpPr/>
          <p:nvPr/>
        </p:nvGrpSpPr>
        <p:grpSpPr>
          <a:xfrm>
            <a:off x="567106" y="4427374"/>
            <a:ext cx="1555200" cy="1541052"/>
            <a:chOff x="6649150" y="309350"/>
            <a:chExt cx="395800" cy="395800"/>
          </a:xfrm>
        </p:grpSpPr>
        <p:sp>
          <p:nvSpPr>
            <p:cNvPr id="77" name="Shape 852">
              <a:extLst>
                <a:ext uri="{FF2B5EF4-FFF2-40B4-BE49-F238E27FC236}">
                  <a16:creationId xmlns:a16="http://schemas.microsoft.com/office/drawing/2014/main" xmlns="" id="{98BDE150-8E0C-487E-AA19-B37D42B293EF}"/>
                </a:ext>
              </a:extLst>
            </p:cNvPr>
            <p:cNvSpPr/>
            <p:nvPr/>
          </p:nvSpPr>
          <p:spPr>
            <a:xfrm>
              <a:off x="6649150" y="309350"/>
              <a:ext cx="395800" cy="395800"/>
            </a:xfrm>
            <a:custGeom>
              <a:avLst/>
              <a:gdLst/>
              <a:ahLst/>
              <a:cxnLst/>
              <a:rect l="0" t="0" r="0" b="0"/>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78" name="Shape 853">
              <a:extLst>
                <a:ext uri="{FF2B5EF4-FFF2-40B4-BE49-F238E27FC236}">
                  <a16:creationId xmlns:a16="http://schemas.microsoft.com/office/drawing/2014/main" xmlns="" id="{82E93437-4B43-4BBA-B2E4-CD856FC466B5}"/>
                </a:ext>
              </a:extLst>
            </p:cNvPr>
            <p:cNvSpPr/>
            <p:nvPr/>
          </p:nvSpPr>
          <p:spPr>
            <a:xfrm>
              <a:off x="6673500" y="333700"/>
              <a:ext cx="347100" cy="347100"/>
            </a:xfrm>
            <a:custGeom>
              <a:avLst/>
              <a:gdLst/>
              <a:ahLst/>
              <a:cxnLst/>
              <a:rect l="0" t="0" r="0" b="0"/>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79" name="Shape 854">
              <a:extLst>
                <a:ext uri="{FF2B5EF4-FFF2-40B4-BE49-F238E27FC236}">
                  <a16:creationId xmlns:a16="http://schemas.microsoft.com/office/drawing/2014/main" xmlns="" id="{2352B18C-05FD-43F0-AAA3-85B71C24FDFD}"/>
                </a:ext>
              </a:extLst>
            </p:cNvPr>
            <p:cNvSpPr/>
            <p:nvPr/>
          </p:nvSpPr>
          <p:spPr>
            <a:xfrm>
              <a:off x="6848850" y="397625"/>
              <a:ext cx="54825" cy="169300"/>
            </a:xfrm>
            <a:custGeom>
              <a:avLst/>
              <a:gdLst/>
              <a:ahLst/>
              <a:cxnLst/>
              <a:rect l="0" t="0" r="0" b="0"/>
              <a:pathLst>
                <a:path w="2193" h="6772" fill="none" extrusionOk="0">
                  <a:moveTo>
                    <a:pt x="1" y="1"/>
                  </a:moveTo>
                  <a:lnTo>
                    <a:pt x="1" y="4580"/>
                  </a:lnTo>
                  <a:lnTo>
                    <a:pt x="2193" y="677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80" name="Shape 855">
              <a:extLst>
                <a:ext uri="{FF2B5EF4-FFF2-40B4-BE49-F238E27FC236}">
                  <a16:creationId xmlns:a16="http://schemas.microsoft.com/office/drawing/2014/main" xmlns="" id="{5E948F06-74E9-4483-AF5A-A9AA709A5F42}"/>
                </a:ext>
              </a:extLst>
            </p:cNvPr>
            <p:cNvSpPr/>
            <p:nvPr/>
          </p:nvSpPr>
          <p:spPr>
            <a:xfrm>
              <a:off x="6847025" y="333700"/>
              <a:ext cx="25" cy="29250"/>
            </a:xfrm>
            <a:custGeom>
              <a:avLst/>
              <a:gdLst/>
              <a:ahLst/>
              <a:cxnLst/>
              <a:rect l="0" t="0" r="0" b="0"/>
              <a:pathLst>
                <a:path w="1" h="1170" fill="none" extrusionOk="0">
                  <a:moveTo>
                    <a:pt x="1" y="1170"/>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81" name="Shape 856">
              <a:extLst>
                <a:ext uri="{FF2B5EF4-FFF2-40B4-BE49-F238E27FC236}">
                  <a16:creationId xmlns:a16="http://schemas.microsoft.com/office/drawing/2014/main" xmlns="" id="{B0CED6F6-8949-43B5-83F6-E9209350A7D3}"/>
                </a:ext>
              </a:extLst>
            </p:cNvPr>
            <p:cNvSpPr/>
            <p:nvPr/>
          </p:nvSpPr>
          <p:spPr>
            <a:xfrm>
              <a:off x="6760575" y="35685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82" name="Shape 857">
              <a:extLst>
                <a:ext uri="{FF2B5EF4-FFF2-40B4-BE49-F238E27FC236}">
                  <a16:creationId xmlns:a16="http://schemas.microsoft.com/office/drawing/2014/main" xmlns="" id="{661A96CC-9B35-453D-A363-4E8371761018}"/>
                </a:ext>
              </a:extLst>
            </p:cNvPr>
            <p:cNvSpPr/>
            <p:nvPr/>
          </p:nvSpPr>
          <p:spPr>
            <a:xfrm>
              <a:off x="6760575" y="356850"/>
              <a:ext cx="14025" cy="24975"/>
            </a:xfrm>
            <a:custGeom>
              <a:avLst/>
              <a:gdLst/>
              <a:ahLst/>
              <a:cxnLst/>
              <a:rect l="0" t="0" r="0" b="0"/>
              <a:pathLst>
                <a:path w="561" h="999" fill="none" extrusionOk="0">
                  <a:moveTo>
                    <a:pt x="1" y="0"/>
                  </a:moveTo>
                  <a:lnTo>
                    <a:pt x="561"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83" name="Shape 858">
              <a:extLst>
                <a:ext uri="{FF2B5EF4-FFF2-40B4-BE49-F238E27FC236}">
                  <a16:creationId xmlns:a16="http://schemas.microsoft.com/office/drawing/2014/main" xmlns="" id="{192938B0-0539-4AFF-B8C1-CF7984E07609}"/>
                </a:ext>
              </a:extLst>
            </p:cNvPr>
            <p:cNvSpPr/>
            <p:nvPr/>
          </p:nvSpPr>
          <p:spPr>
            <a:xfrm>
              <a:off x="6696650" y="420775"/>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84" name="Shape 859">
              <a:extLst>
                <a:ext uri="{FF2B5EF4-FFF2-40B4-BE49-F238E27FC236}">
                  <a16:creationId xmlns:a16="http://schemas.microsoft.com/office/drawing/2014/main" xmlns="" id="{458F7B28-14B3-467F-B5C7-F29179AD1C98}"/>
                </a:ext>
              </a:extLst>
            </p:cNvPr>
            <p:cNvSpPr/>
            <p:nvPr/>
          </p:nvSpPr>
          <p:spPr>
            <a:xfrm>
              <a:off x="6696650" y="420775"/>
              <a:ext cx="24975" cy="14025"/>
            </a:xfrm>
            <a:custGeom>
              <a:avLst/>
              <a:gdLst/>
              <a:ahLst/>
              <a:cxnLst/>
              <a:rect l="0" t="0" r="0" b="0"/>
              <a:pathLst>
                <a:path w="999" h="561" fill="none" extrusionOk="0">
                  <a:moveTo>
                    <a:pt x="0" y="0"/>
                  </a:moveTo>
                  <a:lnTo>
                    <a:pt x="999" y="56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85" name="Shape 860">
              <a:extLst>
                <a:ext uri="{FF2B5EF4-FFF2-40B4-BE49-F238E27FC236}">
                  <a16:creationId xmlns:a16="http://schemas.microsoft.com/office/drawing/2014/main" xmlns="" id="{595FF11B-4C1E-4EF6-B055-7698761200E1}"/>
                </a:ext>
              </a:extLst>
            </p:cNvPr>
            <p:cNvSpPr/>
            <p:nvPr/>
          </p:nvSpPr>
          <p:spPr>
            <a:xfrm>
              <a:off x="6673500" y="507225"/>
              <a:ext cx="29250" cy="25"/>
            </a:xfrm>
            <a:custGeom>
              <a:avLst/>
              <a:gdLst/>
              <a:ahLst/>
              <a:cxnLst/>
              <a:rect l="0" t="0" r="0" b="0"/>
              <a:pathLst>
                <a:path w="1170" h="1" fill="none" extrusionOk="0">
                  <a:moveTo>
                    <a:pt x="1" y="1"/>
                  </a:moveTo>
                  <a:lnTo>
                    <a:pt x="117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86" name="Shape 861">
              <a:extLst>
                <a:ext uri="{FF2B5EF4-FFF2-40B4-BE49-F238E27FC236}">
                  <a16:creationId xmlns:a16="http://schemas.microsoft.com/office/drawing/2014/main" xmlns="" id="{76D32CBB-F262-4BE3-BE21-A51AE288BE1B}"/>
                </a:ext>
              </a:extLst>
            </p:cNvPr>
            <p:cNvSpPr/>
            <p:nvPr/>
          </p:nvSpPr>
          <p:spPr>
            <a:xfrm>
              <a:off x="6696650" y="59370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87" name="Shape 862">
              <a:extLst>
                <a:ext uri="{FF2B5EF4-FFF2-40B4-BE49-F238E27FC236}">
                  <a16:creationId xmlns:a16="http://schemas.microsoft.com/office/drawing/2014/main" xmlns="" id="{59B7F620-1BBF-4D46-9281-118B61DD9BC1}"/>
                </a:ext>
              </a:extLst>
            </p:cNvPr>
            <p:cNvSpPr/>
            <p:nvPr/>
          </p:nvSpPr>
          <p:spPr>
            <a:xfrm>
              <a:off x="6696650" y="579700"/>
              <a:ext cx="24975" cy="14025"/>
            </a:xfrm>
            <a:custGeom>
              <a:avLst/>
              <a:gdLst/>
              <a:ahLst/>
              <a:cxnLst/>
              <a:rect l="0" t="0" r="0" b="0"/>
              <a:pathLst>
                <a:path w="999" h="561" fill="none" extrusionOk="0">
                  <a:moveTo>
                    <a:pt x="0" y="560"/>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88" name="Shape 863">
              <a:extLst>
                <a:ext uri="{FF2B5EF4-FFF2-40B4-BE49-F238E27FC236}">
                  <a16:creationId xmlns:a16="http://schemas.microsoft.com/office/drawing/2014/main" xmlns="" id="{8583453F-D9F6-47D5-B493-F5E0A67ED8FB}"/>
                </a:ext>
              </a:extLst>
            </p:cNvPr>
            <p:cNvSpPr/>
            <p:nvPr/>
          </p:nvSpPr>
          <p:spPr>
            <a:xfrm>
              <a:off x="6760575" y="632675"/>
              <a:ext cx="14025" cy="24975"/>
            </a:xfrm>
            <a:custGeom>
              <a:avLst/>
              <a:gdLst/>
              <a:ahLst/>
              <a:cxnLst/>
              <a:rect l="0" t="0" r="0" b="0"/>
              <a:pathLst>
                <a:path w="561" h="999" fill="none" extrusionOk="0">
                  <a:moveTo>
                    <a:pt x="1" y="999"/>
                  </a:moveTo>
                  <a:lnTo>
                    <a:pt x="56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89" name="Shape 864">
              <a:extLst>
                <a:ext uri="{FF2B5EF4-FFF2-40B4-BE49-F238E27FC236}">
                  <a16:creationId xmlns:a16="http://schemas.microsoft.com/office/drawing/2014/main" xmlns="" id="{18AC6A64-F174-43BA-A99B-DE35B3DAA438}"/>
                </a:ext>
              </a:extLst>
            </p:cNvPr>
            <p:cNvSpPr/>
            <p:nvPr/>
          </p:nvSpPr>
          <p:spPr>
            <a:xfrm>
              <a:off x="6760575" y="657625"/>
              <a:ext cx="25" cy="25"/>
            </a:xfrm>
            <a:custGeom>
              <a:avLst/>
              <a:gdLst/>
              <a:ahLst/>
              <a:cxnLst/>
              <a:rect l="0" t="0" r="0" b="0"/>
              <a:pathLst>
                <a:path w="1" h="1" fill="none" extrusionOk="0">
                  <a:moveTo>
                    <a:pt x="1" y="1"/>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0" name="Shape 865">
              <a:extLst>
                <a:ext uri="{FF2B5EF4-FFF2-40B4-BE49-F238E27FC236}">
                  <a16:creationId xmlns:a16="http://schemas.microsoft.com/office/drawing/2014/main" xmlns="" id="{C64509E6-8899-48E1-A0FA-A78A9D87B8F5}"/>
                </a:ext>
              </a:extLst>
            </p:cNvPr>
            <p:cNvSpPr/>
            <p:nvPr/>
          </p:nvSpPr>
          <p:spPr>
            <a:xfrm>
              <a:off x="6847025" y="651550"/>
              <a:ext cx="25" cy="29250"/>
            </a:xfrm>
            <a:custGeom>
              <a:avLst/>
              <a:gdLst/>
              <a:ahLst/>
              <a:cxnLst/>
              <a:rect l="0" t="0" r="0" b="0"/>
              <a:pathLst>
                <a:path w="1" h="1170" fill="none" extrusionOk="0">
                  <a:moveTo>
                    <a:pt x="1" y="0"/>
                  </a:moveTo>
                  <a:lnTo>
                    <a:pt x="1" y="116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1" name="Shape 866">
              <a:extLst>
                <a:ext uri="{FF2B5EF4-FFF2-40B4-BE49-F238E27FC236}">
                  <a16:creationId xmlns:a16="http://schemas.microsoft.com/office/drawing/2014/main" xmlns="" id="{832BD5EB-7505-4810-9655-20AD82231B53}"/>
                </a:ext>
              </a:extLst>
            </p:cNvPr>
            <p:cNvSpPr/>
            <p:nvPr/>
          </p:nvSpPr>
          <p:spPr>
            <a:xfrm>
              <a:off x="6919500" y="632675"/>
              <a:ext cx="14025" cy="24975"/>
            </a:xfrm>
            <a:custGeom>
              <a:avLst/>
              <a:gdLst/>
              <a:ahLst/>
              <a:cxnLst/>
              <a:rect l="0" t="0" r="0" b="0"/>
              <a:pathLst>
                <a:path w="561" h="999" fill="none" extrusionOk="0">
                  <a:moveTo>
                    <a:pt x="560" y="999"/>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2" name="Shape 867">
              <a:extLst>
                <a:ext uri="{FF2B5EF4-FFF2-40B4-BE49-F238E27FC236}">
                  <a16:creationId xmlns:a16="http://schemas.microsoft.com/office/drawing/2014/main" xmlns="" id="{3F30D472-4BD0-481A-A1EE-7E7498FD1744}"/>
                </a:ext>
              </a:extLst>
            </p:cNvPr>
            <p:cNvSpPr/>
            <p:nvPr/>
          </p:nvSpPr>
          <p:spPr>
            <a:xfrm>
              <a:off x="6933500" y="657625"/>
              <a:ext cx="25" cy="25"/>
            </a:xfrm>
            <a:custGeom>
              <a:avLst/>
              <a:gdLst/>
              <a:ahLst/>
              <a:cxnLst/>
              <a:rect l="0" t="0" r="0" b="0"/>
              <a:pathLst>
                <a:path w="1" h="1" fill="none" extrusionOk="0">
                  <a:moveTo>
                    <a:pt x="0"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3" name="Shape 868">
              <a:extLst>
                <a:ext uri="{FF2B5EF4-FFF2-40B4-BE49-F238E27FC236}">
                  <a16:creationId xmlns:a16="http://schemas.microsoft.com/office/drawing/2014/main" xmlns="" id="{2FB9DA7B-26FE-43A3-B6AF-A061D9D7119B}"/>
                </a:ext>
              </a:extLst>
            </p:cNvPr>
            <p:cNvSpPr/>
            <p:nvPr/>
          </p:nvSpPr>
          <p:spPr>
            <a:xfrm>
              <a:off x="6972475" y="579700"/>
              <a:ext cx="24975" cy="14025"/>
            </a:xfrm>
            <a:custGeom>
              <a:avLst/>
              <a:gdLst/>
              <a:ahLst/>
              <a:cxnLst/>
              <a:rect l="0" t="0" r="0" b="0"/>
              <a:pathLst>
                <a:path w="999" h="561" fill="none" extrusionOk="0">
                  <a:moveTo>
                    <a:pt x="999" y="56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4" name="Shape 869">
              <a:extLst>
                <a:ext uri="{FF2B5EF4-FFF2-40B4-BE49-F238E27FC236}">
                  <a16:creationId xmlns:a16="http://schemas.microsoft.com/office/drawing/2014/main" xmlns="" id="{A1A8E107-B6B9-487F-94EF-5DF3D7F184DE}"/>
                </a:ext>
              </a:extLst>
            </p:cNvPr>
            <p:cNvSpPr/>
            <p:nvPr/>
          </p:nvSpPr>
          <p:spPr>
            <a:xfrm>
              <a:off x="6997425" y="59370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5" name="Shape 870">
              <a:extLst>
                <a:ext uri="{FF2B5EF4-FFF2-40B4-BE49-F238E27FC236}">
                  <a16:creationId xmlns:a16="http://schemas.microsoft.com/office/drawing/2014/main" xmlns="" id="{CCF1D12E-488D-40A5-AC67-24ECF68CA219}"/>
                </a:ext>
              </a:extLst>
            </p:cNvPr>
            <p:cNvSpPr/>
            <p:nvPr/>
          </p:nvSpPr>
          <p:spPr>
            <a:xfrm>
              <a:off x="6991350" y="507225"/>
              <a:ext cx="29250" cy="25"/>
            </a:xfrm>
            <a:custGeom>
              <a:avLst/>
              <a:gdLst/>
              <a:ahLst/>
              <a:cxnLst/>
              <a:rect l="0" t="0" r="0" b="0"/>
              <a:pathLst>
                <a:path w="1170" h="1" fill="none" extrusionOk="0">
                  <a:moveTo>
                    <a:pt x="1169"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6" name="Shape 871">
              <a:extLst>
                <a:ext uri="{FF2B5EF4-FFF2-40B4-BE49-F238E27FC236}">
                  <a16:creationId xmlns:a16="http://schemas.microsoft.com/office/drawing/2014/main" xmlns="" id="{0C84D326-716E-45C3-B642-3CF4928457CC}"/>
                </a:ext>
              </a:extLst>
            </p:cNvPr>
            <p:cNvSpPr/>
            <p:nvPr/>
          </p:nvSpPr>
          <p:spPr>
            <a:xfrm>
              <a:off x="6972475" y="420775"/>
              <a:ext cx="24975" cy="14025"/>
            </a:xfrm>
            <a:custGeom>
              <a:avLst/>
              <a:gdLst/>
              <a:ahLst/>
              <a:cxnLst/>
              <a:rect l="0" t="0" r="0" b="0"/>
              <a:pathLst>
                <a:path w="999" h="561" fill="none" extrusionOk="0">
                  <a:moveTo>
                    <a:pt x="0" y="561"/>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7" name="Shape 872">
              <a:extLst>
                <a:ext uri="{FF2B5EF4-FFF2-40B4-BE49-F238E27FC236}">
                  <a16:creationId xmlns:a16="http://schemas.microsoft.com/office/drawing/2014/main" xmlns="" id="{A3AB3797-7B33-49BF-B202-046EC8142B7B}"/>
                </a:ext>
              </a:extLst>
            </p:cNvPr>
            <p:cNvSpPr/>
            <p:nvPr/>
          </p:nvSpPr>
          <p:spPr>
            <a:xfrm>
              <a:off x="6997425" y="420775"/>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8" name="Shape 873">
              <a:extLst>
                <a:ext uri="{FF2B5EF4-FFF2-40B4-BE49-F238E27FC236}">
                  <a16:creationId xmlns:a16="http://schemas.microsoft.com/office/drawing/2014/main" xmlns="" id="{91747D1D-EEC8-4E06-B137-480AC19106C5}"/>
                </a:ext>
              </a:extLst>
            </p:cNvPr>
            <p:cNvSpPr/>
            <p:nvPr/>
          </p:nvSpPr>
          <p:spPr>
            <a:xfrm>
              <a:off x="6919500" y="356850"/>
              <a:ext cx="14025" cy="24975"/>
            </a:xfrm>
            <a:custGeom>
              <a:avLst/>
              <a:gdLst/>
              <a:ahLst/>
              <a:cxnLst/>
              <a:rect l="0" t="0" r="0" b="0"/>
              <a:pathLst>
                <a:path w="561" h="999" fill="none" extrusionOk="0">
                  <a:moveTo>
                    <a:pt x="560" y="0"/>
                  </a:moveTo>
                  <a:lnTo>
                    <a:pt x="0"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9" name="Shape 874">
              <a:extLst>
                <a:ext uri="{FF2B5EF4-FFF2-40B4-BE49-F238E27FC236}">
                  <a16:creationId xmlns:a16="http://schemas.microsoft.com/office/drawing/2014/main" xmlns="" id="{37CB1463-B164-45C5-BD24-4050A688F8E2}"/>
                </a:ext>
              </a:extLst>
            </p:cNvPr>
            <p:cNvSpPr/>
            <p:nvPr/>
          </p:nvSpPr>
          <p:spPr>
            <a:xfrm>
              <a:off x="6933500" y="35685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55" name="مستطيل مستدير الزوايا 54">
            <a:hlinkClick r:id="rId2" action="ppaction://hlinksldjump"/>
          </p:cNvPr>
          <p:cNvSpPr/>
          <p:nvPr/>
        </p:nvSpPr>
        <p:spPr>
          <a:xfrm>
            <a:off x="9783183" y="185420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56" name="مستطيل مستدير الزوايا 55">
            <a:hlinkClick r:id="rId3" action="ppaction://hlinksldjump"/>
          </p:cNvPr>
          <p:cNvSpPr/>
          <p:nvPr/>
        </p:nvSpPr>
        <p:spPr>
          <a:xfrm>
            <a:off x="9783183" y="257291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57" name="مستطيل مستدير الزوايا 56">
            <a:hlinkClick r:id="rId4" action="ppaction://hlinksldjump"/>
          </p:cNvPr>
          <p:cNvSpPr/>
          <p:nvPr/>
        </p:nvSpPr>
        <p:spPr>
          <a:xfrm>
            <a:off x="9783183" y="3291617"/>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58" name="مستطيل مستدير الزوايا 57">
            <a:hlinkClick r:id="rId5" action="ppaction://hlinksldjump"/>
          </p:cNvPr>
          <p:cNvSpPr/>
          <p:nvPr/>
        </p:nvSpPr>
        <p:spPr>
          <a:xfrm>
            <a:off x="9783183" y="5457558"/>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60" name="مستطيل مستدير الزوايا 59">
            <a:hlinkClick r:id="rId6" action="ppaction://hlinksldjump"/>
          </p:cNvPr>
          <p:cNvSpPr/>
          <p:nvPr/>
        </p:nvSpPr>
        <p:spPr>
          <a:xfrm>
            <a:off x="9783183" y="4010324"/>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61" name="مستطيل مستدير الزوايا 60">
            <a:hlinkClick r:id="rId7" action="ppaction://hlinksldjump"/>
          </p:cNvPr>
          <p:cNvSpPr/>
          <p:nvPr/>
        </p:nvSpPr>
        <p:spPr>
          <a:xfrm>
            <a:off x="9783183" y="472903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Fourth Goal</a:t>
            </a:r>
            <a:endParaRPr lang="ar-BH" dirty="0">
              <a:solidFill>
                <a:srgbClr val="3F5378"/>
              </a:solidFill>
              <a:latin typeface="Arial Black" panose="020B0A04020102020204" pitchFamily="34" charset="0"/>
            </a:endParaRPr>
          </a:p>
        </p:txBody>
      </p:sp>
      <p:sp>
        <p:nvSpPr>
          <p:cNvPr id="62" name="TextBox 12">
            <a:extLst>
              <a:ext uri="{FF2B5EF4-FFF2-40B4-BE49-F238E27FC236}">
                <a16:creationId xmlns:a16="http://schemas.microsoft.com/office/drawing/2014/main" xmlns="" id="{E98CE9C2-6904-49B5-B3CF-B1053D82A6B9}"/>
              </a:ext>
            </a:extLst>
          </p:cNvPr>
          <p:cNvSpPr txBox="1"/>
          <p:nvPr/>
        </p:nvSpPr>
        <p:spPr>
          <a:xfrm>
            <a:off x="-478289"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3                 Lesson 3.3:  Telephone Communication </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63"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64" name="رابط مستقيم 63"/>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65"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18072220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heel(1)">
                                      <p:cBhvr>
                                        <p:cTn id="7" dur="1800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a:r>
              <a:rPr lang="en-US" sz="2800" b="1" dirty="0">
                <a:solidFill>
                  <a:schemeClr val="tx1"/>
                </a:solidFill>
                <a:latin typeface="Sakkal Majalla" panose="02000000000000000000" pitchFamily="2" charset="-78"/>
                <a:cs typeface="Sakkal Majalla" panose="02000000000000000000" pitchFamily="2" charset="-78"/>
              </a:rPr>
              <a:t>Telephone etiquette relates to the correct way to answer the telephone in a business environment.  The main points to note are given in the </a:t>
            </a:r>
            <a:r>
              <a:rPr lang="en-US" sz="2800" b="1" dirty="0" smtClean="0">
                <a:solidFill>
                  <a:schemeClr val="tx1"/>
                </a:solidFill>
                <a:latin typeface="Sakkal Majalla" panose="02000000000000000000" pitchFamily="2" charset="-78"/>
                <a:cs typeface="Sakkal Majalla" panose="02000000000000000000" pitchFamily="2" charset="-78"/>
              </a:rPr>
              <a:t>table below:   </a:t>
            </a:r>
            <a:endParaRPr lang="en-US" sz="2800" b="1" dirty="0">
              <a:solidFill>
                <a:schemeClr val="tx1"/>
              </a:solidFill>
              <a:latin typeface="Sakkal Majalla" panose="02000000000000000000" pitchFamily="2" charset="-78"/>
              <a:cs typeface="Sakkal Majalla" panose="02000000000000000000" pitchFamily="2" charset="-78"/>
            </a:endParaRPr>
          </a:p>
          <a:p>
            <a:pPr lvl="0" algn="just"/>
            <a:endParaRPr lang="en-US" sz="2600" b="1" dirty="0">
              <a:solidFill>
                <a:schemeClr val="tx1"/>
              </a:solidFill>
              <a:latin typeface="Sakkal Majalla" panose="02000000000000000000" pitchFamily="2" charset="-78"/>
              <a:cs typeface="Sakkal Majalla" panose="02000000000000000000" pitchFamily="2" charset="-78"/>
            </a:endParaRPr>
          </a:p>
          <a:p>
            <a:pPr lvl="0" algn="just"/>
            <a:endParaRPr lang="en-US" sz="2800" b="1" dirty="0">
              <a:solidFill>
                <a:schemeClr val="tx1"/>
              </a:solidFill>
              <a:latin typeface="Sakkal Majalla" panose="02000000000000000000" pitchFamily="2" charset="-78"/>
              <a:cs typeface="Sakkal Majalla" panose="02000000000000000000" pitchFamily="2" charset="-78"/>
            </a:endParaRPr>
          </a:p>
          <a:p>
            <a:pPr algn="just"/>
            <a:endParaRPr lang="en-US" sz="3600" b="1" dirty="0" smtClean="0">
              <a:solidFill>
                <a:schemeClr val="tx1"/>
              </a:solidFill>
              <a:latin typeface="Sakkal Majalla" panose="02000000000000000000" pitchFamily="2" charset="-78"/>
              <a:cs typeface="Sakkal Majalla" panose="02000000000000000000" pitchFamily="2" charset="-78"/>
            </a:endParaRPr>
          </a:p>
          <a:p>
            <a:pPr algn="ctr"/>
            <a:endParaRPr lang="ar-BH" sz="32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75487" y="352434"/>
            <a:ext cx="6927393" cy="766200"/>
          </a:xfrm>
        </p:spPr>
        <p:txBody>
          <a:bodyPr>
            <a:noAutofit/>
          </a:bodyPr>
          <a:lstStyle/>
          <a:p>
            <a:pPr algn="ctr"/>
            <a:r>
              <a:rPr lang="en-US" b="1" dirty="0" smtClean="0">
                <a:solidFill>
                  <a:schemeClr val="bg1"/>
                </a:solidFill>
                <a:latin typeface="Arial Black" panose="020B0A04020102020204" pitchFamily="34" charset="0"/>
              </a:rPr>
              <a:t>Telephone Etiquette</a:t>
            </a:r>
            <a:endParaRPr lang="en-US" dirty="0">
              <a:solidFill>
                <a:schemeClr val="bg1"/>
              </a:solidFill>
              <a:latin typeface="Arial Black" panose="020B0A04020102020204" pitchFamily="34" charset="0"/>
            </a:endParaRPr>
          </a:p>
        </p:txBody>
      </p:sp>
      <p:grpSp>
        <p:nvGrpSpPr>
          <p:cNvPr id="30" name="Google Shape;536;p37"/>
          <p:cNvGrpSpPr/>
          <p:nvPr/>
        </p:nvGrpSpPr>
        <p:grpSpPr>
          <a:xfrm>
            <a:off x="146939" y="291834"/>
            <a:ext cx="695430" cy="912661"/>
            <a:chOff x="590250" y="244200"/>
            <a:chExt cx="407975" cy="532175"/>
          </a:xfrm>
        </p:grpSpPr>
        <p:sp>
          <p:nvSpPr>
            <p:cNvPr id="31" name="Google Shape;537;p3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38;p3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539;p3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540;p3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541;p3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542;p37"/>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543;p37"/>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544;p37"/>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545;p37"/>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546;p3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547;p37"/>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548;p37"/>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549;p37"/>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550;p37"/>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5"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graphicFrame>
        <p:nvGraphicFramePr>
          <p:cNvPr id="2" name="جدول 1"/>
          <p:cNvGraphicFramePr>
            <a:graphicFrameLocks noGrp="1"/>
          </p:cNvGraphicFramePr>
          <p:nvPr>
            <p:extLst>
              <p:ext uri="{D42A27DB-BD31-4B8C-83A1-F6EECF244321}">
                <p14:modId xmlns:p14="http://schemas.microsoft.com/office/powerpoint/2010/main" val="3117787484"/>
              </p:ext>
            </p:extLst>
          </p:nvPr>
        </p:nvGraphicFramePr>
        <p:xfrm>
          <a:off x="146938" y="2362269"/>
          <a:ext cx="9531067" cy="3286567"/>
        </p:xfrm>
        <a:graphic>
          <a:graphicData uri="http://schemas.openxmlformats.org/drawingml/2006/table">
            <a:tbl>
              <a:tblPr firstRow="1" firstCol="1" bandRow="1">
                <a:tableStyleId>{5FD0F851-EC5A-4D38-B0AD-8093EC10F338}</a:tableStyleId>
              </a:tblPr>
              <a:tblGrid>
                <a:gridCol w="4785756"/>
                <a:gridCol w="4745311"/>
              </a:tblGrid>
              <a:tr h="299527">
                <a:tc>
                  <a:txBody>
                    <a:bodyPr/>
                    <a:lstStyle/>
                    <a:p>
                      <a:pPr algn="ctr">
                        <a:spcBef>
                          <a:spcPts val="600"/>
                        </a:spcBef>
                        <a:spcAft>
                          <a:spcPts val="600"/>
                        </a:spcAft>
                      </a:pPr>
                      <a:r>
                        <a:rPr lang="en-US" sz="1800" b="0" dirty="0">
                          <a:effectLst/>
                          <a:latin typeface="Arial Black" panose="020B0A04020102020204" pitchFamily="34" charset="0"/>
                          <a:cs typeface="Sakkal Majalla" panose="02000000000000000000" pitchFamily="2" charset="-78"/>
                        </a:rPr>
                        <a:t>Receiving a call</a:t>
                      </a:r>
                      <a:endParaRPr lang="en-US" sz="1800" b="0" dirty="0">
                        <a:solidFill>
                          <a:srgbClr val="000000"/>
                        </a:solidFill>
                        <a:effectLst/>
                        <a:latin typeface="Arial Black" panose="020B0A04020102020204" pitchFamily="34" charset="0"/>
                        <a:ea typeface="Calibri" panose="020F0502020204030204" pitchFamily="34" charset="0"/>
                        <a:cs typeface="Sakkal Majalla" panose="02000000000000000000" pitchFamily="2" charset="-78"/>
                      </a:endParaRPr>
                    </a:p>
                  </a:txBody>
                  <a:tcPr marL="53794" marR="53794" marT="0" marB="0">
                    <a:solidFill>
                      <a:schemeClr val="bg1"/>
                    </a:solidFill>
                  </a:tcPr>
                </a:tc>
                <a:tc>
                  <a:txBody>
                    <a:bodyPr/>
                    <a:lstStyle/>
                    <a:p>
                      <a:pPr algn="ctr">
                        <a:spcBef>
                          <a:spcPts val="600"/>
                        </a:spcBef>
                        <a:spcAft>
                          <a:spcPts val="600"/>
                        </a:spcAft>
                      </a:pPr>
                      <a:r>
                        <a:rPr lang="en-US" sz="1800" b="0" dirty="0">
                          <a:effectLst/>
                          <a:latin typeface="Arial Black" panose="020B0A04020102020204" pitchFamily="34" charset="0"/>
                          <a:cs typeface="Sakkal Majalla" panose="02000000000000000000" pitchFamily="2" charset="-78"/>
                        </a:rPr>
                        <a:t>Making a Call</a:t>
                      </a:r>
                      <a:endParaRPr lang="en-US" sz="1800" b="0" dirty="0">
                        <a:solidFill>
                          <a:srgbClr val="000000"/>
                        </a:solidFill>
                        <a:effectLst/>
                        <a:latin typeface="Arial Black" panose="020B0A04020102020204" pitchFamily="34" charset="0"/>
                        <a:ea typeface="Calibri" panose="020F0502020204030204" pitchFamily="34" charset="0"/>
                        <a:cs typeface="Sakkal Majalla" panose="02000000000000000000" pitchFamily="2" charset="-78"/>
                      </a:endParaRPr>
                    </a:p>
                  </a:txBody>
                  <a:tcPr marL="53794" marR="53794" marT="0" marB="0">
                    <a:solidFill>
                      <a:schemeClr val="bg1"/>
                    </a:solidFill>
                  </a:tcPr>
                </a:tc>
              </a:tr>
              <a:tr h="1198104">
                <a:tc>
                  <a:txBody>
                    <a:bodyPr/>
                    <a:lstStyle/>
                    <a:p>
                      <a:pPr marL="0" lvl="0" indent="0" algn="just" rtl="0">
                        <a:spcBef>
                          <a:spcPts val="600"/>
                        </a:spcBef>
                        <a:spcAft>
                          <a:spcPts val="600"/>
                        </a:spcAft>
                        <a:buClr>
                          <a:srgbClr val="8496B0"/>
                        </a:buClr>
                        <a:buSzPts val="1000"/>
                        <a:buFont typeface="Times New Roman" panose="02020603050405020304" pitchFamily="18" charset="0"/>
                        <a:buNone/>
                      </a:pPr>
                      <a:r>
                        <a:rPr lang="en-US" sz="2800" b="1" dirty="0">
                          <a:effectLst/>
                          <a:uFill>
                            <a:solidFill>
                              <a:srgbClr val="5B9BD5"/>
                            </a:solidFill>
                          </a:uFill>
                          <a:latin typeface="Sakkal Majalla" panose="02000000000000000000" pitchFamily="2" charset="-78"/>
                          <a:cs typeface="Sakkal Majalla" panose="02000000000000000000" pitchFamily="2" charset="-78"/>
                        </a:rPr>
                        <a:t>Answer promptly with your organization's standard greeting, and identify yourself or your department.</a:t>
                      </a:r>
                      <a:endParaRPr lang="en-US" sz="2800" b="1" dirty="0">
                        <a:solidFill>
                          <a:srgbClr val="000000"/>
                        </a:solidFill>
                        <a:effectLst/>
                        <a:uFill>
                          <a:solidFill>
                            <a:srgbClr val="5B9BD5"/>
                          </a:solidFill>
                        </a:uFill>
                        <a:latin typeface="Sakkal Majalla" panose="02000000000000000000" pitchFamily="2" charset="-78"/>
                        <a:ea typeface="Calibri" panose="020F0502020204030204" pitchFamily="34" charset="0"/>
                        <a:cs typeface="Sakkal Majalla" panose="02000000000000000000" pitchFamily="2" charset="-78"/>
                      </a:endParaRPr>
                    </a:p>
                  </a:txBody>
                  <a:tcPr marL="53794" marR="53794" marT="0" marB="0"/>
                </a:tc>
                <a:tc>
                  <a:txBody>
                    <a:bodyPr/>
                    <a:lstStyle/>
                    <a:p>
                      <a:pPr marL="0" lvl="0" indent="0" algn="just" rtl="0">
                        <a:spcBef>
                          <a:spcPts val="600"/>
                        </a:spcBef>
                        <a:spcAft>
                          <a:spcPts val="600"/>
                        </a:spcAft>
                        <a:buClr>
                          <a:srgbClr val="8496B0"/>
                        </a:buClr>
                        <a:buSzPts val="1000"/>
                        <a:buFont typeface="Times New Roman" panose="02020603050405020304" pitchFamily="18" charset="0"/>
                        <a:buNone/>
                      </a:pPr>
                      <a:r>
                        <a:rPr lang="en-US" sz="2800" b="1" dirty="0">
                          <a:effectLst/>
                          <a:uFill>
                            <a:solidFill>
                              <a:srgbClr val="5B9BD5"/>
                            </a:solidFill>
                          </a:uFill>
                          <a:latin typeface="Sakkal Majalla" panose="02000000000000000000" pitchFamily="2" charset="-78"/>
                          <a:cs typeface="Sakkal Majalla" panose="02000000000000000000" pitchFamily="2" charset="-78"/>
                        </a:rPr>
                        <a:t>Check you know the reason for making the call.</a:t>
                      </a:r>
                      <a:endParaRPr lang="en-US" sz="2800" b="1" dirty="0">
                        <a:solidFill>
                          <a:srgbClr val="000000"/>
                        </a:solidFill>
                        <a:effectLst/>
                        <a:uFill>
                          <a:solidFill>
                            <a:srgbClr val="5B9BD5"/>
                          </a:solidFill>
                        </a:uFill>
                        <a:latin typeface="Sakkal Majalla" panose="02000000000000000000" pitchFamily="2" charset="-78"/>
                        <a:ea typeface="Calibri" panose="020F0502020204030204" pitchFamily="34" charset="0"/>
                        <a:cs typeface="Sakkal Majalla" panose="02000000000000000000" pitchFamily="2" charset="-78"/>
                      </a:endParaRPr>
                    </a:p>
                  </a:txBody>
                  <a:tcPr marL="53794" marR="53794" marT="0" marB="0"/>
                </a:tc>
              </a:tr>
              <a:tr h="798736">
                <a:tc>
                  <a:txBody>
                    <a:bodyPr/>
                    <a:lstStyle/>
                    <a:p>
                      <a:pPr marL="0" lvl="0" indent="0" algn="just" rtl="0">
                        <a:spcBef>
                          <a:spcPts val="600"/>
                        </a:spcBef>
                        <a:spcAft>
                          <a:spcPts val="600"/>
                        </a:spcAft>
                        <a:buClr>
                          <a:srgbClr val="8496B0"/>
                        </a:buClr>
                        <a:buSzPts val="1000"/>
                        <a:buFont typeface="Times New Roman" panose="02020603050405020304" pitchFamily="18" charset="0"/>
                        <a:buNone/>
                      </a:pPr>
                      <a:r>
                        <a:rPr lang="en-US" sz="2800" b="1" dirty="0">
                          <a:effectLst/>
                          <a:uFill>
                            <a:solidFill>
                              <a:srgbClr val="5B9BD5"/>
                            </a:solidFill>
                          </a:uFill>
                          <a:latin typeface="Sakkal Majalla" panose="02000000000000000000" pitchFamily="2" charset="-78"/>
                          <a:cs typeface="Sakkal Majalla" panose="02000000000000000000" pitchFamily="2" charset="-78"/>
                        </a:rPr>
                        <a:t>Sound pleasant and cheerful and listen carefully.</a:t>
                      </a:r>
                      <a:endParaRPr lang="en-US" sz="2800" b="1" dirty="0">
                        <a:solidFill>
                          <a:srgbClr val="000000"/>
                        </a:solidFill>
                        <a:effectLst/>
                        <a:uFill>
                          <a:solidFill>
                            <a:srgbClr val="5B9BD5"/>
                          </a:solidFill>
                        </a:uFill>
                        <a:latin typeface="Sakkal Majalla" panose="02000000000000000000" pitchFamily="2" charset="-78"/>
                        <a:ea typeface="Calibri" panose="020F0502020204030204" pitchFamily="34" charset="0"/>
                        <a:cs typeface="Sakkal Majalla" panose="02000000000000000000" pitchFamily="2" charset="-78"/>
                      </a:endParaRPr>
                    </a:p>
                  </a:txBody>
                  <a:tcPr marL="53794" marR="53794" marT="0" marB="0">
                    <a:solidFill>
                      <a:schemeClr val="bg1"/>
                    </a:solidFill>
                  </a:tcPr>
                </a:tc>
                <a:tc>
                  <a:txBody>
                    <a:bodyPr/>
                    <a:lstStyle/>
                    <a:p>
                      <a:pPr marL="0" lvl="0" indent="0" algn="just" rtl="0">
                        <a:spcBef>
                          <a:spcPts val="600"/>
                        </a:spcBef>
                        <a:spcAft>
                          <a:spcPts val="600"/>
                        </a:spcAft>
                        <a:buClr>
                          <a:srgbClr val="8496B0"/>
                        </a:buClr>
                        <a:buSzPts val="1000"/>
                        <a:buFont typeface="Times New Roman" panose="02020603050405020304" pitchFamily="18" charset="0"/>
                        <a:buNone/>
                      </a:pPr>
                      <a:r>
                        <a:rPr lang="en-US" sz="2800" b="1" dirty="0">
                          <a:effectLst/>
                          <a:uFill>
                            <a:solidFill>
                              <a:srgbClr val="5B9BD5"/>
                            </a:solidFill>
                          </a:uFill>
                          <a:latin typeface="Sakkal Majalla" panose="02000000000000000000" pitchFamily="2" charset="-78"/>
                          <a:cs typeface="Sakkal Majalla" panose="02000000000000000000" pitchFamily="2" charset="-78"/>
                        </a:rPr>
                        <a:t>Write down the information you must give or find out.</a:t>
                      </a:r>
                      <a:endParaRPr lang="en-US" sz="2800" b="1" dirty="0">
                        <a:solidFill>
                          <a:srgbClr val="000000"/>
                        </a:solidFill>
                        <a:effectLst/>
                        <a:uFill>
                          <a:solidFill>
                            <a:srgbClr val="5B9BD5"/>
                          </a:solidFill>
                        </a:uFill>
                        <a:latin typeface="Sakkal Majalla" panose="02000000000000000000" pitchFamily="2" charset="-78"/>
                        <a:ea typeface="Calibri" panose="020F0502020204030204" pitchFamily="34" charset="0"/>
                        <a:cs typeface="Sakkal Majalla" panose="02000000000000000000" pitchFamily="2" charset="-78"/>
                      </a:endParaRPr>
                    </a:p>
                  </a:txBody>
                  <a:tcPr marL="53794" marR="53794" marT="0" marB="0">
                    <a:solidFill>
                      <a:schemeClr val="bg1"/>
                    </a:solidFill>
                  </a:tcPr>
                </a:tc>
              </a:tr>
              <a:tr h="798736">
                <a:tc>
                  <a:txBody>
                    <a:bodyPr/>
                    <a:lstStyle/>
                    <a:p>
                      <a:pPr marL="0" lvl="0" indent="0" algn="just" rtl="0">
                        <a:spcBef>
                          <a:spcPts val="600"/>
                        </a:spcBef>
                        <a:spcAft>
                          <a:spcPts val="600"/>
                        </a:spcAft>
                        <a:buClr>
                          <a:srgbClr val="8496B0"/>
                        </a:buClr>
                        <a:buSzPts val="1000"/>
                        <a:buFont typeface="Times New Roman" panose="02020603050405020304" pitchFamily="18" charset="0"/>
                        <a:buNone/>
                      </a:pPr>
                      <a:r>
                        <a:rPr lang="en-US" sz="2800" b="1" dirty="0">
                          <a:effectLst/>
                          <a:uFill>
                            <a:solidFill>
                              <a:srgbClr val="5B9BD5"/>
                            </a:solidFill>
                          </a:uFill>
                          <a:latin typeface="Sakkal Majalla" panose="02000000000000000000" pitchFamily="2" charset="-78"/>
                          <a:cs typeface="Sakkal Majalla" panose="02000000000000000000" pitchFamily="2" charset="-78"/>
                        </a:rPr>
                        <a:t>Have a pen and notepad to hand.</a:t>
                      </a:r>
                      <a:endParaRPr lang="en-US" sz="2800" b="1" dirty="0">
                        <a:solidFill>
                          <a:srgbClr val="000000"/>
                        </a:solidFill>
                        <a:effectLst/>
                        <a:uFill>
                          <a:solidFill>
                            <a:srgbClr val="5B9BD5"/>
                          </a:solidFill>
                        </a:uFill>
                        <a:latin typeface="Sakkal Majalla" panose="02000000000000000000" pitchFamily="2" charset="-78"/>
                        <a:ea typeface="Calibri" panose="020F0502020204030204" pitchFamily="34" charset="0"/>
                        <a:cs typeface="Sakkal Majalla" panose="02000000000000000000" pitchFamily="2" charset="-78"/>
                      </a:endParaRPr>
                    </a:p>
                  </a:txBody>
                  <a:tcPr marL="53794" marR="53794" marT="0" marB="0"/>
                </a:tc>
                <a:tc>
                  <a:txBody>
                    <a:bodyPr/>
                    <a:lstStyle/>
                    <a:p>
                      <a:pPr marL="0" lvl="0" indent="0" algn="just" rtl="0">
                        <a:spcBef>
                          <a:spcPts val="600"/>
                        </a:spcBef>
                        <a:spcAft>
                          <a:spcPts val="600"/>
                        </a:spcAft>
                        <a:buClr>
                          <a:srgbClr val="8496B0"/>
                        </a:buClr>
                        <a:buSzPts val="1000"/>
                        <a:buFont typeface="Times New Roman" panose="02020603050405020304" pitchFamily="18" charset="0"/>
                        <a:buNone/>
                      </a:pPr>
                      <a:r>
                        <a:rPr lang="en-US" sz="2800" b="1" dirty="0">
                          <a:effectLst/>
                          <a:uFill>
                            <a:solidFill>
                              <a:srgbClr val="5B9BD5"/>
                            </a:solidFill>
                          </a:uFill>
                          <a:latin typeface="Sakkal Majalla" panose="02000000000000000000" pitchFamily="2" charset="-78"/>
                          <a:cs typeface="Sakkal Majalla" panose="02000000000000000000" pitchFamily="2" charset="-78"/>
                        </a:rPr>
                        <a:t>Introduce yourself and explain why you are calling.</a:t>
                      </a:r>
                      <a:endParaRPr lang="en-US" sz="2800" b="1" dirty="0">
                        <a:solidFill>
                          <a:srgbClr val="000000"/>
                        </a:solidFill>
                        <a:effectLst/>
                        <a:uFill>
                          <a:solidFill>
                            <a:srgbClr val="5B9BD5"/>
                          </a:solidFill>
                        </a:uFill>
                        <a:latin typeface="Sakkal Majalla" panose="02000000000000000000" pitchFamily="2" charset="-78"/>
                        <a:ea typeface="Calibri" panose="020F0502020204030204" pitchFamily="34" charset="0"/>
                        <a:cs typeface="Sakkal Majalla" panose="02000000000000000000" pitchFamily="2" charset="-78"/>
                      </a:endParaRPr>
                    </a:p>
                  </a:txBody>
                  <a:tcPr marL="53794" marR="53794" marT="0" marB="0"/>
                </a:tc>
              </a:tr>
            </a:tbl>
          </a:graphicData>
        </a:graphic>
      </p:graphicFrame>
      <p:sp>
        <p:nvSpPr>
          <p:cNvPr id="22" name="مستطيل مستدير الزوايا 21">
            <a:hlinkClick r:id="rId3" action="ppaction://hlinksldjump"/>
          </p:cNvPr>
          <p:cNvSpPr/>
          <p:nvPr/>
        </p:nvSpPr>
        <p:spPr>
          <a:xfrm>
            <a:off x="9783183" y="185420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23" name="مستطيل مستدير الزوايا 22">
            <a:hlinkClick r:id="rId4" action="ppaction://hlinksldjump"/>
          </p:cNvPr>
          <p:cNvSpPr/>
          <p:nvPr/>
        </p:nvSpPr>
        <p:spPr>
          <a:xfrm>
            <a:off x="9783183" y="257291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24" name="مستطيل مستدير الزوايا 23">
            <a:hlinkClick r:id="rId5" action="ppaction://hlinksldjump"/>
          </p:cNvPr>
          <p:cNvSpPr/>
          <p:nvPr/>
        </p:nvSpPr>
        <p:spPr>
          <a:xfrm>
            <a:off x="9783183" y="3291617"/>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25" name="مستطيل مستدير الزوايا 24">
            <a:hlinkClick r:id="rId6" action="ppaction://hlinksldjump"/>
          </p:cNvPr>
          <p:cNvSpPr/>
          <p:nvPr/>
        </p:nvSpPr>
        <p:spPr>
          <a:xfrm>
            <a:off x="9783183" y="5457558"/>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27" name="مستطيل مستدير الزوايا 26">
            <a:hlinkClick r:id="rId7" action="ppaction://hlinksldjump"/>
          </p:cNvPr>
          <p:cNvSpPr/>
          <p:nvPr/>
        </p:nvSpPr>
        <p:spPr>
          <a:xfrm>
            <a:off x="9783183" y="4010324"/>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28" name="مستطيل مستدير الزوايا 27">
            <a:hlinkClick r:id="rId8" action="ppaction://hlinksldjump"/>
          </p:cNvPr>
          <p:cNvSpPr/>
          <p:nvPr/>
        </p:nvSpPr>
        <p:spPr>
          <a:xfrm>
            <a:off x="9783183" y="472903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Fourth Goal</a:t>
            </a:r>
            <a:endParaRPr lang="ar-BH" dirty="0">
              <a:solidFill>
                <a:srgbClr val="3F5378"/>
              </a:solidFill>
              <a:latin typeface="Arial Black" panose="020B0A04020102020204" pitchFamily="34" charset="0"/>
            </a:endParaRPr>
          </a:p>
        </p:txBody>
      </p:sp>
      <p:sp>
        <p:nvSpPr>
          <p:cNvPr id="46" name="TextBox 12">
            <a:extLst>
              <a:ext uri="{FF2B5EF4-FFF2-40B4-BE49-F238E27FC236}">
                <a16:creationId xmlns:a16="http://schemas.microsoft.com/office/drawing/2014/main" xmlns="" id="{E98CE9C2-6904-49B5-B3CF-B1053D82A6B9}"/>
              </a:ext>
            </a:extLst>
          </p:cNvPr>
          <p:cNvSpPr txBox="1"/>
          <p:nvPr/>
        </p:nvSpPr>
        <p:spPr>
          <a:xfrm>
            <a:off x="-478289"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3                 Lesson 3.3:  Telephone Communication </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4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48" name="رابط مستقيم 47"/>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49"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755308400"/>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just"/>
            <a:endParaRPr lang="en-US" sz="2600" b="1" dirty="0">
              <a:solidFill>
                <a:schemeClr val="tx1"/>
              </a:solidFill>
              <a:latin typeface="Sakkal Majalla" panose="02000000000000000000" pitchFamily="2" charset="-78"/>
              <a:cs typeface="Sakkal Majalla" panose="02000000000000000000" pitchFamily="2" charset="-78"/>
            </a:endParaRPr>
          </a:p>
          <a:p>
            <a:pPr lvl="0" algn="just"/>
            <a:endParaRPr lang="en-US" sz="2800" b="1" dirty="0">
              <a:solidFill>
                <a:schemeClr val="tx1"/>
              </a:solidFill>
              <a:latin typeface="Sakkal Majalla" panose="02000000000000000000" pitchFamily="2" charset="-78"/>
              <a:cs typeface="Sakkal Majalla" panose="02000000000000000000" pitchFamily="2" charset="-78"/>
            </a:endParaRPr>
          </a:p>
          <a:p>
            <a:pPr algn="just"/>
            <a:endParaRPr lang="en-US" sz="3600" b="1" dirty="0" smtClean="0">
              <a:solidFill>
                <a:schemeClr val="tx1"/>
              </a:solidFill>
              <a:latin typeface="Sakkal Majalla" panose="02000000000000000000" pitchFamily="2" charset="-78"/>
              <a:cs typeface="Sakkal Majalla" panose="02000000000000000000" pitchFamily="2" charset="-78"/>
            </a:endParaRPr>
          </a:p>
          <a:p>
            <a:pPr algn="ctr"/>
            <a:endParaRPr lang="ar-BH" sz="32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75487" y="352434"/>
            <a:ext cx="6927393" cy="766200"/>
          </a:xfrm>
        </p:spPr>
        <p:txBody>
          <a:bodyPr>
            <a:noAutofit/>
          </a:bodyPr>
          <a:lstStyle/>
          <a:p>
            <a:pPr algn="ctr"/>
            <a:r>
              <a:rPr lang="en-US" b="1" dirty="0" smtClean="0">
                <a:solidFill>
                  <a:schemeClr val="bg1"/>
                </a:solidFill>
                <a:latin typeface="Arial Black" panose="020B0A04020102020204" pitchFamily="34" charset="0"/>
              </a:rPr>
              <a:t>Telephone Etiquette</a:t>
            </a:r>
            <a:endParaRPr lang="en-US" dirty="0">
              <a:solidFill>
                <a:schemeClr val="bg1"/>
              </a:solidFill>
              <a:latin typeface="Arial Black" panose="020B0A04020102020204" pitchFamily="34" charset="0"/>
            </a:endParaRPr>
          </a:p>
        </p:txBody>
      </p:sp>
      <p:grpSp>
        <p:nvGrpSpPr>
          <p:cNvPr id="30" name="Google Shape;536;p37"/>
          <p:cNvGrpSpPr/>
          <p:nvPr/>
        </p:nvGrpSpPr>
        <p:grpSpPr>
          <a:xfrm>
            <a:off x="146939" y="291834"/>
            <a:ext cx="695430" cy="912661"/>
            <a:chOff x="590250" y="244200"/>
            <a:chExt cx="407975" cy="532175"/>
          </a:xfrm>
        </p:grpSpPr>
        <p:sp>
          <p:nvSpPr>
            <p:cNvPr id="31" name="Google Shape;537;p3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38;p3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539;p3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540;p3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541;p3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542;p37"/>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543;p37"/>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544;p37"/>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545;p37"/>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546;p3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547;p37"/>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548;p37"/>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549;p37"/>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550;p37"/>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5"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graphicFrame>
        <p:nvGraphicFramePr>
          <p:cNvPr id="2" name="جدول 1"/>
          <p:cNvGraphicFramePr>
            <a:graphicFrameLocks noGrp="1"/>
          </p:cNvGraphicFramePr>
          <p:nvPr>
            <p:extLst>
              <p:ext uri="{D42A27DB-BD31-4B8C-83A1-F6EECF244321}">
                <p14:modId xmlns:p14="http://schemas.microsoft.com/office/powerpoint/2010/main" val="776271967"/>
              </p:ext>
            </p:extLst>
          </p:nvPr>
        </p:nvGraphicFramePr>
        <p:xfrm>
          <a:off x="202977" y="1808476"/>
          <a:ext cx="9461519" cy="3718560"/>
        </p:xfrm>
        <a:graphic>
          <a:graphicData uri="http://schemas.openxmlformats.org/drawingml/2006/table">
            <a:tbl>
              <a:tblPr firstRow="1" firstCol="1" bandRow="1">
                <a:tableStyleId>{5FD0F851-EC5A-4D38-B0AD-8093EC10F338}</a:tableStyleId>
              </a:tblPr>
              <a:tblGrid>
                <a:gridCol w="4750834"/>
                <a:gridCol w="4710685"/>
              </a:tblGrid>
              <a:tr h="167359">
                <a:tc>
                  <a:txBody>
                    <a:bodyPr/>
                    <a:lstStyle/>
                    <a:p>
                      <a:pPr algn="ctr">
                        <a:spcBef>
                          <a:spcPts val="600"/>
                        </a:spcBef>
                        <a:spcAft>
                          <a:spcPts val="600"/>
                        </a:spcAft>
                      </a:pPr>
                      <a:r>
                        <a:rPr lang="en-US" sz="2400" b="0" dirty="0">
                          <a:effectLst/>
                          <a:latin typeface="Arial Black" panose="020B0A04020102020204" pitchFamily="34" charset="0"/>
                          <a:cs typeface="Sakkal Majalla" panose="02000000000000000000" pitchFamily="2" charset="-78"/>
                        </a:rPr>
                        <a:t>Receiving a call</a:t>
                      </a:r>
                      <a:endParaRPr lang="en-US" sz="2400" b="0" dirty="0">
                        <a:solidFill>
                          <a:srgbClr val="000000"/>
                        </a:solidFill>
                        <a:effectLst/>
                        <a:latin typeface="Arial Black" panose="020B0A04020102020204" pitchFamily="34" charset="0"/>
                        <a:ea typeface="Calibri" panose="020F0502020204030204" pitchFamily="34" charset="0"/>
                        <a:cs typeface="Sakkal Majalla" panose="02000000000000000000" pitchFamily="2" charset="-78"/>
                      </a:endParaRPr>
                    </a:p>
                  </a:txBody>
                  <a:tcPr marL="53794" marR="53794" marT="0" marB="0">
                    <a:solidFill>
                      <a:schemeClr val="bg1"/>
                    </a:solidFill>
                  </a:tcPr>
                </a:tc>
                <a:tc>
                  <a:txBody>
                    <a:bodyPr/>
                    <a:lstStyle/>
                    <a:p>
                      <a:pPr algn="ctr">
                        <a:spcBef>
                          <a:spcPts val="600"/>
                        </a:spcBef>
                        <a:spcAft>
                          <a:spcPts val="600"/>
                        </a:spcAft>
                      </a:pPr>
                      <a:r>
                        <a:rPr lang="en-US" sz="2400" b="0" dirty="0">
                          <a:effectLst/>
                          <a:latin typeface="Arial Black" panose="020B0A04020102020204" pitchFamily="34" charset="0"/>
                          <a:cs typeface="Sakkal Majalla" panose="02000000000000000000" pitchFamily="2" charset="-78"/>
                        </a:rPr>
                        <a:t>Making a Call</a:t>
                      </a:r>
                      <a:endParaRPr lang="en-US" sz="2400" b="0" dirty="0">
                        <a:solidFill>
                          <a:srgbClr val="000000"/>
                        </a:solidFill>
                        <a:effectLst/>
                        <a:latin typeface="Arial Black" panose="020B0A04020102020204" pitchFamily="34" charset="0"/>
                        <a:ea typeface="Calibri" panose="020F0502020204030204" pitchFamily="34" charset="0"/>
                        <a:cs typeface="Sakkal Majalla" panose="02000000000000000000" pitchFamily="2" charset="-78"/>
                      </a:endParaRPr>
                    </a:p>
                  </a:txBody>
                  <a:tcPr marL="53794" marR="53794" marT="0" marB="0">
                    <a:solidFill>
                      <a:schemeClr val="bg1"/>
                    </a:solidFill>
                  </a:tcPr>
                </a:tc>
              </a:tr>
              <a:tr h="348343">
                <a:tc>
                  <a:txBody>
                    <a:bodyPr/>
                    <a:lstStyle/>
                    <a:p>
                      <a:pPr marL="0" lvl="0" indent="0" algn="just" rtl="0">
                        <a:spcBef>
                          <a:spcPts val="600"/>
                        </a:spcBef>
                        <a:spcAft>
                          <a:spcPts val="600"/>
                        </a:spcAft>
                        <a:buClr>
                          <a:srgbClr val="8496B0"/>
                        </a:buClr>
                        <a:buSzPts val="1000"/>
                        <a:buFont typeface="Times New Roman" panose="02020603050405020304" pitchFamily="18" charset="0"/>
                        <a:buNone/>
                      </a:pPr>
                      <a:r>
                        <a:rPr lang="en-US" sz="2200" b="1" dirty="0">
                          <a:effectLst/>
                          <a:uFill>
                            <a:solidFill>
                              <a:srgbClr val="5B9BD5"/>
                            </a:solidFill>
                          </a:uFill>
                          <a:latin typeface="Sakkal Majalla" panose="02000000000000000000" pitchFamily="2" charset="-78"/>
                          <a:cs typeface="Sakkal Majalla" panose="02000000000000000000" pitchFamily="2" charset="-78"/>
                        </a:rPr>
                        <a:t>Write down the name of the caller, the person they want to speak to and the reason for their call.</a:t>
                      </a:r>
                      <a:endParaRPr lang="en-US" sz="2200" b="1" dirty="0">
                        <a:solidFill>
                          <a:srgbClr val="000000"/>
                        </a:solidFill>
                        <a:effectLst/>
                        <a:uFill>
                          <a:solidFill>
                            <a:srgbClr val="5B9BD5"/>
                          </a:solidFill>
                        </a:uFill>
                        <a:latin typeface="Sakkal Majalla" panose="02000000000000000000" pitchFamily="2" charset="-78"/>
                        <a:ea typeface="Calibri" panose="020F0502020204030204" pitchFamily="34" charset="0"/>
                        <a:cs typeface="Sakkal Majalla" panose="02000000000000000000" pitchFamily="2" charset="-78"/>
                      </a:endParaRPr>
                    </a:p>
                  </a:txBody>
                  <a:tcPr marL="53794" marR="53794" marT="0" marB="0">
                    <a:solidFill>
                      <a:schemeClr val="bg1"/>
                    </a:solidFill>
                  </a:tcPr>
                </a:tc>
                <a:tc>
                  <a:txBody>
                    <a:bodyPr/>
                    <a:lstStyle/>
                    <a:p>
                      <a:pPr marL="0" lvl="0" indent="0" algn="just" rtl="0">
                        <a:spcBef>
                          <a:spcPts val="600"/>
                        </a:spcBef>
                        <a:spcAft>
                          <a:spcPts val="600"/>
                        </a:spcAft>
                        <a:buClr>
                          <a:srgbClr val="8496B0"/>
                        </a:buClr>
                        <a:buSzPts val="1000"/>
                        <a:buFont typeface="Times New Roman" panose="02020603050405020304" pitchFamily="18" charset="0"/>
                        <a:buNone/>
                      </a:pPr>
                      <a:r>
                        <a:rPr lang="en-US" sz="2200" b="1" dirty="0">
                          <a:effectLst/>
                          <a:uFill>
                            <a:solidFill>
                              <a:srgbClr val="5B9BD5"/>
                            </a:solidFill>
                          </a:uFill>
                          <a:latin typeface="Sakkal Majalla" panose="02000000000000000000" pitchFamily="2" charset="-78"/>
                          <a:cs typeface="Sakkal Majalla" panose="02000000000000000000" pitchFamily="2" charset="-78"/>
                        </a:rPr>
                        <a:t>Do not use slang or jargon such as 'OK' or 'Bye'.</a:t>
                      </a:r>
                      <a:endParaRPr lang="en-US" sz="2200" b="1" dirty="0">
                        <a:solidFill>
                          <a:srgbClr val="000000"/>
                        </a:solidFill>
                        <a:effectLst/>
                        <a:uFill>
                          <a:solidFill>
                            <a:srgbClr val="5B9BD5"/>
                          </a:solidFill>
                        </a:uFill>
                        <a:latin typeface="Sakkal Majalla" panose="02000000000000000000" pitchFamily="2" charset="-78"/>
                        <a:ea typeface="Calibri" panose="020F0502020204030204" pitchFamily="34" charset="0"/>
                        <a:cs typeface="Sakkal Majalla" panose="02000000000000000000" pitchFamily="2" charset="-78"/>
                      </a:endParaRPr>
                    </a:p>
                  </a:txBody>
                  <a:tcPr marL="53794" marR="53794" marT="0" marB="0">
                    <a:solidFill>
                      <a:schemeClr val="bg1"/>
                    </a:solidFill>
                  </a:tcPr>
                </a:tc>
              </a:tr>
              <a:tr h="319314">
                <a:tc>
                  <a:txBody>
                    <a:bodyPr/>
                    <a:lstStyle/>
                    <a:p>
                      <a:pPr marL="0" lvl="0" indent="0" algn="just" rtl="0">
                        <a:spcBef>
                          <a:spcPts val="600"/>
                        </a:spcBef>
                        <a:spcAft>
                          <a:spcPts val="600"/>
                        </a:spcAft>
                        <a:buClr>
                          <a:srgbClr val="8496B0"/>
                        </a:buClr>
                        <a:buSzPts val="1000"/>
                        <a:buFont typeface="Times New Roman" panose="02020603050405020304" pitchFamily="18" charset="0"/>
                        <a:buNone/>
                      </a:pPr>
                      <a:r>
                        <a:rPr lang="en-US" sz="2200" b="1" dirty="0">
                          <a:effectLst/>
                          <a:uFill>
                            <a:solidFill>
                              <a:srgbClr val="5B9BD5"/>
                            </a:solidFill>
                          </a:uFill>
                          <a:latin typeface="Sakkal Majalla" panose="02000000000000000000" pitchFamily="2" charset="-78"/>
                          <a:cs typeface="Sakkal Majalla" panose="02000000000000000000" pitchFamily="2" charset="-78"/>
                        </a:rPr>
                        <a:t>If you cannot help, pass the call to a colleague or take a message.</a:t>
                      </a:r>
                      <a:endParaRPr lang="en-US" sz="2200" b="1" dirty="0">
                        <a:solidFill>
                          <a:srgbClr val="000000"/>
                        </a:solidFill>
                        <a:effectLst/>
                        <a:uFill>
                          <a:solidFill>
                            <a:srgbClr val="5B9BD5"/>
                          </a:solidFill>
                        </a:uFill>
                        <a:latin typeface="Sakkal Majalla" panose="02000000000000000000" pitchFamily="2" charset="-78"/>
                        <a:ea typeface="Calibri" panose="020F0502020204030204" pitchFamily="34" charset="0"/>
                        <a:cs typeface="Sakkal Majalla" panose="02000000000000000000" pitchFamily="2" charset="-78"/>
                      </a:endParaRPr>
                    </a:p>
                  </a:txBody>
                  <a:tcPr marL="53794" marR="53794" marT="0" marB="0"/>
                </a:tc>
                <a:tc>
                  <a:txBody>
                    <a:bodyPr/>
                    <a:lstStyle/>
                    <a:p>
                      <a:pPr marL="0" lvl="0" indent="0" algn="just" rtl="0">
                        <a:spcBef>
                          <a:spcPts val="600"/>
                        </a:spcBef>
                        <a:spcAft>
                          <a:spcPts val="600"/>
                        </a:spcAft>
                        <a:buClr>
                          <a:srgbClr val="8496B0"/>
                        </a:buClr>
                        <a:buSzPts val="1000"/>
                        <a:buFont typeface="Times New Roman" panose="02020603050405020304" pitchFamily="18" charset="0"/>
                        <a:buNone/>
                      </a:pPr>
                      <a:r>
                        <a:rPr lang="en-US" sz="2200" b="1" dirty="0">
                          <a:effectLst/>
                          <a:uFill>
                            <a:solidFill>
                              <a:srgbClr val="5B9BD5"/>
                            </a:solidFill>
                          </a:uFill>
                          <a:latin typeface="Sakkal Majalla" panose="02000000000000000000" pitchFamily="2" charset="-78"/>
                          <a:cs typeface="Sakkal Majalla" panose="02000000000000000000" pitchFamily="2" charset="-78"/>
                        </a:rPr>
                        <a:t>Do not gabble.  Ask the other person to slow down if they speak too quickly.</a:t>
                      </a:r>
                      <a:endParaRPr lang="en-US" sz="2200" b="1" dirty="0">
                        <a:solidFill>
                          <a:srgbClr val="000000"/>
                        </a:solidFill>
                        <a:effectLst/>
                        <a:uFill>
                          <a:solidFill>
                            <a:srgbClr val="5B9BD5"/>
                          </a:solidFill>
                        </a:uFill>
                        <a:latin typeface="Sakkal Majalla" panose="02000000000000000000" pitchFamily="2" charset="-78"/>
                        <a:ea typeface="Calibri" panose="020F0502020204030204" pitchFamily="34" charset="0"/>
                        <a:cs typeface="Sakkal Majalla" panose="02000000000000000000" pitchFamily="2" charset="-78"/>
                      </a:endParaRPr>
                    </a:p>
                  </a:txBody>
                  <a:tcPr marL="53794" marR="53794" marT="0" marB="0"/>
                </a:tc>
              </a:tr>
              <a:tr h="217714">
                <a:tc>
                  <a:txBody>
                    <a:bodyPr/>
                    <a:lstStyle/>
                    <a:p>
                      <a:pPr marL="0" lvl="0" indent="0" algn="just" rtl="0">
                        <a:spcBef>
                          <a:spcPts val="600"/>
                        </a:spcBef>
                        <a:spcAft>
                          <a:spcPts val="600"/>
                        </a:spcAft>
                        <a:buClr>
                          <a:srgbClr val="8496B0"/>
                        </a:buClr>
                        <a:buSzPts val="1000"/>
                        <a:buFont typeface="Times New Roman" panose="02020603050405020304" pitchFamily="18" charset="0"/>
                        <a:buNone/>
                      </a:pPr>
                      <a:r>
                        <a:rPr lang="en-US" sz="2200" b="1" dirty="0">
                          <a:effectLst/>
                          <a:uFill>
                            <a:solidFill>
                              <a:srgbClr val="5B9BD5"/>
                            </a:solidFill>
                          </a:uFill>
                          <a:latin typeface="Sakkal Majalla" panose="02000000000000000000" pitchFamily="2" charset="-78"/>
                          <a:cs typeface="Sakkal Majalla" panose="02000000000000000000" pitchFamily="2" charset="-78"/>
                        </a:rPr>
                        <a:t>Ask the caller to spell their name if it is unusual.</a:t>
                      </a:r>
                      <a:endParaRPr lang="en-US" sz="2200" b="1" dirty="0">
                        <a:solidFill>
                          <a:srgbClr val="000000"/>
                        </a:solidFill>
                        <a:effectLst/>
                        <a:uFill>
                          <a:solidFill>
                            <a:srgbClr val="5B9BD5"/>
                          </a:solidFill>
                        </a:uFill>
                        <a:latin typeface="Sakkal Majalla" panose="02000000000000000000" pitchFamily="2" charset="-78"/>
                        <a:ea typeface="Calibri" panose="020F0502020204030204" pitchFamily="34" charset="0"/>
                        <a:cs typeface="Sakkal Majalla" panose="02000000000000000000" pitchFamily="2" charset="-78"/>
                      </a:endParaRPr>
                    </a:p>
                  </a:txBody>
                  <a:tcPr marL="53794" marR="53794" marT="0" marB="0">
                    <a:solidFill>
                      <a:schemeClr val="bg1"/>
                    </a:solidFill>
                  </a:tcPr>
                </a:tc>
                <a:tc>
                  <a:txBody>
                    <a:bodyPr/>
                    <a:lstStyle/>
                    <a:p>
                      <a:pPr marL="0" lvl="0" indent="0" algn="just" rtl="0">
                        <a:spcBef>
                          <a:spcPts val="600"/>
                        </a:spcBef>
                        <a:spcAft>
                          <a:spcPts val="600"/>
                        </a:spcAft>
                        <a:buClr>
                          <a:srgbClr val="8496B0"/>
                        </a:buClr>
                        <a:buSzPts val="1000"/>
                        <a:buFont typeface="Times New Roman" panose="02020603050405020304" pitchFamily="18" charset="0"/>
                        <a:buNone/>
                      </a:pPr>
                      <a:r>
                        <a:rPr lang="en-US" sz="2200" b="1" dirty="0">
                          <a:effectLst/>
                          <a:uFill>
                            <a:solidFill>
                              <a:srgbClr val="5B9BD5"/>
                            </a:solidFill>
                          </a:uFill>
                          <a:latin typeface="Sakkal Majalla" panose="02000000000000000000" pitchFamily="2" charset="-78"/>
                          <a:cs typeface="Sakkal Majalla" panose="02000000000000000000" pitchFamily="2" charset="-78"/>
                        </a:rPr>
                        <a:t>Ask people to spell unusual words.</a:t>
                      </a:r>
                      <a:endParaRPr lang="en-US" sz="2200" b="1" dirty="0">
                        <a:solidFill>
                          <a:srgbClr val="000000"/>
                        </a:solidFill>
                        <a:effectLst/>
                        <a:uFill>
                          <a:solidFill>
                            <a:srgbClr val="5B9BD5"/>
                          </a:solidFill>
                        </a:uFill>
                        <a:latin typeface="Sakkal Majalla" panose="02000000000000000000" pitchFamily="2" charset="-78"/>
                        <a:ea typeface="Calibri" panose="020F0502020204030204" pitchFamily="34" charset="0"/>
                        <a:cs typeface="Sakkal Majalla" panose="02000000000000000000" pitchFamily="2" charset="-78"/>
                      </a:endParaRPr>
                    </a:p>
                  </a:txBody>
                  <a:tcPr marL="53794" marR="53794" marT="0" marB="0">
                    <a:solidFill>
                      <a:schemeClr val="bg1"/>
                    </a:solidFill>
                  </a:tcPr>
                </a:tc>
              </a:tr>
              <a:tr h="319315">
                <a:tc>
                  <a:txBody>
                    <a:bodyPr/>
                    <a:lstStyle/>
                    <a:p>
                      <a:pPr marL="0" lvl="0" indent="0" algn="just" rtl="0">
                        <a:spcBef>
                          <a:spcPts val="600"/>
                        </a:spcBef>
                        <a:spcAft>
                          <a:spcPts val="600"/>
                        </a:spcAft>
                        <a:buClr>
                          <a:srgbClr val="8496B0"/>
                        </a:buClr>
                        <a:buSzPts val="1000"/>
                        <a:buFont typeface="Times New Roman" panose="02020603050405020304" pitchFamily="18" charset="0"/>
                        <a:buNone/>
                      </a:pPr>
                      <a:r>
                        <a:rPr lang="en-US" sz="2200" b="1" dirty="0">
                          <a:effectLst/>
                          <a:uFill>
                            <a:solidFill>
                              <a:srgbClr val="5B9BD5"/>
                            </a:solidFill>
                          </a:uFill>
                          <a:latin typeface="Sakkal Majalla" panose="02000000000000000000" pitchFamily="2" charset="-78"/>
                          <a:cs typeface="Sakkal Majalla" panose="02000000000000000000" pitchFamily="2" charset="-78"/>
                        </a:rPr>
                        <a:t>Check you have the caller's number before you ring off.</a:t>
                      </a:r>
                      <a:endParaRPr lang="en-US" sz="2200" b="1" dirty="0">
                        <a:solidFill>
                          <a:srgbClr val="000000"/>
                        </a:solidFill>
                        <a:effectLst/>
                        <a:uFill>
                          <a:solidFill>
                            <a:srgbClr val="5B9BD5"/>
                          </a:solidFill>
                        </a:uFill>
                        <a:latin typeface="Sakkal Majalla" panose="02000000000000000000" pitchFamily="2" charset="-78"/>
                        <a:ea typeface="Calibri" panose="020F0502020204030204" pitchFamily="34" charset="0"/>
                        <a:cs typeface="Sakkal Majalla" panose="02000000000000000000" pitchFamily="2" charset="-78"/>
                      </a:endParaRPr>
                    </a:p>
                  </a:txBody>
                  <a:tcPr marL="53794" marR="53794" marT="0" marB="0"/>
                </a:tc>
                <a:tc>
                  <a:txBody>
                    <a:bodyPr/>
                    <a:lstStyle/>
                    <a:p>
                      <a:pPr marL="0" lvl="0" indent="0" algn="just" rtl="0">
                        <a:spcBef>
                          <a:spcPts val="600"/>
                        </a:spcBef>
                        <a:spcAft>
                          <a:spcPts val="600"/>
                        </a:spcAft>
                        <a:buClr>
                          <a:srgbClr val="8496B0"/>
                        </a:buClr>
                        <a:buSzPts val="1000"/>
                        <a:buFont typeface="Times New Roman" panose="02020603050405020304" pitchFamily="18" charset="0"/>
                        <a:buNone/>
                      </a:pPr>
                      <a:r>
                        <a:rPr lang="en-US" sz="2200" b="1" dirty="0">
                          <a:effectLst/>
                          <a:uFill>
                            <a:solidFill>
                              <a:srgbClr val="5B9BD5"/>
                            </a:solidFill>
                          </a:uFill>
                          <a:latin typeface="Sakkal Majalla" panose="02000000000000000000" pitchFamily="2" charset="-78"/>
                          <a:cs typeface="Sakkal Majalla" panose="02000000000000000000" pitchFamily="2" charset="-78"/>
                        </a:rPr>
                        <a:t>Say figures in pairs as they are easier to understand, for example, 12-78-97, not 127-897.</a:t>
                      </a:r>
                      <a:endParaRPr lang="en-US" sz="2200" b="1" dirty="0">
                        <a:solidFill>
                          <a:srgbClr val="000000"/>
                        </a:solidFill>
                        <a:effectLst/>
                        <a:uFill>
                          <a:solidFill>
                            <a:srgbClr val="5B9BD5"/>
                          </a:solidFill>
                        </a:uFill>
                        <a:latin typeface="Sakkal Majalla" panose="02000000000000000000" pitchFamily="2" charset="-78"/>
                        <a:ea typeface="Calibri" panose="020F0502020204030204" pitchFamily="34" charset="0"/>
                        <a:cs typeface="Sakkal Majalla" panose="02000000000000000000" pitchFamily="2" charset="-78"/>
                      </a:endParaRPr>
                    </a:p>
                  </a:txBody>
                  <a:tcPr marL="53794" marR="53794" marT="0" marB="0"/>
                </a:tc>
              </a:tr>
              <a:tr h="419463">
                <a:tc>
                  <a:txBody>
                    <a:bodyPr/>
                    <a:lstStyle/>
                    <a:p>
                      <a:pPr marL="0" lvl="0" indent="0" algn="just" rtl="0">
                        <a:spcBef>
                          <a:spcPts val="600"/>
                        </a:spcBef>
                        <a:spcAft>
                          <a:spcPts val="600"/>
                        </a:spcAft>
                        <a:buClr>
                          <a:srgbClr val="8496B0"/>
                        </a:buClr>
                        <a:buSzPts val="1000"/>
                        <a:buFont typeface="Times New Roman" panose="02020603050405020304" pitchFamily="18" charset="0"/>
                        <a:buNone/>
                      </a:pPr>
                      <a:r>
                        <a:rPr lang="en-US" sz="2200" b="1" dirty="0">
                          <a:effectLst/>
                          <a:uFill>
                            <a:solidFill>
                              <a:srgbClr val="5B9BD5"/>
                            </a:solidFill>
                          </a:uFill>
                          <a:latin typeface="Sakkal Majalla" panose="02000000000000000000" pitchFamily="2" charset="-78"/>
                          <a:cs typeface="Sakkal Majalla" panose="02000000000000000000" pitchFamily="2" charset="-78"/>
                        </a:rPr>
                        <a:t>Say 'Thank you for calling' at the end of the call.</a:t>
                      </a:r>
                      <a:endParaRPr lang="en-US" sz="2200" b="1" dirty="0">
                        <a:solidFill>
                          <a:srgbClr val="000000"/>
                        </a:solidFill>
                        <a:effectLst/>
                        <a:uFill>
                          <a:solidFill>
                            <a:srgbClr val="5B9BD5"/>
                          </a:solidFill>
                        </a:uFill>
                        <a:latin typeface="Sakkal Majalla" panose="02000000000000000000" pitchFamily="2" charset="-78"/>
                        <a:ea typeface="Calibri" panose="020F0502020204030204" pitchFamily="34" charset="0"/>
                        <a:cs typeface="Sakkal Majalla" panose="02000000000000000000" pitchFamily="2" charset="-78"/>
                      </a:endParaRPr>
                    </a:p>
                  </a:txBody>
                  <a:tcPr marL="53794" marR="53794" marT="0" marB="0">
                    <a:solidFill>
                      <a:schemeClr val="bg1"/>
                    </a:solidFill>
                  </a:tcPr>
                </a:tc>
                <a:tc>
                  <a:txBody>
                    <a:bodyPr/>
                    <a:lstStyle/>
                    <a:p>
                      <a:pPr marL="0" lvl="0" indent="0" algn="just" rtl="0">
                        <a:spcBef>
                          <a:spcPts val="600"/>
                        </a:spcBef>
                        <a:spcAft>
                          <a:spcPts val="600"/>
                        </a:spcAft>
                        <a:buClr>
                          <a:srgbClr val="8496B0"/>
                        </a:buClr>
                        <a:buSzPts val="1000"/>
                        <a:buFont typeface="Times New Roman" panose="02020603050405020304" pitchFamily="18" charset="0"/>
                        <a:buNone/>
                      </a:pPr>
                      <a:r>
                        <a:rPr lang="en-US" sz="2200" b="1" dirty="0">
                          <a:effectLst/>
                          <a:uFill>
                            <a:solidFill>
                              <a:srgbClr val="5B9BD5"/>
                            </a:solidFill>
                          </a:uFill>
                          <a:latin typeface="Sakkal Majalla" panose="02000000000000000000" pitchFamily="2" charset="-78"/>
                          <a:cs typeface="Sakkal Majalla" panose="02000000000000000000" pitchFamily="2" charset="-78"/>
                        </a:rPr>
                        <a:t>If you mishear something, never say 'What?' Say 'Sorry, could you please repeat that?'.</a:t>
                      </a:r>
                      <a:endParaRPr lang="en-US" sz="2200" b="1" dirty="0">
                        <a:solidFill>
                          <a:srgbClr val="000000"/>
                        </a:solidFill>
                        <a:effectLst/>
                        <a:uFill>
                          <a:solidFill>
                            <a:srgbClr val="5B9BD5"/>
                          </a:solidFill>
                        </a:uFill>
                        <a:latin typeface="Sakkal Majalla" panose="02000000000000000000" pitchFamily="2" charset="-78"/>
                        <a:ea typeface="Calibri" panose="020F0502020204030204" pitchFamily="34" charset="0"/>
                        <a:cs typeface="Sakkal Majalla" panose="02000000000000000000" pitchFamily="2" charset="-78"/>
                      </a:endParaRPr>
                    </a:p>
                  </a:txBody>
                  <a:tcPr marL="53794" marR="53794" marT="0" marB="0">
                    <a:solidFill>
                      <a:schemeClr val="bg1"/>
                    </a:solidFill>
                  </a:tcPr>
                </a:tc>
              </a:tr>
              <a:tr h="174172">
                <a:tc>
                  <a:txBody>
                    <a:bodyPr/>
                    <a:lstStyle/>
                    <a:p>
                      <a:pPr marL="0" lvl="0" indent="0" algn="just" rtl="0">
                        <a:spcBef>
                          <a:spcPts val="600"/>
                        </a:spcBef>
                        <a:spcAft>
                          <a:spcPts val="600"/>
                        </a:spcAft>
                        <a:buClr>
                          <a:srgbClr val="8496B0"/>
                        </a:buClr>
                        <a:buSzPts val="1000"/>
                        <a:buFont typeface="Times New Roman" panose="02020603050405020304" pitchFamily="18" charset="0"/>
                        <a:buNone/>
                      </a:pPr>
                      <a:r>
                        <a:rPr lang="en-US" sz="2200" b="1" dirty="0">
                          <a:effectLst/>
                          <a:uFill>
                            <a:solidFill>
                              <a:srgbClr val="5B9BD5"/>
                            </a:solidFill>
                          </a:uFill>
                          <a:latin typeface="Sakkal Majalla" panose="02000000000000000000" pitchFamily="2" charset="-78"/>
                          <a:cs typeface="Sakkal Majalla" panose="02000000000000000000" pitchFamily="2" charset="-78"/>
                        </a:rPr>
                        <a:t>Pass any message on promptly.</a:t>
                      </a:r>
                      <a:endParaRPr lang="en-US" sz="2200" b="1" dirty="0">
                        <a:solidFill>
                          <a:srgbClr val="000000"/>
                        </a:solidFill>
                        <a:effectLst/>
                        <a:uFill>
                          <a:solidFill>
                            <a:srgbClr val="5B9BD5"/>
                          </a:solidFill>
                        </a:uFill>
                        <a:latin typeface="Sakkal Majalla" panose="02000000000000000000" pitchFamily="2" charset="-78"/>
                        <a:ea typeface="Calibri" panose="020F0502020204030204" pitchFamily="34" charset="0"/>
                        <a:cs typeface="Sakkal Majalla" panose="02000000000000000000" pitchFamily="2" charset="-78"/>
                      </a:endParaRPr>
                    </a:p>
                  </a:txBody>
                  <a:tcPr marL="53794" marR="53794" marT="0" marB="0"/>
                </a:tc>
                <a:tc>
                  <a:txBody>
                    <a:bodyPr/>
                    <a:lstStyle/>
                    <a:p>
                      <a:pPr marL="0" lvl="0" indent="0" algn="just" rtl="0">
                        <a:spcBef>
                          <a:spcPts val="600"/>
                        </a:spcBef>
                        <a:spcAft>
                          <a:spcPts val="600"/>
                        </a:spcAft>
                        <a:buClr>
                          <a:srgbClr val="8496B0"/>
                        </a:buClr>
                        <a:buSzPts val="1000"/>
                        <a:buFont typeface="Times New Roman" panose="02020603050405020304" pitchFamily="18" charset="0"/>
                        <a:buNone/>
                      </a:pPr>
                      <a:r>
                        <a:rPr lang="en-US" sz="2200" b="1" dirty="0">
                          <a:effectLst/>
                          <a:uFill>
                            <a:solidFill>
                              <a:srgbClr val="5B9BD5"/>
                            </a:solidFill>
                          </a:uFill>
                          <a:latin typeface="Sakkal Majalla" panose="02000000000000000000" pitchFamily="2" charset="-78"/>
                          <a:cs typeface="Sakkal Majalla" panose="02000000000000000000" pitchFamily="2" charset="-78"/>
                        </a:rPr>
                        <a:t>Write down the information you receive.</a:t>
                      </a:r>
                      <a:endParaRPr lang="en-US" sz="2200" b="1" dirty="0">
                        <a:solidFill>
                          <a:srgbClr val="000000"/>
                        </a:solidFill>
                        <a:effectLst/>
                        <a:uFill>
                          <a:solidFill>
                            <a:srgbClr val="5B9BD5"/>
                          </a:solidFill>
                        </a:uFill>
                        <a:latin typeface="Sakkal Majalla" panose="02000000000000000000" pitchFamily="2" charset="-78"/>
                        <a:ea typeface="Calibri" panose="020F0502020204030204" pitchFamily="34" charset="0"/>
                        <a:cs typeface="Sakkal Majalla" panose="02000000000000000000" pitchFamily="2" charset="-78"/>
                      </a:endParaRPr>
                    </a:p>
                  </a:txBody>
                  <a:tcPr marL="53794" marR="53794" marT="0" marB="0"/>
                </a:tc>
              </a:tr>
            </a:tbl>
          </a:graphicData>
        </a:graphic>
      </p:graphicFrame>
      <p:sp>
        <p:nvSpPr>
          <p:cNvPr id="22" name="مستطيل مستدير الزوايا 21">
            <a:hlinkClick r:id="rId3" action="ppaction://hlinksldjump"/>
          </p:cNvPr>
          <p:cNvSpPr/>
          <p:nvPr/>
        </p:nvSpPr>
        <p:spPr>
          <a:xfrm>
            <a:off x="9783183" y="185420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23" name="مستطيل مستدير الزوايا 22">
            <a:hlinkClick r:id="rId4" action="ppaction://hlinksldjump"/>
          </p:cNvPr>
          <p:cNvSpPr/>
          <p:nvPr/>
        </p:nvSpPr>
        <p:spPr>
          <a:xfrm>
            <a:off x="9783183" y="257291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24" name="مستطيل مستدير الزوايا 23">
            <a:hlinkClick r:id="rId5" action="ppaction://hlinksldjump"/>
          </p:cNvPr>
          <p:cNvSpPr/>
          <p:nvPr/>
        </p:nvSpPr>
        <p:spPr>
          <a:xfrm>
            <a:off x="9783183" y="3291617"/>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25" name="مستطيل مستدير الزوايا 24">
            <a:hlinkClick r:id="rId6" action="ppaction://hlinksldjump"/>
          </p:cNvPr>
          <p:cNvSpPr/>
          <p:nvPr/>
        </p:nvSpPr>
        <p:spPr>
          <a:xfrm>
            <a:off x="9783183" y="5457558"/>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27" name="مستطيل مستدير الزوايا 26">
            <a:hlinkClick r:id="rId7" action="ppaction://hlinksldjump"/>
          </p:cNvPr>
          <p:cNvSpPr/>
          <p:nvPr/>
        </p:nvSpPr>
        <p:spPr>
          <a:xfrm>
            <a:off x="9783183" y="4010324"/>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28" name="مستطيل مستدير الزوايا 27">
            <a:hlinkClick r:id="rId8" action="ppaction://hlinksldjump"/>
          </p:cNvPr>
          <p:cNvSpPr/>
          <p:nvPr/>
        </p:nvSpPr>
        <p:spPr>
          <a:xfrm>
            <a:off x="9783183" y="472903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Fourth Goal</a:t>
            </a:r>
            <a:endParaRPr lang="ar-BH" dirty="0">
              <a:solidFill>
                <a:srgbClr val="3F5378"/>
              </a:solidFill>
              <a:latin typeface="Arial Black" panose="020B0A04020102020204" pitchFamily="34" charset="0"/>
            </a:endParaRPr>
          </a:p>
        </p:txBody>
      </p:sp>
      <p:sp>
        <p:nvSpPr>
          <p:cNvPr id="46" name="TextBox 12">
            <a:extLst>
              <a:ext uri="{FF2B5EF4-FFF2-40B4-BE49-F238E27FC236}">
                <a16:creationId xmlns:a16="http://schemas.microsoft.com/office/drawing/2014/main" xmlns="" id="{E98CE9C2-6904-49B5-B3CF-B1053D82A6B9}"/>
              </a:ext>
            </a:extLst>
          </p:cNvPr>
          <p:cNvSpPr txBox="1"/>
          <p:nvPr/>
        </p:nvSpPr>
        <p:spPr>
          <a:xfrm>
            <a:off x="-478289"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3                 Lesson 3.3:  Telephone Communication </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4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48" name="رابط مستقيم 47"/>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49"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422568999"/>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457200" lvl="0" indent="-457200" algn="just">
              <a:buFont typeface="Wingdings" panose="05000000000000000000" pitchFamily="2" charset="2"/>
              <a:buChar char="Ø"/>
            </a:pPr>
            <a:r>
              <a:rPr lang="en-US" sz="3000" b="1" dirty="0">
                <a:solidFill>
                  <a:schemeClr val="tx1"/>
                </a:solidFill>
                <a:latin typeface="Sakkal Majalla" panose="02000000000000000000" pitchFamily="2" charset="-78"/>
                <a:cs typeface="Sakkal Majalla" panose="02000000000000000000" pitchFamily="2" charset="-78"/>
              </a:rPr>
              <a:t>If a wrong number is dialed, do not cut off the call.  Apologize for your mistake and then end the phone call.</a:t>
            </a:r>
          </a:p>
          <a:p>
            <a:pPr lvl="0" algn="just"/>
            <a:endParaRPr lang="en-US" sz="3000" b="1" dirty="0" smtClean="0">
              <a:solidFill>
                <a:schemeClr val="tx1"/>
              </a:solidFill>
              <a:latin typeface="Sakkal Majalla" panose="02000000000000000000" pitchFamily="2" charset="-78"/>
              <a:cs typeface="Sakkal Majalla" panose="02000000000000000000" pitchFamily="2" charset="-78"/>
            </a:endParaRPr>
          </a:p>
          <a:p>
            <a:pPr marL="457200" indent="-457200" algn="just">
              <a:buFont typeface="Wingdings" panose="05000000000000000000" pitchFamily="2" charset="2"/>
              <a:buChar char="Ø"/>
            </a:pPr>
            <a:r>
              <a:rPr lang="en-US" sz="3000" b="1" dirty="0">
                <a:solidFill>
                  <a:schemeClr val="tx1"/>
                </a:solidFill>
                <a:latin typeface="Sakkal Majalla" panose="02000000000000000000" pitchFamily="2" charset="-78"/>
                <a:cs typeface="Sakkal Majalla" panose="02000000000000000000" pitchFamily="2" charset="-78"/>
              </a:rPr>
              <a:t>When making a call say:</a:t>
            </a:r>
          </a:p>
          <a:p>
            <a:pPr marL="449263"/>
            <a:r>
              <a:rPr lang="en-US" sz="3000" b="1" dirty="0">
                <a:solidFill>
                  <a:srgbClr val="C00000"/>
                </a:solidFill>
                <a:latin typeface="Sakkal Majalla" panose="02000000000000000000" pitchFamily="2" charset="-78"/>
                <a:cs typeface="Sakkal Majalla" panose="02000000000000000000" pitchFamily="2" charset="-78"/>
              </a:rPr>
              <a:t>May I speak to Mr. "</a:t>
            </a:r>
            <a:r>
              <a:rPr lang="en-US" sz="3000" b="1" dirty="0" err="1">
                <a:solidFill>
                  <a:srgbClr val="C00000"/>
                </a:solidFill>
                <a:latin typeface="Sakkal Majalla" panose="02000000000000000000" pitchFamily="2" charset="-78"/>
                <a:cs typeface="Sakkal Majalla" panose="02000000000000000000" pitchFamily="2" charset="-78"/>
              </a:rPr>
              <a:t>Talal</a:t>
            </a:r>
            <a:r>
              <a:rPr lang="en-US" sz="3000" b="1" dirty="0">
                <a:solidFill>
                  <a:srgbClr val="C00000"/>
                </a:solidFill>
                <a:latin typeface="Sakkal Majalla" panose="02000000000000000000" pitchFamily="2" charset="-78"/>
                <a:cs typeface="Sakkal Majalla" panose="02000000000000000000" pitchFamily="2" charset="-78"/>
              </a:rPr>
              <a:t> Khaled", please?</a:t>
            </a:r>
          </a:p>
          <a:p>
            <a:pPr marL="449263"/>
            <a:r>
              <a:rPr lang="en-US" sz="3000" b="1" dirty="0">
                <a:solidFill>
                  <a:srgbClr val="C00000"/>
                </a:solidFill>
                <a:latin typeface="Sakkal Majalla" panose="02000000000000000000" pitchFamily="2" charset="-78"/>
                <a:cs typeface="Sakkal Majalla" panose="02000000000000000000" pitchFamily="2" charset="-78"/>
              </a:rPr>
              <a:t>Do not say:  "Is Mr. </a:t>
            </a:r>
            <a:r>
              <a:rPr lang="en-US" sz="3000" b="1" dirty="0" err="1">
                <a:solidFill>
                  <a:srgbClr val="C00000"/>
                </a:solidFill>
                <a:latin typeface="Sakkal Majalla" panose="02000000000000000000" pitchFamily="2" charset="-78"/>
                <a:cs typeface="Sakkal Majalla" panose="02000000000000000000" pitchFamily="2" charset="-78"/>
              </a:rPr>
              <a:t>Talal</a:t>
            </a:r>
            <a:r>
              <a:rPr lang="en-US" sz="3000" b="1" dirty="0">
                <a:solidFill>
                  <a:srgbClr val="C00000"/>
                </a:solidFill>
                <a:latin typeface="Sakkal Majalla" panose="02000000000000000000" pitchFamily="2" charset="-78"/>
                <a:cs typeface="Sakkal Majalla" panose="02000000000000000000" pitchFamily="2" charset="-78"/>
              </a:rPr>
              <a:t> Khaled in</a:t>
            </a:r>
            <a:r>
              <a:rPr lang="en-US" sz="3000" b="1" dirty="0" smtClean="0">
                <a:solidFill>
                  <a:srgbClr val="C00000"/>
                </a:solidFill>
                <a:latin typeface="Sakkal Majalla" panose="02000000000000000000" pitchFamily="2" charset="-78"/>
                <a:cs typeface="Sakkal Majalla" panose="02000000000000000000" pitchFamily="2" charset="-78"/>
              </a:rPr>
              <a:t>?“</a:t>
            </a:r>
          </a:p>
          <a:p>
            <a:pPr marL="449263"/>
            <a:endParaRPr lang="en-US" sz="3000" b="1" dirty="0">
              <a:solidFill>
                <a:schemeClr val="tx1"/>
              </a:solidFill>
              <a:latin typeface="Sakkal Majalla" panose="02000000000000000000" pitchFamily="2" charset="-78"/>
              <a:cs typeface="Sakkal Majalla" panose="02000000000000000000" pitchFamily="2" charset="-78"/>
            </a:endParaRPr>
          </a:p>
          <a:p>
            <a:pPr marL="457200" indent="-457200" algn="just">
              <a:buFont typeface="Wingdings" panose="05000000000000000000" pitchFamily="2" charset="2"/>
              <a:buChar char="Ø"/>
            </a:pPr>
            <a:r>
              <a:rPr lang="en-US" sz="3000" b="1" dirty="0">
                <a:solidFill>
                  <a:schemeClr val="tx1"/>
                </a:solidFill>
                <a:latin typeface="Sakkal Majalla" panose="02000000000000000000" pitchFamily="2" charset="-78"/>
                <a:cs typeface="Sakkal Majalla" panose="02000000000000000000" pitchFamily="2" charset="-78"/>
              </a:rPr>
              <a:t>When dialing a wrong number, apologize for the mistake by saying:</a:t>
            </a:r>
          </a:p>
          <a:p>
            <a:pPr marL="449263"/>
            <a:r>
              <a:rPr lang="en-US" sz="3000" b="1" dirty="0">
                <a:solidFill>
                  <a:srgbClr val="C00000"/>
                </a:solidFill>
                <a:latin typeface="Sakkal Majalla" panose="02000000000000000000" pitchFamily="2" charset="-78"/>
                <a:cs typeface="Sakkal Majalla" panose="02000000000000000000" pitchFamily="2" charset="-78"/>
              </a:rPr>
              <a:t>"Sorry, I must have </a:t>
            </a:r>
            <a:r>
              <a:rPr lang="en-US" sz="3000" b="1" dirty="0" err="1">
                <a:solidFill>
                  <a:srgbClr val="C00000"/>
                </a:solidFill>
                <a:latin typeface="Sakkal Majalla" panose="02000000000000000000" pitchFamily="2" charset="-78"/>
                <a:cs typeface="Sakkal Majalla" panose="02000000000000000000" pitchFamily="2" charset="-78"/>
              </a:rPr>
              <a:t>dialled</a:t>
            </a:r>
            <a:r>
              <a:rPr lang="en-US" sz="3000" b="1" dirty="0">
                <a:solidFill>
                  <a:srgbClr val="C00000"/>
                </a:solidFill>
                <a:latin typeface="Sakkal Majalla" panose="02000000000000000000" pitchFamily="2" charset="-78"/>
                <a:cs typeface="Sakkal Majalla" panose="02000000000000000000" pitchFamily="2" charset="-78"/>
              </a:rPr>
              <a:t> the wrong number."</a:t>
            </a:r>
          </a:p>
          <a:p>
            <a:pPr lvl="0" algn="just"/>
            <a:endParaRPr lang="en-US" sz="2600" b="1" dirty="0">
              <a:solidFill>
                <a:schemeClr val="tx1"/>
              </a:solidFill>
              <a:latin typeface="Sakkal Majalla" panose="02000000000000000000" pitchFamily="2" charset="-78"/>
              <a:cs typeface="Sakkal Majalla" panose="02000000000000000000" pitchFamily="2" charset="-78"/>
            </a:endParaRPr>
          </a:p>
          <a:p>
            <a:pPr lvl="0" algn="just"/>
            <a:endParaRPr lang="en-US" sz="2800" b="1" dirty="0">
              <a:solidFill>
                <a:schemeClr val="tx1"/>
              </a:solidFill>
              <a:latin typeface="Sakkal Majalla" panose="02000000000000000000" pitchFamily="2" charset="-78"/>
              <a:cs typeface="Sakkal Majalla" panose="02000000000000000000" pitchFamily="2" charset="-78"/>
            </a:endParaRPr>
          </a:p>
          <a:p>
            <a:pPr algn="just"/>
            <a:endParaRPr lang="en-US" sz="3600" b="1" dirty="0" smtClean="0">
              <a:solidFill>
                <a:schemeClr val="tx1"/>
              </a:solidFill>
              <a:latin typeface="Sakkal Majalla" panose="02000000000000000000" pitchFamily="2" charset="-78"/>
              <a:cs typeface="Sakkal Majalla" panose="02000000000000000000" pitchFamily="2" charset="-78"/>
            </a:endParaRPr>
          </a:p>
          <a:p>
            <a:pPr algn="ctr"/>
            <a:endParaRPr lang="ar-BH" sz="32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75487" y="352434"/>
            <a:ext cx="6927393" cy="766200"/>
          </a:xfrm>
        </p:spPr>
        <p:txBody>
          <a:bodyPr>
            <a:noAutofit/>
          </a:bodyPr>
          <a:lstStyle/>
          <a:p>
            <a:pPr algn="ctr"/>
            <a:r>
              <a:rPr lang="en-US" b="1" dirty="0" smtClean="0">
                <a:solidFill>
                  <a:schemeClr val="bg1"/>
                </a:solidFill>
                <a:latin typeface="Arial Black" panose="020B0A04020102020204" pitchFamily="34" charset="0"/>
              </a:rPr>
              <a:t>Telephone Etiquette</a:t>
            </a:r>
            <a:endParaRPr lang="en-US" dirty="0">
              <a:solidFill>
                <a:schemeClr val="bg1"/>
              </a:solidFill>
              <a:latin typeface="Arial Black" panose="020B0A04020102020204" pitchFamily="34" charset="0"/>
            </a:endParaRPr>
          </a:p>
        </p:txBody>
      </p:sp>
      <p:grpSp>
        <p:nvGrpSpPr>
          <p:cNvPr id="30" name="Google Shape;536;p37"/>
          <p:cNvGrpSpPr/>
          <p:nvPr/>
        </p:nvGrpSpPr>
        <p:grpSpPr>
          <a:xfrm>
            <a:off x="146939" y="291834"/>
            <a:ext cx="695430" cy="912661"/>
            <a:chOff x="590250" y="244200"/>
            <a:chExt cx="407975" cy="532175"/>
          </a:xfrm>
        </p:grpSpPr>
        <p:sp>
          <p:nvSpPr>
            <p:cNvPr id="31" name="Google Shape;537;p3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38;p3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539;p3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540;p3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541;p3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542;p37"/>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543;p37"/>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544;p37"/>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545;p37"/>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546;p3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547;p37"/>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548;p37"/>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549;p37"/>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550;p37"/>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5"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21" name="مستطيل مستدير الزوايا 20">
            <a:hlinkClick r:id="rId3" action="ppaction://hlinksldjump"/>
          </p:cNvPr>
          <p:cNvSpPr/>
          <p:nvPr/>
        </p:nvSpPr>
        <p:spPr>
          <a:xfrm>
            <a:off x="9783183" y="185420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22" name="مستطيل مستدير الزوايا 21">
            <a:hlinkClick r:id="rId4" action="ppaction://hlinksldjump"/>
          </p:cNvPr>
          <p:cNvSpPr/>
          <p:nvPr/>
        </p:nvSpPr>
        <p:spPr>
          <a:xfrm>
            <a:off x="9783183" y="257291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23" name="مستطيل مستدير الزوايا 22">
            <a:hlinkClick r:id="rId5" action="ppaction://hlinksldjump"/>
          </p:cNvPr>
          <p:cNvSpPr/>
          <p:nvPr/>
        </p:nvSpPr>
        <p:spPr>
          <a:xfrm>
            <a:off x="9783183" y="3291617"/>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24" name="مستطيل مستدير الزوايا 23">
            <a:hlinkClick r:id="rId6" action="ppaction://hlinksldjump"/>
          </p:cNvPr>
          <p:cNvSpPr/>
          <p:nvPr/>
        </p:nvSpPr>
        <p:spPr>
          <a:xfrm>
            <a:off x="9783183" y="5457558"/>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26" name="مستطيل مستدير الزوايا 25">
            <a:hlinkClick r:id="rId7" action="ppaction://hlinksldjump"/>
          </p:cNvPr>
          <p:cNvSpPr/>
          <p:nvPr/>
        </p:nvSpPr>
        <p:spPr>
          <a:xfrm>
            <a:off x="9783183" y="4010324"/>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27" name="مستطيل مستدير الزوايا 26">
            <a:hlinkClick r:id="rId8" action="ppaction://hlinksldjump"/>
          </p:cNvPr>
          <p:cNvSpPr/>
          <p:nvPr/>
        </p:nvSpPr>
        <p:spPr>
          <a:xfrm>
            <a:off x="9783183" y="472903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Fourth Goal</a:t>
            </a:r>
            <a:endParaRPr lang="ar-BH" dirty="0">
              <a:solidFill>
                <a:srgbClr val="3F5378"/>
              </a:solidFill>
              <a:latin typeface="Arial Black" panose="020B0A04020102020204" pitchFamily="34" charset="0"/>
            </a:endParaRPr>
          </a:p>
        </p:txBody>
      </p:sp>
      <p:sp>
        <p:nvSpPr>
          <p:cNvPr id="28" name="TextBox 12">
            <a:extLst>
              <a:ext uri="{FF2B5EF4-FFF2-40B4-BE49-F238E27FC236}">
                <a16:creationId xmlns:a16="http://schemas.microsoft.com/office/drawing/2014/main" xmlns="" id="{E98CE9C2-6904-49B5-B3CF-B1053D82A6B9}"/>
              </a:ext>
            </a:extLst>
          </p:cNvPr>
          <p:cNvSpPr txBox="1"/>
          <p:nvPr/>
        </p:nvSpPr>
        <p:spPr>
          <a:xfrm>
            <a:off x="-478289"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3                 Lesson 3.3:  Telephone Communication </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46"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47" name="رابط مستقيم 46"/>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48"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597779313"/>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457200" lvl="0" indent="-457200" algn="just">
              <a:buFont typeface="Wingdings" panose="05000000000000000000" pitchFamily="2" charset="2"/>
              <a:buChar char="Ø"/>
            </a:pPr>
            <a:r>
              <a:rPr lang="en-US" sz="2800" b="1" dirty="0">
                <a:solidFill>
                  <a:schemeClr val="tx1"/>
                </a:solidFill>
                <a:latin typeface="Sakkal Majalla" panose="02000000000000000000" pitchFamily="2" charset="-78"/>
                <a:cs typeface="Sakkal Majalla" panose="02000000000000000000" pitchFamily="2" charset="-78"/>
              </a:rPr>
              <a:t>Proper telephone etiquettes in a professional business setting begins by stating the company’s name first followed by a greeting and the name of the individual answering the call.  The caller should know that he/she has dialed the correct number.</a:t>
            </a:r>
          </a:p>
          <a:p>
            <a:pPr algn="ctr"/>
            <a:r>
              <a:rPr lang="en-US" sz="2800" b="1" i="1" dirty="0">
                <a:solidFill>
                  <a:srgbClr val="C00000"/>
                </a:solidFill>
                <a:latin typeface="Sakkal Majalla" panose="02000000000000000000" pitchFamily="2" charset="-78"/>
                <a:cs typeface="Sakkal Majalla" panose="02000000000000000000" pitchFamily="2" charset="-78"/>
              </a:rPr>
              <a:t>Example:</a:t>
            </a:r>
            <a:r>
              <a:rPr lang="en-US" sz="2800" b="1" dirty="0">
                <a:solidFill>
                  <a:srgbClr val="C00000"/>
                </a:solidFill>
                <a:latin typeface="Sakkal Majalla" panose="02000000000000000000" pitchFamily="2" charset="-78"/>
                <a:cs typeface="Sakkal Majalla" panose="02000000000000000000" pitchFamily="2" charset="-78"/>
              </a:rPr>
              <a:t>  "ABC Company, Good Morning, this is Sara</a:t>
            </a:r>
            <a:r>
              <a:rPr lang="en-US" sz="2800" b="1" dirty="0" smtClean="0">
                <a:solidFill>
                  <a:srgbClr val="C00000"/>
                </a:solidFill>
                <a:latin typeface="Sakkal Majalla" panose="02000000000000000000" pitchFamily="2" charset="-78"/>
                <a:cs typeface="Sakkal Majalla" panose="02000000000000000000" pitchFamily="2" charset="-78"/>
              </a:rPr>
              <a:t>".</a:t>
            </a:r>
          </a:p>
          <a:p>
            <a:pPr algn="ctr"/>
            <a:endParaRPr lang="en-US" sz="2800" b="1" dirty="0">
              <a:solidFill>
                <a:schemeClr val="tx1"/>
              </a:solidFill>
              <a:latin typeface="Sakkal Majalla" panose="02000000000000000000" pitchFamily="2" charset="-78"/>
              <a:cs typeface="Sakkal Majalla" panose="02000000000000000000" pitchFamily="2" charset="-78"/>
            </a:endParaRPr>
          </a:p>
          <a:p>
            <a:pPr marL="457200" lvl="0" indent="-457200">
              <a:buFont typeface="Wingdings" panose="05000000000000000000" pitchFamily="2" charset="2"/>
              <a:buChar char="Ø"/>
            </a:pPr>
            <a:r>
              <a:rPr lang="en-US" sz="2800" b="1" dirty="0">
                <a:solidFill>
                  <a:schemeClr val="tx1"/>
                </a:solidFill>
                <a:latin typeface="Sakkal Majalla" panose="02000000000000000000" pitchFamily="2" charset="-78"/>
                <a:cs typeface="Sakkal Majalla" panose="02000000000000000000" pitchFamily="2" charset="-78"/>
              </a:rPr>
              <a:t>A telephone etiquette dictates that the person who calls is the one who should end the conversation.</a:t>
            </a:r>
          </a:p>
          <a:p>
            <a:pPr marL="457200" lvl="0" indent="-457200">
              <a:buFont typeface="Wingdings" panose="05000000000000000000" pitchFamily="2" charset="2"/>
              <a:buChar char="Ø"/>
            </a:pPr>
            <a:r>
              <a:rPr lang="en-US" sz="2800" b="1" dirty="0">
                <a:solidFill>
                  <a:schemeClr val="tx1"/>
                </a:solidFill>
                <a:latin typeface="Sakkal Majalla" panose="02000000000000000000" pitchFamily="2" charset="-78"/>
                <a:cs typeface="Sakkal Majalla" panose="02000000000000000000" pitchFamily="2" charset="-78"/>
              </a:rPr>
              <a:t>A good technique for ending the call is by saying:</a:t>
            </a:r>
          </a:p>
          <a:p>
            <a:pPr algn="ctr"/>
            <a:r>
              <a:rPr lang="en-US" sz="2800" b="1" dirty="0">
                <a:solidFill>
                  <a:srgbClr val="C00000"/>
                </a:solidFill>
                <a:latin typeface="Sakkal Majalla" panose="02000000000000000000" pitchFamily="2" charset="-78"/>
                <a:cs typeface="Sakkal Majalla" panose="02000000000000000000" pitchFamily="2" charset="-78"/>
              </a:rPr>
              <a:t>"Thank you for calling ….. Company / Office"</a:t>
            </a:r>
          </a:p>
          <a:p>
            <a:pPr algn="ctr"/>
            <a:r>
              <a:rPr lang="en-US" sz="2800" b="1" dirty="0">
                <a:solidFill>
                  <a:srgbClr val="C00000"/>
                </a:solidFill>
                <a:latin typeface="Sakkal Majalla" panose="02000000000000000000" pitchFamily="2" charset="-78"/>
                <a:cs typeface="Sakkal Majalla" panose="02000000000000000000" pitchFamily="2" charset="-78"/>
              </a:rPr>
              <a:t>OR     "Thank you for calling or Goodbye" not "bye </a:t>
            </a:r>
            <a:r>
              <a:rPr lang="en-US" sz="2800" b="1" dirty="0" err="1">
                <a:solidFill>
                  <a:srgbClr val="C00000"/>
                </a:solidFill>
                <a:latin typeface="Sakkal Majalla" panose="02000000000000000000" pitchFamily="2" charset="-78"/>
                <a:cs typeface="Sakkal Majalla" panose="02000000000000000000" pitchFamily="2" charset="-78"/>
              </a:rPr>
              <a:t>bye</a:t>
            </a:r>
            <a:r>
              <a:rPr lang="en-US" sz="2800" b="1" dirty="0">
                <a:solidFill>
                  <a:srgbClr val="C00000"/>
                </a:solidFill>
                <a:latin typeface="Sakkal Majalla" panose="02000000000000000000" pitchFamily="2" charset="-78"/>
                <a:cs typeface="Sakkal Majalla" panose="02000000000000000000" pitchFamily="2" charset="-78"/>
              </a:rPr>
              <a:t>".</a:t>
            </a:r>
          </a:p>
          <a:p>
            <a:pPr algn="ctr"/>
            <a:endParaRPr lang="en-US" sz="2800" b="1" dirty="0">
              <a:solidFill>
                <a:srgbClr val="C00000"/>
              </a:solidFill>
              <a:latin typeface="Sakkal Majalla" panose="02000000000000000000" pitchFamily="2" charset="-78"/>
              <a:cs typeface="Sakkal Majalla" panose="02000000000000000000" pitchFamily="2" charset="-78"/>
            </a:endParaRPr>
          </a:p>
          <a:p>
            <a:r>
              <a:rPr lang="en-US" sz="2800" b="1" dirty="0">
                <a:solidFill>
                  <a:schemeClr val="tx1"/>
                </a:solidFill>
                <a:latin typeface="Sakkal Majalla" panose="02000000000000000000" pitchFamily="2" charset="-78"/>
                <a:cs typeface="Sakkal Majalla" panose="02000000000000000000" pitchFamily="2" charset="-78"/>
              </a:rPr>
              <a:t> </a:t>
            </a:r>
          </a:p>
          <a:p>
            <a:r>
              <a:rPr lang="en-US" sz="2800" b="1" dirty="0">
                <a:solidFill>
                  <a:schemeClr val="tx1"/>
                </a:solidFill>
                <a:latin typeface="Sakkal Majalla" panose="02000000000000000000" pitchFamily="2" charset="-78"/>
                <a:cs typeface="Sakkal Majalla" panose="02000000000000000000" pitchFamily="2" charset="-78"/>
              </a:rPr>
              <a:t> </a:t>
            </a:r>
          </a:p>
          <a:p>
            <a:pPr lvl="0" algn="just"/>
            <a:endParaRPr lang="en-US" sz="2800" b="1" dirty="0">
              <a:solidFill>
                <a:schemeClr val="tx1"/>
              </a:solidFill>
              <a:latin typeface="Sakkal Majalla" panose="02000000000000000000" pitchFamily="2" charset="-78"/>
              <a:cs typeface="Sakkal Majalla" panose="02000000000000000000" pitchFamily="2" charset="-78"/>
            </a:endParaRPr>
          </a:p>
          <a:p>
            <a:pPr lvl="0" algn="just"/>
            <a:endParaRPr lang="en-US" sz="2800" b="1" dirty="0">
              <a:solidFill>
                <a:schemeClr val="tx1"/>
              </a:solidFill>
              <a:latin typeface="Sakkal Majalla" panose="02000000000000000000" pitchFamily="2" charset="-78"/>
              <a:cs typeface="Sakkal Majalla" panose="02000000000000000000" pitchFamily="2" charset="-78"/>
            </a:endParaRPr>
          </a:p>
          <a:p>
            <a:pPr algn="just"/>
            <a:endParaRPr lang="en-US" sz="3600" b="1" dirty="0" smtClean="0">
              <a:solidFill>
                <a:schemeClr val="tx1"/>
              </a:solidFill>
              <a:latin typeface="Sakkal Majalla" panose="02000000000000000000" pitchFamily="2" charset="-78"/>
              <a:cs typeface="Sakkal Majalla" panose="02000000000000000000" pitchFamily="2" charset="-78"/>
            </a:endParaRPr>
          </a:p>
          <a:p>
            <a:pPr algn="ctr"/>
            <a:endParaRPr lang="ar-BH" sz="32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75487" y="352434"/>
            <a:ext cx="6927393" cy="766200"/>
          </a:xfrm>
        </p:spPr>
        <p:txBody>
          <a:bodyPr>
            <a:noAutofit/>
          </a:bodyPr>
          <a:lstStyle/>
          <a:p>
            <a:pPr algn="ctr"/>
            <a:r>
              <a:rPr lang="en-US" b="1" dirty="0" smtClean="0">
                <a:solidFill>
                  <a:schemeClr val="bg1"/>
                </a:solidFill>
                <a:latin typeface="Arial Black" panose="020B0A04020102020204" pitchFamily="34" charset="0"/>
              </a:rPr>
              <a:t>Telephone Etiquette</a:t>
            </a:r>
            <a:endParaRPr lang="en-US" dirty="0">
              <a:solidFill>
                <a:schemeClr val="bg1"/>
              </a:solidFill>
              <a:latin typeface="Arial Black" panose="020B0A04020102020204" pitchFamily="34" charset="0"/>
            </a:endParaRPr>
          </a:p>
        </p:txBody>
      </p:sp>
      <p:grpSp>
        <p:nvGrpSpPr>
          <p:cNvPr id="30" name="Google Shape;536;p37"/>
          <p:cNvGrpSpPr/>
          <p:nvPr/>
        </p:nvGrpSpPr>
        <p:grpSpPr>
          <a:xfrm>
            <a:off x="146939" y="291834"/>
            <a:ext cx="695430" cy="912661"/>
            <a:chOff x="590250" y="244200"/>
            <a:chExt cx="407975" cy="532175"/>
          </a:xfrm>
        </p:grpSpPr>
        <p:sp>
          <p:nvSpPr>
            <p:cNvPr id="31" name="Google Shape;537;p3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38;p3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539;p3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540;p3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541;p3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542;p37"/>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543;p37"/>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544;p37"/>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545;p37"/>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546;p3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547;p37"/>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548;p37"/>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549;p37"/>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550;p37"/>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5"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21" name="مستطيل مستدير الزوايا 20">
            <a:hlinkClick r:id="rId3" action="ppaction://hlinksldjump"/>
          </p:cNvPr>
          <p:cNvSpPr/>
          <p:nvPr/>
        </p:nvSpPr>
        <p:spPr>
          <a:xfrm>
            <a:off x="9783183" y="185420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22" name="مستطيل مستدير الزوايا 21">
            <a:hlinkClick r:id="rId4" action="ppaction://hlinksldjump"/>
          </p:cNvPr>
          <p:cNvSpPr/>
          <p:nvPr/>
        </p:nvSpPr>
        <p:spPr>
          <a:xfrm>
            <a:off x="9783183" y="257291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23" name="مستطيل مستدير الزوايا 22">
            <a:hlinkClick r:id="rId5" action="ppaction://hlinksldjump"/>
          </p:cNvPr>
          <p:cNvSpPr/>
          <p:nvPr/>
        </p:nvSpPr>
        <p:spPr>
          <a:xfrm>
            <a:off x="9783183" y="3291617"/>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24" name="مستطيل مستدير الزوايا 23">
            <a:hlinkClick r:id="rId6" action="ppaction://hlinksldjump"/>
          </p:cNvPr>
          <p:cNvSpPr/>
          <p:nvPr/>
        </p:nvSpPr>
        <p:spPr>
          <a:xfrm>
            <a:off x="9783183" y="5457558"/>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26" name="مستطيل مستدير الزوايا 25">
            <a:hlinkClick r:id="rId7" action="ppaction://hlinksldjump"/>
          </p:cNvPr>
          <p:cNvSpPr/>
          <p:nvPr/>
        </p:nvSpPr>
        <p:spPr>
          <a:xfrm>
            <a:off x="9783183" y="4010324"/>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27" name="مستطيل مستدير الزوايا 26">
            <a:hlinkClick r:id="rId8" action="ppaction://hlinksldjump"/>
          </p:cNvPr>
          <p:cNvSpPr/>
          <p:nvPr/>
        </p:nvSpPr>
        <p:spPr>
          <a:xfrm>
            <a:off x="9783183" y="472903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Fourth Goal</a:t>
            </a:r>
            <a:endParaRPr lang="ar-BH" dirty="0">
              <a:solidFill>
                <a:srgbClr val="3F5378"/>
              </a:solidFill>
              <a:latin typeface="Arial Black" panose="020B0A04020102020204" pitchFamily="34" charset="0"/>
            </a:endParaRPr>
          </a:p>
        </p:txBody>
      </p:sp>
      <p:sp>
        <p:nvSpPr>
          <p:cNvPr id="28" name="TextBox 12">
            <a:extLst>
              <a:ext uri="{FF2B5EF4-FFF2-40B4-BE49-F238E27FC236}">
                <a16:creationId xmlns:a16="http://schemas.microsoft.com/office/drawing/2014/main" xmlns="" id="{E98CE9C2-6904-49B5-B3CF-B1053D82A6B9}"/>
              </a:ext>
            </a:extLst>
          </p:cNvPr>
          <p:cNvSpPr txBox="1"/>
          <p:nvPr/>
        </p:nvSpPr>
        <p:spPr>
          <a:xfrm>
            <a:off x="-478289"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3                 Lesson 3.3:  Telephone Communication </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46"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47" name="رابط مستقيم 46"/>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48"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462559965"/>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solidFill>
                <a:schemeClr val="tx1"/>
              </a:solidFill>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71268" y="406802"/>
            <a:ext cx="6587519" cy="766200"/>
          </a:xfrm>
        </p:spPr>
        <p:txBody>
          <a:bodyPr>
            <a:noAutofit/>
          </a:bodyPr>
          <a:lstStyle/>
          <a:p>
            <a:pPr algn="ctr"/>
            <a:r>
              <a:rPr lang="en-US" sz="4000" b="1" dirty="0">
                <a:solidFill>
                  <a:schemeClr val="bg1"/>
                </a:solidFill>
                <a:latin typeface="Arial Black" panose="020B0A04020102020204" pitchFamily="34" charset="0"/>
              </a:rPr>
              <a:t>Evaluation Activity</a:t>
            </a:r>
            <a:endParaRPr lang="en-US" sz="4000" dirty="0">
              <a:solidFill>
                <a:schemeClr val="bg1"/>
              </a:solidFill>
              <a:latin typeface="Arial Black" panose="020B0A04020102020204" pitchFamily="34" charset="0"/>
            </a:endParaRPr>
          </a:p>
        </p:txBody>
      </p:sp>
      <p:grpSp>
        <p:nvGrpSpPr>
          <p:cNvPr id="19" name="Shape 389">
            <a:extLst>
              <a:ext uri="{FF2B5EF4-FFF2-40B4-BE49-F238E27FC236}">
                <a16:creationId xmlns:a16="http://schemas.microsoft.com/office/drawing/2014/main" xmlns="" id="{C4099917-D859-42F0-B91A-D37A96162095}"/>
              </a:ext>
            </a:extLst>
          </p:cNvPr>
          <p:cNvGrpSpPr/>
          <p:nvPr/>
        </p:nvGrpSpPr>
        <p:grpSpPr>
          <a:xfrm>
            <a:off x="2277823" y="3340906"/>
            <a:ext cx="5043757" cy="907708"/>
            <a:chOff x="-1535283" y="1287960"/>
            <a:chExt cx="11486579" cy="2067200"/>
          </a:xfrm>
        </p:grpSpPr>
        <p:sp>
          <p:nvSpPr>
            <p:cNvPr id="20" name="Shape 390">
              <a:extLst>
                <a:ext uri="{FF2B5EF4-FFF2-40B4-BE49-F238E27FC236}">
                  <a16:creationId xmlns:a16="http://schemas.microsoft.com/office/drawing/2014/main" xmlns="" id="{CACBFDBD-42DF-4D74-ADA8-D8DA82A3D5BA}"/>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1" name="Shape 391">
              <a:extLst>
                <a:ext uri="{FF2B5EF4-FFF2-40B4-BE49-F238E27FC236}">
                  <a16:creationId xmlns:a16="http://schemas.microsoft.com/office/drawing/2014/main" xmlns="" id="{20F5926B-CB34-4033-9CC3-657774F90114}"/>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2" name="Shape 392">
              <a:extLst>
                <a:ext uri="{FF2B5EF4-FFF2-40B4-BE49-F238E27FC236}">
                  <a16:creationId xmlns:a16="http://schemas.microsoft.com/office/drawing/2014/main" xmlns="" id="{BF938370-9D6C-4946-9963-F6B7B4059330}"/>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3" name="Shape 393">
              <a:extLst>
                <a:ext uri="{FF2B5EF4-FFF2-40B4-BE49-F238E27FC236}">
                  <a16:creationId xmlns:a16="http://schemas.microsoft.com/office/drawing/2014/main" xmlns="" id="{7B5039CC-0046-4C99-9F80-21F3C6B1D282}"/>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4" name="Shape 394">
              <a:extLst>
                <a:ext uri="{FF2B5EF4-FFF2-40B4-BE49-F238E27FC236}">
                  <a16:creationId xmlns:a16="http://schemas.microsoft.com/office/drawing/2014/main" xmlns="" id="{6D2ABAE8-B20F-4E25-8E65-42AF6C2D7533}"/>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grpSp>
        <p:nvGrpSpPr>
          <p:cNvPr id="25" name="Shape 395">
            <a:extLst>
              <a:ext uri="{FF2B5EF4-FFF2-40B4-BE49-F238E27FC236}">
                <a16:creationId xmlns:a16="http://schemas.microsoft.com/office/drawing/2014/main" xmlns="" id="{38E6A2FE-D28E-446B-A2D1-3CB7DE099D62}"/>
              </a:ext>
            </a:extLst>
          </p:cNvPr>
          <p:cNvGrpSpPr/>
          <p:nvPr/>
        </p:nvGrpSpPr>
        <p:grpSpPr>
          <a:xfrm>
            <a:off x="2277823" y="4788706"/>
            <a:ext cx="5043757" cy="907708"/>
            <a:chOff x="-1535283" y="1287960"/>
            <a:chExt cx="11486579" cy="2067200"/>
          </a:xfrm>
        </p:grpSpPr>
        <p:sp>
          <p:nvSpPr>
            <p:cNvPr id="26" name="Shape 396">
              <a:extLst>
                <a:ext uri="{FF2B5EF4-FFF2-40B4-BE49-F238E27FC236}">
                  <a16:creationId xmlns:a16="http://schemas.microsoft.com/office/drawing/2014/main" xmlns="" id="{AEF7D7E2-4BFF-4C79-9C63-9F416080C6CD}"/>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7" name="Shape 397">
              <a:extLst>
                <a:ext uri="{FF2B5EF4-FFF2-40B4-BE49-F238E27FC236}">
                  <a16:creationId xmlns:a16="http://schemas.microsoft.com/office/drawing/2014/main" xmlns="" id="{9F607278-3580-4BB1-B054-D3BC715E8FD6}"/>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8" name="Shape 398">
              <a:extLst>
                <a:ext uri="{FF2B5EF4-FFF2-40B4-BE49-F238E27FC236}">
                  <a16:creationId xmlns:a16="http://schemas.microsoft.com/office/drawing/2014/main" xmlns="" id="{38D24E88-6292-49E5-88EB-35014FF790E3}"/>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0" name="Shape 399">
              <a:extLst>
                <a:ext uri="{FF2B5EF4-FFF2-40B4-BE49-F238E27FC236}">
                  <a16:creationId xmlns:a16="http://schemas.microsoft.com/office/drawing/2014/main" xmlns="" id="{A521EBA3-2373-4AC9-80DD-F3B71EEDD4D3}"/>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1" name="Shape 400">
              <a:extLst>
                <a:ext uri="{FF2B5EF4-FFF2-40B4-BE49-F238E27FC236}">
                  <a16:creationId xmlns:a16="http://schemas.microsoft.com/office/drawing/2014/main" xmlns="" id="{6E28C8A6-8E81-461A-A0EC-3FE2C1E664C2}"/>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grpSp>
        <p:nvGrpSpPr>
          <p:cNvPr id="32" name="Shape 401">
            <a:extLst>
              <a:ext uri="{FF2B5EF4-FFF2-40B4-BE49-F238E27FC236}">
                <a16:creationId xmlns:a16="http://schemas.microsoft.com/office/drawing/2014/main" xmlns="" id="{D03D6310-8A20-4034-8721-C83104C5D725}"/>
              </a:ext>
            </a:extLst>
          </p:cNvPr>
          <p:cNvGrpSpPr/>
          <p:nvPr/>
        </p:nvGrpSpPr>
        <p:grpSpPr>
          <a:xfrm>
            <a:off x="2277823" y="1893106"/>
            <a:ext cx="5043757" cy="907708"/>
            <a:chOff x="-1535283" y="1287960"/>
            <a:chExt cx="11486579" cy="2067200"/>
          </a:xfrm>
        </p:grpSpPr>
        <p:sp>
          <p:nvSpPr>
            <p:cNvPr id="33" name="Shape 402">
              <a:extLst>
                <a:ext uri="{FF2B5EF4-FFF2-40B4-BE49-F238E27FC236}">
                  <a16:creationId xmlns:a16="http://schemas.microsoft.com/office/drawing/2014/main" xmlns="" id="{8DFCF5A8-ABEE-4891-8C0E-72B790DCFD51}"/>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4" name="Shape 403">
              <a:extLst>
                <a:ext uri="{FF2B5EF4-FFF2-40B4-BE49-F238E27FC236}">
                  <a16:creationId xmlns:a16="http://schemas.microsoft.com/office/drawing/2014/main" xmlns="" id="{D6A1A385-7083-4302-B912-2C1159CBC261}"/>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5" name="Shape 404">
              <a:extLst>
                <a:ext uri="{FF2B5EF4-FFF2-40B4-BE49-F238E27FC236}">
                  <a16:creationId xmlns:a16="http://schemas.microsoft.com/office/drawing/2014/main" xmlns="" id="{2D410945-D268-4395-9F8E-DDFC0C737983}"/>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6" name="Shape 405">
              <a:extLst>
                <a:ext uri="{FF2B5EF4-FFF2-40B4-BE49-F238E27FC236}">
                  <a16:creationId xmlns:a16="http://schemas.microsoft.com/office/drawing/2014/main" xmlns="" id="{D2450F0C-4A2E-40A9-97E4-D2E8B0BAB1A1}"/>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7" name="Shape 406">
              <a:extLst>
                <a:ext uri="{FF2B5EF4-FFF2-40B4-BE49-F238E27FC236}">
                  <a16:creationId xmlns:a16="http://schemas.microsoft.com/office/drawing/2014/main" xmlns="" id="{F9F32F86-BF23-4BF2-A7F1-669699909613}"/>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sp>
        <p:nvSpPr>
          <p:cNvPr id="38" name="Shape 407">
            <a:extLst>
              <a:ext uri="{FF2B5EF4-FFF2-40B4-BE49-F238E27FC236}">
                <a16:creationId xmlns:a16="http://schemas.microsoft.com/office/drawing/2014/main" xmlns="" id="{33CBEDF1-B50B-4C10-9106-D4B73D5D1AD0}"/>
              </a:ext>
            </a:extLst>
          </p:cNvPr>
          <p:cNvSpPr txBox="1">
            <a:spLocks/>
          </p:cNvSpPr>
          <p:nvPr/>
        </p:nvSpPr>
        <p:spPr>
          <a:xfrm>
            <a:off x="2837905" y="2081935"/>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Activity</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39" name="Shape 408">
            <a:extLst>
              <a:ext uri="{FF2B5EF4-FFF2-40B4-BE49-F238E27FC236}">
                <a16:creationId xmlns:a16="http://schemas.microsoft.com/office/drawing/2014/main" xmlns="" id="{12D52847-7E1E-4BED-8555-89D4AF8823AE}"/>
              </a:ext>
            </a:extLst>
          </p:cNvPr>
          <p:cNvSpPr txBox="1">
            <a:spLocks/>
          </p:cNvSpPr>
          <p:nvPr/>
        </p:nvSpPr>
        <p:spPr>
          <a:xfrm>
            <a:off x="2837905" y="2795883"/>
            <a:ext cx="3917100" cy="463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smtClean="0">
                <a:solidFill>
                  <a:srgbClr val="3F5378"/>
                </a:solidFill>
                <a:latin typeface="Sakkal Majalla" panose="02000000000000000000" pitchFamily="2" charset="-78"/>
                <a:cs typeface="Sakkal Majalla" panose="02000000000000000000" pitchFamily="2" charset="-78"/>
              </a:rPr>
              <a:t>Answer </a:t>
            </a:r>
            <a:r>
              <a:rPr lang="en-US" b="1" dirty="0">
                <a:solidFill>
                  <a:srgbClr val="3F5378"/>
                </a:solidFill>
                <a:latin typeface="Sakkal Majalla" panose="02000000000000000000" pitchFamily="2" charset="-78"/>
                <a:cs typeface="Sakkal Majalla" panose="02000000000000000000" pitchFamily="2" charset="-78"/>
              </a:rPr>
              <a:t>Activity </a:t>
            </a:r>
            <a:r>
              <a:rPr lang="en-US" b="1" dirty="0" smtClean="0">
                <a:solidFill>
                  <a:srgbClr val="3F5378"/>
                </a:solidFill>
                <a:latin typeface="Sakkal Majalla" panose="02000000000000000000" pitchFamily="2" charset="-78"/>
                <a:cs typeface="Sakkal Majalla" panose="02000000000000000000" pitchFamily="2" charset="-78"/>
              </a:rPr>
              <a:t>(3.3.3) </a:t>
            </a:r>
            <a:r>
              <a:rPr lang="en-US" b="1" dirty="0">
                <a:solidFill>
                  <a:srgbClr val="3F5378"/>
                </a:solidFill>
                <a:latin typeface="Sakkal Majalla" panose="02000000000000000000" pitchFamily="2" charset="-78"/>
                <a:cs typeface="Sakkal Majalla" panose="02000000000000000000" pitchFamily="2" charset="-78"/>
              </a:rPr>
              <a:t>page </a:t>
            </a:r>
            <a:r>
              <a:rPr lang="en-US" b="1" dirty="0" smtClean="0">
                <a:solidFill>
                  <a:srgbClr val="3F5378"/>
                </a:solidFill>
                <a:latin typeface="Sakkal Majalla" panose="02000000000000000000" pitchFamily="2" charset="-78"/>
                <a:cs typeface="Sakkal Majalla" panose="02000000000000000000" pitchFamily="2" charset="-78"/>
              </a:rPr>
              <a:t>74 in </a:t>
            </a:r>
            <a:r>
              <a:rPr lang="en-US" b="1" dirty="0">
                <a:solidFill>
                  <a:srgbClr val="3F5378"/>
                </a:solidFill>
                <a:latin typeface="Sakkal Majalla" panose="02000000000000000000" pitchFamily="2" charset="-78"/>
                <a:cs typeface="Sakkal Majalla" panose="02000000000000000000" pitchFamily="2" charset="-78"/>
              </a:rPr>
              <a:t>the Textbook</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40" name="Shape 409">
            <a:extLst>
              <a:ext uri="{FF2B5EF4-FFF2-40B4-BE49-F238E27FC236}">
                <a16:creationId xmlns:a16="http://schemas.microsoft.com/office/drawing/2014/main" xmlns="" id="{13C39B0C-8DB7-425D-88D0-B0CDAD9A7C53}"/>
              </a:ext>
            </a:extLst>
          </p:cNvPr>
          <p:cNvSpPr txBox="1">
            <a:spLocks/>
          </p:cNvSpPr>
          <p:nvPr/>
        </p:nvSpPr>
        <p:spPr>
          <a:xfrm>
            <a:off x="2837905" y="4975135"/>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Time</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41" name="Shape 410">
            <a:extLst>
              <a:ext uri="{FF2B5EF4-FFF2-40B4-BE49-F238E27FC236}">
                <a16:creationId xmlns:a16="http://schemas.microsoft.com/office/drawing/2014/main" xmlns="" id="{C62F4748-41CE-4AE6-9199-4582ABD14EF3}"/>
              </a:ext>
            </a:extLst>
          </p:cNvPr>
          <p:cNvSpPr txBox="1">
            <a:spLocks/>
          </p:cNvSpPr>
          <p:nvPr/>
        </p:nvSpPr>
        <p:spPr>
          <a:xfrm>
            <a:off x="2837905" y="5525135"/>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smtClean="0">
                <a:solidFill>
                  <a:srgbClr val="3F5378"/>
                </a:solidFill>
                <a:latin typeface="Sakkal Majalla" panose="02000000000000000000" pitchFamily="2" charset="-78"/>
                <a:cs typeface="Sakkal Majalla" panose="02000000000000000000" pitchFamily="2" charset="-78"/>
              </a:rPr>
              <a:t>5 minutes</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42" name="Shape 411">
            <a:extLst>
              <a:ext uri="{FF2B5EF4-FFF2-40B4-BE49-F238E27FC236}">
                <a16:creationId xmlns:a16="http://schemas.microsoft.com/office/drawing/2014/main" xmlns="" id="{005989F4-A449-4366-B781-49C98CA6D001}"/>
              </a:ext>
            </a:extLst>
          </p:cNvPr>
          <p:cNvSpPr txBox="1">
            <a:spLocks/>
          </p:cNvSpPr>
          <p:nvPr/>
        </p:nvSpPr>
        <p:spPr>
          <a:xfrm>
            <a:off x="2837905" y="3523594"/>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Type of activity</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43" name="Shape 412">
            <a:extLst>
              <a:ext uri="{FF2B5EF4-FFF2-40B4-BE49-F238E27FC236}">
                <a16:creationId xmlns:a16="http://schemas.microsoft.com/office/drawing/2014/main" xmlns="" id="{D11D7123-0D25-422D-A3C5-A0B2013460AD}"/>
              </a:ext>
            </a:extLst>
          </p:cNvPr>
          <p:cNvSpPr txBox="1">
            <a:spLocks/>
          </p:cNvSpPr>
          <p:nvPr/>
        </p:nvSpPr>
        <p:spPr>
          <a:xfrm>
            <a:off x="2837905" y="4058186"/>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smtClean="0">
                <a:solidFill>
                  <a:srgbClr val="3F5378"/>
                </a:solidFill>
                <a:latin typeface="Sakkal Majalla" panose="02000000000000000000" pitchFamily="2" charset="-78"/>
                <a:cs typeface="Sakkal Majalla" panose="02000000000000000000" pitchFamily="2" charset="-78"/>
              </a:rPr>
              <a:t>In Group - Oral</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73" name="Shape 586"/>
          <p:cNvSpPr/>
          <p:nvPr/>
        </p:nvSpPr>
        <p:spPr>
          <a:xfrm>
            <a:off x="220494" y="386646"/>
            <a:ext cx="1124212" cy="786355"/>
          </a:xfrm>
          <a:custGeom>
            <a:avLst/>
            <a:gdLst/>
            <a:ahLst/>
            <a:cxnLst/>
            <a:rect l="0" t="0" r="0" b="0"/>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3810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5" name="Oval 97">
            <a:extLst>
              <a:ext uri="{FF2B5EF4-FFF2-40B4-BE49-F238E27FC236}">
                <a16:creationId xmlns:a16="http://schemas.microsoft.com/office/drawing/2014/main" xmlns="" id="{C4B62E25-6A47-448C-8F92-E28F8EECF468}"/>
              </a:ext>
            </a:extLst>
          </p:cNvPr>
          <p:cNvSpPr/>
          <p:nvPr/>
        </p:nvSpPr>
        <p:spPr>
          <a:xfrm>
            <a:off x="495198" y="4570902"/>
            <a:ext cx="1368000" cy="135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noFill/>
            </a:endParaRPr>
          </a:p>
        </p:txBody>
      </p:sp>
      <p:grpSp>
        <p:nvGrpSpPr>
          <p:cNvPr id="56" name="Shape 851">
            <a:extLst>
              <a:ext uri="{FF2B5EF4-FFF2-40B4-BE49-F238E27FC236}">
                <a16:creationId xmlns:a16="http://schemas.microsoft.com/office/drawing/2014/main" xmlns="" id="{64D0DDE7-60EB-4561-86C5-C988C7076341}"/>
              </a:ext>
            </a:extLst>
          </p:cNvPr>
          <p:cNvGrpSpPr/>
          <p:nvPr/>
        </p:nvGrpSpPr>
        <p:grpSpPr>
          <a:xfrm>
            <a:off x="411444" y="4470386"/>
            <a:ext cx="1555200" cy="1541052"/>
            <a:chOff x="6649150" y="309350"/>
            <a:chExt cx="395800" cy="395800"/>
          </a:xfrm>
        </p:grpSpPr>
        <p:sp>
          <p:nvSpPr>
            <p:cNvPr id="57" name="Shape 852">
              <a:extLst>
                <a:ext uri="{FF2B5EF4-FFF2-40B4-BE49-F238E27FC236}">
                  <a16:creationId xmlns:a16="http://schemas.microsoft.com/office/drawing/2014/main" xmlns="" id="{27429AEC-28DB-45C0-B2FB-552D8B884546}"/>
                </a:ext>
              </a:extLst>
            </p:cNvPr>
            <p:cNvSpPr/>
            <p:nvPr/>
          </p:nvSpPr>
          <p:spPr>
            <a:xfrm>
              <a:off x="6649150" y="309350"/>
              <a:ext cx="395800" cy="395800"/>
            </a:xfrm>
            <a:custGeom>
              <a:avLst/>
              <a:gdLst/>
              <a:ahLst/>
              <a:cxnLst/>
              <a:rect l="0" t="0" r="0" b="0"/>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8" name="Shape 853">
              <a:extLst>
                <a:ext uri="{FF2B5EF4-FFF2-40B4-BE49-F238E27FC236}">
                  <a16:creationId xmlns:a16="http://schemas.microsoft.com/office/drawing/2014/main" xmlns="" id="{48C6096A-F6BD-4608-B2FE-9078BF9F0883}"/>
                </a:ext>
              </a:extLst>
            </p:cNvPr>
            <p:cNvSpPr/>
            <p:nvPr/>
          </p:nvSpPr>
          <p:spPr>
            <a:xfrm>
              <a:off x="6673500" y="333700"/>
              <a:ext cx="347100" cy="347100"/>
            </a:xfrm>
            <a:custGeom>
              <a:avLst/>
              <a:gdLst/>
              <a:ahLst/>
              <a:cxnLst/>
              <a:rect l="0" t="0" r="0" b="0"/>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9" name="Shape 854">
              <a:extLst>
                <a:ext uri="{FF2B5EF4-FFF2-40B4-BE49-F238E27FC236}">
                  <a16:creationId xmlns:a16="http://schemas.microsoft.com/office/drawing/2014/main" xmlns="" id="{F8A40F1B-E2A2-4F36-BED0-1708249FFA67}"/>
                </a:ext>
              </a:extLst>
            </p:cNvPr>
            <p:cNvSpPr/>
            <p:nvPr/>
          </p:nvSpPr>
          <p:spPr>
            <a:xfrm>
              <a:off x="6848850" y="397625"/>
              <a:ext cx="54825" cy="169300"/>
            </a:xfrm>
            <a:custGeom>
              <a:avLst/>
              <a:gdLst/>
              <a:ahLst/>
              <a:cxnLst/>
              <a:rect l="0" t="0" r="0" b="0"/>
              <a:pathLst>
                <a:path w="2193" h="6772" fill="none" extrusionOk="0">
                  <a:moveTo>
                    <a:pt x="1" y="1"/>
                  </a:moveTo>
                  <a:lnTo>
                    <a:pt x="1" y="4580"/>
                  </a:lnTo>
                  <a:lnTo>
                    <a:pt x="2193" y="677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0" name="Shape 855">
              <a:extLst>
                <a:ext uri="{FF2B5EF4-FFF2-40B4-BE49-F238E27FC236}">
                  <a16:creationId xmlns:a16="http://schemas.microsoft.com/office/drawing/2014/main" xmlns="" id="{EB687C49-4766-495E-A6E9-88AD68D70608}"/>
                </a:ext>
              </a:extLst>
            </p:cNvPr>
            <p:cNvSpPr/>
            <p:nvPr/>
          </p:nvSpPr>
          <p:spPr>
            <a:xfrm>
              <a:off x="6847025" y="333700"/>
              <a:ext cx="25" cy="29250"/>
            </a:xfrm>
            <a:custGeom>
              <a:avLst/>
              <a:gdLst/>
              <a:ahLst/>
              <a:cxnLst/>
              <a:rect l="0" t="0" r="0" b="0"/>
              <a:pathLst>
                <a:path w="1" h="1170" fill="none" extrusionOk="0">
                  <a:moveTo>
                    <a:pt x="1" y="1170"/>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1" name="Shape 856">
              <a:extLst>
                <a:ext uri="{FF2B5EF4-FFF2-40B4-BE49-F238E27FC236}">
                  <a16:creationId xmlns:a16="http://schemas.microsoft.com/office/drawing/2014/main" xmlns="" id="{ABBCFF4F-BDC1-4DEC-A2A2-0922FAC8E3DF}"/>
                </a:ext>
              </a:extLst>
            </p:cNvPr>
            <p:cNvSpPr/>
            <p:nvPr/>
          </p:nvSpPr>
          <p:spPr>
            <a:xfrm>
              <a:off x="6760575" y="35685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2" name="Shape 857">
              <a:extLst>
                <a:ext uri="{FF2B5EF4-FFF2-40B4-BE49-F238E27FC236}">
                  <a16:creationId xmlns:a16="http://schemas.microsoft.com/office/drawing/2014/main" xmlns="" id="{D19568E2-824D-4D35-B32E-6425DEF39880}"/>
                </a:ext>
              </a:extLst>
            </p:cNvPr>
            <p:cNvSpPr/>
            <p:nvPr/>
          </p:nvSpPr>
          <p:spPr>
            <a:xfrm>
              <a:off x="6760575" y="356850"/>
              <a:ext cx="14025" cy="24975"/>
            </a:xfrm>
            <a:custGeom>
              <a:avLst/>
              <a:gdLst/>
              <a:ahLst/>
              <a:cxnLst/>
              <a:rect l="0" t="0" r="0" b="0"/>
              <a:pathLst>
                <a:path w="561" h="999" fill="none" extrusionOk="0">
                  <a:moveTo>
                    <a:pt x="1" y="0"/>
                  </a:moveTo>
                  <a:lnTo>
                    <a:pt x="561"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3" name="Shape 858">
              <a:extLst>
                <a:ext uri="{FF2B5EF4-FFF2-40B4-BE49-F238E27FC236}">
                  <a16:creationId xmlns:a16="http://schemas.microsoft.com/office/drawing/2014/main" xmlns="" id="{862AC30E-7F0B-45C1-8B9A-61BA66ACDA56}"/>
                </a:ext>
              </a:extLst>
            </p:cNvPr>
            <p:cNvSpPr/>
            <p:nvPr/>
          </p:nvSpPr>
          <p:spPr>
            <a:xfrm>
              <a:off x="6696650" y="420775"/>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4" name="Shape 859">
              <a:extLst>
                <a:ext uri="{FF2B5EF4-FFF2-40B4-BE49-F238E27FC236}">
                  <a16:creationId xmlns:a16="http://schemas.microsoft.com/office/drawing/2014/main" xmlns="" id="{F1DF5F39-C78A-47BF-A00D-ABC4A994A307}"/>
                </a:ext>
              </a:extLst>
            </p:cNvPr>
            <p:cNvSpPr/>
            <p:nvPr/>
          </p:nvSpPr>
          <p:spPr>
            <a:xfrm>
              <a:off x="6696650" y="420775"/>
              <a:ext cx="24975" cy="14025"/>
            </a:xfrm>
            <a:custGeom>
              <a:avLst/>
              <a:gdLst/>
              <a:ahLst/>
              <a:cxnLst/>
              <a:rect l="0" t="0" r="0" b="0"/>
              <a:pathLst>
                <a:path w="999" h="561" fill="none" extrusionOk="0">
                  <a:moveTo>
                    <a:pt x="0" y="0"/>
                  </a:moveTo>
                  <a:lnTo>
                    <a:pt x="999" y="56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5" name="Shape 860">
              <a:extLst>
                <a:ext uri="{FF2B5EF4-FFF2-40B4-BE49-F238E27FC236}">
                  <a16:creationId xmlns:a16="http://schemas.microsoft.com/office/drawing/2014/main" xmlns="" id="{6B9DAA1B-E1E9-4FE7-83C2-D7C41ADD7D31}"/>
                </a:ext>
              </a:extLst>
            </p:cNvPr>
            <p:cNvSpPr/>
            <p:nvPr/>
          </p:nvSpPr>
          <p:spPr>
            <a:xfrm>
              <a:off x="6673500" y="507225"/>
              <a:ext cx="29250" cy="25"/>
            </a:xfrm>
            <a:custGeom>
              <a:avLst/>
              <a:gdLst/>
              <a:ahLst/>
              <a:cxnLst/>
              <a:rect l="0" t="0" r="0" b="0"/>
              <a:pathLst>
                <a:path w="1170" h="1" fill="none" extrusionOk="0">
                  <a:moveTo>
                    <a:pt x="1" y="1"/>
                  </a:moveTo>
                  <a:lnTo>
                    <a:pt x="117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6" name="Shape 861">
              <a:extLst>
                <a:ext uri="{FF2B5EF4-FFF2-40B4-BE49-F238E27FC236}">
                  <a16:creationId xmlns:a16="http://schemas.microsoft.com/office/drawing/2014/main" xmlns="" id="{3C7184C4-079A-4B53-9B44-2FDCAB97F500}"/>
                </a:ext>
              </a:extLst>
            </p:cNvPr>
            <p:cNvSpPr/>
            <p:nvPr/>
          </p:nvSpPr>
          <p:spPr>
            <a:xfrm>
              <a:off x="6696650" y="59370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7" name="Shape 862">
              <a:extLst>
                <a:ext uri="{FF2B5EF4-FFF2-40B4-BE49-F238E27FC236}">
                  <a16:creationId xmlns:a16="http://schemas.microsoft.com/office/drawing/2014/main" xmlns="" id="{907D172D-32DF-4EEC-BD7C-01D396E339C1}"/>
                </a:ext>
              </a:extLst>
            </p:cNvPr>
            <p:cNvSpPr/>
            <p:nvPr/>
          </p:nvSpPr>
          <p:spPr>
            <a:xfrm>
              <a:off x="6696650" y="579700"/>
              <a:ext cx="24975" cy="14025"/>
            </a:xfrm>
            <a:custGeom>
              <a:avLst/>
              <a:gdLst/>
              <a:ahLst/>
              <a:cxnLst/>
              <a:rect l="0" t="0" r="0" b="0"/>
              <a:pathLst>
                <a:path w="999" h="561" fill="none" extrusionOk="0">
                  <a:moveTo>
                    <a:pt x="0" y="560"/>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8" name="Shape 863">
              <a:extLst>
                <a:ext uri="{FF2B5EF4-FFF2-40B4-BE49-F238E27FC236}">
                  <a16:creationId xmlns:a16="http://schemas.microsoft.com/office/drawing/2014/main" xmlns="" id="{BDE29496-958B-4C43-9DE9-1B8A6E6D800C}"/>
                </a:ext>
              </a:extLst>
            </p:cNvPr>
            <p:cNvSpPr/>
            <p:nvPr/>
          </p:nvSpPr>
          <p:spPr>
            <a:xfrm>
              <a:off x="6760575" y="632675"/>
              <a:ext cx="14025" cy="24975"/>
            </a:xfrm>
            <a:custGeom>
              <a:avLst/>
              <a:gdLst/>
              <a:ahLst/>
              <a:cxnLst/>
              <a:rect l="0" t="0" r="0" b="0"/>
              <a:pathLst>
                <a:path w="561" h="999" fill="none" extrusionOk="0">
                  <a:moveTo>
                    <a:pt x="1" y="999"/>
                  </a:moveTo>
                  <a:lnTo>
                    <a:pt x="56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9" name="Shape 864">
              <a:extLst>
                <a:ext uri="{FF2B5EF4-FFF2-40B4-BE49-F238E27FC236}">
                  <a16:creationId xmlns:a16="http://schemas.microsoft.com/office/drawing/2014/main" xmlns="" id="{F9D9BB12-0A7E-4BDB-BC5E-A672E5AE3FC3}"/>
                </a:ext>
              </a:extLst>
            </p:cNvPr>
            <p:cNvSpPr/>
            <p:nvPr/>
          </p:nvSpPr>
          <p:spPr>
            <a:xfrm>
              <a:off x="6760575" y="657625"/>
              <a:ext cx="25" cy="25"/>
            </a:xfrm>
            <a:custGeom>
              <a:avLst/>
              <a:gdLst/>
              <a:ahLst/>
              <a:cxnLst/>
              <a:rect l="0" t="0" r="0" b="0"/>
              <a:pathLst>
                <a:path w="1" h="1" fill="none" extrusionOk="0">
                  <a:moveTo>
                    <a:pt x="1" y="1"/>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70" name="Shape 865">
              <a:extLst>
                <a:ext uri="{FF2B5EF4-FFF2-40B4-BE49-F238E27FC236}">
                  <a16:creationId xmlns:a16="http://schemas.microsoft.com/office/drawing/2014/main" xmlns="" id="{85D3B614-08AC-4631-8116-C03A3D7823FC}"/>
                </a:ext>
              </a:extLst>
            </p:cNvPr>
            <p:cNvSpPr/>
            <p:nvPr/>
          </p:nvSpPr>
          <p:spPr>
            <a:xfrm>
              <a:off x="6847025" y="651550"/>
              <a:ext cx="25" cy="29250"/>
            </a:xfrm>
            <a:custGeom>
              <a:avLst/>
              <a:gdLst/>
              <a:ahLst/>
              <a:cxnLst/>
              <a:rect l="0" t="0" r="0" b="0"/>
              <a:pathLst>
                <a:path w="1" h="1170" fill="none" extrusionOk="0">
                  <a:moveTo>
                    <a:pt x="1" y="0"/>
                  </a:moveTo>
                  <a:lnTo>
                    <a:pt x="1" y="116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71" name="Shape 866">
              <a:extLst>
                <a:ext uri="{FF2B5EF4-FFF2-40B4-BE49-F238E27FC236}">
                  <a16:creationId xmlns:a16="http://schemas.microsoft.com/office/drawing/2014/main" xmlns="" id="{7AD4277C-C5F7-4F36-B66A-D152D43F1AD4}"/>
                </a:ext>
              </a:extLst>
            </p:cNvPr>
            <p:cNvSpPr/>
            <p:nvPr/>
          </p:nvSpPr>
          <p:spPr>
            <a:xfrm>
              <a:off x="6919500" y="632675"/>
              <a:ext cx="14025" cy="24975"/>
            </a:xfrm>
            <a:custGeom>
              <a:avLst/>
              <a:gdLst/>
              <a:ahLst/>
              <a:cxnLst/>
              <a:rect l="0" t="0" r="0" b="0"/>
              <a:pathLst>
                <a:path w="561" h="999" fill="none" extrusionOk="0">
                  <a:moveTo>
                    <a:pt x="560" y="999"/>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72" name="Shape 867">
              <a:extLst>
                <a:ext uri="{FF2B5EF4-FFF2-40B4-BE49-F238E27FC236}">
                  <a16:creationId xmlns:a16="http://schemas.microsoft.com/office/drawing/2014/main" xmlns="" id="{8C19E91C-B14C-4F70-95DA-44C32B314D05}"/>
                </a:ext>
              </a:extLst>
            </p:cNvPr>
            <p:cNvSpPr/>
            <p:nvPr/>
          </p:nvSpPr>
          <p:spPr>
            <a:xfrm>
              <a:off x="6933500" y="657625"/>
              <a:ext cx="25" cy="25"/>
            </a:xfrm>
            <a:custGeom>
              <a:avLst/>
              <a:gdLst/>
              <a:ahLst/>
              <a:cxnLst/>
              <a:rect l="0" t="0" r="0" b="0"/>
              <a:pathLst>
                <a:path w="1" h="1" fill="none" extrusionOk="0">
                  <a:moveTo>
                    <a:pt x="0"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74" name="Shape 868">
              <a:extLst>
                <a:ext uri="{FF2B5EF4-FFF2-40B4-BE49-F238E27FC236}">
                  <a16:creationId xmlns:a16="http://schemas.microsoft.com/office/drawing/2014/main" xmlns="" id="{606D9593-4554-40BC-9D2E-757AD28284A6}"/>
                </a:ext>
              </a:extLst>
            </p:cNvPr>
            <p:cNvSpPr/>
            <p:nvPr/>
          </p:nvSpPr>
          <p:spPr>
            <a:xfrm>
              <a:off x="6972475" y="579700"/>
              <a:ext cx="24975" cy="14025"/>
            </a:xfrm>
            <a:custGeom>
              <a:avLst/>
              <a:gdLst/>
              <a:ahLst/>
              <a:cxnLst/>
              <a:rect l="0" t="0" r="0" b="0"/>
              <a:pathLst>
                <a:path w="999" h="561" fill="none" extrusionOk="0">
                  <a:moveTo>
                    <a:pt x="999" y="56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0" name="Shape 869">
              <a:extLst>
                <a:ext uri="{FF2B5EF4-FFF2-40B4-BE49-F238E27FC236}">
                  <a16:creationId xmlns:a16="http://schemas.microsoft.com/office/drawing/2014/main" xmlns="" id="{7790E55B-6DBC-4A43-85C9-06ED7867876C}"/>
                </a:ext>
              </a:extLst>
            </p:cNvPr>
            <p:cNvSpPr/>
            <p:nvPr/>
          </p:nvSpPr>
          <p:spPr>
            <a:xfrm>
              <a:off x="6997425" y="59370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1" name="Shape 870">
              <a:extLst>
                <a:ext uri="{FF2B5EF4-FFF2-40B4-BE49-F238E27FC236}">
                  <a16:creationId xmlns:a16="http://schemas.microsoft.com/office/drawing/2014/main" xmlns="" id="{8464B5F5-5332-4C80-9F5D-CD1F00E7DA7A}"/>
                </a:ext>
              </a:extLst>
            </p:cNvPr>
            <p:cNvSpPr/>
            <p:nvPr/>
          </p:nvSpPr>
          <p:spPr>
            <a:xfrm>
              <a:off x="6991350" y="507225"/>
              <a:ext cx="29250" cy="25"/>
            </a:xfrm>
            <a:custGeom>
              <a:avLst/>
              <a:gdLst/>
              <a:ahLst/>
              <a:cxnLst/>
              <a:rect l="0" t="0" r="0" b="0"/>
              <a:pathLst>
                <a:path w="1170" h="1" fill="none" extrusionOk="0">
                  <a:moveTo>
                    <a:pt x="1169"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2" name="Shape 871">
              <a:extLst>
                <a:ext uri="{FF2B5EF4-FFF2-40B4-BE49-F238E27FC236}">
                  <a16:creationId xmlns:a16="http://schemas.microsoft.com/office/drawing/2014/main" xmlns="" id="{886D231C-8A06-4124-B8B3-C12A080917CE}"/>
                </a:ext>
              </a:extLst>
            </p:cNvPr>
            <p:cNvSpPr/>
            <p:nvPr/>
          </p:nvSpPr>
          <p:spPr>
            <a:xfrm>
              <a:off x="6972475" y="420775"/>
              <a:ext cx="24975" cy="14025"/>
            </a:xfrm>
            <a:custGeom>
              <a:avLst/>
              <a:gdLst/>
              <a:ahLst/>
              <a:cxnLst/>
              <a:rect l="0" t="0" r="0" b="0"/>
              <a:pathLst>
                <a:path w="999" h="561" fill="none" extrusionOk="0">
                  <a:moveTo>
                    <a:pt x="0" y="561"/>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3" name="Shape 872">
              <a:extLst>
                <a:ext uri="{FF2B5EF4-FFF2-40B4-BE49-F238E27FC236}">
                  <a16:creationId xmlns:a16="http://schemas.microsoft.com/office/drawing/2014/main" xmlns="" id="{8206EC53-AE62-49C8-BC50-AC696CCCCC73}"/>
                </a:ext>
              </a:extLst>
            </p:cNvPr>
            <p:cNvSpPr/>
            <p:nvPr/>
          </p:nvSpPr>
          <p:spPr>
            <a:xfrm>
              <a:off x="6997425" y="420775"/>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4" name="Shape 873">
              <a:extLst>
                <a:ext uri="{FF2B5EF4-FFF2-40B4-BE49-F238E27FC236}">
                  <a16:creationId xmlns:a16="http://schemas.microsoft.com/office/drawing/2014/main" xmlns="" id="{43FE69B3-2B01-4185-A9DC-6684A4C94BBA}"/>
                </a:ext>
              </a:extLst>
            </p:cNvPr>
            <p:cNvSpPr/>
            <p:nvPr/>
          </p:nvSpPr>
          <p:spPr>
            <a:xfrm>
              <a:off x="6919500" y="356850"/>
              <a:ext cx="14025" cy="24975"/>
            </a:xfrm>
            <a:custGeom>
              <a:avLst/>
              <a:gdLst/>
              <a:ahLst/>
              <a:cxnLst/>
              <a:rect l="0" t="0" r="0" b="0"/>
              <a:pathLst>
                <a:path w="561" h="999" fill="none" extrusionOk="0">
                  <a:moveTo>
                    <a:pt x="560" y="0"/>
                  </a:moveTo>
                  <a:lnTo>
                    <a:pt x="0"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5" name="Shape 874">
              <a:extLst>
                <a:ext uri="{FF2B5EF4-FFF2-40B4-BE49-F238E27FC236}">
                  <a16:creationId xmlns:a16="http://schemas.microsoft.com/office/drawing/2014/main" xmlns="" id="{BC7AD370-DC68-4382-A2E0-9486F10D89AB}"/>
                </a:ext>
              </a:extLst>
            </p:cNvPr>
            <p:cNvSpPr/>
            <p:nvPr/>
          </p:nvSpPr>
          <p:spPr>
            <a:xfrm>
              <a:off x="6933500" y="35685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75" name="مستطيل مستدير الزوايا 74">
            <a:hlinkClick r:id="rId2" action="ppaction://hlinksldjump"/>
          </p:cNvPr>
          <p:cNvSpPr/>
          <p:nvPr/>
        </p:nvSpPr>
        <p:spPr>
          <a:xfrm>
            <a:off x="9783183" y="185420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76" name="مستطيل مستدير الزوايا 75">
            <a:hlinkClick r:id="rId3" action="ppaction://hlinksldjump"/>
          </p:cNvPr>
          <p:cNvSpPr/>
          <p:nvPr/>
        </p:nvSpPr>
        <p:spPr>
          <a:xfrm>
            <a:off x="9783183" y="257291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77" name="مستطيل مستدير الزوايا 76">
            <a:hlinkClick r:id="rId4" action="ppaction://hlinksldjump"/>
          </p:cNvPr>
          <p:cNvSpPr/>
          <p:nvPr/>
        </p:nvSpPr>
        <p:spPr>
          <a:xfrm>
            <a:off x="9783183" y="3291617"/>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78" name="مستطيل مستدير الزوايا 77">
            <a:hlinkClick r:id="rId5" action="ppaction://hlinksldjump"/>
          </p:cNvPr>
          <p:cNvSpPr/>
          <p:nvPr/>
        </p:nvSpPr>
        <p:spPr>
          <a:xfrm>
            <a:off x="9783183" y="5457558"/>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80" name="مستطيل مستدير الزوايا 79">
            <a:hlinkClick r:id="rId6" action="ppaction://hlinksldjump"/>
          </p:cNvPr>
          <p:cNvSpPr/>
          <p:nvPr/>
        </p:nvSpPr>
        <p:spPr>
          <a:xfrm>
            <a:off x="9783183" y="4010324"/>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81" name="مستطيل مستدير الزوايا 80">
            <a:hlinkClick r:id="rId7" action="ppaction://hlinksldjump"/>
          </p:cNvPr>
          <p:cNvSpPr/>
          <p:nvPr/>
        </p:nvSpPr>
        <p:spPr>
          <a:xfrm>
            <a:off x="9783183" y="472903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Fourth Goal</a:t>
            </a:r>
            <a:endParaRPr lang="ar-BH" dirty="0">
              <a:solidFill>
                <a:srgbClr val="3F5378"/>
              </a:solidFill>
              <a:latin typeface="Arial Black" panose="020B0A04020102020204" pitchFamily="34" charset="0"/>
            </a:endParaRPr>
          </a:p>
        </p:txBody>
      </p:sp>
      <p:sp>
        <p:nvSpPr>
          <p:cNvPr id="82" name="TextBox 12">
            <a:extLst>
              <a:ext uri="{FF2B5EF4-FFF2-40B4-BE49-F238E27FC236}">
                <a16:creationId xmlns:a16="http://schemas.microsoft.com/office/drawing/2014/main" xmlns="" id="{E98CE9C2-6904-49B5-B3CF-B1053D82A6B9}"/>
              </a:ext>
            </a:extLst>
          </p:cNvPr>
          <p:cNvSpPr txBox="1"/>
          <p:nvPr/>
        </p:nvSpPr>
        <p:spPr>
          <a:xfrm>
            <a:off x="-478289"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3                 Lesson 3.3:  Telephone Communication </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83"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84" name="رابط مستقيم 83"/>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85"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38706920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heel(1)">
                                      <p:cBhvr>
                                        <p:cTn id="7" dur="180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457200" lvl="0" indent="-457200" algn="just">
              <a:buFont typeface="Wingdings" panose="05000000000000000000" pitchFamily="2" charset="2"/>
              <a:buChar char="Ø"/>
            </a:pPr>
            <a:r>
              <a:rPr lang="en-US" sz="2800" b="1" dirty="0">
                <a:solidFill>
                  <a:schemeClr val="tx1"/>
                </a:solidFill>
                <a:latin typeface="Sakkal Majalla" panose="02000000000000000000" pitchFamily="2" charset="-78"/>
                <a:cs typeface="Sakkal Majalla" panose="02000000000000000000" pitchFamily="2" charset="-78"/>
              </a:rPr>
              <a:t>Do not leave telephone messages to memory.  It is not possible for anyone to remember all the details from all the callers</a:t>
            </a:r>
            <a:r>
              <a:rPr lang="en-US" sz="2800" b="1" dirty="0" smtClean="0">
                <a:solidFill>
                  <a:schemeClr val="tx1"/>
                </a:solidFill>
                <a:latin typeface="Sakkal Majalla" panose="02000000000000000000" pitchFamily="2" charset="-78"/>
                <a:cs typeface="Sakkal Majalla" panose="02000000000000000000" pitchFamily="2" charset="-78"/>
              </a:rPr>
              <a:t>.</a:t>
            </a:r>
          </a:p>
          <a:p>
            <a:pPr lvl="0" algn="just"/>
            <a:endParaRPr lang="en-US" sz="1400" b="1" dirty="0" smtClean="0">
              <a:solidFill>
                <a:schemeClr val="tx1"/>
              </a:solidFill>
              <a:latin typeface="Sakkal Majalla" panose="02000000000000000000" pitchFamily="2" charset="-78"/>
              <a:cs typeface="Sakkal Majalla" panose="02000000000000000000" pitchFamily="2" charset="-78"/>
            </a:endParaRPr>
          </a:p>
          <a:p>
            <a:pPr marL="457200" lvl="0" indent="-457200" algn="just" eaLnBrk="0" fontAlgn="base" hangingPunct="0">
              <a:spcBef>
                <a:spcPct val="0"/>
              </a:spcBef>
              <a:spcAft>
                <a:spcPct val="0"/>
              </a:spcAft>
              <a:buFont typeface="Wingdings" panose="05000000000000000000" pitchFamily="2" charset="2"/>
              <a:buChar char="Ø"/>
            </a:pPr>
            <a:r>
              <a:rPr lang="en-US"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The </a:t>
            </a:r>
            <a:r>
              <a:rPr lang="en-US" sz="2800" b="1" dirty="0">
                <a:solidFill>
                  <a:schemeClr val="tx1"/>
                </a:solidFill>
                <a:latin typeface="Sakkal Majalla" panose="02000000000000000000" pitchFamily="2" charset="-78"/>
                <a:cs typeface="Sakkal Majalla" panose="02000000000000000000" pitchFamily="2" charset="-78"/>
              </a:rPr>
              <a:t>message</a:t>
            </a:r>
            <a:r>
              <a:rPr lang="en-US"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sheets used in offices has the following details of the caller:</a:t>
            </a:r>
            <a:endParaRPr lang="en-US" sz="2800" b="1" dirty="0">
              <a:solidFill>
                <a:schemeClr val="tx1"/>
              </a:solidFill>
              <a:latin typeface="Sakkal Majalla" panose="02000000000000000000" pitchFamily="2" charset="-78"/>
              <a:cs typeface="Sakkal Majalla" panose="02000000000000000000" pitchFamily="2" charset="-78"/>
            </a:endParaRPr>
          </a:p>
          <a:p>
            <a:pPr marL="1436688" lvl="0" indent="-276225" algn="just" eaLnBrk="0" fontAlgn="base" hangingPunct="0">
              <a:spcBef>
                <a:spcPct val="0"/>
              </a:spcBef>
              <a:spcAft>
                <a:spcPct val="0"/>
              </a:spcAft>
              <a:buFont typeface="Courier New" panose="02070309020205020404" pitchFamily="49" charset="0"/>
              <a:buChar char="o"/>
            </a:pPr>
            <a:r>
              <a:rPr lang="en-US"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Caller’s name (get the correct spelling), company/department and number. </a:t>
            </a:r>
            <a:endParaRPr lang="en-US" sz="2800" b="1" dirty="0">
              <a:solidFill>
                <a:schemeClr val="tx1"/>
              </a:solidFill>
              <a:latin typeface="Sakkal Majalla" panose="02000000000000000000" pitchFamily="2" charset="-78"/>
              <a:cs typeface="Sakkal Majalla" panose="02000000000000000000" pitchFamily="2" charset="-78"/>
            </a:endParaRPr>
          </a:p>
          <a:p>
            <a:pPr marL="1436688" lvl="0" indent="-276225" algn="just" eaLnBrk="0" fontAlgn="base" hangingPunct="0">
              <a:spcBef>
                <a:spcPct val="0"/>
              </a:spcBef>
              <a:spcAft>
                <a:spcPct val="0"/>
              </a:spcAft>
              <a:buFont typeface="Courier New" panose="02070309020205020404" pitchFamily="49" charset="0"/>
              <a:buChar char="o"/>
            </a:pPr>
            <a:r>
              <a:rPr lang="en-US"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Name of person for whom the message was left. </a:t>
            </a:r>
            <a:endParaRPr lang="en-US" sz="2800" b="1" dirty="0">
              <a:solidFill>
                <a:schemeClr val="tx1"/>
              </a:solidFill>
              <a:latin typeface="Sakkal Majalla" panose="02000000000000000000" pitchFamily="2" charset="-78"/>
              <a:cs typeface="Sakkal Majalla" panose="02000000000000000000" pitchFamily="2" charset="-78"/>
            </a:endParaRPr>
          </a:p>
          <a:p>
            <a:pPr marL="1436688" lvl="0" indent="-276225" algn="just" eaLnBrk="0" fontAlgn="base" hangingPunct="0">
              <a:spcBef>
                <a:spcPct val="0"/>
              </a:spcBef>
              <a:spcAft>
                <a:spcPct val="0"/>
              </a:spcAft>
              <a:buFont typeface="Courier New" panose="02070309020205020404" pitchFamily="49" charset="0"/>
              <a:buChar char="o"/>
            </a:pPr>
            <a:r>
              <a:rPr lang="en-US"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Date and time.</a:t>
            </a:r>
            <a:endParaRPr lang="en-US" sz="2800" b="1" dirty="0">
              <a:solidFill>
                <a:schemeClr val="tx1"/>
              </a:solidFill>
              <a:latin typeface="Sakkal Majalla" panose="02000000000000000000" pitchFamily="2" charset="-78"/>
              <a:cs typeface="Sakkal Majalla" panose="02000000000000000000" pitchFamily="2" charset="-78"/>
            </a:endParaRPr>
          </a:p>
          <a:p>
            <a:pPr marL="1436688" lvl="0" indent="-276225" algn="just" eaLnBrk="0" fontAlgn="base" hangingPunct="0">
              <a:spcBef>
                <a:spcPct val="0"/>
              </a:spcBef>
              <a:spcAft>
                <a:spcPct val="0"/>
              </a:spcAft>
              <a:buFont typeface="Courier New" panose="02070309020205020404" pitchFamily="49" charset="0"/>
              <a:buChar char="o"/>
            </a:pPr>
            <a:r>
              <a:rPr lang="en-US"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Action to be taken (i.e., “Please Call,” “Will call back,” or “URGENT”).</a:t>
            </a:r>
            <a:endParaRPr lang="en-US" sz="2800" b="1" dirty="0">
              <a:solidFill>
                <a:schemeClr val="tx1"/>
              </a:solidFill>
              <a:latin typeface="Sakkal Majalla" panose="02000000000000000000" pitchFamily="2" charset="-78"/>
              <a:cs typeface="Sakkal Majalla" panose="02000000000000000000" pitchFamily="2" charset="-78"/>
            </a:endParaRPr>
          </a:p>
          <a:p>
            <a:pPr marL="1436688" lvl="0" indent="-276225" algn="just" eaLnBrk="0" fontAlgn="base" hangingPunct="0">
              <a:spcBef>
                <a:spcPct val="0"/>
              </a:spcBef>
              <a:spcAft>
                <a:spcPct val="0"/>
              </a:spcAft>
              <a:buFont typeface="Courier New" panose="02070309020205020404" pitchFamily="49" charset="0"/>
              <a:buChar char="o"/>
            </a:pPr>
            <a:r>
              <a:rPr lang="en-US"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Message in short. </a:t>
            </a:r>
            <a:endParaRPr lang="en-US" sz="2800" b="1" dirty="0" smtClean="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a:p>
            <a:pPr marL="1436688" lvl="0" indent="-276225" algn="just" eaLnBrk="0" fontAlgn="base" hangingPunct="0">
              <a:spcBef>
                <a:spcPct val="0"/>
              </a:spcBef>
              <a:spcAft>
                <a:spcPct val="0"/>
              </a:spcAft>
              <a:buFont typeface="Courier New" panose="02070309020205020404" pitchFamily="49" charset="0"/>
              <a:buChar char="o"/>
            </a:pPr>
            <a:r>
              <a:rPr lang="en-US" sz="2800" b="1" dirty="0" smtClean="0">
                <a:solidFill>
                  <a:schemeClr val="tx1"/>
                </a:solidFill>
                <a:latin typeface="Sakkal Majalla" panose="02000000000000000000" pitchFamily="2" charset="-78"/>
                <a:cs typeface="Sakkal Majalla" panose="02000000000000000000" pitchFamily="2" charset="-78"/>
              </a:rPr>
              <a:t>Name of the person who received the call.</a:t>
            </a:r>
            <a:endParaRPr lang="en-US" sz="2800" b="1" dirty="0">
              <a:solidFill>
                <a:schemeClr val="tx1"/>
              </a:solidFill>
              <a:latin typeface="Sakkal Majalla" panose="02000000000000000000" pitchFamily="2" charset="-78"/>
              <a:cs typeface="Sakkal Majalla" panose="02000000000000000000" pitchFamily="2" charset="-78"/>
            </a:endParaRPr>
          </a:p>
          <a:p>
            <a:pPr marL="457200" lvl="0" indent="-457200" algn="just">
              <a:buFont typeface="Wingdings" panose="05000000000000000000" pitchFamily="2" charset="2"/>
              <a:buChar char="Ø"/>
            </a:pPr>
            <a:endParaRPr lang="en-US" sz="2800" b="1" dirty="0">
              <a:solidFill>
                <a:srgbClr val="C00000"/>
              </a:solidFill>
              <a:latin typeface="Sakkal Majalla" panose="02000000000000000000" pitchFamily="2" charset="-78"/>
              <a:cs typeface="Sakkal Majalla" panose="02000000000000000000" pitchFamily="2" charset="-78"/>
            </a:endParaRPr>
          </a:p>
          <a:p>
            <a:r>
              <a:rPr lang="en-US" sz="2800" b="1" dirty="0">
                <a:solidFill>
                  <a:schemeClr val="tx1"/>
                </a:solidFill>
                <a:latin typeface="Sakkal Majalla" panose="02000000000000000000" pitchFamily="2" charset="-78"/>
                <a:cs typeface="Sakkal Majalla" panose="02000000000000000000" pitchFamily="2" charset="-78"/>
              </a:rPr>
              <a:t> </a:t>
            </a:r>
          </a:p>
          <a:p>
            <a:r>
              <a:rPr lang="en-US" sz="2800" b="1" dirty="0">
                <a:solidFill>
                  <a:schemeClr val="tx1"/>
                </a:solidFill>
                <a:latin typeface="Sakkal Majalla" panose="02000000000000000000" pitchFamily="2" charset="-78"/>
                <a:cs typeface="Sakkal Majalla" panose="02000000000000000000" pitchFamily="2" charset="-78"/>
              </a:rPr>
              <a:t> </a:t>
            </a:r>
          </a:p>
          <a:p>
            <a:pPr lvl="0" algn="just"/>
            <a:endParaRPr lang="en-US" sz="2800" b="1" dirty="0">
              <a:solidFill>
                <a:schemeClr val="tx1"/>
              </a:solidFill>
              <a:latin typeface="Sakkal Majalla" panose="02000000000000000000" pitchFamily="2" charset="-78"/>
              <a:cs typeface="Sakkal Majalla" panose="02000000000000000000" pitchFamily="2" charset="-78"/>
            </a:endParaRPr>
          </a:p>
          <a:p>
            <a:pPr lvl="0" algn="just"/>
            <a:endParaRPr lang="en-US" sz="2800" b="1" dirty="0">
              <a:solidFill>
                <a:schemeClr val="tx1"/>
              </a:solidFill>
              <a:latin typeface="Sakkal Majalla" panose="02000000000000000000" pitchFamily="2" charset="-78"/>
              <a:cs typeface="Sakkal Majalla" panose="02000000000000000000" pitchFamily="2" charset="-78"/>
            </a:endParaRPr>
          </a:p>
          <a:p>
            <a:pPr algn="just"/>
            <a:endParaRPr lang="en-US" sz="3600" b="1" dirty="0" smtClean="0">
              <a:solidFill>
                <a:schemeClr val="tx1"/>
              </a:solidFill>
              <a:latin typeface="Sakkal Majalla" panose="02000000000000000000" pitchFamily="2" charset="-78"/>
              <a:cs typeface="Sakkal Majalla" panose="02000000000000000000" pitchFamily="2" charset="-78"/>
            </a:endParaRPr>
          </a:p>
          <a:p>
            <a:pPr algn="ctr"/>
            <a:endParaRPr lang="ar-BH" sz="32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75487" y="352434"/>
            <a:ext cx="6927393" cy="766200"/>
          </a:xfrm>
        </p:spPr>
        <p:txBody>
          <a:bodyPr>
            <a:noAutofit/>
          </a:bodyPr>
          <a:lstStyle/>
          <a:p>
            <a:pPr algn="ctr"/>
            <a:r>
              <a:rPr lang="en-US" b="1" dirty="0" smtClean="0">
                <a:solidFill>
                  <a:schemeClr val="bg1"/>
                </a:solidFill>
                <a:latin typeface="Arial Black" panose="020B0A04020102020204" pitchFamily="34" charset="0"/>
              </a:rPr>
              <a:t>Taking Messages</a:t>
            </a:r>
            <a:endParaRPr lang="en-US" dirty="0">
              <a:solidFill>
                <a:schemeClr val="bg1"/>
              </a:solidFill>
              <a:latin typeface="Arial Black" panose="020B0A04020102020204" pitchFamily="34" charset="0"/>
            </a:endParaRPr>
          </a:p>
        </p:txBody>
      </p:sp>
      <p:grpSp>
        <p:nvGrpSpPr>
          <p:cNvPr id="30" name="Google Shape;536;p37"/>
          <p:cNvGrpSpPr/>
          <p:nvPr/>
        </p:nvGrpSpPr>
        <p:grpSpPr>
          <a:xfrm>
            <a:off x="146939" y="291834"/>
            <a:ext cx="695430" cy="912661"/>
            <a:chOff x="590250" y="244200"/>
            <a:chExt cx="407975" cy="532175"/>
          </a:xfrm>
        </p:grpSpPr>
        <p:sp>
          <p:nvSpPr>
            <p:cNvPr id="31" name="Google Shape;537;p3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38;p3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539;p3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540;p3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541;p3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542;p37"/>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543;p37"/>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544;p37"/>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545;p37"/>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546;p3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547;p37"/>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548;p37"/>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549;p37"/>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550;p37"/>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5"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4" name="Rectangle 10"/>
          <p:cNvSpPr>
            <a:spLocks noChangeArrowheads="1"/>
          </p:cNvSpPr>
          <p:nvPr/>
        </p:nvSpPr>
        <p:spPr bwMode="auto">
          <a:xfrm>
            <a:off x="45720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Name of the person who received the call.</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2" name="مستطيل مستدير الزوايا 21">
            <a:hlinkClick r:id="rId3" action="ppaction://hlinksldjump"/>
          </p:cNvPr>
          <p:cNvSpPr/>
          <p:nvPr/>
        </p:nvSpPr>
        <p:spPr>
          <a:xfrm>
            <a:off x="9783183" y="185420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23" name="مستطيل مستدير الزوايا 22">
            <a:hlinkClick r:id="rId4" action="ppaction://hlinksldjump"/>
          </p:cNvPr>
          <p:cNvSpPr/>
          <p:nvPr/>
        </p:nvSpPr>
        <p:spPr>
          <a:xfrm>
            <a:off x="9783183" y="257291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24" name="مستطيل مستدير الزوايا 23">
            <a:hlinkClick r:id="rId5" action="ppaction://hlinksldjump"/>
          </p:cNvPr>
          <p:cNvSpPr/>
          <p:nvPr/>
        </p:nvSpPr>
        <p:spPr>
          <a:xfrm>
            <a:off x="9783183" y="3291617"/>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25" name="مستطيل مستدير الزوايا 24">
            <a:hlinkClick r:id="rId6" action="ppaction://hlinksldjump"/>
          </p:cNvPr>
          <p:cNvSpPr/>
          <p:nvPr/>
        </p:nvSpPr>
        <p:spPr>
          <a:xfrm>
            <a:off x="9783183" y="5457558"/>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27" name="مستطيل مستدير الزوايا 26">
            <a:hlinkClick r:id="rId7" action="ppaction://hlinksldjump"/>
          </p:cNvPr>
          <p:cNvSpPr/>
          <p:nvPr/>
        </p:nvSpPr>
        <p:spPr>
          <a:xfrm>
            <a:off x="9783183" y="4010324"/>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28" name="مستطيل مستدير الزوايا 27">
            <a:hlinkClick r:id="rId8" action="ppaction://hlinksldjump"/>
          </p:cNvPr>
          <p:cNvSpPr/>
          <p:nvPr/>
        </p:nvSpPr>
        <p:spPr>
          <a:xfrm>
            <a:off x="9783183" y="4729031"/>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Fourth Goal</a:t>
            </a:r>
            <a:endParaRPr lang="ar-BH" dirty="0">
              <a:solidFill>
                <a:srgbClr val="3F5378"/>
              </a:solidFill>
              <a:latin typeface="Arial Black" panose="020B0A04020102020204" pitchFamily="34" charset="0"/>
            </a:endParaRPr>
          </a:p>
        </p:txBody>
      </p:sp>
      <p:sp>
        <p:nvSpPr>
          <p:cNvPr id="46" name="TextBox 12">
            <a:extLst>
              <a:ext uri="{FF2B5EF4-FFF2-40B4-BE49-F238E27FC236}">
                <a16:creationId xmlns:a16="http://schemas.microsoft.com/office/drawing/2014/main" xmlns="" id="{E98CE9C2-6904-49B5-B3CF-B1053D82A6B9}"/>
              </a:ext>
            </a:extLst>
          </p:cNvPr>
          <p:cNvSpPr txBox="1"/>
          <p:nvPr/>
        </p:nvSpPr>
        <p:spPr>
          <a:xfrm>
            <a:off x="-478289"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3                 Lesson 3.3:  Telephone Communication </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4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48" name="رابط مستقيم 47"/>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49"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2447900712"/>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457200" lvl="0" indent="-457200">
              <a:buFont typeface="Wingdings" panose="05000000000000000000" pitchFamily="2" charset="2"/>
              <a:buChar char="Ø"/>
            </a:pPr>
            <a:r>
              <a:rPr lang="en-US" sz="3200" b="1" dirty="0">
                <a:solidFill>
                  <a:schemeClr val="tx1"/>
                </a:solidFill>
                <a:latin typeface="Sakkal Majalla" panose="02000000000000000000" pitchFamily="2" charset="-78"/>
                <a:cs typeface="Sakkal Majalla" panose="02000000000000000000" pitchFamily="2" charset="-78"/>
              </a:rPr>
              <a:t>A significant proportion of business calls involves the leaving and receiving of messages.  Many times problems arise with this seemingly simple process.  These problems include:  </a:t>
            </a:r>
          </a:p>
          <a:p>
            <a:pPr marL="1436688" lvl="0" indent="-457200">
              <a:buFont typeface="Arial" panose="020B0604020202020204" pitchFamily="34" charset="0"/>
              <a:buChar char="•"/>
            </a:pPr>
            <a:r>
              <a:rPr lang="en-US" sz="3200" b="1" dirty="0">
                <a:solidFill>
                  <a:schemeClr val="tx1"/>
                </a:solidFill>
                <a:latin typeface="Sakkal Majalla" panose="02000000000000000000" pitchFamily="2" charset="-78"/>
                <a:cs typeface="Sakkal Majalla" panose="02000000000000000000" pitchFamily="2" charset="-78"/>
              </a:rPr>
              <a:t>the message is not delivered to the appropriate person, </a:t>
            </a:r>
          </a:p>
          <a:p>
            <a:pPr marL="1436688" lvl="0" indent="-457200">
              <a:buFont typeface="Arial" panose="020B0604020202020204" pitchFamily="34" charset="0"/>
              <a:buChar char="•"/>
            </a:pPr>
            <a:r>
              <a:rPr lang="en-US" sz="3200" b="1" dirty="0">
                <a:solidFill>
                  <a:schemeClr val="tx1"/>
                </a:solidFill>
                <a:latin typeface="Sakkal Majalla" panose="02000000000000000000" pitchFamily="2" charset="-78"/>
                <a:cs typeface="Sakkal Majalla" panose="02000000000000000000" pitchFamily="2" charset="-78"/>
              </a:rPr>
              <a:t>the message is incomplete or incorrect, </a:t>
            </a:r>
          </a:p>
          <a:p>
            <a:pPr marL="1436688" lvl="0" indent="-457200">
              <a:buFont typeface="Arial" panose="020B0604020202020204" pitchFamily="34" charset="0"/>
              <a:buChar char="•"/>
            </a:pPr>
            <a:r>
              <a:rPr lang="en-US" sz="3200" b="1" dirty="0">
                <a:solidFill>
                  <a:schemeClr val="tx1"/>
                </a:solidFill>
                <a:latin typeface="Sakkal Majalla" panose="02000000000000000000" pitchFamily="2" charset="-78"/>
                <a:cs typeface="Sakkal Majalla" panose="02000000000000000000" pitchFamily="2" charset="-78"/>
              </a:rPr>
              <a:t>the message is delivered too late, </a:t>
            </a:r>
          </a:p>
          <a:p>
            <a:pPr marL="1436688" lvl="0" indent="-457200">
              <a:buFont typeface="Arial" panose="020B0604020202020204" pitchFamily="34" charset="0"/>
              <a:buChar char="•"/>
            </a:pPr>
            <a:r>
              <a:rPr lang="en-US" sz="3200" b="1" dirty="0">
                <a:solidFill>
                  <a:schemeClr val="tx1"/>
                </a:solidFill>
                <a:latin typeface="Sakkal Majalla" panose="02000000000000000000" pitchFamily="2" charset="-78"/>
                <a:cs typeface="Sakkal Majalla" panose="02000000000000000000" pitchFamily="2" charset="-78"/>
              </a:rPr>
              <a:t>the message is misplaced, </a:t>
            </a:r>
          </a:p>
          <a:p>
            <a:pPr marL="1436688" lvl="0" indent="-457200">
              <a:buFont typeface="Arial" panose="020B0604020202020204" pitchFamily="34" charset="0"/>
              <a:buChar char="•"/>
            </a:pPr>
            <a:r>
              <a:rPr lang="en-US" sz="3200" b="1" dirty="0">
                <a:solidFill>
                  <a:schemeClr val="tx1"/>
                </a:solidFill>
                <a:latin typeface="Sakkal Majalla" panose="02000000000000000000" pitchFamily="2" charset="-78"/>
                <a:cs typeface="Sakkal Majalla" panose="02000000000000000000" pitchFamily="2" charset="-78"/>
              </a:rPr>
              <a:t>the message is confusing.</a:t>
            </a:r>
          </a:p>
          <a:p>
            <a:pPr marL="457200" lvl="0" indent="-457200" algn="just">
              <a:buFont typeface="Wingdings" panose="05000000000000000000" pitchFamily="2" charset="2"/>
              <a:buChar char="Ø"/>
            </a:pPr>
            <a:endParaRPr lang="en-US" sz="2800" b="1" dirty="0">
              <a:solidFill>
                <a:srgbClr val="C00000"/>
              </a:solidFill>
              <a:latin typeface="Sakkal Majalla" panose="02000000000000000000" pitchFamily="2" charset="-78"/>
              <a:cs typeface="Sakkal Majalla" panose="02000000000000000000" pitchFamily="2" charset="-78"/>
            </a:endParaRPr>
          </a:p>
          <a:p>
            <a:r>
              <a:rPr lang="en-US" sz="2800" b="1" dirty="0">
                <a:solidFill>
                  <a:schemeClr val="tx1"/>
                </a:solidFill>
                <a:latin typeface="Sakkal Majalla" panose="02000000000000000000" pitchFamily="2" charset="-78"/>
                <a:cs typeface="Sakkal Majalla" panose="02000000000000000000" pitchFamily="2" charset="-78"/>
              </a:rPr>
              <a:t> </a:t>
            </a:r>
          </a:p>
          <a:p>
            <a:r>
              <a:rPr lang="en-US" sz="2800" b="1" dirty="0">
                <a:solidFill>
                  <a:schemeClr val="tx1"/>
                </a:solidFill>
                <a:latin typeface="Sakkal Majalla" panose="02000000000000000000" pitchFamily="2" charset="-78"/>
                <a:cs typeface="Sakkal Majalla" panose="02000000000000000000" pitchFamily="2" charset="-78"/>
              </a:rPr>
              <a:t> </a:t>
            </a:r>
          </a:p>
          <a:p>
            <a:pPr lvl="0" algn="just"/>
            <a:endParaRPr lang="en-US" sz="2800" b="1" dirty="0">
              <a:solidFill>
                <a:schemeClr val="tx1"/>
              </a:solidFill>
              <a:latin typeface="Sakkal Majalla" panose="02000000000000000000" pitchFamily="2" charset="-78"/>
              <a:cs typeface="Sakkal Majalla" panose="02000000000000000000" pitchFamily="2" charset="-78"/>
            </a:endParaRPr>
          </a:p>
          <a:p>
            <a:pPr lvl="0" algn="just"/>
            <a:endParaRPr lang="en-US" sz="2800" b="1" dirty="0">
              <a:solidFill>
                <a:schemeClr val="tx1"/>
              </a:solidFill>
              <a:latin typeface="Sakkal Majalla" panose="02000000000000000000" pitchFamily="2" charset="-78"/>
              <a:cs typeface="Sakkal Majalla" panose="02000000000000000000" pitchFamily="2" charset="-78"/>
            </a:endParaRPr>
          </a:p>
          <a:p>
            <a:pPr algn="just"/>
            <a:endParaRPr lang="en-US" sz="3600" b="1" dirty="0" smtClean="0">
              <a:solidFill>
                <a:schemeClr val="tx1"/>
              </a:solidFill>
              <a:latin typeface="Sakkal Majalla" panose="02000000000000000000" pitchFamily="2" charset="-78"/>
              <a:cs typeface="Sakkal Majalla" panose="02000000000000000000" pitchFamily="2" charset="-78"/>
            </a:endParaRPr>
          </a:p>
          <a:p>
            <a:pPr algn="ctr"/>
            <a:endParaRPr lang="ar-BH" sz="32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75487" y="352434"/>
            <a:ext cx="6927393" cy="766200"/>
          </a:xfrm>
        </p:spPr>
        <p:txBody>
          <a:bodyPr>
            <a:noAutofit/>
          </a:bodyPr>
          <a:lstStyle/>
          <a:p>
            <a:pPr algn="ctr"/>
            <a:r>
              <a:rPr lang="en-US" b="1" dirty="0" smtClean="0">
                <a:solidFill>
                  <a:schemeClr val="bg1"/>
                </a:solidFill>
                <a:latin typeface="Arial Black" panose="020B0A04020102020204" pitchFamily="34" charset="0"/>
              </a:rPr>
              <a:t>Taking Messages</a:t>
            </a:r>
            <a:endParaRPr lang="en-US" dirty="0">
              <a:solidFill>
                <a:schemeClr val="bg1"/>
              </a:solidFill>
              <a:latin typeface="Arial Black" panose="020B0A04020102020204" pitchFamily="34" charset="0"/>
            </a:endParaRPr>
          </a:p>
        </p:txBody>
      </p:sp>
      <p:grpSp>
        <p:nvGrpSpPr>
          <p:cNvPr id="30" name="Google Shape;536;p37"/>
          <p:cNvGrpSpPr/>
          <p:nvPr/>
        </p:nvGrpSpPr>
        <p:grpSpPr>
          <a:xfrm>
            <a:off x="146939" y="291834"/>
            <a:ext cx="695430" cy="912661"/>
            <a:chOff x="590250" y="244200"/>
            <a:chExt cx="407975" cy="532175"/>
          </a:xfrm>
        </p:grpSpPr>
        <p:sp>
          <p:nvSpPr>
            <p:cNvPr id="31" name="Google Shape;537;p3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38;p3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539;p3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540;p3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541;p3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542;p37"/>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543;p37"/>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544;p37"/>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545;p37"/>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546;p3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547;p37"/>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548;p37"/>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549;p37"/>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550;p37"/>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5"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pic>
        <p:nvPicPr>
          <p:cNvPr id="20482" name="Picture 2" descr="Would You Like to Leave a Message? A Business ESL Role-pl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880" y="3477079"/>
            <a:ext cx="1716769" cy="2841026"/>
          </a:xfrm>
          <a:prstGeom prst="rect">
            <a:avLst/>
          </a:prstGeom>
          <a:noFill/>
          <a:extLst>
            <a:ext uri="{909E8E84-426E-40DD-AFC4-6F175D3DCCD1}">
              <a14:hiddenFill xmlns:a14="http://schemas.microsoft.com/office/drawing/2010/main">
                <a:solidFill>
                  <a:srgbClr val="FFFFFF"/>
                </a:solidFill>
              </a14:hiddenFill>
            </a:ext>
          </a:extLst>
        </p:spPr>
      </p:pic>
      <p:sp>
        <p:nvSpPr>
          <p:cNvPr id="22" name="مستطيل مستدير الزوايا 21">
            <a:hlinkClick r:id="rId4" action="ppaction://hlinksldjump"/>
          </p:cNvPr>
          <p:cNvSpPr/>
          <p:nvPr/>
        </p:nvSpPr>
        <p:spPr>
          <a:xfrm>
            <a:off x="9783183" y="185420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23" name="مستطيل مستدير الزوايا 22">
            <a:hlinkClick r:id="rId5" action="ppaction://hlinksldjump"/>
          </p:cNvPr>
          <p:cNvSpPr/>
          <p:nvPr/>
        </p:nvSpPr>
        <p:spPr>
          <a:xfrm>
            <a:off x="9783183" y="257291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24" name="مستطيل مستدير الزوايا 23">
            <a:hlinkClick r:id="rId6" action="ppaction://hlinksldjump"/>
          </p:cNvPr>
          <p:cNvSpPr/>
          <p:nvPr/>
        </p:nvSpPr>
        <p:spPr>
          <a:xfrm>
            <a:off x="9783183" y="3291617"/>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25" name="مستطيل مستدير الزوايا 24">
            <a:hlinkClick r:id="rId7" action="ppaction://hlinksldjump"/>
          </p:cNvPr>
          <p:cNvSpPr/>
          <p:nvPr/>
        </p:nvSpPr>
        <p:spPr>
          <a:xfrm>
            <a:off x="9783183" y="5457558"/>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27" name="مستطيل مستدير الزوايا 26">
            <a:hlinkClick r:id="rId8" action="ppaction://hlinksldjump"/>
          </p:cNvPr>
          <p:cNvSpPr/>
          <p:nvPr/>
        </p:nvSpPr>
        <p:spPr>
          <a:xfrm>
            <a:off x="9783183" y="4010324"/>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28" name="مستطيل مستدير الزوايا 27">
            <a:hlinkClick r:id="rId9" action="ppaction://hlinksldjump"/>
          </p:cNvPr>
          <p:cNvSpPr/>
          <p:nvPr/>
        </p:nvSpPr>
        <p:spPr>
          <a:xfrm>
            <a:off x="9783183" y="4729031"/>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Fourth Goal</a:t>
            </a:r>
            <a:endParaRPr lang="ar-BH" dirty="0">
              <a:solidFill>
                <a:srgbClr val="3F5378"/>
              </a:solidFill>
              <a:latin typeface="Arial Black" panose="020B0A04020102020204" pitchFamily="34" charset="0"/>
            </a:endParaRPr>
          </a:p>
        </p:txBody>
      </p:sp>
      <p:sp>
        <p:nvSpPr>
          <p:cNvPr id="46" name="TextBox 12">
            <a:extLst>
              <a:ext uri="{FF2B5EF4-FFF2-40B4-BE49-F238E27FC236}">
                <a16:creationId xmlns:a16="http://schemas.microsoft.com/office/drawing/2014/main" xmlns="" id="{E98CE9C2-6904-49B5-B3CF-B1053D82A6B9}"/>
              </a:ext>
            </a:extLst>
          </p:cNvPr>
          <p:cNvSpPr txBox="1"/>
          <p:nvPr/>
        </p:nvSpPr>
        <p:spPr>
          <a:xfrm>
            <a:off x="-478289"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3                 Lesson 3.3:  Telephone Communication </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4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48" name="رابط مستقيم 47"/>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49"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1374510454"/>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457200" lvl="0" indent="-457200" algn="just">
              <a:buFont typeface="Wingdings" panose="05000000000000000000" pitchFamily="2" charset="2"/>
              <a:buChar char="Ø"/>
            </a:pPr>
            <a:endParaRPr lang="en-US" sz="2800" b="1" dirty="0">
              <a:solidFill>
                <a:srgbClr val="C00000"/>
              </a:solidFill>
              <a:latin typeface="Sakkal Majalla" panose="02000000000000000000" pitchFamily="2" charset="-78"/>
              <a:cs typeface="Sakkal Majalla" panose="02000000000000000000" pitchFamily="2" charset="-78"/>
            </a:endParaRPr>
          </a:p>
          <a:p>
            <a:r>
              <a:rPr lang="en-US" sz="2800" b="1" dirty="0">
                <a:solidFill>
                  <a:schemeClr val="tx1"/>
                </a:solidFill>
                <a:latin typeface="Sakkal Majalla" panose="02000000000000000000" pitchFamily="2" charset="-78"/>
                <a:cs typeface="Sakkal Majalla" panose="02000000000000000000" pitchFamily="2" charset="-78"/>
              </a:rPr>
              <a:t> </a:t>
            </a:r>
          </a:p>
          <a:p>
            <a:r>
              <a:rPr lang="en-US" sz="2800" b="1" dirty="0">
                <a:solidFill>
                  <a:schemeClr val="tx1"/>
                </a:solidFill>
                <a:latin typeface="Sakkal Majalla" panose="02000000000000000000" pitchFamily="2" charset="-78"/>
                <a:cs typeface="Sakkal Majalla" panose="02000000000000000000" pitchFamily="2" charset="-78"/>
              </a:rPr>
              <a:t> </a:t>
            </a:r>
          </a:p>
          <a:p>
            <a:pPr lvl="0" algn="just"/>
            <a:endParaRPr lang="en-US" sz="2800" b="1" dirty="0">
              <a:solidFill>
                <a:schemeClr val="tx1"/>
              </a:solidFill>
              <a:latin typeface="Sakkal Majalla" panose="02000000000000000000" pitchFamily="2" charset="-78"/>
              <a:cs typeface="Sakkal Majalla" panose="02000000000000000000" pitchFamily="2" charset="-78"/>
            </a:endParaRPr>
          </a:p>
          <a:p>
            <a:pPr lvl="0" algn="just"/>
            <a:endParaRPr lang="en-US" sz="2800" b="1" dirty="0">
              <a:solidFill>
                <a:schemeClr val="tx1"/>
              </a:solidFill>
              <a:latin typeface="Sakkal Majalla" panose="02000000000000000000" pitchFamily="2" charset="-78"/>
              <a:cs typeface="Sakkal Majalla" panose="02000000000000000000" pitchFamily="2" charset="-78"/>
            </a:endParaRPr>
          </a:p>
          <a:p>
            <a:pPr algn="just"/>
            <a:endParaRPr lang="en-US" sz="3600" b="1" dirty="0" smtClean="0">
              <a:solidFill>
                <a:schemeClr val="tx1"/>
              </a:solidFill>
              <a:latin typeface="Sakkal Majalla" panose="02000000000000000000" pitchFamily="2" charset="-78"/>
              <a:cs typeface="Sakkal Majalla" panose="02000000000000000000" pitchFamily="2" charset="-78"/>
            </a:endParaRPr>
          </a:p>
          <a:p>
            <a:pPr algn="ctr"/>
            <a:endParaRPr lang="ar-BH" sz="32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75487" y="352434"/>
            <a:ext cx="6927393" cy="766200"/>
          </a:xfrm>
        </p:spPr>
        <p:txBody>
          <a:bodyPr>
            <a:noAutofit/>
          </a:bodyPr>
          <a:lstStyle/>
          <a:p>
            <a:pPr algn="ctr"/>
            <a:r>
              <a:rPr lang="en-US" b="1" dirty="0" smtClean="0">
                <a:solidFill>
                  <a:schemeClr val="bg1"/>
                </a:solidFill>
                <a:latin typeface="Arial Black" panose="020B0A04020102020204" pitchFamily="34" charset="0"/>
              </a:rPr>
              <a:t>Taking Messages</a:t>
            </a:r>
            <a:endParaRPr lang="en-US" dirty="0">
              <a:solidFill>
                <a:schemeClr val="bg1"/>
              </a:solidFill>
              <a:latin typeface="Arial Black" panose="020B0A04020102020204" pitchFamily="34" charset="0"/>
            </a:endParaRPr>
          </a:p>
        </p:txBody>
      </p:sp>
      <p:grpSp>
        <p:nvGrpSpPr>
          <p:cNvPr id="30" name="Google Shape;536;p37"/>
          <p:cNvGrpSpPr/>
          <p:nvPr/>
        </p:nvGrpSpPr>
        <p:grpSpPr>
          <a:xfrm>
            <a:off x="146939" y="291834"/>
            <a:ext cx="695430" cy="912661"/>
            <a:chOff x="590250" y="244200"/>
            <a:chExt cx="407975" cy="532175"/>
          </a:xfrm>
        </p:grpSpPr>
        <p:sp>
          <p:nvSpPr>
            <p:cNvPr id="31" name="Google Shape;537;p3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38;p3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539;p3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540;p3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541;p3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542;p37"/>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543;p37"/>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544;p37"/>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545;p37"/>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546;p3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547;p37"/>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548;p37"/>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549;p37"/>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550;p37"/>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5"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pic>
        <p:nvPicPr>
          <p:cNvPr id="2" name="صورة 1"/>
          <p:cNvPicPr>
            <a:picLocks noChangeAspect="1"/>
          </p:cNvPicPr>
          <p:nvPr/>
        </p:nvPicPr>
        <p:blipFill rotWithShape="1">
          <a:blip r:embed="rId3"/>
          <a:srcRect l="19434" t="20784" r="52120" b="22470"/>
          <a:stretch/>
        </p:blipFill>
        <p:spPr>
          <a:xfrm>
            <a:off x="2888342" y="1454130"/>
            <a:ext cx="4383315" cy="4916190"/>
          </a:xfrm>
          <a:prstGeom prst="rect">
            <a:avLst/>
          </a:prstGeom>
        </p:spPr>
      </p:pic>
      <p:sp>
        <p:nvSpPr>
          <p:cNvPr id="22" name="مستطيل مستدير الزوايا 21">
            <a:hlinkClick r:id="rId4" action="ppaction://hlinksldjump"/>
          </p:cNvPr>
          <p:cNvSpPr/>
          <p:nvPr/>
        </p:nvSpPr>
        <p:spPr>
          <a:xfrm>
            <a:off x="9783183" y="185420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23" name="مستطيل مستدير الزوايا 22">
            <a:hlinkClick r:id="rId5" action="ppaction://hlinksldjump"/>
          </p:cNvPr>
          <p:cNvSpPr/>
          <p:nvPr/>
        </p:nvSpPr>
        <p:spPr>
          <a:xfrm>
            <a:off x="9783183" y="257291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24" name="مستطيل مستدير الزوايا 23">
            <a:hlinkClick r:id="rId6" action="ppaction://hlinksldjump"/>
          </p:cNvPr>
          <p:cNvSpPr/>
          <p:nvPr/>
        </p:nvSpPr>
        <p:spPr>
          <a:xfrm>
            <a:off x="9783183" y="3291617"/>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25" name="مستطيل مستدير الزوايا 24">
            <a:hlinkClick r:id="rId7" action="ppaction://hlinksldjump"/>
          </p:cNvPr>
          <p:cNvSpPr/>
          <p:nvPr/>
        </p:nvSpPr>
        <p:spPr>
          <a:xfrm>
            <a:off x="9783183" y="5457558"/>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27" name="مستطيل مستدير الزوايا 26">
            <a:hlinkClick r:id="rId8" action="ppaction://hlinksldjump"/>
          </p:cNvPr>
          <p:cNvSpPr/>
          <p:nvPr/>
        </p:nvSpPr>
        <p:spPr>
          <a:xfrm>
            <a:off x="9783183" y="4010324"/>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28" name="مستطيل مستدير الزوايا 27">
            <a:hlinkClick r:id="rId9" action="ppaction://hlinksldjump"/>
          </p:cNvPr>
          <p:cNvSpPr/>
          <p:nvPr/>
        </p:nvSpPr>
        <p:spPr>
          <a:xfrm>
            <a:off x="9783183" y="4729031"/>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Fourth Goal</a:t>
            </a:r>
            <a:endParaRPr lang="ar-BH" dirty="0">
              <a:solidFill>
                <a:srgbClr val="3F5378"/>
              </a:solidFill>
              <a:latin typeface="Arial Black" panose="020B0A04020102020204" pitchFamily="34" charset="0"/>
            </a:endParaRPr>
          </a:p>
        </p:txBody>
      </p:sp>
      <p:sp>
        <p:nvSpPr>
          <p:cNvPr id="46" name="TextBox 12">
            <a:extLst>
              <a:ext uri="{FF2B5EF4-FFF2-40B4-BE49-F238E27FC236}">
                <a16:creationId xmlns:a16="http://schemas.microsoft.com/office/drawing/2014/main" xmlns="" id="{E98CE9C2-6904-49B5-B3CF-B1053D82A6B9}"/>
              </a:ext>
            </a:extLst>
          </p:cNvPr>
          <p:cNvSpPr txBox="1"/>
          <p:nvPr/>
        </p:nvSpPr>
        <p:spPr>
          <a:xfrm>
            <a:off x="-478289"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3                 Lesson 3.3:  Telephone Communication </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4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48" name="رابط مستقيم 47"/>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49"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3399359004"/>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457200" lvl="0" indent="-457200" algn="just">
              <a:buFont typeface="Wingdings" panose="05000000000000000000" pitchFamily="2" charset="2"/>
              <a:buChar char="Ø"/>
            </a:pPr>
            <a:endParaRPr lang="en-US" sz="2800" b="1" dirty="0">
              <a:solidFill>
                <a:srgbClr val="C00000"/>
              </a:solidFill>
              <a:latin typeface="Sakkal Majalla" panose="02000000000000000000" pitchFamily="2" charset="-78"/>
              <a:cs typeface="Sakkal Majalla" panose="02000000000000000000" pitchFamily="2" charset="-78"/>
            </a:endParaRPr>
          </a:p>
          <a:p>
            <a:r>
              <a:rPr lang="en-US" sz="2800" b="1" dirty="0">
                <a:solidFill>
                  <a:schemeClr val="tx1"/>
                </a:solidFill>
                <a:latin typeface="Sakkal Majalla" panose="02000000000000000000" pitchFamily="2" charset="-78"/>
                <a:cs typeface="Sakkal Majalla" panose="02000000000000000000" pitchFamily="2" charset="-78"/>
              </a:rPr>
              <a:t> </a:t>
            </a:r>
          </a:p>
          <a:p>
            <a:r>
              <a:rPr lang="en-US" sz="2800" b="1" dirty="0">
                <a:solidFill>
                  <a:schemeClr val="tx1"/>
                </a:solidFill>
                <a:latin typeface="Sakkal Majalla" panose="02000000000000000000" pitchFamily="2" charset="-78"/>
                <a:cs typeface="Sakkal Majalla" panose="02000000000000000000" pitchFamily="2" charset="-78"/>
              </a:rPr>
              <a:t> </a:t>
            </a:r>
          </a:p>
          <a:p>
            <a:pPr lvl="0" algn="just"/>
            <a:endParaRPr lang="en-US" sz="2800" b="1" dirty="0">
              <a:solidFill>
                <a:schemeClr val="tx1"/>
              </a:solidFill>
              <a:latin typeface="Sakkal Majalla" panose="02000000000000000000" pitchFamily="2" charset="-78"/>
              <a:cs typeface="Sakkal Majalla" panose="02000000000000000000" pitchFamily="2" charset="-78"/>
            </a:endParaRPr>
          </a:p>
          <a:p>
            <a:pPr lvl="0" algn="just"/>
            <a:endParaRPr lang="en-US" sz="2800" b="1" dirty="0">
              <a:solidFill>
                <a:schemeClr val="tx1"/>
              </a:solidFill>
              <a:latin typeface="Sakkal Majalla" panose="02000000000000000000" pitchFamily="2" charset="-78"/>
              <a:cs typeface="Sakkal Majalla" panose="02000000000000000000" pitchFamily="2" charset="-78"/>
            </a:endParaRPr>
          </a:p>
          <a:p>
            <a:pPr algn="just"/>
            <a:endParaRPr lang="en-US" sz="3600" b="1" dirty="0" smtClean="0">
              <a:solidFill>
                <a:schemeClr val="tx1"/>
              </a:solidFill>
              <a:latin typeface="Sakkal Majalla" panose="02000000000000000000" pitchFamily="2" charset="-78"/>
              <a:cs typeface="Sakkal Majalla" panose="02000000000000000000" pitchFamily="2" charset="-78"/>
            </a:endParaRPr>
          </a:p>
          <a:p>
            <a:pPr algn="ctr"/>
            <a:endParaRPr lang="ar-BH" sz="32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75487" y="352434"/>
            <a:ext cx="6927393" cy="766200"/>
          </a:xfrm>
        </p:spPr>
        <p:txBody>
          <a:bodyPr>
            <a:noAutofit/>
          </a:bodyPr>
          <a:lstStyle/>
          <a:p>
            <a:pPr algn="ctr"/>
            <a:r>
              <a:rPr lang="en-US" sz="3600" b="1" dirty="0" smtClean="0">
                <a:solidFill>
                  <a:schemeClr val="bg1"/>
                </a:solidFill>
                <a:latin typeface="Arial Black" panose="020B0A04020102020204" pitchFamily="34" charset="0"/>
              </a:rPr>
              <a:t>Telephone Messages Templates</a:t>
            </a:r>
            <a:endParaRPr lang="en-US" sz="3600" dirty="0">
              <a:solidFill>
                <a:schemeClr val="bg1"/>
              </a:solidFill>
              <a:latin typeface="Arial Black" panose="020B0A04020102020204" pitchFamily="34" charset="0"/>
            </a:endParaRPr>
          </a:p>
        </p:txBody>
      </p:sp>
      <p:grpSp>
        <p:nvGrpSpPr>
          <p:cNvPr id="30" name="Google Shape;536;p37"/>
          <p:cNvGrpSpPr/>
          <p:nvPr/>
        </p:nvGrpSpPr>
        <p:grpSpPr>
          <a:xfrm>
            <a:off x="146939" y="291834"/>
            <a:ext cx="695430" cy="912661"/>
            <a:chOff x="590250" y="244200"/>
            <a:chExt cx="407975" cy="532175"/>
          </a:xfrm>
        </p:grpSpPr>
        <p:sp>
          <p:nvSpPr>
            <p:cNvPr id="31" name="Google Shape;537;p3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38;p3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539;p3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540;p3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541;p3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542;p37"/>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543;p37"/>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544;p37"/>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545;p37"/>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546;p3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547;p37"/>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548;p37"/>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549;p37"/>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550;p37"/>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5"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4" name="مستطيل 3"/>
          <p:cNvSpPr/>
          <p:nvPr/>
        </p:nvSpPr>
        <p:spPr>
          <a:xfrm>
            <a:off x="202977" y="1531480"/>
            <a:ext cx="4323382" cy="4401205"/>
          </a:xfrm>
          <a:prstGeom prst="rect">
            <a:avLst/>
          </a:prstGeom>
        </p:spPr>
        <p:txBody>
          <a:bodyPr wrap="square">
            <a:spAutoFit/>
          </a:bodyPr>
          <a:lstStyle/>
          <a:p>
            <a:pPr algn="just"/>
            <a:r>
              <a:rPr lang="en-US" sz="2800" b="1" dirty="0">
                <a:latin typeface="Sakkal Majalla" panose="02000000000000000000" pitchFamily="2" charset="-78"/>
                <a:ea typeface="Calibri" panose="020F0502020204030204" pitchFamily="34" charset="0"/>
                <a:cs typeface="Sakkal Majalla" panose="02000000000000000000" pitchFamily="2" charset="-78"/>
              </a:rPr>
              <a:t>Since most of the offices are connected to e-mails here is a sample of an e-mail message sheet template shown in </a:t>
            </a:r>
            <a:r>
              <a:rPr lang="en-US" sz="2800" b="1" dirty="0" smtClean="0">
                <a:latin typeface="Sakkal Majalla" panose="02000000000000000000" pitchFamily="2" charset="-78"/>
                <a:ea typeface="Calibri" panose="020F0502020204030204" pitchFamily="34" charset="0"/>
                <a:cs typeface="Sakkal Majalla" panose="02000000000000000000" pitchFamily="2" charset="-78"/>
              </a:rPr>
              <a:t>Figure.  </a:t>
            </a:r>
            <a:r>
              <a:rPr lang="en-US" sz="2800" b="1" dirty="0">
                <a:latin typeface="Sakkal Majalla" panose="02000000000000000000" pitchFamily="2" charset="-78"/>
                <a:ea typeface="Calibri" panose="020F0502020204030204" pitchFamily="34" charset="0"/>
                <a:cs typeface="Sakkal Majalla" panose="02000000000000000000" pitchFamily="2" charset="-78"/>
              </a:rPr>
              <a:t>The telephone operator or secretary can fill the sheet on the computer and send it to the person required using his/her e-mail address.  It is very similar to paper sheets used by offices.  </a:t>
            </a:r>
            <a:endParaRPr lang="en-US" sz="2800" b="1" dirty="0">
              <a:effectLst/>
              <a:latin typeface="Sakkal Majalla" panose="02000000000000000000" pitchFamily="2" charset="-78"/>
              <a:ea typeface="Calibri" panose="020F0502020204030204" pitchFamily="34" charset="0"/>
              <a:cs typeface="Sakkal Majalla" panose="02000000000000000000" pitchFamily="2" charset="-78"/>
            </a:endParaRPr>
          </a:p>
        </p:txBody>
      </p:sp>
      <p:grpSp>
        <p:nvGrpSpPr>
          <p:cNvPr id="23" name="Group 127"/>
          <p:cNvGrpSpPr/>
          <p:nvPr/>
        </p:nvGrpSpPr>
        <p:grpSpPr>
          <a:xfrm>
            <a:off x="4708660" y="1632220"/>
            <a:ext cx="4711111" cy="4565379"/>
            <a:chOff x="0" y="0"/>
            <a:chExt cx="3645535" cy="3195320"/>
          </a:xfrm>
        </p:grpSpPr>
        <p:pic>
          <p:nvPicPr>
            <p:cNvPr id="24" name="Picture 124" descr="Novell Doc: GroupWise 8 Windows Client User Guide - Sending E-Mail"/>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645535" cy="3195320"/>
            </a:xfrm>
            <a:prstGeom prst="rect">
              <a:avLst/>
            </a:prstGeom>
            <a:noFill/>
            <a:ln>
              <a:noFill/>
            </a:ln>
            <a:effectLst>
              <a:outerShdw blurRad="63500" sx="102000" sy="102000" algn="ctr" rotWithShape="0">
                <a:prstClr val="black">
                  <a:alpha val="40000"/>
                </a:prstClr>
              </a:outerShdw>
            </a:effectLst>
          </p:spPr>
        </p:pic>
        <p:sp>
          <p:nvSpPr>
            <p:cNvPr id="25" name="Rectangle 125"/>
            <p:cNvSpPr/>
            <p:nvPr/>
          </p:nvSpPr>
          <p:spPr>
            <a:xfrm>
              <a:off x="609600" y="2843212"/>
              <a:ext cx="771525" cy="809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26" name="Rectangle 126"/>
            <p:cNvSpPr/>
            <p:nvPr/>
          </p:nvSpPr>
          <p:spPr>
            <a:xfrm>
              <a:off x="85725" y="3043237"/>
              <a:ext cx="823913" cy="904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grpSp>
      <p:sp>
        <p:nvSpPr>
          <p:cNvPr id="27" name="مستطيل مستدير الزوايا 26">
            <a:hlinkClick r:id="rId4" action="ppaction://hlinksldjump"/>
          </p:cNvPr>
          <p:cNvSpPr/>
          <p:nvPr/>
        </p:nvSpPr>
        <p:spPr>
          <a:xfrm>
            <a:off x="9783183" y="185420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28" name="مستطيل مستدير الزوايا 27">
            <a:hlinkClick r:id="rId5" action="ppaction://hlinksldjump"/>
          </p:cNvPr>
          <p:cNvSpPr/>
          <p:nvPr/>
        </p:nvSpPr>
        <p:spPr>
          <a:xfrm>
            <a:off x="9783183" y="257291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46" name="مستطيل مستدير الزوايا 45">
            <a:hlinkClick r:id="rId6" action="ppaction://hlinksldjump"/>
          </p:cNvPr>
          <p:cNvSpPr/>
          <p:nvPr/>
        </p:nvSpPr>
        <p:spPr>
          <a:xfrm>
            <a:off x="9783183" y="3291617"/>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47" name="مستطيل مستدير الزوايا 46">
            <a:hlinkClick r:id="rId7" action="ppaction://hlinksldjump"/>
          </p:cNvPr>
          <p:cNvSpPr/>
          <p:nvPr/>
        </p:nvSpPr>
        <p:spPr>
          <a:xfrm>
            <a:off x="9783183" y="5457558"/>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49" name="مستطيل مستدير الزوايا 48">
            <a:hlinkClick r:id="rId8" action="ppaction://hlinksldjump"/>
          </p:cNvPr>
          <p:cNvSpPr/>
          <p:nvPr/>
        </p:nvSpPr>
        <p:spPr>
          <a:xfrm>
            <a:off x="9783183" y="4010324"/>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50" name="مستطيل مستدير الزوايا 49">
            <a:hlinkClick r:id="rId9" action="ppaction://hlinksldjump"/>
          </p:cNvPr>
          <p:cNvSpPr/>
          <p:nvPr/>
        </p:nvSpPr>
        <p:spPr>
          <a:xfrm>
            <a:off x="9783183" y="4729031"/>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Fourth Goal</a:t>
            </a:r>
            <a:endParaRPr lang="ar-BH" dirty="0">
              <a:solidFill>
                <a:srgbClr val="3F5378"/>
              </a:solidFill>
              <a:latin typeface="Arial Black" panose="020B0A04020102020204" pitchFamily="34" charset="0"/>
            </a:endParaRPr>
          </a:p>
        </p:txBody>
      </p:sp>
      <p:sp>
        <p:nvSpPr>
          <p:cNvPr id="51" name="TextBox 12">
            <a:extLst>
              <a:ext uri="{FF2B5EF4-FFF2-40B4-BE49-F238E27FC236}">
                <a16:creationId xmlns:a16="http://schemas.microsoft.com/office/drawing/2014/main" xmlns="" id="{E98CE9C2-6904-49B5-B3CF-B1053D82A6B9}"/>
              </a:ext>
            </a:extLst>
          </p:cNvPr>
          <p:cNvSpPr txBox="1"/>
          <p:nvPr/>
        </p:nvSpPr>
        <p:spPr>
          <a:xfrm>
            <a:off x="-478289"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3                 Lesson 3.3:  Telephone Communication </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52"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53" name="رابط مستقيم 52"/>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54"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1979184533"/>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مستدير الزوايا 5"/>
          <p:cNvSpPr/>
          <p:nvPr/>
        </p:nvSpPr>
        <p:spPr>
          <a:xfrm>
            <a:off x="-518160" y="2118360"/>
            <a:ext cx="9768840" cy="3992880"/>
          </a:xfrm>
          <a:prstGeom prst="roundRect">
            <a:avLst>
              <a:gd name="adj" fmla="val 5217"/>
            </a:avLst>
          </a:prstGeom>
          <a:solidFill>
            <a:srgbClr val="FF9800"/>
          </a:solidFill>
          <a:ln>
            <a:noFill/>
          </a:ln>
          <a:effectLst/>
          <a:scene3d>
            <a:camera prst="orthographicFront">
              <a:rot lat="0" lon="0" rev="0"/>
            </a:camera>
            <a:lightRig rig="contrasting" dir="t">
              <a:rot lat="0" lon="0" rev="7800000"/>
            </a:lightRig>
          </a:scene3d>
          <a:sp3d>
            <a:bevelT w="139700" h="139700"/>
          </a:sp3d>
        </p:spPr>
        <p:style>
          <a:lnRef idx="0">
            <a:schemeClr val="accent4"/>
          </a:lnRef>
          <a:fillRef idx="3">
            <a:schemeClr val="accent4"/>
          </a:fillRef>
          <a:effectRef idx="3">
            <a:schemeClr val="accent4"/>
          </a:effectRef>
          <a:fontRef idx="minor">
            <a:schemeClr val="lt1"/>
          </a:fontRef>
        </p:style>
        <p:txBody>
          <a:bodyPr rtlCol="1" anchor="ctr"/>
          <a:lstStyle/>
          <a:p>
            <a:pPr algn="ctr"/>
            <a:endParaRPr lang="ar-BH" dirty="0"/>
          </a:p>
        </p:txBody>
      </p:sp>
      <p:sp>
        <p:nvSpPr>
          <p:cNvPr id="7" name="عنوان 1"/>
          <p:cNvSpPr txBox="1">
            <a:spLocks/>
          </p:cNvSpPr>
          <p:nvPr/>
        </p:nvSpPr>
        <p:spPr>
          <a:xfrm>
            <a:off x="1439916" y="2251231"/>
            <a:ext cx="5852685" cy="1523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dirty="0">
                <a:solidFill>
                  <a:srgbClr val="3F5378"/>
                </a:solidFill>
                <a:effectLst>
                  <a:innerShdw blurRad="63500" dist="50800" dir="10800000">
                    <a:prstClr val="black">
                      <a:alpha val="50000"/>
                    </a:prstClr>
                  </a:innerShdw>
                </a:effectLst>
                <a:latin typeface="Arial Black" panose="020B0A04020102020204" pitchFamily="34" charset="0"/>
              </a:rPr>
              <a:t>Chapter </a:t>
            </a:r>
            <a:r>
              <a:rPr lang="en-US" sz="8000" dirty="0" smtClean="0">
                <a:solidFill>
                  <a:srgbClr val="3F5378"/>
                </a:solidFill>
                <a:effectLst>
                  <a:innerShdw blurRad="63500" dist="50800" dir="10800000">
                    <a:prstClr val="black">
                      <a:alpha val="50000"/>
                    </a:prstClr>
                  </a:innerShdw>
                </a:effectLst>
                <a:latin typeface="Arial Black" panose="020B0A04020102020204" pitchFamily="34" charset="0"/>
              </a:rPr>
              <a:t>3</a:t>
            </a:r>
            <a:endParaRPr lang="en-US" sz="8000" dirty="0">
              <a:solidFill>
                <a:srgbClr val="3F5378"/>
              </a:solidFill>
              <a:effectLst>
                <a:innerShdw blurRad="63500" dist="50800" dir="10800000">
                  <a:prstClr val="black">
                    <a:alpha val="50000"/>
                  </a:prstClr>
                </a:innerShdw>
              </a:effectLst>
              <a:latin typeface="Arial Black" panose="020B0A04020102020204" pitchFamily="34" charset="0"/>
            </a:endParaRPr>
          </a:p>
        </p:txBody>
      </p:sp>
      <p:sp>
        <p:nvSpPr>
          <p:cNvPr id="8" name="مستطيل 7"/>
          <p:cNvSpPr/>
          <p:nvPr/>
        </p:nvSpPr>
        <p:spPr>
          <a:xfrm>
            <a:off x="586308" y="3613866"/>
            <a:ext cx="7855740" cy="2246769"/>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7000" cap="none" spc="0" dirty="0" smtClean="0">
                <a:ln>
                  <a:solidFill>
                    <a:srgbClr val="3F5378"/>
                  </a:solidFill>
                </a:ln>
                <a:solidFill>
                  <a:schemeClr val="bg1"/>
                </a:solidFill>
                <a:effectLst/>
                <a:latin typeface="Arial Black" panose="020B0A04020102020204" pitchFamily="34" charset="0"/>
              </a:rPr>
              <a:t>Oral</a:t>
            </a:r>
          </a:p>
          <a:p>
            <a:pPr algn="ctr"/>
            <a:r>
              <a:rPr lang="en-US" sz="7000" cap="none" spc="0" dirty="0" smtClean="0">
                <a:ln>
                  <a:solidFill>
                    <a:srgbClr val="3F5378"/>
                  </a:solidFill>
                </a:ln>
                <a:solidFill>
                  <a:schemeClr val="bg1"/>
                </a:solidFill>
                <a:effectLst/>
                <a:latin typeface="Arial Black" panose="020B0A04020102020204" pitchFamily="34" charset="0"/>
              </a:rPr>
              <a:t>Commu</a:t>
            </a:r>
            <a:r>
              <a:rPr lang="en-US" sz="7000" dirty="0" smtClean="0">
                <a:ln>
                  <a:solidFill>
                    <a:srgbClr val="3F5378"/>
                  </a:solidFill>
                </a:ln>
                <a:solidFill>
                  <a:schemeClr val="bg1"/>
                </a:solidFill>
                <a:latin typeface="Arial Black" panose="020B0A04020102020204" pitchFamily="34" charset="0"/>
              </a:rPr>
              <a:t>nication</a:t>
            </a:r>
            <a:endParaRPr lang="ar-SA" sz="7000" cap="none" spc="0" dirty="0">
              <a:ln>
                <a:solidFill>
                  <a:srgbClr val="3F5378"/>
                </a:solidFill>
              </a:ln>
              <a:solidFill>
                <a:schemeClr val="bg1"/>
              </a:solidFill>
              <a:effectLst/>
              <a:latin typeface="Arial Black" panose="020B0A04020102020204" pitchFamily="34" charset="0"/>
            </a:endParaRPr>
          </a:p>
        </p:txBody>
      </p:sp>
      <p:pic>
        <p:nvPicPr>
          <p:cNvPr id="3" name="صورة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0134" y="2578697"/>
            <a:ext cx="4608308" cy="3072205"/>
          </a:xfrm>
          <a:prstGeom prst="ellipse">
            <a:avLst/>
          </a:prstGeom>
          <a:ln>
            <a:noFill/>
          </a:ln>
          <a:effectLst>
            <a:softEdge rad="112500"/>
          </a:effectLst>
        </p:spPr>
      </p:pic>
      <p:sp>
        <p:nvSpPr>
          <p:cNvPr id="9" name="TextBox 12">
            <a:extLst>
              <a:ext uri="{FF2B5EF4-FFF2-40B4-BE49-F238E27FC236}">
                <a16:creationId xmlns:a16="http://schemas.microsoft.com/office/drawing/2014/main" xmlns="" id="{E98CE9C2-6904-49B5-B3CF-B1053D82A6B9}"/>
              </a:ext>
            </a:extLst>
          </p:cNvPr>
          <p:cNvSpPr txBox="1"/>
          <p:nvPr/>
        </p:nvSpPr>
        <p:spPr>
          <a:xfrm>
            <a:off x="-478289"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3                 Lesson 3.3:  Telephone Communication </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10"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1" name="رابط مستقيم 10"/>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2763317508"/>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solidFill>
                <a:schemeClr val="tx1"/>
              </a:solidFill>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71268" y="406802"/>
            <a:ext cx="6587519" cy="766200"/>
          </a:xfrm>
        </p:spPr>
        <p:txBody>
          <a:bodyPr>
            <a:noAutofit/>
          </a:bodyPr>
          <a:lstStyle/>
          <a:p>
            <a:pPr algn="ctr"/>
            <a:r>
              <a:rPr lang="en-US" sz="4000" b="1" dirty="0">
                <a:solidFill>
                  <a:schemeClr val="bg1"/>
                </a:solidFill>
                <a:latin typeface="Arial Black" panose="020B0A04020102020204" pitchFamily="34" charset="0"/>
              </a:rPr>
              <a:t>Evaluation Activity</a:t>
            </a:r>
            <a:endParaRPr lang="en-US" sz="4000" dirty="0">
              <a:solidFill>
                <a:schemeClr val="bg1"/>
              </a:solidFill>
              <a:latin typeface="Arial Black" panose="020B0A04020102020204" pitchFamily="34" charset="0"/>
            </a:endParaRPr>
          </a:p>
        </p:txBody>
      </p:sp>
      <p:grpSp>
        <p:nvGrpSpPr>
          <p:cNvPr id="19" name="Shape 389">
            <a:extLst>
              <a:ext uri="{FF2B5EF4-FFF2-40B4-BE49-F238E27FC236}">
                <a16:creationId xmlns:a16="http://schemas.microsoft.com/office/drawing/2014/main" xmlns="" id="{C4099917-D859-42F0-B91A-D37A96162095}"/>
              </a:ext>
            </a:extLst>
          </p:cNvPr>
          <p:cNvGrpSpPr/>
          <p:nvPr/>
        </p:nvGrpSpPr>
        <p:grpSpPr>
          <a:xfrm>
            <a:off x="2277823" y="3340906"/>
            <a:ext cx="5043757" cy="907708"/>
            <a:chOff x="-1535283" y="1287960"/>
            <a:chExt cx="11486579" cy="2067200"/>
          </a:xfrm>
        </p:grpSpPr>
        <p:sp>
          <p:nvSpPr>
            <p:cNvPr id="20" name="Shape 390">
              <a:extLst>
                <a:ext uri="{FF2B5EF4-FFF2-40B4-BE49-F238E27FC236}">
                  <a16:creationId xmlns:a16="http://schemas.microsoft.com/office/drawing/2014/main" xmlns="" id="{CACBFDBD-42DF-4D74-ADA8-D8DA82A3D5BA}"/>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1" name="Shape 391">
              <a:extLst>
                <a:ext uri="{FF2B5EF4-FFF2-40B4-BE49-F238E27FC236}">
                  <a16:creationId xmlns:a16="http://schemas.microsoft.com/office/drawing/2014/main" xmlns="" id="{20F5926B-CB34-4033-9CC3-657774F90114}"/>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2" name="Shape 392">
              <a:extLst>
                <a:ext uri="{FF2B5EF4-FFF2-40B4-BE49-F238E27FC236}">
                  <a16:creationId xmlns:a16="http://schemas.microsoft.com/office/drawing/2014/main" xmlns="" id="{BF938370-9D6C-4946-9963-F6B7B4059330}"/>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3" name="Shape 393">
              <a:extLst>
                <a:ext uri="{FF2B5EF4-FFF2-40B4-BE49-F238E27FC236}">
                  <a16:creationId xmlns:a16="http://schemas.microsoft.com/office/drawing/2014/main" xmlns="" id="{7B5039CC-0046-4C99-9F80-21F3C6B1D282}"/>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4" name="Shape 394">
              <a:extLst>
                <a:ext uri="{FF2B5EF4-FFF2-40B4-BE49-F238E27FC236}">
                  <a16:creationId xmlns:a16="http://schemas.microsoft.com/office/drawing/2014/main" xmlns="" id="{6D2ABAE8-B20F-4E25-8E65-42AF6C2D7533}"/>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grpSp>
        <p:nvGrpSpPr>
          <p:cNvPr id="25" name="Shape 395">
            <a:extLst>
              <a:ext uri="{FF2B5EF4-FFF2-40B4-BE49-F238E27FC236}">
                <a16:creationId xmlns:a16="http://schemas.microsoft.com/office/drawing/2014/main" xmlns="" id="{38E6A2FE-D28E-446B-A2D1-3CB7DE099D62}"/>
              </a:ext>
            </a:extLst>
          </p:cNvPr>
          <p:cNvGrpSpPr/>
          <p:nvPr/>
        </p:nvGrpSpPr>
        <p:grpSpPr>
          <a:xfrm>
            <a:off x="2277823" y="4788706"/>
            <a:ext cx="5043757" cy="907708"/>
            <a:chOff x="-1535283" y="1287960"/>
            <a:chExt cx="11486579" cy="2067200"/>
          </a:xfrm>
        </p:grpSpPr>
        <p:sp>
          <p:nvSpPr>
            <p:cNvPr id="26" name="Shape 396">
              <a:extLst>
                <a:ext uri="{FF2B5EF4-FFF2-40B4-BE49-F238E27FC236}">
                  <a16:creationId xmlns:a16="http://schemas.microsoft.com/office/drawing/2014/main" xmlns="" id="{AEF7D7E2-4BFF-4C79-9C63-9F416080C6CD}"/>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7" name="Shape 397">
              <a:extLst>
                <a:ext uri="{FF2B5EF4-FFF2-40B4-BE49-F238E27FC236}">
                  <a16:creationId xmlns:a16="http://schemas.microsoft.com/office/drawing/2014/main" xmlns="" id="{9F607278-3580-4BB1-B054-D3BC715E8FD6}"/>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8" name="Shape 398">
              <a:extLst>
                <a:ext uri="{FF2B5EF4-FFF2-40B4-BE49-F238E27FC236}">
                  <a16:creationId xmlns:a16="http://schemas.microsoft.com/office/drawing/2014/main" xmlns="" id="{38D24E88-6292-49E5-88EB-35014FF790E3}"/>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0" name="Shape 399">
              <a:extLst>
                <a:ext uri="{FF2B5EF4-FFF2-40B4-BE49-F238E27FC236}">
                  <a16:creationId xmlns:a16="http://schemas.microsoft.com/office/drawing/2014/main" xmlns="" id="{A521EBA3-2373-4AC9-80DD-F3B71EEDD4D3}"/>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1" name="Shape 400">
              <a:extLst>
                <a:ext uri="{FF2B5EF4-FFF2-40B4-BE49-F238E27FC236}">
                  <a16:creationId xmlns:a16="http://schemas.microsoft.com/office/drawing/2014/main" xmlns="" id="{6E28C8A6-8E81-461A-A0EC-3FE2C1E664C2}"/>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grpSp>
        <p:nvGrpSpPr>
          <p:cNvPr id="32" name="Shape 401">
            <a:extLst>
              <a:ext uri="{FF2B5EF4-FFF2-40B4-BE49-F238E27FC236}">
                <a16:creationId xmlns:a16="http://schemas.microsoft.com/office/drawing/2014/main" xmlns="" id="{D03D6310-8A20-4034-8721-C83104C5D725}"/>
              </a:ext>
            </a:extLst>
          </p:cNvPr>
          <p:cNvGrpSpPr/>
          <p:nvPr/>
        </p:nvGrpSpPr>
        <p:grpSpPr>
          <a:xfrm>
            <a:off x="2277823" y="1893106"/>
            <a:ext cx="5043757" cy="907708"/>
            <a:chOff x="-1535283" y="1287960"/>
            <a:chExt cx="11486579" cy="2067200"/>
          </a:xfrm>
        </p:grpSpPr>
        <p:sp>
          <p:nvSpPr>
            <p:cNvPr id="33" name="Shape 402">
              <a:extLst>
                <a:ext uri="{FF2B5EF4-FFF2-40B4-BE49-F238E27FC236}">
                  <a16:creationId xmlns:a16="http://schemas.microsoft.com/office/drawing/2014/main" xmlns="" id="{8DFCF5A8-ABEE-4891-8C0E-72B790DCFD51}"/>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4" name="Shape 403">
              <a:extLst>
                <a:ext uri="{FF2B5EF4-FFF2-40B4-BE49-F238E27FC236}">
                  <a16:creationId xmlns:a16="http://schemas.microsoft.com/office/drawing/2014/main" xmlns="" id="{D6A1A385-7083-4302-B912-2C1159CBC261}"/>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5" name="Shape 404">
              <a:extLst>
                <a:ext uri="{FF2B5EF4-FFF2-40B4-BE49-F238E27FC236}">
                  <a16:creationId xmlns:a16="http://schemas.microsoft.com/office/drawing/2014/main" xmlns="" id="{2D410945-D268-4395-9F8E-DDFC0C737983}"/>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6" name="Shape 405">
              <a:extLst>
                <a:ext uri="{FF2B5EF4-FFF2-40B4-BE49-F238E27FC236}">
                  <a16:creationId xmlns:a16="http://schemas.microsoft.com/office/drawing/2014/main" xmlns="" id="{D2450F0C-4A2E-40A9-97E4-D2E8B0BAB1A1}"/>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7" name="Shape 406">
              <a:extLst>
                <a:ext uri="{FF2B5EF4-FFF2-40B4-BE49-F238E27FC236}">
                  <a16:creationId xmlns:a16="http://schemas.microsoft.com/office/drawing/2014/main" xmlns="" id="{F9F32F86-BF23-4BF2-A7F1-669699909613}"/>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sp>
        <p:nvSpPr>
          <p:cNvPr id="38" name="Shape 407">
            <a:extLst>
              <a:ext uri="{FF2B5EF4-FFF2-40B4-BE49-F238E27FC236}">
                <a16:creationId xmlns:a16="http://schemas.microsoft.com/office/drawing/2014/main" xmlns="" id="{33CBEDF1-B50B-4C10-9106-D4B73D5D1AD0}"/>
              </a:ext>
            </a:extLst>
          </p:cNvPr>
          <p:cNvSpPr txBox="1">
            <a:spLocks/>
          </p:cNvSpPr>
          <p:nvPr/>
        </p:nvSpPr>
        <p:spPr>
          <a:xfrm>
            <a:off x="2837905" y="2081935"/>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Activity</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39" name="Shape 408">
            <a:extLst>
              <a:ext uri="{FF2B5EF4-FFF2-40B4-BE49-F238E27FC236}">
                <a16:creationId xmlns:a16="http://schemas.microsoft.com/office/drawing/2014/main" xmlns="" id="{12D52847-7E1E-4BED-8555-89D4AF8823AE}"/>
              </a:ext>
            </a:extLst>
          </p:cNvPr>
          <p:cNvSpPr txBox="1">
            <a:spLocks/>
          </p:cNvSpPr>
          <p:nvPr/>
        </p:nvSpPr>
        <p:spPr>
          <a:xfrm>
            <a:off x="2837905" y="2795883"/>
            <a:ext cx="3917100" cy="463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smtClean="0">
                <a:solidFill>
                  <a:srgbClr val="3F5378"/>
                </a:solidFill>
                <a:latin typeface="Sakkal Majalla" panose="02000000000000000000" pitchFamily="2" charset="-78"/>
                <a:cs typeface="Sakkal Majalla" panose="02000000000000000000" pitchFamily="2" charset="-78"/>
              </a:rPr>
              <a:t>Answer </a:t>
            </a:r>
            <a:r>
              <a:rPr lang="en-US" b="1" dirty="0">
                <a:solidFill>
                  <a:srgbClr val="3F5378"/>
                </a:solidFill>
                <a:latin typeface="Sakkal Majalla" panose="02000000000000000000" pitchFamily="2" charset="-78"/>
                <a:cs typeface="Sakkal Majalla" panose="02000000000000000000" pitchFamily="2" charset="-78"/>
              </a:rPr>
              <a:t>Activity </a:t>
            </a:r>
            <a:r>
              <a:rPr lang="en-US" b="1" dirty="0" smtClean="0">
                <a:solidFill>
                  <a:srgbClr val="3F5378"/>
                </a:solidFill>
                <a:latin typeface="Sakkal Majalla" panose="02000000000000000000" pitchFamily="2" charset="-78"/>
                <a:cs typeface="Sakkal Majalla" panose="02000000000000000000" pitchFamily="2" charset="-78"/>
              </a:rPr>
              <a:t>(3.3.4) </a:t>
            </a:r>
            <a:r>
              <a:rPr lang="en-US" b="1" dirty="0">
                <a:solidFill>
                  <a:srgbClr val="3F5378"/>
                </a:solidFill>
                <a:latin typeface="Sakkal Majalla" panose="02000000000000000000" pitchFamily="2" charset="-78"/>
                <a:cs typeface="Sakkal Majalla" panose="02000000000000000000" pitchFamily="2" charset="-78"/>
              </a:rPr>
              <a:t>page </a:t>
            </a:r>
            <a:r>
              <a:rPr lang="en-US" b="1" dirty="0" smtClean="0">
                <a:solidFill>
                  <a:srgbClr val="3F5378"/>
                </a:solidFill>
                <a:latin typeface="Sakkal Majalla" panose="02000000000000000000" pitchFamily="2" charset="-78"/>
                <a:cs typeface="Sakkal Majalla" panose="02000000000000000000" pitchFamily="2" charset="-78"/>
              </a:rPr>
              <a:t>75 in </a:t>
            </a:r>
            <a:r>
              <a:rPr lang="en-US" b="1" dirty="0">
                <a:solidFill>
                  <a:srgbClr val="3F5378"/>
                </a:solidFill>
                <a:latin typeface="Sakkal Majalla" panose="02000000000000000000" pitchFamily="2" charset="-78"/>
                <a:cs typeface="Sakkal Majalla" panose="02000000000000000000" pitchFamily="2" charset="-78"/>
              </a:rPr>
              <a:t>the Textbook</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40" name="Shape 409">
            <a:extLst>
              <a:ext uri="{FF2B5EF4-FFF2-40B4-BE49-F238E27FC236}">
                <a16:creationId xmlns:a16="http://schemas.microsoft.com/office/drawing/2014/main" xmlns="" id="{13C39B0C-8DB7-425D-88D0-B0CDAD9A7C53}"/>
              </a:ext>
            </a:extLst>
          </p:cNvPr>
          <p:cNvSpPr txBox="1">
            <a:spLocks/>
          </p:cNvSpPr>
          <p:nvPr/>
        </p:nvSpPr>
        <p:spPr>
          <a:xfrm>
            <a:off x="2837905" y="4975135"/>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Time</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41" name="Shape 410">
            <a:extLst>
              <a:ext uri="{FF2B5EF4-FFF2-40B4-BE49-F238E27FC236}">
                <a16:creationId xmlns:a16="http://schemas.microsoft.com/office/drawing/2014/main" xmlns="" id="{C62F4748-41CE-4AE6-9199-4582ABD14EF3}"/>
              </a:ext>
            </a:extLst>
          </p:cNvPr>
          <p:cNvSpPr txBox="1">
            <a:spLocks/>
          </p:cNvSpPr>
          <p:nvPr/>
        </p:nvSpPr>
        <p:spPr>
          <a:xfrm>
            <a:off x="2837905" y="5525135"/>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smtClean="0">
                <a:solidFill>
                  <a:srgbClr val="3F5378"/>
                </a:solidFill>
                <a:latin typeface="Sakkal Majalla" panose="02000000000000000000" pitchFamily="2" charset="-78"/>
                <a:cs typeface="Sakkal Majalla" panose="02000000000000000000" pitchFamily="2" charset="-78"/>
              </a:rPr>
              <a:t>5 minutes</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42" name="Shape 411">
            <a:extLst>
              <a:ext uri="{FF2B5EF4-FFF2-40B4-BE49-F238E27FC236}">
                <a16:creationId xmlns:a16="http://schemas.microsoft.com/office/drawing/2014/main" xmlns="" id="{005989F4-A449-4366-B781-49C98CA6D001}"/>
              </a:ext>
            </a:extLst>
          </p:cNvPr>
          <p:cNvSpPr txBox="1">
            <a:spLocks/>
          </p:cNvSpPr>
          <p:nvPr/>
        </p:nvSpPr>
        <p:spPr>
          <a:xfrm>
            <a:off x="2837905" y="3523594"/>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Type of activity</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43" name="Shape 412">
            <a:extLst>
              <a:ext uri="{FF2B5EF4-FFF2-40B4-BE49-F238E27FC236}">
                <a16:creationId xmlns:a16="http://schemas.microsoft.com/office/drawing/2014/main" xmlns="" id="{D11D7123-0D25-422D-A3C5-A0B2013460AD}"/>
              </a:ext>
            </a:extLst>
          </p:cNvPr>
          <p:cNvSpPr txBox="1">
            <a:spLocks/>
          </p:cNvSpPr>
          <p:nvPr/>
        </p:nvSpPr>
        <p:spPr>
          <a:xfrm>
            <a:off x="2837905" y="4058186"/>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smtClean="0">
                <a:solidFill>
                  <a:srgbClr val="3F5378"/>
                </a:solidFill>
                <a:latin typeface="Sakkal Majalla" panose="02000000000000000000" pitchFamily="2" charset="-78"/>
                <a:cs typeface="Sakkal Majalla" panose="02000000000000000000" pitchFamily="2" charset="-78"/>
              </a:rPr>
              <a:t>In Group - Oral</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73" name="Shape 586"/>
          <p:cNvSpPr/>
          <p:nvPr/>
        </p:nvSpPr>
        <p:spPr>
          <a:xfrm>
            <a:off x="220494" y="386646"/>
            <a:ext cx="1124212" cy="786355"/>
          </a:xfrm>
          <a:custGeom>
            <a:avLst/>
            <a:gdLst/>
            <a:ahLst/>
            <a:cxnLst/>
            <a:rect l="0" t="0" r="0" b="0"/>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3810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5" name="Oval 97">
            <a:extLst>
              <a:ext uri="{FF2B5EF4-FFF2-40B4-BE49-F238E27FC236}">
                <a16:creationId xmlns:a16="http://schemas.microsoft.com/office/drawing/2014/main" xmlns="" id="{C4B62E25-6A47-448C-8F92-E28F8EECF468}"/>
              </a:ext>
            </a:extLst>
          </p:cNvPr>
          <p:cNvSpPr/>
          <p:nvPr/>
        </p:nvSpPr>
        <p:spPr>
          <a:xfrm>
            <a:off x="495198" y="4570902"/>
            <a:ext cx="1368000" cy="135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noFill/>
            </a:endParaRPr>
          </a:p>
        </p:txBody>
      </p:sp>
      <p:grpSp>
        <p:nvGrpSpPr>
          <p:cNvPr id="56" name="Shape 851">
            <a:extLst>
              <a:ext uri="{FF2B5EF4-FFF2-40B4-BE49-F238E27FC236}">
                <a16:creationId xmlns:a16="http://schemas.microsoft.com/office/drawing/2014/main" xmlns="" id="{64D0DDE7-60EB-4561-86C5-C988C7076341}"/>
              </a:ext>
            </a:extLst>
          </p:cNvPr>
          <p:cNvGrpSpPr/>
          <p:nvPr/>
        </p:nvGrpSpPr>
        <p:grpSpPr>
          <a:xfrm>
            <a:off x="411444" y="4470386"/>
            <a:ext cx="1555200" cy="1541052"/>
            <a:chOff x="6649150" y="309350"/>
            <a:chExt cx="395800" cy="395800"/>
          </a:xfrm>
        </p:grpSpPr>
        <p:sp>
          <p:nvSpPr>
            <p:cNvPr id="57" name="Shape 852">
              <a:extLst>
                <a:ext uri="{FF2B5EF4-FFF2-40B4-BE49-F238E27FC236}">
                  <a16:creationId xmlns:a16="http://schemas.microsoft.com/office/drawing/2014/main" xmlns="" id="{27429AEC-28DB-45C0-B2FB-552D8B884546}"/>
                </a:ext>
              </a:extLst>
            </p:cNvPr>
            <p:cNvSpPr/>
            <p:nvPr/>
          </p:nvSpPr>
          <p:spPr>
            <a:xfrm>
              <a:off x="6649150" y="309350"/>
              <a:ext cx="395800" cy="395800"/>
            </a:xfrm>
            <a:custGeom>
              <a:avLst/>
              <a:gdLst/>
              <a:ahLst/>
              <a:cxnLst/>
              <a:rect l="0" t="0" r="0" b="0"/>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8" name="Shape 853">
              <a:extLst>
                <a:ext uri="{FF2B5EF4-FFF2-40B4-BE49-F238E27FC236}">
                  <a16:creationId xmlns:a16="http://schemas.microsoft.com/office/drawing/2014/main" xmlns="" id="{48C6096A-F6BD-4608-B2FE-9078BF9F0883}"/>
                </a:ext>
              </a:extLst>
            </p:cNvPr>
            <p:cNvSpPr/>
            <p:nvPr/>
          </p:nvSpPr>
          <p:spPr>
            <a:xfrm>
              <a:off x="6673500" y="333700"/>
              <a:ext cx="347100" cy="347100"/>
            </a:xfrm>
            <a:custGeom>
              <a:avLst/>
              <a:gdLst/>
              <a:ahLst/>
              <a:cxnLst/>
              <a:rect l="0" t="0" r="0" b="0"/>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9" name="Shape 854">
              <a:extLst>
                <a:ext uri="{FF2B5EF4-FFF2-40B4-BE49-F238E27FC236}">
                  <a16:creationId xmlns:a16="http://schemas.microsoft.com/office/drawing/2014/main" xmlns="" id="{F8A40F1B-E2A2-4F36-BED0-1708249FFA67}"/>
                </a:ext>
              </a:extLst>
            </p:cNvPr>
            <p:cNvSpPr/>
            <p:nvPr/>
          </p:nvSpPr>
          <p:spPr>
            <a:xfrm>
              <a:off x="6848850" y="397625"/>
              <a:ext cx="54825" cy="169300"/>
            </a:xfrm>
            <a:custGeom>
              <a:avLst/>
              <a:gdLst/>
              <a:ahLst/>
              <a:cxnLst/>
              <a:rect l="0" t="0" r="0" b="0"/>
              <a:pathLst>
                <a:path w="2193" h="6772" fill="none" extrusionOk="0">
                  <a:moveTo>
                    <a:pt x="1" y="1"/>
                  </a:moveTo>
                  <a:lnTo>
                    <a:pt x="1" y="4580"/>
                  </a:lnTo>
                  <a:lnTo>
                    <a:pt x="2193" y="677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0" name="Shape 855">
              <a:extLst>
                <a:ext uri="{FF2B5EF4-FFF2-40B4-BE49-F238E27FC236}">
                  <a16:creationId xmlns:a16="http://schemas.microsoft.com/office/drawing/2014/main" xmlns="" id="{EB687C49-4766-495E-A6E9-88AD68D70608}"/>
                </a:ext>
              </a:extLst>
            </p:cNvPr>
            <p:cNvSpPr/>
            <p:nvPr/>
          </p:nvSpPr>
          <p:spPr>
            <a:xfrm>
              <a:off x="6847025" y="333700"/>
              <a:ext cx="25" cy="29250"/>
            </a:xfrm>
            <a:custGeom>
              <a:avLst/>
              <a:gdLst/>
              <a:ahLst/>
              <a:cxnLst/>
              <a:rect l="0" t="0" r="0" b="0"/>
              <a:pathLst>
                <a:path w="1" h="1170" fill="none" extrusionOk="0">
                  <a:moveTo>
                    <a:pt x="1" y="1170"/>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1" name="Shape 856">
              <a:extLst>
                <a:ext uri="{FF2B5EF4-FFF2-40B4-BE49-F238E27FC236}">
                  <a16:creationId xmlns:a16="http://schemas.microsoft.com/office/drawing/2014/main" xmlns="" id="{ABBCFF4F-BDC1-4DEC-A2A2-0922FAC8E3DF}"/>
                </a:ext>
              </a:extLst>
            </p:cNvPr>
            <p:cNvSpPr/>
            <p:nvPr/>
          </p:nvSpPr>
          <p:spPr>
            <a:xfrm>
              <a:off x="6760575" y="35685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2" name="Shape 857">
              <a:extLst>
                <a:ext uri="{FF2B5EF4-FFF2-40B4-BE49-F238E27FC236}">
                  <a16:creationId xmlns:a16="http://schemas.microsoft.com/office/drawing/2014/main" xmlns="" id="{D19568E2-824D-4D35-B32E-6425DEF39880}"/>
                </a:ext>
              </a:extLst>
            </p:cNvPr>
            <p:cNvSpPr/>
            <p:nvPr/>
          </p:nvSpPr>
          <p:spPr>
            <a:xfrm>
              <a:off x="6760575" y="356850"/>
              <a:ext cx="14025" cy="24975"/>
            </a:xfrm>
            <a:custGeom>
              <a:avLst/>
              <a:gdLst/>
              <a:ahLst/>
              <a:cxnLst/>
              <a:rect l="0" t="0" r="0" b="0"/>
              <a:pathLst>
                <a:path w="561" h="999" fill="none" extrusionOk="0">
                  <a:moveTo>
                    <a:pt x="1" y="0"/>
                  </a:moveTo>
                  <a:lnTo>
                    <a:pt x="561"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3" name="Shape 858">
              <a:extLst>
                <a:ext uri="{FF2B5EF4-FFF2-40B4-BE49-F238E27FC236}">
                  <a16:creationId xmlns:a16="http://schemas.microsoft.com/office/drawing/2014/main" xmlns="" id="{862AC30E-7F0B-45C1-8B9A-61BA66ACDA56}"/>
                </a:ext>
              </a:extLst>
            </p:cNvPr>
            <p:cNvSpPr/>
            <p:nvPr/>
          </p:nvSpPr>
          <p:spPr>
            <a:xfrm>
              <a:off x="6696650" y="420775"/>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4" name="Shape 859">
              <a:extLst>
                <a:ext uri="{FF2B5EF4-FFF2-40B4-BE49-F238E27FC236}">
                  <a16:creationId xmlns:a16="http://schemas.microsoft.com/office/drawing/2014/main" xmlns="" id="{F1DF5F39-C78A-47BF-A00D-ABC4A994A307}"/>
                </a:ext>
              </a:extLst>
            </p:cNvPr>
            <p:cNvSpPr/>
            <p:nvPr/>
          </p:nvSpPr>
          <p:spPr>
            <a:xfrm>
              <a:off x="6696650" y="420775"/>
              <a:ext cx="24975" cy="14025"/>
            </a:xfrm>
            <a:custGeom>
              <a:avLst/>
              <a:gdLst/>
              <a:ahLst/>
              <a:cxnLst/>
              <a:rect l="0" t="0" r="0" b="0"/>
              <a:pathLst>
                <a:path w="999" h="561" fill="none" extrusionOk="0">
                  <a:moveTo>
                    <a:pt x="0" y="0"/>
                  </a:moveTo>
                  <a:lnTo>
                    <a:pt x="999" y="56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5" name="Shape 860">
              <a:extLst>
                <a:ext uri="{FF2B5EF4-FFF2-40B4-BE49-F238E27FC236}">
                  <a16:creationId xmlns:a16="http://schemas.microsoft.com/office/drawing/2014/main" xmlns="" id="{6B9DAA1B-E1E9-4FE7-83C2-D7C41ADD7D31}"/>
                </a:ext>
              </a:extLst>
            </p:cNvPr>
            <p:cNvSpPr/>
            <p:nvPr/>
          </p:nvSpPr>
          <p:spPr>
            <a:xfrm>
              <a:off x="6673500" y="507225"/>
              <a:ext cx="29250" cy="25"/>
            </a:xfrm>
            <a:custGeom>
              <a:avLst/>
              <a:gdLst/>
              <a:ahLst/>
              <a:cxnLst/>
              <a:rect l="0" t="0" r="0" b="0"/>
              <a:pathLst>
                <a:path w="1170" h="1" fill="none" extrusionOk="0">
                  <a:moveTo>
                    <a:pt x="1" y="1"/>
                  </a:moveTo>
                  <a:lnTo>
                    <a:pt x="117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6" name="Shape 861">
              <a:extLst>
                <a:ext uri="{FF2B5EF4-FFF2-40B4-BE49-F238E27FC236}">
                  <a16:creationId xmlns:a16="http://schemas.microsoft.com/office/drawing/2014/main" xmlns="" id="{3C7184C4-079A-4B53-9B44-2FDCAB97F500}"/>
                </a:ext>
              </a:extLst>
            </p:cNvPr>
            <p:cNvSpPr/>
            <p:nvPr/>
          </p:nvSpPr>
          <p:spPr>
            <a:xfrm>
              <a:off x="6696650" y="59370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7" name="Shape 862">
              <a:extLst>
                <a:ext uri="{FF2B5EF4-FFF2-40B4-BE49-F238E27FC236}">
                  <a16:creationId xmlns:a16="http://schemas.microsoft.com/office/drawing/2014/main" xmlns="" id="{907D172D-32DF-4EEC-BD7C-01D396E339C1}"/>
                </a:ext>
              </a:extLst>
            </p:cNvPr>
            <p:cNvSpPr/>
            <p:nvPr/>
          </p:nvSpPr>
          <p:spPr>
            <a:xfrm>
              <a:off x="6696650" y="579700"/>
              <a:ext cx="24975" cy="14025"/>
            </a:xfrm>
            <a:custGeom>
              <a:avLst/>
              <a:gdLst/>
              <a:ahLst/>
              <a:cxnLst/>
              <a:rect l="0" t="0" r="0" b="0"/>
              <a:pathLst>
                <a:path w="999" h="561" fill="none" extrusionOk="0">
                  <a:moveTo>
                    <a:pt x="0" y="560"/>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8" name="Shape 863">
              <a:extLst>
                <a:ext uri="{FF2B5EF4-FFF2-40B4-BE49-F238E27FC236}">
                  <a16:creationId xmlns:a16="http://schemas.microsoft.com/office/drawing/2014/main" xmlns="" id="{BDE29496-958B-4C43-9DE9-1B8A6E6D800C}"/>
                </a:ext>
              </a:extLst>
            </p:cNvPr>
            <p:cNvSpPr/>
            <p:nvPr/>
          </p:nvSpPr>
          <p:spPr>
            <a:xfrm>
              <a:off x="6760575" y="632675"/>
              <a:ext cx="14025" cy="24975"/>
            </a:xfrm>
            <a:custGeom>
              <a:avLst/>
              <a:gdLst/>
              <a:ahLst/>
              <a:cxnLst/>
              <a:rect l="0" t="0" r="0" b="0"/>
              <a:pathLst>
                <a:path w="561" h="999" fill="none" extrusionOk="0">
                  <a:moveTo>
                    <a:pt x="1" y="999"/>
                  </a:moveTo>
                  <a:lnTo>
                    <a:pt x="56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9" name="Shape 864">
              <a:extLst>
                <a:ext uri="{FF2B5EF4-FFF2-40B4-BE49-F238E27FC236}">
                  <a16:creationId xmlns:a16="http://schemas.microsoft.com/office/drawing/2014/main" xmlns="" id="{F9D9BB12-0A7E-4BDB-BC5E-A672E5AE3FC3}"/>
                </a:ext>
              </a:extLst>
            </p:cNvPr>
            <p:cNvSpPr/>
            <p:nvPr/>
          </p:nvSpPr>
          <p:spPr>
            <a:xfrm>
              <a:off x="6760575" y="657625"/>
              <a:ext cx="25" cy="25"/>
            </a:xfrm>
            <a:custGeom>
              <a:avLst/>
              <a:gdLst/>
              <a:ahLst/>
              <a:cxnLst/>
              <a:rect l="0" t="0" r="0" b="0"/>
              <a:pathLst>
                <a:path w="1" h="1" fill="none" extrusionOk="0">
                  <a:moveTo>
                    <a:pt x="1" y="1"/>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70" name="Shape 865">
              <a:extLst>
                <a:ext uri="{FF2B5EF4-FFF2-40B4-BE49-F238E27FC236}">
                  <a16:creationId xmlns:a16="http://schemas.microsoft.com/office/drawing/2014/main" xmlns="" id="{85D3B614-08AC-4631-8116-C03A3D7823FC}"/>
                </a:ext>
              </a:extLst>
            </p:cNvPr>
            <p:cNvSpPr/>
            <p:nvPr/>
          </p:nvSpPr>
          <p:spPr>
            <a:xfrm>
              <a:off x="6847025" y="651550"/>
              <a:ext cx="25" cy="29250"/>
            </a:xfrm>
            <a:custGeom>
              <a:avLst/>
              <a:gdLst/>
              <a:ahLst/>
              <a:cxnLst/>
              <a:rect l="0" t="0" r="0" b="0"/>
              <a:pathLst>
                <a:path w="1" h="1170" fill="none" extrusionOk="0">
                  <a:moveTo>
                    <a:pt x="1" y="0"/>
                  </a:moveTo>
                  <a:lnTo>
                    <a:pt x="1" y="116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71" name="Shape 866">
              <a:extLst>
                <a:ext uri="{FF2B5EF4-FFF2-40B4-BE49-F238E27FC236}">
                  <a16:creationId xmlns:a16="http://schemas.microsoft.com/office/drawing/2014/main" xmlns="" id="{7AD4277C-C5F7-4F36-B66A-D152D43F1AD4}"/>
                </a:ext>
              </a:extLst>
            </p:cNvPr>
            <p:cNvSpPr/>
            <p:nvPr/>
          </p:nvSpPr>
          <p:spPr>
            <a:xfrm>
              <a:off x="6919500" y="632675"/>
              <a:ext cx="14025" cy="24975"/>
            </a:xfrm>
            <a:custGeom>
              <a:avLst/>
              <a:gdLst/>
              <a:ahLst/>
              <a:cxnLst/>
              <a:rect l="0" t="0" r="0" b="0"/>
              <a:pathLst>
                <a:path w="561" h="999" fill="none" extrusionOk="0">
                  <a:moveTo>
                    <a:pt x="560" y="999"/>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72" name="Shape 867">
              <a:extLst>
                <a:ext uri="{FF2B5EF4-FFF2-40B4-BE49-F238E27FC236}">
                  <a16:creationId xmlns:a16="http://schemas.microsoft.com/office/drawing/2014/main" xmlns="" id="{8C19E91C-B14C-4F70-95DA-44C32B314D05}"/>
                </a:ext>
              </a:extLst>
            </p:cNvPr>
            <p:cNvSpPr/>
            <p:nvPr/>
          </p:nvSpPr>
          <p:spPr>
            <a:xfrm>
              <a:off x="6933500" y="657625"/>
              <a:ext cx="25" cy="25"/>
            </a:xfrm>
            <a:custGeom>
              <a:avLst/>
              <a:gdLst/>
              <a:ahLst/>
              <a:cxnLst/>
              <a:rect l="0" t="0" r="0" b="0"/>
              <a:pathLst>
                <a:path w="1" h="1" fill="none" extrusionOk="0">
                  <a:moveTo>
                    <a:pt x="0"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74" name="Shape 868">
              <a:extLst>
                <a:ext uri="{FF2B5EF4-FFF2-40B4-BE49-F238E27FC236}">
                  <a16:creationId xmlns:a16="http://schemas.microsoft.com/office/drawing/2014/main" xmlns="" id="{606D9593-4554-40BC-9D2E-757AD28284A6}"/>
                </a:ext>
              </a:extLst>
            </p:cNvPr>
            <p:cNvSpPr/>
            <p:nvPr/>
          </p:nvSpPr>
          <p:spPr>
            <a:xfrm>
              <a:off x="6972475" y="579700"/>
              <a:ext cx="24975" cy="14025"/>
            </a:xfrm>
            <a:custGeom>
              <a:avLst/>
              <a:gdLst/>
              <a:ahLst/>
              <a:cxnLst/>
              <a:rect l="0" t="0" r="0" b="0"/>
              <a:pathLst>
                <a:path w="999" h="561" fill="none" extrusionOk="0">
                  <a:moveTo>
                    <a:pt x="999" y="56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0" name="Shape 869">
              <a:extLst>
                <a:ext uri="{FF2B5EF4-FFF2-40B4-BE49-F238E27FC236}">
                  <a16:creationId xmlns:a16="http://schemas.microsoft.com/office/drawing/2014/main" xmlns="" id="{7790E55B-6DBC-4A43-85C9-06ED7867876C}"/>
                </a:ext>
              </a:extLst>
            </p:cNvPr>
            <p:cNvSpPr/>
            <p:nvPr/>
          </p:nvSpPr>
          <p:spPr>
            <a:xfrm>
              <a:off x="6997425" y="59370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1" name="Shape 870">
              <a:extLst>
                <a:ext uri="{FF2B5EF4-FFF2-40B4-BE49-F238E27FC236}">
                  <a16:creationId xmlns:a16="http://schemas.microsoft.com/office/drawing/2014/main" xmlns="" id="{8464B5F5-5332-4C80-9F5D-CD1F00E7DA7A}"/>
                </a:ext>
              </a:extLst>
            </p:cNvPr>
            <p:cNvSpPr/>
            <p:nvPr/>
          </p:nvSpPr>
          <p:spPr>
            <a:xfrm>
              <a:off x="6991350" y="507225"/>
              <a:ext cx="29250" cy="25"/>
            </a:xfrm>
            <a:custGeom>
              <a:avLst/>
              <a:gdLst/>
              <a:ahLst/>
              <a:cxnLst/>
              <a:rect l="0" t="0" r="0" b="0"/>
              <a:pathLst>
                <a:path w="1170" h="1" fill="none" extrusionOk="0">
                  <a:moveTo>
                    <a:pt x="1169"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2" name="Shape 871">
              <a:extLst>
                <a:ext uri="{FF2B5EF4-FFF2-40B4-BE49-F238E27FC236}">
                  <a16:creationId xmlns:a16="http://schemas.microsoft.com/office/drawing/2014/main" xmlns="" id="{886D231C-8A06-4124-B8B3-C12A080917CE}"/>
                </a:ext>
              </a:extLst>
            </p:cNvPr>
            <p:cNvSpPr/>
            <p:nvPr/>
          </p:nvSpPr>
          <p:spPr>
            <a:xfrm>
              <a:off x="6972475" y="420775"/>
              <a:ext cx="24975" cy="14025"/>
            </a:xfrm>
            <a:custGeom>
              <a:avLst/>
              <a:gdLst/>
              <a:ahLst/>
              <a:cxnLst/>
              <a:rect l="0" t="0" r="0" b="0"/>
              <a:pathLst>
                <a:path w="999" h="561" fill="none" extrusionOk="0">
                  <a:moveTo>
                    <a:pt x="0" y="561"/>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3" name="Shape 872">
              <a:extLst>
                <a:ext uri="{FF2B5EF4-FFF2-40B4-BE49-F238E27FC236}">
                  <a16:creationId xmlns:a16="http://schemas.microsoft.com/office/drawing/2014/main" xmlns="" id="{8206EC53-AE62-49C8-BC50-AC696CCCCC73}"/>
                </a:ext>
              </a:extLst>
            </p:cNvPr>
            <p:cNvSpPr/>
            <p:nvPr/>
          </p:nvSpPr>
          <p:spPr>
            <a:xfrm>
              <a:off x="6997425" y="420775"/>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4" name="Shape 873">
              <a:extLst>
                <a:ext uri="{FF2B5EF4-FFF2-40B4-BE49-F238E27FC236}">
                  <a16:creationId xmlns:a16="http://schemas.microsoft.com/office/drawing/2014/main" xmlns="" id="{43FE69B3-2B01-4185-A9DC-6684A4C94BBA}"/>
                </a:ext>
              </a:extLst>
            </p:cNvPr>
            <p:cNvSpPr/>
            <p:nvPr/>
          </p:nvSpPr>
          <p:spPr>
            <a:xfrm>
              <a:off x="6919500" y="356850"/>
              <a:ext cx="14025" cy="24975"/>
            </a:xfrm>
            <a:custGeom>
              <a:avLst/>
              <a:gdLst/>
              <a:ahLst/>
              <a:cxnLst/>
              <a:rect l="0" t="0" r="0" b="0"/>
              <a:pathLst>
                <a:path w="561" h="999" fill="none" extrusionOk="0">
                  <a:moveTo>
                    <a:pt x="560" y="0"/>
                  </a:moveTo>
                  <a:lnTo>
                    <a:pt x="0"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5" name="Shape 874">
              <a:extLst>
                <a:ext uri="{FF2B5EF4-FFF2-40B4-BE49-F238E27FC236}">
                  <a16:creationId xmlns:a16="http://schemas.microsoft.com/office/drawing/2014/main" xmlns="" id="{BC7AD370-DC68-4382-A2E0-9486F10D89AB}"/>
                </a:ext>
              </a:extLst>
            </p:cNvPr>
            <p:cNvSpPr/>
            <p:nvPr/>
          </p:nvSpPr>
          <p:spPr>
            <a:xfrm>
              <a:off x="6933500" y="35685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75" name="مستطيل مستدير الزوايا 74">
            <a:hlinkClick r:id="rId2" action="ppaction://hlinksldjump"/>
          </p:cNvPr>
          <p:cNvSpPr/>
          <p:nvPr/>
        </p:nvSpPr>
        <p:spPr>
          <a:xfrm>
            <a:off x="9783183" y="185420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76" name="مستطيل مستدير الزوايا 75">
            <a:hlinkClick r:id="rId3" action="ppaction://hlinksldjump"/>
          </p:cNvPr>
          <p:cNvSpPr/>
          <p:nvPr/>
        </p:nvSpPr>
        <p:spPr>
          <a:xfrm>
            <a:off x="9783183" y="257291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77" name="مستطيل مستدير الزوايا 76">
            <a:hlinkClick r:id="rId4" action="ppaction://hlinksldjump"/>
          </p:cNvPr>
          <p:cNvSpPr/>
          <p:nvPr/>
        </p:nvSpPr>
        <p:spPr>
          <a:xfrm>
            <a:off x="9783183" y="3291617"/>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78" name="مستطيل مستدير الزوايا 77">
            <a:hlinkClick r:id="rId5" action="ppaction://hlinksldjump"/>
          </p:cNvPr>
          <p:cNvSpPr/>
          <p:nvPr/>
        </p:nvSpPr>
        <p:spPr>
          <a:xfrm>
            <a:off x="9783183" y="5457558"/>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80" name="مستطيل مستدير الزوايا 79">
            <a:hlinkClick r:id="rId6" action="ppaction://hlinksldjump"/>
          </p:cNvPr>
          <p:cNvSpPr/>
          <p:nvPr/>
        </p:nvSpPr>
        <p:spPr>
          <a:xfrm>
            <a:off x="9783183" y="4010324"/>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81" name="مستطيل مستدير الزوايا 80">
            <a:hlinkClick r:id="rId7" action="ppaction://hlinksldjump"/>
          </p:cNvPr>
          <p:cNvSpPr/>
          <p:nvPr/>
        </p:nvSpPr>
        <p:spPr>
          <a:xfrm>
            <a:off x="9783183" y="4729031"/>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Fourth Goal</a:t>
            </a:r>
            <a:endParaRPr lang="ar-BH" dirty="0">
              <a:solidFill>
                <a:srgbClr val="3F5378"/>
              </a:solidFill>
              <a:latin typeface="Arial Black" panose="020B0A04020102020204" pitchFamily="34" charset="0"/>
            </a:endParaRPr>
          </a:p>
        </p:txBody>
      </p:sp>
      <p:sp>
        <p:nvSpPr>
          <p:cNvPr id="83" name="TextBox 12">
            <a:extLst>
              <a:ext uri="{FF2B5EF4-FFF2-40B4-BE49-F238E27FC236}">
                <a16:creationId xmlns:a16="http://schemas.microsoft.com/office/drawing/2014/main" xmlns="" id="{E98CE9C2-6904-49B5-B3CF-B1053D82A6B9}"/>
              </a:ext>
            </a:extLst>
          </p:cNvPr>
          <p:cNvSpPr txBox="1"/>
          <p:nvPr/>
        </p:nvSpPr>
        <p:spPr>
          <a:xfrm>
            <a:off x="-478289"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3                 Lesson 3.3:  Telephone Communication </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84"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85" name="رابط مستقيم 84"/>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86"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46532537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heel(1)">
                                      <p:cBhvr>
                                        <p:cTn id="7" dur="180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52400"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623888" indent="-623888" algn="just"/>
            <a:r>
              <a:rPr lang="en-US" sz="4000" b="1" dirty="0" smtClean="0">
                <a:solidFill>
                  <a:schemeClr val="tx1"/>
                </a:solidFill>
                <a:latin typeface="Sakkal Majalla" panose="02000000000000000000" pitchFamily="2" charset="-78"/>
                <a:cs typeface="Sakkal Majalla" panose="02000000000000000000" pitchFamily="2" charset="-78"/>
              </a:rPr>
              <a:t>1</a:t>
            </a:r>
            <a:r>
              <a:rPr lang="en-US" sz="4000" b="1" dirty="0">
                <a:solidFill>
                  <a:schemeClr val="tx1"/>
                </a:solidFill>
                <a:latin typeface="Sakkal Majalla" panose="02000000000000000000" pitchFamily="2" charset="-78"/>
                <a:cs typeface="Sakkal Majalla" panose="02000000000000000000" pitchFamily="2" charset="-78"/>
              </a:rPr>
              <a:t>. You can use the phone when the subject is highly confidential.</a:t>
            </a:r>
          </a:p>
          <a:p>
            <a:pPr marL="623888" lvl="0" indent="-623888" algn="just"/>
            <a:endParaRPr lang="en-US" sz="4000" b="1" dirty="0">
              <a:solidFill>
                <a:schemeClr val="tx1"/>
              </a:solidFill>
              <a:latin typeface="Sakkal Majalla" panose="02000000000000000000" pitchFamily="2" charset="-78"/>
              <a:cs typeface="Sakkal Majalla" panose="02000000000000000000" pitchFamily="2" charset="-78"/>
            </a:endParaRPr>
          </a:p>
          <a:p>
            <a:pPr lvl="0" algn="just"/>
            <a:endParaRPr lang="en-US" sz="4000" b="1" dirty="0">
              <a:solidFill>
                <a:schemeClr val="tx1"/>
              </a:solidFill>
              <a:latin typeface="Sakkal Majalla" panose="02000000000000000000" pitchFamily="2" charset="-78"/>
              <a:cs typeface="Sakkal Majalla" panose="02000000000000000000" pitchFamily="2" charset="-78"/>
            </a:endParaRPr>
          </a:p>
          <a:p>
            <a:pPr algn="just"/>
            <a:endParaRPr lang="ar-BH" sz="3600"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1035424" y="430849"/>
            <a:ext cx="5273936" cy="766200"/>
          </a:xfrm>
        </p:spPr>
        <p:txBody>
          <a:bodyPr>
            <a:noAutofit/>
          </a:bodyPr>
          <a:lstStyle/>
          <a:p>
            <a:pPr algn="ctr"/>
            <a:r>
              <a:rPr lang="en-US" sz="4000" dirty="0">
                <a:solidFill>
                  <a:schemeClr val="bg1"/>
                </a:solidFill>
                <a:latin typeface="Arial Black" panose="020B0A04020102020204" pitchFamily="34" charset="0"/>
              </a:rPr>
              <a:t>Questions</a:t>
            </a:r>
          </a:p>
        </p:txBody>
      </p:sp>
      <p:sp>
        <p:nvSpPr>
          <p:cNvPr id="56" name="Rectangle 3"/>
          <p:cNvSpPr/>
          <p:nvPr/>
        </p:nvSpPr>
        <p:spPr>
          <a:xfrm>
            <a:off x="18622" y="41961"/>
            <a:ext cx="1173480" cy="1446550"/>
          </a:xfrm>
          <a:prstGeom prst="rect">
            <a:avLst/>
          </a:prstGeom>
          <a:noFill/>
          <a:ln w="28575">
            <a:noFill/>
          </a:ln>
        </p:spPr>
        <p:txBody>
          <a:bodyPr wrap="square" lIns="91440" tIns="45720" rIns="91440" bIns="45720">
            <a:spAutoFit/>
          </a:bodyPr>
          <a:lstStyle/>
          <a:p>
            <a:pPr algn="ctr"/>
            <a:r>
              <a:rPr lang="en-US" sz="88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p>
        </p:txBody>
      </p:sp>
      <p:sp>
        <p:nvSpPr>
          <p:cNvPr id="23" name="Flowchart: Terminator 5">
            <a:hlinkClick r:id="rId2" action="ppaction://hlinksldjump"/>
          </p:cNvPr>
          <p:cNvSpPr/>
          <p:nvPr/>
        </p:nvSpPr>
        <p:spPr>
          <a:xfrm>
            <a:off x="1827007" y="3783012"/>
            <a:ext cx="2471566" cy="820800"/>
          </a:xfrm>
          <a:prstGeom prst="flowChartTerminator">
            <a:avLst/>
          </a:prstGeom>
          <a:solidFill>
            <a:schemeClr val="accent5">
              <a:lumMod val="75000"/>
            </a:schemeClr>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b="1" dirty="0">
                <a:solidFill>
                  <a:schemeClr val="bg1"/>
                </a:solidFill>
              </a:rPr>
              <a:t>True </a:t>
            </a:r>
          </a:p>
        </p:txBody>
      </p:sp>
      <p:sp>
        <p:nvSpPr>
          <p:cNvPr id="24" name="Flowchart: Terminator 6">
            <a:hlinkClick r:id="rId3" action="ppaction://hlinksldjump"/>
          </p:cNvPr>
          <p:cNvSpPr/>
          <p:nvPr/>
        </p:nvSpPr>
        <p:spPr>
          <a:xfrm>
            <a:off x="5545567" y="3783012"/>
            <a:ext cx="2473200" cy="820800"/>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en-US" sz="3600" b="1" dirty="0">
                <a:solidFill>
                  <a:schemeClr val="bg1"/>
                </a:solidFill>
              </a:rPr>
              <a:t>False</a:t>
            </a:r>
          </a:p>
        </p:txBody>
      </p:sp>
      <p:sp>
        <p:nvSpPr>
          <p:cNvPr id="8" name="مستطيل مستدير الزوايا 7">
            <a:hlinkClick r:id="rId4" action="ppaction://hlinksldjump"/>
          </p:cNvPr>
          <p:cNvSpPr/>
          <p:nvPr/>
        </p:nvSpPr>
        <p:spPr>
          <a:xfrm>
            <a:off x="9783183" y="185420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9" name="مستطيل مستدير الزوايا 8">
            <a:hlinkClick r:id="rId5" action="ppaction://hlinksldjump"/>
          </p:cNvPr>
          <p:cNvSpPr/>
          <p:nvPr/>
        </p:nvSpPr>
        <p:spPr>
          <a:xfrm>
            <a:off x="9783183" y="257291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10" name="مستطيل مستدير الزوايا 9">
            <a:hlinkClick r:id="rId6" action="ppaction://hlinksldjump"/>
          </p:cNvPr>
          <p:cNvSpPr/>
          <p:nvPr/>
        </p:nvSpPr>
        <p:spPr>
          <a:xfrm>
            <a:off x="9783183" y="3291617"/>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11" name="مستطيل مستدير الزوايا 10">
            <a:hlinkClick r:id="rId7" action="ppaction://hlinksldjump"/>
          </p:cNvPr>
          <p:cNvSpPr/>
          <p:nvPr/>
        </p:nvSpPr>
        <p:spPr>
          <a:xfrm>
            <a:off x="9783183" y="5457558"/>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13" name="مستطيل مستدير الزوايا 12">
            <a:hlinkClick r:id="rId8" action="ppaction://hlinksldjump"/>
          </p:cNvPr>
          <p:cNvSpPr/>
          <p:nvPr/>
        </p:nvSpPr>
        <p:spPr>
          <a:xfrm>
            <a:off x="9783183" y="4010324"/>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15" name="مستطيل مستدير الزوايا 14">
            <a:hlinkClick r:id="rId9" action="ppaction://hlinksldjump"/>
          </p:cNvPr>
          <p:cNvSpPr/>
          <p:nvPr/>
        </p:nvSpPr>
        <p:spPr>
          <a:xfrm>
            <a:off x="9783183" y="472903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Fourth Goal</a:t>
            </a:r>
            <a:endParaRPr lang="ar-BH" dirty="0">
              <a:solidFill>
                <a:srgbClr val="3F5378"/>
              </a:solidFill>
              <a:latin typeface="Arial Black" panose="020B0A04020102020204" pitchFamily="34" charset="0"/>
            </a:endParaRPr>
          </a:p>
        </p:txBody>
      </p:sp>
      <p:sp>
        <p:nvSpPr>
          <p:cNvPr id="16" name="TextBox 12">
            <a:extLst>
              <a:ext uri="{FF2B5EF4-FFF2-40B4-BE49-F238E27FC236}">
                <a16:creationId xmlns:a16="http://schemas.microsoft.com/office/drawing/2014/main" xmlns="" id="{E98CE9C2-6904-49B5-B3CF-B1053D82A6B9}"/>
              </a:ext>
            </a:extLst>
          </p:cNvPr>
          <p:cNvSpPr txBox="1"/>
          <p:nvPr/>
        </p:nvSpPr>
        <p:spPr>
          <a:xfrm>
            <a:off x="-478289"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3                 Lesson 3.3:  Telephone Communication </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1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8" name="رابط مستقيم 17"/>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9"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152340173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52400"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623888" indent="-623888" algn="just"/>
            <a:r>
              <a:rPr lang="en-US" sz="4000" b="1" dirty="0">
                <a:solidFill>
                  <a:schemeClr val="tx1"/>
                </a:solidFill>
                <a:latin typeface="Sakkal Majalla" panose="02000000000000000000" pitchFamily="2" charset="-78"/>
                <a:cs typeface="Sakkal Majalla" panose="02000000000000000000" pitchFamily="2" charset="-78"/>
              </a:rPr>
              <a:t>2. Telephone etiquette dictates that the person who calls is the one who should end the conversation.</a:t>
            </a:r>
          </a:p>
          <a:p>
            <a:pPr marL="449263" lvl="0" indent="-449263" algn="just"/>
            <a:endParaRPr lang="en-US" sz="4000" b="1" dirty="0">
              <a:solidFill>
                <a:schemeClr val="tx1"/>
              </a:solidFill>
              <a:latin typeface="Sakkal Majalla" panose="02000000000000000000" pitchFamily="2" charset="-78"/>
              <a:cs typeface="Sakkal Majalla" panose="02000000000000000000" pitchFamily="2" charset="-78"/>
            </a:endParaRPr>
          </a:p>
          <a:p>
            <a:pPr lvl="0" algn="just"/>
            <a:endParaRPr lang="en-US" sz="4000" b="1" dirty="0">
              <a:solidFill>
                <a:schemeClr val="tx1"/>
              </a:solidFill>
              <a:latin typeface="Sakkal Majalla" panose="02000000000000000000" pitchFamily="2" charset="-78"/>
              <a:cs typeface="Sakkal Majalla" panose="02000000000000000000" pitchFamily="2" charset="-78"/>
            </a:endParaRPr>
          </a:p>
          <a:p>
            <a:pPr algn="just"/>
            <a:endParaRPr lang="ar-BH" sz="3600"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1035424" y="430849"/>
            <a:ext cx="5273936" cy="766200"/>
          </a:xfrm>
        </p:spPr>
        <p:txBody>
          <a:bodyPr>
            <a:noAutofit/>
          </a:bodyPr>
          <a:lstStyle/>
          <a:p>
            <a:pPr algn="ctr"/>
            <a:r>
              <a:rPr lang="en-US" sz="4000" dirty="0">
                <a:solidFill>
                  <a:schemeClr val="bg1"/>
                </a:solidFill>
                <a:latin typeface="Arial Black" panose="020B0A04020102020204" pitchFamily="34" charset="0"/>
              </a:rPr>
              <a:t>Questions</a:t>
            </a:r>
          </a:p>
        </p:txBody>
      </p:sp>
      <p:sp>
        <p:nvSpPr>
          <p:cNvPr id="56" name="Rectangle 3"/>
          <p:cNvSpPr/>
          <p:nvPr/>
        </p:nvSpPr>
        <p:spPr>
          <a:xfrm>
            <a:off x="18622" y="41961"/>
            <a:ext cx="1173480" cy="1446550"/>
          </a:xfrm>
          <a:prstGeom prst="rect">
            <a:avLst/>
          </a:prstGeom>
          <a:noFill/>
          <a:ln w="28575">
            <a:noFill/>
          </a:ln>
        </p:spPr>
        <p:txBody>
          <a:bodyPr wrap="square" lIns="91440" tIns="45720" rIns="91440" bIns="45720">
            <a:spAutoFit/>
          </a:bodyPr>
          <a:lstStyle/>
          <a:p>
            <a:pPr algn="ctr"/>
            <a:r>
              <a:rPr lang="en-US" sz="88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p>
        </p:txBody>
      </p:sp>
      <p:sp>
        <p:nvSpPr>
          <p:cNvPr id="23" name="Flowchart: Terminator 5">
            <a:hlinkClick r:id="rId2" action="ppaction://hlinksldjump"/>
          </p:cNvPr>
          <p:cNvSpPr/>
          <p:nvPr/>
        </p:nvSpPr>
        <p:spPr>
          <a:xfrm>
            <a:off x="1827007" y="3783012"/>
            <a:ext cx="2471566" cy="820800"/>
          </a:xfrm>
          <a:prstGeom prst="flowChartTerminator">
            <a:avLst/>
          </a:prstGeom>
          <a:solidFill>
            <a:schemeClr val="accent5">
              <a:lumMod val="75000"/>
            </a:schemeClr>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b="1" dirty="0">
                <a:solidFill>
                  <a:schemeClr val="bg1"/>
                </a:solidFill>
              </a:rPr>
              <a:t>True </a:t>
            </a:r>
          </a:p>
        </p:txBody>
      </p:sp>
      <p:sp>
        <p:nvSpPr>
          <p:cNvPr id="24" name="Flowchart: Terminator 6">
            <a:hlinkClick r:id="rId3" action="ppaction://hlinksldjump"/>
          </p:cNvPr>
          <p:cNvSpPr/>
          <p:nvPr/>
        </p:nvSpPr>
        <p:spPr>
          <a:xfrm>
            <a:off x="5545567" y="3783012"/>
            <a:ext cx="2473200" cy="820800"/>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en-US" sz="3600" b="1" dirty="0">
                <a:solidFill>
                  <a:schemeClr val="bg1"/>
                </a:solidFill>
              </a:rPr>
              <a:t>False</a:t>
            </a:r>
          </a:p>
        </p:txBody>
      </p:sp>
      <p:sp>
        <p:nvSpPr>
          <p:cNvPr id="8" name="مستطيل مستدير الزوايا 7">
            <a:hlinkClick r:id="rId4" action="ppaction://hlinksldjump"/>
          </p:cNvPr>
          <p:cNvSpPr/>
          <p:nvPr/>
        </p:nvSpPr>
        <p:spPr>
          <a:xfrm>
            <a:off x="9783183" y="185420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9" name="مستطيل مستدير الزوايا 8">
            <a:hlinkClick r:id="rId5" action="ppaction://hlinksldjump"/>
          </p:cNvPr>
          <p:cNvSpPr/>
          <p:nvPr/>
        </p:nvSpPr>
        <p:spPr>
          <a:xfrm>
            <a:off x="9783183" y="257291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10" name="مستطيل مستدير الزوايا 9">
            <a:hlinkClick r:id="rId6" action="ppaction://hlinksldjump"/>
          </p:cNvPr>
          <p:cNvSpPr/>
          <p:nvPr/>
        </p:nvSpPr>
        <p:spPr>
          <a:xfrm>
            <a:off x="9783183" y="3291617"/>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11" name="مستطيل مستدير الزوايا 10">
            <a:hlinkClick r:id="rId7" action="ppaction://hlinksldjump"/>
          </p:cNvPr>
          <p:cNvSpPr/>
          <p:nvPr/>
        </p:nvSpPr>
        <p:spPr>
          <a:xfrm>
            <a:off x="9783183" y="5457558"/>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13" name="مستطيل مستدير الزوايا 12">
            <a:hlinkClick r:id="rId8" action="ppaction://hlinksldjump"/>
          </p:cNvPr>
          <p:cNvSpPr/>
          <p:nvPr/>
        </p:nvSpPr>
        <p:spPr>
          <a:xfrm>
            <a:off x="9783183" y="4010324"/>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15" name="مستطيل مستدير الزوايا 14">
            <a:hlinkClick r:id="rId9" action="ppaction://hlinksldjump"/>
          </p:cNvPr>
          <p:cNvSpPr/>
          <p:nvPr/>
        </p:nvSpPr>
        <p:spPr>
          <a:xfrm>
            <a:off x="9783183" y="472903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Fourth Goal</a:t>
            </a:r>
            <a:endParaRPr lang="ar-BH" dirty="0">
              <a:solidFill>
                <a:srgbClr val="3F5378"/>
              </a:solidFill>
              <a:latin typeface="Arial Black" panose="020B0A04020102020204" pitchFamily="34" charset="0"/>
            </a:endParaRPr>
          </a:p>
        </p:txBody>
      </p:sp>
      <p:sp>
        <p:nvSpPr>
          <p:cNvPr id="16" name="TextBox 12">
            <a:extLst>
              <a:ext uri="{FF2B5EF4-FFF2-40B4-BE49-F238E27FC236}">
                <a16:creationId xmlns:a16="http://schemas.microsoft.com/office/drawing/2014/main" xmlns="" id="{E98CE9C2-6904-49B5-B3CF-B1053D82A6B9}"/>
              </a:ext>
            </a:extLst>
          </p:cNvPr>
          <p:cNvSpPr txBox="1"/>
          <p:nvPr/>
        </p:nvSpPr>
        <p:spPr>
          <a:xfrm>
            <a:off x="-478289"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3                 Lesson 3.3:  Telephone Communication </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1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8" name="رابط مستقيم 17"/>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9"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160119180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a:hlinkClick r:id="rId2" action="ppaction://hlinksldjump"/>
          </p:cNvPr>
          <p:cNvSpPr/>
          <p:nvPr/>
        </p:nvSpPr>
        <p:spPr>
          <a:xfrm>
            <a:off x="152400"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623888" indent="-623888" algn="just"/>
            <a:r>
              <a:rPr lang="en-US" sz="4000" b="1" dirty="0">
                <a:solidFill>
                  <a:schemeClr val="tx1"/>
                </a:solidFill>
                <a:latin typeface="Sakkal Majalla" panose="02000000000000000000" pitchFamily="2" charset="-78"/>
                <a:cs typeface="Sakkal Majalla" panose="02000000000000000000" pitchFamily="2" charset="-78"/>
              </a:rPr>
              <a:t>3. The </a:t>
            </a:r>
            <a:r>
              <a:rPr lang="en-US" sz="4000" b="1" dirty="0" err="1">
                <a:solidFill>
                  <a:schemeClr val="tx1"/>
                </a:solidFill>
                <a:latin typeface="Sakkal Majalla" panose="02000000000000000000" pitchFamily="2" charset="-78"/>
                <a:cs typeface="Sakkal Majalla" panose="02000000000000000000" pitchFamily="2" charset="-78"/>
              </a:rPr>
              <a:t>telephonist</a:t>
            </a:r>
            <a:r>
              <a:rPr lang="en-US" sz="4000" b="1" dirty="0">
                <a:solidFill>
                  <a:schemeClr val="tx1"/>
                </a:solidFill>
                <a:latin typeface="Sakkal Majalla" panose="02000000000000000000" pitchFamily="2" charset="-78"/>
                <a:cs typeface="Sakkal Majalla" panose="02000000000000000000" pitchFamily="2" charset="-78"/>
              </a:rPr>
              <a:t> job is to answer all the telephone calls and transfer them to extensions requested by the callers.</a:t>
            </a:r>
          </a:p>
          <a:p>
            <a:pPr marL="363538" lvl="0" indent="-363538" algn="just"/>
            <a:endParaRPr lang="en-US" sz="3600" b="1" dirty="0">
              <a:solidFill>
                <a:schemeClr val="tx1"/>
              </a:solidFill>
              <a:latin typeface="Sakkal Majalla" panose="02000000000000000000" pitchFamily="2" charset="-78"/>
              <a:cs typeface="Sakkal Majalla" panose="02000000000000000000" pitchFamily="2" charset="-78"/>
            </a:endParaRPr>
          </a:p>
          <a:p>
            <a:pPr algn="just"/>
            <a:endParaRPr lang="ar-BH" sz="3600"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74058" y="430849"/>
            <a:ext cx="5435301" cy="766200"/>
          </a:xfrm>
        </p:spPr>
        <p:txBody>
          <a:bodyPr>
            <a:noAutofit/>
          </a:bodyPr>
          <a:lstStyle/>
          <a:p>
            <a:pPr algn="ctr"/>
            <a:r>
              <a:rPr lang="en-US" sz="4000" dirty="0">
                <a:solidFill>
                  <a:schemeClr val="bg1"/>
                </a:solidFill>
                <a:latin typeface="Arial Black" panose="020B0A04020102020204" pitchFamily="34" charset="0"/>
              </a:rPr>
              <a:t>Questions</a:t>
            </a:r>
          </a:p>
        </p:txBody>
      </p:sp>
      <p:sp>
        <p:nvSpPr>
          <p:cNvPr id="56" name="Rectangle 3"/>
          <p:cNvSpPr/>
          <p:nvPr/>
        </p:nvSpPr>
        <p:spPr>
          <a:xfrm>
            <a:off x="18622" y="41961"/>
            <a:ext cx="1173480" cy="1446550"/>
          </a:xfrm>
          <a:prstGeom prst="rect">
            <a:avLst/>
          </a:prstGeom>
          <a:noFill/>
          <a:ln w="28575">
            <a:noFill/>
          </a:ln>
        </p:spPr>
        <p:txBody>
          <a:bodyPr wrap="square" lIns="91440" tIns="45720" rIns="91440" bIns="45720">
            <a:spAutoFit/>
          </a:bodyPr>
          <a:lstStyle/>
          <a:p>
            <a:pPr algn="ctr"/>
            <a:r>
              <a:rPr lang="en-US" sz="88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p>
        </p:txBody>
      </p:sp>
      <p:sp>
        <p:nvSpPr>
          <p:cNvPr id="24" name="Flowchart: Terminator 5">
            <a:hlinkClick r:id="rId3" action="ppaction://hlinksldjump"/>
          </p:cNvPr>
          <p:cNvSpPr/>
          <p:nvPr/>
        </p:nvSpPr>
        <p:spPr>
          <a:xfrm>
            <a:off x="1827007" y="3783012"/>
            <a:ext cx="2471566" cy="820800"/>
          </a:xfrm>
          <a:prstGeom prst="flowChartTerminator">
            <a:avLst/>
          </a:prstGeom>
          <a:solidFill>
            <a:schemeClr val="accent5">
              <a:lumMod val="75000"/>
            </a:schemeClr>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b="1" dirty="0">
                <a:solidFill>
                  <a:schemeClr val="bg1"/>
                </a:solidFill>
              </a:rPr>
              <a:t>True </a:t>
            </a:r>
          </a:p>
        </p:txBody>
      </p:sp>
      <p:sp>
        <p:nvSpPr>
          <p:cNvPr id="25" name="Flowchart: Terminator 6">
            <a:hlinkClick r:id="rId4" action="ppaction://hlinksldjump"/>
          </p:cNvPr>
          <p:cNvSpPr/>
          <p:nvPr/>
        </p:nvSpPr>
        <p:spPr>
          <a:xfrm>
            <a:off x="5545567" y="3783012"/>
            <a:ext cx="2473200" cy="820800"/>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en-US" sz="3600" b="1" dirty="0">
                <a:solidFill>
                  <a:schemeClr val="bg1"/>
                </a:solidFill>
              </a:rPr>
              <a:t>False</a:t>
            </a:r>
          </a:p>
        </p:txBody>
      </p:sp>
      <p:sp>
        <p:nvSpPr>
          <p:cNvPr id="8" name="مستطيل مستدير الزوايا 7">
            <a:hlinkClick r:id="rId5" action="ppaction://hlinksldjump"/>
          </p:cNvPr>
          <p:cNvSpPr/>
          <p:nvPr/>
        </p:nvSpPr>
        <p:spPr>
          <a:xfrm>
            <a:off x="9783183" y="185420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9" name="مستطيل مستدير الزوايا 8">
            <a:hlinkClick r:id="rId6" action="ppaction://hlinksldjump"/>
          </p:cNvPr>
          <p:cNvSpPr/>
          <p:nvPr/>
        </p:nvSpPr>
        <p:spPr>
          <a:xfrm>
            <a:off x="9783183" y="257291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10" name="مستطيل مستدير الزوايا 9">
            <a:hlinkClick r:id="rId7" action="ppaction://hlinksldjump"/>
          </p:cNvPr>
          <p:cNvSpPr/>
          <p:nvPr/>
        </p:nvSpPr>
        <p:spPr>
          <a:xfrm>
            <a:off x="9783183" y="3291617"/>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11" name="مستطيل مستدير الزوايا 10">
            <a:hlinkClick r:id="rId8" action="ppaction://hlinksldjump"/>
          </p:cNvPr>
          <p:cNvSpPr/>
          <p:nvPr/>
        </p:nvSpPr>
        <p:spPr>
          <a:xfrm>
            <a:off x="9783183" y="5457558"/>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13" name="مستطيل مستدير الزوايا 12">
            <a:hlinkClick r:id="rId9" action="ppaction://hlinksldjump"/>
          </p:cNvPr>
          <p:cNvSpPr/>
          <p:nvPr/>
        </p:nvSpPr>
        <p:spPr>
          <a:xfrm>
            <a:off x="9783183" y="4010324"/>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15" name="مستطيل مستدير الزوايا 14">
            <a:hlinkClick r:id="rId10" action="ppaction://hlinksldjump"/>
          </p:cNvPr>
          <p:cNvSpPr/>
          <p:nvPr/>
        </p:nvSpPr>
        <p:spPr>
          <a:xfrm>
            <a:off x="9783183" y="472903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Fourth Goal</a:t>
            </a:r>
            <a:endParaRPr lang="ar-BH" dirty="0">
              <a:solidFill>
                <a:srgbClr val="3F5378"/>
              </a:solidFill>
              <a:latin typeface="Arial Black" panose="020B0A04020102020204" pitchFamily="34" charset="0"/>
            </a:endParaRPr>
          </a:p>
        </p:txBody>
      </p:sp>
      <p:sp>
        <p:nvSpPr>
          <p:cNvPr id="16" name="TextBox 12">
            <a:extLst>
              <a:ext uri="{FF2B5EF4-FFF2-40B4-BE49-F238E27FC236}">
                <a16:creationId xmlns:a16="http://schemas.microsoft.com/office/drawing/2014/main" xmlns="" id="{E98CE9C2-6904-49B5-B3CF-B1053D82A6B9}"/>
              </a:ext>
            </a:extLst>
          </p:cNvPr>
          <p:cNvSpPr txBox="1"/>
          <p:nvPr/>
        </p:nvSpPr>
        <p:spPr>
          <a:xfrm>
            <a:off x="-478289"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3                 Lesson 3.3:  Telephone Communication </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1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8" name="رابط مستقيم 17"/>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9" name="Picture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38340203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a:hlinkClick r:id="rId2" action="ppaction://hlinksldjump"/>
          </p:cNvPr>
          <p:cNvSpPr/>
          <p:nvPr/>
        </p:nvSpPr>
        <p:spPr>
          <a:xfrm>
            <a:off x="152400"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623888" lvl="0" indent="-623888" algn="just"/>
            <a:r>
              <a:rPr lang="en-US" sz="4000" b="1" dirty="0" smtClean="0">
                <a:solidFill>
                  <a:schemeClr val="tx1"/>
                </a:solidFill>
                <a:latin typeface="Sakkal Majalla" panose="02000000000000000000" pitchFamily="2" charset="-78"/>
                <a:cs typeface="Sakkal Majalla" panose="02000000000000000000" pitchFamily="2" charset="-78"/>
              </a:rPr>
              <a:t>4. </a:t>
            </a:r>
            <a:r>
              <a:rPr lang="en-US" sz="4000" b="1" dirty="0">
                <a:solidFill>
                  <a:schemeClr val="tx1"/>
                </a:solidFill>
                <a:latin typeface="Sakkal Majalla" panose="02000000000000000000" pitchFamily="2" charset="-78"/>
                <a:cs typeface="Sakkal Majalla" panose="02000000000000000000" pitchFamily="2" charset="-78"/>
              </a:rPr>
              <a:t>A good technique for closing the call is to say 'bye </a:t>
            </a:r>
            <a:r>
              <a:rPr lang="en-US" sz="4000" b="1" dirty="0" err="1">
                <a:solidFill>
                  <a:schemeClr val="tx1"/>
                </a:solidFill>
                <a:latin typeface="Sakkal Majalla" panose="02000000000000000000" pitchFamily="2" charset="-78"/>
                <a:cs typeface="Sakkal Majalla" panose="02000000000000000000" pitchFamily="2" charset="-78"/>
              </a:rPr>
              <a:t>bye</a:t>
            </a:r>
            <a:r>
              <a:rPr lang="en-US" sz="4000" b="1" dirty="0">
                <a:solidFill>
                  <a:schemeClr val="tx1"/>
                </a:solidFill>
                <a:latin typeface="Sakkal Majalla" panose="02000000000000000000" pitchFamily="2" charset="-78"/>
                <a:cs typeface="Sakkal Majalla" panose="02000000000000000000" pitchFamily="2" charset="-78"/>
              </a:rPr>
              <a:t>'.</a:t>
            </a:r>
          </a:p>
          <a:p>
            <a:pPr marL="363538" lvl="0" indent="-363538" algn="just"/>
            <a:endParaRPr lang="en-US" sz="3600" b="1" dirty="0">
              <a:solidFill>
                <a:schemeClr val="tx1"/>
              </a:solidFill>
              <a:latin typeface="Sakkal Majalla" panose="02000000000000000000" pitchFamily="2" charset="-78"/>
              <a:cs typeface="Sakkal Majalla" panose="02000000000000000000" pitchFamily="2" charset="-78"/>
            </a:endParaRPr>
          </a:p>
          <a:p>
            <a:pPr algn="just"/>
            <a:endParaRPr lang="ar-BH" sz="3600"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74058" y="430849"/>
            <a:ext cx="5435301" cy="766200"/>
          </a:xfrm>
        </p:spPr>
        <p:txBody>
          <a:bodyPr>
            <a:noAutofit/>
          </a:bodyPr>
          <a:lstStyle/>
          <a:p>
            <a:pPr algn="ctr"/>
            <a:r>
              <a:rPr lang="en-US" sz="4000" dirty="0">
                <a:solidFill>
                  <a:schemeClr val="bg1"/>
                </a:solidFill>
                <a:latin typeface="Arial Black" panose="020B0A04020102020204" pitchFamily="34" charset="0"/>
              </a:rPr>
              <a:t>Questions</a:t>
            </a:r>
          </a:p>
        </p:txBody>
      </p:sp>
      <p:sp>
        <p:nvSpPr>
          <p:cNvPr id="56" name="Rectangle 3"/>
          <p:cNvSpPr/>
          <p:nvPr/>
        </p:nvSpPr>
        <p:spPr>
          <a:xfrm>
            <a:off x="18622" y="41961"/>
            <a:ext cx="1173480" cy="1446550"/>
          </a:xfrm>
          <a:prstGeom prst="rect">
            <a:avLst/>
          </a:prstGeom>
          <a:noFill/>
          <a:ln w="28575">
            <a:noFill/>
          </a:ln>
        </p:spPr>
        <p:txBody>
          <a:bodyPr wrap="square" lIns="91440" tIns="45720" rIns="91440" bIns="45720">
            <a:spAutoFit/>
          </a:bodyPr>
          <a:lstStyle/>
          <a:p>
            <a:pPr algn="ctr"/>
            <a:r>
              <a:rPr lang="en-US" sz="88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p>
        </p:txBody>
      </p:sp>
      <p:sp>
        <p:nvSpPr>
          <p:cNvPr id="24" name="Flowchart: Terminator 5">
            <a:hlinkClick r:id="rId3" action="ppaction://hlinksldjump"/>
          </p:cNvPr>
          <p:cNvSpPr/>
          <p:nvPr/>
        </p:nvSpPr>
        <p:spPr>
          <a:xfrm>
            <a:off x="1827007" y="3783012"/>
            <a:ext cx="2471566" cy="820800"/>
          </a:xfrm>
          <a:prstGeom prst="flowChartTerminator">
            <a:avLst/>
          </a:prstGeom>
          <a:solidFill>
            <a:schemeClr val="accent5">
              <a:lumMod val="75000"/>
            </a:schemeClr>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b="1" dirty="0">
                <a:solidFill>
                  <a:schemeClr val="bg1"/>
                </a:solidFill>
              </a:rPr>
              <a:t>True </a:t>
            </a:r>
          </a:p>
        </p:txBody>
      </p:sp>
      <p:sp>
        <p:nvSpPr>
          <p:cNvPr id="25" name="Flowchart: Terminator 6">
            <a:hlinkClick r:id="rId4" action="ppaction://hlinksldjump"/>
          </p:cNvPr>
          <p:cNvSpPr/>
          <p:nvPr/>
        </p:nvSpPr>
        <p:spPr>
          <a:xfrm>
            <a:off x="5545567" y="3783012"/>
            <a:ext cx="2473200" cy="820800"/>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en-US" sz="3600" b="1" dirty="0">
                <a:solidFill>
                  <a:schemeClr val="bg1"/>
                </a:solidFill>
              </a:rPr>
              <a:t>False</a:t>
            </a:r>
          </a:p>
        </p:txBody>
      </p:sp>
      <p:sp>
        <p:nvSpPr>
          <p:cNvPr id="8" name="مستطيل مستدير الزوايا 7">
            <a:hlinkClick r:id="rId5" action="ppaction://hlinksldjump"/>
          </p:cNvPr>
          <p:cNvSpPr/>
          <p:nvPr/>
        </p:nvSpPr>
        <p:spPr>
          <a:xfrm>
            <a:off x="9783183" y="185420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9" name="مستطيل مستدير الزوايا 8">
            <a:hlinkClick r:id="rId6" action="ppaction://hlinksldjump"/>
          </p:cNvPr>
          <p:cNvSpPr/>
          <p:nvPr/>
        </p:nvSpPr>
        <p:spPr>
          <a:xfrm>
            <a:off x="9783183" y="257291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10" name="مستطيل مستدير الزوايا 9">
            <a:hlinkClick r:id="rId7" action="ppaction://hlinksldjump"/>
          </p:cNvPr>
          <p:cNvSpPr/>
          <p:nvPr/>
        </p:nvSpPr>
        <p:spPr>
          <a:xfrm>
            <a:off x="9783183" y="3291617"/>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11" name="مستطيل مستدير الزوايا 10">
            <a:hlinkClick r:id="rId8" action="ppaction://hlinksldjump"/>
          </p:cNvPr>
          <p:cNvSpPr/>
          <p:nvPr/>
        </p:nvSpPr>
        <p:spPr>
          <a:xfrm>
            <a:off x="9783183" y="5457558"/>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13" name="مستطيل مستدير الزوايا 12">
            <a:hlinkClick r:id="rId9" action="ppaction://hlinksldjump"/>
          </p:cNvPr>
          <p:cNvSpPr/>
          <p:nvPr/>
        </p:nvSpPr>
        <p:spPr>
          <a:xfrm>
            <a:off x="9783183" y="4010324"/>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15" name="مستطيل مستدير الزوايا 14">
            <a:hlinkClick r:id="rId10" action="ppaction://hlinksldjump"/>
          </p:cNvPr>
          <p:cNvSpPr/>
          <p:nvPr/>
        </p:nvSpPr>
        <p:spPr>
          <a:xfrm>
            <a:off x="9783183" y="472903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Fourth Goal</a:t>
            </a:r>
            <a:endParaRPr lang="ar-BH" dirty="0">
              <a:solidFill>
                <a:srgbClr val="3F5378"/>
              </a:solidFill>
              <a:latin typeface="Arial Black" panose="020B0A04020102020204" pitchFamily="34" charset="0"/>
            </a:endParaRPr>
          </a:p>
        </p:txBody>
      </p:sp>
      <p:sp>
        <p:nvSpPr>
          <p:cNvPr id="16" name="TextBox 12">
            <a:extLst>
              <a:ext uri="{FF2B5EF4-FFF2-40B4-BE49-F238E27FC236}">
                <a16:creationId xmlns:a16="http://schemas.microsoft.com/office/drawing/2014/main" xmlns="" id="{E98CE9C2-6904-49B5-B3CF-B1053D82A6B9}"/>
              </a:ext>
            </a:extLst>
          </p:cNvPr>
          <p:cNvSpPr txBox="1"/>
          <p:nvPr/>
        </p:nvSpPr>
        <p:spPr>
          <a:xfrm>
            <a:off x="-478289"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3                 Lesson 3.3:  Telephone Communication </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1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8" name="رابط مستقيم 17"/>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9" name="Picture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326496874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a:hlinkClick r:id="rId2" action="ppaction://hlinksldjump"/>
          </p:cNvPr>
          <p:cNvSpPr/>
          <p:nvPr/>
        </p:nvSpPr>
        <p:spPr>
          <a:xfrm>
            <a:off x="152400"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623888" lvl="0" indent="-623888" algn="just"/>
            <a:r>
              <a:rPr lang="en-US" sz="4000" b="1" dirty="0" smtClean="0">
                <a:solidFill>
                  <a:schemeClr val="tx1"/>
                </a:solidFill>
                <a:latin typeface="Sakkal Majalla" panose="02000000000000000000" pitchFamily="2" charset="-78"/>
                <a:cs typeface="Sakkal Majalla" panose="02000000000000000000" pitchFamily="2" charset="-78"/>
              </a:rPr>
              <a:t>5. </a:t>
            </a:r>
            <a:r>
              <a:rPr lang="en-US" sz="4000" b="1" dirty="0">
                <a:solidFill>
                  <a:schemeClr val="tx1"/>
                </a:solidFill>
                <a:latin typeface="Sakkal Majalla" panose="02000000000000000000" pitchFamily="2" charset="-78"/>
                <a:cs typeface="Sakkal Majalla" panose="02000000000000000000" pitchFamily="2" charset="-78"/>
              </a:rPr>
              <a:t>As a secretary, you should keep your manager's telephone message in:</a:t>
            </a:r>
          </a:p>
          <a:p>
            <a:pPr marL="623888" indent="-623888" algn="just"/>
            <a:endParaRPr lang="en-US" sz="4000" b="1" dirty="0" smtClean="0">
              <a:solidFill>
                <a:schemeClr val="tx1"/>
              </a:solidFill>
              <a:latin typeface="Sakkal Majalla" panose="02000000000000000000" pitchFamily="2" charset="-78"/>
              <a:cs typeface="Sakkal Majalla" panose="02000000000000000000" pitchFamily="2" charset="-78"/>
            </a:endParaRPr>
          </a:p>
          <a:p>
            <a:pPr marL="623888" indent="-623888" algn="just"/>
            <a:endParaRPr lang="en-US" sz="4000" b="1" dirty="0">
              <a:solidFill>
                <a:schemeClr val="tx1"/>
              </a:solidFill>
              <a:latin typeface="Sakkal Majalla" panose="02000000000000000000" pitchFamily="2" charset="-78"/>
              <a:cs typeface="Sakkal Majalla" panose="02000000000000000000" pitchFamily="2" charset="-78"/>
            </a:endParaRPr>
          </a:p>
          <a:p>
            <a:pPr algn="just"/>
            <a:endParaRPr lang="ar-BH" sz="3600"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74058" y="430849"/>
            <a:ext cx="5435301" cy="766200"/>
          </a:xfrm>
        </p:spPr>
        <p:txBody>
          <a:bodyPr>
            <a:noAutofit/>
          </a:bodyPr>
          <a:lstStyle/>
          <a:p>
            <a:pPr algn="ctr"/>
            <a:r>
              <a:rPr lang="en-US" sz="4000" dirty="0">
                <a:solidFill>
                  <a:schemeClr val="bg1"/>
                </a:solidFill>
                <a:latin typeface="Arial Black" panose="020B0A04020102020204" pitchFamily="34" charset="0"/>
              </a:rPr>
              <a:t>Questions</a:t>
            </a:r>
          </a:p>
        </p:txBody>
      </p:sp>
      <p:sp>
        <p:nvSpPr>
          <p:cNvPr id="56" name="Rectangle 3"/>
          <p:cNvSpPr/>
          <p:nvPr/>
        </p:nvSpPr>
        <p:spPr>
          <a:xfrm>
            <a:off x="18622" y="41961"/>
            <a:ext cx="1173480" cy="1446550"/>
          </a:xfrm>
          <a:prstGeom prst="rect">
            <a:avLst/>
          </a:prstGeom>
          <a:noFill/>
          <a:ln w="28575">
            <a:noFill/>
          </a:ln>
        </p:spPr>
        <p:txBody>
          <a:bodyPr wrap="square" lIns="91440" tIns="45720" rIns="91440" bIns="45720">
            <a:spAutoFit/>
          </a:bodyPr>
          <a:lstStyle/>
          <a:p>
            <a:pPr algn="ctr"/>
            <a:r>
              <a:rPr lang="en-US" sz="88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p>
        </p:txBody>
      </p:sp>
      <p:sp>
        <p:nvSpPr>
          <p:cNvPr id="41" name="Rectangle: Rounded Corners 16">
            <a:hlinkClick r:id="rId3" action="ppaction://hlinksldjump"/>
            <a:extLst>
              <a:ext uri="{FF2B5EF4-FFF2-40B4-BE49-F238E27FC236}">
                <a16:creationId xmlns="" xmlns:a16="http://schemas.microsoft.com/office/drawing/2014/main" id="{AB991657-89AD-4D7D-B6CE-01F69D831875}"/>
              </a:ext>
            </a:extLst>
          </p:cNvPr>
          <p:cNvSpPr/>
          <p:nvPr/>
        </p:nvSpPr>
        <p:spPr>
          <a:xfrm>
            <a:off x="1335080" y="3386005"/>
            <a:ext cx="3338422" cy="820591"/>
          </a:xfrm>
          <a:prstGeom prst="roundRect">
            <a:avLst>
              <a:gd name="adj" fmla="val 50000"/>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b="1" dirty="0">
                <a:solidFill>
                  <a:schemeClr val="bg1"/>
                </a:solidFill>
                <a:latin typeface="Sakkal Majalla" panose="02000000000000000000" pitchFamily="2" charset="-78"/>
                <a:cs typeface="Sakkal Majalla" panose="02000000000000000000" pitchFamily="2" charset="-78"/>
              </a:rPr>
              <a:t>a. </a:t>
            </a:r>
            <a:r>
              <a:rPr lang="en-US" sz="3600" b="1" dirty="0" smtClean="0">
                <a:latin typeface="Sakkal Majalla" panose="02000000000000000000" pitchFamily="2" charset="-78"/>
                <a:cs typeface="Sakkal Majalla" panose="02000000000000000000" pitchFamily="2" charset="-78"/>
              </a:rPr>
              <a:t>memory</a:t>
            </a:r>
            <a:endParaRPr lang="en-US" sz="3600" b="1" dirty="0">
              <a:solidFill>
                <a:schemeClr val="bg1"/>
              </a:solidFill>
              <a:latin typeface="Sakkal Majalla" panose="02000000000000000000" pitchFamily="2" charset="-78"/>
              <a:cs typeface="Sakkal Majalla" panose="02000000000000000000" pitchFamily="2" charset="-78"/>
            </a:endParaRPr>
          </a:p>
        </p:txBody>
      </p:sp>
      <p:sp>
        <p:nvSpPr>
          <p:cNvPr id="42" name="Rectangle: Rounded Corners 24">
            <a:hlinkClick r:id="rId4" action="ppaction://hlinksldjump"/>
            <a:extLst>
              <a:ext uri="{FF2B5EF4-FFF2-40B4-BE49-F238E27FC236}">
                <a16:creationId xmlns="" xmlns:a16="http://schemas.microsoft.com/office/drawing/2014/main" id="{A25C2FD2-FA0F-4C05-A0F5-579151B91FB4}"/>
              </a:ext>
            </a:extLst>
          </p:cNvPr>
          <p:cNvSpPr/>
          <p:nvPr/>
        </p:nvSpPr>
        <p:spPr>
          <a:xfrm>
            <a:off x="5188212" y="3386005"/>
            <a:ext cx="3338422" cy="820591"/>
          </a:xfrm>
          <a:prstGeom prst="roundRect">
            <a:avLst>
              <a:gd name="adj" fmla="val 50000"/>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indent="-444500" algn="ctr"/>
            <a:r>
              <a:rPr lang="en-US" sz="2800" b="1" dirty="0">
                <a:solidFill>
                  <a:schemeClr val="bg1"/>
                </a:solidFill>
                <a:latin typeface="Sakkal Majalla" panose="02000000000000000000" pitchFamily="2" charset="-78"/>
                <a:cs typeface="Sakkal Majalla" panose="02000000000000000000" pitchFamily="2" charset="-78"/>
              </a:rPr>
              <a:t>b. phone message sheet.</a:t>
            </a:r>
          </a:p>
        </p:txBody>
      </p:sp>
      <p:sp>
        <p:nvSpPr>
          <p:cNvPr id="43" name="Rectangle: Rounded Corners 25">
            <a:hlinkClick r:id="rId3" action="ppaction://hlinksldjump"/>
            <a:extLst>
              <a:ext uri="{FF2B5EF4-FFF2-40B4-BE49-F238E27FC236}">
                <a16:creationId xmlns="" xmlns:a16="http://schemas.microsoft.com/office/drawing/2014/main" id="{C6985E23-4C51-4A5D-9D7B-E600D8D0197B}"/>
              </a:ext>
            </a:extLst>
          </p:cNvPr>
          <p:cNvSpPr/>
          <p:nvPr/>
        </p:nvSpPr>
        <p:spPr>
          <a:xfrm>
            <a:off x="1335080" y="4400996"/>
            <a:ext cx="3338422" cy="820591"/>
          </a:xfrm>
          <a:prstGeom prst="roundRect">
            <a:avLst>
              <a:gd name="adj" fmla="val 50000"/>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b="1" dirty="0">
                <a:solidFill>
                  <a:schemeClr val="bg1"/>
                </a:solidFill>
                <a:latin typeface="Sakkal Majalla" panose="02000000000000000000" pitchFamily="2" charset="-78"/>
                <a:cs typeface="Sakkal Majalla" panose="02000000000000000000" pitchFamily="2" charset="-78"/>
              </a:rPr>
              <a:t>c. notice board.</a:t>
            </a:r>
          </a:p>
        </p:txBody>
      </p:sp>
      <p:sp>
        <p:nvSpPr>
          <p:cNvPr id="44" name="Rectangle: Rounded Corners 26">
            <a:hlinkClick r:id="rId3" action="ppaction://hlinksldjump"/>
            <a:extLst>
              <a:ext uri="{FF2B5EF4-FFF2-40B4-BE49-F238E27FC236}">
                <a16:creationId xmlns="" xmlns:a16="http://schemas.microsoft.com/office/drawing/2014/main" id="{172F21EC-CAE3-4270-8AFF-6D9181D98905}"/>
              </a:ext>
            </a:extLst>
          </p:cNvPr>
          <p:cNvSpPr/>
          <p:nvPr/>
        </p:nvSpPr>
        <p:spPr>
          <a:xfrm>
            <a:off x="5188212" y="4400996"/>
            <a:ext cx="3338422" cy="820591"/>
          </a:xfrm>
          <a:prstGeom prst="roundRect">
            <a:avLst>
              <a:gd name="adj" fmla="val 50000"/>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indent="-444500" algn="ctr"/>
            <a:r>
              <a:rPr lang="en-US" sz="3600" b="1" dirty="0">
                <a:solidFill>
                  <a:schemeClr val="bg1"/>
                </a:solidFill>
                <a:latin typeface="Sakkal Majalla" panose="02000000000000000000" pitchFamily="2" charset="-78"/>
                <a:cs typeface="Sakkal Majalla" panose="02000000000000000000" pitchFamily="2" charset="-78"/>
              </a:rPr>
              <a:t>d. minutes.</a:t>
            </a:r>
          </a:p>
        </p:txBody>
      </p:sp>
      <p:sp>
        <p:nvSpPr>
          <p:cNvPr id="10" name="مستطيل مستدير الزوايا 9">
            <a:hlinkClick r:id="rId5" action="ppaction://hlinksldjump"/>
          </p:cNvPr>
          <p:cNvSpPr/>
          <p:nvPr/>
        </p:nvSpPr>
        <p:spPr>
          <a:xfrm>
            <a:off x="9783183" y="185420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11" name="مستطيل مستدير الزوايا 10">
            <a:hlinkClick r:id="rId6" action="ppaction://hlinksldjump"/>
          </p:cNvPr>
          <p:cNvSpPr/>
          <p:nvPr/>
        </p:nvSpPr>
        <p:spPr>
          <a:xfrm>
            <a:off x="9783183" y="257291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12" name="مستطيل مستدير الزوايا 11">
            <a:hlinkClick r:id="rId7" action="ppaction://hlinksldjump"/>
          </p:cNvPr>
          <p:cNvSpPr/>
          <p:nvPr/>
        </p:nvSpPr>
        <p:spPr>
          <a:xfrm>
            <a:off x="9783183" y="3291617"/>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13" name="مستطيل مستدير الزوايا 12">
            <a:hlinkClick r:id="rId8" action="ppaction://hlinksldjump"/>
          </p:cNvPr>
          <p:cNvSpPr/>
          <p:nvPr/>
        </p:nvSpPr>
        <p:spPr>
          <a:xfrm>
            <a:off x="9783183" y="5457558"/>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16" name="مستطيل مستدير الزوايا 15">
            <a:hlinkClick r:id="rId9" action="ppaction://hlinksldjump"/>
          </p:cNvPr>
          <p:cNvSpPr/>
          <p:nvPr/>
        </p:nvSpPr>
        <p:spPr>
          <a:xfrm>
            <a:off x="9783183" y="4010324"/>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17" name="مستطيل مستدير الزوايا 16">
            <a:hlinkClick r:id="rId10" action="ppaction://hlinksldjump"/>
          </p:cNvPr>
          <p:cNvSpPr/>
          <p:nvPr/>
        </p:nvSpPr>
        <p:spPr>
          <a:xfrm>
            <a:off x="9783183" y="472903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Fourth Goal</a:t>
            </a:r>
            <a:endParaRPr lang="ar-BH" dirty="0">
              <a:solidFill>
                <a:srgbClr val="3F5378"/>
              </a:solidFill>
              <a:latin typeface="Arial Black" panose="020B0A04020102020204" pitchFamily="34" charset="0"/>
            </a:endParaRPr>
          </a:p>
        </p:txBody>
      </p:sp>
      <p:sp>
        <p:nvSpPr>
          <p:cNvPr id="18" name="TextBox 12">
            <a:extLst>
              <a:ext uri="{FF2B5EF4-FFF2-40B4-BE49-F238E27FC236}">
                <a16:creationId xmlns:a16="http://schemas.microsoft.com/office/drawing/2014/main" xmlns="" id="{E98CE9C2-6904-49B5-B3CF-B1053D82A6B9}"/>
              </a:ext>
            </a:extLst>
          </p:cNvPr>
          <p:cNvSpPr txBox="1"/>
          <p:nvPr/>
        </p:nvSpPr>
        <p:spPr>
          <a:xfrm>
            <a:off x="-478289"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3                 Lesson 3.3:  Telephone Communication </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19"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20" name="رابط مستقيم 19"/>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1" name="Picture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7425473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a:hlinkClick r:id="rId2" action="ppaction://hlinksldjump"/>
          </p:cNvPr>
          <p:cNvSpPr/>
          <p:nvPr/>
        </p:nvSpPr>
        <p:spPr>
          <a:xfrm>
            <a:off x="152400"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623888" lvl="0" indent="-623888" algn="just" fontAlgn="base">
              <a:spcBef>
                <a:spcPct val="0"/>
              </a:spcBef>
              <a:spcAft>
                <a:spcPct val="0"/>
              </a:spcAft>
            </a:pPr>
            <a:r>
              <a:rPr lang="en-US" sz="4000" b="1" dirty="0" smtClean="0">
                <a:solidFill>
                  <a:schemeClr val="tx1"/>
                </a:solidFill>
                <a:latin typeface="Sakkal Majalla" panose="02000000000000000000" pitchFamily="2" charset="-78"/>
                <a:cs typeface="Sakkal Majalla" panose="02000000000000000000" pitchFamily="2" charset="-78"/>
              </a:rPr>
              <a:t>6. </a:t>
            </a:r>
            <a:r>
              <a:rPr lang="en-US" sz="4000" b="1" dirty="0">
                <a:solidFill>
                  <a:schemeClr val="tx1"/>
                </a:solidFill>
                <a:latin typeface="Sakkal Majalla" panose="02000000000000000000" pitchFamily="2" charset="-78"/>
                <a:cs typeface="Sakkal Majalla" panose="02000000000000000000" pitchFamily="2" charset="-78"/>
              </a:rPr>
              <a:t>Fill a telephone message sheet using the following information:</a:t>
            </a:r>
          </a:p>
          <a:p>
            <a:pPr marL="623888" indent="7938" algn="just" fontAlgn="base">
              <a:spcBef>
                <a:spcPct val="0"/>
              </a:spcBef>
              <a:spcAft>
                <a:spcPct val="0"/>
              </a:spcAft>
            </a:pPr>
            <a:r>
              <a:rPr lang="en-US" sz="3500" b="1" dirty="0">
                <a:solidFill>
                  <a:schemeClr val="tx1"/>
                </a:solidFill>
                <a:latin typeface="Sakkal Majalla" panose="02000000000000000000" pitchFamily="2" charset="-78"/>
                <a:cs typeface="Sakkal Majalla" panose="02000000000000000000" pitchFamily="2" charset="-78"/>
              </a:rPr>
              <a:t>Before her manager (Mr. Rashid Yousif) arrived to the office, the secretary (Ms. Fatima Omar) received today (at 8:15 a.m.) a call from Mr. </a:t>
            </a:r>
            <a:r>
              <a:rPr lang="en-US" sz="3500" b="1" dirty="0" err="1">
                <a:solidFill>
                  <a:schemeClr val="tx1"/>
                </a:solidFill>
                <a:latin typeface="Sakkal Majalla" panose="02000000000000000000" pitchFamily="2" charset="-78"/>
                <a:cs typeface="Sakkal Majalla" panose="02000000000000000000" pitchFamily="2" charset="-78"/>
              </a:rPr>
              <a:t>Fahad</a:t>
            </a:r>
            <a:r>
              <a:rPr lang="en-US" sz="3500" b="1" dirty="0">
                <a:solidFill>
                  <a:schemeClr val="tx1"/>
                </a:solidFill>
                <a:latin typeface="Sakkal Majalla" panose="02000000000000000000" pitchFamily="2" charset="-78"/>
                <a:cs typeface="Sakkal Majalla" panose="02000000000000000000" pitchFamily="2" charset="-78"/>
              </a:rPr>
              <a:t> Ebrahim (from </a:t>
            </a:r>
            <a:r>
              <a:rPr lang="en-US" sz="3500" b="1" dirty="0" err="1">
                <a:solidFill>
                  <a:schemeClr val="tx1"/>
                </a:solidFill>
                <a:latin typeface="Sakkal Majalla" panose="02000000000000000000" pitchFamily="2" charset="-78"/>
                <a:cs typeface="Sakkal Majalla" panose="02000000000000000000" pitchFamily="2" charset="-78"/>
              </a:rPr>
              <a:t>Andalus</a:t>
            </a:r>
            <a:r>
              <a:rPr lang="en-US" sz="3500" b="1" dirty="0">
                <a:solidFill>
                  <a:schemeClr val="tx1"/>
                </a:solidFill>
                <a:latin typeface="Sakkal Majalla" panose="02000000000000000000" pitchFamily="2" charset="-78"/>
                <a:cs typeface="Sakkal Majalla" panose="02000000000000000000" pitchFamily="2" charset="-78"/>
              </a:rPr>
              <a:t> Co., Tel. no. 14445888).  He wanted to inform the manager that he had received (yesterday evening) the goods sent to his showroom (German Lights) in a good condition.</a:t>
            </a:r>
          </a:p>
          <a:p>
            <a:pPr lvl="0" eaLnBrk="0" fontAlgn="base" hangingPunct="0">
              <a:spcBef>
                <a:spcPct val="0"/>
              </a:spcBef>
              <a:spcAft>
                <a:spcPct val="0"/>
              </a:spcAft>
            </a:pPr>
            <a:endParaRPr lang="en-US" sz="3200" dirty="0">
              <a:solidFill>
                <a:schemeClr val="tx1"/>
              </a:solidFill>
            </a:endParaRPr>
          </a:p>
          <a:p>
            <a:pPr algn="just"/>
            <a:endParaRPr lang="ar-BH" sz="3600"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74058" y="430849"/>
            <a:ext cx="5435301" cy="766200"/>
          </a:xfrm>
        </p:spPr>
        <p:txBody>
          <a:bodyPr>
            <a:noAutofit/>
          </a:bodyPr>
          <a:lstStyle/>
          <a:p>
            <a:pPr algn="ctr"/>
            <a:r>
              <a:rPr lang="en-US" sz="4000" dirty="0">
                <a:solidFill>
                  <a:schemeClr val="bg1"/>
                </a:solidFill>
                <a:latin typeface="Arial Black" panose="020B0A04020102020204" pitchFamily="34" charset="0"/>
              </a:rPr>
              <a:t>Questions</a:t>
            </a:r>
          </a:p>
        </p:txBody>
      </p:sp>
      <p:sp>
        <p:nvSpPr>
          <p:cNvPr id="56" name="Rectangle 3"/>
          <p:cNvSpPr/>
          <p:nvPr/>
        </p:nvSpPr>
        <p:spPr>
          <a:xfrm>
            <a:off x="18622" y="41961"/>
            <a:ext cx="1173480" cy="1446550"/>
          </a:xfrm>
          <a:prstGeom prst="rect">
            <a:avLst/>
          </a:prstGeom>
          <a:noFill/>
          <a:ln w="28575">
            <a:noFill/>
          </a:ln>
        </p:spPr>
        <p:txBody>
          <a:bodyPr wrap="square" lIns="91440" tIns="45720" rIns="91440" bIns="45720">
            <a:spAutoFit/>
          </a:bodyPr>
          <a:lstStyle/>
          <a:p>
            <a:pPr algn="ctr"/>
            <a:r>
              <a:rPr lang="en-US" sz="88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p>
        </p:txBody>
      </p:sp>
      <p:sp>
        <p:nvSpPr>
          <p:cNvPr id="7" name="Flowchart: Terminator 5">
            <a:hlinkClick r:id="rId3"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8" name="مستطيل مستدير الزوايا 7">
            <a:hlinkClick r:id="rId4" action="ppaction://hlinksldjump"/>
          </p:cNvPr>
          <p:cNvSpPr/>
          <p:nvPr/>
        </p:nvSpPr>
        <p:spPr>
          <a:xfrm>
            <a:off x="9783183" y="185420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9" name="مستطيل مستدير الزوايا 8">
            <a:hlinkClick r:id="rId5" action="ppaction://hlinksldjump"/>
          </p:cNvPr>
          <p:cNvSpPr/>
          <p:nvPr/>
        </p:nvSpPr>
        <p:spPr>
          <a:xfrm>
            <a:off x="9783183" y="257291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10" name="مستطيل مستدير الزوايا 9">
            <a:hlinkClick r:id="rId6" action="ppaction://hlinksldjump"/>
          </p:cNvPr>
          <p:cNvSpPr/>
          <p:nvPr/>
        </p:nvSpPr>
        <p:spPr>
          <a:xfrm>
            <a:off x="9783183" y="3291617"/>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11" name="مستطيل مستدير الزوايا 10">
            <a:hlinkClick r:id="rId7" action="ppaction://hlinksldjump"/>
          </p:cNvPr>
          <p:cNvSpPr/>
          <p:nvPr/>
        </p:nvSpPr>
        <p:spPr>
          <a:xfrm>
            <a:off x="9783183" y="5457558"/>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13" name="مستطيل مستدير الزوايا 12">
            <a:hlinkClick r:id="rId8" action="ppaction://hlinksldjump"/>
          </p:cNvPr>
          <p:cNvSpPr/>
          <p:nvPr/>
        </p:nvSpPr>
        <p:spPr>
          <a:xfrm>
            <a:off x="9783183" y="4010324"/>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15" name="مستطيل مستدير الزوايا 14">
            <a:hlinkClick r:id="rId9" action="ppaction://hlinksldjump"/>
          </p:cNvPr>
          <p:cNvSpPr/>
          <p:nvPr/>
        </p:nvSpPr>
        <p:spPr>
          <a:xfrm>
            <a:off x="9783183" y="472903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Fourth Goal</a:t>
            </a:r>
            <a:endParaRPr lang="ar-BH" dirty="0">
              <a:solidFill>
                <a:srgbClr val="3F5378"/>
              </a:solidFill>
              <a:latin typeface="Arial Black" panose="020B0A04020102020204" pitchFamily="34" charset="0"/>
            </a:endParaRPr>
          </a:p>
        </p:txBody>
      </p:sp>
      <p:sp>
        <p:nvSpPr>
          <p:cNvPr id="16" name="TextBox 12">
            <a:extLst>
              <a:ext uri="{FF2B5EF4-FFF2-40B4-BE49-F238E27FC236}">
                <a16:creationId xmlns:a16="http://schemas.microsoft.com/office/drawing/2014/main" xmlns="" id="{E98CE9C2-6904-49B5-B3CF-B1053D82A6B9}"/>
              </a:ext>
            </a:extLst>
          </p:cNvPr>
          <p:cNvSpPr txBox="1"/>
          <p:nvPr/>
        </p:nvSpPr>
        <p:spPr>
          <a:xfrm>
            <a:off x="-478289"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3                 Lesson 3.3:  Telephone Communication </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1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8" name="رابط مستقيم 17"/>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9"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33730911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a:hlinkClick r:id="rId2" action="ppaction://hlinksldjump"/>
          </p:cNvPr>
          <p:cNvSpPr/>
          <p:nvPr/>
        </p:nvSpPr>
        <p:spPr>
          <a:xfrm>
            <a:off x="152400"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eaLnBrk="0" fontAlgn="base" hangingPunct="0">
              <a:spcBef>
                <a:spcPct val="0"/>
              </a:spcBef>
              <a:spcAft>
                <a:spcPct val="0"/>
              </a:spcAft>
            </a:pPr>
            <a:endParaRPr lang="en-US" sz="3200" dirty="0">
              <a:solidFill>
                <a:schemeClr val="tx1"/>
              </a:solidFill>
            </a:endParaRPr>
          </a:p>
          <a:p>
            <a:pPr algn="just"/>
            <a:endParaRPr lang="ar-BH" sz="3600"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74058" y="430849"/>
            <a:ext cx="5435301" cy="766200"/>
          </a:xfrm>
        </p:spPr>
        <p:txBody>
          <a:bodyPr>
            <a:noAutofit/>
          </a:bodyPr>
          <a:lstStyle/>
          <a:p>
            <a:pPr algn="ctr"/>
            <a:r>
              <a:rPr lang="en-US" sz="4000" dirty="0">
                <a:solidFill>
                  <a:schemeClr val="bg1"/>
                </a:solidFill>
                <a:latin typeface="Arial Black" panose="020B0A04020102020204" pitchFamily="34" charset="0"/>
              </a:rPr>
              <a:t>Questions</a:t>
            </a:r>
          </a:p>
        </p:txBody>
      </p:sp>
      <p:sp>
        <p:nvSpPr>
          <p:cNvPr id="56" name="Rectangle 3"/>
          <p:cNvSpPr/>
          <p:nvPr/>
        </p:nvSpPr>
        <p:spPr>
          <a:xfrm>
            <a:off x="18622" y="41961"/>
            <a:ext cx="1173480" cy="1446550"/>
          </a:xfrm>
          <a:prstGeom prst="rect">
            <a:avLst/>
          </a:prstGeom>
          <a:noFill/>
          <a:ln w="28575">
            <a:noFill/>
          </a:ln>
        </p:spPr>
        <p:txBody>
          <a:bodyPr wrap="square" lIns="91440" tIns="45720" rIns="91440" bIns="45720">
            <a:spAutoFit/>
          </a:bodyPr>
          <a:lstStyle/>
          <a:p>
            <a:pPr algn="ctr"/>
            <a:r>
              <a:rPr lang="en-US" sz="88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p>
        </p:txBody>
      </p:sp>
      <p:sp>
        <p:nvSpPr>
          <p:cNvPr id="42" name="Flowchart: Terminator 5">
            <a:hlinkClick r:id="rId3" action="ppaction://hlinksldjump"/>
            <a:extLst>
              <a:ext uri="{FF2B5EF4-FFF2-40B4-BE49-F238E27FC236}">
                <a16:creationId xmlns:a16="http://schemas.microsoft.com/office/drawing/2014/main" xmlns="" id="{71927844-4786-4EE1-A388-A37370BC152B}"/>
              </a:ext>
            </a:extLst>
          </p:cNvPr>
          <p:cNvSpPr/>
          <p:nvPr/>
        </p:nvSpPr>
        <p:spPr>
          <a:xfrm>
            <a:off x="7594990" y="5812349"/>
            <a:ext cx="2014522" cy="495249"/>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dirty="0">
                <a:solidFill>
                  <a:schemeClr val="bg1"/>
                </a:solidFill>
              </a:rPr>
              <a:t>Check your answer </a:t>
            </a:r>
          </a:p>
        </p:txBody>
      </p:sp>
      <p:pic>
        <p:nvPicPr>
          <p:cNvPr id="2" name="صورة 1"/>
          <p:cNvPicPr>
            <a:picLocks noChangeAspect="1"/>
          </p:cNvPicPr>
          <p:nvPr/>
        </p:nvPicPr>
        <p:blipFill rotWithShape="1">
          <a:blip r:embed="rId4"/>
          <a:srcRect l="48327" t="25347" r="20550" b="9573"/>
          <a:stretch/>
        </p:blipFill>
        <p:spPr>
          <a:xfrm>
            <a:off x="2757714" y="1445619"/>
            <a:ext cx="4209143" cy="4948384"/>
          </a:xfrm>
          <a:prstGeom prst="rect">
            <a:avLst/>
          </a:prstGeom>
        </p:spPr>
      </p:pic>
      <p:sp>
        <p:nvSpPr>
          <p:cNvPr id="8" name="Flowchart: Terminator 5">
            <a:hlinkClick r:id="rId5"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bg1"/>
                </a:solidFill>
                <a:latin typeface="Sakkal Majalla" panose="02000000000000000000" pitchFamily="2" charset="-78"/>
                <a:cs typeface="Sakkal Majalla" panose="02000000000000000000" pitchFamily="2" charset="-78"/>
              </a:rPr>
              <a:t>Back</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9" name="مستطيل مستدير الزوايا 8">
            <a:hlinkClick r:id="rId6" action="ppaction://hlinksldjump"/>
          </p:cNvPr>
          <p:cNvSpPr/>
          <p:nvPr/>
        </p:nvSpPr>
        <p:spPr>
          <a:xfrm>
            <a:off x="9783183" y="185420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10" name="مستطيل مستدير الزوايا 9">
            <a:hlinkClick r:id="rId7" action="ppaction://hlinksldjump"/>
          </p:cNvPr>
          <p:cNvSpPr/>
          <p:nvPr/>
        </p:nvSpPr>
        <p:spPr>
          <a:xfrm>
            <a:off x="9783183" y="257291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11" name="مستطيل مستدير الزوايا 10">
            <a:hlinkClick r:id="rId8" action="ppaction://hlinksldjump"/>
          </p:cNvPr>
          <p:cNvSpPr/>
          <p:nvPr/>
        </p:nvSpPr>
        <p:spPr>
          <a:xfrm>
            <a:off x="9783183" y="3291617"/>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12" name="مستطيل مستدير الزوايا 11">
            <a:hlinkClick r:id="rId9" action="ppaction://hlinksldjump"/>
          </p:cNvPr>
          <p:cNvSpPr/>
          <p:nvPr/>
        </p:nvSpPr>
        <p:spPr>
          <a:xfrm>
            <a:off x="9783183" y="5457558"/>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15" name="مستطيل مستدير الزوايا 14">
            <a:hlinkClick r:id="rId10" action="ppaction://hlinksldjump"/>
          </p:cNvPr>
          <p:cNvSpPr/>
          <p:nvPr/>
        </p:nvSpPr>
        <p:spPr>
          <a:xfrm>
            <a:off x="9783183" y="4010324"/>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16" name="مستطيل مستدير الزوايا 15">
            <a:hlinkClick r:id="rId11" action="ppaction://hlinksldjump"/>
          </p:cNvPr>
          <p:cNvSpPr/>
          <p:nvPr/>
        </p:nvSpPr>
        <p:spPr>
          <a:xfrm>
            <a:off x="9783183" y="472903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Fourth Goal</a:t>
            </a:r>
            <a:endParaRPr lang="ar-BH" dirty="0">
              <a:solidFill>
                <a:srgbClr val="3F5378"/>
              </a:solidFill>
              <a:latin typeface="Arial Black" panose="020B0A04020102020204" pitchFamily="34" charset="0"/>
            </a:endParaRPr>
          </a:p>
        </p:txBody>
      </p:sp>
      <p:sp>
        <p:nvSpPr>
          <p:cNvPr id="17" name="TextBox 12">
            <a:extLst>
              <a:ext uri="{FF2B5EF4-FFF2-40B4-BE49-F238E27FC236}">
                <a16:creationId xmlns:a16="http://schemas.microsoft.com/office/drawing/2014/main" xmlns="" id="{E98CE9C2-6904-49B5-B3CF-B1053D82A6B9}"/>
              </a:ext>
            </a:extLst>
          </p:cNvPr>
          <p:cNvSpPr txBox="1"/>
          <p:nvPr/>
        </p:nvSpPr>
        <p:spPr>
          <a:xfrm>
            <a:off x="-478289"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3                 Lesson 3.3:  Telephone Communication </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18"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9" name="رابط مستقيم 18"/>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0" name="Picture 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6292225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37160"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solidFill>
                <a:schemeClr val="tx1"/>
              </a:solidFill>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903337" y="396161"/>
            <a:ext cx="6309360" cy="766200"/>
          </a:xfrm>
        </p:spPr>
        <p:txBody>
          <a:bodyPr>
            <a:noAutofit/>
          </a:bodyPr>
          <a:lstStyle/>
          <a:p>
            <a:pPr algn="ctr"/>
            <a:r>
              <a:rPr lang="en-US" sz="4000" dirty="0">
                <a:solidFill>
                  <a:schemeClr val="bg1"/>
                </a:solidFill>
                <a:latin typeface="Arial Black" panose="020B0A04020102020204" pitchFamily="34" charset="0"/>
              </a:rPr>
              <a:t>Questions</a:t>
            </a:r>
          </a:p>
        </p:txBody>
      </p:sp>
      <p:grpSp>
        <p:nvGrpSpPr>
          <p:cNvPr id="21" name="Shape 401">
            <a:extLst>
              <a:ext uri="{FF2B5EF4-FFF2-40B4-BE49-F238E27FC236}">
                <a16:creationId xmlns:a16="http://schemas.microsoft.com/office/drawing/2014/main" xmlns="" id="{CA68224C-CCE5-47D9-9404-154159D2DA2A}"/>
              </a:ext>
            </a:extLst>
          </p:cNvPr>
          <p:cNvGrpSpPr/>
          <p:nvPr/>
        </p:nvGrpSpPr>
        <p:grpSpPr>
          <a:xfrm>
            <a:off x="441015" y="3273861"/>
            <a:ext cx="5043757" cy="907708"/>
            <a:chOff x="-1535283" y="1287960"/>
            <a:chExt cx="11486579" cy="2067200"/>
          </a:xfrm>
        </p:grpSpPr>
        <p:sp>
          <p:nvSpPr>
            <p:cNvPr id="22" name="Shape 402">
              <a:extLst>
                <a:ext uri="{FF2B5EF4-FFF2-40B4-BE49-F238E27FC236}">
                  <a16:creationId xmlns:a16="http://schemas.microsoft.com/office/drawing/2014/main" xmlns="" id="{B8E8427B-60EB-4E69-BB5A-FD919979A02F}"/>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8" name="Shape 403">
              <a:extLst>
                <a:ext uri="{FF2B5EF4-FFF2-40B4-BE49-F238E27FC236}">
                  <a16:creationId xmlns:a16="http://schemas.microsoft.com/office/drawing/2014/main" xmlns="" id="{320D36B2-525D-4362-9FA9-8FC28DA63549}"/>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0" name="Shape 404">
              <a:extLst>
                <a:ext uri="{FF2B5EF4-FFF2-40B4-BE49-F238E27FC236}">
                  <a16:creationId xmlns:a16="http://schemas.microsoft.com/office/drawing/2014/main" xmlns="" id="{2A310E7D-D9CA-4AE4-B399-BAEE97F6436A}"/>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1" name="Shape 405">
              <a:extLst>
                <a:ext uri="{FF2B5EF4-FFF2-40B4-BE49-F238E27FC236}">
                  <a16:creationId xmlns:a16="http://schemas.microsoft.com/office/drawing/2014/main" xmlns="" id="{8D0EB06B-8FC0-4C55-8AD6-3761D84B5D89}"/>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5" name="Shape 406">
              <a:extLst>
                <a:ext uri="{FF2B5EF4-FFF2-40B4-BE49-F238E27FC236}">
                  <a16:creationId xmlns:a16="http://schemas.microsoft.com/office/drawing/2014/main" xmlns="" id="{77F60333-F0AA-40AF-A396-0C8F65E14CA2}"/>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sp>
        <p:nvSpPr>
          <p:cNvPr id="36" name="Shape 408">
            <a:extLst>
              <a:ext uri="{FF2B5EF4-FFF2-40B4-BE49-F238E27FC236}">
                <a16:creationId xmlns:a16="http://schemas.microsoft.com/office/drawing/2014/main" xmlns="" id="{B91172F4-9686-4D09-A056-6082F75A0308}"/>
              </a:ext>
            </a:extLst>
          </p:cNvPr>
          <p:cNvSpPr txBox="1">
            <a:spLocks/>
          </p:cNvSpPr>
          <p:nvPr/>
        </p:nvSpPr>
        <p:spPr>
          <a:xfrm>
            <a:off x="1132522" y="4261509"/>
            <a:ext cx="3224325" cy="463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chemeClr val="tx2"/>
                </a:solidFill>
                <a:latin typeface="Sakkal Majalla" panose="02000000000000000000" pitchFamily="2" charset="-78"/>
                <a:cs typeface="Sakkal Majalla" panose="02000000000000000000" pitchFamily="2" charset="-78"/>
              </a:rPr>
              <a:t>To go over workbook </a:t>
            </a:r>
            <a:r>
              <a:rPr lang="en-US" b="1" dirty="0" smtClean="0">
                <a:solidFill>
                  <a:schemeClr val="tx2"/>
                </a:solidFill>
                <a:latin typeface="Sakkal Majalla" panose="02000000000000000000" pitchFamily="2" charset="-78"/>
                <a:cs typeface="Sakkal Majalla" panose="02000000000000000000" pitchFamily="2" charset="-78"/>
              </a:rPr>
              <a:t>pages 62-70</a:t>
            </a:r>
            <a:endParaRPr lang="en-US" b="1" u="sng" dirty="0">
              <a:solidFill>
                <a:schemeClr val="tx2"/>
              </a:solidFill>
              <a:latin typeface="Sakkal Majalla" panose="02000000000000000000" pitchFamily="2" charset="-78"/>
              <a:cs typeface="Sakkal Majalla" panose="02000000000000000000" pitchFamily="2" charset="-78"/>
            </a:endParaRPr>
          </a:p>
        </p:txBody>
      </p:sp>
      <p:sp>
        <p:nvSpPr>
          <p:cNvPr id="37" name="Shape 407">
            <a:extLst>
              <a:ext uri="{FF2B5EF4-FFF2-40B4-BE49-F238E27FC236}">
                <a16:creationId xmlns:a16="http://schemas.microsoft.com/office/drawing/2014/main" xmlns="" id="{7F00BA46-2982-45DD-ABD1-BCB99C490CE4}"/>
              </a:ext>
            </a:extLst>
          </p:cNvPr>
          <p:cNvSpPr txBox="1">
            <a:spLocks/>
          </p:cNvSpPr>
          <p:nvPr/>
        </p:nvSpPr>
        <p:spPr>
          <a:xfrm>
            <a:off x="1007459" y="3451428"/>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Additional Activity</a:t>
            </a:r>
            <a:endParaRPr lang="ar-SA" sz="2800" dirty="0">
              <a:solidFill>
                <a:schemeClr val="bg1"/>
              </a:solidFill>
              <a:latin typeface="Arial Black" panose="020B0A04020102020204" pitchFamily="34" charset="0"/>
              <a:cs typeface="Times New Roman" panose="02020603050405020304" pitchFamily="18" charset="0"/>
            </a:endParaRPr>
          </a:p>
        </p:txBody>
      </p:sp>
      <p:pic>
        <p:nvPicPr>
          <p:cNvPr id="38" name="صورة 37"/>
          <p:cNvPicPr>
            <a:picLocks noChangeAspect="1"/>
          </p:cNvPicPr>
          <p:nvPr/>
        </p:nvPicPr>
        <p:blipFill rotWithShape="1">
          <a:blip r:embed="rId2"/>
          <a:srcRect l="38287" t="30020" r="38819" b="15435"/>
          <a:stretch/>
        </p:blipFill>
        <p:spPr>
          <a:xfrm>
            <a:off x="5901103" y="1581767"/>
            <a:ext cx="3557318" cy="4652403"/>
          </a:xfrm>
          <a:prstGeom prst="rect">
            <a:avLst/>
          </a:prstGeom>
          <a:ln>
            <a:solidFill>
              <a:schemeClr val="tx1"/>
            </a:solidFill>
          </a:ln>
        </p:spPr>
      </p:pic>
      <p:grpSp>
        <p:nvGrpSpPr>
          <p:cNvPr id="49" name="Shape 579"/>
          <p:cNvGrpSpPr/>
          <p:nvPr/>
        </p:nvGrpSpPr>
        <p:grpSpPr>
          <a:xfrm>
            <a:off x="313155" y="368110"/>
            <a:ext cx="936342" cy="794251"/>
            <a:chOff x="1934025" y="1001650"/>
            <a:chExt cx="415300" cy="355600"/>
          </a:xfrm>
        </p:grpSpPr>
        <p:sp>
          <p:nvSpPr>
            <p:cNvPr id="50" name="Shape 580"/>
            <p:cNvSpPr/>
            <p:nvPr/>
          </p:nvSpPr>
          <p:spPr>
            <a:xfrm>
              <a:off x="1934025" y="1303650"/>
              <a:ext cx="207650" cy="53600"/>
            </a:xfrm>
            <a:custGeom>
              <a:avLst/>
              <a:gdLst/>
              <a:ahLst/>
              <a:cxnLst/>
              <a:rect l="0" t="0" r="0" b="0"/>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1" name="Shape 581"/>
            <p:cNvSpPr/>
            <p:nvPr/>
          </p:nvSpPr>
          <p:spPr>
            <a:xfrm>
              <a:off x="2141650" y="1303650"/>
              <a:ext cx="207675" cy="53600"/>
            </a:xfrm>
            <a:custGeom>
              <a:avLst/>
              <a:gdLst/>
              <a:ahLst/>
              <a:cxnLst/>
              <a:rect l="0" t="0" r="0" b="0"/>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2" name="Shape 582"/>
            <p:cNvSpPr/>
            <p:nvPr/>
          </p:nvSpPr>
          <p:spPr>
            <a:xfrm>
              <a:off x="1934025" y="1001650"/>
              <a:ext cx="207650" cy="331250"/>
            </a:xfrm>
            <a:custGeom>
              <a:avLst/>
              <a:gdLst/>
              <a:ahLst/>
              <a:cxnLst/>
              <a:rect l="0" t="0" r="0" b="0"/>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3" name="Shape 583"/>
            <p:cNvSpPr/>
            <p:nvPr/>
          </p:nvSpPr>
          <p:spPr>
            <a:xfrm>
              <a:off x="2141650" y="1001650"/>
              <a:ext cx="207675" cy="331250"/>
            </a:xfrm>
            <a:custGeom>
              <a:avLst/>
              <a:gdLst/>
              <a:ahLst/>
              <a:cxnLst/>
              <a:rect l="0" t="0" r="0" b="0"/>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3" name="مستطيل مستدير الزوايا 22">
            <a:hlinkClick r:id="rId3" action="ppaction://hlinksldjump"/>
          </p:cNvPr>
          <p:cNvSpPr/>
          <p:nvPr/>
        </p:nvSpPr>
        <p:spPr>
          <a:xfrm>
            <a:off x="9783183" y="185420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24" name="مستطيل مستدير الزوايا 23">
            <a:hlinkClick r:id="rId4" action="ppaction://hlinksldjump"/>
          </p:cNvPr>
          <p:cNvSpPr/>
          <p:nvPr/>
        </p:nvSpPr>
        <p:spPr>
          <a:xfrm>
            <a:off x="9783183" y="257291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25" name="مستطيل مستدير الزوايا 24">
            <a:hlinkClick r:id="rId5" action="ppaction://hlinksldjump"/>
          </p:cNvPr>
          <p:cNvSpPr/>
          <p:nvPr/>
        </p:nvSpPr>
        <p:spPr>
          <a:xfrm>
            <a:off x="9783183" y="3291617"/>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26" name="مستطيل مستدير الزوايا 25">
            <a:hlinkClick r:id="rId6" action="ppaction://hlinksldjump"/>
          </p:cNvPr>
          <p:cNvSpPr/>
          <p:nvPr/>
        </p:nvSpPr>
        <p:spPr>
          <a:xfrm>
            <a:off x="9783183" y="5457558"/>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32" name="مستطيل مستدير الزوايا 31">
            <a:hlinkClick r:id="rId7" action="ppaction://hlinksldjump"/>
          </p:cNvPr>
          <p:cNvSpPr/>
          <p:nvPr/>
        </p:nvSpPr>
        <p:spPr>
          <a:xfrm>
            <a:off x="9783183" y="4010324"/>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33" name="مستطيل مستدير الزوايا 32">
            <a:hlinkClick r:id="rId8" action="ppaction://hlinksldjump"/>
          </p:cNvPr>
          <p:cNvSpPr/>
          <p:nvPr/>
        </p:nvSpPr>
        <p:spPr>
          <a:xfrm>
            <a:off x="9783183" y="472903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Fourth Goal</a:t>
            </a:r>
            <a:endParaRPr lang="ar-BH" dirty="0">
              <a:solidFill>
                <a:srgbClr val="3F5378"/>
              </a:solidFill>
              <a:latin typeface="Arial Black" panose="020B0A04020102020204" pitchFamily="34" charset="0"/>
            </a:endParaRPr>
          </a:p>
        </p:txBody>
      </p:sp>
      <p:sp>
        <p:nvSpPr>
          <p:cNvPr id="34" name="TextBox 12">
            <a:extLst>
              <a:ext uri="{FF2B5EF4-FFF2-40B4-BE49-F238E27FC236}">
                <a16:creationId xmlns:a16="http://schemas.microsoft.com/office/drawing/2014/main" xmlns="" id="{E98CE9C2-6904-49B5-B3CF-B1053D82A6B9}"/>
              </a:ext>
            </a:extLst>
          </p:cNvPr>
          <p:cNvSpPr txBox="1"/>
          <p:nvPr/>
        </p:nvSpPr>
        <p:spPr>
          <a:xfrm>
            <a:off x="-478289"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3                 Lesson 3.3:  Telephone Communication </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39"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40" name="رابط مستقيم 39"/>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41"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10261014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mond 12">
            <a:extLst>
              <a:ext uri="{FF2B5EF4-FFF2-40B4-BE49-F238E27FC236}">
                <a16:creationId xmlns:a16="http://schemas.microsoft.com/office/drawing/2014/main" xmlns="" id="{BDD17388-A0DF-412C-A2B4-570FBBC5ACF4}"/>
              </a:ext>
            </a:extLst>
          </p:cNvPr>
          <p:cNvSpPr/>
          <p:nvPr/>
        </p:nvSpPr>
        <p:spPr>
          <a:xfrm>
            <a:off x="6330171" y="3521887"/>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Diamond 9">
            <a:extLst>
              <a:ext uri="{FF2B5EF4-FFF2-40B4-BE49-F238E27FC236}">
                <a16:creationId xmlns:a16="http://schemas.microsoft.com/office/drawing/2014/main" xmlns="" id="{F4F03380-86CB-4C66-875E-8AA503C599BC}"/>
              </a:ext>
            </a:extLst>
          </p:cNvPr>
          <p:cNvSpPr/>
          <p:nvPr/>
        </p:nvSpPr>
        <p:spPr>
          <a:xfrm>
            <a:off x="5846853" y="1021330"/>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Diamond 8">
            <a:extLst>
              <a:ext uri="{FF2B5EF4-FFF2-40B4-BE49-F238E27FC236}">
                <a16:creationId xmlns:a16="http://schemas.microsoft.com/office/drawing/2014/main" xmlns="" id="{ADDD23E7-9E9B-4511-8EBE-57ACE20E5DDA}"/>
              </a:ext>
            </a:extLst>
          </p:cNvPr>
          <p:cNvSpPr/>
          <p:nvPr/>
        </p:nvSpPr>
        <p:spPr>
          <a:xfrm>
            <a:off x="2816488" y="2060119"/>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Diamond 11">
            <a:extLst>
              <a:ext uri="{FF2B5EF4-FFF2-40B4-BE49-F238E27FC236}">
                <a16:creationId xmlns:a16="http://schemas.microsoft.com/office/drawing/2014/main" xmlns="" id="{87DFBFF2-F813-4502-94B7-DD609DA6F5CE}"/>
              </a:ext>
            </a:extLst>
          </p:cNvPr>
          <p:cNvSpPr/>
          <p:nvPr/>
        </p:nvSpPr>
        <p:spPr>
          <a:xfrm>
            <a:off x="5741231" y="131108"/>
            <a:ext cx="684000" cy="684000"/>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Diamond 4">
            <a:extLst>
              <a:ext uri="{FF2B5EF4-FFF2-40B4-BE49-F238E27FC236}">
                <a16:creationId xmlns:a16="http://schemas.microsoft.com/office/drawing/2014/main" xmlns="" id="{CFA413BD-DC4E-4AB9-971A-4238138F2EBA}"/>
              </a:ext>
            </a:extLst>
          </p:cNvPr>
          <p:cNvSpPr/>
          <p:nvPr/>
        </p:nvSpPr>
        <p:spPr>
          <a:xfrm>
            <a:off x="3136764" y="394895"/>
            <a:ext cx="5893994" cy="5864941"/>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Diamond 7">
            <a:extLst>
              <a:ext uri="{FF2B5EF4-FFF2-40B4-BE49-F238E27FC236}">
                <a16:creationId xmlns:a16="http://schemas.microsoft.com/office/drawing/2014/main" xmlns="" id="{6476A3AB-C9BB-4585-8E4F-1EB85D77CD2A}"/>
              </a:ext>
            </a:extLst>
          </p:cNvPr>
          <p:cNvSpPr/>
          <p:nvPr/>
        </p:nvSpPr>
        <p:spPr>
          <a:xfrm>
            <a:off x="3473034" y="696461"/>
            <a:ext cx="5220395" cy="5194662"/>
          </a:xfrm>
          <a:prstGeom prst="diamond">
            <a:avLst/>
          </a:prstGeom>
          <a:solidFill>
            <a:schemeClr val="bg1"/>
          </a:solidFill>
          <a:ln w="7620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10" name="Group 13">
            <a:extLst>
              <a:ext uri="{FF2B5EF4-FFF2-40B4-BE49-F238E27FC236}">
                <a16:creationId xmlns:a16="http://schemas.microsoft.com/office/drawing/2014/main" xmlns="" id="{01375641-91DF-4F61-8B2A-234662AF2201}"/>
              </a:ext>
            </a:extLst>
          </p:cNvPr>
          <p:cNvGrpSpPr/>
          <p:nvPr/>
        </p:nvGrpSpPr>
        <p:grpSpPr>
          <a:xfrm>
            <a:off x="5140851" y="995486"/>
            <a:ext cx="1818511" cy="942048"/>
            <a:chOff x="5140851" y="893888"/>
            <a:chExt cx="1818511" cy="942048"/>
          </a:xfrm>
        </p:grpSpPr>
        <p:cxnSp>
          <p:nvCxnSpPr>
            <p:cNvPr id="11" name="Straight Connector 10">
              <a:extLst>
                <a:ext uri="{FF2B5EF4-FFF2-40B4-BE49-F238E27FC236}">
                  <a16:creationId xmlns:a16="http://schemas.microsoft.com/office/drawing/2014/main" xmlns="" id="{83BEFCC4-CA99-4B3D-AAA0-0F0D9FFD6122}"/>
                </a:ext>
              </a:extLst>
            </p:cNvPr>
            <p:cNvCxnSpPr/>
            <p:nvPr/>
          </p:nvCxnSpPr>
          <p:spPr>
            <a:xfrm flipH="1">
              <a:off x="5140851" y="945807"/>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12" name="Straight Connector 15">
              <a:extLst>
                <a:ext uri="{FF2B5EF4-FFF2-40B4-BE49-F238E27FC236}">
                  <a16:creationId xmlns:a16="http://schemas.microsoft.com/office/drawing/2014/main" xmlns="" id="{1BAE017C-45AC-4E5A-A909-D1A9D66A6A81}"/>
                </a:ext>
              </a:extLst>
            </p:cNvPr>
            <p:cNvCxnSpPr>
              <a:cxnSpLocks/>
            </p:cNvCxnSpPr>
            <p:nvPr/>
          </p:nvCxnSpPr>
          <p:spPr>
            <a:xfrm flipH="1" flipV="1">
              <a:off x="6069233" y="893888"/>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13" name="Group 17">
            <a:extLst>
              <a:ext uri="{FF2B5EF4-FFF2-40B4-BE49-F238E27FC236}">
                <a16:creationId xmlns:a16="http://schemas.microsoft.com/office/drawing/2014/main" xmlns="" id="{A12DF14E-CC8E-4D1D-9C1F-D1ADFFB24A83}"/>
              </a:ext>
            </a:extLst>
          </p:cNvPr>
          <p:cNvGrpSpPr/>
          <p:nvPr/>
        </p:nvGrpSpPr>
        <p:grpSpPr>
          <a:xfrm flipV="1">
            <a:off x="5140851" y="4691354"/>
            <a:ext cx="1818511" cy="942048"/>
            <a:chOff x="5140851" y="893888"/>
            <a:chExt cx="1818511" cy="942048"/>
          </a:xfrm>
        </p:grpSpPr>
        <p:cxnSp>
          <p:nvCxnSpPr>
            <p:cNvPr id="14" name="Straight Connector 18">
              <a:extLst>
                <a:ext uri="{FF2B5EF4-FFF2-40B4-BE49-F238E27FC236}">
                  <a16:creationId xmlns:a16="http://schemas.microsoft.com/office/drawing/2014/main" xmlns="" id="{B0371ED2-1A6F-4B25-877C-C7F7F0AFEE7D}"/>
                </a:ext>
              </a:extLst>
            </p:cNvPr>
            <p:cNvCxnSpPr/>
            <p:nvPr/>
          </p:nvCxnSpPr>
          <p:spPr>
            <a:xfrm flipH="1">
              <a:off x="5140851" y="945807"/>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15" name="Straight Connector 19">
              <a:extLst>
                <a:ext uri="{FF2B5EF4-FFF2-40B4-BE49-F238E27FC236}">
                  <a16:creationId xmlns:a16="http://schemas.microsoft.com/office/drawing/2014/main" xmlns="" id="{2DC0024C-2434-4AC8-9949-00B701AED96F}"/>
                </a:ext>
              </a:extLst>
            </p:cNvPr>
            <p:cNvCxnSpPr>
              <a:cxnSpLocks/>
            </p:cNvCxnSpPr>
            <p:nvPr/>
          </p:nvCxnSpPr>
          <p:spPr>
            <a:xfrm flipH="1" flipV="1">
              <a:off x="6069233" y="893888"/>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grpSp>
      <p:sp>
        <p:nvSpPr>
          <p:cNvPr id="16" name="Google Shape;503;p34"/>
          <p:cNvSpPr txBox="1">
            <a:spLocks/>
          </p:cNvSpPr>
          <p:nvPr/>
        </p:nvSpPr>
        <p:spPr>
          <a:xfrm>
            <a:off x="2688047" y="3010985"/>
            <a:ext cx="6762371" cy="1079708"/>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50000"/>
              </a:lnSpc>
              <a:defRPr/>
            </a:pPr>
            <a:r>
              <a:rPr lang="en-US" sz="4000" dirty="0" smtClean="0">
                <a:solidFill>
                  <a:srgbClr val="5577A9"/>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End of the Lesson</a:t>
            </a:r>
          </a:p>
          <a:p>
            <a:pPr algn="ctr" rtl="1">
              <a:lnSpc>
                <a:spcPct val="150000"/>
              </a:lnSpc>
              <a:defRPr/>
            </a:pPr>
            <a:r>
              <a:rPr lang="en-US" sz="4000" dirty="0" smtClean="0">
                <a:solidFill>
                  <a:srgbClr val="5577A9"/>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Thank You!</a:t>
            </a:r>
            <a:endParaRPr lang="ar-BH" sz="4000" dirty="0">
              <a:solidFill>
                <a:srgbClr val="5577A9"/>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PT Bold Heading" panose="02010400000000000000" pitchFamily="2" charset="-78"/>
            </a:endParaRPr>
          </a:p>
        </p:txBody>
      </p:sp>
      <p:sp>
        <p:nvSpPr>
          <p:cNvPr id="18" name="TextBox 12">
            <a:extLst>
              <a:ext uri="{FF2B5EF4-FFF2-40B4-BE49-F238E27FC236}">
                <a16:creationId xmlns:a16="http://schemas.microsoft.com/office/drawing/2014/main" xmlns="" id="{E98CE9C2-6904-49B5-B3CF-B1053D82A6B9}"/>
              </a:ext>
            </a:extLst>
          </p:cNvPr>
          <p:cNvSpPr txBox="1"/>
          <p:nvPr/>
        </p:nvSpPr>
        <p:spPr>
          <a:xfrm>
            <a:off x="-478289"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3                 Lesson 3.3:  Telephone Communication </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19"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20" name="رابط مستقيم 19"/>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1"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2987730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p15:prstTrans prst="origami"/>
      </p:transition>
    </mc:Choice>
    <mc:Fallback xmlns="">
      <p:transition spd="slow" advClick="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مستدير الزوايا 5"/>
          <p:cNvSpPr/>
          <p:nvPr/>
        </p:nvSpPr>
        <p:spPr>
          <a:xfrm>
            <a:off x="-518160" y="2784764"/>
            <a:ext cx="11840584" cy="3585556"/>
          </a:xfrm>
          <a:prstGeom prst="roundRect">
            <a:avLst>
              <a:gd name="adj" fmla="val 5217"/>
            </a:avLst>
          </a:prstGeom>
          <a:solidFill>
            <a:srgbClr val="FF9800"/>
          </a:solidFill>
          <a:ln>
            <a:noFill/>
          </a:ln>
          <a:effectLst/>
          <a:scene3d>
            <a:camera prst="orthographicFront">
              <a:rot lat="0" lon="0" rev="0"/>
            </a:camera>
            <a:lightRig rig="contrasting" dir="t">
              <a:rot lat="0" lon="0" rev="7800000"/>
            </a:lightRig>
          </a:scene3d>
          <a:sp3d>
            <a:bevelT w="139700" h="139700"/>
          </a:sp3d>
        </p:spPr>
        <p:style>
          <a:lnRef idx="0">
            <a:schemeClr val="accent4"/>
          </a:lnRef>
          <a:fillRef idx="3">
            <a:schemeClr val="accent4"/>
          </a:fillRef>
          <a:effectRef idx="3">
            <a:schemeClr val="accent4"/>
          </a:effectRef>
          <a:fontRef idx="minor">
            <a:schemeClr val="lt1"/>
          </a:fontRef>
        </p:style>
        <p:txBody>
          <a:bodyPr rtlCol="1" anchor="ctr"/>
          <a:lstStyle/>
          <a:p>
            <a:pPr algn="ctr"/>
            <a:endParaRPr lang="ar-BH" dirty="0"/>
          </a:p>
        </p:txBody>
      </p:sp>
      <p:sp>
        <p:nvSpPr>
          <p:cNvPr id="9" name="Google Shape;224;p14"/>
          <p:cNvSpPr txBox="1"/>
          <p:nvPr/>
        </p:nvSpPr>
        <p:spPr>
          <a:xfrm>
            <a:off x="429424" y="14930"/>
            <a:ext cx="3445983"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sz="14400" b="1" dirty="0" smtClean="0">
                <a:solidFill>
                  <a:srgbClr val="3F5378"/>
                </a:solidFill>
                <a:latin typeface="Roboto Condensed"/>
                <a:ea typeface="Roboto Condensed"/>
                <a:cs typeface="Roboto Condensed"/>
                <a:sym typeface="Roboto Condensed"/>
              </a:rPr>
              <a:t>3.3</a:t>
            </a:r>
            <a:endParaRPr sz="3200" b="1" dirty="0">
              <a:solidFill>
                <a:srgbClr val="3F5378"/>
              </a:solidFill>
              <a:latin typeface="Roboto Condensed"/>
              <a:ea typeface="Roboto Condensed"/>
              <a:cs typeface="Roboto Condensed"/>
              <a:sym typeface="Roboto Condensed"/>
            </a:endParaRPr>
          </a:p>
        </p:txBody>
      </p:sp>
      <p:sp>
        <p:nvSpPr>
          <p:cNvPr id="7" name="Google Shape;221;p14">
            <a:extLst>
              <a:ext uri="{FF2B5EF4-FFF2-40B4-BE49-F238E27FC236}">
                <a16:creationId xmlns:a16="http://schemas.microsoft.com/office/drawing/2014/main" xmlns="" id="{279A38AC-65AE-4B6F-A1B0-AD0B5116166B}"/>
              </a:ext>
            </a:extLst>
          </p:cNvPr>
          <p:cNvSpPr txBox="1">
            <a:spLocks/>
          </p:cNvSpPr>
          <p:nvPr/>
        </p:nvSpPr>
        <p:spPr>
          <a:xfrm>
            <a:off x="783772" y="3151130"/>
            <a:ext cx="10339295" cy="1159800"/>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7000"/>
              </a:lnSpc>
            </a:pPr>
            <a:r>
              <a:rPr lang="en-US" sz="5400" dirty="0" smtClean="0">
                <a:solidFill>
                  <a:srgbClr val="3F5378"/>
                </a:solidFill>
                <a:latin typeface="Arial Black" panose="020B0A04020102020204" pitchFamily="34" charset="0"/>
              </a:rPr>
              <a:t>Telephone Communication</a:t>
            </a:r>
          </a:p>
        </p:txBody>
      </p:sp>
      <p:sp>
        <p:nvSpPr>
          <p:cNvPr id="2" name="مستطيل 1"/>
          <p:cNvSpPr/>
          <p:nvPr/>
        </p:nvSpPr>
        <p:spPr>
          <a:xfrm>
            <a:off x="2671353" y="4432684"/>
            <a:ext cx="7038180" cy="1815882"/>
          </a:xfrm>
          <a:prstGeom prst="rect">
            <a:avLst/>
          </a:prstGeom>
        </p:spPr>
        <p:txBody>
          <a:bodyPr wrap="square">
            <a:spAutoFit/>
          </a:bodyPr>
          <a:lstStyle/>
          <a:p>
            <a:pPr marL="457200" lvl="0" indent="-457200">
              <a:buFont typeface="Arial" panose="020B0604020202020204" pitchFamily="34" charset="0"/>
              <a:buChar char="•"/>
            </a:pPr>
            <a:r>
              <a:rPr lang="en-US" sz="2800" dirty="0">
                <a:solidFill>
                  <a:schemeClr val="bg1"/>
                </a:solidFill>
              </a:rPr>
              <a:t>The importance of </a:t>
            </a:r>
            <a:r>
              <a:rPr lang="en-US" sz="2800" dirty="0" smtClean="0">
                <a:solidFill>
                  <a:schemeClr val="bg1"/>
                </a:solidFill>
              </a:rPr>
              <a:t>telephone</a:t>
            </a:r>
            <a:endParaRPr lang="en-US" sz="2800" dirty="0">
              <a:solidFill>
                <a:schemeClr val="bg1"/>
              </a:solidFill>
            </a:endParaRPr>
          </a:p>
          <a:p>
            <a:pPr marL="457200" lvl="0" indent="-457200">
              <a:buFont typeface="Arial" panose="020B0604020202020204" pitchFamily="34" charset="0"/>
              <a:buChar char="•"/>
            </a:pPr>
            <a:r>
              <a:rPr lang="en-US" sz="2800" dirty="0">
                <a:solidFill>
                  <a:schemeClr val="bg1"/>
                </a:solidFill>
              </a:rPr>
              <a:t>When to </a:t>
            </a:r>
            <a:r>
              <a:rPr lang="en-US" sz="2800" dirty="0" smtClean="0">
                <a:solidFill>
                  <a:schemeClr val="bg1"/>
                </a:solidFill>
              </a:rPr>
              <a:t>call</a:t>
            </a:r>
            <a:endParaRPr lang="en-US" sz="2800" dirty="0">
              <a:solidFill>
                <a:schemeClr val="bg1"/>
              </a:solidFill>
            </a:endParaRPr>
          </a:p>
          <a:p>
            <a:pPr marL="457200" lvl="0" indent="-457200">
              <a:buFont typeface="Arial" panose="020B0604020202020204" pitchFamily="34" charset="0"/>
              <a:buChar char="•"/>
            </a:pPr>
            <a:r>
              <a:rPr lang="en-US" sz="2800" dirty="0">
                <a:solidFill>
                  <a:schemeClr val="bg1"/>
                </a:solidFill>
              </a:rPr>
              <a:t>Telephone </a:t>
            </a:r>
            <a:r>
              <a:rPr lang="en-US" sz="2800" dirty="0" smtClean="0">
                <a:solidFill>
                  <a:schemeClr val="bg1"/>
                </a:solidFill>
              </a:rPr>
              <a:t>etiquette</a:t>
            </a:r>
            <a:endParaRPr lang="en-US" sz="2800" dirty="0">
              <a:solidFill>
                <a:schemeClr val="bg1"/>
              </a:solidFill>
            </a:endParaRPr>
          </a:p>
          <a:p>
            <a:pPr marL="457200" lvl="0" indent="-457200">
              <a:buFont typeface="Arial" panose="020B0604020202020204" pitchFamily="34" charset="0"/>
              <a:buChar char="•"/>
            </a:pPr>
            <a:r>
              <a:rPr lang="en-US" sz="2800" dirty="0">
                <a:solidFill>
                  <a:schemeClr val="bg1"/>
                </a:solidFill>
              </a:rPr>
              <a:t>Taking a </a:t>
            </a:r>
            <a:r>
              <a:rPr lang="en-US" sz="2800" dirty="0" smtClean="0">
                <a:solidFill>
                  <a:schemeClr val="bg1"/>
                </a:solidFill>
              </a:rPr>
              <a:t>message</a:t>
            </a:r>
            <a:endParaRPr lang="en-US" sz="2800" dirty="0">
              <a:solidFill>
                <a:schemeClr val="bg1"/>
              </a:solidFill>
            </a:endParaRPr>
          </a:p>
        </p:txBody>
      </p:sp>
      <p:pic>
        <p:nvPicPr>
          <p:cNvPr id="13" name="صورة 12"/>
          <p:cNvPicPr/>
          <p:nvPr/>
        </p:nvPicPr>
        <p:blipFill>
          <a:blip r:embed="rId2">
            <a:extLst>
              <a:ext uri="{28A0092B-C50C-407E-A947-70E740481C1C}">
                <a14:useLocalDpi xmlns:a14="http://schemas.microsoft.com/office/drawing/2010/main" val="0"/>
              </a:ext>
            </a:extLst>
          </a:blip>
          <a:stretch>
            <a:fillRect/>
          </a:stretch>
        </p:blipFill>
        <p:spPr>
          <a:xfrm>
            <a:off x="4344963" y="-18114"/>
            <a:ext cx="2114337" cy="2732861"/>
          </a:xfrm>
          <a:prstGeom prst="rect">
            <a:avLst/>
          </a:prstGeom>
          <a:solidFill>
            <a:srgbClr val="FFFFFF">
              <a:shade val="85000"/>
            </a:srgbClr>
          </a:solidFill>
          <a:ln w="3175"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صورة 13"/>
          <p:cNvPicPr/>
          <p:nvPr/>
        </p:nvPicPr>
        <p:blipFill>
          <a:blip r:embed="rId3">
            <a:extLst>
              <a:ext uri="{28A0092B-C50C-407E-A947-70E740481C1C}">
                <a14:useLocalDpi xmlns:a14="http://schemas.microsoft.com/office/drawing/2010/main" val="0"/>
              </a:ext>
            </a:extLst>
          </a:blip>
          <a:stretch>
            <a:fillRect/>
          </a:stretch>
        </p:blipFill>
        <p:spPr>
          <a:xfrm>
            <a:off x="6190443" y="553905"/>
            <a:ext cx="2014238" cy="2160842"/>
          </a:xfrm>
          <a:prstGeom prst="rect">
            <a:avLst/>
          </a:prstGeom>
        </p:spPr>
      </p:pic>
      <p:sp>
        <p:nvSpPr>
          <p:cNvPr id="8" name="TextBox 12">
            <a:extLst>
              <a:ext uri="{FF2B5EF4-FFF2-40B4-BE49-F238E27FC236}">
                <a16:creationId xmlns:a16="http://schemas.microsoft.com/office/drawing/2014/main" xmlns="" id="{E98CE9C2-6904-49B5-B3CF-B1053D82A6B9}"/>
              </a:ext>
            </a:extLst>
          </p:cNvPr>
          <p:cNvSpPr txBox="1"/>
          <p:nvPr/>
        </p:nvSpPr>
        <p:spPr>
          <a:xfrm>
            <a:off x="-478289"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3                 Lesson 3.3:  Telephone Communication </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10"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1" name="رابط مستقيم 10"/>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3590452718"/>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pic>
        <p:nvPicPr>
          <p:cNvPr id="7" name="صورة 3">
            <a:extLst>
              <a:ext uri="{FF2B5EF4-FFF2-40B4-BE49-F238E27FC236}">
                <a16:creationId xmlns:a16="http://schemas.microsoft.com/office/drawing/2014/main" xmlns="" id="{48D42394-906F-4D27-A499-D2F4F150E5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6640" y="995084"/>
            <a:ext cx="5278419" cy="4119710"/>
          </a:xfrm>
          <a:prstGeom prst="rect">
            <a:avLst/>
          </a:prstGeom>
        </p:spPr>
      </p:pic>
      <p:sp>
        <p:nvSpPr>
          <p:cNvPr id="4" name="مستطيل 3"/>
          <p:cNvSpPr/>
          <p:nvPr/>
        </p:nvSpPr>
        <p:spPr>
          <a:xfrm>
            <a:off x="2373575" y="5200387"/>
            <a:ext cx="8182367" cy="1200329"/>
          </a:xfrm>
          <a:prstGeom prst="rect">
            <a:avLst/>
          </a:prstGeom>
          <a:solidFill>
            <a:schemeClr val="tx2">
              <a:lumMod val="20000"/>
              <a:lumOff val="80000"/>
            </a:schemeClr>
          </a:solidFill>
        </p:spPr>
        <p:txBody>
          <a:bodyPr wrap="square">
            <a:spAutoFit/>
          </a:bodyPr>
          <a:lstStyle/>
          <a:p>
            <a:pPr marL="1708150" indent="-1708150" algn="just"/>
            <a:r>
              <a:rPr lang="en-US" sz="3600" b="1" dirty="0" smtClean="0">
                <a:solidFill>
                  <a:srgbClr val="5577A9"/>
                </a:solidFill>
                <a:latin typeface="Sakkal Majalla" panose="02000000000000000000" pitchFamily="2" charset="-78"/>
                <a:cs typeface="Sakkal Majalla" panose="02000000000000000000" pitchFamily="2" charset="-78"/>
              </a:rPr>
              <a:t>Answer:  </a:t>
            </a:r>
            <a:r>
              <a:rPr lang="en-US" sz="3600" b="1" dirty="0">
                <a:latin typeface="Sakkal Majalla" panose="02000000000000000000" pitchFamily="2" charset="-78"/>
                <a:cs typeface="Sakkal Majalla" panose="02000000000000000000" pitchFamily="2" charset="-78"/>
              </a:rPr>
              <a:t>You </a:t>
            </a:r>
            <a:r>
              <a:rPr lang="en-US" sz="3600" b="1" u="sng" dirty="0" smtClean="0">
                <a:solidFill>
                  <a:srgbClr val="C00000"/>
                </a:solidFill>
                <a:latin typeface="Sakkal Majalla" panose="02000000000000000000" pitchFamily="2" charset="-78"/>
                <a:cs typeface="Sakkal Majalla" panose="02000000000000000000" pitchFamily="2" charset="-78"/>
              </a:rPr>
              <a:t>can not </a:t>
            </a:r>
            <a:r>
              <a:rPr lang="en-US" sz="3600" b="1" dirty="0">
                <a:latin typeface="Sakkal Majalla" panose="02000000000000000000" pitchFamily="2" charset="-78"/>
                <a:cs typeface="Sakkal Majalla" panose="02000000000000000000" pitchFamily="2" charset="-78"/>
              </a:rPr>
              <a:t>use the phone when the subject is highly confidential.</a:t>
            </a:r>
          </a:p>
        </p:txBody>
      </p:sp>
      <p:sp>
        <p:nvSpPr>
          <p:cNvPr id="8" name="TextBox 12">
            <a:extLst>
              <a:ext uri="{FF2B5EF4-FFF2-40B4-BE49-F238E27FC236}">
                <a16:creationId xmlns:a16="http://schemas.microsoft.com/office/drawing/2014/main" xmlns="" id="{E98CE9C2-6904-49B5-B3CF-B1053D82A6B9}"/>
              </a:ext>
            </a:extLst>
          </p:cNvPr>
          <p:cNvSpPr txBox="1"/>
          <p:nvPr/>
        </p:nvSpPr>
        <p:spPr>
          <a:xfrm>
            <a:off x="-478289"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3                 Lesson 3.3:  Telephone Communication </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9"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0" name="رابط مستقيم 9"/>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15101464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bg1"/>
                </a:solidFill>
                <a:latin typeface="Sakkal Majalla" panose="02000000000000000000" pitchFamily="2" charset="-78"/>
                <a:cs typeface="Sakkal Majalla" panose="02000000000000000000" pitchFamily="2" charset="-78"/>
              </a:rPr>
              <a:t>Back</a:t>
            </a:r>
            <a:endParaRPr lang="en-US" sz="2800" b="1" dirty="0">
              <a:solidFill>
                <a:schemeClr val="bg1"/>
              </a:solidFill>
              <a:latin typeface="Sakkal Majalla" panose="02000000000000000000" pitchFamily="2" charset="-78"/>
              <a:cs typeface="Sakkal Majalla" panose="02000000000000000000" pitchFamily="2" charset="-78"/>
            </a:endParaRPr>
          </a:p>
        </p:txBody>
      </p:sp>
      <p:pic>
        <p:nvPicPr>
          <p:cNvPr id="9" name="صورة 4">
            <a:extLst>
              <a:ext uri="{FF2B5EF4-FFF2-40B4-BE49-F238E27FC236}">
                <a16:creationId xmlns:a16="http://schemas.microsoft.com/office/drawing/2014/main" xmlns="" id="{47F41FBD-DC4C-4A4F-85FD-8972014DE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0669" y="942894"/>
            <a:ext cx="4710589" cy="4583848"/>
          </a:xfrm>
          <a:prstGeom prst="rect">
            <a:avLst/>
          </a:prstGeom>
        </p:spPr>
      </p:pic>
      <p:sp>
        <p:nvSpPr>
          <p:cNvPr id="6" name="TextBox 12">
            <a:extLst>
              <a:ext uri="{FF2B5EF4-FFF2-40B4-BE49-F238E27FC236}">
                <a16:creationId xmlns:a16="http://schemas.microsoft.com/office/drawing/2014/main" xmlns="" id="{E98CE9C2-6904-49B5-B3CF-B1053D82A6B9}"/>
              </a:ext>
            </a:extLst>
          </p:cNvPr>
          <p:cNvSpPr txBox="1"/>
          <p:nvPr/>
        </p:nvSpPr>
        <p:spPr>
          <a:xfrm>
            <a:off x="-478289"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3                 Lesson 3.3:  Telephone Communication </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8" name="رابط مستقيم 7"/>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23572179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pic>
        <p:nvPicPr>
          <p:cNvPr id="7" name="صورة 3">
            <a:extLst>
              <a:ext uri="{FF2B5EF4-FFF2-40B4-BE49-F238E27FC236}">
                <a16:creationId xmlns:a16="http://schemas.microsoft.com/office/drawing/2014/main" xmlns="" id="{48D42394-906F-4D27-A499-D2F4F150E5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6296" y="1207035"/>
            <a:ext cx="5278419" cy="4119710"/>
          </a:xfrm>
          <a:prstGeom prst="rect">
            <a:avLst/>
          </a:prstGeom>
        </p:spPr>
      </p:pic>
      <p:sp>
        <p:nvSpPr>
          <p:cNvPr id="5" name="TextBox 12">
            <a:extLst>
              <a:ext uri="{FF2B5EF4-FFF2-40B4-BE49-F238E27FC236}">
                <a16:creationId xmlns:a16="http://schemas.microsoft.com/office/drawing/2014/main" xmlns="" id="{E98CE9C2-6904-49B5-B3CF-B1053D82A6B9}"/>
              </a:ext>
            </a:extLst>
          </p:cNvPr>
          <p:cNvSpPr txBox="1"/>
          <p:nvPr/>
        </p:nvSpPr>
        <p:spPr>
          <a:xfrm>
            <a:off x="-478289"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3                 Lesson 3.3:  Telephone Communication </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8"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9" name="رابط مستقيم 8"/>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31179306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bg1"/>
                </a:solidFill>
                <a:latin typeface="Sakkal Majalla" panose="02000000000000000000" pitchFamily="2" charset="-78"/>
                <a:cs typeface="Sakkal Majalla" panose="02000000000000000000" pitchFamily="2" charset="-78"/>
              </a:rPr>
              <a:t>Back</a:t>
            </a:r>
            <a:endParaRPr lang="en-US" sz="2800" b="1" dirty="0">
              <a:solidFill>
                <a:schemeClr val="bg1"/>
              </a:solidFill>
              <a:latin typeface="Sakkal Majalla" panose="02000000000000000000" pitchFamily="2" charset="-78"/>
              <a:cs typeface="Sakkal Majalla" panose="02000000000000000000" pitchFamily="2" charset="-78"/>
            </a:endParaRPr>
          </a:p>
        </p:txBody>
      </p:sp>
      <p:pic>
        <p:nvPicPr>
          <p:cNvPr id="9" name="صورة 4">
            <a:extLst>
              <a:ext uri="{FF2B5EF4-FFF2-40B4-BE49-F238E27FC236}">
                <a16:creationId xmlns:a16="http://schemas.microsoft.com/office/drawing/2014/main" xmlns="" id="{47F41FBD-DC4C-4A4F-85FD-8972014DE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0669" y="942894"/>
            <a:ext cx="4710589" cy="4583848"/>
          </a:xfrm>
          <a:prstGeom prst="rect">
            <a:avLst/>
          </a:prstGeom>
        </p:spPr>
      </p:pic>
      <p:sp>
        <p:nvSpPr>
          <p:cNvPr id="6" name="TextBox 12">
            <a:extLst>
              <a:ext uri="{FF2B5EF4-FFF2-40B4-BE49-F238E27FC236}">
                <a16:creationId xmlns:a16="http://schemas.microsoft.com/office/drawing/2014/main" xmlns="" id="{E98CE9C2-6904-49B5-B3CF-B1053D82A6B9}"/>
              </a:ext>
            </a:extLst>
          </p:cNvPr>
          <p:cNvSpPr txBox="1"/>
          <p:nvPr/>
        </p:nvSpPr>
        <p:spPr>
          <a:xfrm>
            <a:off x="-478289"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3                 Lesson 3.3:  Telephone Communication </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8" name="رابط مستقيم 7"/>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34366725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pic>
        <p:nvPicPr>
          <p:cNvPr id="7" name="صورة 3">
            <a:extLst>
              <a:ext uri="{FF2B5EF4-FFF2-40B4-BE49-F238E27FC236}">
                <a16:creationId xmlns:a16="http://schemas.microsoft.com/office/drawing/2014/main" xmlns="" id="{48D42394-906F-4D27-A499-D2F4F150E5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3630" y="1279392"/>
            <a:ext cx="5278419" cy="4119710"/>
          </a:xfrm>
          <a:prstGeom prst="rect">
            <a:avLst/>
          </a:prstGeom>
        </p:spPr>
      </p:pic>
      <p:sp>
        <p:nvSpPr>
          <p:cNvPr id="5" name="TextBox 12">
            <a:extLst>
              <a:ext uri="{FF2B5EF4-FFF2-40B4-BE49-F238E27FC236}">
                <a16:creationId xmlns:a16="http://schemas.microsoft.com/office/drawing/2014/main" xmlns="" id="{E98CE9C2-6904-49B5-B3CF-B1053D82A6B9}"/>
              </a:ext>
            </a:extLst>
          </p:cNvPr>
          <p:cNvSpPr txBox="1"/>
          <p:nvPr/>
        </p:nvSpPr>
        <p:spPr>
          <a:xfrm>
            <a:off x="-478289"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3                 Lesson 3.3:  Telephone Communication </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9"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0" name="رابط مستقيم 9"/>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277992725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bg1"/>
                </a:solidFill>
                <a:latin typeface="Sakkal Majalla" panose="02000000000000000000" pitchFamily="2" charset="-78"/>
                <a:cs typeface="Sakkal Majalla" panose="02000000000000000000" pitchFamily="2" charset="-78"/>
              </a:rPr>
              <a:t>Back</a:t>
            </a:r>
            <a:endParaRPr lang="en-US" sz="2800" b="1" dirty="0">
              <a:solidFill>
                <a:schemeClr val="bg1"/>
              </a:solidFill>
              <a:latin typeface="Sakkal Majalla" panose="02000000000000000000" pitchFamily="2" charset="-78"/>
              <a:cs typeface="Sakkal Majalla" panose="02000000000000000000" pitchFamily="2" charset="-78"/>
            </a:endParaRPr>
          </a:p>
        </p:txBody>
      </p:sp>
      <p:pic>
        <p:nvPicPr>
          <p:cNvPr id="9" name="صورة 4">
            <a:extLst>
              <a:ext uri="{FF2B5EF4-FFF2-40B4-BE49-F238E27FC236}">
                <a16:creationId xmlns:a16="http://schemas.microsoft.com/office/drawing/2014/main" xmlns="" id="{47F41FBD-DC4C-4A4F-85FD-8972014DE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0669" y="942894"/>
            <a:ext cx="4710589" cy="4583848"/>
          </a:xfrm>
          <a:prstGeom prst="rect">
            <a:avLst/>
          </a:prstGeom>
        </p:spPr>
      </p:pic>
      <p:sp>
        <p:nvSpPr>
          <p:cNvPr id="6" name="TextBox 12">
            <a:extLst>
              <a:ext uri="{FF2B5EF4-FFF2-40B4-BE49-F238E27FC236}">
                <a16:creationId xmlns:a16="http://schemas.microsoft.com/office/drawing/2014/main" xmlns="" id="{E98CE9C2-6904-49B5-B3CF-B1053D82A6B9}"/>
              </a:ext>
            </a:extLst>
          </p:cNvPr>
          <p:cNvSpPr txBox="1"/>
          <p:nvPr/>
        </p:nvSpPr>
        <p:spPr>
          <a:xfrm>
            <a:off x="-478289"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3                 Lesson 3.3:  Telephone Communication </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8" name="رابط مستقيم 7"/>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41270040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pic>
        <p:nvPicPr>
          <p:cNvPr id="7" name="صورة 3">
            <a:extLst>
              <a:ext uri="{FF2B5EF4-FFF2-40B4-BE49-F238E27FC236}">
                <a16:creationId xmlns:a16="http://schemas.microsoft.com/office/drawing/2014/main" xmlns="" id="{48D42394-906F-4D27-A499-D2F4F150E5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3630" y="459124"/>
            <a:ext cx="5278419" cy="4119710"/>
          </a:xfrm>
          <a:prstGeom prst="rect">
            <a:avLst/>
          </a:prstGeom>
        </p:spPr>
      </p:pic>
      <p:sp>
        <p:nvSpPr>
          <p:cNvPr id="5" name="مستطيل 4"/>
          <p:cNvSpPr/>
          <p:nvPr/>
        </p:nvSpPr>
        <p:spPr>
          <a:xfrm>
            <a:off x="2373575" y="4823871"/>
            <a:ext cx="8182367" cy="1200329"/>
          </a:xfrm>
          <a:prstGeom prst="rect">
            <a:avLst/>
          </a:prstGeom>
          <a:solidFill>
            <a:schemeClr val="tx2">
              <a:lumMod val="20000"/>
              <a:lumOff val="80000"/>
            </a:schemeClr>
          </a:solidFill>
        </p:spPr>
        <p:txBody>
          <a:bodyPr wrap="square">
            <a:spAutoFit/>
          </a:bodyPr>
          <a:lstStyle/>
          <a:p>
            <a:pPr marL="1344613" lvl="0" indent="-1344613" algn="just"/>
            <a:r>
              <a:rPr lang="en-US" sz="3600" b="1" dirty="0" smtClean="0">
                <a:solidFill>
                  <a:srgbClr val="5577A9"/>
                </a:solidFill>
                <a:latin typeface="Sakkal Majalla" panose="02000000000000000000" pitchFamily="2" charset="-78"/>
                <a:cs typeface="Sakkal Majalla" panose="02000000000000000000" pitchFamily="2" charset="-78"/>
              </a:rPr>
              <a:t>Answer: </a:t>
            </a:r>
            <a:r>
              <a:rPr lang="en-US" sz="3600" b="1" dirty="0">
                <a:latin typeface="Sakkal Majalla" panose="02000000000000000000" pitchFamily="2" charset="-78"/>
                <a:cs typeface="Sakkal Majalla" panose="02000000000000000000" pitchFamily="2" charset="-78"/>
              </a:rPr>
              <a:t>A good technique for closing the call is to say </a:t>
            </a:r>
            <a:r>
              <a:rPr lang="en-US" sz="3600" b="1" dirty="0" smtClean="0">
                <a:solidFill>
                  <a:srgbClr val="C00000"/>
                </a:solidFill>
                <a:latin typeface="Sakkal Majalla" panose="02000000000000000000" pitchFamily="2" charset="-78"/>
                <a:cs typeface="Sakkal Majalla" panose="02000000000000000000" pitchFamily="2" charset="-78"/>
              </a:rPr>
              <a:t>"</a:t>
            </a:r>
            <a:r>
              <a:rPr lang="en-US" sz="3600" b="1" u="sng" dirty="0" smtClean="0">
                <a:solidFill>
                  <a:srgbClr val="C00000"/>
                </a:solidFill>
                <a:latin typeface="Sakkal Majalla" panose="02000000000000000000" pitchFamily="2" charset="-78"/>
                <a:cs typeface="Sakkal Majalla" panose="02000000000000000000" pitchFamily="2" charset="-78"/>
              </a:rPr>
              <a:t>Thank </a:t>
            </a:r>
            <a:r>
              <a:rPr lang="en-US" sz="3600" b="1" u="sng" dirty="0">
                <a:solidFill>
                  <a:srgbClr val="C00000"/>
                </a:solidFill>
                <a:latin typeface="Sakkal Majalla" panose="02000000000000000000" pitchFamily="2" charset="-78"/>
                <a:cs typeface="Sakkal Majalla" panose="02000000000000000000" pitchFamily="2" charset="-78"/>
              </a:rPr>
              <a:t>you for calling or </a:t>
            </a:r>
            <a:r>
              <a:rPr lang="en-US" sz="3600" b="1" u="sng" dirty="0" smtClean="0">
                <a:solidFill>
                  <a:srgbClr val="C00000"/>
                </a:solidFill>
                <a:latin typeface="Sakkal Majalla" panose="02000000000000000000" pitchFamily="2" charset="-78"/>
                <a:cs typeface="Sakkal Majalla" panose="02000000000000000000" pitchFamily="2" charset="-78"/>
              </a:rPr>
              <a:t>Goodbye”.</a:t>
            </a:r>
            <a:endParaRPr lang="en-US" sz="3600" b="1" u="sng" dirty="0">
              <a:solidFill>
                <a:srgbClr val="C00000"/>
              </a:solidFill>
              <a:latin typeface="Sakkal Majalla" panose="02000000000000000000" pitchFamily="2" charset="-78"/>
              <a:cs typeface="Sakkal Majalla" panose="02000000000000000000" pitchFamily="2" charset="-78"/>
            </a:endParaRPr>
          </a:p>
        </p:txBody>
      </p:sp>
      <p:sp>
        <p:nvSpPr>
          <p:cNvPr id="9" name="TextBox 12">
            <a:extLst>
              <a:ext uri="{FF2B5EF4-FFF2-40B4-BE49-F238E27FC236}">
                <a16:creationId xmlns:a16="http://schemas.microsoft.com/office/drawing/2014/main" xmlns="" id="{E98CE9C2-6904-49B5-B3CF-B1053D82A6B9}"/>
              </a:ext>
            </a:extLst>
          </p:cNvPr>
          <p:cNvSpPr txBox="1"/>
          <p:nvPr/>
        </p:nvSpPr>
        <p:spPr>
          <a:xfrm>
            <a:off x="-478289"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3                 Lesson 3.3:  Telephone Communication </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10"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1" name="رابط مستقيم 10"/>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31425727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bg1"/>
                </a:solidFill>
                <a:latin typeface="Sakkal Majalla" panose="02000000000000000000" pitchFamily="2" charset="-78"/>
                <a:cs typeface="Sakkal Majalla" panose="02000000000000000000" pitchFamily="2" charset="-78"/>
              </a:rPr>
              <a:t>Back</a:t>
            </a:r>
            <a:endParaRPr lang="en-US" sz="2800" b="1" dirty="0">
              <a:solidFill>
                <a:schemeClr val="bg1"/>
              </a:solidFill>
              <a:latin typeface="Sakkal Majalla" panose="02000000000000000000" pitchFamily="2" charset="-78"/>
              <a:cs typeface="Sakkal Majalla" panose="02000000000000000000" pitchFamily="2" charset="-78"/>
            </a:endParaRPr>
          </a:p>
        </p:txBody>
      </p:sp>
      <p:pic>
        <p:nvPicPr>
          <p:cNvPr id="9" name="صورة 4">
            <a:extLst>
              <a:ext uri="{FF2B5EF4-FFF2-40B4-BE49-F238E27FC236}">
                <a16:creationId xmlns:a16="http://schemas.microsoft.com/office/drawing/2014/main" xmlns="" id="{47F41FBD-DC4C-4A4F-85FD-8972014DE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0669" y="942894"/>
            <a:ext cx="4710589" cy="4583848"/>
          </a:xfrm>
          <a:prstGeom prst="rect">
            <a:avLst/>
          </a:prstGeom>
        </p:spPr>
      </p:pic>
      <p:sp>
        <p:nvSpPr>
          <p:cNvPr id="6" name="TextBox 12">
            <a:extLst>
              <a:ext uri="{FF2B5EF4-FFF2-40B4-BE49-F238E27FC236}">
                <a16:creationId xmlns:a16="http://schemas.microsoft.com/office/drawing/2014/main" xmlns="" id="{E98CE9C2-6904-49B5-B3CF-B1053D82A6B9}"/>
              </a:ext>
            </a:extLst>
          </p:cNvPr>
          <p:cNvSpPr txBox="1"/>
          <p:nvPr/>
        </p:nvSpPr>
        <p:spPr>
          <a:xfrm>
            <a:off x="-478289"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3                 Lesson 3.3:  Telephone Communication </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8" name="رابط مستقيم 7"/>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26184591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pic>
        <p:nvPicPr>
          <p:cNvPr id="7" name="صورة 3">
            <a:extLst>
              <a:ext uri="{FF2B5EF4-FFF2-40B4-BE49-F238E27FC236}">
                <a16:creationId xmlns:a16="http://schemas.microsoft.com/office/drawing/2014/main" xmlns="" id="{48D42394-906F-4D27-A499-D2F4F150E5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6640" y="1250577"/>
            <a:ext cx="5278419" cy="4119710"/>
          </a:xfrm>
          <a:prstGeom prst="rect">
            <a:avLst/>
          </a:prstGeom>
        </p:spPr>
      </p:pic>
      <p:sp>
        <p:nvSpPr>
          <p:cNvPr id="5" name="TextBox 12">
            <a:extLst>
              <a:ext uri="{FF2B5EF4-FFF2-40B4-BE49-F238E27FC236}">
                <a16:creationId xmlns:a16="http://schemas.microsoft.com/office/drawing/2014/main" xmlns="" id="{E98CE9C2-6904-49B5-B3CF-B1053D82A6B9}"/>
              </a:ext>
            </a:extLst>
          </p:cNvPr>
          <p:cNvSpPr txBox="1"/>
          <p:nvPr/>
        </p:nvSpPr>
        <p:spPr>
          <a:xfrm>
            <a:off x="-478289"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3                 Lesson 3.3:  Telephone Communication </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8"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9" name="رابط مستقيم 8"/>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8977406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bg1"/>
                </a:solidFill>
                <a:latin typeface="Sakkal Majalla" panose="02000000000000000000" pitchFamily="2" charset="-78"/>
                <a:cs typeface="Sakkal Majalla" panose="02000000000000000000" pitchFamily="2" charset="-78"/>
              </a:rPr>
              <a:t>Back</a:t>
            </a:r>
            <a:endParaRPr lang="en-US" sz="2800" b="1" dirty="0">
              <a:solidFill>
                <a:schemeClr val="bg1"/>
              </a:solidFill>
              <a:latin typeface="Sakkal Majalla" panose="02000000000000000000" pitchFamily="2" charset="-78"/>
              <a:cs typeface="Sakkal Majalla" panose="02000000000000000000" pitchFamily="2" charset="-78"/>
            </a:endParaRPr>
          </a:p>
        </p:txBody>
      </p:sp>
      <p:pic>
        <p:nvPicPr>
          <p:cNvPr id="9" name="صورة 4">
            <a:extLst>
              <a:ext uri="{FF2B5EF4-FFF2-40B4-BE49-F238E27FC236}">
                <a16:creationId xmlns:a16="http://schemas.microsoft.com/office/drawing/2014/main" xmlns="" id="{47F41FBD-DC4C-4A4F-85FD-8972014DE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0669" y="942894"/>
            <a:ext cx="4710589" cy="4583848"/>
          </a:xfrm>
          <a:prstGeom prst="rect">
            <a:avLst/>
          </a:prstGeom>
        </p:spPr>
      </p:pic>
      <p:sp>
        <p:nvSpPr>
          <p:cNvPr id="6" name="TextBox 12">
            <a:extLst>
              <a:ext uri="{FF2B5EF4-FFF2-40B4-BE49-F238E27FC236}">
                <a16:creationId xmlns:a16="http://schemas.microsoft.com/office/drawing/2014/main" xmlns="" id="{E98CE9C2-6904-49B5-B3CF-B1053D82A6B9}"/>
              </a:ext>
            </a:extLst>
          </p:cNvPr>
          <p:cNvSpPr txBox="1"/>
          <p:nvPr/>
        </p:nvSpPr>
        <p:spPr>
          <a:xfrm>
            <a:off x="-478289"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3                 Lesson 3.3:  Telephone Communication </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8" name="رابط مستقيم 7"/>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4678585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52400"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en-US" sz="4000" b="1" dirty="0">
                <a:solidFill>
                  <a:schemeClr val="tx1"/>
                </a:solidFill>
                <a:latin typeface="Sakkal Majalla" panose="02000000000000000000" pitchFamily="2" charset="-78"/>
                <a:cs typeface="Sakkal Majalla" panose="02000000000000000000" pitchFamily="2" charset="-78"/>
              </a:rPr>
              <a:t>By the end of this lesson, the student should be able to</a:t>
            </a:r>
            <a:r>
              <a:rPr lang="en-US" sz="4000" b="1" dirty="0" smtClean="0">
                <a:solidFill>
                  <a:schemeClr val="tx1"/>
                </a:solidFill>
                <a:latin typeface="Sakkal Majalla" panose="02000000000000000000" pitchFamily="2" charset="-78"/>
                <a:cs typeface="Sakkal Majalla" panose="02000000000000000000" pitchFamily="2" charset="-78"/>
              </a:rPr>
              <a:t>:</a:t>
            </a:r>
          </a:p>
          <a:p>
            <a:pPr marL="742950" lvl="0" indent="-742950" algn="just">
              <a:buFont typeface="+mj-lt"/>
              <a:buAutoNum type="arabicPeriod"/>
            </a:pPr>
            <a:r>
              <a:rPr lang="en-US" sz="4000" b="1" dirty="0">
                <a:solidFill>
                  <a:schemeClr val="tx1"/>
                </a:solidFill>
                <a:latin typeface="Sakkal Majalla" panose="02000000000000000000" pitchFamily="2" charset="-78"/>
                <a:cs typeface="Sakkal Majalla" panose="02000000000000000000" pitchFamily="2" charset="-78"/>
              </a:rPr>
              <a:t>recognize the importance of the telephone in business.</a:t>
            </a:r>
          </a:p>
          <a:p>
            <a:pPr marL="742950" lvl="0" indent="-742950" algn="just">
              <a:buFont typeface="+mj-lt"/>
              <a:buAutoNum type="arabicPeriod"/>
            </a:pPr>
            <a:r>
              <a:rPr lang="en-US" sz="4000" b="1" dirty="0">
                <a:solidFill>
                  <a:schemeClr val="tx1"/>
                </a:solidFill>
                <a:latin typeface="Sakkal Majalla" panose="02000000000000000000" pitchFamily="2" charset="-78"/>
                <a:cs typeface="Sakkal Majalla" panose="02000000000000000000" pitchFamily="2" charset="-78"/>
              </a:rPr>
              <a:t>clarify when to call.</a:t>
            </a:r>
          </a:p>
          <a:p>
            <a:pPr marL="742950" lvl="0" indent="-742950" algn="just">
              <a:buFont typeface="+mj-lt"/>
              <a:buAutoNum type="arabicPeriod"/>
            </a:pPr>
            <a:r>
              <a:rPr lang="en-US" sz="4000" b="1" dirty="0">
                <a:solidFill>
                  <a:schemeClr val="tx1"/>
                </a:solidFill>
                <a:latin typeface="Sakkal Majalla" panose="02000000000000000000" pitchFamily="2" charset="-78"/>
                <a:cs typeface="Sakkal Majalla" panose="02000000000000000000" pitchFamily="2" charset="-78"/>
              </a:rPr>
              <a:t>describe the proper techniques for receiving and relaying messages by telephone.</a:t>
            </a:r>
          </a:p>
          <a:p>
            <a:pPr marL="742950" lvl="0" indent="-742950" algn="just">
              <a:buFont typeface="+mj-lt"/>
              <a:buAutoNum type="arabicPeriod"/>
            </a:pPr>
            <a:r>
              <a:rPr lang="en-US" sz="4000" b="1" dirty="0">
                <a:solidFill>
                  <a:schemeClr val="tx1"/>
                </a:solidFill>
                <a:latin typeface="Sakkal Majalla" panose="02000000000000000000" pitchFamily="2" charset="-78"/>
                <a:cs typeface="Sakkal Majalla" panose="02000000000000000000" pitchFamily="2" charset="-78"/>
              </a:rPr>
              <a:t>describe how to take a complete telephone message.</a:t>
            </a: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6" name="مستطيل مستدير الزوايا 5">
            <a:hlinkClick r:id="rId2" action="ppaction://hlinksldjump"/>
          </p:cNvPr>
          <p:cNvSpPr/>
          <p:nvPr/>
        </p:nvSpPr>
        <p:spPr>
          <a:xfrm>
            <a:off x="9783183" y="185420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28" name="Rectangle 6"/>
          <p:cNvSpPr/>
          <p:nvPr/>
        </p:nvSpPr>
        <p:spPr>
          <a:xfrm>
            <a:off x="1405119" y="443580"/>
            <a:ext cx="5805820" cy="707886"/>
          </a:xfrm>
          <a:prstGeom prst="rect">
            <a:avLst/>
          </a:prstGeom>
        </p:spPr>
        <p:txBody>
          <a:bodyPr wrap="none">
            <a:spAutoFit/>
          </a:bodyPr>
          <a:lstStyle/>
          <a:p>
            <a:pPr algn="ctr"/>
            <a:r>
              <a:rPr lang="en-US" sz="4000" b="1" dirty="0">
                <a:ln w="9525">
                  <a:noFill/>
                  <a:prstDash val="solid"/>
                </a:ln>
                <a:solidFill>
                  <a:schemeClr val="bg1"/>
                </a:solidFill>
                <a:latin typeface="Arial Black" panose="020B0A04020102020204" pitchFamily="34" charset="0"/>
                <a:cs typeface="PT Bold Heading" panose="02010400000000000000" pitchFamily="2" charset="-78"/>
              </a:rPr>
              <a:t>Learning Objectives</a:t>
            </a:r>
          </a:p>
        </p:txBody>
      </p:sp>
      <p:grpSp>
        <p:nvGrpSpPr>
          <p:cNvPr id="29" name="Shape 631">
            <a:extLst>
              <a:ext uri="{FF2B5EF4-FFF2-40B4-BE49-F238E27FC236}">
                <a16:creationId xmlns:a16="http://schemas.microsoft.com/office/drawing/2014/main" xmlns="" id="{9DE0399B-6A40-495E-B773-BA7B46FB702D}"/>
              </a:ext>
            </a:extLst>
          </p:cNvPr>
          <p:cNvGrpSpPr/>
          <p:nvPr/>
        </p:nvGrpSpPr>
        <p:grpSpPr>
          <a:xfrm>
            <a:off x="193557" y="336431"/>
            <a:ext cx="827524" cy="848823"/>
            <a:chOff x="5961125" y="1623900"/>
            <a:chExt cx="427450" cy="448175"/>
          </a:xfrm>
        </p:grpSpPr>
        <p:sp>
          <p:nvSpPr>
            <p:cNvPr id="30" name="Shape 632">
              <a:extLst>
                <a:ext uri="{FF2B5EF4-FFF2-40B4-BE49-F238E27FC236}">
                  <a16:creationId xmlns:a16="http://schemas.microsoft.com/office/drawing/2014/main" xmlns=""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31" name="Shape 633">
              <a:extLst>
                <a:ext uri="{FF2B5EF4-FFF2-40B4-BE49-F238E27FC236}">
                  <a16:creationId xmlns:a16="http://schemas.microsoft.com/office/drawing/2014/main" xmlns=""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32" name="Shape 634">
              <a:extLst>
                <a:ext uri="{FF2B5EF4-FFF2-40B4-BE49-F238E27FC236}">
                  <a16:creationId xmlns:a16="http://schemas.microsoft.com/office/drawing/2014/main" xmlns=""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33" name="Shape 635">
              <a:extLst>
                <a:ext uri="{FF2B5EF4-FFF2-40B4-BE49-F238E27FC236}">
                  <a16:creationId xmlns:a16="http://schemas.microsoft.com/office/drawing/2014/main" xmlns=""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34" name="Shape 636">
              <a:extLst>
                <a:ext uri="{FF2B5EF4-FFF2-40B4-BE49-F238E27FC236}">
                  <a16:creationId xmlns:a16="http://schemas.microsoft.com/office/drawing/2014/main" xmlns=""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35" name="Shape 637">
              <a:extLst>
                <a:ext uri="{FF2B5EF4-FFF2-40B4-BE49-F238E27FC236}">
                  <a16:creationId xmlns:a16="http://schemas.microsoft.com/office/drawing/2014/main" xmlns=""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36" name="Shape 638">
              <a:extLst>
                <a:ext uri="{FF2B5EF4-FFF2-40B4-BE49-F238E27FC236}">
                  <a16:creationId xmlns:a16="http://schemas.microsoft.com/office/drawing/2014/main" xmlns=""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grpSp>
      <p:sp>
        <p:nvSpPr>
          <p:cNvPr id="22" name="مستطيل مستدير الزوايا 21">
            <a:hlinkClick r:id="rId3" action="ppaction://hlinksldjump"/>
          </p:cNvPr>
          <p:cNvSpPr/>
          <p:nvPr/>
        </p:nvSpPr>
        <p:spPr>
          <a:xfrm>
            <a:off x="9783183" y="257291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23" name="مستطيل مستدير الزوايا 22">
            <a:hlinkClick r:id="rId4" action="ppaction://hlinksldjump"/>
          </p:cNvPr>
          <p:cNvSpPr/>
          <p:nvPr/>
        </p:nvSpPr>
        <p:spPr>
          <a:xfrm>
            <a:off x="9783183" y="3291617"/>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27" name="مستطيل مستدير الزوايا 26">
            <a:hlinkClick r:id="rId5" action="ppaction://hlinksldjump"/>
          </p:cNvPr>
          <p:cNvSpPr/>
          <p:nvPr/>
        </p:nvSpPr>
        <p:spPr>
          <a:xfrm>
            <a:off x="9783183" y="5457558"/>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19" name="مستطيل مستدير الزوايا 18">
            <a:hlinkClick r:id="rId6" action="ppaction://hlinksldjump"/>
          </p:cNvPr>
          <p:cNvSpPr/>
          <p:nvPr/>
        </p:nvSpPr>
        <p:spPr>
          <a:xfrm>
            <a:off x="9783183" y="4010324"/>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21" name="مستطيل مستدير الزوايا 20">
            <a:hlinkClick r:id="rId7" action="ppaction://hlinksldjump"/>
          </p:cNvPr>
          <p:cNvSpPr/>
          <p:nvPr/>
        </p:nvSpPr>
        <p:spPr>
          <a:xfrm>
            <a:off x="9783183" y="472903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Fourth Goal</a:t>
            </a:r>
            <a:endParaRPr lang="ar-BH" dirty="0">
              <a:solidFill>
                <a:srgbClr val="3F5378"/>
              </a:solidFill>
              <a:latin typeface="Arial Black" panose="020B0A04020102020204" pitchFamily="34" charset="0"/>
            </a:endParaRPr>
          </a:p>
        </p:txBody>
      </p:sp>
      <p:sp>
        <p:nvSpPr>
          <p:cNvPr id="24" name="TextBox 12">
            <a:extLst>
              <a:ext uri="{FF2B5EF4-FFF2-40B4-BE49-F238E27FC236}">
                <a16:creationId xmlns:a16="http://schemas.microsoft.com/office/drawing/2014/main" xmlns="" id="{E98CE9C2-6904-49B5-B3CF-B1053D82A6B9}"/>
              </a:ext>
            </a:extLst>
          </p:cNvPr>
          <p:cNvSpPr txBox="1"/>
          <p:nvPr/>
        </p:nvSpPr>
        <p:spPr>
          <a:xfrm>
            <a:off x="-478289"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3                 Lesson 3.3:  Telephone Communication </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25"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26" name="رابط مستقيم 25"/>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37"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2238683589"/>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a:hlinkClick r:id="rId2" action="ppaction://hlinksldjump"/>
          </p:cNvPr>
          <p:cNvSpPr/>
          <p:nvPr/>
        </p:nvSpPr>
        <p:spPr>
          <a:xfrm>
            <a:off x="152400" y="1445619"/>
            <a:ext cx="11915422"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623888" indent="-623888" algn="just" fontAlgn="base">
              <a:spcBef>
                <a:spcPct val="0"/>
              </a:spcBef>
              <a:spcAft>
                <a:spcPct val="0"/>
              </a:spcAft>
            </a:pPr>
            <a:r>
              <a:rPr lang="en-US" sz="4000" b="1" dirty="0" smtClean="0">
                <a:solidFill>
                  <a:schemeClr val="tx1"/>
                </a:solidFill>
                <a:latin typeface="Sakkal Majalla" panose="02000000000000000000" pitchFamily="2" charset="-78"/>
                <a:cs typeface="Sakkal Majalla" panose="02000000000000000000" pitchFamily="2" charset="-78"/>
              </a:rPr>
              <a:t>6. </a:t>
            </a:r>
            <a:endParaRPr lang="ar-BH" sz="3600"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8" name="Flowchart: Terminator 5">
            <a:hlinkClick r:id="rId3"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1" name="عنوان 1"/>
          <p:cNvSpPr>
            <a:spLocks noGrp="1"/>
          </p:cNvSpPr>
          <p:nvPr>
            <p:ph type="title"/>
          </p:nvPr>
        </p:nvSpPr>
        <p:spPr>
          <a:xfrm>
            <a:off x="941295" y="430849"/>
            <a:ext cx="6309360" cy="766200"/>
          </a:xfrm>
        </p:spPr>
        <p:txBody>
          <a:bodyPr>
            <a:noAutofit/>
          </a:bodyPr>
          <a:lstStyle/>
          <a:p>
            <a:pPr algn="ctr"/>
            <a:r>
              <a:rPr lang="en-US" sz="4000" dirty="0">
                <a:solidFill>
                  <a:schemeClr val="bg1"/>
                </a:solidFill>
                <a:latin typeface="Arial Black" panose="020B0A04020102020204" pitchFamily="34" charset="0"/>
              </a:rPr>
              <a:t>Answer </a:t>
            </a:r>
          </a:p>
        </p:txBody>
      </p:sp>
      <p:grpSp>
        <p:nvGrpSpPr>
          <p:cNvPr id="12" name="Google Shape;606;p37"/>
          <p:cNvGrpSpPr/>
          <p:nvPr/>
        </p:nvGrpSpPr>
        <p:grpSpPr>
          <a:xfrm>
            <a:off x="336176" y="430849"/>
            <a:ext cx="897401" cy="766200"/>
            <a:chOff x="1923675" y="1633650"/>
            <a:chExt cx="436000" cy="435975"/>
          </a:xfrm>
        </p:grpSpPr>
        <p:sp>
          <p:nvSpPr>
            <p:cNvPr id="13" name="Google Shape;607;p37"/>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285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608;p37"/>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285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609;p37"/>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285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610;p37"/>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285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611;p37"/>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285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612;p37"/>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285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20" name="صورة 19"/>
          <p:cNvPicPr>
            <a:picLocks noChangeAspect="1"/>
          </p:cNvPicPr>
          <p:nvPr/>
        </p:nvPicPr>
        <p:blipFill rotWithShape="1">
          <a:blip r:embed="rId4"/>
          <a:srcRect l="48327" t="25347" r="20550" b="9573"/>
          <a:stretch/>
        </p:blipFill>
        <p:spPr>
          <a:xfrm>
            <a:off x="4325257" y="1445619"/>
            <a:ext cx="4209143" cy="4948384"/>
          </a:xfrm>
          <a:prstGeom prst="rect">
            <a:avLst/>
          </a:prstGeom>
        </p:spPr>
      </p:pic>
      <p:sp>
        <p:nvSpPr>
          <p:cNvPr id="2" name="مستطيل 1"/>
          <p:cNvSpPr/>
          <p:nvPr/>
        </p:nvSpPr>
        <p:spPr>
          <a:xfrm>
            <a:off x="5886156" y="3835128"/>
            <a:ext cx="932328" cy="523220"/>
          </a:xfrm>
          <a:prstGeom prst="rect">
            <a:avLst/>
          </a:prstGeom>
        </p:spPr>
        <p:txBody>
          <a:bodyPr wrap="square">
            <a:spAutoFit/>
          </a:bodyPr>
          <a:lstStyle/>
          <a:p>
            <a:pPr indent="7938" algn="just" fontAlgn="base">
              <a:spcBef>
                <a:spcPct val="0"/>
              </a:spcBef>
              <a:spcAft>
                <a:spcPct val="0"/>
              </a:spcAft>
            </a:pPr>
            <a:r>
              <a:rPr lang="en-US" sz="2800" b="1" dirty="0" smtClean="0">
                <a:solidFill>
                  <a:schemeClr val="accent1">
                    <a:lumMod val="75000"/>
                  </a:schemeClr>
                </a:solidFill>
                <a:latin typeface="Sakkal Majalla" panose="02000000000000000000" pitchFamily="2" charset="-78"/>
                <a:cs typeface="Sakkal Majalla" panose="02000000000000000000" pitchFamily="2" charset="-78"/>
                <a:sym typeface="Wingdings" panose="05000000000000000000" pitchFamily="2" charset="2"/>
              </a:rPr>
              <a:t></a:t>
            </a:r>
            <a:endParaRPr lang="en-US" sz="2800" b="1" dirty="0">
              <a:solidFill>
                <a:schemeClr val="accent1">
                  <a:lumMod val="75000"/>
                </a:schemeClr>
              </a:solidFill>
              <a:latin typeface="Sakkal Majalla" panose="02000000000000000000" pitchFamily="2" charset="-78"/>
              <a:cs typeface="Sakkal Majalla" panose="02000000000000000000" pitchFamily="2" charset="-78"/>
            </a:endParaRPr>
          </a:p>
        </p:txBody>
      </p:sp>
      <p:sp>
        <p:nvSpPr>
          <p:cNvPr id="4" name="مستطيل 3"/>
          <p:cNvSpPr/>
          <p:nvPr/>
        </p:nvSpPr>
        <p:spPr>
          <a:xfrm>
            <a:off x="4895583" y="1641465"/>
            <a:ext cx="2260555" cy="523220"/>
          </a:xfrm>
          <a:prstGeom prst="rect">
            <a:avLst/>
          </a:prstGeom>
        </p:spPr>
        <p:txBody>
          <a:bodyPr wrap="none">
            <a:spAutoFit/>
          </a:bodyPr>
          <a:lstStyle/>
          <a:p>
            <a:r>
              <a:rPr lang="en-US" sz="2800" b="1" dirty="0">
                <a:solidFill>
                  <a:schemeClr val="accent1">
                    <a:lumMod val="75000"/>
                  </a:schemeClr>
                </a:solidFill>
                <a:latin typeface="Sakkal Majalla" panose="02000000000000000000" pitchFamily="2" charset="-78"/>
                <a:cs typeface="Sakkal Majalla" panose="02000000000000000000" pitchFamily="2" charset="-78"/>
              </a:rPr>
              <a:t>Mr. Rashid Yousif</a:t>
            </a:r>
            <a:endParaRPr lang="ar-BH" sz="2800" dirty="0">
              <a:solidFill>
                <a:schemeClr val="accent1">
                  <a:lumMod val="75000"/>
                </a:schemeClr>
              </a:solidFill>
            </a:endParaRPr>
          </a:p>
        </p:txBody>
      </p:sp>
      <p:sp>
        <p:nvSpPr>
          <p:cNvPr id="5" name="مستطيل 4"/>
          <p:cNvSpPr/>
          <p:nvPr/>
        </p:nvSpPr>
        <p:spPr>
          <a:xfrm>
            <a:off x="4931047" y="5809643"/>
            <a:ext cx="1731564" cy="523220"/>
          </a:xfrm>
          <a:prstGeom prst="rect">
            <a:avLst/>
          </a:prstGeom>
        </p:spPr>
        <p:txBody>
          <a:bodyPr wrap="none">
            <a:spAutoFit/>
          </a:bodyPr>
          <a:lstStyle/>
          <a:p>
            <a:r>
              <a:rPr lang="en-US" sz="2800" b="1" dirty="0">
                <a:solidFill>
                  <a:schemeClr val="accent1">
                    <a:lumMod val="75000"/>
                  </a:schemeClr>
                </a:solidFill>
                <a:latin typeface="Sakkal Majalla" panose="02000000000000000000" pitchFamily="2" charset="-78"/>
                <a:cs typeface="Sakkal Majalla" panose="02000000000000000000" pitchFamily="2" charset="-78"/>
              </a:rPr>
              <a:t>Fatima Omar</a:t>
            </a:r>
            <a:endParaRPr lang="ar-BH" sz="2800" dirty="0">
              <a:solidFill>
                <a:schemeClr val="accent1">
                  <a:lumMod val="75000"/>
                </a:schemeClr>
              </a:solidFill>
            </a:endParaRPr>
          </a:p>
        </p:txBody>
      </p:sp>
      <p:sp>
        <p:nvSpPr>
          <p:cNvPr id="6" name="مستطيل 5"/>
          <p:cNvSpPr/>
          <p:nvPr/>
        </p:nvSpPr>
        <p:spPr>
          <a:xfrm>
            <a:off x="7139733" y="2096719"/>
            <a:ext cx="1255472" cy="523220"/>
          </a:xfrm>
          <a:prstGeom prst="rect">
            <a:avLst/>
          </a:prstGeom>
        </p:spPr>
        <p:txBody>
          <a:bodyPr wrap="none">
            <a:spAutoFit/>
          </a:bodyPr>
          <a:lstStyle/>
          <a:p>
            <a:r>
              <a:rPr lang="en-US" sz="2800" b="1" dirty="0">
                <a:solidFill>
                  <a:schemeClr val="accent1">
                    <a:lumMod val="75000"/>
                  </a:schemeClr>
                </a:solidFill>
                <a:latin typeface="Sakkal Majalla" panose="02000000000000000000" pitchFamily="2" charset="-78"/>
                <a:cs typeface="Sakkal Majalla" panose="02000000000000000000" pitchFamily="2" charset="-78"/>
              </a:rPr>
              <a:t>8:15 a.m.</a:t>
            </a:r>
            <a:endParaRPr lang="ar-BH" sz="2800" dirty="0">
              <a:solidFill>
                <a:schemeClr val="accent1">
                  <a:lumMod val="75000"/>
                </a:schemeClr>
              </a:solidFill>
            </a:endParaRPr>
          </a:p>
        </p:txBody>
      </p:sp>
      <p:sp>
        <p:nvSpPr>
          <p:cNvPr id="7" name="مستطيل 6"/>
          <p:cNvSpPr/>
          <p:nvPr/>
        </p:nvSpPr>
        <p:spPr>
          <a:xfrm>
            <a:off x="4970055" y="2050211"/>
            <a:ext cx="1672253" cy="523220"/>
          </a:xfrm>
          <a:prstGeom prst="rect">
            <a:avLst/>
          </a:prstGeom>
        </p:spPr>
        <p:txBody>
          <a:bodyPr wrap="none">
            <a:spAutoFit/>
          </a:bodyPr>
          <a:lstStyle/>
          <a:p>
            <a:r>
              <a:rPr lang="en-US" sz="2800" b="1" dirty="0">
                <a:solidFill>
                  <a:schemeClr val="accent1">
                    <a:lumMod val="75000"/>
                  </a:schemeClr>
                </a:solidFill>
                <a:latin typeface="Sakkal Majalla" panose="02000000000000000000" pitchFamily="2" charset="-78"/>
                <a:cs typeface="Sakkal Majalla" panose="02000000000000000000" pitchFamily="2" charset="-78"/>
              </a:rPr>
              <a:t>today </a:t>
            </a:r>
            <a:r>
              <a:rPr lang="en-US" sz="2800" b="1" dirty="0" smtClean="0">
                <a:solidFill>
                  <a:schemeClr val="accent1">
                    <a:lumMod val="75000"/>
                  </a:schemeClr>
                </a:solidFill>
                <a:latin typeface="Sakkal Majalla" panose="02000000000000000000" pitchFamily="2" charset="-78"/>
                <a:cs typeface="Sakkal Majalla" panose="02000000000000000000" pitchFamily="2" charset="-78"/>
              </a:rPr>
              <a:t>‘s date</a:t>
            </a:r>
            <a:endParaRPr lang="ar-BH" sz="2800" dirty="0">
              <a:solidFill>
                <a:schemeClr val="accent1">
                  <a:lumMod val="75000"/>
                </a:schemeClr>
              </a:solidFill>
            </a:endParaRPr>
          </a:p>
        </p:txBody>
      </p:sp>
      <p:sp>
        <p:nvSpPr>
          <p:cNvPr id="9" name="مستطيل 8"/>
          <p:cNvSpPr/>
          <p:nvPr/>
        </p:nvSpPr>
        <p:spPr>
          <a:xfrm>
            <a:off x="4743410" y="2820899"/>
            <a:ext cx="2159566" cy="461665"/>
          </a:xfrm>
          <a:prstGeom prst="rect">
            <a:avLst/>
          </a:prstGeom>
        </p:spPr>
        <p:txBody>
          <a:bodyPr wrap="none">
            <a:spAutoFit/>
          </a:bodyPr>
          <a:lstStyle/>
          <a:p>
            <a:r>
              <a:rPr lang="en-US" sz="2400" b="1" dirty="0">
                <a:solidFill>
                  <a:schemeClr val="accent1">
                    <a:lumMod val="75000"/>
                  </a:schemeClr>
                </a:solidFill>
                <a:latin typeface="Sakkal Majalla" panose="02000000000000000000" pitchFamily="2" charset="-78"/>
                <a:cs typeface="Sakkal Majalla" panose="02000000000000000000" pitchFamily="2" charset="-78"/>
              </a:rPr>
              <a:t>Mr. </a:t>
            </a:r>
            <a:r>
              <a:rPr lang="en-US" sz="2400" b="1" dirty="0" err="1">
                <a:solidFill>
                  <a:schemeClr val="accent1">
                    <a:lumMod val="75000"/>
                  </a:schemeClr>
                </a:solidFill>
                <a:latin typeface="Sakkal Majalla" panose="02000000000000000000" pitchFamily="2" charset="-78"/>
                <a:cs typeface="Sakkal Majalla" panose="02000000000000000000" pitchFamily="2" charset="-78"/>
              </a:rPr>
              <a:t>Fahad</a:t>
            </a:r>
            <a:r>
              <a:rPr lang="en-US" sz="2400" b="1" dirty="0">
                <a:solidFill>
                  <a:schemeClr val="accent1">
                    <a:lumMod val="75000"/>
                  </a:schemeClr>
                </a:solidFill>
                <a:latin typeface="Sakkal Majalla" panose="02000000000000000000" pitchFamily="2" charset="-78"/>
                <a:cs typeface="Sakkal Majalla" panose="02000000000000000000" pitchFamily="2" charset="-78"/>
              </a:rPr>
              <a:t> Ebrahim </a:t>
            </a:r>
            <a:endParaRPr lang="ar-BH" sz="2400" dirty="0">
              <a:solidFill>
                <a:schemeClr val="accent1">
                  <a:lumMod val="75000"/>
                </a:schemeClr>
              </a:solidFill>
            </a:endParaRPr>
          </a:p>
        </p:txBody>
      </p:sp>
      <p:sp>
        <p:nvSpPr>
          <p:cNvPr id="10" name="مستطيل 9"/>
          <p:cNvSpPr/>
          <p:nvPr/>
        </p:nvSpPr>
        <p:spPr>
          <a:xfrm>
            <a:off x="4878253" y="3085297"/>
            <a:ext cx="1393330" cy="461665"/>
          </a:xfrm>
          <a:prstGeom prst="rect">
            <a:avLst/>
          </a:prstGeom>
        </p:spPr>
        <p:txBody>
          <a:bodyPr wrap="none">
            <a:spAutoFit/>
          </a:bodyPr>
          <a:lstStyle/>
          <a:p>
            <a:r>
              <a:rPr lang="en-US" sz="2400" b="1" dirty="0" err="1">
                <a:solidFill>
                  <a:schemeClr val="accent1">
                    <a:lumMod val="75000"/>
                  </a:schemeClr>
                </a:solidFill>
                <a:latin typeface="Sakkal Majalla" panose="02000000000000000000" pitchFamily="2" charset="-78"/>
                <a:cs typeface="Sakkal Majalla" panose="02000000000000000000" pitchFamily="2" charset="-78"/>
              </a:rPr>
              <a:t>Andalus</a:t>
            </a:r>
            <a:r>
              <a:rPr lang="en-US" sz="2400" b="1" dirty="0">
                <a:solidFill>
                  <a:schemeClr val="accent1">
                    <a:lumMod val="75000"/>
                  </a:schemeClr>
                </a:solidFill>
                <a:latin typeface="Sakkal Majalla" panose="02000000000000000000" pitchFamily="2" charset="-78"/>
                <a:cs typeface="Sakkal Majalla" panose="02000000000000000000" pitchFamily="2" charset="-78"/>
              </a:rPr>
              <a:t> Co.</a:t>
            </a:r>
            <a:endParaRPr lang="ar-BH" sz="2400" b="1" dirty="0">
              <a:solidFill>
                <a:schemeClr val="accent1">
                  <a:lumMod val="75000"/>
                </a:schemeClr>
              </a:solidFill>
              <a:latin typeface="Sakkal Majalla" panose="02000000000000000000" pitchFamily="2" charset="-78"/>
              <a:cs typeface="Sakkal Majalla" panose="02000000000000000000" pitchFamily="2" charset="-78"/>
            </a:endParaRPr>
          </a:p>
        </p:txBody>
      </p:sp>
      <p:sp>
        <p:nvSpPr>
          <p:cNvPr id="22" name="مستطيل 21"/>
          <p:cNvSpPr/>
          <p:nvPr/>
        </p:nvSpPr>
        <p:spPr>
          <a:xfrm>
            <a:off x="4931047" y="3358503"/>
            <a:ext cx="1184940" cy="461665"/>
          </a:xfrm>
          <a:prstGeom prst="rect">
            <a:avLst/>
          </a:prstGeom>
        </p:spPr>
        <p:txBody>
          <a:bodyPr wrap="none">
            <a:spAutoFit/>
          </a:bodyPr>
          <a:lstStyle/>
          <a:p>
            <a:r>
              <a:rPr lang="en-US" sz="2400" b="1" dirty="0">
                <a:solidFill>
                  <a:schemeClr val="accent1">
                    <a:lumMod val="75000"/>
                  </a:schemeClr>
                </a:solidFill>
                <a:latin typeface="Sakkal Majalla" panose="02000000000000000000" pitchFamily="2" charset="-78"/>
                <a:cs typeface="Sakkal Majalla" panose="02000000000000000000" pitchFamily="2" charset="-78"/>
              </a:rPr>
              <a:t>14445888</a:t>
            </a:r>
            <a:endParaRPr lang="ar-BH" sz="2400" b="1" dirty="0">
              <a:solidFill>
                <a:schemeClr val="accent1">
                  <a:lumMod val="75000"/>
                </a:schemeClr>
              </a:solidFill>
              <a:latin typeface="Sakkal Majalla" panose="02000000000000000000" pitchFamily="2" charset="-78"/>
              <a:cs typeface="Sakkal Majalla" panose="02000000000000000000" pitchFamily="2" charset="-78"/>
            </a:endParaRPr>
          </a:p>
        </p:txBody>
      </p:sp>
      <p:sp>
        <p:nvSpPr>
          <p:cNvPr id="23" name="مستطيل 22"/>
          <p:cNvSpPr/>
          <p:nvPr/>
        </p:nvSpPr>
        <p:spPr>
          <a:xfrm>
            <a:off x="4522783" y="4733859"/>
            <a:ext cx="3814090" cy="1323439"/>
          </a:xfrm>
          <a:prstGeom prst="rect">
            <a:avLst/>
          </a:prstGeom>
        </p:spPr>
        <p:txBody>
          <a:bodyPr wrap="square">
            <a:spAutoFit/>
          </a:bodyPr>
          <a:lstStyle/>
          <a:p>
            <a:pPr marL="623888" indent="7938" algn="just" fontAlgn="base">
              <a:spcBef>
                <a:spcPct val="0"/>
              </a:spcBef>
              <a:spcAft>
                <a:spcPct val="0"/>
              </a:spcAft>
            </a:pPr>
            <a:r>
              <a:rPr lang="en-US" sz="2000" b="1" dirty="0">
                <a:solidFill>
                  <a:schemeClr val="accent1">
                    <a:lumMod val="75000"/>
                  </a:schemeClr>
                </a:solidFill>
                <a:latin typeface="Sakkal Majalla" panose="02000000000000000000" pitchFamily="2" charset="-78"/>
                <a:cs typeface="Sakkal Majalla" panose="02000000000000000000" pitchFamily="2" charset="-78"/>
              </a:rPr>
              <a:t>He wanted to inform the </a:t>
            </a:r>
            <a:r>
              <a:rPr lang="en-US" sz="2000" b="1" dirty="0" smtClean="0">
                <a:solidFill>
                  <a:schemeClr val="accent1">
                    <a:lumMod val="75000"/>
                  </a:schemeClr>
                </a:solidFill>
                <a:latin typeface="Sakkal Majalla" panose="02000000000000000000" pitchFamily="2" charset="-78"/>
                <a:cs typeface="Sakkal Majalla" panose="02000000000000000000" pitchFamily="2" charset="-78"/>
              </a:rPr>
              <a:t>manager</a:t>
            </a:r>
          </a:p>
          <a:p>
            <a:pPr indent="7938" algn="just" fontAlgn="base">
              <a:spcBef>
                <a:spcPct val="0"/>
              </a:spcBef>
              <a:spcAft>
                <a:spcPct val="0"/>
              </a:spcAft>
            </a:pPr>
            <a:r>
              <a:rPr lang="en-US" sz="2000" b="1" dirty="0" smtClean="0">
                <a:solidFill>
                  <a:schemeClr val="accent1">
                    <a:lumMod val="75000"/>
                  </a:schemeClr>
                </a:solidFill>
                <a:latin typeface="Sakkal Majalla" panose="02000000000000000000" pitchFamily="2" charset="-78"/>
                <a:cs typeface="Sakkal Majalla" panose="02000000000000000000" pitchFamily="2" charset="-78"/>
              </a:rPr>
              <a:t> </a:t>
            </a:r>
            <a:r>
              <a:rPr lang="en-US" sz="2000" b="1" dirty="0">
                <a:solidFill>
                  <a:schemeClr val="accent1">
                    <a:lumMod val="75000"/>
                  </a:schemeClr>
                </a:solidFill>
                <a:latin typeface="Sakkal Majalla" panose="02000000000000000000" pitchFamily="2" charset="-78"/>
                <a:cs typeface="Sakkal Majalla" panose="02000000000000000000" pitchFamily="2" charset="-78"/>
              </a:rPr>
              <a:t>that he had received (yesterday evening) the goods sent to his showroom (German Lights) in a good condition.</a:t>
            </a:r>
          </a:p>
        </p:txBody>
      </p:sp>
      <p:sp>
        <p:nvSpPr>
          <p:cNvPr id="24" name="TextBox 12">
            <a:extLst>
              <a:ext uri="{FF2B5EF4-FFF2-40B4-BE49-F238E27FC236}">
                <a16:creationId xmlns:a16="http://schemas.microsoft.com/office/drawing/2014/main" xmlns="" id="{E98CE9C2-6904-49B5-B3CF-B1053D82A6B9}"/>
              </a:ext>
            </a:extLst>
          </p:cNvPr>
          <p:cNvSpPr txBox="1"/>
          <p:nvPr/>
        </p:nvSpPr>
        <p:spPr>
          <a:xfrm>
            <a:off x="-478289"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3                 Lesson 3.3:  Telephone Communication </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25"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26" name="رابط مستقيم 25"/>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7"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19755874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مستدير الزوايا 15"/>
          <p:cNvSpPr/>
          <p:nvPr/>
        </p:nvSpPr>
        <p:spPr>
          <a:xfrm>
            <a:off x="152399"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r>
              <a:rPr lang="en-US" sz="2800" b="1" dirty="0" err="1">
                <a:solidFill>
                  <a:schemeClr val="tx1"/>
                </a:solidFill>
                <a:latin typeface="Sakkal Majalla" panose="02000000000000000000" pitchFamily="2" charset="-78"/>
                <a:cs typeface="Sakkal Majalla" panose="02000000000000000000" pitchFamily="2" charset="-78"/>
              </a:rPr>
              <a:t>Amal</a:t>
            </a:r>
            <a:r>
              <a:rPr lang="en-US" sz="2800" b="1" dirty="0">
                <a:solidFill>
                  <a:schemeClr val="tx1"/>
                </a:solidFill>
                <a:latin typeface="Sakkal Majalla" panose="02000000000000000000" pitchFamily="2" charset="-78"/>
                <a:cs typeface="Sakkal Majalla" panose="02000000000000000000" pitchFamily="2" charset="-78"/>
              </a:rPr>
              <a:t> is a </a:t>
            </a:r>
            <a:r>
              <a:rPr lang="en-US" sz="2800" b="1" dirty="0" err="1">
                <a:solidFill>
                  <a:schemeClr val="tx1"/>
                </a:solidFill>
                <a:latin typeface="Sakkal Majalla" panose="02000000000000000000" pitchFamily="2" charset="-78"/>
                <a:cs typeface="Sakkal Majalla" panose="02000000000000000000" pitchFamily="2" charset="-78"/>
              </a:rPr>
              <a:t>telephonist</a:t>
            </a:r>
            <a:r>
              <a:rPr lang="en-US" sz="2800" b="1" dirty="0">
                <a:solidFill>
                  <a:schemeClr val="tx1"/>
                </a:solidFill>
                <a:latin typeface="Sakkal Majalla" panose="02000000000000000000" pitchFamily="2" charset="-78"/>
                <a:cs typeface="Sakkal Majalla" panose="02000000000000000000" pitchFamily="2" charset="-78"/>
              </a:rPr>
              <a:t>.  It was a very busy day.  She must write a report, answer the phone while her manager is in the meeting and file the documents.  She received 10 calls with different messages for her manager, some calls were urgent.  One phone call conversation was the following:  </a:t>
            </a:r>
          </a:p>
          <a:p>
            <a:r>
              <a:rPr lang="en-US" sz="2800" b="1" dirty="0">
                <a:solidFill>
                  <a:schemeClr val="tx1"/>
                </a:solidFill>
                <a:latin typeface="Sakkal Majalla" panose="02000000000000000000" pitchFamily="2" charset="-78"/>
                <a:cs typeface="Sakkal Majalla" panose="02000000000000000000" pitchFamily="2" charset="-78"/>
              </a:rPr>
              <a:t> </a:t>
            </a:r>
          </a:p>
          <a:p>
            <a:r>
              <a:rPr lang="en-US" sz="2800" b="1" dirty="0" err="1">
                <a:solidFill>
                  <a:schemeClr val="tx1"/>
                </a:solidFill>
                <a:latin typeface="Sakkal Majalla" panose="02000000000000000000" pitchFamily="2" charset="-78"/>
                <a:cs typeface="Sakkal Majalla" panose="02000000000000000000" pitchFamily="2" charset="-78"/>
              </a:rPr>
              <a:t>Amal</a:t>
            </a:r>
            <a:r>
              <a:rPr lang="en-US" sz="2800" b="1" dirty="0">
                <a:solidFill>
                  <a:schemeClr val="tx1"/>
                </a:solidFill>
                <a:latin typeface="Sakkal Majalla" panose="02000000000000000000" pitchFamily="2" charset="-78"/>
                <a:cs typeface="Sakkal Majalla" panose="02000000000000000000" pitchFamily="2" charset="-78"/>
              </a:rPr>
              <a:t>:  “Hello, yes?  We are very busy, call later.  Bye”.  </a:t>
            </a:r>
          </a:p>
          <a:p>
            <a:r>
              <a:rPr lang="en-US" sz="2800" b="1" dirty="0">
                <a:solidFill>
                  <a:schemeClr val="tx1"/>
                </a:solidFill>
                <a:latin typeface="Sakkal Majalla" panose="02000000000000000000" pitchFamily="2" charset="-78"/>
                <a:cs typeface="Sakkal Majalla" panose="02000000000000000000" pitchFamily="2" charset="-78"/>
              </a:rPr>
              <a:t>Her boss Mr. Rashid came to her after the meeting and asked her if there were any telephone messages.  She remembers only 4 messages.</a:t>
            </a:r>
          </a:p>
          <a:p>
            <a:pPr marL="457200" lvl="0" indent="-457200">
              <a:buFont typeface="Arial" panose="020B0604020202020204" pitchFamily="34" charset="0"/>
              <a:buChar char="•"/>
            </a:pPr>
            <a:r>
              <a:rPr lang="en-US" sz="2800" b="1" dirty="0">
                <a:solidFill>
                  <a:schemeClr val="tx1"/>
                </a:solidFill>
                <a:latin typeface="Sakkal Majalla" panose="02000000000000000000" pitchFamily="2" charset="-78"/>
                <a:cs typeface="Sakkal Majalla" panose="02000000000000000000" pitchFamily="2" charset="-78"/>
              </a:rPr>
              <a:t>What is </a:t>
            </a:r>
            <a:r>
              <a:rPr lang="en-US" sz="2800" b="1" dirty="0" err="1">
                <a:solidFill>
                  <a:schemeClr val="tx1"/>
                </a:solidFill>
                <a:latin typeface="Sakkal Majalla" panose="02000000000000000000" pitchFamily="2" charset="-78"/>
                <a:cs typeface="Sakkal Majalla" panose="02000000000000000000" pitchFamily="2" charset="-78"/>
              </a:rPr>
              <a:t>Amal’s</a:t>
            </a:r>
            <a:r>
              <a:rPr lang="en-US" sz="2800" b="1" dirty="0">
                <a:solidFill>
                  <a:schemeClr val="tx1"/>
                </a:solidFill>
                <a:latin typeface="Sakkal Majalla" panose="02000000000000000000" pitchFamily="2" charset="-78"/>
                <a:cs typeface="Sakkal Majalla" panose="02000000000000000000" pitchFamily="2" charset="-78"/>
              </a:rPr>
              <a:t> job?</a:t>
            </a:r>
          </a:p>
          <a:p>
            <a:pPr marL="457200" lvl="0" indent="-457200">
              <a:buFont typeface="Arial" panose="020B0604020202020204" pitchFamily="34" charset="0"/>
              <a:buChar char="•"/>
            </a:pPr>
            <a:r>
              <a:rPr lang="en-US" sz="2800" b="1" dirty="0">
                <a:solidFill>
                  <a:schemeClr val="tx1"/>
                </a:solidFill>
                <a:latin typeface="Sakkal Majalla" panose="02000000000000000000" pitchFamily="2" charset="-78"/>
                <a:cs typeface="Sakkal Majalla" panose="02000000000000000000" pitchFamily="2" charset="-78"/>
              </a:rPr>
              <a:t>What are the mistakes that </a:t>
            </a:r>
            <a:r>
              <a:rPr lang="en-US" sz="2800" b="1" dirty="0" err="1">
                <a:solidFill>
                  <a:schemeClr val="tx1"/>
                </a:solidFill>
                <a:latin typeface="Sakkal Majalla" panose="02000000000000000000" pitchFamily="2" charset="-78"/>
                <a:cs typeface="Sakkal Majalla" panose="02000000000000000000" pitchFamily="2" charset="-78"/>
              </a:rPr>
              <a:t>Amal</a:t>
            </a:r>
            <a:r>
              <a:rPr lang="en-US" sz="2800" b="1" dirty="0">
                <a:solidFill>
                  <a:schemeClr val="tx1"/>
                </a:solidFill>
                <a:latin typeface="Sakkal Majalla" panose="02000000000000000000" pitchFamily="2" charset="-78"/>
                <a:cs typeface="Sakkal Majalla" panose="02000000000000000000" pitchFamily="2" charset="-78"/>
              </a:rPr>
              <a:t> did?</a:t>
            </a:r>
          </a:p>
          <a:p>
            <a:pPr marL="457200" lvl="0" indent="-457200">
              <a:buFont typeface="Arial" panose="020B0604020202020204" pitchFamily="34" charset="0"/>
              <a:buChar char="•"/>
            </a:pPr>
            <a:r>
              <a:rPr lang="en-US" sz="2800" b="1" dirty="0">
                <a:solidFill>
                  <a:schemeClr val="tx1"/>
                </a:solidFill>
                <a:latin typeface="Sakkal Majalla" panose="02000000000000000000" pitchFamily="2" charset="-78"/>
                <a:cs typeface="Sakkal Majalla" panose="02000000000000000000" pitchFamily="2" charset="-78"/>
              </a:rPr>
              <a:t>What suggestions would you give to </a:t>
            </a:r>
            <a:r>
              <a:rPr lang="en-US" sz="2800" b="1" dirty="0" err="1">
                <a:solidFill>
                  <a:schemeClr val="tx1"/>
                </a:solidFill>
                <a:latin typeface="Sakkal Majalla" panose="02000000000000000000" pitchFamily="2" charset="-78"/>
                <a:cs typeface="Sakkal Majalla" panose="02000000000000000000" pitchFamily="2" charset="-78"/>
              </a:rPr>
              <a:t>Amal</a:t>
            </a:r>
            <a:r>
              <a:rPr lang="en-US" sz="2800" b="1" dirty="0">
                <a:solidFill>
                  <a:schemeClr val="tx1"/>
                </a:solidFill>
                <a:latin typeface="Sakkal Majalla" panose="02000000000000000000" pitchFamily="2" charset="-78"/>
                <a:cs typeface="Sakkal Majalla" panose="02000000000000000000" pitchFamily="2" charset="-78"/>
              </a:rPr>
              <a:t> to overcome her mistakes? </a:t>
            </a: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Google Shape;618;p37"/>
          <p:cNvSpPr/>
          <p:nvPr/>
        </p:nvSpPr>
        <p:spPr>
          <a:xfrm>
            <a:off x="345991" y="393559"/>
            <a:ext cx="727364" cy="749442"/>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285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عنوان 4"/>
          <p:cNvSpPr>
            <a:spLocks noGrp="1"/>
          </p:cNvSpPr>
          <p:nvPr>
            <p:ph type="title"/>
          </p:nvPr>
        </p:nvSpPr>
        <p:spPr>
          <a:xfrm>
            <a:off x="1251706" y="445797"/>
            <a:ext cx="6500925" cy="766200"/>
          </a:xfrm>
        </p:spPr>
        <p:txBody>
          <a:bodyPr>
            <a:noAutofit/>
          </a:bodyPr>
          <a:lstStyle/>
          <a:p>
            <a:r>
              <a:rPr lang="en-US" dirty="0">
                <a:solidFill>
                  <a:schemeClr val="bg1"/>
                </a:solidFill>
                <a:latin typeface="Arial Black" panose="020B0A04020102020204" pitchFamily="34" charset="0"/>
              </a:rPr>
              <a:t>Engaging Starters</a:t>
            </a:r>
          </a:p>
        </p:txBody>
      </p:sp>
      <p:sp>
        <p:nvSpPr>
          <p:cNvPr id="6" name="مستطيل مستدير الزوايا 5">
            <a:hlinkClick r:id="rId2" action="ppaction://hlinksldjump"/>
          </p:cNvPr>
          <p:cNvSpPr/>
          <p:nvPr/>
        </p:nvSpPr>
        <p:spPr>
          <a:xfrm>
            <a:off x="9783183" y="1854203"/>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7" name="مستطيل مستدير الزوايا 6">
            <a:hlinkClick r:id="rId3" action="ppaction://hlinksldjump"/>
          </p:cNvPr>
          <p:cNvSpPr/>
          <p:nvPr/>
        </p:nvSpPr>
        <p:spPr>
          <a:xfrm>
            <a:off x="9783183" y="257291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8" name="مستطيل مستدير الزوايا 7">
            <a:hlinkClick r:id="rId4" action="ppaction://hlinksldjump"/>
          </p:cNvPr>
          <p:cNvSpPr/>
          <p:nvPr/>
        </p:nvSpPr>
        <p:spPr>
          <a:xfrm>
            <a:off x="9783183" y="3291617"/>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9" name="مستطيل مستدير الزوايا 8">
            <a:hlinkClick r:id="rId5" action="ppaction://hlinksldjump"/>
          </p:cNvPr>
          <p:cNvSpPr/>
          <p:nvPr/>
        </p:nvSpPr>
        <p:spPr>
          <a:xfrm>
            <a:off x="9783183" y="5457558"/>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11" name="مستطيل مستدير الزوايا 10">
            <a:hlinkClick r:id="rId6" action="ppaction://hlinksldjump"/>
          </p:cNvPr>
          <p:cNvSpPr/>
          <p:nvPr/>
        </p:nvSpPr>
        <p:spPr>
          <a:xfrm>
            <a:off x="9783183" y="4010324"/>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12" name="مستطيل مستدير الزوايا 11">
            <a:hlinkClick r:id="rId7" action="ppaction://hlinksldjump"/>
          </p:cNvPr>
          <p:cNvSpPr/>
          <p:nvPr/>
        </p:nvSpPr>
        <p:spPr>
          <a:xfrm>
            <a:off x="9783183" y="472903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Fourth Goal</a:t>
            </a:r>
            <a:endParaRPr lang="ar-BH" dirty="0">
              <a:solidFill>
                <a:srgbClr val="3F5378"/>
              </a:solidFill>
              <a:latin typeface="Arial Black" panose="020B0A04020102020204" pitchFamily="34" charset="0"/>
            </a:endParaRPr>
          </a:p>
        </p:txBody>
      </p:sp>
      <p:sp>
        <p:nvSpPr>
          <p:cNvPr id="13" name="TextBox 12">
            <a:extLst>
              <a:ext uri="{FF2B5EF4-FFF2-40B4-BE49-F238E27FC236}">
                <a16:creationId xmlns:a16="http://schemas.microsoft.com/office/drawing/2014/main" xmlns="" id="{E98CE9C2-6904-49B5-B3CF-B1053D82A6B9}"/>
              </a:ext>
            </a:extLst>
          </p:cNvPr>
          <p:cNvSpPr txBox="1"/>
          <p:nvPr/>
        </p:nvSpPr>
        <p:spPr>
          <a:xfrm>
            <a:off x="-478289"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3                 Lesson 3.3:  Telephone Communication </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15"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7" name="رابط مستقيم 16"/>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8"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2015591451"/>
      </p:ext>
    </p:extLst>
  </p:cSld>
  <p:clrMapOvr>
    <a:masterClrMapping/>
  </p:clrMapOvr>
  <p:transition spd="slow" advClick="0">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2511425" algn="just"/>
            <a:r>
              <a:rPr lang="en-US" sz="3200" b="1" dirty="0">
                <a:solidFill>
                  <a:schemeClr val="tx1"/>
                </a:solidFill>
                <a:latin typeface="Sakkal Majalla" panose="02000000000000000000" pitchFamily="2" charset="-78"/>
                <a:cs typeface="Sakkal Majalla" panose="02000000000000000000" pitchFamily="2" charset="-78"/>
              </a:rPr>
              <a:t>The fixed telephone (or landline), mobile telephone and also tablets and computers are vital pieces of equipment in modern businesses.  They allow managers and employees within an organization to talk to each other, to their customers, to suppliers and to other organizations, almost anywhere in the world and at any time of the day.  The cost of equipment and calls can be expensive but they save on time and money when compared to other forms of communication.</a:t>
            </a:r>
          </a:p>
          <a:p>
            <a:pPr algn="ctr"/>
            <a:endParaRPr lang="ar-BH" sz="32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202977" y="406996"/>
            <a:ext cx="7711742" cy="766200"/>
          </a:xfrm>
        </p:spPr>
        <p:txBody>
          <a:bodyPr>
            <a:noAutofit/>
          </a:bodyPr>
          <a:lstStyle/>
          <a:p>
            <a:pPr algn="ctr"/>
            <a:r>
              <a:rPr lang="en-US" sz="3600" b="1" dirty="0">
                <a:solidFill>
                  <a:schemeClr val="bg1"/>
                </a:solidFill>
                <a:latin typeface="Arial Black" panose="020B0A04020102020204" pitchFamily="34" charset="0"/>
              </a:rPr>
              <a:t>The </a:t>
            </a:r>
            <a:r>
              <a:rPr lang="en-US" sz="3600" b="1" dirty="0" smtClean="0">
                <a:solidFill>
                  <a:schemeClr val="bg1"/>
                </a:solidFill>
                <a:latin typeface="Arial Black" panose="020B0A04020102020204" pitchFamily="34" charset="0"/>
              </a:rPr>
              <a:t>Importance</a:t>
            </a:r>
            <a:br>
              <a:rPr lang="en-US" sz="3600" b="1" dirty="0" smtClean="0">
                <a:solidFill>
                  <a:schemeClr val="bg1"/>
                </a:solidFill>
                <a:latin typeface="Arial Black" panose="020B0A04020102020204" pitchFamily="34" charset="0"/>
              </a:rPr>
            </a:br>
            <a:r>
              <a:rPr lang="en-US" sz="3600" b="1" dirty="0" smtClean="0">
                <a:solidFill>
                  <a:schemeClr val="bg1"/>
                </a:solidFill>
                <a:latin typeface="Arial Black" panose="020B0A04020102020204" pitchFamily="34" charset="0"/>
              </a:rPr>
              <a:t> </a:t>
            </a:r>
            <a:r>
              <a:rPr lang="en-US" sz="3600" b="1" dirty="0">
                <a:solidFill>
                  <a:schemeClr val="bg1"/>
                </a:solidFill>
                <a:latin typeface="Arial Black" panose="020B0A04020102020204" pitchFamily="34" charset="0"/>
              </a:rPr>
              <a:t>of Telephone</a:t>
            </a:r>
            <a:endParaRPr lang="en-US" sz="3600" dirty="0">
              <a:solidFill>
                <a:schemeClr val="bg1"/>
              </a:solidFill>
              <a:latin typeface="Arial Black" panose="020B0A04020102020204" pitchFamily="34" charset="0"/>
            </a:endParaRPr>
          </a:p>
        </p:txBody>
      </p:sp>
      <p:grpSp>
        <p:nvGrpSpPr>
          <p:cNvPr id="30" name="Google Shape;536;p37"/>
          <p:cNvGrpSpPr/>
          <p:nvPr/>
        </p:nvGrpSpPr>
        <p:grpSpPr>
          <a:xfrm>
            <a:off x="146939" y="291834"/>
            <a:ext cx="695430" cy="912661"/>
            <a:chOff x="590250" y="244200"/>
            <a:chExt cx="407975" cy="532175"/>
          </a:xfrm>
        </p:grpSpPr>
        <p:sp>
          <p:nvSpPr>
            <p:cNvPr id="31" name="Google Shape;537;p3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38;p3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539;p3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540;p3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541;p3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542;p37"/>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543;p37"/>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544;p37"/>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545;p37"/>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546;p3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547;p37"/>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548;p37"/>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549;p37"/>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550;p37"/>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5"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2"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BH"/>
          </a:p>
        </p:txBody>
      </p:sp>
      <p:grpSp>
        <p:nvGrpSpPr>
          <p:cNvPr id="55" name="مجموعة 54"/>
          <p:cNvGrpSpPr/>
          <p:nvPr/>
        </p:nvGrpSpPr>
        <p:grpSpPr>
          <a:xfrm>
            <a:off x="720090" y="7914640"/>
            <a:ext cx="1895475" cy="2038350"/>
            <a:chOff x="0" y="0"/>
            <a:chExt cx="4543425" cy="4876800"/>
          </a:xfrm>
        </p:grpSpPr>
        <p:pic>
          <p:nvPicPr>
            <p:cNvPr id="56" name="صورة 55" descr="Negotiation PNG | PNG All"/>
            <p:cNvPicPr>
              <a:picLocks noChangeAspect="1"/>
            </p:cNvPicPr>
            <p:nvPr/>
          </p:nvPicPr>
          <p:blipFill rotWithShape="1">
            <a:blip r:embed="rId3" cstate="print">
              <a:extLst>
                <a:ext uri="{28A0092B-C50C-407E-A947-70E740481C1C}">
                  <a14:useLocalDpi xmlns:a14="http://schemas.microsoft.com/office/drawing/2010/main" val="0"/>
                </a:ext>
              </a:extLst>
            </a:blip>
            <a:srcRect l="87421" t="66015" b="16407"/>
            <a:stretch/>
          </p:blipFill>
          <p:spPr bwMode="auto">
            <a:xfrm>
              <a:off x="1095375" y="3181350"/>
              <a:ext cx="571500" cy="857250"/>
            </a:xfrm>
            <a:prstGeom prst="rect">
              <a:avLst/>
            </a:prstGeom>
            <a:noFill/>
            <a:ln>
              <a:noFill/>
            </a:ln>
            <a:extLst>
              <a:ext uri="{53640926-AAD7-44D8-BBD7-CCE9431645EC}">
                <a14:shadowObscured xmlns:a14="http://schemas.microsoft.com/office/drawing/2010/main"/>
              </a:ext>
            </a:extLst>
          </p:spPr>
        </p:pic>
        <p:pic>
          <p:nvPicPr>
            <p:cNvPr id="57" name="صورة 56" descr="Negotiation PNG | PNG All"/>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4543425" cy="4876800"/>
            </a:xfrm>
            <a:prstGeom prst="rect">
              <a:avLst/>
            </a:prstGeom>
            <a:noFill/>
            <a:ln>
              <a:noFill/>
            </a:ln>
          </p:spPr>
        </p:pic>
      </p:grpSp>
      <p:pic>
        <p:nvPicPr>
          <p:cNvPr id="66" name="Picture 55"/>
          <p:cNvPicPr/>
          <p:nvPr/>
        </p:nvPicPr>
        <p:blipFill>
          <a:blip r:embed="rId4" cstate="print">
            <a:extLst>
              <a:ext uri="{28A0092B-C50C-407E-A947-70E740481C1C}">
                <a14:useLocalDpi xmlns:a14="http://schemas.microsoft.com/office/drawing/2010/main" val="0"/>
              </a:ext>
            </a:extLst>
          </a:blip>
          <a:stretch>
            <a:fillRect/>
          </a:stretch>
        </p:blipFill>
        <p:spPr>
          <a:xfrm>
            <a:off x="146938" y="2748815"/>
            <a:ext cx="2596262" cy="2626874"/>
          </a:xfrm>
          <a:prstGeom prst="rect">
            <a:avLst/>
          </a:prstGeom>
        </p:spPr>
      </p:pic>
      <p:sp>
        <p:nvSpPr>
          <p:cNvPr id="26" name="مستطيل مستدير الزوايا 25">
            <a:hlinkClick r:id="rId5" action="ppaction://hlinksldjump"/>
          </p:cNvPr>
          <p:cNvSpPr/>
          <p:nvPr/>
        </p:nvSpPr>
        <p:spPr>
          <a:xfrm>
            <a:off x="9783183" y="185420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27" name="مستطيل مستدير الزوايا 26">
            <a:hlinkClick r:id="rId6" action="ppaction://hlinksldjump"/>
          </p:cNvPr>
          <p:cNvSpPr/>
          <p:nvPr/>
        </p:nvSpPr>
        <p:spPr>
          <a:xfrm>
            <a:off x="9783183" y="2572910"/>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28" name="مستطيل مستدير الزوايا 27">
            <a:hlinkClick r:id="rId7" action="ppaction://hlinksldjump"/>
          </p:cNvPr>
          <p:cNvSpPr/>
          <p:nvPr/>
        </p:nvSpPr>
        <p:spPr>
          <a:xfrm>
            <a:off x="9783183" y="3291617"/>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46" name="مستطيل مستدير الزوايا 45">
            <a:hlinkClick r:id="rId8" action="ppaction://hlinksldjump"/>
          </p:cNvPr>
          <p:cNvSpPr/>
          <p:nvPr/>
        </p:nvSpPr>
        <p:spPr>
          <a:xfrm>
            <a:off x="9783183" y="5457558"/>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48" name="مستطيل مستدير الزوايا 47">
            <a:hlinkClick r:id="rId9" action="ppaction://hlinksldjump"/>
          </p:cNvPr>
          <p:cNvSpPr/>
          <p:nvPr/>
        </p:nvSpPr>
        <p:spPr>
          <a:xfrm>
            <a:off x="9783183" y="4010324"/>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49" name="مستطيل مستدير الزوايا 48">
            <a:hlinkClick r:id="rId10" action="ppaction://hlinksldjump"/>
          </p:cNvPr>
          <p:cNvSpPr/>
          <p:nvPr/>
        </p:nvSpPr>
        <p:spPr>
          <a:xfrm>
            <a:off x="9783183" y="472903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Fourth Goal</a:t>
            </a:r>
            <a:endParaRPr lang="ar-BH" dirty="0">
              <a:solidFill>
                <a:srgbClr val="3F5378"/>
              </a:solidFill>
              <a:latin typeface="Arial Black" panose="020B0A04020102020204" pitchFamily="34" charset="0"/>
            </a:endParaRPr>
          </a:p>
        </p:txBody>
      </p:sp>
      <p:sp>
        <p:nvSpPr>
          <p:cNvPr id="50" name="TextBox 12">
            <a:extLst>
              <a:ext uri="{FF2B5EF4-FFF2-40B4-BE49-F238E27FC236}">
                <a16:creationId xmlns:a16="http://schemas.microsoft.com/office/drawing/2014/main" xmlns="" id="{E98CE9C2-6904-49B5-B3CF-B1053D82A6B9}"/>
              </a:ext>
            </a:extLst>
          </p:cNvPr>
          <p:cNvSpPr txBox="1"/>
          <p:nvPr/>
        </p:nvSpPr>
        <p:spPr>
          <a:xfrm>
            <a:off x="-478289"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3                 Lesson 3.3:  Telephone Communication </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51"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52" name="رابط مستقيم 51"/>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53" name="Picture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1146255274"/>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solidFill>
                <a:schemeClr val="tx1"/>
              </a:solidFill>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71268" y="406802"/>
            <a:ext cx="6587519" cy="766200"/>
          </a:xfrm>
        </p:spPr>
        <p:txBody>
          <a:bodyPr>
            <a:noAutofit/>
          </a:bodyPr>
          <a:lstStyle/>
          <a:p>
            <a:pPr algn="ctr"/>
            <a:r>
              <a:rPr lang="en-US" sz="4000" b="1" dirty="0">
                <a:solidFill>
                  <a:schemeClr val="bg1"/>
                </a:solidFill>
                <a:latin typeface="Arial Black" panose="020B0A04020102020204" pitchFamily="34" charset="0"/>
              </a:rPr>
              <a:t>Evaluation Activity</a:t>
            </a:r>
            <a:endParaRPr lang="en-US" sz="4000" dirty="0">
              <a:solidFill>
                <a:schemeClr val="bg1"/>
              </a:solidFill>
              <a:latin typeface="Arial Black" panose="020B0A04020102020204" pitchFamily="34" charset="0"/>
            </a:endParaRPr>
          </a:p>
        </p:txBody>
      </p:sp>
      <p:grpSp>
        <p:nvGrpSpPr>
          <p:cNvPr id="19" name="Shape 389">
            <a:extLst>
              <a:ext uri="{FF2B5EF4-FFF2-40B4-BE49-F238E27FC236}">
                <a16:creationId xmlns:a16="http://schemas.microsoft.com/office/drawing/2014/main" xmlns="" id="{C4099917-D859-42F0-B91A-D37A96162095}"/>
              </a:ext>
            </a:extLst>
          </p:cNvPr>
          <p:cNvGrpSpPr/>
          <p:nvPr/>
        </p:nvGrpSpPr>
        <p:grpSpPr>
          <a:xfrm>
            <a:off x="2277823" y="3340906"/>
            <a:ext cx="5043757" cy="907708"/>
            <a:chOff x="-1535283" y="1287960"/>
            <a:chExt cx="11486579" cy="2067200"/>
          </a:xfrm>
        </p:grpSpPr>
        <p:sp>
          <p:nvSpPr>
            <p:cNvPr id="20" name="Shape 390">
              <a:extLst>
                <a:ext uri="{FF2B5EF4-FFF2-40B4-BE49-F238E27FC236}">
                  <a16:creationId xmlns:a16="http://schemas.microsoft.com/office/drawing/2014/main" xmlns="" id="{CACBFDBD-42DF-4D74-ADA8-D8DA82A3D5BA}"/>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1" name="Shape 391">
              <a:extLst>
                <a:ext uri="{FF2B5EF4-FFF2-40B4-BE49-F238E27FC236}">
                  <a16:creationId xmlns:a16="http://schemas.microsoft.com/office/drawing/2014/main" xmlns="" id="{20F5926B-CB34-4033-9CC3-657774F90114}"/>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2" name="Shape 392">
              <a:extLst>
                <a:ext uri="{FF2B5EF4-FFF2-40B4-BE49-F238E27FC236}">
                  <a16:creationId xmlns:a16="http://schemas.microsoft.com/office/drawing/2014/main" xmlns="" id="{BF938370-9D6C-4946-9963-F6B7B4059330}"/>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3" name="Shape 393">
              <a:extLst>
                <a:ext uri="{FF2B5EF4-FFF2-40B4-BE49-F238E27FC236}">
                  <a16:creationId xmlns:a16="http://schemas.microsoft.com/office/drawing/2014/main" xmlns="" id="{7B5039CC-0046-4C99-9F80-21F3C6B1D282}"/>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4" name="Shape 394">
              <a:extLst>
                <a:ext uri="{FF2B5EF4-FFF2-40B4-BE49-F238E27FC236}">
                  <a16:creationId xmlns:a16="http://schemas.microsoft.com/office/drawing/2014/main" xmlns="" id="{6D2ABAE8-B20F-4E25-8E65-42AF6C2D7533}"/>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grpSp>
        <p:nvGrpSpPr>
          <p:cNvPr id="25" name="Shape 395">
            <a:extLst>
              <a:ext uri="{FF2B5EF4-FFF2-40B4-BE49-F238E27FC236}">
                <a16:creationId xmlns:a16="http://schemas.microsoft.com/office/drawing/2014/main" xmlns="" id="{38E6A2FE-D28E-446B-A2D1-3CB7DE099D62}"/>
              </a:ext>
            </a:extLst>
          </p:cNvPr>
          <p:cNvGrpSpPr/>
          <p:nvPr/>
        </p:nvGrpSpPr>
        <p:grpSpPr>
          <a:xfrm>
            <a:off x="2277823" y="4788706"/>
            <a:ext cx="5043757" cy="907708"/>
            <a:chOff x="-1535283" y="1287960"/>
            <a:chExt cx="11486579" cy="2067200"/>
          </a:xfrm>
        </p:grpSpPr>
        <p:sp>
          <p:nvSpPr>
            <p:cNvPr id="26" name="Shape 396">
              <a:extLst>
                <a:ext uri="{FF2B5EF4-FFF2-40B4-BE49-F238E27FC236}">
                  <a16:creationId xmlns:a16="http://schemas.microsoft.com/office/drawing/2014/main" xmlns="" id="{AEF7D7E2-4BFF-4C79-9C63-9F416080C6CD}"/>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7" name="Shape 397">
              <a:extLst>
                <a:ext uri="{FF2B5EF4-FFF2-40B4-BE49-F238E27FC236}">
                  <a16:creationId xmlns:a16="http://schemas.microsoft.com/office/drawing/2014/main" xmlns="" id="{9F607278-3580-4BB1-B054-D3BC715E8FD6}"/>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8" name="Shape 398">
              <a:extLst>
                <a:ext uri="{FF2B5EF4-FFF2-40B4-BE49-F238E27FC236}">
                  <a16:creationId xmlns:a16="http://schemas.microsoft.com/office/drawing/2014/main" xmlns="" id="{38D24E88-6292-49E5-88EB-35014FF790E3}"/>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0" name="Shape 399">
              <a:extLst>
                <a:ext uri="{FF2B5EF4-FFF2-40B4-BE49-F238E27FC236}">
                  <a16:creationId xmlns:a16="http://schemas.microsoft.com/office/drawing/2014/main" xmlns="" id="{A521EBA3-2373-4AC9-80DD-F3B71EEDD4D3}"/>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1" name="Shape 400">
              <a:extLst>
                <a:ext uri="{FF2B5EF4-FFF2-40B4-BE49-F238E27FC236}">
                  <a16:creationId xmlns:a16="http://schemas.microsoft.com/office/drawing/2014/main" xmlns="" id="{6E28C8A6-8E81-461A-A0EC-3FE2C1E664C2}"/>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grpSp>
        <p:nvGrpSpPr>
          <p:cNvPr id="32" name="Shape 401">
            <a:extLst>
              <a:ext uri="{FF2B5EF4-FFF2-40B4-BE49-F238E27FC236}">
                <a16:creationId xmlns:a16="http://schemas.microsoft.com/office/drawing/2014/main" xmlns="" id="{D03D6310-8A20-4034-8721-C83104C5D725}"/>
              </a:ext>
            </a:extLst>
          </p:cNvPr>
          <p:cNvGrpSpPr/>
          <p:nvPr/>
        </p:nvGrpSpPr>
        <p:grpSpPr>
          <a:xfrm>
            <a:off x="2277823" y="1893106"/>
            <a:ext cx="5043757" cy="907708"/>
            <a:chOff x="-1535283" y="1287960"/>
            <a:chExt cx="11486579" cy="2067200"/>
          </a:xfrm>
        </p:grpSpPr>
        <p:sp>
          <p:nvSpPr>
            <p:cNvPr id="33" name="Shape 402">
              <a:extLst>
                <a:ext uri="{FF2B5EF4-FFF2-40B4-BE49-F238E27FC236}">
                  <a16:creationId xmlns:a16="http://schemas.microsoft.com/office/drawing/2014/main" xmlns="" id="{8DFCF5A8-ABEE-4891-8C0E-72B790DCFD51}"/>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4" name="Shape 403">
              <a:extLst>
                <a:ext uri="{FF2B5EF4-FFF2-40B4-BE49-F238E27FC236}">
                  <a16:creationId xmlns:a16="http://schemas.microsoft.com/office/drawing/2014/main" xmlns="" id="{D6A1A385-7083-4302-B912-2C1159CBC261}"/>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5" name="Shape 404">
              <a:extLst>
                <a:ext uri="{FF2B5EF4-FFF2-40B4-BE49-F238E27FC236}">
                  <a16:creationId xmlns:a16="http://schemas.microsoft.com/office/drawing/2014/main" xmlns="" id="{2D410945-D268-4395-9F8E-DDFC0C737983}"/>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6" name="Shape 405">
              <a:extLst>
                <a:ext uri="{FF2B5EF4-FFF2-40B4-BE49-F238E27FC236}">
                  <a16:creationId xmlns:a16="http://schemas.microsoft.com/office/drawing/2014/main" xmlns="" id="{D2450F0C-4A2E-40A9-97E4-D2E8B0BAB1A1}"/>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7" name="Shape 406">
              <a:extLst>
                <a:ext uri="{FF2B5EF4-FFF2-40B4-BE49-F238E27FC236}">
                  <a16:creationId xmlns:a16="http://schemas.microsoft.com/office/drawing/2014/main" xmlns="" id="{F9F32F86-BF23-4BF2-A7F1-669699909613}"/>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sp>
        <p:nvSpPr>
          <p:cNvPr id="38" name="Shape 407">
            <a:extLst>
              <a:ext uri="{FF2B5EF4-FFF2-40B4-BE49-F238E27FC236}">
                <a16:creationId xmlns:a16="http://schemas.microsoft.com/office/drawing/2014/main" xmlns="" id="{33CBEDF1-B50B-4C10-9106-D4B73D5D1AD0}"/>
              </a:ext>
            </a:extLst>
          </p:cNvPr>
          <p:cNvSpPr txBox="1">
            <a:spLocks/>
          </p:cNvSpPr>
          <p:nvPr/>
        </p:nvSpPr>
        <p:spPr>
          <a:xfrm>
            <a:off x="2837905" y="2081935"/>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Activity</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39" name="Shape 408">
            <a:extLst>
              <a:ext uri="{FF2B5EF4-FFF2-40B4-BE49-F238E27FC236}">
                <a16:creationId xmlns:a16="http://schemas.microsoft.com/office/drawing/2014/main" xmlns="" id="{12D52847-7E1E-4BED-8555-89D4AF8823AE}"/>
              </a:ext>
            </a:extLst>
          </p:cNvPr>
          <p:cNvSpPr txBox="1">
            <a:spLocks/>
          </p:cNvSpPr>
          <p:nvPr/>
        </p:nvSpPr>
        <p:spPr>
          <a:xfrm>
            <a:off x="2837905" y="2755542"/>
            <a:ext cx="3917100" cy="463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smtClean="0">
                <a:solidFill>
                  <a:srgbClr val="3F5378"/>
                </a:solidFill>
                <a:latin typeface="Sakkal Majalla" panose="02000000000000000000" pitchFamily="2" charset="-78"/>
                <a:cs typeface="Sakkal Majalla" panose="02000000000000000000" pitchFamily="2" charset="-78"/>
              </a:rPr>
              <a:t>Answer Activity (3.3.1</a:t>
            </a:r>
            <a:r>
              <a:rPr lang="en-US" b="1" dirty="0">
                <a:solidFill>
                  <a:srgbClr val="3F5378"/>
                </a:solidFill>
                <a:latin typeface="Sakkal Majalla" panose="02000000000000000000" pitchFamily="2" charset="-78"/>
                <a:cs typeface="Sakkal Majalla" panose="02000000000000000000" pitchFamily="2" charset="-78"/>
              </a:rPr>
              <a:t>) page </a:t>
            </a:r>
            <a:r>
              <a:rPr lang="en-US" b="1" dirty="0" smtClean="0">
                <a:solidFill>
                  <a:srgbClr val="3F5378"/>
                </a:solidFill>
                <a:latin typeface="Sakkal Majalla" panose="02000000000000000000" pitchFamily="2" charset="-78"/>
                <a:cs typeface="Sakkal Majalla" panose="02000000000000000000" pitchFamily="2" charset="-78"/>
              </a:rPr>
              <a:t>71 in </a:t>
            </a:r>
            <a:r>
              <a:rPr lang="en-US" b="1" dirty="0">
                <a:solidFill>
                  <a:srgbClr val="3F5378"/>
                </a:solidFill>
                <a:latin typeface="Sakkal Majalla" panose="02000000000000000000" pitchFamily="2" charset="-78"/>
                <a:cs typeface="Sakkal Majalla" panose="02000000000000000000" pitchFamily="2" charset="-78"/>
              </a:rPr>
              <a:t>the </a:t>
            </a:r>
            <a:r>
              <a:rPr lang="en-US" b="1" dirty="0" smtClean="0">
                <a:solidFill>
                  <a:srgbClr val="3F5378"/>
                </a:solidFill>
                <a:latin typeface="Sakkal Majalla" panose="02000000000000000000" pitchFamily="2" charset="-78"/>
                <a:cs typeface="Sakkal Majalla" panose="02000000000000000000" pitchFamily="2" charset="-78"/>
              </a:rPr>
              <a:t>Textbook.</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40" name="Shape 409">
            <a:extLst>
              <a:ext uri="{FF2B5EF4-FFF2-40B4-BE49-F238E27FC236}">
                <a16:creationId xmlns:a16="http://schemas.microsoft.com/office/drawing/2014/main" xmlns="" id="{13C39B0C-8DB7-425D-88D0-B0CDAD9A7C53}"/>
              </a:ext>
            </a:extLst>
          </p:cNvPr>
          <p:cNvSpPr txBox="1">
            <a:spLocks/>
          </p:cNvSpPr>
          <p:nvPr/>
        </p:nvSpPr>
        <p:spPr>
          <a:xfrm>
            <a:off x="2837905" y="4975135"/>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Time</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41" name="Shape 410">
            <a:extLst>
              <a:ext uri="{FF2B5EF4-FFF2-40B4-BE49-F238E27FC236}">
                <a16:creationId xmlns:a16="http://schemas.microsoft.com/office/drawing/2014/main" xmlns="" id="{C62F4748-41CE-4AE6-9199-4582ABD14EF3}"/>
              </a:ext>
            </a:extLst>
          </p:cNvPr>
          <p:cNvSpPr txBox="1">
            <a:spLocks/>
          </p:cNvSpPr>
          <p:nvPr/>
        </p:nvSpPr>
        <p:spPr>
          <a:xfrm>
            <a:off x="2837905" y="5525135"/>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smtClean="0">
                <a:solidFill>
                  <a:srgbClr val="3F5378"/>
                </a:solidFill>
                <a:latin typeface="Sakkal Majalla" panose="02000000000000000000" pitchFamily="2" charset="-78"/>
                <a:cs typeface="Sakkal Majalla" panose="02000000000000000000" pitchFamily="2" charset="-78"/>
              </a:rPr>
              <a:t>3 </a:t>
            </a:r>
            <a:r>
              <a:rPr lang="en-US" b="1" dirty="0">
                <a:solidFill>
                  <a:srgbClr val="3F5378"/>
                </a:solidFill>
                <a:latin typeface="Sakkal Majalla" panose="02000000000000000000" pitchFamily="2" charset="-78"/>
                <a:cs typeface="Sakkal Majalla" panose="02000000000000000000" pitchFamily="2" charset="-78"/>
              </a:rPr>
              <a:t>minutes</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42" name="Shape 411">
            <a:extLst>
              <a:ext uri="{FF2B5EF4-FFF2-40B4-BE49-F238E27FC236}">
                <a16:creationId xmlns:a16="http://schemas.microsoft.com/office/drawing/2014/main" xmlns="" id="{005989F4-A449-4366-B781-49C98CA6D001}"/>
              </a:ext>
            </a:extLst>
          </p:cNvPr>
          <p:cNvSpPr txBox="1">
            <a:spLocks/>
          </p:cNvSpPr>
          <p:nvPr/>
        </p:nvSpPr>
        <p:spPr>
          <a:xfrm>
            <a:off x="2837905" y="3523594"/>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Type of activity</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43" name="Shape 412">
            <a:extLst>
              <a:ext uri="{FF2B5EF4-FFF2-40B4-BE49-F238E27FC236}">
                <a16:creationId xmlns:a16="http://schemas.microsoft.com/office/drawing/2014/main" xmlns="" id="{D11D7123-0D25-422D-A3C5-A0B2013460AD}"/>
              </a:ext>
            </a:extLst>
          </p:cNvPr>
          <p:cNvSpPr txBox="1">
            <a:spLocks/>
          </p:cNvSpPr>
          <p:nvPr/>
        </p:nvSpPr>
        <p:spPr>
          <a:xfrm>
            <a:off x="2837905" y="4058186"/>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smtClean="0">
                <a:solidFill>
                  <a:srgbClr val="3F5378"/>
                </a:solidFill>
                <a:latin typeface="Sakkal Majalla" panose="02000000000000000000" pitchFamily="2" charset="-78"/>
                <a:cs typeface="Sakkal Majalla" panose="02000000000000000000" pitchFamily="2" charset="-78"/>
              </a:rPr>
              <a:t>In Groups – Oral</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73" name="Shape 586"/>
          <p:cNvSpPr/>
          <p:nvPr/>
        </p:nvSpPr>
        <p:spPr>
          <a:xfrm>
            <a:off x="220494" y="386646"/>
            <a:ext cx="1124212" cy="786355"/>
          </a:xfrm>
          <a:custGeom>
            <a:avLst/>
            <a:gdLst/>
            <a:ahLst/>
            <a:cxnLst/>
            <a:rect l="0" t="0" r="0" b="0"/>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3810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4" name="Oval 61">
            <a:extLst>
              <a:ext uri="{FF2B5EF4-FFF2-40B4-BE49-F238E27FC236}">
                <a16:creationId xmlns:a16="http://schemas.microsoft.com/office/drawing/2014/main" xmlns="" id="{07F40F89-D866-41F6-880C-699F1F617DC2}"/>
              </a:ext>
            </a:extLst>
          </p:cNvPr>
          <p:cNvSpPr/>
          <p:nvPr/>
        </p:nvSpPr>
        <p:spPr>
          <a:xfrm>
            <a:off x="662588" y="4038501"/>
            <a:ext cx="1368000" cy="135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noFill/>
            </a:endParaRPr>
          </a:p>
        </p:txBody>
      </p:sp>
      <p:grpSp>
        <p:nvGrpSpPr>
          <p:cNvPr id="125" name="Shape 851">
            <a:extLst>
              <a:ext uri="{FF2B5EF4-FFF2-40B4-BE49-F238E27FC236}">
                <a16:creationId xmlns:a16="http://schemas.microsoft.com/office/drawing/2014/main" xmlns="" id="{B029C05A-AD20-46C2-89FB-90D0D7E4A1A5}"/>
              </a:ext>
            </a:extLst>
          </p:cNvPr>
          <p:cNvGrpSpPr/>
          <p:nvPr/>
        </p:nvGrpSpPr>
        <p:grpSpPr>
          <a:xfrm>
            <a:off x="567106" y="3948402"/>
            <a:ext cx="1555200" cy="1541052"/>
            <a:chOff x="6649150" y="309350"/>
            <a:chExt cx="395800" cy="395800"/>
          </a:xfrm>
        </p:grpSpPr>
        <p:sp>
          <p:nvSpPr>
            <p:cNvPr id="126" name="Shape 852">
              <a:extLst>
                <a:ext uri="{FF2B5EF4-FFF2-40B4-BE49-F238E27FC236}">
                  <a16:creationId xmlns:a16="http://schemas.microsoft.com/office/drawing/2014/main" xmlns="" id="{98BDE150-8E0C-487E-AA19-B37D42B293EF}"/>
                </a:ext>
              </a:extLst>
            </p:cNvPr>
            <p:cNvSpPr/>
            <p:nvPr/>
          </p:nvSpPr>
          <p:spPr>
            <a:xfrm>
              <a:off x="6649150" y="309350"/>
              <a:ext cx="395800" cy="395800"/>
            </a:xfrm>
            <a:custGeom>
              <a:avLst/>
              <a:gdLst/>
              <a:ahLst/>
              <a:cxnLst/>
              <a:rect l="0" t="0" r="0" b="0"/>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7" name="Shape 853">
              <a:extLst>
                <a:ext uri="{FF2B5EF4-FFF2-40B4-BE49-F238E27FC236}">
                  <a16:creationId xmlns:a16="http://schemas.microsoft.com/office/drawing/2014/main" xmlns="" id="{82E93437-4B43-4BBA-B2E4-CD856FC466B5}"/>
                </a:ext>
              </a:extLst>
            </p:cNvPr>
            <p:cNvSpPr/>
            <p:nvPr/>
          </p:nvSpPr>
          <p:spPr>
            <a:xfrm>
              <a:off x="6673500" y="333700"/>
              <a:ext cx="347100" cy="347100"/>
            </a:xfrm>
            <a:custGeom>
              <a:avLst/>
              <a:gdLst/>
              <a:ahLst/>
              <a:cxnLst/>
              <a:rect l="0" t="0" r="0" b="0"/>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8" name="Shape 854">
              <a:extLst>
                <a:ext uri="{FF2B5EF4-FFF2-40B4-BE49-F238E27FC236}">
                  <a16:creationId xmlns:a16="http://schemas.microsoft.com/office/drawing/2014/main" xmlns="" id="{2352B18C-05FD-43F0-AAA3-85B71C24FDFD}"/>
                </a:ext>
              </a:extLst>
            </p:cNvPr>
            <p:cNvSpPr/>
            <p:nvPr/>
          </p:nvSpPr>
          <p:spPr>
            <a:xfrm>
              <a:off x="6848850" y="397625"/>
              <a:ext cx="54825" cy="169300"/>
            </a:xfrm>
            <a:custGeom>
              <a:avLst/>
              <a:gdLst/>
              <a:ahLst/>
              <a:cxnLst/>
              <a:rect l="0" t="0" r="0" b="0"/>
              <a:pathLst>
                <a:path w="2193" h="6772" fill="none" extrusionOk="0">
                  <a:moveTo>
                    <a:pt x="1" y="1"/>
                  </a:moveTo>
                  <a:lnTo>
                    <a:pt x="1" y="4580"/>
                  </a:lnTo>
                  <a:lnTo>
                    <a:pt x="2193" y="677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9" name="Shape 855">
              <a:extLst>
                <a:ext uri="{FF2B5EF4-FFF2-40B4-BE49-F238E27FC236}">
                  <a16:creationId xmlns:a16="http://schemas.microsoft.com/office/drawing/2014/main" xmlns="" id="{5E948F06-74E9-4483-AF5A-A9AA709A5F42}"/>
                </a:ext>
              </a:extLst>
            </p:cNvPr>
            <p:cNvSpPr/>
            <p:nvPr/>
          </p:nvSpPr>
          <p:spPr>
            <a:xfrm>
              <a:off x="6847025" y="333700"/>
              <a:ext cx="25" cy="29250"/>
            </a:xfrm>
            <a:custGeom>
              <a:avLst/>
              <a:gdLst/>
              <a:ahLst/>
              <a:cxnLst/>
              <a:rect l="0" t="0" r="0" b="0"/>
              <a:pathLst>
                <a:path w="1" h="1170" fill="none" extrusionOk="0">
                  <a:moveTo>
                    <a:pt x="1" y="1170"/>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0" name="Shape 856">
              <a:extLst>
                <a:ext uri="{FF2B5EF4-FFF2-40B4-BE49-F238E27FC236}">
                  <a16:creationId xmlns:a16="http://schemas.microsoft.com/office/drawing/2014/main" xmlns="" id="{B0CED6F6-8949-43B5-83F6-E9209350A7D3}"/>
                </a:ext>
              </a:extLst>
            </p:cNvPr>
            <p:cNvSpPr/>
            <p:nvPr/>
          </p:nvSpPr>
          <p:spPr>
            <a:xfrm>
              <a:off x="6760575" y="35685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1" name="Shape 857">
              <a:extLst>
                <a:ext uri="{FF2B5EF4-FFF2-40B4-BE49-F238E27FC236}">
                  <a16:creationId xmlns:a16="http://schemas.microsoft.com/office/drawing/2014/main" xmlns="" id="{661A96CC-9B35-453D-A363-4E8371761018}"/>
                </a:ext>
              </a:extLst>
            </p:cNvPr>
            <p:cNvSpPr/>
            <p:nvPr/>
          </p:nvSpPr>
          <p:spPr>
            <a:xfrm>
              <a:off x="6760575" y="356850"/>
              <a:ext cx="14025" cy="24975"/>
            </a:xfrm>
            <a:custGeom>
              <a:avLst/>
              <a:gdLst/>
              <a:ahLst/>
              <a:cxnLst/>
              <a:rect l="0" t="0" r="0" b="0"/>
              <a:pathLst>
                <a:path w="561" h="999" fill="none" extrusionOk="0">
                  <a:moveTo>
                    <a:pt x="1" y="0"/>
                  </a:moveTo>
                  <a:lnTo>
                    <a:pt x="561"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2" name="Shape 858">
              <a:extLst>
                <a:ext uri="{FF2B5EF4-FFF2-40B4-BE49-F238E27FC236}">
                  <a16:creationId xmlns:a16="http://schemas.microsoft.com/office/drawing/2014/main" xmlns="" id="{192938B0-0539-4AFF-B8C1-CF7984E07609}"/>
                </a:ext>
              </a:extLst>
            </p:cNvPr>
            <p:cNvSpPr/>
            <p:nvPr/>
          </p:nvSpPr>
          <p:spPr>
            <a:xfrm>
              <a:off x="6696650" y="420775"/>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3" name="Shape 859">
              <a:extLst>
                <a:ext uri="{FF2B5EF4-FFF2-40B4-BE49-F238E27FC236}">
                  <a16:creationId xmlns:a16="http://schemas.microsoft.com/office/drawing/2014/main" xmlns="" id="{458F7B28-14B3-467F-B5C7-F29179AD1C98}"/>
                </a:ext>
              </a:extLst>
            </p:cNvPr>
            <p:cNvSpPr/>
            <p:nvPr/>
          </p:nvSpPr>
          <p:spPr>
            <a:xfrm>
              <a:off x="6696650" y="420775"/>
              <a:ext cx="24975" cy="14025"/>
            </a:xfrm>
            <a:custGeom>
              <a:avLst/>
              <a:gdLst/>
              <a:ahLst/>
              <a:cxnLst/>
              <a:rect l="0" t="0" r="0" b="0"/>
              <a:pathLst>
                <a:path w="999" h="561" fill="none" extrusionOk="0">
                  <a:moveTo>
                    <a:pt x="0" y="0"/>
                  </a:moveTo>
                  <a:lnTo>
                    <a:pt x="999" y="56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4" name="Shape 860">
              <a:extLst>
                <a:ext uri="{FF2B5EF4-FFF2-40B4-BE49-F238E27FC236}">
                  <a16:creationId xmlns:a16="http://schemas.microsoft.com/office/drawing/2014/main" xmlns="" id="{595FF11B-4C1E-4EF6-B055-7698761200E1}"/>
                </a:ext>
              </a:extLst>
            </p:cNvPr>
            <p:cNvSpPr/>
            <p:nvPr/>
          </p:nvSpPr>
          <p:spPr>
            <a:xfrm>
              <a:off x="6673500" y="507225"/>
              <a:ext cx="29250" cy="25"/>
            </a:xfrm>
            <a:custGeom>
              <a:avLst/>
              <a:gdLst/>
              <a:ahLst/>
              <a:cxnLst/>
              <a:rect l="0" t="0" r="0" b="0"/>
              <a:pathLst>
                <a:path w="1170" h="1" fill="none" extrusionOk="0">
                  <a:moveTo>
                    <a:pt x="1" y="1"/>
                  </a:moveTo>
                  <a:lnTo>
                    <a:pt x="117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5" name="Shape 861">
              <a:extLst>
                <a:ext uri="{FF2B5EF4-FFF2-40B4-BE49-F238E27FC236}">
                  <a16:creationId xmlns:a16="http://schemas.microsoft.com/office/drawing/2014/main" xmlns="" id="{76D32CBB-F262-4BE3-BE21-A51AE288BE1B}"/>
                </a:ext>
              </a:extLst>
            </p:cNvPr>
            <p:cNvSpPr/>
            <p:nvPr/>
          </p:nvSpPr>
          <p:spPr>
            <a:xfrm>
              <a:off x="6696650" y="59370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6" name="Shape 862">
              <a:extLst>
                <a:ext uri="{FF2B5EF4-FFF2-40B4-BE49-F238E27FC236}">
                  <a16:creationId xmlns:a16="http://schemas.microsoft.com/office/drawing/2014/main" xmlns="" id="{59B7F620-1BBF-4D46-9281-118B61DD9BC1}"/>
                </a:ext>
              </a:extLst>
            </p:cNvPr>
            <p:cNvSpPr/>
            <p:nvPr/>
          </p:nvSpPr>
          <p:spPr>
            <a:xfrm>
              <a:off x="6696650" y="579700"/>
              <a:ext cx="24975" cy="14025"/>
            </a:xfrm>
            <a:custGeom>
              <a:avLst/>
              <a:gdLst/>
              <a:ahLst/>
              <a:cxnLst/>
              <a:rect l="0" t="0" r="0" b="0"/>
              <a:pathLst>
                <a:path w="999" h="561" fill="none" extrusionOk="0">
                  <a:moveTo>
                    <a:pt x="0" y="560"/>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7" name="Shape 863">
              <a:extLst>
                <a:ext uri="{FF2B5EF4-FFF2-40B4-BE49-F238E27FC236}">
                  <a16:creationId xmlns:a16="http://schemas.microsoft.com/office/drawing/2014/main" xmlns="" id="{8583453F-D9F6-47D5-B493-F5E0A67ED8FB}"/>
                </a:ext>
              </a:extLst>
            </p:cNvPr>
            <p:cNvSpPr/>
            <p:nvPr/>
          </p:nvSpPr>
          <p:spPr>
            <a:xfrm>
              <a:off x="6760575" y="632675"/>
              <a:ext cx="14025" cy="24975"/>
            </a:xfrm>
            <a:custGeom>
              <a:avLst/>
              <a:gdLst/>
              <a:ahLst/>
              <a:cxnLst/>
              <a:rect l="0" t="0" r="0" b="0"/>
              <a:pathLst>
                <a:path w="561" h="999" fill="none" extrusionOk="0">
                  <a:moveTo>
                    <a:pt x="1" y="999"/>
                  </a:moveTo>
                  <a:lnTo>
                    <a:pt x="56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8" name="Shape 864">
              <a:extLst>
                <a:ext uri="{FF2B5EF4-FFF2-40B4-BE49-F238E27FC236}">
                  <a16:creationId xmlns:a16="http://schemas.microsoft.com/office/drawing/2014/main" xmlns="" id="{18AC6A64-F174-43BA-A99B-DE35B3DAA438}"/>
                </a:ext>
              </a:extLst>
            </p:cNvPr>
            <p:cNvSpPr/>
            <p:nvPr/>
          </p:nvSpPr>
          <p:spPr>
            <a:xfrm>
              <a:off x="6760575" y="657625"/>
              <a:ext cx="25" cy="25"/>
            </a:xfrm>
            <a:custGeom>
              <a:avLst/>
              <a:gdLst/>
              <a:ahLst/>
              <a:cxnLst/>
              <a:rect l="0" t="0" r="0" b="0"/>
              <a:pathLst>
                <a:path w="1" h="1" fill="none" extrusionOk="0">
                  <a:moveTo>
                    <a:pt x="1" y="1"/>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9" name="Shape 865">
              <a:extLst>
                <a:ext uri="{FF2B5EF4-FFF2-40B4-BE49-F238E27FC236}">
                  <a16:creationId xmlns:a16="http://schemas.microsoft.com/office/drawing/2014/main" xmlns="" id="{C64509E6-8899-48E1-A0FA-A78A9D87B8F5}"/>
                </a:ext>
              </a:extLst>
            </p:cNvPr>
            <p:cNvSpPr/>
            <p:nvPr/>
          </p:nvSpPr>
          <p:spPr>
            <a:xfrm>
              <a:off x="6847025" y="651550"/>
              <a:ext cx="25" cy="29250"/>
            </a:xfrm>
            <a:custGeom>
              <a:avLst/>
              <a:gdLst/>
              <a:ahLst/>
              <a:cxnLst/>
              <a:rect l="0" t="0" r="0" b="0"/>
              <a:pathLst>
                <a:path w="1" h="1170" fill="none" extrusionOk="0">
                  <a:moveTo>
                    <a:pt x="1" y="0"/>
                  </a:moveTo>
                  <a:lnTo>
                    <a:pt x="1" y="116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40" name="Shape 866">
              <a:extLst>
                <a:ext uri="{FF2B5EF4-FFF2-40B4-BE49-F238E27FC236}">
                  <a16:creationId xmlns:a16="http://schemas.microsoft.com/office/drawing/2014/main" xmlns="" id="{832BD5EB-7505-4810-9655-20AD82231B53}"/>
                </a:ext>
              </a:extLst>
            </p:cNvPr>
            <p:cNvSpPr/>
            <p:nvPr/>
          </p:nvSpPr>
          <p:spPr>
            <a:xfrm>
              <a:off x="6919500" y="632675"/>
              <a:ext cx="14025" cy="24975"/>
            </a:xfrm>
            <a:custGeom>
              <a:avLst/>
              <a:gdLst/>
              <a:ahLst/>
              <a:cxnLst/>
              <a:rect l="0" t="0" r="0" b="0"/>
              <a:pathLst>
                <a:path w="561" h="999" fill="none" extrusionOk="0">
                  <a:moveTo>
                    <a:pt x="560" y="999"/>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41" name="Shape 867">
              <a:extLst>
                <a:ext uri="{FF2B5EF4-FFF2-40B4-BE49-F238E27FC236}">
                  <a16:creationId xmlns:a16="http://schemas.microsoft.com/office/drawing/2014/main" xmlns="" id="{3F30D472-4BD0-481A-A1EE-7E7498FD1744}"/>
                </a:ext>
              </a:extLst>
            </p:cNvPr>
            <p:cNvSpPr/>
            <p:nvPr/>
          </p:nvSpPr>
          <p:spPr>
            <a:xfrm>
              <a:off x="6933500" y="657625"/>
              <a:ext cx="25" cy="25"/>
            </a:xfrm>
            <a:custGeom>
              <a:avLst/>
              <a:gdLst/>
              <a:ahLst/>
              <a:cxnLst/>
              <a:rect l="0" t="0" r="0" b="0"/>
              <a:pathLst>
                <a:path w="1" h="1" fill="none" extrusionOk="0">
                  <a:moveTo>
                    <a:pt x="0"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42" name="Shape 868">
              <a:extLst>
                <a:ext uri="{FF2B5EF4-FFF2-40B4-BE49-F238E27FC236}">
                  <a16:creationId xmlns:a16="http://schemas.microsoft.com/office/drawing/2014/main" xmlns="" id="{2FB9DA7B-26FE-43A3-B6AF-A061D9D7119B}"/>
                </a:ext>
              </a:extLst>
            </p:cNvPr>
            <p:cNvSpPr/>
            <p:nvPr/>
          </p:nvSpPr>
          <p:spPr>
            <a:xfrm>
              <a:off x="6972475" y="579700"/>
              <a:ext cx="24975" cy="14025"/>
            </a:xfrm>
            <a:custGeom>
              <a:avLst/>
              <a:gdLst/>
              <a:ahLst/>
              <a:cxnLst/>
              <a:rect l="0" t="0" r="0" b="0"/>
              <a:pathLst>
                <a:path w="999" h="561" fill="none" extrusionOk="0">
                  <a:moveTo>
                    <a:pt x="999" y="56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43" name="Shape 869">
              <a:extLst>
                <a:ext uri="{FF2B5EF4-FFF2-40B4-BE49-F238E27FC236}">
                  <a16:creationId xmlns:a16="http://schemas.microsoft.com/office/drawing/2014/main" xmlns="" id="{A1A8E107-B6B9-487F-94EF-5DF3D7F184DE}"/>
                </a:ext>
              </a:extLst>
            </p:cNvPr>
            <p:cNvSpPr/>
            <p:nvPr/>
          </p:nvSpPr>
          <p:spPr>
            <a:xfrm>
              <a:off x="6997425" y="59370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44" name="Shape 870">
              <a:extLst>
                <a:ext uri="{FF2B5EF4-FFF2-40B4-BE49-F238E27FC236}">
                  <a16:creationId xmlns:a16="http://schemas.microsoft.com/office/drawing/2014/main" xmlns="" id="{CCF1D12E-488D-40A5-AC67-24ECF68CA219}"/>
                </a:ext>
              </a:extLst>
            </p:cNvPr>
            <p:cNvSpPr/>
            <p:nvPr/>
          </p:nvSpPr>
          <p:spPr>
            <a:xfrm>
              <a:off x="6991350" y="507225"/>
              <a:ext cx="29250" cy="25"/>
            </a:xfrm>
            <a:custGeom>
              <a:avLst/>
              <a:gdLst/>
              <a:ahLst/>
              <a:cxnLst/>
              <a:rect l="0" t="0" r="0" b="0"/>
              <a:pathLst>
                <a:path w="1170" h="1" fill="none" extrusionOk="0">
                  <a:moveTo>
                    <a:pt x="1169"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45" name="Shape 871">
              <a:extLst>
                <a:ext uri="{FF2B5EF4-FFF2-40B4-BE49-F238E27FC236}">
                  <a16:creationId xmlns:a16="http://schemas.microsoft.com/office/drawing/2014/main" xmlns="" id="{0C84D326-716E-45C3-B642-3CF4928457CC}"/>
                </a:ext>
              </a:extLst>
            </p:cNvPr>
            <p:cNvSpPr/>
            <p:nvPr/>
          </p:nvSpPr>
          <p:spPr>
            <a:xfrm>
              <a:off x="6972475" y="420775"/>
              <a:ext cx="24975" cy="14025"/>
            </a:xfrm>
            <a:custGeom>
              <a:avLst/>
              <a:gdLst/>
              <a:ahLst/>
              <a:cxnLst/>
              <a:rect l="0" t="0" r="0" b="0"/>
              <a:pathLst>
                <a:path w="999" h="561" fill="none" extrusionOk="0">
                  <a:moveTo>
                    <a:pt x="0" y="561"/>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46" name="Shape 872">
              <a:extLst>
                <a:ext uri="{FF2B5EF4-FFF2-40B4-BE49-F238E27FC236}">
                  <a16:creationId xmlns:a16="http://schemas.microsoft.com/office/drawing/2014/main" xmlns="" id="{A3AB3797-7B33-49BF-B202-046EC8142B7B}"/>
                </a:ext>
              </a:extLst>
            </p:cNvPr>
            <p:cNvSpPr/>
            <p:nvPr/>
          </p:nvSpPr>
          <p:spPr>
            <a:xfrm>
              <a:off x="6997425" y="420775"/>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47" name="Shape 873">
              <a:extLst>
                <a:ext uri="{FF2B5EF4-FFF2-40B4-BE49-F238E27FC236}">
                  <a16:creationId xmlns:a16="http://schemas.microsoft.com/office/drawing/2014/main" xmlns="" id="{91747D1D-EEC8-4E06-B137-480AC19106C5}"/>
                </a:ext>
              </a:extLst>
            </p:cNvPr>
            <p:cNvSpPr/>
            <p:nvPr/>
          </p:nvSpPr>
          <p:spPr>
            <a:xfrm>
              <a:off x="6919500" y="356850"/>
              <a:ext cx="14025" cy="24975"/>
            </a:xfrm>
            <a:custGeom>
              <a:avLst/>
              <a:gdLst/>
              <a:ahLst/>
              <a:cxnLst/>
              <a:rect l="0" t="0" r="0" b="0"/>
              <a:pathLst>
                <a:path w="561" h="999" fill="none" extrusionOk="0">
                  <a:moveTo>
                    <a:pt x="560" y="0"/>
                  </a:moveTo>
                  <a:lnTo>
                    <a:pt x="0"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48" name="Shape 874">
              <a:extLst>
                <a:ext uri="{FF2B5EF4-FFF2-40B4-BE49-F238E27FC236}">
                  <a16:creationId xmlns:a16="http://schemas.microsoft.com/office/drawing/2014/main" xmlns="" id="{37CB1463-B164-45C5-BD24-4050A688F8E2}"/>
                </a:ext>
              </a:extLst>
            </p:cNvPr>
            <p:cNvSpPr/>
            <p:nvPr/>
          </p:nvSpPr>
          <p:spPr>
            <a:xfrm>
              <a:off x="6933500" y="35685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55" name="مستطيل مستدير الزوايا 54">
            <a:hlinkClick r:id="rId2" action="ppaction://hlinksldjump"/>
          </p:cNvPr>
          <p:cNvSpPr/>
          <p:nvPr/>
        </p:nvSpPr>
        <p:spPr>
          <a:xfrm>
            <a:off x="9783183" y="185420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56" name="مستطيل مستدير الزوايا 55">
            <a:hlinkClick r:id="rId3" action="ppaction://hlinksldjump"/>
          </p:cNvPr>
          <p:cNvSpPr/>
          <p:nvPr/>
        </p:nvSpPr>
        <p:spPr>
          <a:xfrm>
            <a:off x="9783183" y="2572910"/>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57" name="مستطيل مستدير الزوايا 56">
            <a:hlinkClick r:id="rId4" action="ppaction://hlinksldjump"/>
          </p:cNvPr>
          <p:cNvSpPr/>
          <p:nvPr/>
        </p:nvSpPr>
        <p:spPr>
          <a:xfrm>
            <a:off x="9783183" y="3291617"/>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58" name="مستطيل مستدير الزوايا 57">
            <a:hlinkClick r:id="rId5" action="ppaction://hlinksldjump"/>
          </p:cNvPr>
          <p:cNvSpPr/>
          <p:nvPr/>
        </p:nvSpPr>
        <p:spPr>
          <a:xfrm>
            <a:off x="9783183" y="5457558"/>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60" name="مستطيل مستدير الزوايا 59">
            <a:hlinkClick r:id="rId6" action="ppaction://hlinksldjump"/>
          </p:cNvPr>
          <p:cNvSpPr/>
          <p:nvPr/>
        </p:nvSpPr>
        <p:spPr>
          <a:xfrm>
            <a:off x="9783183" y="4010324"/>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61" name="مستطيل مستدير الزوايا 60">
            <a:hlinkClick r:id="rId7" action="ppaction://hlinksldjump"/>
          </p:cNvPr>
          <p:cNvSpPr/>
          <p:nvPr/>
        </p:nvSpPr>
        <p:spPr>
          <a:xfrm>
            <a:off x="9783183" y="472903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Fourth Goal</a:t>
            </a:r>
            <a:endParaRPr lang="ar-BH" dirty="0">
              <a:solidFill>
                <a:srgbClr val="3F5378"/>
              </a:solidFill>
              <a:latin typeface="Arial Black" panose="020B0A04020102020204" pitchFamily="34" charset="0"/>
            </a:endParaRPr>
          </a:p>
        </p:txBody>
      </p:sp>
      <p:sp>
        <p:nvSpPr>
          <p:cNvPr id="62" name="TextBox 12">
            <a:extLst>
              <a:ext uri="{FF2B5EF4-FFF2-40B4-BE49-F238E27FC236}">
                <a16:creationId xmlns:a16="http://schemas.microsoft.com/office/drawing/2014/main" xmlns="" id="{E98CE9C2-6904-49B5-B3CF-B1053D82A6B9}"/>
              </a:ext>
            </a:extLst>
          </p:cNvPr>
          <p:cNvSpPr txBox="1"/>
          <p:nvPr/>
        </p:nvSpPr>
        <p:spPr>
          <a:xfrm>
            <a:off x="-478289"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3                 Lesson 3.3:  Telephone Communication </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63"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64" name="رابط مستقيم 63"/>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65"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282108018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wheel(1)">
                                      <p:cBhvr>
                                        <p:cTn id="7" dur="180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just"/>
            <a:endParaRPr lang="en-US" sz="2800" b="1" dirty="0">
              <a:solidFill>
                <a:schemeClr val="tx1"/>
              </a:solidFill>
              <a:latin typeface="Sakkal Majalla" panose="02000000000000000000" pitchFamily="2" charset="-78"/>
              <a:cs typeface="Sakkal Majalla" panose="02000000000000000000" pitchFamily="2" charset="-78"/>
            </a:endParaRPr>
          </a:p>
          <a:p>
            <a:pPr lvl="0" algn="just"/>
            <a:r>
              <a:rPr lang="en-US" sz="2800" b="1" dirty="0" smtClean="0">
                <a:solidFill>
                  <a:schemeClr val="tx1"/>
                </a:solidFill>
                <a:latin typeface="Sakkal Majalla" panose="02000000000000000000" pitchFamily="2" charset="-78"/>
                <a:cs typeface="Sakkal Majalla" panose="02000000000000000000" pitchFamily="2" charset="-78"/>
              </a:rPr>
              <a:t>  </a:t>
            </a:r>
          </a:p>
          <a:p>
            <a:pPr lvl="0" algn="just"/>
            <a:endParaRPr lang="en-US" sz="2800" b="1" dirty="0">
              <a:solidFill>
                <a:schemeClr val="tx1"/>
              </a:solidFill>
              <a:latin typeface="Sakkal Majalla" panose="02000000000000000000" pitchFamily="2" charset="-78"/>
              <a:cs typeface="Sakkal Majalla" panose="02000000000000000000" pitchFamily="2" charset="-78"/>
            </a:endParaRPr>
          </a:p>
          <a:p>
            <a:pPr lvl="0" algn="just"/>
            <a:endParaRPr lang="en-US" sz="2800" b="1" dirty="0">
              <a:solidFill>
                <a:schemeClr val="tx1"/>
              </a:solidFill>
              <a:latin typeface="Sakkal Majalla" panose="02000000000000000000" pitchFamily="2" charset="-78"/>
              <a:cs typeface="Sakkal Majalla" panose="02000000000000000000" pitchFamily="2" charset="-78"/>
            </a:endParaRPr>
          </a:p>
          <a:p>
            <a:pPr algn="just"/>
            <a:endParaRPr lang="en-US" sz="3600" b="1" dirty="0" smtClean="0">
              <a:solidFill>
                <a:schemeClr val="tx1"/>
              </a:solidFill>
              <a:latin typeface="Sakkal Majalla" panose="02000000000000000000" pitchFamily="2" charset="-78"/>
              <a:cs typeface="Sakkal Majalla" panose="02000000000000000000" pitchFamily="2" charset="-78"/>
            </a:endParaRPr>
          </a:p>
          <a:p>
            <a:pPr algn="ctr"/>
            <a:endParaRPr lang="ar-BH" sz="32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75487" y="423797"/>
            <a:ext cx="6927393" cy="766200"/>
          </a:xfrm>
        </p:spPr>
        <p:txBody>
          <a:bodyPr>
            <a:noAutofit/>
          </a:bodyPr>
          <a:lstStyle/>
          <a:p>
            <a:pPr algn="ctr"/>
            <a:r>
              <a:rPr lang="en-US" sz="4800" b="1" dirty="0" smtClean="0">
                <a:solidFill>
                  <a:schemeClr val="bg1"/>
                </a:solidFill>
                <a:latin typeface="Arial Black" panose="020B0A04020102020204" pitchFamily="34" charset="0"/>
              </a:rPr>
              <a:t>When to Call</a:t>
            </a:r>
            <a:endParaRPr lang="en-US" sz="4800" dirty="0">
              <a:solidFill>
                <a:schemeClr val="bg1"/>
              </a:solidFill>
              <a:latin typeface="Arial Black" panose="020B0A04020102020204" pitchFamily="34" charset="0"/>
            </a:endParaRPr>
          </a:p>
        </p:txBody>
      </p:sp>
      <p:grpSp>
        <p:nvGrpSpPr>
          <p:cNvPr id="30" name="Google Shape;536;p37"/>
          <p:cNvGrpSpPr/>
          <p:nvPr/>
        </p:nvGrpSpPr>
        <p:grpSpPr>
          <a:xfrm>
            <a:off x="146939" y="291834"/>
            <a:ext cx="695430" cy="912661"/>
            <a:chOff x="590250" y="244200"/>
            <a:chExt cx="407975" cy="532175"/>
          </a:xfrm>
        </p:grpSpPr>
        <p:sp>
          <p:nvSpPr>
            <p:cNvPr id="31" name="Google Shape;537;p3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38;p3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539;p3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540;p3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541;p3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542;p37"/>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543;p37"/>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544;p37"/>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545;p37"/>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546;p3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547;p37"/>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548;p37"/>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549;p37"/>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550;p37"/>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5"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grpSp>
        <p:nvGrpSpPr>
          <p:cNvPr id="22" name="Group 1"/>
          <p:cNvGrpSpPr/>
          <p:nvPr/>
        </p:nvGrpSpPr>
        <p:grpSpPr>
          <a:xfrm>
            <a:off x="777240" y="9148445"/>
            <a:ext cx="6331585" cy="944880"/>
            <a:chOff x="0" y="0"/>
            <a:chExt cx="5280597" cy="945706"/>
          </a:xfrm>
        </p:grpSpPr>
        <p:sp>
          <p:nvSpPr>
            <p:cNvPr id="23" name="Rectangle 2"/>
            <p:cNvSpPr/>
            <p:nvPr/>
          </p:nvSpPr>
          <p:spPr>
            <a:xfrm>
              <a:off x="352362" y="157054"/>
              <a:ext cx="4928235" cy="788652"/>
            </a:xfrm>
            <a:prstGeom prst="rect">
              <a:avLst/>
            </a:prstGeom>
            <a:solidFill>
              <a:srgbClr val="F7C3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L="450215" algn="just" rtl="0">
                <a:lnSpc>
                  <a:spcPct val="115000"/>
                </a:lnSpc>
                <a:spcAft>
                  <a:spcPts val="0"/>
                </a:spcAft>
                <a:tabLst>
                  <a:tab pos="849630" algn="l"/>
                  <a:tab pos="1140460" algn="l"/>
                </a:tabLst>
              </a:pPr>
              <a:r>
                <a:rPr lang="en-US" sz="1000">
                  <a:effectLst/>
                  <a:latin typeface="Times New Roman" panose="02020603050405020304" pitchFamily="18" charset="0"/>
                  <a:ea typeface="Calibri" panose="020F0502020204030204" pitchFamily="34" charset="0"/>
                  <a:cs typeface="Arial" panose="020B0604020202020204" pitchFamily="34" charset="0"/>
                </a:rPr>
                <a:t> </a:t>
              </a:r>
              <a:endParaRPr lang="en-US" sz="1100">
                <a:effectLst/>
                <a:ea typeface="Calibri" panose="020F0502020204030204" pitchFamily="34" charset="0"/>
                <a:cs typeface="Arial" panose="020B0604020202020204" pitchFamily="34" charset="0"/>
              </a:endParaRPr>
            </a:p>
            <a:p>
              <a:pPr marL="342900" lvl="0" indent="-342900" algn="just" rtl="0">
                <a:lnSpc>
                  <a:spcPct val="150000"/>
                </a:lnSpc>
                <a:spcAft>
                  <a:spcPts val="0"/>
                </a:spcAft>
                <a:buClr>
                  <a:srgbClr val="ED7D31"/>
                </a:buClr>
                <a:buSzPts val="1000"/>
                <a:buFont typeface="Times New Roman" panose="02020603050405020304" pitchFamily="18" charset="0"/>
                <a:buChar char="►"/>
              </a:pPr>
              <a:r>
                <a:rPr lang="en-US" sz="1400">
                  <a:solidFill>
                    <a:srgbClr val="000000"/>
                  </a:solidFill>
                  <a:effectLst/>
                  <a:uFill>
                    <a:solidFill>
                      <a:srgbClr val="5B9BD5"/>
                    </a:solidFill>
                  </a:uFill>
                  <a:latin typeface="Times New Roman" panose="02020603050405020304" pitchFamily="18" charset="0"/>
                  <a:ea typeface="Calibri" panose="020F0502020204030204" pitchFamily="34" charset="0"/>
                  <a:cs typeface="Arial" panose="020B0604020202020204" pitchFamily="34" charset="0"/>
                </a:rPr>
                <a:t>Visual communication is the conveyance of ideas and information in forms that can be read or looked upon.</a:t>
              </a:r>
              <a:endParaRPr lang="en-US" sz="1100">
                <a:effectLst/>
                <a:uFill>
                  <a:solidFill>
                    <a:srgbClr val="5B9BD5"/>
                  </a:solidFill>
                </a:uFill>
                <a:ea typeface="Calibri" panose="020F0502020204030204" pitchFamily="34" charset="0"/>
                <a:cs typeface="Arial" panose="020B0604020202020204" pitchFamily="34" charset="0"/>
              </a:endParaRPr>
            </a:p>
            <a:p>
              <a:pPr marL="180340" algn="just" rtl="0">
                <a:lnSpc>
                  <a:spcPct val="115000"/>
                </a:lnSpc>
                <a:spcAft>
                  <a:spcPts val="0"/>
                </a:spcAft>
                <a:tabLst>
                  <a:tab pos="849630" algn="l"/>
                  <a:tab pos="1140460" algn="l"/>
                </a:tabLst>
              </a:pPr>
              <a:r>
                <a:rPr lang="en-US" sz="14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endParaRPr lang="en-US" sz="1100">
                <a:effectLst/>
                <a:ea typeface="Calibri" panose="020F0502020204030204" pitchFamily="34" charset="0"/>
                <a:cs typeface="Arial" panose="020B0604020202020204" pitchFamily="34" charset="0"/>
              </a:endParaRPr>
            </a:p>
          </p:txBody>
        </p:sp>
        <p:sp>
          <p:nvSpPr>
            <p:cNvPr id="24" name="Freeform: Shape 4"/>
            <p:cNvSpPr/>
            <p:nvPr/>
          </p:nvSpPr>
          <p:spPr>
            <a:xfrm>
              <a:off x="0" y="0"/>
              <a:ext cx="2303853" cy="671195"/>
            </a:xfrm>
            <a:custGeom>
              <a:avLst/>
              <a:gdLst>
                <a:gd name="connsiteX0" fmla="*/ 360251 w 5532438"/>
                <a:gd name="connsiteY0" fmla="*/ 0 h 1120776"/>
                <a:gd name="connsiteX1" fmla="*/ 384174 w 5532438"/>
                <a:gd name="connsiteY1" fmla="*/ 0 h 1120776"/>
                <a:gd name="connsiteX2" fmla="*/ 785923 w 5532438"/>
                <a:gd name="connsiteY2" fmla="*/ 0 h 1120776"/>
                <a:gd name="connsiteX3" fmla="*/ 5532438 w 5532438"/>
                <a:gd name="connsiteY3" fmla="*/ 0 h 1120776"/>
                <a:gd name="connsiteX4" fmla="*/ 5532438 w 5532438"/>
                <a:gd name="connsiteY4" fmla="*/ 425450 h 1120776"/>
                <a:gd name="connsiteX5" fmla="*/ 1719261 w 5532438"/>
                <a:gd name="connsiteY5" fmla="*/ 425450 h 1120776"/>
                <a:gd name="connsiteX6" fmla="*/ 1506425 w 5532438"/>
                <a:gd name="connsiteY6" fmla="*/ 425450 h 1120776"/>
                <a:gd name="connsiteX7" fmla="*/ 1153493 w 5532438"/>
                <a:gd name="connsiteY7" fmla="*/ 713098 h 1120776"/>
                <a:gd name="connsiteX8" fmla="*/ 1151604 w 5532438"/>
                <a:gd name="connsiteY8" fmla="*/ 731837 h 1120776"/>
                <a:gd name="connsiteX9" fmla="*/ 1146174 w 5532438"/>
                <a:gd name="connsiteY9" fmla="*/ 731837 h 1120776"/>
                <a:gd name="connsiteX10" fmla="*/ 1146174 w 5532438"/>
                <a:gd name="connsiteY10" fmla="*/ 760525 h 1120776"/>
                <a:gd name="connsiteX11" fmla="*/ 785923 w 5532438"/>
                <a:gd name="connsiteY11" fmla="*/ 1120776 h 1120776"/>
                <a:gd name="connsiteX12" fmla="*/ 360251 w 5532438"/>
                <a:gd name="connsiteY12" fmla="*/ 1120776 h 1120776"/>
                <a:gd name="connsiteX13" fmla="*/ 0 w 5532438"/>
                <a:gd name="connsiteY13" fmla="*/ 760525 h 1120776"/>
                <a:gd name="connsiteX14" fmla="*/ 0 w 5532438"/>
                <a:gd name="connsiteY14" fmla="*/ 360251 h 1120776"/>
                <a:gd name="connsiteX15" fmla="*/ 360251 w 5532438"/>
                <a:gd name="connsiteY15" fmla="*/ 0 h 1120776"/>
                <a:gd name="connsiteX0" fmla="*/ 360251 w 5532438"/>
                <a:gd name="connsiteY0" fmla="*/ 0 h 1120776"/>
                <a:gd name="connsiteX1" fmla="*/ 384174 w 5532438"/>
                <a:gd name="connsiteY1" fmla="*/ 0 h 1120776"/>
                <a:gd name="connsiteX2" fmla="*/ 785923 w 5532438"/>
                <a:gd name="connsiteY2" fmla="*/ 0 h 1120776"/>
                <a:gd name="connsiteX3" fmla="*/ 5532438 w 5532438"/>
                <a:gd name="connsiteY3" fmla="*/ 0 h 1120776"/>
                <a:gd name="connsiteX4" fmla="*/ 5532438 w 5532438"/>
                <a:gd name="connsiteY4" fmla="*/ 425450 h 1120776"/>
                <a:gd name="connsiteX5" fmla="*/ 1719261 w 5532438"/>
                <a:gd name="connsiteY5" fmla="*/ 425450 h 1120776"/>
                <a:gd name="connsiteX6" fmla="*/ 1506425 w 5532438"/>
                <a:gd name="connsiteY6" fmla="*/ 425450 h 1120776"/>
                <a:gd name="connsiteX7" fmla="*/ 1153493 w 5532438"/>
                <a:gd name="connsiteY7" fmla="*/ 713098 h 1120776"/>
                <a:gd name="connsiteX8" fmla="*/ 1151604 w 5532438"/>
                <a:gd name="connsiteY8" fmla="*/ 731837 h 1120776"/>
                <a:gd name="connsiteX9" fmla="*/ 1146174 w 5532438"/>
                <a:gd name="connsiteY9" fmla="*/ 760525 h 1120776"/>
                <a:gd name="connsiteX10" fmla="*/ 785923 w 5532438"/>
                <a:gd name="connsiteY10" fmla="*/ 1120776 h 1120776"/>
                <a:gd name="connsiteX11" fmla="*/ 360251 w 5532438"/>
                <a:gd name="connsiteY11" fmla="*/ 1120776 h 1120776"/>
                <a:gd name="connsiteX12" fmla="*/ 0 w 5532438"/>
                <a:gd name="connsiteY12" fmla="*/ 760525 h 1120776"/>
                <a:gd name="connsiteX13" fmla="*/ 0 w 5532438"/>
                <a:gd name="connsiteY13" fmla="*/ 360251 h 1120776"/>
                <a:gd name="connsiteX14" fmla="*/ 360251 w 5532438"/>
                <a:gd name="connsiteY14" fmla="*/ 0 h 1120776"/>
                <a:gd name="connsiteX0" fmla="*/ 360251 w 5532438"/>
                <a:gd name="connsiteY0" fmla="*/ 0 h 1120776"/>
                <a:gd name="connsiteX1" fmla="*/ 384174 w 5532438"/>
                <a:gd name="connsiteY1" fmla="*/ 0 h 1120776"/>
                <a:gd name="connsiteX2" fmla="*/ 785923 w 5532438"/>
                <a:gd name="connsiteY2" fmla="*/ 0 h 1120776"/>
                <a:gd name="connsiteX3" fmla="*/ 5532438 w 5532438"/>
                <a:gd name="connsiteY3" fmla="*/ 0 h 1120776"/>
                <a:gd name="connsiteX4" fmla="*/ 5532438 w 5532438"/>
                <a:gd name="connsiteY4" fmla="*/ 425450 h 1120776"/>
                <a:gd name="connsiteX5" fmla="*/ 1719261 w 5532438"/>
                <a:gd name="connsiteY5" fmla="*/ 425450 h 1120776"/>
                <a:gd name="connsiteX6" fmla="*/ 1506425 w 5532438"/>
                <a:gd name="connsiteY6" fmla="*/ 425450 h 1120776"/>
                <a:gd name="connsiteX7" fmla="*/ 1153493 w 5532438"/>
                <a:gd name="connsiteY7" fmla="*/ 713098 h 1120776"/>
                <a:gd name="connsiteX8" fmla="*/ 1146174 w 5532438"/>
                <a:gd name="connsiteY8" fmla="*/ 760525 h 1120776"/>
                <a:gd name="connsiteX9" fmla="*/ 785923 w 5532438"/>
                <a:gd name="connsiteY9" fmla="*/ 1120776 h 1120776"/>
                <a:gd name="connsiteX10" fmla="*/ 360251 w 5532438"/>
                <a:gd name="connsiteY10" fmla="*/ 1120776 h 1120776"/>
                <a:gd name="connsiteX11" fmla="*/ 0 w 5532438"/>
                <a:gd name="connsiteY11" fmla="*/ 760525 h 1120776"/>
                <a:gd name="connsiteX12" fmla="*/ 0 w 5532438"/>
                <a:gd name="connsiteY12" fmla="*/ 360251 h 1120776"/>
                <a:gd name="connsiteX13" fmla="*/ 360251 w 5532438"/>
                <a:gd name="connsiteY13" fmla="*/ 0 h 112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32438" h="1120776">
                  <a:moveTo>
                    <a:pt x="360251" y="0"/>
                  </a:moveTo>
                  <a:lnTo>
                    <a:pt x="384174" y="0"/>
                  </a:lnTo>
                  <a:lnTo>
                    <a:pt x="785923" y="0"/>
                  </a:lnTo>
                  <a:lnTo>
                    <a:pt x="5532438" y="0"/>
                  </a:lnTo>
                  <a:lnTo>
                    <a:pt x="5532438" y="425450"/>
                  </a:lnTo>
                  <a:lnTo>
                    <a:pt x="1719261" y="425450"/>
                  </a:lnTo>
                  <a:lnTo>
                    <a:pt x="1506425" y="425450"/>
                  </a:lnTo>
                  <a:cubicBezTo>
                    <a:pt x="1332334" y="425450"/>
                    <a:pt x="1187085" y="548938"/>
                    <a:pt x="1153493" y="713098"/>
                  </a:cubicBezTo>
                  <a:lnTo>
                    <a:pt x="1146174" y="760525"/>
                  </a:lnTo>
                  <a:cubicBezTo>
                    <a:pt x="1146174" y="959486"/>
                    <a:pt x="984884" y="1120776"/>
                    <a:pt x="785923" y="1120776"/>
                  </a:cubicBezTo>
                  <a:lnTo>
                    <a:pt x="360251" y="1120776"/>
                  </a:lnTo>
                  <a:cubicBezTo>
                    <a:pt x="161290" y="1120776"/>
                    <a:pt x="0" y="959486"/>
                    <a:pt x="0" y="760525"/>
                  </a:cubicBezTo>
                  <a:lnTo>
                    <a:pt x="0" y="360251"/>
                  </a:lnTo>
                  <a:cubicBezTo>
                    <a:pt x="0" y="161290"/>
                    <a:pt x="161290" y="0"/>
                    <a:pt x="360251"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ar-SA"/>
            </a:p>
          </p:txBody>
        </p:sp>
        <p:sp>
          <p:nvSpPr>
            <p:cNvPr id="25" name="Rectangle 5"/>
            <p:cNvSpPr/>
            <p:nvPr/>
          </p:nvSpPr>
          <p:spPr>
            <a:xfrm>
              <a:off x="252413" y="0"/>
              <a:ext cx="5027930" cy="3048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ar-SA"/>
            </a:p>
          </p:txBody>
        </p:sp>
      </p:grpSp>
      <p:graphicFrame>
        <p:nvGraphicFramePr>
          <p:cNvPr id="10" name="جدول 9"/>
          <p:cNvGraphicFramePr>
            <a:graphicFrameLocks noGrp="1"/>
          </p:cNvGraphicFramePr>
          <p:nvPr>
            <p:extLst>
              <p:ext uri="{D42A27DB-BD31-4B8C-83A1-F6EECF244321}">
                <p14:modId xmlns:p14="http://schemas.microsoft.com/office/powerpoint/2010/main" val="503803550"/>
              </p:ext>
            </p:extLst>
          </p:nvPr>
        </p:nvGraphicFramePr>
        <p:xfrm>
          <a:off x="256970" y="2029418"/>
          <a:ext cx="9365311" cy="3779520"/>
        </p:xfrm>
        <a:graphic>
          <a:graphicData uri="http://schemas.openxmlformats.org/drawingml/2006/table">
            <a:tbl>
              <a:tblPr firstRow="1" firstCol="1" bandRow="1">
                <a:tableStyleId>{5FD0F851-EC5A-4D38-B0AD-8093EC10F338}</a:tableStyleId>
              </a:tblPr>
              <a:tblGrid>
                <a:gridCol w="4702525"/>
                <a:gridCol w="4662786"/>
              </a:tblGrid>
              <a:tr h="0">
                <a:tc>
                  <a:txBody>
                    <a:bodyPr/>
                    <a:lstStyle/>
                    <a:p>
                      <a:pPr algn="ctr">
                        <a:spcBef>
                          <a:spcPts val="600"/>
                        </a:spcBef>
                        <a:spcAft>
                          <a:spcPts val="600"/>
                        </a:spcAft>
                      </a:pPr>
                      <a:r>
                        <a:rPr lang="en-US" sz="2400" b="0" dirty="0">
                          <a:solidFill>
                            <a:schemeClr val="tx2"/>
                          </a:solidFill>
                          <a:effectLst/>
                          <a:latin typeface="Arial Black" panose="020B0A04020102020204" pitchFamily="34" charset="0"/>
                          <a:cs typeface="Sakkal Majalla" panose="02000000000000000000" pitchFamily="2" charset="-78"/>
                        </a:rPr>
                        <a:t>Suitable </a:t>
                      </a:r>
                      <a:endParaRPr lang="en-US" sz="2400" b="0" dirty="0">
                        <a:solidFill>
                          <a:schemeClr val="tx2"/>
                        </a:solidFill>
                        <a:effectLst/>
                        <a:latin typeface="Arial Black" panose="020B0A04020102020204" pitchFamily="34" charset="0"/>
                        <a:ea typeface="Calibri" panose="020F0502020204030204" pitchFamily="34" charset="0"/>
                        <a:cs typeface="Sakkal Majalla" panose="02000000000000000000" pitchFamily="2" charset="-78"/>
                      </a:endParaRPr>
                    </a:p>
                  </a:txBody>
                  <a:tcPr marL="68580" marR="68580" marT="0" marB="0">
                    <a:solidFill>
                      <a:schemeClr val="bg1"/>
                    </a:solidFill>
                  </a:tcPr>
                </a:tc>
                <a:tc>
                  <a:txBody>
                    <a:bodyPr/>
                    <a:lstStyle/>
                    <a:p>
                      <a:pPr algn="ctr">
                        <a:spcBef>
                          <a:spcPts val="600"/>
                        </a:spcBef>
                        <a:spcAft>
                          <a:spcPts val="600"/>
                        </a:spcAft>
                      </a:pPr>
                      <a:r>
                        <a:rPr lang="en-US" sz="2400" b="0" dirty="0">
                          <a:solidFill>
                            <a:schemeClr val="tx2"/>
                          </a:solidFill>
                          <a:effectLst/>
                          <a:latin typeface="Arial Black" panose="020B0A04020102020204" pitchFamily="34" charset="0"/>
                          <a:cs typeface="Sakkal Majalla" panose="02000000000000000000" pitchFamily="2" charset="-78"/>
                        </a:rPr>
                        <a:t>Unsuitable</a:t>
                      </a:r>
                      <a:endParaRPr lang="en-US" sz="2400" b="0" dirty="0">
                        <a:solidFill>
                          <a:schemeClr val="tx2"/>
                        </a:solidFill>
                        <a:effectLst/>
                        <a:latin typeface="Arial Black" panose="020B0A04020102020204" pitchFamily="34" charset="0"/>
                        <a:ea typeface="Calibri" panose="020F0502020204030204" pitchFamily="34" charset="0"/>
                        <a:cs typeface="Sakkal Majalla" panose="02000000000000000000" pitchFamily="2" charset="-78"/>
                      </a:endParaRPr>
                    </a:p>
                  </a:txBody>
                  <a:tcPr marL="68580" marR="68580" marT="0" marB="0">
                    <a:solidFill>
                      <a:schemeClr val="bg1"/>
                    </a:solidFill>
                  </a:tcPr>
                </a:tc>
              </a:tr>
              <a:tr h="0">
                <a:tc>
                  <a:txBody>
                    <a:bodyPr/>
                    <a:lstStyle/>
                    <a:p>
                      <a:pPr marL="342900" lvl="0" indent="-342900" algn="just" rtl="0">
                        <a:spcBef>
                          <a:spcPts val="600"/>
                        </a:spcBef>
                        <a:spcAft>
                          <a:spcPts val="600"/>
                        </a:spcAft>
                        <a:buClr>
                          <a:srgbClr val="8496B0"/>
                        </a:buClr>
                        <a:buSzPts val="1000"/>
                        <a:buFont typeface="Times New Roman" panose="02020603050405020304" pitchFamily="18" charset="0"/>
                        <a:buChar char="►"/>
                      </a:pPr>
                      <a:r>
                        <a:rPr lang="en-US" sz="2800" b="1" dirty="0">
                          <a:effectLst/>
                          <a:uFill>
                            <a:solidFill>
                              <a:srgbClr val="5B9BD5"/>
                            </a:solidFill>
                          </a:uFill>
                          <a:latin typeface="Sakkal Majalla" panose="02000000000000000000" pitchFamily="2" charset="-78"/>
                          <a:cs typeface="Sakkal Majalla" panose="02000000000000000000" pitchFamily="2" charset="-78"/>
                        </a:rPr>
                        <a:t>Speed is important.</a:t>
                      </a:r>
                      <a:endParaRPr lang="en-US" sz="2800" b="1" dirty="0">
                        <a:solidFill>
                          <a:srgbClr val="000000"/>
                        </a:solidFill>
                        <a:effectLst/>
                        <a:uFill>
                          <a:solidFill>
                            <a:srgbClr val="5B9BD5"/>
                          </a:solidFill>
                        </a:uFill>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c>
                  <a:txBody>
                    <a:bodyPr/>
                    <a:lstStyle/>
                    <a:p>
                      <a:pPr marL="342900" lvl="0" indent="-342900" algn="just" rtl="0">
                        <a:spcBef>
                          <a:spcPts val="600"/>
                        </a:spcBef>
                        <a:spcAft>
                          <a:spcPts val="600"/>
                        </a:spcAft>
                        <a:buClr>
                          <a:srgbClr val="8496B0"/>
                        </a:buClr>
                        <a:buSzPts val="1000"/>
                        <a:buFont typeface="Times New Roman" panose="02020603050405020304" pitchFamily="18" charset="0"/>
                        <a:buChar char="►"/>
                      </a:pPr>
                      <a:r>
                        <a:rPr lang="en-US" sz="2800" b="1">
                          <a:effectLst/>
                          <a:uFill>
                            <a:solidFill>
                              <a:srgbClr val="5B9BD5"/>
                            </a:solidFill>
                          </a:uFill>
                          <a:latin typeface="Sakkal Majalla" panose="02000000000000000000" pitchFamily="2" charset="-78"/>
                          <a:cs typeface="Sakkal Majalla" panose="02000000000000000000" pitchFamily="2" charset="-78"/>
                        </a:rPr>
                        <a:t>The subject is highly confidential.</a:t>
                      </a:r>
                      <a:endParaRPr lang="en-US" sz="2800" b="1">
                        <a:solidFill>
                          <a:srgbClr val="000000"/>
                        </a:solidFill>
                        <a:effectLst/>
                        <a:uFill>
                          <a:solidFill>
                            <a:srgbClr val="5B9BD5"/>
                          </a:solidFill>
                        </a:uFill>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r>
              <a:tr h="0">
                <a:tc>
                  <a:txBody>
                    <a:bodyPr/>
                    <a:lstStyle/>
                    <a:p>
                      <a:pPr marL="342900" lvl="0" indent="-342900" algn="just" rtl="0">
                        <a:spcBef>
                          <a:spcPts val="600"/>
                        </a:spcBef>
                        <a:spcAft>
                          <a:spcPts val="600"/>
                        </a:spcAft>
                        <a:buClr>
                          <a:srgbClr val="8496B0"/>
                        </a:buClr>
                        <a:buSzPts val="1000"/>
                        <a:buFont typeface="Times New Roman" panose="02020603050405020304" pitchFamily="18" charset="0"/>
                        <a:buChar char="►"/>
                      </a:pPr>
                      <a:r>
                        <a:rPr lang="en-US" sz="2800" b="1" dirty="0">
                          <a:effectLst/>
                          <a:uFill>
                            <a:solidFill>
                              <a:srgbClr val="5B9BD5"/>
                            </a:solidFill>
                          </a:uFill>
                          <a:latin typeface="Sakkal Majalla" panose="02000000000000000000" pitchFamily="2" charset="-78"/>
                          <a:cs typeface="Sakkal Majalla" panose="02000000000000000000" pitchFamily="2" charset="-78"/>
                        </a:rPr>
                        <a:t>You need to discuss something with someone and cannot do so in person.</a:t>
                      </a:r>
                      <a:endParaRPr lang="en-US" sz="2800" b="1" dirty="0">
                        <a:solidFill>
                          <a:srgbClr val="000000"/>
                        </a:solidFill>
                        <a:effectLst/>
                        <a:uFill>
                          <a:solidFill>
                            <a:srgbClr val="5B9BD5"/>
                          </a:solidFill>
                        </a:uFill>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solidFill>
                      <a:schemeClr val="bg1"/>
                    </a:solidFill>
                  </a:tcPr>
                </a:tc>
                <a:tc>
                  <a:txBody>
                    <a:bodyPr/>
                    <a:lstStyle/>
                    <a:p>
                      <a:pPr marL="342900" lvl="0" indent="-342900" algn="just" rtl="0">
                        <a:spcBef>
                          <a:spcPts val="600"/>
                        </a:spcBef>
                        <a:spcAft>
                          <a:spcPts val="600"/>
                        </a:spcAft>
                        <a:buClr>
                          <a:srgbClr val="8496B0"/>
                        </a:buClr>
                        <a:buSzPts val="1000"/>
                        <a:buFont typeface="Times New Roman" panose="02020603050405020304" pitchFamily="18" charset="0"/>
                        <a:buChar char="►"/>
                      </a:pPr>
                      <a:r>
                        <a:rPr lang="en-US" sz="2800" b="1" dirty="0">
                          <a:effectLst/>
                          <a:uFill>
                            <a:solidFill>
                              <a:srgbClr val="5B9BD5"/>
                            </a:solidFill>
                          </a:uFill>
                          <a:latin typeface="Sakkal Majalla" panose="02000000000000000000" pitchFamily="2" charset="-78"/>
                          <a:cs typeface="Sakkal Majalla" panose="02000000000000000000" pitchFamily="2" charset="-78"/>
                        </a:rPr>
                        <a:t>Full written record of an exchange is needed.</a:t>
                      </a:r>
                      <a:endParaRPr lang="en-US" sz="2800" b="1" dirty="0">
                        <a:solidFill>
                          <a:srgbClr val="000000"/>
                        </a:solidFill>
                        <a:effectLst/>
                        <a:uFill>
                          <a:solidFill>
                            <a:srgbClr val="5B9BD5"/>
                          </a:solidFill>
                        </a:uFill>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solidFill>
                      <a:schemeClr val="bg1"/>
                    </a:solidFill>
                  </a:tcPr>
                </a:tc>
              </a:tr>
              <a:tr h="0">
                <a:tc>
                  <a:txBody>
                    <a:bodyPr/>
                    <a:lstStyle/>
                    <a:p>
                      <a:pPr marL="342900" lvl="0" indent="-342900" algn="just" rtl="0">
                        <a:spcBef>
                          <a:spcPts val="600"/>
                        </a:spcBef>
                        <a:spcAft>
                          <a:spcPts val="600"/>
                        </a:spcAft>
                        <a:buClr>
                          <a:srgbClr val="8496B0"/>
                        </a:buClr>
                        <a:buSzPts val="1000"/>
                        <a:buFont typeface="Times New Roman" panose="02020603050405020304" pitchFamily="18" charset="0"/>
                        <a:buChar char="►"/>
                      </a:pPr>
                      <a:r>
                        <a:rPr lang="en-US" sz="2800" b="1">
                          <a:effectLst/>
                          <a:uFill>
                            <a:solidFill>
                              <a:srgbClr val="5B9BD5"/>
                            </a:solidFill>
                          </a:uFill>
                          <a:latin typeface="Sakkal Majalla" panose="02000000000000000000" pitchFamily="2" charset="-78"/>
                          <a:cs typeface="Sakkal Majalla" panose="02000000000000000000" pitchFamily="2" charset="-78"/>
                        </a:rPr>
                        <a:t>To discuss documents in details but holding a meeting is impossible.</a:t>
                      </a:r>
                      <a:endParaRPr lang="en-US" sz="2800" b="1">
                        <a:solidFill>
                          <a:srgbClr val="000000"/>
                        </a:solidFill>
                        <a:effectLst/>
                        <a:uFill>
                          <a:solidFill>
                            <a:srgbClr val="5B9BD5"/>
                          </a:solidFill>
                        </a:uFill>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c>
                  <a:txBody>
                    <a:bodyPr/>
                    <a:lstStyle/>
                    <a:p>
                      <a:pPr marL="342900" lvl="0" indent="-342900" algn="just" rtl="0">
                        <a:spcBef>
                          <a:spcPts val="600"/>
                        </a:spcBef>
                        <a:spcAft>
                          <a:spcPts val="600"/>
                        </a:spcAft>
                        <a:buClr>
                          <a:srgbClr val="8496B0"/>
                        </a:buClr>
                        <a:buSzPts val="1000"/>
                        <a:buFont typeface="Times New Roman" panose="02020603050405020304" pitchFamily="18" charset="0"/>
                        <a:buChar char="►"/>
                      </a:pPr>
                      <a:r>
                        <a:rPr lang="en-US" sz="2800" b="1" dirty="0">
                          <a:effectLst/>
                          <a:uFill>
                            <a:solidFill>
                              <a:srgbClr val="5B9BD5"/>
                            </a:solidFill>
                          </a:uFill>
                          <a:latin typeface="Sakkal Majalla" panose="02000000000000000000" pitchFamily="2" charset="-78"/>
                          <a:cs typeface="Sakkal Majalla" panose="02000000000000000000" pitchFamily="2" charset="-78"/>
                        </a:rPr>
                        <a:t>The subject is complicated and needs to be considered carefully and at some length by the other person.</a:t>
                      </a:r>
                      <a:endParaRPr lang="en-US" sz="2800" b="1" dirty="0">
                        <a:solidFill>
                          <a:srgbClr val="000000"/>
                        </a:solidFill>
                        <a:effectLst/>
                        <a:uFill>
                          <a:solidFill>
                            <a:srgbClr val="5B9BD5"/>
                          </a:solidFill>
                        </a:uFill>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r>
            </a:tbl>
          </a:graphicData>
        </a:graphic>
      </p:graphicFrame>
      <p:sp>
        <p:nvSpPr>
          <p:cNvPr id="26" name="مستطيل مستدير الزوايا 25">
            <a:hlinkClick r:id="rId3" action="ppaction://hlinksldjump"/>
          </p:cNvPr>
          <p:cNvSpPr/>
          <p:nvPr/>
        </p:nvSpPr>
        <p:spPr>
          <a:xfrm>
            <a:off x="9783183" y="185420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27" name="مستطيل مستدير الزوايا 26">
            <a:hlinkClick r:id="rId4" action="ppaction://hlinksldjump"/>
          </p:cNvPr>
          <p:cNvSpPr/>
          <p:nvPr/>
        </p:nvSpPr>
        <p:spPr>
          <a:xfrm>
            <a:off x="9783183" y="257291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28" name="مستطيل مستدير الزوايا 27">
            <a:hlinkClick r:id="rId5" action="ppaction://hlinksldjump"/>
          </p:cNvPr>
          <p:cNvSpPr/>
          <p:nvPr/>
        </p:nvSpPr>
        <p:spPr>
          <a:xfrm>
            <a:off x="9783183" y="3291617"/>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46" name="مستطيل مستدير الزوايا 45">
            <a:hlinkClick r:id="rId6" action="ppaction://hlinksldjump"/>
          </p:cNvPr>
          <p:cNvSpPr/>
          <p:nvPr/>
        </p:nvSpPr>
        <p:spPr>
          <a:xfrm>
            <a:off x="9783183" y="5457558"/>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48" name="مستطيل مستدير الزوايا 47">
            <a:hlinkClick r:id="rId7" action="ppaction://hlinksldjump"/>
          </p:cNvPr>
          <p:cNvSpPr/>
          <p:nvPr/>
        </p:nvSpPr>
        <p:spPr>
          <a:xfrm>
            <a:off x="9783183" y="4010324"/>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49" name="مستطيل مستدير الزوايا 48">
            <a:hlinkClick r:id="rId8" action="ppaction://hlinksldjump"/>
          </p:cNvPr>
          <p:cNvSpPr/>
          <p:nvPr/>
        </p:nvSpPr>
        <p:spPr>
          <a:xfrm>
            <a:off x="9783183" y="472903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Fourth Goal</a:t>
            </a:r>
            <a:endParaRPr lang="ar-BH" dirty="0">
              <a:solidFill>
                <a:srgbClr val="3F5378"/>
              </a:solidFill>
              <a:latin typeface="Arial Black" panose="020B0A04020102020204" pitchFamily="34" charset="0"/>
            </a:endParaRPr>
          </a:p>
        </p:txBody>
      </p:sp>
      <p:sp>
        <p:nvSpPr>
          <p:cNvPr id="50" name="TextBox 12">
            <a:extLst>
              <a:ext uri="{FF2B5EF4-FFF2-40B4-BE49-F238E27FC236}">
                <a16:creationId xmlns:a16="http://schemas.microsoft.com/office/drawing/2014/main" xmlns="" id="{E98CE9C2-6904-49B5-B3CF-B1053D82A6B9}"/>
              </a:ext>
            </a:extLst>
          </p:cNvPr>
          <p:cNvSpPr txBox="1"/>
          <p:nvPr/>
        </p:nvSpPr>
        <p:spPr>
          <a:xfrm>
            <a:off x="-478289"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3                 Lesson 3.3:  Telephone Communication </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51"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52" name="رابط مستقيم 51"/>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53"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1645068707"/>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just"/>
            <a:endParaRPr lang="en-US" sz="2800" b="1" dirty="0">
              <a:solidFill>
                <a:schemeClr val="tx1"/>
              </a:solidFill>
              <a:latin typeface="Sakkal Majalla" panose="02000000000000000000" pitchFamily="2" charset="-78"/>
              <a:cs typeface="Sakkal Majalla" panose="02000000000000000000" pitchFamily="2" charset="-78"/>
            </a:endParaRPr>
          </a:p>
          <a:p>
            <a:pPr marL="4935538" algn="just"/>
            <a:r>
              <a:rPr lang="en-US" sz="3200" b="1" dirty="0" smtClean="0">
                <a:solidFill>
                  <a:schemeClr val="tx1"/>
                </a:solidFill>
                <a:latin typeface="Sakkal Majalla" panose="02000000000000000000" pitchFamily="2" charset="-78"/>
                <a:cs typeface="Sakkal Majalla" panose="02000000000000000000" pitchFamily="2" charset="-78"/>
              </a:rPr>
              <a:t>Some </a:t>
            </a:r>
            <a:r>
              <a:rPr lang="en-US" sz="3200" b="1" dirty="0">
                <a:solidFill>
                  <a:schemeClr val="tx1"/>
                </a:solidFill>
                <a:latin typeface="Sakkal Majalla" panose="02000000000000000000" pitchFamily="2" charset="-78"/>
                <a:cs typeface="Sakkal Majalla" panose="02000000000000000000" pitchFamily="2" charset="-78"/>
              </a:rPr>
              <a:t>situations demand a combination of a telephone call and a letter.  The most usual practice is to send a letter of confirmation following the call, to provide a record of what has been said or agreed on.</a:t>
            </a:r>
          </a:p>
          <a:p>
            <a:pPr lvl="0" algn="just"/>
            <a:endParaRPr lang="en-US" sz="2800" b="1" dirty="0" smtClean="0">
              <a:solidFill>
                <a:schemeClr val="tx1"/>
              </a:solidFill>
              <a:latin typeface="Sakkal Majalla" panose="02000000000000000000" pitchFamily="2" charset="-78"/>
              <a:cs typeface="Sakkal Majalla" panose="02000000000000000000" pitchFamily="2" charset="-78"/>
            </a:endParaRPr>
          </a:p>
          <a:p>
            <a:pPr lvl="0" algn="just"/>
            <a:endParaRPr lang="en-US" sz="2800" b="1" dirty="0">
              <a:solidFill>
                <a:schemeClr val="tx1"/>
              </a:solidFill>
              <a:latin typeface="Sakkal Majalla" panose="02000000000000000000" pitchFamily="2" charset="-78"/>
              <a:cs typeface="Sakkal Majalla" panose="02000000000000000000" pitchFamily="2" charset="-78"/>
            </a:endParaRPr>
          </a:p>
          <a:p>
            <a:pPr lvl="0" algn="just"/>
            <a:endParaRPr lang="en-US" sz="2800" b="1" dirty="0">
              <a:solidFill>
                <a:schemeClr val="tx1"/>
              </a:solidFill>
              <a:latin typeface="Sakkal Majalla" panose="02000000000000000000" pitchFamily="2" charset="-78"/>
              <a:cs typeface="Sakkal Majalla" panose="02000000000000000000" pitchFamily="2" charset="-78"/>
            </a:endParaRPr>
          </a:p>
          <a:p>
            <a:pPr algn="just"/>
            <a:endParaRPr lang="en-US" sz="3600" b="1" dirty="0" smtClean="0">
              <a:solidFill>
                <a:schemeClr val="tx1"/>
              </a:solidFill>
              <a:latin typeface="Sakkal Majalla" panose="02000000000000000000" pitchFamily="2" charset="-78"/>
              <a:cs typeface="Sakkal Majalla" panose="02000000000000000000" pitchFamily="2" charset="-78"/>
            </a:endParaRPr>
          </a:p>
          <a:p>
            <a:pPr algn="ctr"/>
            <a:endParaRPr lang="ar-BH" sz="32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75487" y="423797"/>
            <a:ext cx="6927393" cy="766200"/>
          </a:xfrm>
        </p:spPr>
        <p:txBody>
          <a:bodyPr>
            <a:noAutofit/>
          </a:bodyPr>
          <a:lstStyle/>
          <a:p>
            <a:pPr algn="ctr"/>
            <a:r>
              <a:rPr lang="en-US" sz="4800" b="1" dirty="0" smtClean="0">
                <a:solidFill>
                  <a:schemeClr val="bg1"/>
                </a:solidFill>
                <a:latin typeface="Arial Black" panose="020B0A04020102020204" pitchFamily="34" charset="0"/>
              </a:rPr>
              <a:t>When to Call</a:t>
            </a:r>
            <a:endParaRPr lang="en-US" sz="4800" dirty="0">
              <a:solidFill>
                <a:schemeClr val="bg1"/>
              </a:solidFill>
              <a:latin typeface="Arial Black" panose="020B0A04020102020204" pitchFamily="34" charset="0"/>
            </a:endParaRPr>
          </a:p>
        </p:txBody>
      </p:sp>
      <p:grpSp>
        <p:nvGrpSpPr>
          <p:cNvPr id="30" name="Google Shape;536;p37"/>
          <p:cNvGrpSpPr/>
          <p:nvPr/>
        </p:nvGrpSpPr>
        <p:grpSpPr>
          <a:xfrm>
            <a:off x="146939" y="291834"/>
            <a:ext cx="695430" cy="912661"/>
            <a:chOff x="590250" y="244200"/>
            <a:chExt cx="407975" cy="532175"/>
          </a:xfrm>
        </p:grpSpPr>
        <p:sp>
          <p:nvSpPr>
            <p:cNvPr id="31" name="Google Shape;537;p3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38;p3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539;p3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540;p3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541;p3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542;p37"/>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543;p37"/>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544;p37"/>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545;p37"/>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546;p3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547;p37"/>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548;p37"/>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549;p37"/>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550;p37"/>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5"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grpSp>
        <p:nvGrpSpPr>
          <p:cNvPr id="22" name="Group 1"/>
          <p:cNvGrpSpPr/>
          <p:nvPr/>
        </p:nvGrpSpPr>
        <p:grpSpPr>
          <a:xfrm>
            <a:off x="777240" y="9148445"/>
            <a:ext cx="6331585" cy="944880"/>
            <a:chOff x="0" y="0"/>
            <a:chExt cx="5280597" cy="945706"/>
          </a:xfrm>
        </p:grpSpPr>
        <p:sp>
          <p:nvSpPr>
            <p:cNvPr id="23" name="Rectangle 2"/>
            <p:cNvSpPr/>
            <p:nvPr/>
          </p:nvSpPr>
          <p:spPr>
            <a:xfrm>
              <a:off x="352362" y="157054"/>
              <a:ext cx="4928235" cy="788652"/>
            </a:xfrm>
            <a:prstGeom prst="rect">
              <a:avLst/>
            </a:prstGeom>
            <a:solidFill>
              <a:srgbClr val="F7C3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L="450215" algn="just" rtl="0">
                <a:lnSpc>
                  <a:spcPct val="115000"/>
                </a:lnSpc>
                <a:spcAft>
                  <a:spcPts val="0"/>
                </a:spcAft>
                <a:tabLst>
                  <a:tab pos="849630" algn="l"/>
                  <a:tab pos="1140460" algn="l"/>
                </a:tabLst>
              </a:pPr>
              <a:r>
                <a:rPr lang="en-US" sz="1000">
                  <a:effectLst/>
                  <a:latin typeface="Times New Roman" panose="02020603050405020304" pitchFamily="18" charset="0"/>
                  <a:ea typeface="Calibri" panose="020F0502020204030204" pitchFamily="34" charset="0"/>
                  <a:cs typeface="Arial" panose="020B0604020202020204" pitchFamily="34" charset="0"/>
                </a:rPr>
                <a:t> </a:t>
              </a:r>
              <a:endParaRPr lang="en-US" sz="1100">
                <a:effectLst/>
                <a:ea typeface="Calibri" panose="020F0502020204030204" pitchFamily="34" charset="0"/>
                <a:cs typeface="Arial" panose="020B0604020202020204" pitchFamily="34" charset="0"/>
              </a:endParaRPr>
            </a:p>
            <a:p>
              <a:pPr marL="342900" lvl="0" indent="-342900" algn="just" rtl="0">
                <a:lnSpc>
                  <a:spcPct val="150000"/>
                </a:lnSpc>
                <a:spcAft>
                  <a:spcPts val="0"/>
                </a:spcAft>
                <a:buClr>
                  <a:srgbClr val="ED7D31"/>
                </a:buClr>
                <a:buSzPts val="1000"/>
                <a:buFont typeface="Times New Roman" panose="02020603050405020304" pitchFamily="18" charset="0"/>
                <a:buChar char="►"/>
              </a:pPr>
              <a:r>
                <a:rPr lang="en-US" sz="1400">
                  <a:solidFill>
                    <a:srgbClr val="000000"/>
                  </a:solidFill>
                  <a:effectLst/>
                  <a:uFill>
                    <a:solidFill>
                      <a:srgbClr val="5B9BD5"/>
                    </a:solidFill>
                  </a:uFill>
                  <a:latin typeface="Times New Roman" panose="02020603050405020304" pitchFamily="18" charset="0"/>
                  <a:ea typeface="Calibri" panose="020F0502020204030204" pitchFamily="34" charset="0"/>
                  <a:cs typeface="Arial" panose="020B0604020202020204" pitchFamily="34" charset="0"/>
                </a:rPr>
                <a:t>Visual communication is the conveyance of ideas and information in forms that can be read or looked upon.</a:t>
              </a:r>
              <a:endParaRPr lang="en-US" sz="1100">
                <a:effectLst/>
                <a:uFill>
                  <a:solidFill>
                    <a:srgbClr val="5B9BD5"/>
                  </a:solidFill>
                </a:uFill>
                <a:ea typeface="Calibri" panose="020F0502020204030204" pitchFamily="34" charset="0"/>
                <a:cs typeface="Arial" panose="020B0604020202020204" pitchFamily="34" charset="0"/>
              </a:endParaRPr>
            </a:p>
            <a:p>
              <a:pPr marL="180340" algn="just" rtl="0">
                <a:lnSpc>
                  <a:spcPct val="115000"/>
                </a:lnSpc>
                <a:spcAft>
                  <a:spcPts val="0"/>
                </a:spcAft>
                <a:tabLst>
                  <a:tab pos="849630" algn="l"/>
                  <a:tab pos="1140460" algn="l"/>
                </a:tabLst>
              </a:pPr>
              <a:r>
                <a:rPr lang="en-US" sz="14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endParaRPr lang="en-US" sz="1100">
                <a:effectLst/>
                <a:ea typeface="Calibri" panose="020F0502020204030204" pitchFamily="34" charset="0"/>
                <a:cs typeface="Arial" panose="020B0604020202020204" pitchFamily="34" charset="0"/>
              </a:endParaRPr>
            </a:p>
          </p:txBody>
        </p:sp>
        <p:sp>
          <p:nvSpPr>
            <p:cNvPr id="24" name="Freeform: Shape 4"/>
            <p:cNvSpPr/>
            <p:nvPr/>
          </p:nvSpPr>
          <p:spPr>
            <a:xfrm>
              <a:off x="0" y="0"/>
              <a:ext cx="2303853" cy="671195"/>
            </a:xfrm>
            <a:custGeom>
              <a:avLst/>
              <a:gdLst>
                <a:gd name="connsiteX0" fmla="*/ 360251 w 5532438"/>
                <a:gd name="connsiteY0" fmla="*/ 0 h 1120776"/>
                <a:gd name="connsiteX1" fmla="*/ 384174 w 5532438"/>
                <a:gd name="connsiteY1" fmla="*/ 0 h 1120776"/>
                <a:gd name="connsiteX2" fmla="*/ 785923 w 5532438"/>
                <a:gd name="connsiteY2" fmla="*/ 0 h 1120776"/>
                <a:gd name="connsiteX3" fmla="*/ 5532438 w 5532438"/>
                <a:gd name="connsiteY3" fmla="*/ 0 h 1120776"/>
                <a:gd name="connsiteX4" fmla="*/ 5532438 w 5532438"/>
                <a:gd name="connsiteY4" fmla="*/ 425450 h 1120776"/>
                <a:gd name="connsiteX5" fmla="*/ 1719261 w 5532438"/>
                <a:gd name="connsiteY5" fmla="*/ 425450 h 1120776"/>
                <a:gd name="connsiteX6" fmla="*/ 1506425 w 5532438"/>
                <a:gd name="connsiteY6" fmla="*/ 425450 h 1120776"/>
                <a:gd name="connsiteX7" fmla="*/ 1153493 w 5532438"/>
                <a:gd name="connsiteY7" fmla="*/ 713098 h 1120776"/>
                <a:gd name="connsiteX8" fmla="*/ 1151604 w 5532438"/>
                <a:gd name="connsiteY8" fmla="*/ 731837 h 1120776"/>
                <a:gd name="connsiteX9" fmla="*/ 1146174 w 5532438"/>
                <a:gd name="connsiteY9" fmla="*/ 731837 h 1120776"/>
                <a:gd name="connsiteX10" fmla="*/ 1146174 w 5532438"/>
                <a:gd name="connsiteY10" fmla="*/ 760525 h 1120776"/>
                <a:gd name="connsiteX11" fmla="*/ 785923 w 5532438"/>
                <a:gd name="connsiteY11" fmla="*/ 1120776 h 1120776"/>
                <a:gd name="connsiteX12" fmla="*/ 360251 w 5532438"/>
                <a:gd name="connsiteY12" fmla="*/ 1120776 h 1120776"/>
                <a:gd name="connsiteX13" fmla="*/ 0 w 5532438"/>
                <a:gd name="connsiteY13" fmla="*/ 760525 h 1120776"/>
                <a:gd name="connsiteX14" fmla="*/ 0 w 5532438"/>
                <a:gd name="connsiteY14" fmla="*/ 360251 h 1120776"/>
                <a:gd name="connsiteX15" fmla="*/ 360251 w 5532438"/>
                <a:gd name="connsiteY15" fmla="*/ 0 h 1120776"/>
                <a:gd name="connsiteX0" fmla="*/ 360251 w 5532438"/>
                <a:gd name="connsiteY0" fmla="*/ 0 h 1120776"/>
                <a:gd name="connsiteX1" fmla="*/ 384174 w 5532438"/>
                <a:gd name="connsiteY1" fmla="*/ 0 h 1120776"/>
                <a:gd name="connsiteX2" fmla="*/ 785923 w 5532438"/>
                <a:gd name="connsiteY2" fmla="*/ 0 h 1120776"/>
                <a:gd name="connsiteX3" fmla="*/ 5532438 w 5532438"/>
                <a:gd name="connsiteY3" fmla="*/ 0 h 1120776"/>
                <a:gd name="connsiteX4" fmla="*/ 5532438 w 5532438"/>
                <a:gd name="connsiteY4" fmla="*/ 425450 h 1120776"/>
                <a:gd name="connsiteX5" fmla="*/ 1719261 w 5532438"/>
                <a:gd name="connsiteY5" fmla="*/ 425450 h 1120776"/>
                <a:gd name="connsiteX6" fmla="*/ 1506425 w 5532438"/>
                <a:gd name="connsiteY6" fmla="*/ 425450 h 1120776"/>
                <a:gd name="connsiteX7" fmla="*/ 1153493 w 5532438"/>
                <a:gd name="connsiteY7" fmla="*/ 713098 h 1120776"/>
                <a:gd name="connsiteX8" fmla="*/ 1151604 w 5532438"/>
                <a:gd name="connsiteY8" fmla="*/ 731837 h 1120776"/>
                <a:gd name="connsiteX9" fmla="*/ 1146174 w 5532438"/>
                <a:gd name="connsiteY9" fmla="*/ 760525 h 1120776"/>
                <a:gd name="connsiteX10" fmla="*/ 785923 w 5532438"/>
                <a:gd name="connsiteY10" fmla="*/ 1120776 h 1120776"/>
                <a:gd name="connsiteX11" fmla="*/ 360251 w 5532438"/>
                <a:gd name="connsiteY11" fmla="*/ 1120776 h 1120776"/>
                <a:gd name="connsiteX12" fmla="*/ 0 w 5532438"/>
                <a:gd name="connsiteY12" fmla="*/ 760525 h 1120776"/>
                <a:gd name="connsiteX13" fmla="*/ 0 w 5532438"/>
                <a:gd name="connsiteY13" fmla="*/ 360251 h 1120776"/>
                <a:gd name="connsiteX14" fmla="*/ 360251 w 5532438"/>
                <a:gd name="connsiteY14" fmla="*/ 0 h 1120776"/>
                <a:gd name="connsiteX0" fmla="*/ 360251 w 5532438"/>
                <a:gd name="connsiteY0" fmla="*/ 0 h 1120776"/>
                <a:gd name="connsiteX1" fmla="*/ 384174 w 5532438"/>
                <a:gd name="connsiteY1" fmla="*/ 0 h 1120776"/>
                <a:gd name="connsiteX2" fmla="*/ 785923 w 5532438"/>
                <a:gd name="connsiteY2" fmla="*/ 0 h 1120776"/>
                <a:gd name="connsiteX3" fmla="*/ 5532438 w 5532438"/>
                <a:gd name="connsiteY3" fmla="*/ 0 h 1120776"/>
                <a:gd name="connsiteX4" fmla="*/ 5532438 w 5532438"/>
                <a:gd name="connsiteY4" fmla="*/ 425450 h 1120776"/>
                <a:gd name="connsiteX5" fmla="*/ 1719261 w 5532438"/>
                <a:gd name="connsiteY5" fmla="*/ 425450 h 1120776"/>
                <a:gd name="connsiteX6" fmla="*/ 1506425 w 5532438"/>
                <a:gd name="connsiteY6" fmla="*/ 425450 h 1120776"/>
                <a:gd name="connsiteX7" fmla="*/ 1153493 w 5532438"/>
                <a:gd name="connsiteY7" fmla="*/ 713098 h 1120776"/>
                <a:gd name="connsiteX8" fmla="*/ 1146174 w 5532438"/>
                <a:gd name="connsiteY8" fmla="*/ 760525 h 1120776"/>
                <a:gd name="connsiteX9" fmla="*/ 785923 w 5532438"/>
                <a:gd name="connsiteY9" fmla="*/ 1120776 h 1120776"/>
                <a:gd name="connsiteX10" fmla="*/ 360251 w 5532438"/>
                <a:gd name="connsiteY10" fmla="*/ 1120776 h 1120776"/>
                <a:gd name="connsiteX11" fmla="*/ 0 w 5532438"/>
                <a:gd name="connsiteY11" fmla="*/ 760525 h 1120776"/>
                <a:gd name="connsiteX12" fmla="*/ 0 w 5532438"/>
                <a:gd name="connsiteY12" fmla="*/ 360251 h 1120776"/>
                <a:gd name="connsiteX13" fmla="*/ 360251 w 5532438"/>
                <a:gd name="connsiteY13" fmla="*/ 0 h 112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32438" h="1120776">
                  <a:moveTo>
                    <a:pt x="360251" y="0"/>
                  </a:moveTo>
                  <a:lnTo>
                    <a:pt x="384174" y="0"/>
                  </a:lnTo>
                  <a:lnTo>
                    <a:pt x="785923" y="0"/>
                  </a:lnTo>
                  <a:lnTo>
                    <a:pt x="5532438" y="0"/>
                  </a:lnTo>
                  <a:lnTo>
                    <a:pt x="5532438" y="425450"/>
                  </a:lnTo>
                  <a:lnTo>
                    <a:pt x="1719261" y="425450"/>
                  </a:lnTo>
                  <a:lnTo>
                    <a:pt x="1506425" y="425450"/>
                  </a:lnTo>
                  <a:cubicBezTo>
                    <a:pt x="1332334" y="425450"/>
                    <a:pt x="1187085" y="548938"/>
                    <a:pt x="1153493" y="713098"/>
                  </a:cubicBezTo>
                  <a:lnTo>
                    <a:pt x="1146174" y="760525"/>
                  </a:lnTo>
                  <a:cubicBezTo>
                    <a:pt x="1146174" y="959486"/>
                    <a:pt x="984884" y="1120776"/>
                    <a:pt x="785923" y="1120776"/>
                  </a:cubicBezTo>
                  <a:lnTo>
                    <a:pt x="360251" y="1120776"/>
                  </a:lnTo>
                  <a:cubicBezTo>
                    <a:pt x="161290" y="1120776"/>
                    <a:pt x="0" y="959486"/>
                    <a:pt x="0" y="760525"/>
                  </a:cubicBezTo>
                  <a:lnTo>
                    <a:pt x="0" y="360251"/>
                  </a:lnTo>
                  <a:cubicBezTo>
                    <a:pt x="0" y="161290"/>
                    <a:pt x="161290" y="0"/>
                    <a:pt x="360251"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ar-SA"/>
            </a:p>
          </p:txBody>
        </p:sp>
        <p:sp>
          <p:nvSpPr>
            <p:cNvPr id="25" name="Rectangle 5"/>
            <p:cNvSpPr/>
            <p:nvPr/>
          </p:nvSpPr>
          <p:spPr>
            <a:xfrm>
              <a:off x="252413" y="0"/>
              <a:ext cx="5027930" cy="3048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ar-SA"/>
            </a:p>
          </p:txBody>
        </p:sp>
      </p:grpSp>
      <p:pic>
        <p:nvPicPr>
          <p:cNvPr id="14338" name="Picture 2" descr="Monday Music &amp; Movement: {Executive Functioning and Functional Life Skills}  - Toneworks Music Thera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938" y="1160634"/>
            <a:ext cx="4876800" cy="4876801"/>
          </a:xfrm>
          <a:prstGeom prst="rect">
            <a:avLst/>
          </a:prstGeom>
          <a:noFill/>
          <a:extLst>
            <a:ext uri="{909E8E84-426E-40DD-AFC4-6F175D3DCCD1}">
              <a14:hiddenFill xmlns:a14="http://schemas.microsoft.com/office/drawing/2010/main">
                <a:solidFill>
                  <a:srgbClr val="FFFFFF"/>
                </a:solidFill>
              </a14:hiddenFill>
            </a:ext>
          </a:extLst>
        </p:spPr>
      </p:pic>
      <p:sp>
        <p:nvSpPr>
          <p:cNvPr id="26" name="مستطيل مستدير الزوايا 25">
            <a:hlinkClick r:id="rId4" action="ppaction://hlinksldjump"/>
          </p:cNvPr>
          <p:cNvSpPr/>
          <p:nvPr/>
        </p:nvSpPr>
        <p:spPr>
          <a:xfrm>
            <a:off x="9783183" y="185420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27" name="مستطيل مستدير الزوايا 26">
            <a:hlinkClick r:id="rId5" action="ppaction://hlinksldjump"/>
          </p:cNvPr>
          <p:cNvSpPr/>
          <p:nvPr/>
        </p:nvSpPr>
        <p:spPr>
          <a:xfrm>
            <a:off x="9783183" y="257291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28" name="مستطيل مستدير الزوايا 27">
            <a:hlinkClick r:id="rId6" action="ppaction://hlinksldjump"/>
          </p:cNvPr>
          <p:cNvSpPr/>
          <p:nvPr/>
        </p:nvSpPr>
        <p:spPr>
          <a:xfrm>
            <a:off x="9783183" y="3291617"/>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46" name="مستطيل مستدير الزوايا 45">
            <a:hlinkClick r:id="rId7" action="ppaction://hlinksldjump"/>
          </p:cNvPr>
          <p:cNvSpPr/>
          <p:nvPr/>
        </p:nvSpPr>
        <p:spPr>
          <a:xfrm>
            <a:off x="9783183" y="5457558"/>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48" name="مستطيل مستدير الزوايا 47">
            <a:hlinkClick r:id="rId8" action="ppaction://hlinksldjump"/>
          </p:cNvPr>
          <p:cNvSpPr/>
          <p:nvPr/>
        </p:nvSpPr>
        <p:spPr>
          <a:xfrm>
            <a:off x="9783183" y="4010324"/>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49" name="مستطيل مستدير الزوايا 48">
            <a:hlinkClick r:id="rId9" action="ppaction://hlinksldjump"/>
          </p:cNvPr>
          <p:cNvSpPr/>
          <p:nvPr/>
        </p:nvSpPr>
        <p:spPr>
          <a:xfrm>
            <a:off x="9783183" y="472903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Fourth Goal</a:t>
            </a:r>
            <a:endParaRPr lang="ar-BH" dirty="0">
              <a:solidFill>
                <a:srgbClr val="3F5378"/>
              </a:solidFill>
              <a:latin typeface="Arial Black" panose="020B0A04020102020204" pitchFamily="34" charset="0"/>
            </a:endParaRPr>
          </a:p>
        </p:txBody>
      </p:sp>
      <p:sp>
        <p:nvSpPr>
          <p:cNvPr id="50" name="TextBox 12">
            <a:extLst>
              <a:ext uri="{FF2B5EF4-FFF2-40B4-BE49-F238E27FC236}">
                <a16:creationId xmlns:a16="http://schemas.microsoft.com/office/drawing/2014/main" xmlns="" id="{E98CE9C2-6904-49B5-B3CF-B1053D82A6B9}"/>
              </a:ext>
            </a:extLst>
          </p:cNvPr>
          <p:cNvSpPr txBox="1"/>
          <p:nvPr/>
        </p:nvSpPr>
        <p:spPr>
          <a:xfrm>
            <a:off x="-478289"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3                 Lesson 3.3:  Telephone Communication </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51"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52" name="رابط مستقيم 51"/>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53"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4150580662"/>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docProps/app.xml><?xml version="1.0" encoding="utf-8"?>
<Properties xmlns="http://schemas.openxmlformats.org/officeDocument/2006/extended-properties" xmlns:vt="http://schemas.openxmlformats.org/officeDocument/2006/docPropsVTypes">
  <Template>PPT TMPLT.potx</Template>
  <TotalTime>2340</TotalTime>
  <Words>2716</Words>
  <Application>Microsoft Office PowerPoint</Application>
  <PresentationFormat>ملء الشاشة</PresentationFormat>
  <Paragraphs>487</Paragraphs>
  <Slides>40</Slides>
  <Notes>0</Notes>
  <HiddenSlides>0</HiddenSlides>
  <MMClips>0</MMClips>
  <ScaleCrop>false</ScaleCrop>
  <HeadingPairs>
    <vt:vector size="6" baseType="variant">
      <vt:variant>
        <vt:lpstr>الخطوط المستخدمة</vt:lpstr>
      </vt:variant>
      <vt:variant>
        <vt:i4>17</vt:i4>
      </vt:variant>
      <vt:variant>
        <vt:lpstr>نسق</vt:lpstr>
      </vt:variant>
      <vt:variant>
        <vt:i4>1</vt:i4>
      </vt:variant>
      <vt:variant>
        <vt:lpstr>عناوين الشرائح</vt:lpstr>
      </vt:variant>
      <vt:variant>
        <vt:i4>40</vt:i4>
      </vt:variant>
    </vt:vector>
  </HeadingPairs>
  <TitlesOfParts>
    <vt:vector size="58" baseType="lpstr">
      <vt:lpstr>Al-Mateen</vt:lpstr>
      <vt:lpstr>AL-Mohanad</vt:lpstr>
      <vt:lpstr>Arial</vt:lpstr>
      <vt:lpstr>Arial Black</vt:lpstr>
      <vt:lpstr>Arvo</vt:lpstr>
      <vt:lpstr>Calibri</vt:lpstr>
      <vt:lpstr>Calibri Light</vt:lpstr>
      <vt:lpstr>Century</vt:lpstr>
      <vt:lpstr>Courier New</vt:lpstr>
      <vt:lpstr>Helvetica Black</vt:lpstr>
      <vt:lpstr>PT Bold Heading</vt:lpstr>
      <vt:lpstr>Roboto Condensed</vt:lpstr>
      <vt:lpstr>Rockwell Extra Bold</vt:lpstr>
      <vt:lpstr>Sakkal Majalla</vt:lpstr>
      <vt:lpstr>Segoe UI Black</vt:lpstr>
      <vt:lpstr>Times New Roman</vt:lpstr>
      <vt:lpstr>Wingdings</vt:lpstr>
      <vt:lpstr>Office Theme</vt:lpstr>
      <vt:lpstr>Communication Skills   ادر 213</vt:lpstr>
      <vt:lpstr>عرض تقديمي في PowerPoint</vt:lpstr>
      <vt:lpstr>عرض تقديمي في PowerPoint</vt:lpstr>
      <vt:lpstr>عرض تقديمي في PowerPoint</vt:lpstr>
      <vt:lpstr>Engaging Starters</vt:lpstr>
      <vt:lpstr>The Importance  of Telephone</vt:lpstr>
      <vt:lpstr>Evaluation Activity</vt:lpstr>
      <vt:lpstr>When to Call</vt:lpstr>
      <vt:lpstr>When to Call</vt:lpstr>
      <vt:lpstr>Evaluation Activity</vt:lpstr>
      <vt:lpstr>Telephone Etiquette</vt:lpstr>
      <vt:lpstr>Telephone Etiquette</vt:lpstr>
      <vt:lpstr>Telephone Etiquette</vt:lpstr>
      <vt:lpstr>Telephone Etiquette</vt:lpstr>
      <vt:lpstr>Evaluation Activity</vt:lpstr>
      <vt:lpstr>Taking Messages</vt:lpstr>
      <vt:lpstr>Taking Messages</vt:lpstr>
      <vt:lpstr>Taking Messages</vt:lpstr>
      <vt:lpstr>Telephone Messages Templates</vt:lpstr>
      <vt:lpstr>Evaluation Activity</vt:lpstr>
      <vt:lpstr>Questions</vt:lpstr>
      <vt:lpstr>Questions</vt:lpstr>
      <vt:lpstr>Questions</vt:lpstr>
      <vt:lpstr>Questions</vt:lpstr>
      <vt:lpstr>Questions</vt:lpstr>
      <vt:lpstr>Questions</vt:lpstr>
      <vt:lpstr>Questions</vt:lpstr>
      <vt:lpstr>Questions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Answer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Maryam Khaled Mohamed Ebrahim Busaad</dc:creator>
  <cp:lastModifiedBy>Majeda Majeed Asad</cp:lastModifiedBy>
  <cp:revision>180</cp:revision>
  <dcterms:created xsi:type="dcterms:W3CDTF">2020-03-04T10:47:58Z</dcterms:created>
  <dcterms:modified xsi:type="dcterms:W3CDTF">2021-01-20T07:15:45Z</dcterms:modified>
</cp:coreProperties>
</file>