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sldIdLst>
    <p:sldId id="256" r:id="rId2"/>
    <p:sldId id="258" r:id="rId3"/>
    <p:sldId id="260" r:id="rId4"/>
    <p:sldId id="263" r:id="rId5"/>
    <p:sldId id="265" r:id="rId6"/>
    <p:sldId id="380" r:id="rId7"/>
    <p:sldId id="267" r:id="rId8"/>
    <p:sldId id="381" r:id="rId9"/>
    <p:sldId id="296" r:id="rId10"/>
    <p:sldId id="350" r:id="rId11"/>
    <p:sldId id="382" r:id="rId12"/>
    <p:sldId id="352" r:id="rId13"/>
    <p:sldId id="383" r:id="rId14"/>
    <p:sldId id="384" r:id="rId15"/>
    <p:sldId id="385" r:id="rId16"/>
    <p:sldId id="386" r:id="rId17"/>
    <p:sldId id="354" r:id="rId18"/>
    <p:sldId id="389" r:id="rId19"/>
    <p:sldId id="346" r:id="rId20"/>
    <p:sldId id="365" r:id="rId21"/>
    <p:sldId id="364" r:id="rId22"/>
    <p:sldId id="279" r:id="rId23"/>
    <p:sldId id="288" r:id="rId24"/>
    <p:sldId id="347" r:id="rId25"/>
    <p:sldId id="348" r:id="rId26"/>
    <p:sldId id="355" r:id="rId27"/>
    <p:sldId id="356" r:id="rId28"/>
    <p:sldId id="366" r:id="rId29"/>
    <p:sldId id="367" r:id="rId30"/>
    <p:sldId id="368" r:id="rId31"/>
    <p:sldId id="369" r:id="rId32"/>
    <p:sldId id="3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FF"/>
    <a:srgbClr val="5577A9"/>
    <a:srgbClr val="FF9800"/>
    <a:srgbClr val="CCCCFF"/>
    <a:srgbClr val="92A8C8"/>
    <a:srgbClr val="87A04A"/>
    <a:srgbClr val="3F5378"/>
    <a:srgbClr val="EAEAEA"/>
    <a:srgbClr val="2F73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نمط فاتح 1 - تميي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النمط الفاتح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4660"/>
  </p:normalViewPr>
  <p:slideViewPr>
    <p:cSldViewPr snapToGrid="0">
      <p:cViewPr varScale="1">
        <p:scale>
          <a:sx n="71" d="100"/>
          <a:sy n="71" d="100"/>
        </p:scale>
        <p:origin x="642" y="-96"/>
      </p:cViewPr>
      <p:guideLst/>
    </p:cSldViewPr>
  </p:slideViewPr>
  <p:notesTextViewPr>
    <p:cViewPr>
      <p:scale>
        <a:sx n="1" d="1"/>
        <a:sy n="1" d="1"/>
      </p:scale>
      <p:origin x="0" y="0"/>
    </p:cViewPr>
  </p:notesTextViewPr>
  <p:sorterViewPr>
    <p:cViewPr>
      <p:scale>
        <a:sx n="100" d="100"/>
        <a:sy n="100" d="100"/>
      </p:scale>
      <p:origin x="0" y="-7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eda Al Hermi" userId="ebe551ee1b006974" providerId="LiveId" clId="{9A2E8018-DFC0-4587-8CCF-E84692DB8287}"/>
    <pc:docChg chg="undo redo custSel addSld delSld modSld sldOrd">
      <pc:chgData name="Majeda Al Hermi" userId="ebe551ee1b006974" providerId="LiveId" clId="{9A2E8018-DFC0-4587-8CCF-E84692DB8287}" dt="2020-06-15T19:10:53.750" v="3745"/>
      <pc:docMkLst>
        <pc:docMk/>
      </pc:docMkLst>
      <pc:sldChg chg="addSp delSp modSp mod">
        <pc:chgData name="Majeda Al Hermi" userId="ebe551ee1b006974" providerId="LiveId" clId="{9A2E8018-DFC0-4587-8CCF-E84692DB8287}" dt="2020-06-10T11:42:53.091" v="238"/>
        <pc:sldMkLst>
          <pc:docMk/>
          <pc:sldMk cId="3255457237" sldId="256"/>
        </pc:sldMkLst>
        <pc:spChg chg="del">
          <ac:chgData name="Majeda Al Hermi" userId="ebe551ee1b006974" providerId="LiveId" clId="{9A2E8018-DFC0-4587-8CCF-E84692DB8287}" dt="2020-06-10T11:42:20.976" v="236" actId="21"/>
          <ac:spMkLst>
            <pc:docMk/>
            <pc:sldMk cId="3255457237" sldId="256"/>
            <ac:spMk id="3" creationId="{00000000-0000-0000-0000-000000000000}"/>
          </ac:spMkLst>
        </pc:spChg>
        <pc:spChg chg="add del mod">
          <ac:chgData name="Majeda Al Hermi" userId="ebe551ee1b006974" providerId="LiveId" clId="{9A2E8018-DFC0-4587-8CCF-E84692DB8287}" dt="2020-06-10T11:42:24.772" v="237" actId="21"/>
          <ac:spMkLst>
            <pc:docMk/>
            <pc:sldMk cId="3255457237" sldId="256"/>
            <ac:spMk id="4" creationId="{1D3E92A8-7D60-4511-B5DE-5D5B2CB43A59}"/>
          </ac:spMkLst>
        </pc:spChg>
        <pc:spChg chg="add mod">
          <ac:chgData name="Majeda Al Hermi" userId="ebe551ee1b006974" providerId="LiveId" clId="{9A2E8018-DFC0-4587-8CCF-E84692DB8287}" dt="2020-06-10T11:42:53.091" v="238"/>
          <ac:spMkLst>
            <pc:docMk/>
            <pc:sldMk cId="3255457237" sldId="256"/>
            <ac:spMk id="7" creationId="{AF00B596-7B01-43CA-B059-816B31626258}"/>
          </ac:spMkLst>
        </pc:spChg>
        <pc:spChg chg="add mod">
          <ac:chgData name="Majeda Al Hermi" userId="ebe551ee1b006974" providerId="LiveId" clId="{9A2E8018-DFC0-4587-8CCF-E84692DB8287}" dt="2020-06-10T11:42:53.091" v="238"/>
          <ac:spMkLst>
            <pc:docMk/>
            <pc:sldMk cId="3255457237" sldId="256"/>
            <ac:spMk id="8" creationId="{9E08E178-21ED-4169-889D-B770A7D668E4}"/>
          </ac:spMkLst>
        </pc:spChg>
        <pc:spChg chg="add mod">
          <ac:chgData name="Majeda Al Hermi" userId="ebe551ee1b006974" providerId="LiveId" clId="{9A2E8018-DFC0-4587-8CCF-E84692DB8287}" dt="2020-06-10T11:42:53.091" v="238"/>
          <ac:spMkLst>
            <pc:docMk/>
            <pc:sldMk cId="3255457237" sldId="256"/>
            <ac:spMk id="9" creationId="{7A985F83-96FA-41F0-9616-49BFBDCC2B79}"/>
          </ac:spMkLst>
        </pc:spChg>
      </pc:sldChg>
      <pc:sldChg chg="addSp modSp mod">
        <pc:chgData name="Majeda Al Hermi" userId="ebe551ee1b006974" providerId="LiveId" clId="{9A2E8018-DFC0-4587-8CCF-E84692DB8287}" dt="2020-06-15T16:31:21.097" v="2842" actId="1076"/>
        <pc:sldMkLst>
          <pc:docMk/>
          <pc:sldMk cId="3590452718" sldId="260"/>
        </pc:sldMkLst>
        <pc:spChg chg="mod">
          <ac:chgData name="Majeda Al Hermi" userId="ebe551ee1b006974" providerId="LiveId" clId="{9A2E8018-DFC0-4587-8CCF-E84692DB8287}" dt="2020-06-15T16:31:21.097" v="2842" actId="1076"/>
          <ac:spMkLst>
            <pc:docMk/>
            <pc:sldMk cId="3590452718" sldId="260"/>
            <ac:spMk id="8" creationId="{6CE6E763-DF88-4316-B12D-F9A5C2913CBA}"/>
          </ac:spMkLst>
        </pc:spChg>
        <pc:spChg chg="add mod">
          <ac:chgData name="Majeda Al Hermi" userId="ebe551ee1b006974" providerId="LiveId" clId="{9A2E8018-DFC0-4587-8CCF-E84692DB8287}" dt="2020-06-10T11:44:41.329" v="257" actId="404"/>
          <ac:spMkLst>
            <pc:docMk/>
            <pc:sldMk cId="3590452718" sldId="260"/>
            <ac:spMk id="12" creationId="{44097747-7082-4462-BD81-614E1073243B}"/>
          </ac:spMkLst>
        </pc:spChg>
        <pc:picChg chg="add mod ord">
          <ac:chgData name="Majeda Al Hermi" userId="ebe551ee1b006974" providerId="LiveId" clId="{9A2E8018-DFC0-4587-8CCF-E84692DB8287}" dt="2020-06-10T11:44:07.089" v="249" actId="1076"/>
          <ac:picMkLst>
            <pc:docMk/>
            <pc:sldMk cId="3590452718" sldId="260"/>
            <ac:picMk id="10" creationId="{92DE8860-E7CD-423B-A2BC-532C4BB3044D}"/>
          </ac:picMkLst>
        </pc:picChg>
        <pc:picChg chg="add mod">
          <ac:chgData name="Majeda Al Hermi" userId="ebe551ee1b006974" providerId="LiveId" clId="{9A2E8018-DFC0-4587-8CCF-E84692DB8287}" dt="2020-06-10T11:44:32.938" v="250"/>
          <ac:picMkLst>
            <pc:docMk/>
            <pc:sldMk cId="3590452718" sldId="260"/>
            <ac:picMk id="11" creationId="{B5177473-69E3-49F8-A721-DA1C57CCE6DC}"/>
          </ac:picMkLst>
        </pc:picChg>
      </pc:sldChg>
      <pc:sldChg chg="addSp modSp mod">
        <pc:chgData name="Majeda Al Hermi" userId="ebe551ee1b006974" providerId="LiveId" clId="{9A2E8018-DFC0-4587-8CCF-E84692DB8287}" dt="2020-06-15T16:31:57.036" v="2846"/>
        <pc:sldMkLst>
          <pc:docMk/>
          <pc:sldMk cId="2238683589" sldId="263"/>
        </pc:sldMkLst>
        <pc:spChg chg="mod">
          <ac:chgData name="Majeda Al Hermi" userId="ebe551ee1b006974" providerId="LiveId" clId="{9A2E8018-DFC0-4587-8CCF-E84692DB8287}" dt="2020-06-15T16:16:04.415" v="2673"/>
          <ac:spMkLst>
            <pc:docMk/>
            <pc:sldMk cId="2238683589" sldId="263"/>
            <ac:spMk id="6" creationId="{00000000-0000-0000-0000-000000000000}"/>
          </ac:spMkLst>
        </pc:spChg>
        <pc:spChg chg="mod">
          <ac:chgData name="Majeda Al Hermi" userId="ebe551ee1b006974" providerId="LiveId" clId="{9A2E8018-DFC0-4587-8CCF-E84692DB8287}" dt="2020-06-15T16:16:09.867" v="2674"/>
          <ac:spMkLst>
            <pc:docMk/>
            <pc:sldMk cId="2238683589" sldId="263"/>
            <ac:spMk id="12" creationId="{00000000-0000-0000-0000-000000000000}"/>
          </ac:spMkLst>
        </pc:spChg>
        <pc:spChg chg="mod">
          <ac:chgData name="Majeda Al Hermi" userId="ebe551ee1b006974" providerId="LiveId" clId="{9A2E8018-DFC0-4587-8CCF-E84692DB8287}" dt="2020-06-15T16:16:18.209" v="2675"/>
          <ac:spMkLst>
            <pc:docMk/>
            <pc:sldMk cId="2238683589" sldId="263"/>
            <ac:spMk id="13" creationId="{00000000-0000-0000-0000-000000000000}"/>
          </ac:spMkLst>
        </pc:spChg>
        <pc:spChg chg="mod">
          <ac:chgData name="Majeda Al Hermi" userId="ebe551ee1b006974" providerId="LiveId" clId="{9A2E8018-DFC0-4587-8CCF-E84692DB8287}" dt="2020-06-15T16:16:35.095" v="2677"/>
          <ac:spMkLst>
            <pc:docMk/>
            <pc:sldMk cId="2238683589" sldId="263"/>
            <ac:spMk id="17" creationId="{00000000-0000-0000-0000-000000000000}"/>
          </ac:spMkLst>
        </pc:spChg>
        <pc:spChg chg="mod">
          <ac:chgData name="Majeda Al Hermi" userId="ebe551ee1b006974" providerId="LiveId" clId="{9A2E8018-DFC0-4587-8CCF-E84692DB8287}" dt="2020-06-15T16:16:41.117" v="2678"/>
          <ac:spMkLst>
            <pc:docMk/>
            <pc:sldMk cId="2238683589" sldId="263"/>
            <ac:spMk id="18" creationId="{00000000-0000-0000-0000-000000000000}"/>
          </ac:spMkLst>
        </pc:spChg>
        <pc:spChg chg="mod">
          <ac:chgData name="Majeda Al Hermi" userId="ebe551ee1b006974" providerId="LiveId" clId="{9A2E8018-DFC0-4587-8CCF-E84692DB8287}" dt="2020-06-15T16:31:57.036" v="2846"/>
          <ac:spMkLst>
            <pc:docMk/>
            <pc:sldMk cId="2238683589" sldId="263"/>
            <ac:spMk id="19" creationId="{00000000-0000-0000-0000-000000000000}"/>
          </ac:spMkLst>
        </pc:spChg>
        <pc:spChg chg="add mod">
          <ac:chgData name="Majeda Al Hermi" userId="ebe551ee1b006974" providerId="LiveId" clId="{9A2E8018-DFC0-4587-8CCF-E84692DB8287}" dt="2020-06-10T11:45:23.050" v="280" actId="20577"/>
          <ac:spMkLst>
            <pc:docMk/>
            <pc:sldMk cId="2238683589" sldId="263"/>
            <ac:spMk id="21" creationId="{1CFE1C69-2662-4DB0-8735-9A5100D91083}"/>
          </ac:spMkLst>
        </pc:spChg>
      </pc:sldChg>
      <pc:sldChg chg="addSp delSp modSp mod">
        <pc:chgData name="Majeda Al Hermi" userId="ebe551ee1b006974" providerId="LiveId" clId="{9A2E8018-DFC0-4587-8CCF-E84692DB8287}" dt="2020-06-15T16:23:10.451" v="2761" actId="207"/>
        <pc:sldMkLst>
          <pc:docMk/>
          <pc:sldMk cId="2015591451" sldId="265"/>
        </pc:sldMkLst>
        <pc:spChg chg="add del mod">
          <ac:chgData name="Majeda Al Hermi" userId="ebe551ee1b006974" providerId="LiveId" clId="{9A2E8018-DFC0-4587-8CCF-E84692DB8287}" dt="2020-06-10T11:45:29.030" v="281" actId="478"/>
          <ac:spMkLst>
            <pc:docMk/>
            <pc:sldMk cId="2015591451" sldId="265"/>
            <ac:spMk id="12" creationId="{E4BEE455-2220-4DD7-B6EC-7DA9E2B2A594}"/>
          </ac:spMkLst>
        </pc:spChg>
        <pc:spChg chg="add mod">
          <ac:chgData name="Majeda Al Hermi" userId="ebe551ee1b006974" providerId="LiveId" clId="{9A2E8018-DFC0-4587-8CCF-E84692DB8287}" dt="2020-06-10T11:46:26.611" v="296"/>
          <ac:spMkLst>
            <pc:docMk/>
            <pc:sldMk cId="2015591451" sldId="265"/>
            <ac:spMk id="13" creationId="{E98CE9C2-6904-49B5-B3CF-B1053D82A6B9}"/>
          </ac:spMkLst>
        </pc:spChg>
        <pc:spChg chg="add mod">
          <ac:chgData name="Majeda Al Hermi" userId="ebe551ee1b006974" providerId="LiveId" clId="{9A2E8018-DFC0-4587-8CCF-E84692DB8287}" dt="2020-06-15T16:23:10.451" v="2761" actId="207"/>
          <ac:spMkLst>
            <pc:docMk/>
            <pc:sldMk cId="2015591451" sldId="265"/>
            <ac:spMk id="15" creationId="{0F20C848-0F11-4216-9C5D-9852B3D80380}"/>
          </ac:spMkLst>
        </pc:spChg>
        <pc:spChg chg="mod">
          <ac:chgData name="Majeda Al Hermi" userId="ebe551ee1b006974" providerId="LiveId" clId="{9A2E8018-DFC0-4587-8CCF-E84692DB8287}" dt="2020-06-10T11:47:52.084" v="326" actId="113"/>
          <ac:spMkLst>
            <pc:docMk/>
            <pc:sldMk cId="2015591451" sldId="265"/>
            <ac:spMk id="16" creationId="{00000000-0000-0000-0000-000000000000}"/>
          </ac:spMkLst>
        </pc:spChg>
        <pc:spChg chg="add mod">
          <ac:chgData name="Majeda Al Hermi" userId="ebe551ee1b006974" providerId="LiveId" clId="{9A2E8018-DFC0-4587-8CCF-E84692DB8287}" dt="2020-06-15T16:23:06.248" v="2760"/>
          <ac:spMkLst>
            <pc:docMk/>
            <pc:sldMk cId="2015591451" sldId="265"/>
            <ac:spMk id="17" creationId="{D7245EF8-7DF5-4ED0-910C-6B18D4465EA8}"/>
          </ac:spMkLst>
        </pc:spChg>
        <pc:spChg chg="add mod">
          <ac:chgData name="Majeda Al Hermi" userId="ebe551ee1b006974" providerId="LiveId" clId="{9A2E8018-DFC0-4587-8CCF-E84692DB8287}" dt="2020-06-15T16:23:06.248" v="2760"/>
          <ac:spMkLst>
            <pc:docMk/>
            <pc:sldMk cId="2015591451" sldId="265"/>
            <ac:spMk id="18" creationId="{ED6B157F-113B-4E41-B33E-3C913A6AA4D5}"/>
          </ac:spMkLst>
        </pc:spChg>
        <pc:spChg chg="del">
          <ac:chgData name="Majeda Al Hermi" userId="ebe551ee1b006974" providerId="LiveId" clId="{9A2E8018-DFC0-4587-8CCF-E84692DB8287}" dt="2020-06-15T16:17:58.407" v="2686" actId="478"/>
          <ac:spMkLst>
            <pc:docMk/>
            <pc:sldMk cId="2015591451" sldId="265"/>
            <ac:spMk id="19" creationId="{6D3B0D04-48BA-48C0-A69D-0998E1404018}"/>
          </ac:spMkLst>
        </pc:spChg>
        <pc:spChg chg="del">
          <ac:chgData name="Majeda Al Hermi" userId="ebe551ee1b006974" providerId="LiveId" clId="{9A2E8018-DFC0-4587-8CCF-E84692DB8287}" dt="2020-06-15T16:17:58.407" v="2686" actId="478"/>
          <ac:spMkLst>
            <pc:docMk/>
            <pc:sldMk cId="2015591451" sldId="265"/>
            <ac:spMk id="20" creationId="{2E38D585-31A3-4E9E-8A79-1CE133B34BBA}"/>
          </ac:spMkLst>
        </pc:spChg>
        <pc:spChg chg="del">
          <ac:chgData name="Majeda Al Hermi" userId="ebe551ee1b006974" providerId="LiveId" clId="{9A2E8018-DFC0-4587-8CCF-E84692DB8287}" dt="2020-06-15T16:17:58.407" v="2686" actId="478"/>
          <ac:spMkLst>
            <pc:docMk/>
            <pc:sldMk cId="2015591451" sldId="265"/>
            <ac:spMk id="21" creationId="{ABF14190-C71E-4B50-9A9A-DE95CF39C9B3}"/>
          </ac:spMkLst>
        </pc:spChg>
        <pc:spChg chg="del">
          <ac:chgData name="Majeda Al Hermi" userId="ebe551ee1b006974" providerId="LiveId" clId="{9A2E8018-DFC0-4587-8CCF-E84692DB8287}" dt="2020-06-15T16:17:58.407" v="2686" actId="478"/>
          <ac:spMkLst>
            <pc:docMk/>
            <pc:sldMk cId="2015591451" sldId="265"/>
            <ac:spMk id="22" creationId="{132651AB-7522-4339-8570-A825C76109E2}"/>
          </ac:spMkLst>
        </pc:spChg>
        <pc:spChg chg="del">
          <ac:chgData name="Majeda Al Hermi" userId="ebe551ee1b006974" providerId="LiveId" clId="{9A2E8018-DFC0-4587-8CCF-E84692DB8287}" dt="2020-06-15T16:17:58.407" v="2686" actId="478"/>
          <ac:spMkLst>
            <pc:docMk/>
            <pc:sldMk cId="2015591451" sldId="265"/>
            <ac:spMk id="23" creationId="{5BA468CF-9C16-4E1C-84C2-C363A680417B}"/>
          </ac:spMkLst>
        </pc:spChg>
        <pc:spChg chg="add mod">
          <ac:chgData name="Majeda Al Hermi" userId="ebe551ee1b006974" providerId="LiveId" clId="{9A2E8018-DFC0-4587-8CCF-E84692DB8287}" dt="2020-06-15T16:23:06.248" v="2760"/>
          <ac:spMkLst>
            <pc:docMk/>
            <pc:sldMk cId="2015591451" sldId="265"/>
            <ac:spMk id="24" creationId="{B6C2F668-8A05-42D8-B086-2EF6D1E11BF9}"/>
          </ac:spMkLst>
        </pc:spChg>
        <pc:spChg chg="add mod">
          <ac:chgData name="Majeda Al Hermi" userId="ebe551ee1b006974" providerId="LiveId" clId="{9A2E8018-DFC0-4587-8CCF-E84692DB8287}" dt="2020-06-15T16:23:06.248" v="2760"/>
          <ac:spMkLst>
            <pc:docMk/>
            <pc:sldMk cId="2015591451" sldId="265"/>
            <ac:spMk id="25" creationId="{045029F3-E711-4E07-8F71-2854F15ED78E}"/>
          </ac:spMkLst>
        </pc:spChg>
      </pc:sldChg>
      <pc:sldChg chg="addSp delSp modSp mod">
        <pc:chgData name="Majeda Al Hermi" userId="ebe551ee1b006974" providerId="LiveId" clId="{9A2E8018-DFC0-4587-8CCF-E84692DB8287}" dt="2020-06-15T16:23:17.480" v="2763" actId="207"/>
        <pc:sldMkLst>
          <pc:docMk/>
          <pc:sldMk cId="1146255274" sldId="267"/>
        </pc:sldMkLst>
        <pc:spChg chg="del mod">
          <ac:chgData name="Majeda Al Hermi" userId="ebe551ee1b006974" providerId="LiveId" clId="{9A2E8018-DFC0-4587-8CCF-E84692DB8287}" dt="2020-06-10T11:48:11.626" v="332" actId="478"/>
          <ac:spMkLst>
            <pc:docMk/>
            <pc:sldMk cId="1146255274" sldId="267"/>
            <ac:spMk id="2" creationId="{DE01A0C1-89BF-41C3-8459-BA3530766340}"/>
          </ac:spMkLst>
        </pc:spChg>
        <pc:spChg chg="mod">
          <ac:chgData name="Majeda Al Hermi" userId="ebe551ee1b006974" providerId="LiveId" clId="{9A2E8018-DFC0-4587-8CCF-E84692DB8287}" dt="2020-06-15T16:13:40.843" v="2657" actId="13926"/>
          <ac:spMkLst>
            <pc:docMk/>
            <pc:sldMk cId="1146255274" sldId="267"/>
            <ac:spMk id="3" creationId="{00000000-0000-0000-0000-000000000000}"/>
          </ac:spMkLst>
        </pc:spChg>
        <pc:spChg chg="add del mod">
          <ac:chgData name="Majeda Al Hermi" userId="ebe551ee1b006974" providerId="LiveId" clId="{9A2E8018-DFC0-4587-8CCF-E84692DB8287}" dt="2020-06-10T11:45:35.685" v="282" actId="478"/>
          <ac:spMkLst>
            <pc:docMk/>
            <pc:sldMk cId="1146255274" sldId="267"/>
            <ac:spMk id="27" creationId="{35BFABDB-BDBA-4AB7-8D5D-2FAD549ED159}"/>
          </ac:spMkLst>
        </pc:spChg>
        <pc:spChg chg="add mod">
          <ac:chgData name="Majeda Al Hermi" userId="ebe551ee1b006974" providerId="LiveId" clId="{9A2E8018-DFC0-4587-8CCF-E84692DB8287}" dt="2020-06-10T11:46:29.423" v="297"/>
          <ac:spMkLst>
            <pc:docMk/>
            <pc:sldMk cId="1146255274" sldId="267"/>
            <ac:spMk id="28" creationId="{B3F21365-6DA4-418A-97BD-55D4E688B920}"/>
          </ac:spMkLst>
        </pc:spChg>
        <pc:spChg chg="del">
          <ac:chgData name="Majeda Al Hermi" userId="ebe551ee1b006974" providerId="LiveId" clId="{9A2E8018-DFC0-4587-8CCF-E84692DB8287}" dt="2020-06-15T16:17:37.545" v="2683" actId="478"/>
          <ac:spMkLst>
            <pc:docMk/>
            <pc:sldMk cId="1146255274" sldId="267"/>
            <ac:spMk id="45" creationId="{68B5E24A-11F8-415D-A840-CB2D21FAE901}"/>
          </ac:spMkLst>
        </pc:spChg>
        <pc:spChg chg="del">
          <ac:chgData name="Majeda Al Hermi" userId="ebe551ee1b006974" providerId="LiveId" clId="{9A2E8018-DFC0-4587-8CCF-E84692DB8287}" dt="2020-06-15T16:17:37.545" v="2683" actId="478"/>
          <ac:spMkLst>
            <pc:docMk/>
            <pc:sldMk cId="1146255274" sldId="267"/>
            <ac:spMk id="46" creationId="{6738EAAB-5F38-4062-AC11-6DB047D5FC55}"/>
          </ac:spMkLst>
        </pc:spChg>
        <pc:spChg chg="del">
          <ac:chgData name="Majeda Al Hermi" userId="ebe551ee1b006974" providerId="LiveId" clId="{9A2E8018-DFC0-4587-8CCF-E84692DB8287}" dt="2020-06-15T16:17:37.545" v="2683" actId="478"/>
          <ac:spMkLst>
            <pc:docMk/>
            <pc:sldMk cId="1146255274" sldId="267"/>
            <ac:spMk id="47" creationId="{F9594C06-A694-4E36-9636-6FA4533D2BB6}"/>
          </ac:spMkLst>
        </pc:spChg>
        <pc:spChg chg="del">
          <ac:chgData name="Majeda Al Hermi" userId="ebe551ee1b006974" providerId="LiveId" clId="{9A2E8018-DFC0-4587-8CCF-E84692DB8287}" dt="2020-06-15T16:17:37.545" v="2683" actId="478"/>
          <ac:spMkLst>
            <pc:docMk/>
            <pc:sldMk cId="1146255274" sldId="267"/>
            <ac:spMk id="48" creationId="{D50F0AB1-68EB-442C-AED6-BE8140B76A08}"/>
          </ac:spMkLst>
        </pc:spChg>
        <pc:spChg chg="del">
          <ac:chgData name="Majeda Al Hermi" userId="ebe551ee1b006974" providerId="LiveId" clId="{9A2E8018-DFC0-4587-8CCF-E84692DB8287}" dt="2020-06-15T16:17:37.545" v="2683" actId="478"/>
          <ac:spMkLst>
            <pc:docMk/>
            <pc:sldMk cId="1146255274" sldId="267"/>
            <ac:spMk id="49" creationId="{396C825B-6CFD-4408-B3CC-24B1074EEDBF}"/>
          </ac:spMkLst>
        </pc:spChg>
        <pc:spChg chg="mod">
          <ac:chgData name="Majeda Al Hermi" userId="ebe551ee1b006974" providerId="LiveId" clId="{9A2E8018-DFC0-4587-8CCF-E84692DB8287}" dt="2020-06-15T16:17:46.253" v="2684"/>
          <ac:spMkLst>
            <pc:docMk/>
            <pc:sldMk cId="1146255274" sldId="267"/>
            <ac:spMk id="50" creationId="{1BC900C1-6A48-4FE1-8BD6-0F86A1CCCDE6}"/>
          </ac:spMkLst>
        </pc:spChg>
        <pc:spChg chg="add mod">
          <ac:chgData name="Majeda Al Hermi" userId="ebe551ee1b006974" providerId="LiveId" clId="{9A2E8018-DFC0-4587-8CCF-E84692DB8287}" dt="2020-06-15T16:23:13.153" v="2762"/>
          <ac:spMkLst>
            <pc:docMk/>
            <pc:sldMk cId="1146255274" sldId="267"/>
            <ac:spMk id="51" creationId="{477B4809-0497-4FF7-838D-4979D50C18AC}"/>
          </ac:spMkLst>
        </pc:spChg>
        <pc:spChg chg="add mod">
          <ac:chgData name="Majeda Al Hermi" userId="ebe551ee1b006974" providerId="LiveId" clId="{9A2E8018-DFC0-4587-8CCF-E84692DB8287}" dt="2020-06-15T16:23:17.480" v="2763" actId="207"/>
          <ac:spMkLst>
            <pc:docMk/>
            <pc:sldMk cId="1146255274" sldId="267"/>
            <ac:spMk id="52" creationId="{5419ABC5-D73E-4D9A-A5B2-6CBBA349FE8E}"/>
          </ac:spMkLst>
        </pc:spChg>
        <pc:spChg chg="add mod">
          <ac:chgData name="Majeda Al Hermi" userId="ebe551ee1b006974" providerId="LiveId" clId="{9A2E8018-DFC0-4587-8CCF-E84692DB8287}" dt="2020-06-15T16:23:13.153" v="2762"/>
          <ac:spMkLst>
            <pc:docMk/>
            <pc:sldMk cId="1146255274" sldId="267"/>
            <ac:spMk id="53" creationId="{2F8159C0-F538-44E9-8B13-0954F6482157}"/>
          </ac:spMkLst>
        </pc:spChg>
        <pc:spChg chg="add mod">
          <ac:chgData name="Majeda Al Hermi" userId="ebe551ee1b006974" providerId="LiveId" clId="{9A2E8018-DFC0-4587-8CCF-E84692DB8287}" dt="2020-06-15T16:23:13.153" v="2762"/>
          <ac:spMkLst>
            <pc:docMk/>
            <pc:sldMk cId="1146255274" sldId="267"/>
            <ac:spMk id="54" creationId="{C9729EBD-9B6D-4F79-8E8A-66524BE38D8E}"/>
          </ac:spMkLst>
        </pc:spChg>
        <pc:spChg chg="add mod">
          <ac:chgData name="Majeda Al Hermi" userId="ebe551ee1b006974" providerId="LiveId" clId="{9A2E8018-DFC0-4587-8CCF-E84692DB8287}" dt="2020-06-15T16:23:13.153" v="2762"/>
          <ac:spMkLst>
            <pc:docMk/>
            <pc:sldMk cId="1146255274" sldId="267"/>
            <ac:spMk id="55" creationId="{4DB0F28E-BD90-4AB1-B00E-F10CC24501FF}"/>
          </ac:spMkLst>
        </pc:spChg>
        <pc:picChg chg="add mod">
          <ac:chgData name="Majeda Al Hermi" userId="ebe551ee1b006974" providerId="LiveId" clId="{9A2E8018-DFC0-4587-8CCF-E84692DB8287}" dt="2020-06-15T16:17:28.708" v="2682" actId="14100"/>
          <ac:picMkLst>
            <pc:docMk/>
            <pc:sldMk cId="1146255274" sldId="267"/>
            <ac:picMk id="4" creationId="{A2639124-7F97-43B3-B213-50F2DAF796AD}"/>
          </ac:picMkLst>
        </pc:picChg>
      </pc:sldChg>
      <pc:sldChg chg="addSp delSp modSp mod">
        <pc:chgData name="Majeda Al Hermi" userId="ebe551ee1b006974" providerId="LiveId" clId="{9A2E8018-DFC0-4587-8CCF-E84692DB8287}" dt="2020-06-15T16:26:32.199" v="2792"/>
        <pc:sldMkLst>
          <pc:docMk/>
          <pc:sldMk cId="1845843394" sldId="275"/>
        </pc:sldMkLst>
        <pc:spChg chg="del">
          <ac:chgData name="Majeda Al Hermi" userId="ebe551ee1b006974" providerId="LiveId" clId="{9A2E8018-DFC0-4587-8CCF-E84692DB8287}" dt="2020-06-15T16:21:10.670" v="2712" actId="478"/>
          <ac:spMkLst>
            <pc:docMk/>
            <pc:sldMk cId="1845843394" sldId="275"/>
            <ac:spMk id="15" creationId="{C38BE937-FB77-42BB-9BE6-9F0DB396BC81}"/>
          </ac:spMkLst>
        </pc:spChg>
        <pc:spChg chg="mod">
          <ac:chgData name="Majeda Al Hermi" userId="ebe551ee1b006974" providerId="LiveId" clId="{9A2E8018-DFC0-4587-8CCF-E84692DB8287}" dt="2020-06-15T15:59:35.690" v="1872" actId="20577"/>
          <ac:spMkLst>
            <pc:docMk/>
            <pc:sldMk cId="1845843394" sldId="275"/>
            <ac:spMk id="16" creationId="{00000000-0000-0000-0000-000000000000}"/>
          </ac:spMkLst>
        </pc:spChg>
        <pc:spChg chg="add mod">
          <ac:chgData name="Majeda Al Hermi" userId="ebe551ee1b006974" providerId="LiveId" clId="{9A2E8018-DFC0-4587-8CCF-E84692DB8287}" dt="2020-06-15T16:26:09.705" v="2789"/>
          <ac:spMkLst>
            <pc:docMk/>
            <pc:sldMk cId="1845843394" sldId="275"/>
            <ac:spMk id="17" creationId="{AB991657-89AD-4D7D-B6CE-01F69D831875}"/>
          </ac:spMkLst>
        </pc:spChg>
        <pc:spChg chg="add del mod">
          <ac:chgData name="Majeda Al Hermi" userId="ebe551ee1b006974" providerId="LiveId" clId="{9A2E8018-DFC0-4587-8CCF-E84692DB8287}" dt="2020-06-10T11:46:08.912" v="291" actId="478"/>
          <ac:spMkLst>
            <pc:docMk/>
            <pc:sldMk cId="1845843394" sldId="275"/>
            <ac:spMk id="17" creationId="{B42F5D4B-F8F2-4619-8483-A312E977BFFC}"/>
          </ac:spMkLst>
        </pc:spChg>
        <pc:spChg chg="add mod">
          <ac:chgData name="Majeda Al Hermi" userId="ebe551ee1b006974" providerId="LiveId" clId="{9A2E8018-DFC0-4587-8CCF-E84692DB8287}" dt="2020-06-10T11:46:55.486" v="308"/>
          <ac:spMkLst>
            <pc:docMk/>
            <pc:sldMk cId="1845843394" sldId="275"/>
            <ac:spMk id="18" creationId="{671FE795-E0C1-4B42-B713-829972EFF788}"/>
          </ac:spMkLst>
        </pc:spChg>
        <pc:spChg chg="del">
          <ac:chgData name="Majeda Al Hermi" userId="ebe551ee1b006974" providerId="LiveId" clId="{9A2E8018-DFC0-4587-8CCF-E84692DB8287}" dt="2020-06-15T16:21:10.670" v="2712" actId="478"/>
          <ac:spMkLst>
            <pc:docMk/>
            <pc:sldMk cId="1845843394" sldId="275"/>
            <ac:spMk id="19" creationId="{073E217A-0F13-4DA0-AB7E-166F73F7A231}"/>
          </ac:spMkLst>
        </pc:spChg>
        <pc:spChg chg="del">
          <ac:chgData name="Majeda Al Hermi" userId="ebe551ee1b006974" providerId="LiveId" clId="{9A2E8018-DFC0-4587-8CCF-E84692DB8287}" dt="2020-06-15T16:21:10.670" v="2712" actId="478"/>
          <ac:spMkLst>
            <pc:docMk/>
            <pc:sldMk cId="1845843394" sldId="275"/>
            <ac:spMk id="20" creationId="{03225B77-FCBE-4D92-A338-D1A963BCE6DA}"/>
          </ac:spMkLst>
        </pc:spChg>
        <pc:spChg chg="del">
          <ac:chgData name="Majeda Al Hermi" userId="ebe551ee1b006974" providerId="LiveId" clId="{9A2E8018-DFC0-4587-8CCF-E84692DB8287}" dt="2020-06-15T15:36:00.818" v="1378" actId="478"/>
          <ac:spMkLst>
            <pc:docMk/>
            <pc:sldMk cId="1845843394" sldId="275"/>
            <ac:spMk id="21" creationId="{00000000-0000-0000-0000-000000000000}"/>
          </ac:spMkLst>
        </pc:spChg>
        <pc:spChg chg="del">
          <ac:chgData name="Majeda Al Hermi" userId="ebe551ee1b006974" providerId="LiveId" clId="{9A2E8018-DFC0-4587-8CCF-E84692DB8287}" dt="2020-06-15T15:36:00.818" v="1378" actId="478"/>
          <ac:spMkLst>
            <pc:docMk/>
            <pc:sldMk cId="1845843394" sldId="275"/>
            <ac:spMk id="22" creationId="{00000000-0000-0000-0000-000000000000}"/>
          </ac:spMkLst>
        </pc:spChg>
        <pc:spChg chg="del">
          <ac:chgData name="Majeda Al Hermi" userId="ebe551ee1b006974" providerId="LiveId" clId="{9A2E8018-DFC0-4587-8CCF-E84692DB8287}" dt="2020-06-15T16:21:10.670" v="2712" actId="478"/>
          <ac:spMkLst>
            <pc:docMk/>
            <pc:sldMk cId="1845843394" sldId="275"/>
            <ac:spMk id="23" creationId="{E34DCCFC-37EF-4D6A-9782-6227A1CF9B8B}"/>
          </ac:spMkLst>
        </pc:spChg>
        <pc:spChg chg="del">
          <ac:chgData name="Majeda Al Hermi" userId="ebe551ee1b006974" providerId="LiveId" clId="{9A2E8018-DFC0-4587-8CCF-E84692DB8287}" dt="2020-06-15T16:21:10.670" v="2712" actId="478"/>
          <ac:spMkLst>
            <pc:docMk/>
            <pc:sldMk cId="1845843394" sldId="275"/>
            <ac:spMk id="24" creationId="{D61E6743-8281-4964-BA57-EE738E7E522B}"/>
          </ac:spMkLst>
        </pc:spChg>
        <pc:spChg chg="add mod">
          <ac:chgData name="Majeda Al Hermi" userId="ebe551ee1b006974" providerId="LiveId" clId="{9A2E8018-DFC0-4587-8CCF-E84692DB8287}" dt="2020-06-15T16:26:18.718" v="2790"/>
          <ac:spMkLst>
            <pc:docMk/>
            <pc:sldMk cId="1845843394" sldId="275"/>
            <ac:spMk id="25" creationId="{A25C2FD2-FA0F-4C05-A0F5-579151B91FB4}"/>
          </ac:spMkLst>
        </pc:spChg>
        <pc:spChg chg="add mod">
          <ac:chgData name="Majeda Al Hermi" userId="ebe551ee1b006974" providerId="LiveId" clId="{9A2E8018-DFC0-4587-8CCF-E84692DB8287}" dt="2020-06-15T16:26:25.560" v="2791"/>
          <ac:spMkLst>
            <pc:docMk/>
            <pc:sldMk cId="1845843394" sldId="275"/>
            <ac:spMk id="26" creationId="{C6985E23-4C51-4A5D-9D7B-E600D8D0197B}"/>
          </ac:spMkLst>
        </pc:spChg>
        <pc:spChg chg="add mod">
          <ac:chgData name="Majeda Al Hermi" userId="ebe551ee1b006974" providerId="LiveId" clId="{9A2E8018-DFC0-4587-8CCF-E84692DB8287}" dt="2020-06-15T16:26:32.199" v="2792"/>
          <ac:spMkLst>
            <pc:docMk/>
            <pc:sldMk cId="1845843394" sldId="275"/>
            <ac:spMk id="27" creationId="{172F21EC-CAE3-4270-8AFF-6D9181D98905}"/>
          </ac:spMkLst>
        </pc:spChg>
        <pc:spChg chg="add mod">
          <ac:chgData name="Majeda Al Hermi" userId="ebe551ee1b006974" providerId="LiveId" clId="{9A2E8018-DFC0-4587-8CCF-E84692DB8287}" dt="2020-06-15T16:24:26.416" v="2781"/>
          <ac:spMkLst>
            <pc:docMk/>
            <pc:sldMk cId="1845843394" sldId="275"/>
            <ac:spMk id="28" creationId="{CC2554DA-C513-4EE6-94BD-2842713E0CBE}"/>
          </ac:spMkLst>
        </pc:spChg>
        <pc:spChg chg="add mod">
          <ac:chgData name="Majeda Al Hermi" userId="ebe551ee1b006974" providerId="LiveId" clId="{9A2E8018-DFC0-4587-8CCF-E84692DB8287}" dt="2020-06-15T16:24:26.416" v="2781"/>
          <ac:spMkLst>
            <pc:docMk/>
            <pc:sldMk cId="1845843394" sldId="275"/>
            <ac:spMk id="30" creationId="{0104DDA9-18A1-410D-BAA3-2AF0E95BE252}"/>
          </ac:spMkLst>
        </pc:spChg>
        <pc:spChg chg="add mod">
          <ac:chgData name="Majeda Al Hermi" userId="ebe551ee1b006974" providerId="LiveId" clId="{9A2E8018-DFC0-4587-8CCF-E84692DB8287}" dt="2020-06-15T16:24:26.416" v="2781"/>
          <ac:spMkLst>
            <pc:docMk/>
            <pc:sldMk cId="1845843394" sldId="275"/>
            <ac:spMk id="31" creationId="{ADF177EC-C259-4C78-B78B-DC4DF05A0374}"/>
          </ac:spMkLst>
        </pc:spChg>
        <pc:spChg chg="add mod">
          <ac:chgData name="Majeda Al Hermi" userId="ebe551ee1b006974" providerId="LiveId" clId="{9A2E8018-DFC0-4587-8CCF-E84692DB8287}" dt="2020-06-15T16:24:30.977" v="2782" actId="207"/>
          <ac:spMkLst>
            <pc:docMk/>
            <pc:sldMk cId="1845843394" sldId="275"/>
            <ac:spMk id="32" creationId="{CF5681C6-5268-4FDE-A0EE-221D2E6716E0}"/>
          </ac:spMkLst>
        </pc:spChg>
        <pc:spChg chg="add mod">
          <ac:chgData name="Majeda Al Hermi" userId="ebe551ee1b006974" providerId="LiveId" clId="{9A2E8018-DFC0-4587-8CCF-E84692DB8287}" dt="2020-06-15T16:24:34.617" v="2783" actId="207"/>
          <ac:spMkLst>
            <pc:docMk/>
            <pc:sldMk cId="1845843394" sldId="275"/>
            <ac:spMk id="33" creationId="{14F8D638-044B-451B-A301-7A1E2242D59D}"/>
          </ac:spMkLst>
        </pc:spChg>
      </pc:sldChg>
      <pc:sldChg chg="addSp delSp modSp mod ord">
        <pc:chgData name="Majeda Al Hermi" userId="ebe551ee1b006974" providerId="LiveId" clId="{9A2E8018-DFC0-4587-8CCF-E84692DB8287}" dt="2020-06-15T16:28:32.587" v="2806"/>
        <pc:sldMkLst>
          <pc:docMk/>
          <pc:sldMk cId="1019743109" sldId="276"/>
        </pc:sldMkLst>
        <pc:spChg chg="del">
          <ac:chgData name="Majeda Al Hermi" userId="ebe551ee1b006974" providerId="LiveId" clId="{9A2E8018-DFC0-4587-8CCF-E84692DB8287}" dt="2020-06-15T16:21:28.494" v="2716" actId="478"/>
          <ac:spMkLst>
            <pc:docMk/>
            <pc:sldMk cId="1019743109" sldId="276"/>
            <ac:spMk id="15" creationId="{5C544158-0096-45C7-B0AA-9F5D996FFA84}"/>
          </ac:spMkLst>
        </pc:spChg>
        <pc:spChg chg="mod">
          <ac:chgData name="Majeda Al Hermi" userId="ebe551ee1b006974" providerId="LiveId" clId="{9A2E8018-DFC0-4587-8CCF-E84692DB8287}" dt="2020-06-15T16:06:38.105" v="2319" actId="20577"/>
          <ac:spMkLst>
            <pc:docMk/>
            <pc:sldMk cId="1019743109" sldId="276"/>
            <ac:spMk id="16" creationId="{00000000-0000-0000-0000-000000000000}"/>
          </ac:spMkLst>
        </pc:spChg>
        <pc:spChg chg="add del mod">
          <ac:chgData name="Majeda Al Hermi" userId="ebe551ee1b006974" providerId="LiveId" clId="{9A2E8018-DFC0-4587-8CCF-E84692DB8287}" dt="2020-06-10T11:46:11.927" v="292" actId="478"/>
          <ac:spMkLst>
            <pc:docMk/>
            <pc:sldMk cId="1019743109" sldId="276"/>
            <ac:spMk id="17" creationId="{4C84B364-1812-4972-962D-FD58388E0889}"/>
          </ac:spMkLst>
        </pc:spChg>
        <pc:spChg chg="add mod">
          <ac:chgData name="Majeda Al Hermi" userId="ebe551ee1b006974" providerId="LiveId" clId="{9A2E8018-DFC0-4587-8CCF-E84692DB8287}" dt="2020-06-15T16:24:48.848" v="2787"/>
          <ac:spMkLst>
            <pc:docMk/>
            <pc:sldMk cId="1019743109" sldId="276"/>
            <ac:spMk id="17" creationId="{8EAC6A79-9341-40A3-832C-05291A2E7729}"/>
          </ac:spMkLst>
        </pc:spChg>
        <pc:spChg chg="add mod">
          <ac:chgData name="Majeda Al Hermi" userId="ebe551ee1b006974" providerId="LiveId" clId="{9A2E8018-DFC0-4587-8CCF-E84692DB8287}" dt="2020-06-10T11:46:57.328" v="309"/>
          <ac:spMkLst>
            <pc:docMk/>
            <pc:sldMk cId="1019743109" sldId="276"/>
            <ac:spMk id="18" creationId="{2AE67359-4311-4A03-91F7-B844DD686757}"/>
          </ac:spMkLst>
        </pc:spChg>
        <pc:spChg chg="del">
          <ac:chgData name="Majeda Al Hermi" userId="ebe551ee1b006974" providerId="LiveId" clId="{9A2E8018-DFC0-4587-8CCF-E84692DB8287}" dt="2020-06-15T16:21:28.494" v="2716" actId="478"/>
          <ac:spMkLst>
            <pc:docMk/>
            <pc:sldMk cId="1019743109" sldId="276"/>
            <ac:spMk id="19" creationId="{9F67D2BF-ABE8-44EC-B29F-01582C448822}"/>
          </ac:spMkLst>
        </pc:spChg>
        <pc:spChg chg="del">
          <ac:chgData name="Majeda Al Hermi" userId="ebe551ee1b006974" providerId="LiveId" clId="{9A2E8018-DFC0-4587-8CCF-E84692DB8287}" dt="2020-06-15T16:21:28.494" v="2716" actId="478"/>
          <ac:spMkLst>
            <pc:docMk/>
            <pc:sldMk cId="1019743109" sldId="276"/>
            <ac:spMk id="20" creationId="{E3EEA8AF-414F-4300-A33F-8D3646D55A15}"/>
          </ac:spMkLst>
        </pc:spChg>
        <pc:spChg chg="mod">
          <ac:chgData name="Majeda Al Hermi" userId="ebe551ee1b006974" providerId="LiveId" clId="{9A2E8018-DFC0-4587-8CCF-E84692DB8287}" dt="2020-06-15T16:28:27.481" v="2805"/>
          <ac:spMkLst>
            <pc:docMk/>
            <pc:sldMk cId="1019743109" sldId="276"/>
            <ac:spMk id="21" creationId="{00000000-0000-0000-0000-000000000000}"/>
          </ac:spMkLst>
        </pc:spChg>
        <pc:spChg chg="mod">
          <ac:chgData name="Majeda Al Hermi" userId="ebe551ee1b006974" providerId="LiveId" clId="{9A2E8018-DFC0-4587-8CCF-E84692DB8287}" dt="2020-06-15T16:28:32.587" v="2806"/>
          <ac:spMkLst>
            <pc:docMk/>
            <pc:sldMk cId="1019743109" sldId="276"/>
            <ac:spMk id="22" creationId="{00000000-0000-0000-0000-000000000000}"/>
          </ac:spMkLst>
        </pc:spChg>
        <pc:spChg chg="del">
          <ac:chgData name="Majeda Al Hermi" userId="ebe551ee1b006974" providerId="LiveId" clId="{9A2E8018-DFC0-4587-8CCF-E84692DB8287}" dt="2020-06-15T16:21:28.494" v="2716" actId="478"/>
          <ac:spMkLst>
            <pc:docMk/>
            <pc:sldMk cId="1019743109" sldId="276"/>
            <ac:spMk id="23" creationId="{9CADEDA8-82A7-4555-B56D-E4B4B58169C1}"/>
          </ac:spMkLst>
        </pc:spChg>
        <pc:spChg chg="del">
          <ac:chgData name="Majeda Al Hermi" userId="ebe551ee1b006974" providerId="LiveId" clId="{9A2E8018-DFC0-4587-8CCF-E84692DB8287}" dt="2020-06-15T16:21:28.494" v="2716" actId="478"/>
          <ac:spMkLst>
            <pc:docMk/>
            <pc:sldMk cId="1019743109" sldId="276"/>
            <ac:spMk id="24" creationId="{3FB4E550-8FAA-4D4F-A804-CDDD19E7B213}"/>
          </ac:spMkLst>
        </pc:spChg>
        <pc:spChg chg="add mod">
          <ac:chgData name="Majeda Al Hermi" userId="ebe551ee1b006974" providerId="LiveId" clId="{9A2E8018-DFC0-4587-8CCF-E84692DB8287}" dt="2020-06-15T16:24:48.848" v="2787"/>
          <ac:spMkLst>
            <pc:docMk/>
            <pc:sldMk cId="1019743109" sldId="276"/>
            <ac:spMk id="25" creationId="{F9BCBFB8-B5B9-49D7-88A0-56026AA93F63}"/>
          </ac:spMkLst>
        </pc:spChg>
        <pc:spChg chg="add mod">
          <ac:chgData name="Majeda Al Hermi" userId="ebe551ee1b006974" providerId="LiveId" clId="{9A2E8018-DFC0-4587-8CCF-E84692DB8287}" dt="2020-06-15T16:24:48.848" v="2787"/>
          <ac:spMkLst>
            <pc:docMk/>
            <pc:sldMk cId="1019743109" sldId="276"/>
            <ac:spMk id="26" creationId="{D4343F02-DDBC-4D5F-BB99-58D5DA3E52CB}"/>
          </ac:spMkLst>
        </pc:spChg>
        <pc:spChg chg="add mod">
          <ac:chgData name="Majeda Al Hermi" userId="ebe551ee1b006974" providerId="LiveId" clId="{9A2E8018-DFC0-4587-8CCF-E84692DB8287}" dt="2020-06-15T16:24:48.848" v="2787"/>
          <ac:spMkLst>
            <pc:docMk/>
            <pc:sldMk cId="1019743109" sldId="276"/>
            <ac:spMk id="27" creationId="{41BBF65F-5C08-4C8E-A87C-44EE4E7691B9}"/>
          </ac:spMkLst>
        </pc:spChg>
        <pc:spChg chg="add mod">
          <ac:chgData name="Majeda Al Hermi" userId="ebe551ee1b006974" providerId="LiveId" clId="{9A2E8018-DFC0-4587-8CCF-E84692DB8287}" dt="2020-06-15T16:24:48.848" v="2787"/>
          <ac:spMkLst>
            <pc:docMk/>
            <pc:sldMk cId="1019743109" sldId="276"/>
            <ac:spMk id="28" creationId="{FD697B96-24DF-45F5-8128-59AFE6A5AE2B}"/>
          </ac:spMkLst>
        </pc:spChg>
      </pc:sldChg>
      <pc:sldChg chg="add del setBg">
        <pc:chgData name="Majeda Al Hermi" userId="ebe551ee1b006974" providerId="LiveId" clId="{9A2E8018-DFC0-4587-8CCF-E84692DB8287}" dt="2020-06-08T14:27:43.216" v="170"/>
        <pc:sldMkLst>
          <pc:docMk/>
          <pc:sldMk cId="1539611066" sldId="277"/>
        </pc:sldMkLst>
      </pc:sldChg>
      <pc:sldChg chg="add del setBg">
        <pc:chgData name="Majeda Al Hermi" userId="ebe551ee1b006974" providerId="LiveId" clId="{9A2E8018-DFC0-4587-8CCF-E84692DB8287}" dt="2020-06-08T14:27:43.216" v="170"/>
        <pc:sldMkLst>
          <pc:docMk/>
          <pc:sldMk cId="2914503434" sldId="278"/>
        </pc:sldMkLst>
      </pc:sldChg>
      <pc:sldChg chg="addSp delSp modSp mod">
        <pc:chgData name="Majeda Al Hermi" userId="ebe551ee1b006974" providerId="LiveId" clId="{9A2E8018-DFC0-4587-8CCF-E84692DB8287}" dt="2020-06-15T19:10:47.689" v="3744"/>
        <pc:sldMkLst>
          <pc:docMk/>
          <pc:sldMk cId="1026101493" sldId="279"/>
        </pc:sldMkLst>
        <pc:spChg chg="mod">
          <ac:chgData name="Majeda Al Hermi" userId="ebe551ee1b006974" providerId="LiveId" clId="{9A2E8018-DFC0-4587-8CCF-E84692DB8287}" dt="2020-06-15T15:25:08.643" v="1163" actId="1076"/>
          <ac:spMkLst>
            <pc:docMk/>
            <pc:sldMk cId="1026101493" sldId="279"/>
            <ac:spMk id="14" creationId="{00000000-0000-0000-0000-000000000000}"/>
          </ac:spMkLst>
        </pc:spChg>
        <pc:spChg chg="add mod">
          <ac:chgData name="Majeda Al Hermi" userId="ebe551ee1b006974" providerId="LiveId" clId="{9A2E8018-DFC0-4587-8CCF-E84692DB8287}" dt="2020-06-15T16:24:50.535" v="2788"/>
          <ac:spMkLst>
            <pc:docMk/>
            <pc:sldMk cId="1026101493" sldId="279"/>
            <ac:spMk id="32" creationId="{0EF9C7DD-64F7-44B7-A619-95F9608D52CA}"/>
          </ac:spMkLst>
        </pc:spChg>
        <pc:spChg chg="add del mod">
          <ac:chgData name="Majeda Al Hermi" userId="ebe551ee1b006974" providerId="LiveId" clId="{9A2E8018-DFC0-4587-8CCF-E84692DB8287}" dt="2020-06-10T11:46:21.284" v="295" actId="478"/>
          <ac:spMkLst>
            <pc:docMk/>
            <pc:sldMk cId="1026101493" sldId="279"/>
            <ac:spMk id="32" creationId="{263802E5-9A0B-45C2-806B-B72877496079}"/>
          </ac:spMkLst>
        </pc:spChg>
        <pc:spChg chg="add mod">
          <ac:chgData name="Majeda Al Hermi" userId="ebe551ee1b006974" providerId="LiveId" clId="{9A2E8018-DFC0-4587-8CCF-E84692DB8287}" dt="2020-06-10T11:47:03.538" v="312"/>
          <ac:spMkLst>
            <pc:docMk/>
            <pc:sldMk cId="1026101493" sldId="279"/>
            <ac:spMk id="33" creationId="{2B08BB27-DAB7-4424-B995-AF641604815C}"/>
          </ac:spMkLst>
        </pc:spChg>
        <pc:spChg chg="add mod">
          <ac:chgData name="Majeda Al Hermi" userId="ebe551ee1b006974" providerId="LiveId" clId="{9A2E8018-DFC0-4587-8CCF-E84692DB8287}" dt="2020-06-15T16:24:50.535" v="2788"/>
          <ac:spMkLst>
            <pc:docMk/>
            <pc:sldMk cId="1026101493" sldId="279"/>
            <ac:spMk id="34" creationId="{2B7E5183-DD45-40F5-952E-DBC714A25671}"/>
          </ac:spMkLst>
        </pc:spChg>
        <pc:spChg chg="mod">
          <ac:chgData name="Majeda Al Hermi" userId="ebe551ee1b006974" providerId="LiveId" clId="{9A2E8018-DFC0-4587-8CCF-E84692DB8287}" dt="2020-06-15T16:22:22.777" v="2757" actId="122"/>
          <ac:spMkLst>
            <pc:docMk/>
            <pc:sldMk cId="1026101493" sldId="279"/>
            <ac:spMk id="36" creationId="{B91172F4-9686-4D09-A056-6082F75A0308}"/>
          </ac:spMkLst>
        </pc:spChg>
        <pc:spChg chg="mod">
          <ac:chgData name="Majeda Al Hermi" userId="ebe551ee1b006974" providerId="LiveId" clId="{9A2E8018-DFC0-4587-8CCF-E84692DB8287}" dt="2020-06-15T16:21:55.393" v="2751" actId="20577"/>
          <ac:spMkLst>
            <pc:docMk/>
            <pc:sldMk cId="1026101493" sldId="279"/>
            <ac:spMk id="37" creationId="{7F00BA46-2982-45DD-ABD1-BCB99C490CE4}"/>
          </ac:spMkLst>
        </pc:spChg>
        <pc:spChg chg="del">
          <ac:chgData name="Majeda Al Hermi" userId="ebe551ee1b006974" providerId="LiveId" clId="{9A2E8018-DFC0-4587-8CCF-E84692DB8287}" dt="2020-06-15T16:22:29.042" v="2758" actId="478"/>
          <ac:spMkLst>
            <pc:docMk/>
            <pc:sldMk cId="1026101493" sldId="279"/>
            <ac:spMk id="38" creationId="{4CC8B7C9-75EA-4FB8-B3D2-E1C795BAADB1}"/>
          </ac:spMkLst>
        </pc:spChg>
        <pc:spChg chg="mod">
          <ac:chgData name="Majeda Al Hermi" userId="ebe551ee1b006974" providerId="LiveId" clId="{9A2E8018-DFC0-4587-8CCF-E84692DB8287}" dt="2020-06-15T19:10:46.236" v="3743"/>
          <ac:spMkLst>
            <pc:docMk/>
            <pc:sldMk cId="1026101493" sldId="279"/>
            <ac:spMk id="39" creationId="{17337520-48A0-44AB-8C43-2DAA7B484709}"/>
          </ac:spMkLst>
        </pc:spChg>
        <pc:spChg chg="del">
          <ac:chgData name="Majeda Al Hermi" userId="ebe551ee1b006974" providerId="LiveId" clId="{9A2E8018-DFC0-4587-8CCF-E84692DB8287}" dt="2020-06-15T16:22:29.042" v="2758" actId="478"/>
          <ac:spMkLst>
            <pc:docMk/>
            <pc:sldMk cId="1026101493" sldId="279"/>
            <ac:spMk id="39" creationId="{E0690484-10D7-4E8B-AB37-214FAD6F7CDB}"/>
          </ac:spMkLst>
        </pc:spChg>
        <pc:spChg chg="del">
          <ac:chgData name="Majeda Al Hermi" userId="ebe551ee1b006974" providerId="LiveId" clId="{9A2E8018-DFC0-4587-8CCF-E84692DB8287}" dt="2020-06-15T16:22:29.042" v="2758" actId="478"/>
          <ac:spMkLst>
            <pc:docMk/>
            <pc:sldMk cId="1026101493" sldId="279"/>
            <ac:spMk id="40" creationId="{1FFA5750-347E-4381-9EE6-F520EABF0BD6}"/>
          </ac:spMkLst>
        </pc:spChg>
        <pc:spChg chg="mod">
          <ac:chgData name="Majeda Al Hermi" userId="ebe551ee1b006974" providerId="LiveId" clId="{9A2E8018-DFC0-4587-8CCF-E84692DB8287}" dt="2020-06-15T19:10:46.236" v="3743"/>
          <ac:spMkLst>
            <pc:docMk/>
            <pc:sldMk cId="1026101493" sldId="279"/>
            <ac:spMk id="40" creationId="{FD03F6D6-51EF-4A5F-B432-AE738F1403F4}"/>
          </ac:spMkLst>
        </pc:spChg>
        <pc:spChg chg="mod">
          <ac:chgData name="Majeda Al Hermi" userId="ebe551ee1b006974" providerId="LiveId" clId="{9A2E8018-DFC0-4587-8CCF-E84692DB8287}" dt="2020-06-15T19:10:46.236" v="3743"/>
          <ac:spMkLst>
            <pc:docMk/>
            <pc:sldMk cId="1026101493" sldId="279"/>
            <ac:spMk id="41" creationId="{8DBEC555-E0BA-4170-A2B6-ACCA0BA2B3DE}"/>
          </ac:spMkLst>
        </pc:spChg>
        <pc:spChg chg="del">
          <ac:chgData name="Majeda Al Hermi" userId="ebe551ee1b006974" providerId="LiveId" clId="{9A2E8018-DFC0-4587-8CCF-E84692DB8287}" dt="2020-06-15T16:22:29.042" v="2758" actId="478"/>
          <ac:spMkLst>
            <pc:docMk/>
            <pc:sldMk cId="1026101493" sldId="279"/>
            <ac:spMk id="41" creationId="{BC8AF1E8-3478-4EC1-822E-26418CC54F6B}"/>
          </ac:spMkLst>
        </pc:spChg>
        <pc:spChg chg="del">
          <ac:chgData name="Majeda Al Hermi" userId="ebe551ee1b006974" providerId="LiveId" clId="{9A2E8018-DFC0-4587-8CCF-E84692DB8287}" dt="2020-06-15T16:22:29.042" v="2758" actId="478"/>
          <ac:spMkLst>
            <pc:docMk/>
            <pc:sldMk cId="1026101493" sldId="279"/>
            <ac:spMk id="42" creationId="{03422D5E-F8AF-4562-B350-F8D027556F46}"/>
          </ac:spMkLst>
        </pc:spChg>
        <pc:spChg chg="mod">
          <ac:chgData name="Majeda Al Hermi" userId="ebe551ee1b006974" providerId="LiveId" clId="{9A2E8018-DFC0-4587-8CCF-E84692DB8287}" dt="2020-06-15T19:10:46.236" v="3743"/>
          <ac:spMkLst>
            <pc:docMk/>
            <pc:sldMk cId="1026101493" sldId="279"/>
            <ac:spMk id="42" creationId="{039DA22F-3218-407C-9BFD-89E14DDB1EF2}"/>
          </ac:spMkLst>
        </pc:spChg>
        <pc:spChg chg="add mod">
          <ac:chgData name="Majeda Al Hermi" userId="ebe551ee1b006974" providerId="LiveId" clId="{9A2E8018-DFC0-4587-8CCF-E84692DB8287}" dt="2020-06-15T16:24:50.535" v="2788"/>
          <ac:spMkLst>
            <pc:docMk/>
            <pc:sldMk cId="1026101493" sldId="279"/>
            <ac:spMk id="43" creationId="{4704CE0F-A9D5-4FC0-AAB8-D3774FCBF507}"/>
          </ac:spMkLst>
        </pc:spChg>
        <pc:spChg chg="add mod">
          <ac:chgData name="Majeda Al Hermi" userId="ebe551ee1b006974" providerId="LiveId" clId="{9A2E8018-DFC0-4587-8CCF-E84692DB8287}" dt="2020-06-15T16:24:50.535" v="2788"/>
          <ac:spMkLst>
            <pc:docMk/>
            <pc:sldMk cId="1026101493" sldId="279"/>
            <ac:spMk id="44" creationId="{A206DCCA-C3DD-4E26-9EB0-9C3A4DB156CA}"/>
          </ac:spMkLst>
        </pc:spChg>
        <pc:spChg chg="add mod">
          <ac:chgData name="Majeda Al Hermi" userId="ebe551ee1b006974" providerId="LiveId" clId="{9A2E8018-DFC0-4587-8CCF-E84692DB8287}" dt="2020-06-15T16:24:50.535" v="2788"/>
          <ac:spMkLst>
            <pc:docMk/>
            <pc:sldMk cId="1026101493" sldId="279"/>
            <ac:spMk id="45" creationId="{C900BFC1-8F85-4B3C-B7FC-8366C8DEFB52}"/>
          </ac:spMkLst>
        </pc:spChg>
        <pc:spChg chg="mod">
          <ac:chgData name="Majeda Al Hermi" userId="ebe551ee1b006974" providerId="LiveId" clId="{9A2E8018-DFC0-4587-8CCF-E84692DB8287}" dt="2020-06-15T19:10:46.236" v="3743"/>
          <ac:spMkLst>
            <pc:docMk/>
            <pc:sldMk cId="1026101493" sldId="279"/>
            <ac:spMk id="46" creationId="{6E060E41-B34F-48D2-A44F-25E3CA7EB93C}"/>
          </ac:spMkLst>
        </pc:spChg>
        <pc:spChg chg="mod">
          <ac:chgData name="Majeda Al Hermi" userId="ebe551ee1b006974" providerId="LiveId" clId="{9A2E8018-DFC0-4587-8CCF-E84692DB8287}" dt="2020-06-15T19:10:46.236" v="3743"/>
          <ac:spMkLst>
            <pc:docMk/>
            <pc:sldMk cId="1026101493" sldId="279"/>
            <ac:spMk id="47" creationId="{0357B0E5-AA6A-4793-B6F6-203649A90342}"/>
          </ac:spMkLst>
        </pc:spChg>
        <pc:grpChg chg="mod">
          <ac:chgData name="Majeda Al Hermi" userId="ebe551ee1b006974" providerId="LiveId" clId="{9A2E8018-DFC0-4587-8CCF-E84692DB8287}" dt="2020-06-15T15:25:10.830" v="1164" actId="1076"/>
          <ac:grpSpMkLst>
            <pc:docMk/>
            <pc:sldMk cId="1026101493" sldId="279"/>
            <ac:grpSpMk id="19" creationId="{00000000-0000-0000-0000-000000000000}"/>
          </ac:grpSpMkLst>
        </pc:grpChg>
        <pc:grpChg chg="add del mod">
          <ac:chgData name="Majeda Al Hermi" userId="ebe551ee1b006974" providerId="LiveId" clId="{9A2E8018-DFC0-4587-8CCF-E84692DB8287}" dt="2020-06-15T19:10:47.689" v="3744"/>
          <ac:grpSpMkLst>
            <pc:docMk/>
            <pc:sldMk cId="1026101493" sldId="279"/>
            <ac:grpSpMk id="38" creationId="{7866F3C7-A084-4512-9634-97AC297A61B5}"/>
          </ac:grpSpMkLst>
        </pc:grpChg>
      </pc:sldChg>
      <pc:sldChg chg="add del setBg">
        <pc:chgData name="Majeda Al Hermi" userId="ebe551ee1b006974" providerId="LiveId" clId="{9A2E8018-DFC0-4587-8CCF-E84692DB8287}" dt="2020-06-08T14:27:43.216" v="170"/>
        <pc:sldMkLst>
          <pc:docMk/>
          <pc:sldMk cId="216719641" sldId="280"/>
        </pc:sldMkLst>
      </pc:sldChg>
      <pc:sldChg chg="add del setBg">
        <pc:chgData name="Majeda Al Hermi" userId="ebe551ee1b006974" providerId="LiveId" clId="{9A2E8018-DFC0-4587-8CCF-E84692DB8287}" dt="2020-06-08T14:27:43.216" v="170"/>
        <pc:sldMkLst>
          <pc:docMk/>
          <pc:sldMk cId="2136833537" sldId="281"/>
        </pc:sldMkLst>
      </pc:sldChg>
      <pc:sldChg chg="add del setBg">
        <pc:chgData name="Majeda Al Hermi" userId="ebe551ee1b006974" providerId="LiveId" clId="{9A2E8018-DFC0-4587-8CCF-E84692DB8287}" dt="2020-06-08T14:27:43.216" v="170"/>
        <pc:sldMkLst>
          <pc:docMk/>
          <pc:sldMk cId="694572677" sldId="282"/>
        </pc:sldMkLst>
      </pc:sldChg>
      <pc:sldChg chg="add del setBg">
        <pc:chgData name="Majeda Al Hermi" userId="ebe551ee1b006974" providerId="LiveId" clId="{9A2E8018-DFC0-4587-8CCF-E84692DB8287}" dt="2020-06-08T14:27:43.216" v="170"/>
        <pc:sldMkLst>
          <pc:docMk/>
          <pc:sldMk cId="3874067320" sldId="283"/>
        </pc:sldMkLst>
      </pc:sldChg>
      <pc:sldChg chg="add del setBg">
        <pc:chgData name="Majeda Al Hermi" userId="ebe551ee1b006974" providerId="LiveId" clId="{9A2E8018-DFC0-4587-8CCF-E84692DB8287}" dt="2020-06-08T14:27:43.216" v="170"/>
        <pc:sldMkLst>
          <pc:docMk/>
          <pc:sldMk cId="2892184134" sldId="284"/>
        </pc:sldMkLst>
      </pc:sldChg>
      <pc:sldChg chg="add del setBg">
        <pc:chgData name="Majeda Al Hermi" userId="ebe551ee1b006974" providerId="LiveId" clId="{9A2E8018-DFC0-4587-8CCF-E84692DB8287}" dt="2020-06-08T14:27:43.216" v="170"/>
        <pc:sldMkLst>
          <pc:docMk/>
          <pc:sldMk cId="558117651" sldId="285"/>
        </pc:sldMkLst>
      </pc:sldChg>
      <pc:sldChg chg="addSp modSp">
        <pc:chgData name="Majeda Al Hermi" userId="ebe551ee1b006974" providerId="LiveId" clId="{9A2E8018-DFC0-4587-8CCF-E84692DB8287}" dt="2020-06-10T11:47:05.413" v="313"/>
        <pc:sldMkLst>
          <pc:docMk/>
          <pc:sldMk cId="2987730381" sldId="288"/>
        </pc:sldMkLst>
        <pc:spChg chg="add mod">
          <ac:chgData name="Majeda Al Hermi" userId="ebe551ee1b006974" providerId="LiveId" clId="{9A2E8018-DFC0-4587-8CCF-E84692DB8287}" dt="2020-06-10T11:47:05.413" v="313"/>
          <ac:spMkLst>
            <pc:docMk/>
            <pc:sldMk cId="2987730381" sldId="288"/>
            <ac:spMk id="3" creationId="{2003C216-9A0D-445F-9122-4C1110BDEB7E}"/>
          </ac:spMkLst>
        </pc:spChg>
      </pc:sldChg>
      <pc:sldChg chg="addSp delSp modSp mod">
        <pc:chgData name="Majeda Al Hermi" userId="ebe551ee1b006974" providerId="LiveId" clId="{9A2E8018-DFC0-4587-8CCF-E84692DB8287}" dt="2020-06-15T18:56:45.048" v="3242" actId="20577"/>
        <pc:sldMkLst>
          <pc:docMk/>
          <pc:sldMk cId="3144271020" sldId="289"/>
        </pc:sldMkLst>
        <pc:spChg chg="add mod">
          <ac:chgData name="Majeda Al Hermi" userId="ebe551ee1b006974" providerId="LiveId" clId="{9A2E8018-DFC0-4587-8CCF-E84692DB8287}" dt="2020-06-15T18:52:31.685" v="2938" actId="208"/>
          <ac:spMkLst>
            <pc:docMk/>
            <pc:sldMk cId="3144271020" sldId="289"/>
            <ac:spMk id="2" creationId="{B3421A00-543B-4E6B-AABD-4C70A3D40E18}"/>
          </ac:spMkLst>
        </pc:spChg>
        <pc:spChg chg="mod">
          <ac:chgData name="Majeda Al Hermi" userId="ebe551ee1b006974" providerId="LiveId" clId="{9A2E8018-DFC0-4587-8CCF-E84692DB8287}" dt="2020-06-15T18:49:25.757" v="2921" actId="6549"/>
          <ac:spMkLst>
            <pc:docMk/>
            <pc:sldMk cId="3144271020" sldId="289"/>
            <ac:spMk id="3" creationId="{00000000-0000-0000-0000-000000000000}"/>
          </ac:spMkLst>
        </pc:spChg>
        <pc:spChg chg="add mod">
          <ac:chgData name="Majeda Al Hermi" userId="ebe551ee1b006974" providerId="LiveId" clId="{9A2E8018-DFC0-4587-8CCF-E84692DB8287}" dt="2020-06-15T18:55:21.133" v="3108" actId="1076"/>
          <ac:spMkLst>
            <pc:docMk/>
            <pc:sldMk cId="3144271020" sldId="289"/>
            <ac:spMk id="4" creationId="{4DF890CB-67D4-46FB-B2E5-8F989E494886}"/>
          </ac:spMkLst>
        </pc:spChg>
        <pc:spChg chg="del mod">
          <ac:chgData name="Majeda Al Hermi" userId="ebe551ee1b006974" providerId="LiveId" clId="{9A2E8018-DFC0-4587-8CCF-E84692DB8287}" dt="2020-06-15T18:48:56.467" v="2916" actId="21"/>
          <ac:spMkLst>
            <pc:docMk/>
            <pc:sldMk cId="3144271020" sldId="289"/>
            <ac:spMk id="5" creationId="{45EC6565-1A04-40E7-B5B9-B33B19423448}"/>
          </ac:spMkLst>
        </pc:spChg>
        <pc:spChg chg="add del mod">
          <ac:chgData name="Majeda Al Hermi" userId="ebe551ee1b006974" providerId="LiveId" clId="{9A2E8018-DFC0-4587-8CCF-E84692DB8287}" dt="2020-06-10T11:45:52.134" v="285" actId="478"/>
          <ac:spMkLst>
            <pc:docMk/>
            <pc:sldMk cId="3144271020" sldId="289"/>
            <ac:spMk id="28" creationId="{662E5925-E374-4A1F-8117-33AB25AE7E7A}"/>
          </ac:spMkLst>
        </pc:spChg>
        <pc:spChg chg="add mod">
          <ac:chgData name="Majeda Al Hermi" userId="ebe551ee1b006974" providerId="LiveId" clId="{9A2E8018-DFC0-4587-8CCF-E84692DB8287}" dt="2020-06-10T11:46:38.327" v="300"/>
          <ac:spMkLst>
            <pc:docMk/>
            <pc:sldMk cId="3144271020" sldId="289"/>
            <ac:spMk id="29" creationId="{5ED44512-6803-49AE-8F38-836A092B2602}"/>
          </ac:spMkLst>
        </pc:spChg>
        <pc:spChg chg="add del mod">
          <ac:chgData name="Majeda Al Hermi" userId="ebe551ee1b006974" providerId="LiveId" clId="{9A2E8018-DFC0-4587-8CCF-E84692DB8287}" dt="2020-06-15T18:49:11.745" v="2919"/>
          <ac:spMkLst>
            <pc:docMk/>
            <pc:sldMk cId="3144271020" sldId="289"/>
            <ac:spMk id="45" creationId="{00000000-0000-0000-0000-000000000000}"/>
          </ac:spMkLst>
        </pc:spChg>
        <pc:spChg chg="add mod">
          <ac:chgData name="Majeda Al Hermi" userId="ebe551ee1b006974" providerId="LiveId" clId="{9A2E8018-DFC0-4587-8CCF-E84692DB8287}" dt="2020-06-15T16:23:32.107" v="2768"/>
          <ac:spMkLst>
            <pc:docMk/>
            <pc:sldMk cId="3144271020" sldId="289"/>
            <ac:spMk id="46" creationId="{903969E4-109D-4AD2-B396-C62FA8615273}"/>
          </ac:spMkLst>
        </pc:spChg>
        <pc:spChg chg="add mod">
          <ac:chgData name="Majeda Al Hermi" userId="ebe551ee1b006974" providerId="LiveId" clId="{9A2E8018-DFC0-4587-8CCF-E84692DB8287}" dt="2020-06-15T16:23:39.833" v="2769" actId="207"/>
          <ac:spMkLst>
            <pc:docMk/>
            <pc:sldMk cId="3144271020" sldId="289"/>
            <ac:spMk id="47" creationId="{C668051E-AF77-4163-A055-4A8777A814CE}"/>
          </ac:spMkLst>
        </pc:spChg>
        <pc:spChg chg="add mod">
          <ac:chgData name="Majeda Al Hermi" userId="ebe551ee1b006974" providerId="LiveId" clId="{9A2E8018-DFC0-4587-8CCF-E84692DB8287}" dt="2020-06-15T16:23:44.238" v="2770" actId="207"/>
          <ac:spMkLst>
            <pc:docMk/>
            <pc:sldMk cId="3144271020" sldId="289"/>
            <ac:spMk id="48" creationId="{AE086889-73F7-41DF-A90D-C2DF12786F22}"/>
          </ac:spMkLst>
        </pc:spChg>
        <pc:spChg chg="add mod">
          <ac:chgData name="Majeda Al Hermi" userId="ebe551ee1b006974" providerId="LiveId" clId="{9A2E8018-DFC0-4587-8CCF-E84692DB8287}" dt="2020-06-15T16:23:32.107" v="2768"/>
          <ac:spMkLst>
            <pc:docMk/>
            <pc:sldMk cId="3144271020" sldId="289"/>
            <ac:spMk id="49" creationId="{8AAD36E4-64B5-48E0-B1AD-164828D08390}"/>
          </ac:spMkLst>
        </pc:spChg>
        <pc:spChg chg="mod">
          <ac:chgData name="Majeda Al Hermi" userId="ebe551ee1b006974" providerId="LiveId" clId="{9A2E8018-DFC0-4587-8CCF-E84692DB8287}" dt="2020-06-15T18:48:43.767" v="2915" actId="20577"/>
          <ac:spMkLst>
            <pc:docMk/>
            <pc:sldMk cId="3144271020" sldId="289"/>
            <ac:spMk id="50" creationId="{7389520D-9D03-487A-8532-4583729E40E9}"/>
          </ac:spMkLst>
        </pc:spChg>
        <pc:spChg chg="add mod">
          <ac:chgData name="Majeda Al Hermi" userId="ebe551ee1b006974" providerId="LiveId" clId="{9A2E8018-DFC0-4587-8CCF-E84692DB8287}" dt="2020-06-15T16:23:32.107" v="2768"/>
          <ac:spMkLst>
            <pc:docMk/>
            <pc:sldMk cId="3144271020" sldId="289"/>
            <ac:spMk id="51" creationId="{332F3449-8BC7-4BF8-97BB-B3B61E148271}"/>
          </ac:spMkLst>
        </pc:spChg>
        <pc:spChg chg="add mod">
          <ac:chgData name="Majeda Al Hermi" userId="ebe551ee1b006974" providerId="LiveId" clId="{9A2E8018-DFC0-4587-8CCF-E84692DB8287}" dt="2020-06-15T18:52:47.400" v="2946" actId="20577"/>
          <ac:spMkLst>
            <pc:docMk/>
            <pc:sldMk cId="3144271020" sldId="289"/>
            <ac:spMk id="52" creationId="{1FE79383-BB2E-447B-B016-AC1BDF0ABD7D}"/>
          </ac:spMkLst>
        </pc:spChg>
        <pc:spChg chg="add mod">
          <ac:chgData name="Majeda Al Hermi" userId="ebe551ee1b006974" providerId="LiveId" clId="{9A2E8018-DFC0-4587-8CCF-E84692DB8287}" dt="2020-06-15T18:56:45.048" v="3242" actId="20577"/>
          <ac:spMkLst>
            <pc:docMk/>
            <pc:sldMk cId="3144271020" sldId="289"/>
            <ac:spMk id="53" creationId="{3ACA5912-00AE-4C36-93F7-9FD97747FE53}"/>
          </ac:spMkLst>
        </pc:spChg>
        <pc:spChg chg="del">
          <ac:chgData name="Majeda Al Hermi" userId="ebe551ee1b006974" providerId="LiveId" clId="{9A2E8018-DFC0-4587-8CCF-E84692DB8287}" dt="2020-06-15T16:19:10.025" v="2695" actId="478"/>
          <ac:spMkLst>
            <pc:docMk/>
            <pc:sldMk cId="3144271020" sldId="289"/>
            <ac:spMk id="54" creationId="{8EE5626D-B2AE-485F-A63B-4C8C0247EBC3}"/>
          </ac:spMkLst>
        </pc:spChg>
        <pc:spChg chg="del">
          <ac:chgData name="Majeda Al Hermi" userId="ebe551ee1b006974" providerId="LiveId" clId="{9A2E8018-DFC0-4587-8CCF-E84692DB8287}" dt="2020-06-15T16:19:10.025" v="2695" actId="478"/>
          <ac:spMkLst>
            <pc:docMk/>
            <pc:sldMk cId="3144271020" sldId="289"/>
            <ac:spMk id="56" creationId="{CC0BD28F-9873-48FA-A7B9-6E74F4E5E561}"/>
          </ac:spMkLst>
        </pc:spChg>
        <pc:spChg chg="del">
          <ac:chgData name="Majeda Al Hermi" userId="ebe551ee1b006974" providerId="LiveId" clId="{9A2E8018-DFC0-4587-8CCF-E84692DB8287}" dt="2020-06-15T16:19:10.025" v="2695" actId="478"/>
          <ac:spMkLst>
            <pc:docMk/>
            <pc:sldMk cId="3144271020" sldId="289"/>
            <ac:spMk id="57" creationId="{78A91271-D6F2-4389-B988-7E205C2263A3}"/>
          </ac:spMkLst>
        </pc:spChg>
        <pc:spChg chg="del">
          <ac:chgData name="Majeda Al Hermi" userId="ebe551ee1b006974" providerId="LiveId" clId="{9A2E8018-DFC0-4587-8CCF-E84692DB8287}" dt="2020-06-15T16:19:10.025" v="2695" actId="478"/>
          <ac:spMkLst>
            <pc:docMk/>
            <pc:sldMk cId="3144271020" sldId="289"/>
            <ac:spMk id="58" creationId="{579CD5FC-C894-4E4A-A381-292BB5A6227E}"/>
          </ac:spMkLst>
        </pc:spChg>
        <pc:spChg chg="del">
          <ac:chgData name="Majeda Al Hermi" userId="ebe551ee1b006974" providerId="LiveId" clId="{9A2E8018-DFC0-4587-8CCF-E84692DB8287}" dt="2020-06-15T16:19:10.025" v="2695" actId="478"/>
          <ac:spMkLst>
            <pc:docMk/>
            <pc:sldMk cId="3144271020" sldId="289"/>
            <ac:spMk id="59" creationId="{593F5E40-82AC-4E10-ABAD-993BE11C70DB}"/>
          </ac:spMkLst>
        </pc:spChg>
        <pc:picChg chg="del">
          <ac:chgData name="Majeda Al Hermi" userId="ebe551ee1b006974" providerId="LiveId" clId="{9A2E8018-DFC0-4587-8CCF-E84692DB8287}" dt="2020-06-15T18:49:21.321" v="2920" actId="21"/>
          <ac:picMkLst>
            <pc:docMk/>
            <pc:sldMk cId="3144271020" sldId="289"/>
            <ac:picMk id="7" creationId="{F354F103-4047-4D7A-B565-1F22887F3149}"/>
          </ac:picMkLst>
        </pc:picChg>
      </pc:sldChg>
      <pc:sldChg chg="addSp delSp modSp del mod">
        <pc:chgData name="Majeda Al Hermi" userId="ebe551ee1b006974" providerId="LiveId" clId="{9A2E8018-DFC0-4587-8CCF-E84692DB8287}" dt="2020-06-15T16:07:27.181" v="2320" actId="2696"/>
        <pc:sldMkLst>
          <pc:docMk/>
          <pc:sldMk cId="896737548" sldId="293"/>
        </pc:sldMkLst>
        <pc:spChg chg="mod">
          <ac:chgData name="Majeda Al Hermi" userId="ebe551ee1b006974" providerId="LiveId" clId="{9A2E8018-DFC0-4587-8CCF-E84692DB8287}" dt="2020-06-10T11:52:08.001" v="393" actId="108"/>
          <ac:spMkLst>
            <pc:docMk/>
            <pc:sldMk cId="896737548" sldId="293"/>
            <ac:spMk id="16" creationId="{00000000-0000-0000-0000-000000000000}"/>
          </ac:spMkLst>
        </pc:spChg>
        <pc:spChg chg="add del mod">
          <ac:chgData name="Majeda Al Hermi" userId="ebe551ee1b006974" providerId="LiveId" clId="{9A2E8018-DFC0-4587-8CCF-E84692DB8287}" dt="2020-06-10T11:46:15.910" v="293" actId="478"/>
          <ac:spMkLst>
            <pc:docMk/>
            <pc:sldMk cId="896737548" sldId="293"/>
            <ac:spMk id="17" creationId="{996F76DC-0232-4F56-A375-3E12CB55E6D1}"/>
          </ac:spMkLst>
        </pc:spChg>
        <pc:spChg chg="add mod">
          <ac:chgData name="Majeda Al Hermi" userId="ebe551ee1b006974" providerId="LiveId" clId="{9A2E8018-DFC0-4587-8CCF-E84692DB8287}" dt="2020-06-10T11:46:59.195" v="310"/>
          <ac:spMkLst>
            <pc:docMk/>
            <pc:sldMk cId="896737548" sldId="293"/>
            <ac:spMk id="18" creationId="{A52830FF-4FDA-4FEA-B1A0-B8E8C46445A1}"/>
          </ac:spMkLst>
        </pc:spChg>
      </pc:sldChg>
      <pc:sldChg chg="addSp delSp modSp del mod">
        <pc:chgData name="Majeda Al Hermi" userId="ebe551ee1b006974" providerId="LiveId" clId="{9A2E8018-DFC0-4587-8CCF-E84692DB8287}" dt="2020-06-15T16:07:27.181" v="2320" actId="2696"/>
        <pc:sldMkLst>
          <pc:docMk/>
          <pc:sldMk cId="148573652" sldId="294"/>
        </pc:sldMkLst>
        <pc:spChg chg="mod">
          <ac:chgData name="Majeda Al Hermi" userId="ebe551ee1b006974" providerId="LiveId" clId="{9A2E8018-DFC0-4587-8CCF-E84692DB8287}" dt="2020-06-10T11:52:10.110" v="396" actId="108"/>
          <ac:spMkLst>
            <pc:docMk/>
            <pc:sldMk cId="148573652" sldId="294"/>
            <ac:spMk id="16" creationId="{00000000-0000-0000-0000-000000000000}"/>
          </ac:spMkLst>
        </pc:spChg>
        <pc:spChg chg="add del mod">
          <ac:chgData name="Majeda Al Hermi" userId="ebe551ee1b006974" providerId="LiveId" clId="{9A2E8018-DFC0-4587-8CCF-E84692DB8287}" dt="2020-06-10T11:46:18.316" v="294" actId="478"/>
          <ac:spMkLst>
            <pc:docMk/>
            <pc:sldMk cId="148573652" sldId="294"/>
            <ac:spMk id="17" creationId="{F8BF327D-64E6-4B07-BDDF-B971B33D582A}"/>
          </ac:spMkLst>
        </pc:spChg>
        <pc:spChg chg="add mod">
          <ac:chgData name="Majeda Al Hermi" userId="ebe551ee1b006974" providerId="LiveId" clId="{9A2E8018-DFC0-4587-8CCF-E84692DB8287}" dt="2020-06-10T11:47:01.253" v="311"/>
          <ac:spMkLst>
            <pc:docMk/>
            <pc:sldMk cId="148573652" sldId="294"/>
            <ac:spMk id="18" creationId="{8BC66882-F1F2-4F74-8867-49D7E61F2891}"/>
          </ac:spMkLst>
        </pc:spChg>
      </pc:sldChg>
      <pc:sldChg chg="addSp delSp modSp mod">
        <pc:chgData name="Majeda Al Hermi" userId="ebe551ee1b006974" providerId="LiveId" clId="{9A2E8018-DFC0-4587-8CCF-E84692DB8287}" dt="2020-06-15T16:23:29.748" v="2767"/>
        <pc:sldMkLst>
          <pc:docMk/>
          <pc:sldMk cId="2821080183" sldId="296"/>
        </pc:sldMkLst>
        <pc:spChg chg="mod">
          <ac:chgData name="Majeda Al Hermi" userId="ebe551ee1b006974" providerId="LiveId" clId="{9A2E8018-DFC0-4587-8CCF-E84692DB8287}" dt="2020-06-10T11:50:55.253" v="360" actId="113"/>
          <ac:spMkLst>
            <pc:docMk/>
            <pc:sldMk cId="2821080183" sldId="296"/>
            <ac:spMk id="39" creationId="{12D52847-7E1E-4BED-8555-89D4AF8823AE}"/>
          </ac:spMkLst>
        </pc:spChg>
        <pc:spChg chg="mod">
          <ac:chgData name="Majeda Al Hermi" userId="ebe551ee1b006974" providerId="LiveId" clId="{9A2E8018-DFC0-4587-8CCF-E84692DB8287}" dt="2020-06-10T11:51:00.377" v="366" actId="108"/>
          <ac:spMkLst>
            <pc:docMk/>
            <pc:sldMk cId="2821080183" sldId="296"/>
            <ac:spMk id="41" creationId="{C62F4748-41CE-4AE6-9199-4582ABD14EF3}"/>
          </ac:spMkLst>
        </pc:spChg>
        <pc:spChg chg="mod">
          <ac:chgData name="Majeda Al Hermi" userId="ebe551ee1b006974" providerId="LiveId" clId="{9A2E8018-DFC0-4587-8CCF-E84692DB8287}" dt="2020-06-10T11:50:58.987" v="363" actId="108"/>
          <ac:spMkLst>
            <pc:docMk/>
            <pc:sldMk cId="2821080183" sldId="296"/>
            <ac:spMk id="43" creationId="{D11D7123-0D25-422D-A3C5-A0B2013460AD}"/>
          </ac:spMkLst>
        </pc:spChg>
        <pc:spChg chg="add del mod">
          <ac:chgData name="Majeda Al Hermi" userId="ebe551ee1b006974" providerId="LiveId" clId="{9A2E8018-DFC0-4587-8CCF-E84692DB8287}" dt="2020-06-10T11:45:48.042" v="284" actId="478"/>
          <ac:spMkLst>
            <pc:docMk/>
            <pc:sldMk cId="2821080183" sldId="296"/>
            <ac:spMk id="62" creationId="{DFCD098B-3E1F-4060-AD78-4A67F8781DD6}"/>
          </ac:spMkLst>
        </pc:spChg>
        <pc:spChg chg="add mod">
          <ac:chgData name="Majeda Al Hermi" userId="ebe551ee1b006974" providerId="LiveId" clId="{9A2E8018-DFC0-4587-8CCF-E84692DB8287}" dt="2020-06-10T11:46:35.530" v="299"/>
          <ac:spMkLst>
            <pc:docMk/>
            <pc:sldMk cId="2821080183" sldId="296"/>
            <ac:spMk id="63" creationId="{9A90CCFF-658B-4816-BBF1-FFE2BBB2C03D}"/>
          </ac:spMkLst>
        </pc:spChg>
        <pc:spChg chg="add mod">
          <ac:chgData name="Majeda Al Hermi" userId="ebe551ee1b006974" providerId="LiveId" clId="{9A2E8018-DFC0-4587-8CCF-E84692DB8287}" dt="2020-06-15T16:23:29.748" v="2767"/>
          <ac:spMkLst>
            <pc:docMk/>
            <pc:sldMk cId="2821080183" sldId="296"/>
            <ac:spMk id="64" creationId="{7F10A801-8AB7-4295-B37C-E2EDD9D309F8}"/>
          </ac:spMkLst>
        </pc:spChg>
        <pc:spChg chg="del">
          <ac:chgData name="Majeda Al Hermi" userId="ebe551ee1b006974" providerId="LiveId" clId="{9A2E8018-DFC0-4587-8CCF-E84692DB8287}" dt="2020-06-15T16:19:05.526" v="2694" actId="478"/>
          <ac:spMkLst>
            <pc:docMk/>
            <pc:sldMk cId="2821080183" sldId="296"/>
            <ac:spMk id="73" creationId="{93BAFC97-7171-4A51-8833-9A255D41F23D}"/>
          </ac:spMkLst>
        </pc:spChg>
        <pc:spChg chg="del">
          <ac:chgData name="Majeda Al Hermi" userId="ebe551ee1b006974" providerId="LiveId" clId="{9A2E8018-DFC0-4587-8CCF-E84692DB8287}" dt="2020-06-15T16:19:05.526" v="2694" actId="478"/>
          <ac:spMkLst>
            <pc:docMk/>
            <pc:sldMk cId="2821080183" sldId="296"/>
            <ac:spMk id="74" creationId="{8BFB80DA-526B-491E-93EB-7A5B8A06A5AD}"/>
          </ac:spMkLst>
        </pc:spChg>
        <pc:spChg chg="del">
          <ac:chgData name="Majeda Al Hermi" userId="ebe551ee1b006974" providerId="LiveId" clId="{9A2E8018-DFC0-4587-8CCF-E84692DB8287}" dt="2020-06-15T16:19:05.526" v="2694" actId="478"/>
          <ac:spMkLst>
            <pc:docMk/>
            <pc:sldMk cId="2821080183" sldId="296"/>
            <ac:spMk id="75" creationId="{E809EDDA-1A34-4C6A-90AB-4D880A3F4756}"/>
          </ac:spMkLst>
        </pc:spChg>
        <pc:spChg chg="del">
          <ac:chgData name="Majeda Al Hermi" userId="ebe551ee1b006974" providerId="LiveId" clId="{9A2E8018-DFC0-4587-8CCF-E84692DB8287}" dt="2020-06-15T16:19:05.526" v="2694" actId="478"/>
          <ac:spMkLst>
            <pc:docMk/>
            <pc:sldMk cId="2821080183" sldId="296"/>
            <ac:spMk id="76" creationId="{3C0E9DB5-23D9-407A-979E-23EEE9F18592}"/>
          </ac:spMkLst>
        </pc:spChg>
        <pc:spChg chg="del">
          <ac:chgData name="Majeda Al Hermi" userId="ebe551ee1b006974" providerId="LiveId" clId="{9A2E8018-DFC0-4587-8CCF-E84692DB8287}" dt="2020-06-15T16:19:05.526" v="2694" actId="478"/>
          <ac:spMkLst>
            <pc:docMk/>
            <pc:sldMk cId="2821080183" sldId="296"/>
            <ac:spMk id="77" creationId="{E94C7913-F809-49D2-B87D-7F590A22D2BB}"/>
          </ac:spMkLst>
        </pc:spChg>
        <pc:spChg chg="add mod">
          <ac:chgData name="Majeda Al Hermi" userId="ebe551ee1b006974" providerId="LiveId" clId="{9A2E8018-DFC0-4587-8CCF-E84692DB8287}" dt="2020-06-15T16:23:29.748" v="2767"/>
          <ac:spMkLst>
            <pc:docMk/>
            <pc:sldMk cId="2821080183" sldId="296"/>
            <ac:spMk id="78" creationId="{8C953935-6226-4CA2-B368-6F2F5B22006C}"/>
          </ac:spMkLst>
        </pc:spChg>
        <pc:spChg chg="add mod">
          <ac:chgData name="Majeda Al Hermi" userId="ebe551ee1b006974" providerId="LiveId" clId="{9A2E8018-DFC0-4587-8CCF-E84692DB8287}" dt="2020-06-15T16:23:29.748" v="2767"/>
          <ac:spMkLst>
            <pc:docMk/>
            <pc:sldMk cId="2821080183" sldId="296"/>
            <ac:spMk id="79" creationId="{45E20BE1-F40B-4CA6-B6ED-9A661C2F4B32}"/>
          </ac:spMkLst>
        </pc:spChg>
        <pc:spChg chg="add mod">
          <ac:chgData name="Majeda Al Hermi" userId="ebe551ee1b006974" providerId="LiveId" clId="{9A2E8018-DFC0-4587-8CCF-E84692DB8287}" dt="2020-06-15T16:23:29.748" v="2767"/>
          <ac:spMkLst>
            <pc:docMk/>
            <pc:sldMk cId="2821080183" sldId="296"/>
            <ac:spMk id="80" creationId="{8617E9EB-F523-4B9B-8AA8-03279490E624}"/>
          </ac:spMkLst>
        </pc:spChg>
        <pc:spChg chg="add mod">
          <ac:chgData name="Majeda Al Hermi" userId="ebe551ee1b006974" providerId="LiveId" clId="{9A2E8018-DFC0-4587-8CCF-E84692DB8287}" dt="2020-06-15T16:23:29.748" v="2767"/>
          <ac:spMkLst>
            <pc:docMk/>
            <pc:sldMk cId="2821080183" sldId="296"/>
            <ac:spMk id="81" creationId="{C8B66855-BD57-4E6F-9350-4BF3063068C9}"/>
          </ac:spMkLst>
        </pc:spChg>
      </pc:sldChg>
      <pc:sldChg chg="addSp delSp modSp del mod">
        <pc:chgData name="Majeda Al Hermi" userId="ebe551ee1b006974" providerId="LiveId" clId="{9A2E8018-DFC0-4587-8CCF-E84692DB8287}" dt="2020-06-15T13:06:41.312" v="572" actId="2696"/>
        <pc:sldMkLst>
          <pc:docMk/>
          <pc:sldMk cId="3264726469" sldId="297"/>
        </pc:sldMkLst>
        <pc:spChg chg="del mod">
          <ac:chgData name="Majeda Al Hermi" userId="ebe551ee1b006974" providerId="LiveId" clId="{9A2E8018-DFC0-4587-8CCF-E84692DB8287}" dt="2020-06-15T13:05:13.319" v="554"/>
          <ac:spMkLst>
            <pc:docMk/>
            <pc:sldMk cId="3264726469" sldId="297"/>
            <ac:spMk id="2" creationId="{7A0409D5-FB91-4992-89E2-4742BAD0D5DA}"/>
          </ac:spMkLst>
        </pc:spChg>
        <pc:spChg chg="add del mod">
          <ac:chgData name="Majeda Al Hermi" userId="ebe551ee1b006974" providerId="LiveId" clId="{9A2E8018-DFC0-4587-8CCF-E84692DB8287}" dt="2020-06-10T11:45:54.431" v="286" actId="478"/>
          <ac:spMkLst>
            <pc:docMk/>
            <pc:sldMk cId="3264726469" sldId="297"/>
            <ac:spMk id="49" creationId="{DA09642B-418D-4F95-ACEE-F804C0A49989}"/>
          </ac:spMkLst>
        </pc:spChg>
        <pc:spChg chg="add mod">
          <ac:chgData name="Majeda Al Hermi" userId="ebe551ee1b006974" providerId="LiveId" clId="{9A2E8018-DFC0-4587-8CCF-E84692DB8287}" dt="2020-06-10T11:46:39.998" v="301"/>
          <ac:spMkLst>
            <pc:docMk/>
            <pc:sldMk cId="3264726469" sldId="297"/>
            <ac:spMk id="50" creationId="{4AC0314A-14B2-41EC-8481-4F99425C31C3}"/>
          </ac:spMkLst>
        </pc:spChg>
        <pc:spChg chg="add del mod">
          <ac:chgData name="Majeda Al Hermi" userId="ebe551ee1b006974" providerId="LiveId" clId="{9A2E8018-DFC0-4587-8CCF-E84692DB8287}" dt="2020-06-10T11:46:44.153" v="303"/>
          <ac:spMkLst>
            <pc:docMk/>
            <pc:sldMk cId="3264726469" sldId="297"/>
            <ac:spMk id="51" creationId="{262F8EC8-701C-4B91-B619-2545CBCDBC5F}"/>
          </ac:spMkLst>
        </pc:spChg>
      </pc:sldChg>
      <pc:sldChg chg="addSp delSp modSp mod delAnim modAnim">
        <pc:chgData name="Majeda Al Hermi" userId="ebe551ee1b006974" providerId="LiveId" clId="{9A2E8018-DFC0-4587-8CCF-E84692DB8287}" dt="2020-06-15T16:24:17.121" v="2777"/>
        <pc:sldMkLst>
          <pc:docMk/>
          <pc:sldMk cId="3989963091" sldId="301"/>
        </pc:sldMkLst>
        <pc:spChg chg="add del mod">
          <ac:chgData name="Majeda Al Hermi" userId="ebe551ee1b006974" providerId="LiveId" clId="{9A2E8018-DFC0-4587-8CCF-E84692DB8287}" dt="2020-06-15T13:19:03.679" v="843" actId="21"/>
          <ac:spMkLst>
            <pc:docMk/>
            <pc:sldMk cId="3989963091" sldId="301"/>
            <ac:spMk id="2" creationId="{14E481A7-B60A-401A-8AD5-5CC78BC6437D}"/>
          </ac:spMkLst>
        </pc:spChg>
        <pc:spChg chg="mod">
          <ac:chgData name="Majeda Al Hermi" userId="ebe551ee1b006974" providerId="LiveId" clId="{9A2E8018-DFC0-4587-8CCF-E84692DB8287}" dt="2020-06-15T13:28:32.605" v="891" actId="6549"/>
          <ac:spMkLst>
            <pc:docMk/>
            <pc:sldMk cId="3989963091" sldId="301"/>
            <ac:spMk id="3" creationId="{00000000-0000-0000-0000-000000000000}"/>
          </ac:spMkLst>
        </pc:spChg>
        <pc:spChg chg="add del mod">
          <ac:chgData name="Majeda Al Hermi" userId="ebe551ee1b006974" providerId="LiveId" clId="{9A2E8018-DFC0-4587-8CCF-E84692DB8287}" dt="2020-06-07T14:07:31.796" v="4" actId="478"/>
          <ac:spMkLst>
            <pc:docMk/>
            <pc:sldMk cId="3989963091" sldId="301"/>
            <ac:spMk id="4" creationId="{CEF53DD2-E460-4A04-B051-BA3303E58798}"/>
          </ac:spMkLst>
        </pc:spChg>
        <pc:spChg chg="add del mod">
          <ac:chgData name="Majeda Al Hermi" userId="ebe551ee1b006974" providerId="LiveId" clId="{9A2E8018-DFC0-4587-8CCF-E84692DB8287}" dt="2020-06-15T13:19:07.475" v="844" actId="21"/>
          <ac:spMkLst>
            <pc:docMk/>
            <pc:sldMk cId="3989963091" sldId="301"/>
            <ac:spMk id="4" creationId="{D863F12F-A7D7-4FFF-B957-1C38444AE8CB}"/>
          </ac:spMkLst>
        </pc:spChg>
        <pc:spChg chg="add del mod">
          <ac:chgData name="Majeda Al Hermi" userId="ebe551ee1b006974" providerId="LiveId" clId="{9A2E8018-DFC0-4587-8CCF-E84692DB8287}" dt="2020-06-15T13:08:14.244" v="622" actId="21"/>
          <ac:spMkLst>
            <pc:docMk/>
            <pc:sldMk cId="3989963091" sldId="301"/>
            <ac:spMk id="7" creationId="{5BC835B9-E5DB-49EF-8A01-089E0A965262}"/>
          </ac:spMkLst>
        </pc:spChg>
        <pc:spChg chg="add del mod">
          <ac:chgData name="Majeda Al Hermi" userId="ebe551ee1b006974" providerId="LiveId" clId="{9A2E8018-DFC0-4587-8CCF-E84692DB8287}" dt="2020-06-15T13:18:05.258" v="835" actId="478"/>
          <ac:spMkLst>
            <pc:docMk/>
            <pc:sldMk cId="3989963091" sldId="301"/>
            <ac:spMk id="8" creationId="{DC37789B-B980-4028-8C51-2DBB7697BBEF}"/>
          </ac:spMkLst>
        </pc:spChg>
        <pc:spChg chg="add del mod">
          <ac:chgData name="Majeda Al Hermi" userId="ebe551ee1b006974" providerId="LiveId" clId="{9A2E8018-DFC0-4587-8CCF-E84692DB8287}" dt="2020-06-15T13:18:11.600" v="836" actId="21"/>
          <ac:spMkLst>
            <pc:docMk/>
            <pc:sldMk cId="3989963091" sldId="301"/>
            <ac:spMk id="9" creationId="{DC1C942D-6E2D-45B0-A963-9A5277954F0A}"/>
          </ac:spMkLst>
        </pc:spChg>
        <pc:spChg chg="add del mod">
          <ac:chgData name="Majeda Al Hermi" userId="ebe551ee1b006974" providerId="LiveId" clId="{9A2E8018-DFC0-4587-8CCF-E84692DB8287}" dt="2020-06-15T13:18:05.258" v="835" actId="478"/>
          <ac:spMkLst>
            <pc:docMk/>
            <pc:sldMk cId="3989963091" sldId="301"/>
            <ac:spMk id="10" creationId="{8504C26D-7627-44EF-8377-F8A1C5DA0997}"/>
          </ac:spMkLst>
        </pc:spChg>
        <pc:spChg chg="add del mod">
          <ac:chgData name="Majeda Al Hermi" userId="ebe551ee1b006974" providerId="LiveId" clId="{9A2E8018-DFC0-4587-8CCF-E84692DB8287}" dt="2020-06-15T13:18:11.600" v="836" actId="21"/>
          <ac:spMkLst>
            <pc:docMk/>
            <pc:sldMk cId="3989963091" sldId="301"/>
            <ac:spMk id="11" creationId="{DB26321C-358E-41A9-BD37-6BC17CF9A85E}"/>
          </ac:spMkLst>
        </pc:spChg>
        <pc:spChg chg="add del mod">
          <ac:chgData name="Majeda Al Hermi" userId="ebe551ee1b006974" providerId="LiveId" clId="{9A2E8018-DFC0-4587-8CCF-E84692DB8287}" dt="2020-06-15T13:18:05.258" v="835" actId="478"/>
          <ac:spMkLst>
            <pc:docMk/>
            <pc:sldMk cId="3989963091" sldId="301"/>
            <ac:spMk id="12" creationId="{750E0D91-8348-49C3-AC19-12119580C3F6}"/>
          </ac:spMkLst>
        </pc:spChg>
        <pc:spChg chg="add del mod">
          <ac:chgData name="Majeda Al Hermi" userId="ebe551ee1b006974" providerId="LiveId" clId="{9A2E8018-DFC0-4587-8CCF-E84692DB8287}" dt="2020-06-15T13:18:11.600" v="836" actId="21"/>
          <ac:spMkLst>
            <pc:docMk/>
            <pc:sldMk cId="3989963091" sldId="301"/>
            <ac:spMk id="13" creationId="{111435E4-8F67-42A6-9F1F-ECD8F0BF8C75}"/>
          </ac:spMkLst>
        </pc:spChg>
        <pc:spChg chg="add del">
          <ac:chgData name="Majeda Al Hermi" userId="ebe551ee1b006974" providerId="LiveId" clId="{9A2E8018-DFC0-4587-8CCF-E84692DB8287}" dt="2020-06-15T15:31:54.173" v="1301" actId="478"/>
          <ac:spMkLst>
            <pc:docMk/>
            <pc:sldMk cId="3989963091" sldId="301"/>
            <ac:spMk id="14" creationId="{00000000-0000-0000-0000-000000000000}"/>
          </ac:spMkLst>
        </pc:spChg>
        <pc:spChg chg="add mod">
          <ac:chgData name="Majeda Al Hermi" userId="ebe551ee1b006974" providerId="LiveId" clId="{9A2E8018-DFC0-4587-8CCF-E84692DB8287}" dt="2020-06-15T15:19:22.945" v="1063" actId="403"/>
          <ac:spMkLst>
            <pc:docMk/>
            <pc:sldMk cId="3989963091" sldId="301"/>
            <ac:spMk id="16" creationId="{A6B4451B-E3D7-4B32-94A9-49AAABD2572B}"/>
          </ac:spMkLst>
        </pc:spChg>
        <pc:spChg chg="add mod">
          <ac:chgData name="Majeda Al Hermi" userId="ebe551ee1b006974" providerId="LiveId" clId="{9A2E8018-DFC0-4587-8CCF-E84692DB8287}" dt="2020-06-15T15:18:43.027" v="1052" actId="1076"/>
          <ac:spMkLst>
            <pc:docMk/>
            <pc:sldMk cId="3989963091" sldId="301"/>
            <ac:spMk id="18" creationId="{11C609B5-66BB-46CB-8645-E8731FDA642A}"/>
          </ac:spMkLst>
        </pc:spChg>
        <pc:spChg chg="add mod">
          <ac:chgData name="Majeda Al Hermi" userId="ebe551ee1b006974" providerId="LiveId" clId="{9A2E8018-DFC0-4587-8CCF-E84692DB8287}" dt="2020-06-15T15:19:14.260" v="1060" actId="11"/>
          <ac:spMkLst>
            <pc:docMk/>
            <pc:sldMk cId="3989963091" sldId="301"/>
            <ac:spMk id="19" creationId="{3E2FA3CB-910A-474B-B73D-31904FC7AC39}"/>
          </ac:spMkLst>
        </pc:spChg>
        <pc:spChg chg="add mod">
          <ac:chgData name="Majeda Al Hermi" userId="ebe551ee1b006974" providerId="LiveId" clId="{9A2E8018-DFC0-4587-8CCF-E84692DB8287}" dt="2020-06-15T15:20:42.224" v="1092" actId="207"/>
          <ac:spMkLst>
            <pc:docMk/>
            <pc:sldMk cId="3989963091" sldId="301"/>
            <ac:spMk id="20" creationId="{C4A31130-DAD8-46C2-AA14-94EBF5E4A526}"/>
          </ac:spMkLst>
        </pc:spChg>
        <pc:spChg chg="add del mod">
          <ac:chgData name="Majeda Al Hermi" userId="ebe551ee1b006974" providerId="LiveId" clId="{9A2E8018-DFC0-4587-8CCF-E84692DB8287}" dt="2020-06-15T15:31:55.969" v="1302" actId="478"/>
          <ac:spMkLst>
            <pc:docMk/>
            <pc:sldMk cId="3989963091" sldId="301"/>
            <ac:spMk id="22" creationId="{8E9C6AE9-9195-4732-A470-98D91D275900}"/>
          </ac:spMkLst>
        </pc:spChg>
        <pc:spChg chg="del">
          <ac:chgData name="Majeda Al Hermi" userId="ebe551ee1b006974" providerId="LiveId" clId="{9A2E8018-DFC0-4587-8CCF-E84692DB8287}" dt="2020-06-07T14:07:29.109" v="3" actId="478"/>
          <ac:spMkLst>
            <pc:docMk/>
            <pc:sldMk cId="3989963091" sldId="301"/>
            <ac:spMk id="29" creationId="{00000000-0000-0000-0000-000000000000}"/>
          </ac:spMkLst>
        </pc:spChg>
        <pc:spChg chg="del">
          <ac:chgData name="Majeda Al Hermi" userId="ebe551ee1b006974" providerId="LiveId" clId="{9A2E8018-DFC0-4587-8CCF-E84692DB8287}" dt="2020-06-07T14:07:10.707" v="0" actId="478"/>
          <ac:spMkLst>
            <pc:docMk/>
            <pc:sldMk cId="3989963091" sldId="301"/>
            <ac:spMk id="38" creationId="{33CBEDF1-B50B-4C10-9106-D4B73D5D1AD0}"/>
          </ac:spMkLst>
        </pc:spChg>
        <pc:spChg chg="del">
          <ac:chgData name="Majeda Al Hermi" userId="ebe551ee1b006974" providerId="LiveId" clId="{9A2E8018-DFC0-4587-8CCF-E84692DB8287}" dt="2020-06-07T14:07:10.707" v="0" actId="478"/>
          <ac:spMkLst>
            <pc:docMk/>
            <pc:sldMk cId="3989963091" sldId="301"/>
            <ac:spMk id="39" creationId="{12D52847-7E1E-4BED-8555-89D4AF8823AE}"/>
          </ac:spMkLst>
        </pc:spChg>
        <pc:spChg chg="add del mod">
          <ac:chgData name="Majeda Al Hermi" userId="ebe551ee1b006974" providerId="LiveId" clId="{9A2E8018-DFC0-4587-8CCF-E84692DB8287}" dt="2020-06-10T11:46:03.132" v="289" actId="478"/>
          <ac:spMkLst>
            <pc:docMk/>
            <pc:sldMk cId="3989963091" sldId="301"/>
            <ac:spMk id="39" creationId="{AC6229DA-D3FE-4AC7-A090-5BF20FE1FBA8}"/>
          </ac:spMkLst>
        </pc:spChg>
        <pc:spChg chg="del">
          <ac:chgData name="Majeda Al Hermi" userId="ebe551ee1b006974" providerId="LiveId" clId="{9A2E8018-DFC0-4587-8CCF-E84692DB8287}" dt="2020-06-07T14:07:10.707" v="0" actId="478"/>
          <ac:spMkLst>
            <pc:docMk/>
            <pc:sldMk cId="3989963091" sldId="301"/>
            <ac:spMk id="40" creationId="{13C39B0C-8DB7-425D-88D0-B0CDAD9A7C53}"/>
          </ac:spMkLst>
        </pc:spChg>
        <pc:spChg chg="add mod">
          <ac:chgData name="Majeda Al Hermi" userId="ebe551ee1b006974" providerId="LiveId" clId="{9A2E8018-DFC0-4587-8CCF-E84692DB8287}" dt="2020-06-10T11:46:50.339" v="306"/>
          <ac:spMkLst>
            <pc:docMk/>
            <pc:sldMk cId="3989963091" sldId="301"/>
            <ac:spMk id="40" creationId="{7A5211A2-D938-4A2B-BAD6-DE0FE116C9CC}"/>
          </ac:spMkLst>
        </pc:spChg>
        <pc:spChg chg="add del mod">
          <ac:chgData name="Majeda Al Hermi" userId="ebe551ee1b006974" providerId="LiveId" clId="{9A2E8018-DFC0-4587-8CCF-E84692DB8287}" dt="2020-06-15T13:18:05.258" v="835" actId="478"/>
          <ac:spMkLst>
            <pc:docMk/>
            <pc:sldMk cId="3989963091" sldId="301"/>
            <ac:spMk id="41" creationId="{BAEA321E-8AF6-4844-BEBA-57C217359FF6}"/>
          </ac:spMkLst>
        </pc:spChg>
        <pc:spChg chg="del">
          <ac:chgData name="Majeda Al Hermi" userId="ebe551ee1b006974" providerId="LiveId" clId="{9A2E8018-DFC0-4587-8CCF-E84692DB8287}" dt="2020-06-07T14:07:10.707" v="0" actId="478"/>
          <ac:spMkLst>
            <pc:docMk/>
            <pc:sldMk cId="3989963091" sldId="301"/>
            <ac:spMk id="41" creationId="{C62F4748-41CE-4AE6-9199-4582ABD14EF3}"/>
          </ac:spMkLst>
        </pc:spChg>
        <pc:spChg chg="del">
          <ac:chgData name="Majeda Al Hermi" userId="ebe551ee1b006974" providerId="LiveId" clId="{9A2E8018-DFC0-4587-8CCF-E84692DB8287}" dt="2020-06-07T14:07:10.707" v="0" actId="478"/>
          <ac:spMkLst>
            <pc:docMk/>
            <pc:sldMk cId="3989963091" sldId="301"/>
            <ac:spMk id="42" creationId="{005989F4-A449-4366-B781-49C98CA6D001}"/>
          </ac:spMkLst>
        </pc:spChg>
        <pc:spChg chg="del">
          <ac:chgData name="Majeda Al Hermi" userId="ebe551ee1b006974" providerId="LiveId" clId="{9A2E8018-DFC0-4587-8CCF-E84692DB8287}" dt="2020-06-07T14:07:10.707" v="0" actId="478"/>
          <ac:spMkLst>
            <pc:docMk/>
            <pc:sldMk cId="3989963091" sldId="301"/>
            <ac:spMk id="43" creationId="{D11D7123-0D25-422D-A3C5-A0B2013460AD}"/>
          </ac:spMkLst>
        </pc:spChg>
        <pc:spChg chg="add del mod">
          <ac:chgData name="Majeda Al Hermi" userId="ebe551ee1b006974" providerId="LiveId" clId="{9A2E8018-DFC0-4587-8CCF-E84692DB8287}" dt="2020-06-15T13:21:33.517" v="879" actId="478"/>
          <ac:spMkLst>
            <pc:docMk/>
            <pc:sldMk cId="3989963091" sldId="301"/>
            <ac:spMk id="45" creationId="{0FCF7ADF-4C8F-464A-A01C-8BACBA903D0E}"/>
          </ac:spMkLst>
        </pc:spChg>
        <pc:spChg chg="add mod">
          <ac:chgData name="Majeda Al Hermi" userId="ebe551ee1b006974" providerId="LiveId" clId="{9A2E8018-DFC0-4587-8CCF-E84692DB8287}" dt="2020-06-15T16:20:27.140" v="2705"/>
          <ac:spMkLst>
            <pc:docMk/>
            <pc:sldMk cId="3989963091" sldId="301"/>
            <ac:spMk id="46" creationId="{15FBBBCB-7D94-4CE6-8260-BD29BB7750A7}"/>
          </ac:spMkLst>
        </pc:spChg>
        <pc:spChg chg="add mod">
          <ac:chgData name="Majeda Al Hermi" userId="ebe551ee1b006974" providerId="LiveId" clId="{9A2E8018-DFC0-4587-8CCF-E84692DB8287}" dt="2020-06-15T15:18:43.027" v="1052" actId="1076"/>
          <ac:spMkLst>
            <pc:docMk/>
            <pc:sldMk cId="3989963091" sldId="301"/>
            <ac:spMk id="56" creationId="{8E0851B6-FD53-49B8-AD73-1317C3FD7608}"/>
          </ac:spMkLst>
        </pc:spChg>
        <pc:spChg chg="add mod">
          <ac:chgData name="Majeda Al Hermi" userId="ebe551ee1b006974" providerId="LiveId" clId="{9A2E8018-DFC0-4587-8CCF-E84692DB8287}" dt="2020-06-15T15:21:34.760" v="1103" actId="20577"/>
          <ac:spMkLst>
            <pc:docMk/>
            <pc:sldMk cId="3989963091" sldId="301"/>
            <ac:spMk id="59" creationId="{38C84F3B-8312-40FF-A5FD-FD7D2097318E}"/>
          </ac:spMkLst>
        </pc:spChg>
        <pc:spChg chg="add mod">
          <ac:chgData name="Majeda Al Hermi" userId="ebe551ee1b006974" providerId="LiveId" clId="{9A2E8018-DFC0-4587-8CCF-E84692DB8287}" dt="2020-06-15T15:21:37.260" v="1104" actId="20577"/>
          <ac:spMkLst>
            <pc:docMk/>
            <pc:sldMk cId="3989963091" sldId="301"/>
            <ac:spMk id="60" creationId="{86BDEF41-2BD8-4BBF-9DE1-5865DCD9C9FB}"/>
          </ac:spMkLst>
        </pc:spChg>
        <pc:spChg chg="add mod">
          <ac:chgData name="Majeda Al Hermi" userId="ebe551ee1b006974" providerId="LiveId" clId="{9A2E8018-DFC0-4587-8CCF-E84692DB8287}" dt="2020-06-15T15:21:43.774" v="1106" actId="20577"/>
          <ac:spMkLst>
            <pc:docMk/>
            <pc:sldMk cId="3989963091" sldId="301"/>
            <ac:spMk id="61" creationId="{C9C4BECE-E8DC-4E91-BE3A-FFD0FEC55629}"/>
          </ac:spMkLst>
        </pc:spChg>
        <pc:spChg chg="del">
          <ac:chgData name="Majeda Al Hermi" userId="ebe551ee1b006974" providerId="LiveId" clId="{9A2E8018-DFC0-4587-8CCF-E84692DB8287}" dt="2020-06-07T14:07:12.269" v="1" actId="478"/>
          <ac:spMkLst>
            <pc:docMk/>
            <pc:sldMk cId="3989963091" sldId="301"/>
            <ac:spMk id="62" creationId="{07F40F89-D866-41F6-880C-699F1F617DC2}"/>
          </ac:spMkLst>
        </pc:spChg>
        <pc:spChg chg="add mod">
          <ac:chgData name="Majeda Al Hermi" userId="ebe551ee1b006974" providerId="LiveId" clId="{9A2E8018-DFC0-4587-8CCF-E84692DB8287}" dt="2020-06-15T15:21:39.603" v="1105" actId="20577"/>
          <ac:spMkLst>
            <pc:docMk/>
            <pc:sldMk cId="3989963091" sldId="301"/>
            <ac:spMk id="62" creationId="{7961A893-8F93-43BE-B3F8-8F81747DEF16}"/>
          </ac:spMkLst>
        </pc:spChg>
        <pc:spChg chg="add del mod">
          <ac:chgData name="Majeda Al Hermi" userId="ebe551ee1b006974" providerId="LiveId" clId="{9A2E8018-DFC0-4587-8CCF-E84692DB8287}" dt="2020-06-15T15:31:49.783" v="1299" actId="478"/>
          <ac:spMkLst>
            <pc:docMk/>
            <pc:sldMk cId="3989963091" sldId="301"/>
            <ac:spMk id="64" creationId="{49B683CA-2359-4F51-898A-FA833A4F7280}"/>
          </ac:spMkLst>
        </pc:spChg>
        <pc:spChg chg="add mod">
          <ac:chgData name="Majeda Al Hermi" userId="ebe551ee1b006974" providerId="LiveId" clId="{9A2E8018-DFC0-4587-8CCF-E84692DB8287}" dt="2020-06-15T15:32:28.181" v="1308"/>
          <ac:spMkLst>
            <pc:docMk/>
            <pc:sldMk cId="3989963091" sldId="301"/>
            <ac:spMk id="65" creationId="{2CEE9612-ECCE-40BB-A680-3CFB6715D1E9}"/>
          </ac:spMkLst>
        </pc:spChg>
        <pc:spChg chg="mod">
          <ac:chgData name="Majeda Al Hermi" userId="ebe551ee1b006974" providerId="LiveId" clId="{9A2E8018-DFC0-4587-8CCF-E84692DB8287}" dt="2020-06-15T15:32:28.181" v="1308"/>
          <ac:spMkLst>
            <pc:docMk/>
            <pc:sldMk cId="3989963091" sldId="301"/>
            <ac:spMk id="67" creationId="{205CD805-0B6A-436B-AF39-69E2FF40D68D}"/>
          </ac:spMkLst>
        </pc:spChg>
        <pc:spChg chg="mod">
          <ac:chgData name="Majeda Al Hermi" userId="ebe551ee1b006974" providerId="LiveId" clId="{9A2E8018-DFC0-4587-8CCF-E84692DB8287}" dt="2020-06-15T15:32:28.181" v="1308"/>
          <ac:spMkLst>
            <pc:docMk/>
            <pc:sldMk cId="3989963091" sldId="301"/>
            <ac:spMk id="68" creationId="{BCB44119-6059-4617-AF93-C4FD778491E3}"/>
          </ac:spMkLst>
        </pc:spChg>
        <pc:spChg chg="mod">
          <ac:chgData name="Majeda Al Hermi" userId="ebe551ee1b006974" providerId="LiveId" clId="{9A2E8018-DFC0-4587-8CCF-E84692DB8287}" dt="2020-06-15T15:32:28.181" v="1308"/>
          <ac:spMkLst>
            <pc:docMk/>
            <pc:sldMk cId="3989963091" sldId="301"/>
            <ac:spMk id="69" creationId="{C52F76CA-08F2-4BB7-A764-2E440BEBBE84}"/>
          </ac:spMkLst>
        </pc:spChg>
        <pc:spChg chg="mod">
          <ac:chgData name="Majeda Al Hermi" userId="ebe551ee1b006974" providerId="LiveId" clId="{9A2E8018-DFC0-4587-8CCF-E84692DB8287}" dt="2020-06-15T15:32:28.181" v="1308"/>
          <ac:spMkLst>
            <pc:docMk/>
            <pc:sldMk cId="3989963091" sldId="301"/>
            <ac:spMk id="70" creationId="{FD07D93D-4504-4658-A91F-79FC37015F04}"/>
          </ac:spMkLst>
        </pc:spChg>
        <pc:spChg chg="mod">
          <ac:chgData name="Majeda Al Hermi" userId="ebe551ee1b006974" providerId="LiveId" clId="{9A2E8018-DFC0-4587-8CCF-E84692DB8287}" dt="2020-06-15T15:32:28.181" v="1308"/>
          <ac:spMkLst>
            <pc:docMk/>
            <pc:sldMk cId="3989963091" sldId="301"/>
            <ac:spMk id="71" creationId="{57A34994-4AFE-4D17-8F42-C4C3010135B0}"/>
          </ac:spMkLst>
        </pc:spChg>
        <pc:spChg chg="mod">
          <ac:chgData name="Majeda Al Hermi" userId="ebe551ee1b006974" providerId="LiveId" clId="{9A2E8018-DFC0-4587-8CCF-E84692DB8287}" dt="2020-06-15T15:32:28.181" v="1308"/>
          <ac:spMkLst>
            <pc:docMk/>
            <pc:sldMk cId="3989963091" sldId="301"/>
            <ac:spMk id="72" creationId="{56E9FEE8-A0CC-4CBB-AD0C-A9F1F919737A}"/>
          </ac:spMkLst>
        </pc:spChg>
        <pc:spChg chg="del">
          <ac:chgData name="Majeda Al Hermi" userId="ebe551ee1b006974" providerId="LiveId" clId="{9A2E8018-DFC0-4587-8CCF-E84692DB8287}" dt="2020-06-15T16:20:29.826" v="2706" actId="478"/>
          <ac:spMkLst>
            <pc:docMk/>
            <pc:sldMk cId="3989963091" sldId="301"/>
            <ac:spMk id="73" creationId="{A34CF3ED-B6F9-4C77-8B50-BD43A3B567B8}"/>
          </ac:spMkLst>
        </pc:spChg>
        <pc:spChg chg="del">
          <ac:chgData name="Majeda Al Hermi" userId="ebe551ee1b006974" providerId="LiveId" clId="{9A2E8018-DFC0-4587-8CCF-E84692DB8287}" dt="2020-06-15T16:20:29.826" v="2706" actId="478"/>
          <ac:spMkLst>
            <pc:docMk/>
            <pc:sldMk cId="3989963091" sldId="301"/>
            <ac:spMk id="75" creationId="{11952347-217D-4A25-B635-E6CACECED361}"/>
          </ac:spMkLst>
        </pc:spChg>
        <pc:spChg chg="del">
          <ac:chgData name="Majeda Al Hermi" userId="ebe551ee1b006974" providerId="LiveId" clId="{9A2E8018-DFC0-4587-8CCF-E84692DB8287}" dt="2020-06-15T16:20:29.826" v="2706" actId="478"/>
          <ac:spMkLst>
            <pc:docMk/>
            <pc:sldMk cId="3989963091" sldId="301"/>
            <ac:spMk id="76" creationId="{40D66F91-3628-4A6C-8CEC-A2FAC39C5DF2}"/>
          </ac:spMkLst>
        </pc:spChg>
        <pc:spChg chg="del">
          <ac:chgData name="Majeda Al Hermi" userId="ebe551ee1b006974" providerId="LiveId" clId="{9A2E8018-DFC0-4587-8CCF-E84692DB8287}" dt="2020-06-15T16:20:29.826" v="2706" actId="478"/>
          <ac:spMkLst>
            <pc:docMk/>
            <pc:sldMk cId="3989963091" sldId="301"/>
            <ac:spMk id="77" creationId="{D0E5B2C7-30D0-4141-96F0-54951A2DD100}"/>
          </ac:spMkLst>
        </pc:spChg>
        <pc:spChg chg="del">
          <ac:chgData name="Majeda Al Hermi" userId="ebe551ee1b006974" providerId="LiveId" clId="{9A2E8018-DFC0-4587-8CCF-E84692DB8287}" dt="2020-06-15T16:20:29.826" v="2706" actId="478"/>
          <ac:spMkLst>
            <pc:docMk/>
            <pc:sldMk cId="3989963091" sldId="301"/>
            <ac:spMk id="78" creationId="{2E86C7D2-4E42-4CF8-8CC0-9422F6DDAF3D}"/>
          </ac:spMkLst>
        </pc:spChg>
        <pc:spChg chg="mod">
          <ac:chgData name="Majeda Al Hermi" userId="ebe551ee1b006974" providerId="LiveId" clId="{9A2E8018-DFC0-4587-8CCF-E84692DB8287}" dt="2020-06-07T14:07:32.749" v="5"/>
          <ac:spMkLst>
            <pc:docMk/>
            <pc:sldMk cId="3989963091" sldId="301"/>
            <ac:spMk id="79" creationId="{88C22E67-F49D-4196-A010-09436B2B08A0}"/>
          </ac:spMkLst>
        </pc:spChg>
        <pc:spChg chg="mod">
          <ac:chgData name="Majeda Al Hermi" userId="ebe551ee1b006974" providerId="LiveId" clId="{9A2E8018-DFC0-4587-8CCF-E84692DB8287}" dt="2020-06-07T14:07:32.749" v="5"/>
          <ac:spMkLst>
            <pc:docMk/>
            <pc:sldMk cId="3989963091" sldId="301"/>
            <ac:spMk id="80" creationId="{9D0BEF3D-95FE-440A-806E-67B75620B7F0}"/>
          </ac:spMkLst>
        </pc:spChg>
        <pc:spChg chg="mod">
          <ac:chgData name="Majeda Al Hermi" userId="ebe551ee1b006974" providerId="LiveId" clId="{9A2E8018-DFC0-4587-8CCF-E84692DB8287}" dt="2020-06-07T14:07:32.749" v="5"/>
          <ac:spMkLst>
            <pc:docMk/>
            <pc:sldMk cId="3989963091" sldId="301"/>
            <ac:spMk id="81" creationId="{9FC14DE7-D75B-4962-A99E-446B3193B9B1}"/>
          </ac:spMkLst>
        </pc:spChg>
        <pc:spChg chg="mod">
          <ac:chgData name="Majeda Al Hermi" userId="ebe551ee1b006974" providerId="LiveId" clId="{9A2E8018-DFC0-4587-8CCF-E84692DB8287}" dt="2020-06-07T14:07:32.749" v="5"/>
          <ac:spMkLst>
            <pc:docMk/>
            <pc:sldMk cId="3989963091" sldId="301"/>
            <ac:spMk id="82" creationId="{8B73059A-2D45-4C24-95CC-B1EE727DF4B6}"/>
          </ac:spMkLst>
        </pc:spChg>
        <pc:spChg chg="mod">
          <ac:chgData name="Majeda Al Hermi" userId="ebe551ee1b006974" providerId="LiveId" clId="{9A2E8018-DFC0-4587-8CCF-E84692DB8287}" dt="2020-06-07T14:07:32.749" v="5"/>
          <ac:spMkLst>
            <pc:docMk/>
            <pc:sldMk cId="3989963091" sldId="301"/>
            <ac:spMk id="83" creationId="{2B668111-7DAB-431B-949C-6E83CC6DA8A7}"/>
          </ac:spMkLst>
        </pc:spChg>
        <pc:spChg chg="mod">
          <ac:chgData name="Majeda Al Hermi" userId="ebe551ee1b006974" providerId="LiveId" clId="{9A2E8018-DFC0-4587-8CCF-E84692DB8287}" dt="2020-06-07T14:07:32.749" v="5"/>
          <ac:spMkLst>
            <pc:docMk/>
            <pc:sldMk cId="3989963091" sldId="301"/>
            <ac:spMk id="84" creationId="{BBB44DDC-CE35-4A0D-B404-878C7687F46C}"/>
          </ac:spMkLst>
        </pc:spChg>
        <pc:spChg chg="mod">
          <ac:chgData name="Majeda Al Hermi" userId="ebe551ee1b006974" providerId="LiveId" clId="{9A2E8018-DFC0-4587-8CCF-E84692DB8287}" dt="2020-06-07T14:07:32.749" v="5"/>
          <ac:spMkLst>
            <pc:docMk/>
            <pc:sldMk cId="3989963091" sldId="301"/>
            <ac:spMk id="85" creationId="{4622B8E5-FC58-488B-BBFD-BD5345ECBC5D}"/>
          </ac:spMkLst>
        </pc:spChg>
        <pc:spChg chg="mod">
          <ac:chgData name="Majeda Al Hermi" userId="ebe551ee1b006974" providerId="LiveId" clId="{9A2E8018-DFC0-4587-8CCF-E84692DB8287}" dt="2020-06-07T14:07:32.749" v="5"/>
          <ac:spMkLst>
            <pc:docMk/>
            <pc:sldMk cId="3989963091" sldId="301"/>
            <ac:spMk id="86" creationId="{24C041D8-B75D-489F-8D6C-47FAA9526918}"/>
          </ac:spMkLst>
        </pc:spChg>
        <pc:spChg chg="mod">
          <ac:chgData name="Majeda Al Hermi" userId="ebe551ee1b006974" providerId="LiveId" clId="{9A2E8018-DFC0-4587-8CCF-E84692DB8287}" dt="2020-06-07T14:07:32.749" v="5"/>
          <ac:spMkLst>
            <pc:docMk/>
            <pc:sldMk cId="3989963091" sldId="301"/>
            <ac:spMk id="87" creationId="{75314A88-8372-4A80-85DB-03116B82D407}"/>
          </ac:spMkLst>
        </pc:spChg>
        <pc:spChg chg="mod">
          <ac:chgData name="Majeda Al Hermi" userId="ebe551ee1b006974" providerId="LiveId" clId="{9A2E8018-DFC0-4587-8CCF-E84692DB8287}" dt="2020-06-07T14:07:32.749" v="5"/>
          <ac:spMkLst>
            <pc:docMk/>
            <pc:sldMk cId="3989963091" sldId="301"/>
            <ac:spMk id="88" creationId="{E82E6F8B-4B9B-4E19-8EAD-A21AFBE25D97}"/>
          </ac:spMkLst>
        </pc:spChg>
        <pc:spChg chg="mod">
          <ac:chgData name="Majeda Al Hermi" userId="ebe551ee1b006974" providerId="LiveId" clId="{9A2E8018-DFC0-4587-8CCF-E84692DB8287}" dt="2020-06-07T14:07:32.749" v="5"/>
          <ac:spMkLst>
            <pc:docMk/>
            <pc:sldMk cId="3989963091" sldId="301"/>
            <ac:spMk id="89" creationId="{5AFFC361-A0E9-4E6C-95BB-6AA76364C82C}"/>
          </ac:spMkLst>
        </pc:spChg>
        <pc:spChg chg="mod">
          <ac:chgData name="Majeda Al Hermi" userId="ebe551ee1b006974" providerId="LiveId" clId="{9A2E8018-DFC0-4587-8CCF-E84692DB8287}" dt="2020-06-07T14:07:32.749" v="5"/>
          <ac:spMkLst>
            <pc:docMk/>
            <pc:sldMk cId="3989963091" sldId="301"/>
            <ac:spMk id="90" creationId="{586AF11B-35D7-49DE-9349-FB7FB4A6D9F7}"/>
          </ac:spMkLst>
        </pc:spChg>
        <pc:spChg chg="mod">
          <ac:chgData name="Majeda Al Hermi" userId="ebe551ee1b006974" providerId="LiveId" clId="{9A2E8018-DFC0-4587-8CCF-E84692DB8287}" dt="2020-06-07T14:07:32.749" v="5"/>
          <ac:spMkLst>
            <pc:docMk/>
            <pc:sldMk cId="3989963091" sldId="301"/>
            <ac:spMk id="91" creationId="{B02D7940-9464-4540-BD40-61D60004B55B}"/>
          </ac:spMkLst>
        </pc:spChg>
        <pc:spChg chg="mod">
          <ac:chgData name="Majeda Al Hermi" userId="ebe551ee1b006974" providerId="LiveId" clId="{9A2E8018-DFC0-4587-8CCF-E84692DB8287}" dt="2020-06-07T14:07:32.749" v="5"/>
          <ac:spMkLst>
            <pc:docMk/>
            <pc:sldMk cId="3989963091" sldId="301"/>
            <ac:spMk id="92" creationId="{17F7A532-6239-4B46-92E0-E14CD9977483}"/>
          </ac:spMkLst>
        </pc:spChg>
        <pc:spChg chg="add del mod">
          <ac:chgData name="Majeda Al Hermi" userId="ebe551ee1b006974" providerId="LiveId" clId="{9A2E8018-DFC0-4587-8CCF-E84692DB8287}" dt="2020-06-15T13:18:05.258" v="835" actId="478"/>
          <ac:spMkLst>
            <pc:docMk/>
            <pc:sldMk cId="3989963091" sldId="301"/>
            <ac:spMk id="93" creationId="{713B41C6-2A94-4919-A5BE-D31E9A6D8AFE}"/>
          </ac:spMkLst>
        </pc:spChg>
        <pc:spChg chg="add del mod">
          <ac:chgData name="Majeda Al Hermi" userId="ebe551ee1b006974" providerId="LiveId" clId="{9A2E8018-DFC0-4587-8CCF-E84692DB8287}" dt="2020-06-15T13:18:05.258" v="835" actId="478"/>
          <ac:spMkLst>
            <pc:docMk/>
            <pc:sldMk cId="3989963091" sldId="301"/>
            <ac:spMk id="94" creationId="{33E534BA-A3D7-4BFA-8C61-7AFC18E01B05}"/>
          </ac:spMkLst>
        </pc:spChg>
        <pc:spChg chg="add del mod">
          <ac:chgData name="Majeda Al Hermi" userId="ebe551ee1b006974" providerId="LiveId" clId="{9A2E8018-DFC0-4587-8CCF-E84692DB8287}" dt="2020-06-15T13:18:05.258" v="835" actId="478"/>
          <ac:spMkLst>
            <pc:docMk/>
            <pc:sldMk cId="3989963091" sldId="301"/>
            <ac:spMk id="95" creationId="{A54B0707-AB10-498E-8B28-2457C5DFD28A}"/>
          </ac:spMkLst>
        </pc:spChg>
        <pc:spChg chg="add del mod">
          <ac:chgData name="Majeda Al Hermi" userId="ebe551ee1b006974" providerId="LiveId" clId="{9A2E8018-DFC0-4587-8CCF-E84692DB8287}" dt="2020-06-15T13:18:05.258" v="835" actId="478"/>
          <ac:spMkLst>
            <pc:docMk/>
            <pc:sldMk cId="3989963091" sldId="301"/>
            <ac:spMk id="96" creationId="{234C799A-9C03-499D-9373-AC734262061B}"/>
          </ac:spMkLst>
        </pc:spChg>
        <pc:spChg chg="add del mod">
          <ac:chgData name="Majeda Al Hermi" userId="ebe551ee1b006974" providerId="LiveId" clId="{9A2E8018-DFC0-4587-8CCF-E84692DB8287}" dt="2020-06-15T13:18:05.258" v="835" actId="478"/>
          <ac:spMkLst>
            <pc:docMk/>
            <pc:sldMk cId="3989963091" sldId="301"/>
            <ac:spMk id="97" creationId="{69F4CC97-BD6A-4BD2-98C6-640415CE76E8}"/>
          </ac:spMkLst>
        </pc:spChg>
        <pc:spChg chg="add del mod">
          <ac:chgData name="Majeda Al Hermi" userId="ebe551ee1b006974" providerId="LiveId" clId="{9A2E8018-DFC0-4587-8CCF-E84692DB8287}" dt="2020-06-15T13:18:05.258" v="835" actId="478"/>
          <ac:spMkLst>
            <pc:docMk/>
            <pc:sldMk cId="3989963091" sldId="301"/>
            <ac:spMk id="98" creationId="{FD76DC87-2CE3-4E2F-A43B-E2F1D61CB5EE}"/>
          </ac:spMkLst>
        </pc:spChg>
        <pc:spChg chg="add mod">
          <ac:chgData name="Majeda Al Hermi" userId="ebe551ee1b006974" providerId="LiveId" clId="{9A2E8018-DFC0-4587-8CCF-E84692DB8287}" dt="2020-06-15T15:32:37.665" v="1310"/>
          <ac:spMkLst>
            <pc:docMk/>
            <pc:sldMk cId="3989963091" sldId="301"/>
            <ac:spMk id="99" creationId="{6691A0BB-58A9-48BF-B8B7-AC4C0127C801}"/>
          </ac:spMkLst>
        </pc:spChg>
        <pc:spChg chg="mod">
          <ac:chgData name="Majeda Al Hermi" userId="ebe551ee1b006974" providerId="LiveId" clId="{9A2E8018-DFC0-4587-8CCF-E84692DB8287}" dt="2020-06-07T15:30:24.704" v="27"/>
          <ac:spMkLst>
            <pc:docMk/>
            <pc:sldMk cId="3989963091" sldId="301"/>
            <ac:spMk id="100" creationId="{F63B258E-336D-434C-9D43-E15831DA9BA0}"/>
          </ac:spMkLst>
        </pc:spChg>
        <pc:spChg chg="mod">
          <ac:chgData name="Majeda Al Hermi" userId="ebe551ee1b006974" providerId="LiveId" clId="{9A2E8018-DFC0-4587-8CCF-E84692DB8287}" dt="2020-06-07T15:30:24.704" v="27"/>
          <ac:spMkLst>
            <pc:docMk/>
            <pc:sldMk cId="3989963091" sldId="301"/>
            <ac:spMk id="101" creationId="{D6448F1F-B79B-4B06-9A77-E8A5D1DE4089}"/>
          </ac:spMkLst>
        </pc:spChg>
        <pc:spChg chg="mod">
          <ac:chgData name="Majeda Al Hermi" userId="ebe551ee1b006974" providerId="LiveId" clId="{9A2E8018-DFC0-4587-8CCF-E84692DB8287}" dt="2020-06-15T15:32:37.665" v="1310"/>
          <ac:spMkLst>
            <pc:docMk/>
            <pc:sldMk cId="3989963091" sldId="301"/>
            <ac:spMk id="101" creationId="{DFA238AA-98D4-4B48-926E-DB12EA33921E}"/>
          </ac:spMkLst>
        </pc:spChg>
        <pc:spChg chg="mod">
          <ac:chgData name="Majeda Al Hermi" userId="ebe551ee1b006974" providerId="LiveId" clId="{9A2E8018-DFC0-4587-8CCF-E84692DB8287}" dt="2020-06-15T15:32:37.665" v="1310"/>
          <ac:spMkLst>
            <pc:docMk/>
            <pc:sldMk cId="3989963091" sldId="301"/>
            <ac:spMk id="102" creationId="{88073425-9974-4BE2-A2D4-EB3DFC7F9217}"/>
          </ac:spMkLst>
        </pc:spChg>
        <pc:spChg chg="mod">
          <ac:chgData name="Majeda Al Hermi" userId="ebe551ee1b006974" providerId="LiveId" clId="{9A2E8018-DFC0-4587-8CCF-E84692DB8287}" dt="2020-06-07T15:30:24.704" v="27"/>
          <ac:spMkLst>
            <pc:docMk/>
            <pc:sldMk cId="3989963091" sldId="301"/>
            <ac:spMk id="103" creationId="{0EF7F7E9-A5BA-49D1-B7A5-418BD87149FD}"/>
          </ac:spMkLst>
        </pc:spChg>
        <pc:spChg chg="mod">
          <ac:chgData name="Majeda Al Hermi" userId="ebe551ee1b006974" providerId="LiveId" clId="{9A2E8018-DFC0-4587-8CCF-E84692DB8287}" dt="2020-06-15T15:32:37.665" v="1310"/>
          <ac:spMkLst>
            <pc:docMk/>
            <pc:sldMk cId="3989963091" sldId="301"/>
            <ac:spMk id="103" creationId="{9FA47D7D-40C1-4FC5-A9BB-60F261D7095B}"/>
          </ac:spMkLst>
        </pc:spChg>
        <pc:spChg chg="mod">
          <ac:chgData name="Majeda Al Hermi" userId="ebe551ee1b006974" providerId="LiveId" clId="{9A2E8018-DFC0-4587-8CCF-E84692DB8287}" dt="2020-06-07T15:30:24.704" v="27"/>
          <ac:spMkLst>
            <pc:docMk/>
            <pc:sldMk cId="3989963091" sldId="301"/>
            <ac:spMk id="104" creationId="{6391B694-CDF4-4B7E-9FD8-895050AE112C}"/>
          </ac:spMkLst>
        </pc:spChg>
        <pc:spChg chg="mod">
          <ac:chgData name="Majeda Al Hermi" userId="ebe551ee1b006974" providerId="LiveId" clId="{9A2E8018-DFC0-4587-8CCF-E84692DB8287}" dt="2020-06-15T15:32:37.665" v="1310"/>
          <ac:spMkLst>
            <pc:docMk/>
            <pc:sldMk cId="3989963091" sldId="301"/>
            <ac:spMk id="104" creationId="{931A1DA5-6033-4190-AD67-D67E8F19BB70}"/>
          </ac:spMkLst>
        </pc:spChg>
        <pc:spChg chg="mod">
          <ac:chgData name="Majeda Al Hermi" userId="ebe551ee1b006974" providerId="LiveId" clId="{9A2E8018-DFC0-4587-8CCF-E84692DB8287}" dt="2020-06-15T15:32:37.665" v="1310"/>
          <ac:spMkLst>
            <pc:docMk/>
            <pc:sldMk cId="3989963091" sldId="301"/>
            <ac:spMk id="105" creationId="{2E8B1C22-8BC8-4D82-A2B0-BDF080B87CE2}"/>
          </ac:spMkLst>
        </pc:spChg>
        <pc:spChg chg="mod">
          <ac:chgData name="Majeda Al Hermi" userId="ebe551ee1b006974" providerId="LiveId" clId="{9A2E8018-DFC0-4587-8CCF-E84692DB8287}" dt="2020-06-07T15:30:24.704" v="27"/>
          <ac:spMkLst>
            <pc:docMk/>
            <pc:sldMk cId="3989963091" sldId="301"/>
            <ac:spMk id="106" creationId="{37D77280-C7CD-47C6-8A32-468C673F3012}"/>
          </ac:spMkLst>
        </pc:spChg>
        <pc:spChg chg="mod">
          <ac:chgData name="Majeda Al Hermi" userId="ebe551ee1b006974" providerId="LiveId" clId="{9A2E8018-DFC0-4587-8CCF-E84692DB8287}" dt="2020-06-15T15:32:37.665" v="1310"/>
          <ac:spMkLst>
            <pc:docMk/>
            <pc:sldMk cId="3989963091" sldId="301"/>
            <ac:spMk id="106" creationId="{EFA60C6F-A192-4902-960F-E90E75C4D738}"/>
          </ac:spMkLst>
        </pc:spChg>
        <pc:spChg chg="mod">
          <ac:chgData name="Majeda Al Hermi" userId="ebe551ee1b006974" providerId="LiveId" clId="{9A2E8018-DFC0-4587-8CCF-E84692DB8287}" dt="2020-06-07T15:30:24.704" v="27"/>
          <ac:spMkLst>
            <pc:docMk/>
            <pc:sldMk cId="3989963091" sldId="301"/>
            <ac:spMk id="107" creationId="{11FA7521-EE0D-4AAC-B492-61F35B152397}"/>
          </ac:spMkLst>
        </pc:spChg>
        <pc:spChg chg="mod">
          <ac:chgData name="Majeda Al Hermi" userId="ebe551ee1b006974" providerId="LiveId" clId="{9A2E8018-DFC0-4587-8CCF-E84692DB8287}" dt="2020-06-15T15:32:37.665" v="1310"/>
          <ac:spMkLst>
            <pc:docMk/>
            <pc:sldMk cId="3989963091" sldId="301"/>
            <ac:spMk id="107" creationId="{F68F38CD-62A0-4E3B-8B3F-6DBAFF295534}"/>
          </ac:spMkLst>
        </pc:spChg>
        <pc:spChg chg="mod">
          <ac:chgData name="Majeda Al Hermi" userId="ebe551ee1b006974" providerId="LiveId" clId="{9A2E8018-DFC0-4587-8CCF-E84692DB8287}" dt="2020-06-15T15:32:37.665" v="1310"/>
          <ac:spMkLst>
            <pc:docMk/>
            <pc:sldMk cId="3989963091" sldId="301"/>
            <ac:spMk id="108" creationId="{A11423D3-9386-4791-A751-AF3A092A6EB4}"/>
          </ac:spMkLst>
        </pc:spChg>
        <pc:spChg chg="mod">
          <ac:chgData name="Majeda Al Hermi" userId="ebe551ee1b006974" providerId="LiveId" clId="{9A2E8018-DFC0-4587-8CCF-E84692DB8287}" dt="2020-06-15T15:32:37.665" v="1310"/>
          <ac:spMkLst>
            <pc:docMk/>
            <pc:sldMk cId="3989963091" sldId="301"/>
            <ac:spMk id="109" creationId="{4851C074-9A15-44D3-B619-098B263C0444}"/>
          </ac:spMkLst>
        </pc:spChg>
        <pc:spChg chg="mod">
          <ac:chgData name="Majeda Al Hermi" userId="ebe551ee1b006974" providerId="LiveId" clId="{9A2E8018-DFC0-4587-8CCF-E84692DB8287}" dt="2020-06-07T15:30:24.704" v="27"/>
          <ac:spMkLst>
            <pc:docMk/>
            <pc:sldMk cId="3989963091" sldId="301"/>
            <ac:spMk id="109" creationId="{BBD8AB53-9426-4F91-B738-F0D5E6B1521F}"/>
          </ac:spMkLst>
        </pc:spChg>
        <pc:spChg chg="mod">
          <ac:chgData name="Majeda Al Hermi" userId="ebe551ee1b006974" providerId="LiveId" clId="{9A2E8018-DFC0-4587-8CCF-E84692DB8287}" dt="2020-06-15T15:32:37.665" v="1310"/>
          <ac:spMkLst>
            <pc:docMk/>
            <pc:sldMk cId="3989963091" sldId="301"/>
            <ac:spMk id="110" creationId="{B82101C1-B98C-4829-8388-B428C012BF74}"/>
          </ac:spMkLst>
        </pc:spChg>
        <pc:spChg chg="mod">
          <ac:chgData name="Majeda Al Hermi" userId="ebe551ee1b006974" providerId="LiveId" clId="{9A2E8018-DFC0-4587-8CCF-E84692DB8287}" dt="2020-06-07T15:30:24.704" v="27"/>
          <ac:spMkLst>
            <pc:docMk/>
            <pc:sldMk cId="3989963091" sldId="301"/>
            <ac:spMk id="110" creationId="{F3ED94A3-1123-4AEB-82E7-9F3A633E1101}"/>
          </ac:spMkLst>
        </pc:spChg>
        <pc:spChg chg="mod">
          <ac:chgData name="Majeda Al Hermi" userId="ebe551ee1b006974" providerId="LiveId" clId="{9A2E8018-DFC0-4587-8CCF-E84692DB8287}" dt="2020-06-15T15:32:37.665" v="1310"/>
          <ac:spMkLst>
            <pc:docMk/>
            <pc:sldMk cId="3989963091" sldId="301"/>
            <ac:spMk id="111" creationId="{569EAEA8-06BD-468A-BA24-D56476D5AAF6}"/>
          </ac:spMkLst>
        </pc:spChg>
        <pc:spChg chg="mod">
          <ac:chgData name="Majeda Al Hermi" userId="ebe551ee1b006974" providerId="LiveId" clId="{9A2E8018-DFC0-4587-8CCF-E84692DB8287}" dt="2020-06-15T15:32:37.665" v="1310"/>
          <ac:spMkLst>
            <pc:docMk/>
            <pc:sldMk cId="3989963091" sldId="301"/>
            <ac:spMk id="112" creationId="{078EA8D3-A9D9-4116-BC88-017FBC7D1611}"/>
          </ac:spMkLst>
        </pc:spChg>
        <pc:spChg chg="mod">
          <ac:chgData name="Majeda Al Hermi" userId="ebe551ee1b006974" providerId="LiveId" clId="{9A2E8018-DFC0-4587-8CCF-E84692DB8287}" dt="2020-06-07T15:30:24.704" v="27"/>
          <ac:spMkLst>
            <pc:docMk/>
            <pc:sldMk cId="3989963091" sldId="301"/>
            <ac:spMk id="112" creationId="{18861B0E-FC4E-4011-B3DD-E5D3EE3CC135}"/>
          </ac:spMkLst>
        </pc:spChg>
        <pc:spChg chg="mod">
          <ac:chgData name="Majeda Al Hermi" userId="ebe551ee1b006974" providerId="LiveId" clId="{9A2E8018-DFC0-4587-8CCF-E84692DB8287}" dt="2020-06-07T15:30:24.704" v="27"/>
          <ac:spMkLst>
            <pc:docMk/>
            <pc:sldMk cId="3989963091" sldId="301"/>
            <ac:spMk id="113" creationId="{775C7208-45F3-4F4B-B7B2-8870E3B5B3F0}"/>
          </ac:spMkLst>
        </pc:spChg>
        <pc:spChg chg="mod">
          <ac:chgData name="Majeda Al Hermi" userId="ebe551ee1b006974" providerId="LiveId" clId="{9A2E8018-DFC0-4587-8CCF-E84692DB8287}" dt="2020-06-15T15:32:37.665" v="1310"/>
          <ac:spMkLst>
            <pc:docMk/>
            <pc:sldMk cId="3989963091" sldId="301"/>
            <ac:spMk id="113" creationId="{E8A85BFC-65A4-4D31-A7FE-A81D3A754CB8}"/>
          </ac:spMkLst>
        </pc:spChg>
        <pc:spChg chg="mod">
          <ac:chgData name="Majeda Al Hermi" userId="ebe551ee1b006974" providerId="LiveId" clId="{9A2E8018-DFC0-4587-8CCF-E84692DB8287}" dt="2020-06-15T15:32:37.665" v="1310"/>
          <ac:spMkLst>
            <pc:docMk/>
            <pc:sldMk cId="3989963091" sldId="301"/>
            <ac:spMk id="114" creationId="{C4FC6CE8-8FAA-419F-A029-ACE2C12CFCB3}"/>
          </ac:spMkLst>
        </pc:spChg>
        <pc:spChg chg="mod">
          <ac:chgData name="Majeda Al Hermi" userId="ebe551ee1b006974" providerId="LiveId" clId="{9A2E8018-DFC0-4587-8CCF-E84692DB8287}" dt="2020-06-15T15:32:37.665" v="1310"/>
          <ac:spMkLst>
            <pc:docMk/>
            <pc:sldMk cId="3989963091" sldId="301"/>
            <ac:spMk id="115" creationId="{18CA1C14-F4E5-4BAA-891B-1A350150E2E0}"/>
          </ac:spMkLst>
        </pc:spChg>
        <pc:spChg chg="mod">
          <ac:chgData name="Majeda Al Hermi" userId="ebe551ee1b006974" providerId="LiveId" clId="{9A2E8018-DFC0-4587-8CCF-E84692DB8287}" dt="2020-06-07T15:30:24.704" v="27"/>
          <ac:spMkLst>
            <pc:docMk/>
            <pc:sldMk cId="3989963091" sldId="301"/>
            <ac:spMk id="115" creationId="{C9CFA479-8546-4402-A9C8-6782628E4576}"/>
          </ac:spMkLst>
        </pc:spChg>
        <pc:spChg chg="mod">
          <ac:chgData name="Majeda Al Hermi" userId="ebe551ee1b006974" providerId="LiveId" clId="{9A2E8018-DFC0-4587-8CCF-E84692DB8287}" dt="2020-06-07T15:30:24.704" v="27"/>
          <ac:spMkLst>
            <pc:docMk/>
            <pc:sldMk cId="3989963091" sldId="301"/>
            <ac:spMk id="116" creationId="{29F93E0A-B5A8-4C04-BF48-A0C73CADFB93}"/>
          </ac:spMkLst>
        </pc:spChg>
        <pc:spChg chg="mod">
          <ac:chgData name="Majeda Al Hermi" userId="ebe551ee1b006974" providerId="LiveId" clId="{9A2E8018-DFC0-4587-8CCF-E84692DB8287}" dt="2020-06-15T15:32:37.665" v="1310"/>
          <ac:spMkLst>
            <pc:docMk/>
            <pc:sldMk cId="3989963091" sldId="301"/>
            <ac:spMk id="116" creationId="{C9D77350-8B40-434B-A442-24485987DB84}"/>
          </ac:spMkLst>
        </pc:spChg>
        <pc:spChg chg="mod">
          <ac:chgData name="Majeda Al Hermi" userId="ebe551ee1b006974" providerId="LiveId" clId="{9A2E8018-DFC0-4587-8CCF-E84692DB8287}" dt="2020-06-15T15:32:37.665" v="1310"/>
          <ac:spMkLst>
            <pc:docMk/>
            <pc:sldMk cId="3989963091" sldId="301"/>
            <ac:spMk id="117" creationId="{342683E0-B17F-4943-B67E-B5FCDBBE2ABD}"/>
          </ac:spMkLst>
        </pc:spChg>
        <pc:spChg chg="mod">
          <ac:chgData name="Majeda Al Hermi" userId="ebe551ee1b006974" providerId="LiveId" clId="{9A2E8018-DFC0-4587-8CCF-E84692DB8287}" dt="2020-06-15T15:32:37.665" v="1310"/>
          <ac:spMkLst>
            <pc:docMk/>
            <pc:sldMk cId="3989963091" sldId="301"/>
            <ac:spMk id="118" creationId="{220B1B58-AA92-4BE6-82B9-B6BBFCCFF360}"/>
          </ac:spMkLst>
        </pc:spChg>
        <pc:spChg chg="mod">
          <ac:chgData name="Majeda Al Hermi" userId="ebe551ee1b006974" providerId="LiveId" clId="{9A2E8018-DFC0-4587-8CCF-E84692DB8287}" dt="2020-06-15T15:32:37.665" v="1310"/>
          <ac:spMkLst>
            <pc:docMk/>
            <pc:sldMk cId="3989963091" sldId="301"/>
            <ac:spMk id="119" creationId="{1034D028-3E86-4F1D-8CE5-BD472D86425C}"/>
          </ac:spMkLst>
        </pc:spChg>
        <pc:spChg chg="mod">
          <ac:chgData name="Majeda Al Hermi" userId="ebe551ee1b006974" providerId="LiveId" clId="{9A2E8018-DFC0-4587-8CCF-E84692DB8287}" dt="2020-06-15T15:32:37.665" v="1310"/>
          <ac:spMkLst>
            <pc:docMk/>
            <pc:sldMk cId="3989963091" sldId="301"/>
            <ac:spMk id="120" creationId="{78566422-57FA-483D-B1C0-A698B448B369}"/>
          </ac:spMkLst>
        </pc:spChg>
        <pc:spChg chg="mod">
          <ac:chgData name="Majeda Al Hermi" userId="ebe551ee1b006974" providerId="LiveId" clId="{9A2E8018-DFC0-4587-8CCF-E84692DB8287}" dt="2020-06-15T15:32:37.665" v="1310"/>
          <ac:spMkLst>
            <pc:docMk/>
            <pc:sldMk cId="3989963091" sldId="301"/>
            <ac:spMk id="121" creationId="{6BD41543-6CD9-40C6-B2A7-FF2D3F1DD497}"/>
          </ac:spMkLst>
        </pc:spChg>
        <pc:spChg chg="mod">
          <ac:chgData name="Majeda Al Hermi" userId="ebe551ee1b006974" providerId="LiveId" clId="{9A2E8018-DFC0-4587-8CCF-E84692DB8287}" dt="2020-06-15T15:32:37.665" v="1310"/>
          <ac:spMkLst>
            <pc:docMk/>
            <pc:sldMk cId="3989963091" sldId="301"/>
            <ac:spMk id="122" creationId="{3AE76E54-52C4-4AFA-80DA-429BCCAC8F42}"/>
          </ac:spMkLst>
        </pc:spChg>
        <pc:spChg chg="mod">
          <ac:chgData name="Majeda Al Hermi" userId="ebe551ee1b006974" providerId="LiveId" clId="{9A2E8018-DFC0-4587-8CCF-E84692DB8287}" dt="2020-06-15T15:32:37.665" v="1310"/>
          <ac:spMkLst>
            <pc:docMk/>
            <pc:sldMk cId="3989963091" sldId="301"/>
            <ac:spMk id="123" creationId="{24FDC53E-6F5B-4B28-B902-12453A9EBD9E}"/>
          </ac:spMkLst>
        </pc:spChg>
        <pc:spChg chg="add mod">
          <ac:chgData name="Majeda Al Hermi" userId="ebe551ee1b006974" providerId="LiveId" clId="{9A2E8018-DFC0-4587-8CCF-E84692DB8287}" dt="2020-06-15T16:24:17.121" v="2777"/>
          <ac:spMkLst>
            <pc:docMk/>
            <pc:sldMk cId="3989963091" sldId="301"/>
            <ac:spMk id="124" creationId="{0F8F37E4-C829-410A-99B7-0F756E4A27C9}"/>
          </ac:spMkLst>
        </pc:spChg>
        <pc:spChg chg="add mod">
          <ac:chgData name="Majeda Al Hermi" userId="ebe551ee1b006974" providerId="LiveId" clId="{9A2E8018-DFC0-4587-8CCF-E84692DB8287}" dt="2020-06-15T16:24:17.121" v="2777"/>
          <ac:spMkLst>
            <pc:docMk/>
            <pc:sldMk cId="3989963091" sldId="301"/>
            <ac:spMk id="125" creationId="{AC08B07E-BE67-4103-8B15-D93B38E79830}"/>
          </ac:spMkLst>
        </pc:spChg>
        <pc:spChg chg="add mod">
          <ac:chgData name="Majeda Al Hermi" userId="ebe551ee1b006974" providerId="LiveId" clId="{9A2E8018-DFC0-4587-8CCF-E84692DB8287}" dt="2020-06-15T16:24:17.121" v="2777"/>
          <ac:spMkLst>
            <pc:docMk/>
            <pc:sldMk cId="3989963091" sldId="301"/>
            <ac:spMk id="126" creationId="{B35B2D3F-D887-4557-B17E-92F47614413B}"/>
          </ac:spMkLst>
        </pc:spChg>
        <pc:spChg chg="add mod">
          <ac:chgData name="Majeda Al Hermi" userId="ebe551ee1b006974" providerId="LiveId" clId="{9A2E8018-DFC0-4587-8CCF-E84692DB8287}" dt="2020-06-15T16:24:17.121" v="2777"/>
          <ac:spMkLst>
            <pc:docMk/>
            <pc:sldMk cId="3989963091" sldId="301"/>
            <ac:spMk id="127" creationId="{43D54C00-105B-4008-86B3-375BEA15DAA0}"/>
          </ac:spMkLst>
        </pc:spChg>
        <pc:spChg chg="add mod">
          <ac:chgData name="Majeda Al Hermi" userId="ebe551ee1b006974" providerId="LiveId" clId="{9A2E8018-DFC0-4587-8CCF-E84692DB8287}" dt="2020-06-15T16:24:17.121" v="2777"/>
          <ac:spMkLst>
            <pc:docMk/>
            <pc:sldMk cId="3989963091" sldId="301"/>
            <ac:spMk id="128" creationId="{E1B8A544-8638-4171-AAC1-0BE0162DE693}"/>
          </ac:spMkLst>
        </pc:spChg>
        <pc:grpChg chg="del">
          <ac:chgData name="Majeda Al Hermi" userId="ebe551ee1b006974" providerId="LiveId" clId="{9A2E8018-DFC0-4587-8CCF-E84692DB8287}" dt="2020-06-07T14:07:29.109" v="3" actId="478"/>
          <ac:grpSpMkLst>
            <pc:docMk/>
            <pc:sldMk cId="3989963091" sldId="301"/>
            <ac:grpSpMk id="16" creationId="{50C483AE-F0AE-4090-98C4-A6EF9369854D}"/>
          </ac:grpSpMkLst>
        </pc:grpChg>
        <pc:grpChg chg="add mod">
          <ac:chgData name="Majeda Al Hermi" userId="ebe551ee1b006974" providerId="LiveId" clId="{9A2E8018-DFC0-4587-8CCF-E84692DB8287}" dt="2020-06-15T15:19:20.415" v="1062" actId="1076"/>
          <ac:grpSpMkLst>
            <pc:docMk/>
            <pc:sldMk cId="3989963091" sldId="301"/>
            <ac:grpSpMk id="17" creationId="{7D056405-1115-4206-9EFD-DD8F84451302}"/>
          </ac:grpSpMkLst>
        </pc:grpChg>
        <pc:grpChg chg="del">
          <ac:chgData name="Majeda Al Hermi" userId="ebe551ee1b006974" providerId="LiveId" clId="{9A2E8018-DFC0-4587-8CCF-E84692DB8287}" dt="2020-06-07T14:07:10.707" v="0" actId="478"/>
          <ac:grpSpMkLst>
            <pc:docMk/>
            <pc:sldMk cId="3989963091" sldId="301"/>
            <ac:grpSpMk id="19" creationId="{C4099917-D859-42F0-B91A-D37A96162095}"/>
          </ac:grpSpMkLst>
        </pc:grpChg>
        <pc:grpChg chg="del">
          <ac:chgData name="Majeda Al Hermi" userId="ebe551ee1b006974" providerId="LiveId" clId="{9A2E8018-DFC0-4587-8CCF-E84692DB8287}" dt="2020-06-07T14:07:10.707" v="0" actId="478"/>
          <ac:grpSpMkLst>
            <pc:docMk/>
            <pc:sldMk cId="3989963091" sldId="301"/>
            <ac:grpSpMk id="25" creationId="{38E6A2FE-D28E-446B-A2D1-3CB7DE099D62}"/>
          </ac:grpSpMkLst>
        </pc:grpChg>
        <pc:grpChg chg="del">
          <ac:chgData name="Majeda Al Hermi" userId="ebe551ee1b006974" providerId="LiveId" clId="{9A2E8018-DFC0-4587-8CCF-E84692DB8287}" dt="2020-06-07T14:07:10.707" v="0" actId="478"/>
          <ac:grpSpMkLst>
            <pc:docMk/>
            <pc:sldMk cId="3989963091" sldId="301"/>
            <ac:grpSpMk id="32" creationId="{D03D6310-8A20-4034-8721-C83104C5D725}"/>
          </ac:grpSpMkLst>
        </pc:grpChg>
        <pc:grpChg chg="del">
          <ac:chgData name="Majeda Al Hermi" userId="ebe551ee1b006974" providerId="LiveId" clId="{9A2E8018-DFC0-4587-8CCF-E84692DB8287}" dt="2020-06-07T14:07:13.066" v="2" actId="478"/>
          <ac:grpSpMkLst>
            <pc:docMk/>
            <pc:sldMk cId="3989963091" sldId="301"/>
            <ac:grpSpMk id="44" creationId="{B029C05A-AD20-46C2-89FB-90D0D7E4A1A5}"/>
          </ac:grpSpMkLst>
        </pc:grpChg>
        <pc:grpChg chg="add mod">
          <ac:chgData name="Majeda Al Hermi" userId="ebe551ee1b006974" providerId="LiveId" clId="{9A2E8018-DFC0-4587-8CCF-E84692DB8287}" dt="2020-06-15T15:32:28.181" v="1308"/>
          <ac:grpSpMkLst>
            <pc:docMk/>
            <pc:sldMk cId="3989963091" sldId="301"/>
            <ac:grpSpMk id="66" creationId="{0E12FB19-27F9-4973-B534-7568B748A75B}"/>
          </ac:grpSpMkLst>
        </pc:grpChg>
        <pc:grpChg chg="add del mod">
          <ac:chgData name="Majeda Al Hermi" userId="ebe551ee1b006974" providerId="LiveId" clId="{9A2E8018-DFC0-4587-8CCF-E84692DB8287}" dt="2020-06-15T15:31:49.783" v="1299" actId="478"/>
          <ac:grpSpMkLst>
            <pc:docMk/>
            <pc:sldMk cId="3989963091" sldId="301"/>
            <ac:grpSpMk id="74" creationId="{D79F5676-A62F-4E33-A52B-A3B88ACCDC6C}"/>
          </ac:grpSpMkLst>
        </pc:grpChg>
        <pc:grpChg chg="add del mod">
          <ac:chgData name="Majeda Al Hermi" userId="ebe551ee1b006974" providerId="LiveId" clId="{9A2E8018-DFC0-4587-8CCF-E84692DB8287}" dt="2020-06-07T15:30:53.307" v="31" actId="478"/>
          <ac:grpSpMkLst>
            <pc:docMk/>
            <pc:sldMk cId="3989963091" sldId="301"/>
            <ac:grpSpMk id="99" creationId="{931A8E9E-CE06-4614-B34D-6D7B448244FB}"/>
          </ac:grpSpMkLst>
        </pc:grpChg>
        <pc:grpChg chg="add mod">
          <ac:chgData name="Majeda Al Hermi" userId="ebe551ee1b006974" providerId="LiveId" clId="{9A2E8018-DFC0-4587-8CCF-E84692DB8287}" dt="2020-06-15T15:32:37.665" v="1310"/>
          <ac:grpSpMkLst>
            <pc:docMk/>
            <pc:sldMk cId="3989963091" sldId="301"/>
            <ac:grpSpMk id="100" creationId="{230C036E-28FA-4FA3-AB4A-5CE08D4A4764}"/>
          </ac:grpSpMkLst>
        </pc:grpChg>
        <pc:grpChg chg="add del mod">
          <ac:chgData name="Majeda Al Hermi" userId="ebe551ee1b006974" providerId="LiveId" clId="{9A2E8018-DFC0-4587-8CCF-E84692DB8287}" dt="2020-06-07T15:31:36.878" v="57" actId="478"/>
          <ac:grpSpMkLst>
            <pc:docMk/>
            <pc:sldMk cId="3989963091" sldId="301"/>
            <ac:grpSpMk id="102" creationId="{E8FF8844-4ED4-4230-9B0C-2539232CC232}"/>
          </ac:grpSpMkLst>
        </pc:grpChg>
        <pc:grpChg chg="add del mod">
          <ac:chgData name="Majeda Al Hermi" userId="ebe551ee1b006974" providerId="LiveId" clId="{9A2E8018-DFC0-4587-8CCF-E84692DB8287}" dt="2020-06-07T15:31:36.878" v="57" actId="478"/>
          <ac:grpSpMkLst>
            <pc:docMk/>
            <pc:sldMk cId="3989963091" sldId="301"/>
            <ac:grpSpMk id="105" creationId="{E7FC7681-5EE6-4209-995D-C75B2D55F9F1}"/>
          </ac:grpSpMkLst>
        </pc:grpChg>
        <pc:grpChg chg="add del mod">
          <ac:chgData name="Majeda Al Hermi" userId="ebe551ee1b006974" providerId="LiveId" clId="{9A2E8018-DFC0-4587-8CCF-E84692DB8287}" dt="2020-06-07T15:31:36.878" v="57" actId="478"/>
          <ac:grpSpMkLst>
            <pc:docMk/>
            <pc:sldMk cId="3989963091" sldId="301"/>
            <ac:grpSpMk id="108" creationId="{3895E4A2-6E2B-40E5-AABB-F1BD5767A049}"/>
          </ac:grpSpMkLst>
        </pc:grpChg>
        <pc:grpChg chg="add del mod">
          <ac:chgData name="Majeda Al Hermi" userId="ebe551ee1b006974" providerId="LiveId" clId="{9A2E8018-DFC0-4587-8CCF-E84692DB8287}" dt="2020-06-07T15:31:36.878" v="57" actId="478"/>
          <ac:grpSpMkLst>
            <pc:docMk/>
            <pc:sldMk cId="3989963091" sldId="301"/>
            <ac:grpSpMk id="111" creationId="{0E974E43-7ADC-4D5B-A0D5-09CD135F38CD}"/>
          </ac:grpSpMkLst>
        </pc:grpChg>
        <pc:grpChg chg="add del mod">
          <ac:chgData name="Majeda Al Hermi" userId="ebe551ee1b006974" providerId="LiveId" clId="{9A2E8018-DFC0-4587-8CCF-E84692DB8287}" dt="2020-06-07T15:31:36.878" v="57" actId="478"/>
          <ac:grpSpMkLst>
            <pc:docMk/>
            <pc:sldMk cId="3989963091" sldId="301"/>
            <ac:grpSpMk id="114" creationId="{525BE228-D1D6-4847-95A9-2581342CA12A}"/>
          </ac:grpSpMkLst>
        </pc:grpChg>
        <pc:picChg chg="add del mod">
          <ac:chgData name="Majeda Al Hermi" userId="ebe551ee1b006974" providerId="LiveId" clId="{9A2E8018-DFC0-4587-8CCF-E84692DB8287}" dt="2020-06-15T13:08:11.042" v="621" actId="21"/>
          <ac:picMkLst>
            <pc:docMk/>
            <pc:sldMk cId="3989963091" sldId="301"/>
            <ac:picMk id="6" creationId="{4365C321-517F-4789-8C91-0C14B174D06C}"/>
          </ac:picMkLst>
        </pc:picChg>
        <pc:picChg chg="add mod modCrop">
          <ac:chgData name="Majeda Al Hermi" userId="ebe551ee1b006974" providerId="LiveId" clId="{9A2E8018-DFC0-4587-8CCF-E84692DB8287}" dt="2020-06-15T15:18:43.027" v="1052" actId="1076"/>
          <ac:picMkLst>
            <pc:docMk/>
            <pc:sldMk cId="3989963091" sldId="301"/>
            <ac:picMk id="15" creationId="{6E8C8FA7-D313-4BEE-8847-9A398EFA4A40}"/>
          </ac:picMkLst>
        </pc:picChg>
        <pc:picChg chg="add del mod">
          <ac:chgData name="Majeda Al Hermi" userId="ebe551ee1b006974" providerId="LiveId" clId="{9A2E8018-DFC0-4587-8CCF-E84692DB8287}" dt="2020-06-15T13:18:05.258" v="835" actId="478"/>
          <ac:picMkLst>
            <pc:docMk/>
            <pc:sldMk cId="3989963091" sldId="301"/>
            <ac:picMk id="2050" creationId="{4BAC1E2C-EFD6-48C7-97DD-57D0EB6B3A33}"/>
          </ac:picMkLst>
        </pc:picChg>
        <pc:picChg chg="add del mod">
          <ac:chgData name="Majeda Al Hermi" userId="ebe551ee1b006974" providerId="LiveId" clId="{9A2E8018-DFC0-4587-8CCF-E84692DB8287}" dt="2020-06-15T13:28:35.183" v="892" actId="478"/>
          <ac:picMkLst>
            <pc:docMk/>
            <pc:sldMk cId="3989963091" sldId="301"/>
            <ac:picMk id="2051" creationId="{DC7F0E86-0921-4B66-8897-4A56125F7468}"/>
          </ac:picMkLst>
        </pc:picChg>
        <pc:picChg chg="add mod">
          <ac:chgData name="Majeda Al Hermi" userId="ebe551ee1b006974" providerId="LiveId" clId="{9A2E8018-DFC0-4587-8CCF-E84692DB8287}" dt="2020-06-15T15:21:29.605" v="1102" actId="1076"/>
          <ac:picMkLst>
            <pc:docMk/>
            <pc:sldMk cId="3989963091" sldId="301"/>
            <ac:picMk id="2055" creationId="{5657BF52-6DBE-4820-9845-8A4A42614A61}"/>
          </ac:picMkLst>
        </pc:picChg>
        <pc:picChg chg="mod">
          <ac:chgData name="Majeda Al Hermi" userId="ebe551ee1b006974" providerId="LiveId" clId="{9A2E8018-DFC0-4587-8CCF-E84692DB8287}" dt="2020-06-15T15:18:47.620" v="1054" actId="1076"/>
          <ac:picMkLst>
            <pc:docMk/>
            <pc:sldMk cId="3989963091" sldId="301"/>
            <ac:picMk id="2056" creationId="{7BF5D6DE-2D95-4411-9E36-CDBF5FC39E2B}"/>
          </ac:picMkLst>
        </pc:picChg>
        <pc:picChg chg="add mod">
          <ac:chgData name="Majeda Al Hermi" userId="ebe551ee1b006974" providerId="LiveId" clId="{9A2E8018-DFC0-4587-8CCF-E84692DB8287}" dt="2020-06-15T15:19:20.415" v="1062" actId="1076"/>
          <ac:picMkLst>
            <pc:docMk/>
            <pc:sldMk cId="3989963091" sldId="301"/>
            <ac:picMk id="2058" creationId="{B0DD3DF7-7199-4E61-8570-427499173710}"/>
          </ac:picMkLst>
        </pc:picChg>
        <pc:picChg chg="add mod">
          <ac:chgData name="Majeda Al Hermi" userId="ebe551ee1b006974" providerId="LiveId" clId="{9A2E8018-DFC0-4587-8CCF-E84692DB8287}" dt="2020-06-15T15:18:57.686" v="1059" actId="14100"/>
          <ac:picMkLst>
            <pc:docMk/>
            <pc:sldMk cId="3989963091" sldId="301"/>
            <ac:picMk id="2060" creationId="{F6CCBE52-7533-4DD0-9F24-B9E1D9AE417E}"/>
          </ac:picMkLst>
        </pc:picChg>
      </pc:sldChg>
      <pc:sldChg chg="addSp delSp modSp mod modTransition">
        <pc:chgData name="Majeda Al Hermi" userId="ebe551ee1b006974" providerId="LiveId" clId="{9A2E8018-DFC0-4587-8CCF-E84692DB8287}" dt="2020-06-15T16:32:33.927" v="2847"/>
        <pc:sldMkLst>
          <pc:docMk/>
          <pc:sldMk cId="2108332364" sldId="304"/>
        </pc:sldMkLst>
        <pc:spChg chg="mod">
          <ac:chgData name="Majeda Al Hermi" userId="ebe551ee1b006974" providerId="LiveId" clId="{9A2E8018-DFC0-4587-8CCF-E84692DB8287}" dt="2020-06-10T11:50:19.299" v="349" actId="403"/>
          <ac:spMkLst>
            <pc:docMk/>
            <pc:sldMk cId="2108332364" sldId="304"/>
            <ac:spMk id="2" creationId="{DE01A0C1-89BF-41C3-8459-BA3530766340}"/>
          </ac:spMkLst>
        </pc:spChg>
        <pc:spChg chg="mod">
          <ac:chgData name="Majeda Al Hermi" userId="ebe551ee1b006974" providerId="LiveId" clId="{9A2E8018-DFC0-4587-8CCF-E84692DB8287}" dt="2020-06-10T11:50:26.297" v="355" actId="404"/>
          <ac:spMkLst>
            <pc:docMk/>
            <pc:sldMk cId="2108332364" sldId="304"/>
            <ac:spMk id="6" creationId="{02AE5749-E5C4-4C26-9300-2D18634BE789}"/>
          </ac:spMkLst>
        </pc:spChg>
        <pc:spChg chg="mod">
          <ac:chgData name="Majeda Al Hermi" userId="ebe551ee1b006974" providerId="LiveId" clId="{9A2E8018-DFC0-4587-8CCF-E84692DB8287}" dt="2020-06-10T11:50:31.484" v="357" actId="108"/>
          <ac:spMkLst>
            <pc:docMk/>
            <pc:sldMk cId="2108332364" sldId="304"/>
            <ac:spMk id="7" creationId="{F8751E26-4670-457B-92BA-31150DE842E4}"/>
          </ac:spMkLst>
        </pc:spChg>
        <pc:spChg chg="del">
          <ac:chgData name="Majeda Al Hermi" userId="ebe551ee1b006974" providerId="LiveId" clId="{9A2E8018-DFC0-4587-8CCF-E84692DB8287}" dt="2020-06-15T16:18:02.125" v="2687" actId="478"/>
          <ac:spMkLst>
            <pc:docMk/>
            <pc:sldMk cId="2108332364" sldId="304"/>
            <ac:spMk id="45" creationId="{68B5E24A-11F8-415D-A840-CB2D21FAE901}"/>
          </ac:spMkLst>
        </pc:spChg>
        <pc:spChg chg="del">
          <ac:chgData name="Majeda Al Hermi" userId="ebe551ee1b006974" providerId="LiveId" clId="{9A2E8018-DFC0-4587-8CCF-E84692DB8287}" dt="2020-06-15T16:18:02.125" v="2687" actId="478"/>
          <ac:spMkLst>
            <pc:docMk/>
            <pc:sldMk cId="2108332364" sldId="304"/>
            <ac:spMk id="46" creationId="{6738EAAB-5F38-4062-AC11-6DB047D5FC55}"/>
          </ac:spMkLst>
        </pc:spChg>
        <pc:spChg chg="del">
          <ac:chgData name="Majeda Al Hermi" userId="ebe551ee1b006974" providerId="LiveId" clId="{9A2E8018-DFC0-4587-8CCF-E84692DB8287}" dt="2020-06-15T16:18:02.125" v="2687" actId="478"/>
          <ac:spMkLst>
            <pc:docMk/>
            <pc:sldMk cId="2108332364" sldId="304"/>
            <ac:spMk id="47" creationId="{F9594C06-A694-4E36-9636-6FA4533D2BB6}"/>
          </ac:spMkLst>
        </pc:spChg>
        <pc:spChg chg="del">
          <ac:chgData name="Majeda Al Hermi" userId="ebe551ee1b006974" providerId="LiveId" clId="{9A2E8018-DFC0-4587-8CCF-E84692DB8287}" dt="2020-06-15T16:18:02.125" v="2687" actId="478"/>
          <ac:spMkLst>
            <pc:docMk/>
            <pc:sldMk cId="2108332364" sldId="304"/>
            <ac:spMk id="48" creationId="{D50F0AB1-68EB-442C-AED6-BE8140B76A08}"/>
          </ac:spMkLst>
        </pc:spChg>
        <pc:spChg chg="del">
          <ac:chgData name="Majeda Al Hermi" userId="ebe551ee1b006974" providerId="LiveId" clId="{9A2E8018-DFC0-4587-8CCF-E84692DB8287}" dt="2020-06-15T16:18:02.125" v="2687" actId="478"/>
          <ac:spMkLst>
            <pc:docMk/>
            <pc:sldMk cId="2108332364" sldId="304"/>
            <ac:spMk id="49" creationId="{396C825B-6CFD-4408-B3CC-24B1074EEDBF}"/>
          </ac:spMkLst>
        </pc:spChg>
        <pc:spChg chg="mod">
          <ac:chgData name="Majeda Al Hermi" userId="ebe551ee1b006974" providerId="LiveId" clId="{9A2E8018-DFC0-4587-8CCF-E84692DB8287}" dt="2020-06-15T16:17:54.861" v="2685"/>
          <ac:spMkLst>
            <pc:docMk/>
            <pc:sldMk cId="2108332364" sldId="304"/>
            <ac:spMk id="50" creationId="{1BC900C1-6A48-4FE1-8BD6-0F86A1CCCDE6}"/>
          </ac:spMkLst>
        </pc:spChg>
        <pc:spChg chg="add del mod">
          <ac:chgData name="Majeda Al Hermi" userId="ebe551ee1b006974" providerId="LiveId" clId="{9A2E8018-DFC0-4587-8CCF-E84692DB8287}" dt="2020-06-10T11:45:38.481" v="283" actId="478"/>
          <ac:spMkLst>
            <pc:docMk/>
            <pc:sldMk cId="2108332364" sldId="304"/>
            <ac:spMk id="66" creationId="{4641B9D2-D31D-40F8-9B2F-A825B51A4C64}"/>
          </ac:spMkLst>
        </pc:spChg>
        <pc:spChg chg="add mod">
          <ac:chgData name="Majeda Al Hermi" userId="ebe551ee1b006974" providerId="LiveId" clId="{9A2E8018-DFC0-4587-8CCF-E84692DB8287}" dt="2020-06-15T16:23:22.435" v="2764"/>
          <ac:spMkLst>
            <pc:docMk/>
            <pc:sldMk cId="2108332364" sldId="304"/>
            <ac:spMk id="66" creationId="{D8C6D24A-3ED0-4280-9187-063043E27E12}"/>
          </ac:spMkLst>
        </pc:spChg>
        <pc:spChg chg="add mod">
          <ac:chgData name="Majeda Al Hermi" userId="ebe551ee1b006974" providerId="LiveId" clId="{9A2E8018-DFC0-4587-8CCF-E84692DB8287}" dt="2020-06-10T11:46:31.859" v="298"/>
          <ac:spMkLst>
            <pc:docMk/>
            <pc:sldMk cId="2108332364" sldId="304"/>
            <ac:spMk id="67" creationId="{9884906D-B96F-46D2-9E69-ACAED18D0E61}"/>
          </ac:spMkLst>
        </pc:spChg>
        <pc:spChg chg="add mod">
          <ac:chgData name="Majeda Al Hermi" userId="ebe551ee1b006974" providerId="LiveId" clId="{9A2E8018-DFC0-4587-8CCF-E84692DB8287}" dt="2020-06-15T16:23:22.435" v="2764"/>
          <ac:spMkLst>
            <pc:docMk/>
            <pc:sldMk cId="2108332364" sldId="304"/>
            <ac:spMk id="68" creationId="{28515841-2C90-4B37-9C7A-55832EB083C7}"/>
          </ac:spMkLst>
        </pc:spChg>
        <pc:spChg chg="add mod">
          <ac:chgData name="Majeda Al Hermi" userId="ebe551ee1b006974" providerId="LiveId" clId="{9A2E8018-DFC0-4587-8CCF-E84692DB8287}" dt="2020-06-15T16:23:22.435" v="2764"/>
          <ac:spMkLst>
            <pc:docMk/>
            <pc:sldMk cId="2108332364" sldId="304"/>
            <ac:spMk id="69" creationId="{E11DD05A-B97F-499E-9FE2-E1A286AC7ABA}"/>
          </ac:spMkLst>
        </pc:spChg>
        <pc:spChg chg="add mod">
          <ac:chgData name="Majeda Al Hermi" userId="ebe551ee1b006974" providerId="LiveId" clId="{9A2E8018-DFC0-4587-8CCF-E84692DB8287}" dt="2020-06-15T16:23:22.435" v="2764"/>
          <ac:spMkLst>
            <pc:docMk/>
            <pc:sldMk cId="2108332364" sldId="304"/>
            <ac:spMk id="70" creationId="{897C6A83-AAD2-4F0D-A156-30E2FB332112}"/>
          </ac:spMkLst>
        </pc:spChg>
        <pc:spChg chg="add mod">
          <ac:chgData name="Majeda Al Hermi" userId="ebe551ee1b006974" providerId="LiveId" clId="{9A2E8018-DFC0-4587-8CCF-E84692DB8287}" dt="2020-06-15T16:23:22.435" v="2764"/>
          <ac:spMkLst>
            <pc:docMk/>
            <pc:sldMk cId="2108332364" sldId="304"/>
            <ac:spMk id="71" creationId="{D96924DD-8E40-414A-93FE-50504B4AD406}"/>
          </ac:spMkLst>
        </pc:spChg>
      </pc:sldChg>
      <pc:sldChg chg="addSp delSp modSp mod">
        <pc:chgData name="Majeda Al Hermi" userId="ebe551ee1b006974" providerId="LiveId" clId="{9A2E8018-DFC0-4587-8CCF-E84692DB8287}" dt="2020-06-15T16:34:46.388" v="2850"/>
        <pc:sldMkLst>
          <pc:docMk/>
          <pc:sldMk cId="3266119607" sldId="305"/>
        </pc:sldMkLst>
        <pc:spChg chg="del mod">
          <ac:chgData name="Majeda Al Hermi" userId="ebe551ee1b006974" providerId="LiveId" clId="{9A2E8018-DFC0-4587-8CCF-E84692DB8287}" dt="2020-06-15T13:05:47.992" v="560" actId="478"/>
          <ac:spMkLst>
            <pc:docMk/>
            <pc:sldMk cId="3266119607" sldId="305"/>
            <ac:spMk id="2" creationId="{7A0409D5-FB91-4992-89E2-4742BAD0D5DA}"/>
          </ac:spMkLst>
        </pc:spChg>
        <pc:spChg chg="mod">
          <ac:chgData name="Majeda Al Hermi" userId="ebe551ee1b006974" providerId="LiveId" clId="{9A2E8018-DFC0-4587-8CCF-E84692DB8287}" dt="2020-06-15T13:06:28.784" v="571" actId="179"/>
          <ac:spMkLst>
            <pc:docMk/>
            <pc:sldMk cId="3266119607" sldId="305"/>
            <ac:spMk id="3" creationId="{00000000-0000-0000-0000-000000000000}"/>
          </ac:spMkLst>
        </pc:spChg>
        <pc:spChg chg="del">
          <ac:chgData name="Majeda Al Hermi" userId="ebe551ee1b006974" providerId="LiveId" clId="{9A2E8018-DFC0-4587-8CCF-E84692DB8287}" dt="2020-06-15T16:19:48.294" v="2701" actId="478"/>
          <ac:spMkLst>
            <pc:docMk/>
            <pc:sldMk cId="3266119607" sldId="305"/>
            <ac:spMk id="27" creationId="{7060F6AB-2E95-4AD8-B398-9243820FF548}"/>
          </ac:spMkLst>
        </pc:spChg>
        <pc:spChg chg="del">
          <ac:chgData name="Majeda Al Hermi" userId="ebe551ee1b006974" providerId="LiveId" clId="{9A2E8018-DFC0-4587-8CCF-E84692DB8287}" dt="2020-06-15T16:19:48.294" v="2701" actId="478"/>
          <ac:spMkLst>
            <pc:docMk/>
            <pc:sldMk cId="3266119607" sldId="305"/>
            <ac:spMk id="28" creationId="{130B19B1-892D-405D-AE6F-1E35DAD1FA9D}"/>
          </ac:spMkLst>
        </pc:spChg>
        <pc:spChg chg="mod">
          <ac:chgData name="Majeda Al Hermi" userId="ebe551ee1b006974" providerId="LiveId" clId="{9A2E8018-DFC0-4587-8CCF-E84692DB8287}" dt="2020-06-15T16:34:46.388" v="2850"/>
          <ac:spMkLst>
            <pc:docMk/>
            <pc:sldMk cId="3266119607" sldId="305"/>
            <ac:spMk id="45" creationId="{00000000-0000-0000-0000-000000000000}"/>
          </ac:spMkLst>
        </pc:spChg>
        <pc:spChg chg="del">
          <ac:chgData name="Majeda Al Hermi" userId="ebe551ee1b006974" providerId="LiveId" clId="{9A2E8018-DFC0-4587-8CCF-E84692DB8287}" dt="2020-06-15T16:19:48.294" v="2701" actId="478"/>
          <ac:spMkLst>
            <pc:docMk/>
            <pc:sldMk cId="3266119607" sldId="305"/>
            <ac:spMk id="46" creationId="{7FC95EBC-B708-4CDC-8801-6B423868DF17}"/>
          </ac:spMkLst>
        </pc:spChg>
        <pc:spChg chg="del">
          <ac:chgData name="Majeda Al Hermi" userId="ebe551ee1b006974" providerId="LiveId" clId="{9A2E8018-DFC0-4587-8CCF-E84692DB8287}" dt="2020-06-15T16:19:48.294" v="2701" actId="478"/>
          <ac:spMkLst>
            <pc:docMk/>
            <pc:sldMk cId="3266119607" sldId="305"/>
            <ac:spMk id="47" creationId="{8161C838-22A7-4F93-B9D8-BE9D51FA74B2}"/>
          </ac:spMkLst>
        </pc:spChg>
        <pc:spChg chg="del">
          <ac:chgData name="Majeda Al Hermi" userId="ebe551ee1b006974" providerId="LiveId" clId="{9A2E8018-DFC0-4587-8CCF-E84692DB8287}" dt="2020-06-15T16:19:48.294" v="2701" actId="478"/>
          <ac:spMkLst>
            <pc:docMk/>
            <pc:sldMk cId="3266119607" sldId="305"/>
            <ac:spMk id="48" creationId="{2E24996D-96BF-4AE9-B3CC-437CB4F6A99E}"/>
          </ac:spMkLst>
        </pc:spChg>
        <pc:spChg chg="add del mod">
          <ac:chgData name="Majeda Al Hermi" userId="ebe551ee1b006974" providerId="LiveId" clId="{9A2E8018-DFC0-4587-8CCF-E84692DB8287}" dt="2020-06-10T11:45:57.461" v="287" actId="478"/>
          <ac:spMkLst>
            <pc:docMk/>
            <pc:sldMk cId="3266119607" sldId="305"/>
            <ac:spMk id="49" creationId="{310A628E-58C8-44DE-ACFD-3998D192556B}"/>
          </ac:spMkLst>
        </pc:spChg>
        <pc:spChg chg="add mod">
          <ac:chgData name="Majeda Al Hermi" userId="ebe551ee1b006974" providerId="LiveId" clId="{9A2E8018-DFC0-4587-8CCF-E84692DB8287}" dt="2020-06-15T16:23:54.533" v="2772"/>
          <ac:spMkLst>
            <pc:docMk/>
            <pc:sldMk cId="3266119607" sldId="305"/>
            <ac:spMk id="49" creationId="{B889E197-730B-40D8-8611-714AB8F08908}"/>
          </ac:spMkLst>
        </pc:spChg>
        <pc:spChg chg="add mod">
          <ac:chgData name="Majeda Al Hermi" userId="ebe551ee1b006974" providerId="LiveId" clId="{9A2E8018-DFC0-4587-8CCF-E84692DB8287}" dt="2020-06-10T11:46:46.434" v="304"/>
          <ac:spMkLst>
            <pc:docMk/>
            <pc:sldMk cId="3266119607" sldId="305"/>
            <ac:spMk id="50" creationId="{903EFDA8-D526-4B9C-B852-37945D0C4B78}"/>
          </ac:spMkLst>
        </pc:spChg>
        <pc:spChg chg="add mod">
          <ac:chgData name="Majeda Al Hermi" userId="ebe551ee1b006974" providerId="LiveId" clId="{9A2E8018-DFC0-4587-8CCF-E84692DB8287}" dt="2020-06-15T16:23:54.533" v="2772"/>
          <ac:spMkLst>
            <pc:docMk/>
            <pc:sldMk cId="3266119607" sldId="305"/>
            <ac:spMk id="51" creationId="{CB181FD5-EB5E-48D0-A8F2-8BE6C8031319}"/>
          </ac:spMkLst>
        </pc:spChg>
        <pc:spChg chg="add mod">
          <ac:chgData name="Majeda Al Hermi" userId="ebe551ee1b006974" providerId="LiveId" clId="{9A2E8018-DFC0-4587-8CCF-E84692DB8287}" dt="2020-06-15T16:23:54.533" v="2772"/>
          <ac:spMkLst>
            <pc:docMk/>
            <pc:sldMk cId="3266119607" sldId="305"/>
            <ac:spMk id="52" creationId="{0EF2E84D-F52B-4F19-AADD-953D9836AFD7}"/>
          </ac:spMkLst>
        </pc:spChg>
        <pc:spChg chg="add mod">
          <ac:chgData name="Majeda Al Hermi" userId="ebe551ee1b006974" providerId="LiveId" clId="{9A2E8018-DFC0-4587-8CCF-E84692DB8287}" dt="2020-06-15T16:23:54.533" v="2772"/>
          <ac:spMkLst>
            <pc:docMk/>
            <pc:sldMk cId="3266119607" sldId="305"/>
            <ac:spMk id="53" creationId="{26482F20-1253-4682-9361-1D077D20850A}"/>
          </ac:spMkLst>
        </pc:spChg>
        <pc:spChg chg="add mod">
          <ac:chgData name="Majeda Al Hermi" userId="ebe551ee1b006974" providerId="LiveId" clId="{9A2E8018-DFC0-4587-8CCF-E84692DB8287}" dt="2020-06-15T16:23:54.533" v="2772"/>
          <ac:spMkLst>
            <pc:docMk/>
            <pc:sldMk cId="3266119607" sldId="305"/>
            <ac:spMk id="54" creationId="{4BD74B34-648E-4B01-B351-B0CF86BED303}"/>
          </ac:spMkLst>
        </pc:spChg>
      </pc:sldChg>
      <pc:sldChg chg="addSp delSp modSp add mod ord">
        <pc:chgData name="Majeda Al Hermi" userId="ebe551ee1b006974" providerId="LiveId" clId="{9A2E8018-DFC0-4587-8CCF-E84692DB8287}" dt="2020-06-15T16:23:56.829" v="2773"/>
        <pc:sldMkLst>
          <pc:docMk/>
          <pc:sldMk cId="3523808841" sldId="306"/>
        </pc:sldMkLst>
        <pc:spChg chg="mod">
          <ac:chgData name="Majeda Al Hermi" userId="ebe551ee1b006974" providerId="LiveId" clId="{9A2E8018-DFC0-4587-8CCF-E84692DB8287}" dt="2020-06-15T15:24:52.499" v="1158" actId="6549"/>
          <ac:spMkLst>
            <pc:docMk/>
            <pc:sldMk cId="3523808841" sldId="306"/>
            <ac:spMk id="29" creationId="{00000000-0000-0000-0000-000000000000}"/>
          </ac:spMkLst>
        </pc:spChg>
        <pc:spChg chg="mod">
          <ac:chgData name="Majeda Al Hermi" userId="ebe551ee1b006974" providerId="LiveId" clId="{9A2E8018-DFC0-4587-8CCF-E84692DB8287}" dt="2020-06-10T11:51:05.001" v="368" actId="108"/>
          <ac:spMkLst>
            <pc:docMk/>
            <pc:sldMk cId="3523808841" sldId="306"/>
            <ac:spMk id="39" creationId="{12D52847-7E1E-4BED-8555-89D4AF8823AE}"/>
          </ac:spMkLst>
        </pc:spChg>
        <pc:spChg chg="mod">
          <ac:chgData name="Majeda Al Hermi" userId="ebe551ee1b006974" providerId="LiveId" clId="{9A2E8018-DFC0-4587-8CCF-E84692DB8287}" dt="2020-06-10T11:51:07.172" v="374" actId="108"/>
          <ac:spMkLst>
            <pc:docMk/>
            <pc:sldMk cId="3523808841" sldId="306"/>
            <ac:spMk id="41" creationId="{C62F4748-41CE-4AE6-9199-4582ABD14EF3}"/>
          </ac:spMkLst>
        </pc:spChg>
        <pc:spChg chg="mod">
          <ac:chgData name="Majeda Al Hermi" userId="ebe551ee1b006974" providerId="LiveId" clId="{9A2E8018-DFC0-4587-8CCF-E84692DB8287}" dt="2020-06-10T11:51:06.141" v="371" actId="108"/>
          <ac:spMkLst>
            <pc:docMk/>
            <pc:sldMk cId="3523808841" sldId="306"/>
            <ac:spMk id="43" creationId="{D11D7123-0D25-422D-A3C5-A0B2013460AD}"/>
          </ac:spMkLst>
        </pc:spChg>
        <pc:spChg chg="add del mod">
          <ac:chgData name="Majeda Al Hermi" userId="ebe551ee1b006974" providerId="LiveId" clId="{9A2E8018-DFC0-4587-8CCF-E84692DB8287}" dt="2020-06-10T11:46:00.617" v="288" actId="478"/>
          <ac:spMkLst>
            <pc:docMk/>
            <pc:sldMk cId="3523808841" sldId="306"/>
            <ac:spMk id="62" creationId="{D8CEEE63-2266-411D-8A21-186FA30761FF}"/>
          </ac:spMkLst>
        </pc:spChg>
        <pc:spChg chg="add mod">
          <ac:chgData name="Majeda Al Hermi" userId="ebe551ee1b006974" providerId="LiveId" clId="{9A2E8018-DFC0-4587-8CCF-E84692DB8287}" dt="2020-06-10T11:46:48.652" v="305"/>
          <ac:spMkLst>
            <pc:docMk/>
            <pc:sldMk cId="3523808841" sldId="306"/>
            <ac:spMk id="63" creationId="{826C6609-1E8D-45A2-864B-FAC05D983EDE}"/>
          </ac:spMkLst>
        </pc:spChg>
        <pc:spChg chg="add mod">
          <ac:chgData name="Majeda Al Hermi" userId="ebe551ee1b006974" providerId="LiveId" clId="{9A2E8018-DFC0-4587-8CCF-E84692DB8287}" dt="2020-06-15T16:23:56.829" v="2773"/>
          <ac:spMkLst>
            <pc:docMk/>
            <pc:sldMk cId="3523808841" sldId="306"/>
            <ac:spMk id="64" creationId="{58435AB1-A48F-42CC-A41A-8AD6DF9B2775}"/>
          </ac:spMkLst>
        </pc:spChg>
        <pc:spChg chg="del">
          <ac:chgData name="Majeda Al Hermi" userId="ebe551ee1b006974" providerId="LiveId" clId="{9A2E8018-DFC0-4587-8CCF-E84692DB8287}" dt="2020-06-15T16:20:00.583" v="2702" actId="478"/>
          <ac:spMkLst>
            <pc:docMk/>
            <pc:sldMk cId="3523808841" sldId="306"/>
            <ac:spMk id="73" creationId="{93BAFC97-7171-4A51-8833-9A255D41F23D}"/>
          </ac:spMkLst>
        </pc:spChg>
        <pc:spChg chg="del">
          <ac:chgData name="Majeda Al Hermi" userId="ebe551ee1b006974" providerId="LiveId" clId="{9A2E8018-DFC0-4587-8CCF-E84692DB8287}" dt="2020-06-15T16:20:00.583" v="2702" actId="478"/>
          <ac:spMkLst>
            <pc:docMk/>
            <pc:sldMk cId="3523808841" sldId="306"/>
            <ac:spMk id="74" creationId="{8BFB80DA-526B-491E-93EB-7A5B8A06A5AD}"/>
          </ac:spMkLst>
        </pc:spChg>
        <pc:spChg chg="del">
          <ac:chgData name="Majeda Al Hermi" userId="ebe551ee1b006974" providerId="LiveId" clId="{9A2E8018-DFC0-4587-8CCF-E84692DB8287}" dt="2020-06-15T16:20:00.583" v="2702" actId="478"/>
          <ac:spMkLst>
            <pc:docMk/>
            <pc:sldMk cId="3523808841" sldId="306"/>
            <ac:spMk id="75" creationId="{E809EDDA-1A34-4C6A-90AB-4D880A3F4756}"/>
          </ac:spMkLst>
        </pc:spChg>
        <pc:spChg chg="del">
          <ac:chgData name="Majeda Al Hermi" userId="ebe551ee1b006974" providerId="LiveId" clId="{9A2E8018-DFC0-4587-8CCF-E84692DB8287}" dt="2020-06-15T16:20:00.583" v="2702" actId="478"/>
          <ac:spMkLst>
            <pc:docMk/>
            <pc:sldMk cId="3523808841" sldId="306"/>
            <ac:spMk id="76" creationId="{3C0E9DB5-23D9-407A-979E-23EEE9F18592}"/>
          </ac:spMkLst>
        </pc:spChg>
        <pc:spChg chg="del">
          <ac:chgData name="Majeda Al Hermi" userId="ebe551ee1b006974" providerId="LiveId" clId="{9A2E8018-DFC0-4587-8CCF-E84692DB8287}" dt="2020-06-15T16:20:00.583" v="2702" actId="478"/>
          <ac:spMkLst>
            <pc:docMk/>
            <pc:sldMk cId="3523808841" sldId="306"/>
            <ac:spMk id="77" creationId="{E94C7913-F809-49D2-B87D-7F590A22D2BB}"/>
          </ac:spMkLst>
        </pc:spChg>
        <pc:spChg chg="add mod">
          <ac:chgData name="Majeda Al Hermi" userId="ebe551ee1b006974" providerId="LiveId" clId="{9A2E8018-DFC0-4587-8CCF-E84692DB8287}" dt="2020-06-15T16:23:56.829" v="2773"/>
          <ac:spMkLst>
            <pc:docMk/>
            <pc:sldMk cId="3523808841" sldId="306"/>
            <ac:spMk id="78" creationId="{7FB23E35-3895-47A7-A2EB-304EBB6AD1AB}"/>
          </ac:spMkLst>
        </pc:spChg>
        <pc:spChg chg="add mod">
          <ac:chgData name="Majeda Al Hermi" userId="ebe551ee1b006974" providerId="LiveId" clId="{9A2E8018-DFC0-4587-8CCF-E84692DB8287}" dt="2020-06-15T16:23:56.829" v="2773"/>
          <ac:spMkLst>
            <pc:docMk/>
            <pc:sldMk cId="3523808841" sldId="306"/>
            <ac:spMk id="79" creationId="{7A6ACFB4-64E4-4803-9FDE-7B99EC1C5D78}"/>
          </ac:spMkLst>
        </pc:spChg>
        <pc:spChg chg="add mod">
          <ac:chgData name="Majeda Al Hermi" userId="ebe551ee1b006974" providerId="LiveId" clId="{9A2E8018-DFC0-4587-8CCF-E84692DB8287}" dt="2020-06-15T16:23:56.829" v="2773"/>
          <ac:spMkLst>
            <pc:docMk/>
            <pc:sldMk cId="3523808841" sldId="306"/>
            <ac:spMk id="80" creationId="{AFC31C73-6946-4651-9F13-C7D80BE3E9B3}"/>
          </ac:spMkLst>
        </pc:spChg>
        <pc:spChg chg="add mod">
          <ac:chgData name="Majeda Al Hermi" userId="ebe551ee1b006974" providerId="LiveId" clId="{9A2E8018-DFC0-4587-8CCF-E84692DB8287}" dt="2020-06-15T16:23:56.829" v="2773"/>
          <ac:spMkLst>
            <pc:docMk/>
            <pc:sldMk cId="3523808841" sldId="306"/>
            <ac:spMk id="81" creationId="{88B82498-147C-42C0-84C7-FC6FF84F7C01}"/>
          </ac:spMkLst>
        </pc:spChg>
        <pc:grpChg chg="add del">
          <ac:chgData name="Majeda Al Hermi" userId="ebe551ee1b006974" providerId="LiveId" clId="{9A2E8018-DFC0-4587-8CCF-E84692DB8287}" dt="2020-06-15T15:24:52.031" v="1157" actId="21"/>
          <ac:grpSpMkLst>
            <pc:docMk/>
            <pc:sldMk cId="3523808841" sldId="306"/>
            <ac:grpSpMk id="16" creationId="{50C483AE-F0AE-4090-98C4-A6EF9369854D}"/>
          </ac:grpSpMkLst>
        </pc:grpChg>
      </pc:sldChg>
      <pc:sldChg chg="add del">
        <pc:chgData name="Majeda Al Hermi" userId="ebe551ee1b006974" providerId="LiveId" clId="{9A2E8018-DFC0-4587-8CCF-E84692DB8287}" dt="2020-06-08T14:16:33.376" v="140" actId="2696"/>
        <pc:sldMkLst>
          <pc:docMk/>
          <pc:sldMk cId="489231796" sldId="307"/>
        </pc:sldMkLst>
      </pc:sldChg>
      <pc:sldChg chg="add del setBg">
        <pc:chgData name="Majeda Al Hermi" userId="ebe551ee1b006974" providerId="LiveId" clId="{9A2E8018-DFC0-4587-8CCF-E84692DB8287}" dt="2020-06-08T14:16:39.778" v="142"/>
        <pc:sldMkLst>
          <pc:docMk/>
          <pc:sldMk cId="928040169" sldId="307"/>
        </pc:sldMkLst>
      </pc:sldChg>
      <pc:sldChg chg="addSp delSp modSp add del mod ord delAnim modAnim">
        <pc:chgData name="Majeda Al Hermi" userId="ebe551ee1b006974" providerId="LiveId" clId="{9A2E8018-DFC0-4587-8CCF-E84692DB8287}" dt="2020-06-15T15:33:56.021" v="1330" actId="2696"/>
        <pc:sldMkLst>
          <pc:docMk/>
          <pc:sldMk cId="4286242384" sldId="307"/>
        </pc:sldMkLst>
        <pc:spChg chg="del">
          <ac:chgData name="Majeda Al Hermi" userId="ebe551ee1b006974" providerId="LiveId" clId="{9A2E8018-DFC0-4587-8CCF-E84692DB8287}" dt="2020-06-08T14:25:34.050" v="162" actId="478"/>
          <ac:spMkLst>
            <pc:docMk/>
            <pc:sldMk cId="4286242384" sldId="307"/>
            <ac:spMk id="12" creationId="{3D149265-CBF7-4831-85F6-7C4B3CADE5A4}"/>
          </ac:spMkLst>
        </pc:spChg>
        <pc:spChg chg="mod">
          <ac:chgData name="Majeda Al Hermi" userId="ebe551ee1b006974" providerId="LiveId" clId="{9A2E8018-DFC0-4587-8CCF-E84692DB8287}" dt="2020-06-15T15:32:58.288" v="1311"/>
          <ac:spMkLst>
            <pc:docMk/>
            <pc:sldMk cId="4286242384" sldId="307"/>
            <ac:spMk id="39" creationId="{12D52847-7E1E-4BED-8555-89D4AF8823AE}"/>
          </ac:spMkLst>
        </pc:spChg>
        <pc:spChg chg="mod">
          <ac:chgData name="Majeda Al Hermi" userId="ebe551ee1b006974" providerId="LiveId" clId="{9A2E8018-DFC0-4587-8CCF-E84692DB8287}" dt="2020-06-10T11:51:49.537" v="384" actId="20577"/>
          <ac:spMkLst>
            <pc:docMk/>
            <pc:sldMk cId="4286242384" sldId="307"/>
            <ac:spMk id="41" creationId="{C62F4748-41CE-4AE6-9199-4582ABD14EF3}"/>
          </ac:spMkLst>
        </pc:spChg>
        <pc:spChg chg="mod">
          <ac:chgData name="Majeda Al Hermi" userId="ebe551ee1b006974" providerId="LiveId" clId="{9A2E8018-DFC0-4587-8CCF-E84692DB8287}" dt="2020-06-10T11:51:11.015" v="380" actId="108"/>
          <ac:spMkLst>
            <pc:docMk/>
            <pc:sldMk cId="4286242384" sldId="307"/>
            <ac:spMk id="43" creationId="{D11D7123-0D25-422D-A3C5-A0B2013460AD}"/>
          </ac:spMkLst>
        </pc:spChg>
        <pc:spChg chg="add mod">
          <ac:chgData name="Majeda Al Hermi" userId="ebe551ee1b006974" providerId="LiveId" clId="{9A2E8018-DFC0-4587-8CCF-E84692DB8287}" dt="2020-06-08T14:26:55.347" v="164"/>
          <ac:spMkLst>
            <pc:docMk/>
            <pc:sldMk cId="4286242384" sldId="307"/>
            <ac:spMk id="62" creationId="{DC643D26-8997-4F9A-BFAD-95A88C4BD838}"/>
          </ac:spMkLst>
        </pc:spChg>
        <pc:spChg chg="mod">
          <ac:chgData name="Majeda Al Hermi" userId="ebe551ee1b006974" providerId="LiveId" clId="{9A2E8018-DFC0-4587-8CCF-E84692DB8287}" dt="2020-06-08T14:26:55.347" v="164"/>
          <ac:spMkLst>
            <pc:docMk/>
            <pc:sldMk cId="4286242384" sldId="307"/>
            <ac:spMk id="64" creationId="{F5913FCE-982B-4A46-8625-E7AA06ECA528}"/>
          </ac:spMkLst>
        </pc:spChg>
        <pc:spChg chg="add mod">
          <ac:chgData name="Majeda Al Hermi" userId="ebe551ee1b006974" providerId="LiveId" clId="{9A2E8018-DFC0-4587-8CCF-E84692DB8287}" dt="2020-06-10T11:46:53.534" v="307"/>
          <ac:spMkLst>
            <pc:docMk/>
            <pc:sldMk cId="4286242384" sldId="307"/>
            <ac:spMk id="65" creationId="{C43B193D-E857-4890-8C29-D0B914F7C068}"/>
          </ac:spMkLst>
        </pc:spChg>
        <pc:spChg chg="mod">
          <ac:chgData name="Majeda Al Hermi" userId="ebe551ee1b006974" providerId="LiveId" clId="{9A2E8018-DFC0-4587-8CCF-E84692DB8287}" dt="2020-06-08T14:26:55.347" v="164"/>
          <ac:spMkLst>
            <pc:docMk/>
            <pc:sldMk cId="4286242384" sldId="307"/>
            <ac:spMk id="78" creationId="{2349D727-2827-4CE2-85FB-B75676A77660}"/>
          </ac:spMkLst>
        </pc:spChg>
        <pc:spChg chg="mod">
          <ac:chgData name="Majeda Al Hermi" userId="ebe551ee1b006974" providerId="LiveId" clId="{9A2E8018-DFC0-4587-8CCF-E84692DB8287}" dt="2020-06-08T14:26:55.347" v="164"/>
          <ac:spMkLst>
            <pc:docMk/>
            <pc:sldMk cId="4286242384" sldId="307"/>
            <ac:spMk id="79" creationId="{6C57AA04-8C22-4511-A7B6-E1E9E92555FB}"/>
          </ac:spMkLst>
        </pc:spChg>
        <pc:spChg chg="mod">
          <ac:chgData name="Majeda Al Hermi" userId="ebe551ee1b006974" providerId="LiveId" clId="{9A2E8018-DFC0-4587-8CCF-E84692DB8287}" dt="2020-06-08T14:26:55.347" v="164"/>
          <ac:spMkLst>
            <pc:docMk/>
            <pc:sldMk cId="4286242384" sldId="307"/>
            <ac:spMk id="80" creationId="{2E71EC44-A169-4664-82C5-8C87AD95D5EA}"/>
          </ac:spMkLst>
        </pc:spChg>
        <pc:spChg chg="mod">
          <ac:chgData name="Majeda Al Hermi" userId="ebe551ee1b006974" providerId="LiveId" clId="{9A2E8018-DFC0-4587-8CCF-E84692DB8287}" dt="2020-06-08T14:26:55.347" v="164"/>
          <ac:spMkLst>
            <pc:docMk/>
            <pc:sldMk cId="4286242384" sldId="307"/>
            <ac:spMk id="81" creationId="{BD858056-A533-4E3D-A20C-A3DA3CEC1A63}"/>
          </ac:spMkLst>
        </pc:spChg>
        <pc:spChg chg="mod">
          <ac:chgData name="Majeda Al Hermi" userId="ebe551ee1b006974" providerId="LiveId" clId="{9A2E8018-DFC0-4587-8CCF-E84692DB8287}" dt="2020-06-08T14:26:55.347" v="164"/>
          <ac:spMkLst>
            <pc:docMk/>
            <pc:sldMk cId="4286242384" sldId="307"/>
            <ac:spMk id="82" creationId="{48008946-9A8C-4E96-A5F0-20CE1AE5935E}"/>
          </ac:spMkLst>
        </pc:spChg>
        <pc:spChg chg="mod">
          <ac:chgData name="Majeda Al Hermi" userId="ebe551ee1b006974" providerId="LiveId" clId="{9A2E8018-DFC0-4587-8CCF-E84692DB8287}" dt="2020-06-08T14:26:55.347" v="164"/>
          <ac:spMkLst>
            <pc:docMk/>
            <pc:sldMk cId="4286242384" sldId="307"/>
            <ac:spMk id="83" creationId="{0139B1C6-4277-483D-9A2D-A44B812F7E24}"/>
          </ac:spMkLst>
        </pc:spChg>
        <pc:spChg chg="mod">
          <ac:chgData name="Majeda Al Hermi" userId="ebe551ee1b006974" providerId="LiveId" clId="{9A2E8018-DFC0-4587-8CCF-E84692DB8287}" dt="2020-06-08T14:26:55.347" v="164"/>
          <ac:spMkLst>
            <pc:docMk/>
            <pc:sldMk cId="4286242384" sldId="307"/>
            <ac:spMk id="84" creationId="{64AEC2D5-474C-4CAE-B9DE-E0842B46FE80}"/>
          </ac:spMkLst>
        </pc:spChg>
        <pc:spChg chg="mod">
          <ac:chgData name="Majeda Al Hermi" userId="ebe551ee1b006974" providerId="LiveId" clId="{9A2E8018-DFC0-4587-8CCF-E84692DB8287}" dt="2020-06-08T14:26:55.347" v="164"/>
          <ac:spMkLst>
            <pc:docMk/>
            <pc:sldMk cId="4286242384" sldId="307"/>
            <ac:spMk id="85" creationId="{0ED02512-E743-4758-B210-1996E585070D}"/>
          </ac:spMkLst>
        </pc:spChg>
        <pc:spChg chg="mod">
          <ac:chgData name="Majeda Al Hermi" userId="ebe551ee1b006974" providerId="LiveId" clId="{9A2E8018-DFC0-4587-8CCF-E84692DB8287}" dt="2020-06-08T14:26:55.347" v="164"/>
          <ac:spMkLst>
            <pc:docMk/>
            <pc:sldMk cId="4286242384" sldId="307"/>
            <ac:spMk id="86" creationId="{B6678CCB-C58A-4C15-826E-E34C4C056494}"/>
          </ac:spMkLst>
        </pc:spChg>
        <pc:spChg chg="mod">
          <ac:chgData name="Majeda Al Hermi" userId="ebe551ee1b006974" providerId="LiveId" clId="{9A2E8018-DFC0-4587-8CCF-E84692DB8287}" dt="2020-06-08T14:26:55.347" v="164"/>
          <ac:spMkLst>
            <pc:docMk/>
            <pc:sldMk cId="4286242384" sldId="307"/>
            <ac:spMk id="87" creationId="{105EC4C5-2BD3-4125-9B4C-85F90578835F}"/>
          </ac:spMkLst>
        </pc:spChg>
        <pc:spChg chg="mod">
          <ac:chgData name="Majeda Al Hermi" userId="ebe551ee1b006974" providerId="LiveId" clId="{9A2E8018-DFC0-4587-8CCF-E84692DB8287}" dt="2020-06-08T14:26:55.347" v="164"/>
          <ac:spMkLst>
            <pc:docMk/>
            <pc:sldMk cId="4286242384" sldId="307"/>
            <ac:spMk id="88" creationId="{7B1814AC-3D9F-4BE6-954B-7E28751BB67C}"/>
          </ac:spMkLst>
        </pc:spChg>
        <pc:spChg chg="mod">
          <ac:chgData name="Majeda Al Hermi" userId="ebe551ee1b006974" providerId="LiveId" clId="{9A2E8018-DFC0-4587-8CCF-E84692DB8287}" dt="2020-06-08T14:26:55.347" v="164"/>
          <ac:spMkLst>
            <pc:docMk/>
            <pc:sldMk cId="4286242384" sldId="307"/>
            <ac:spMk id="89" creationId="{3DCF520C-0BA4-4C40-A360-CA70688E61DC}"/>
          </ac:spMkLst>
        </pc:spChg>
        <pc:spChg chg="mod">
          <ac:chgData name="Majeda Al Hermi" userId="ebe551ee1b006974" providerId="LiveId" clId="{9A2E8018-DFC0-4587-8CCF-E84692DB8287}" dt="2020-06-08T14:26:55.347" v="164"/>
          <ac:spMkLst>
            <pc:docMk/>
            <pc:sldMk cId="4286242384" sldId="307"/>
            <ac:spMk id="90" creationId="{D34E80CC-B318-4D92-B3EA-C61B4444008B}"/>
          </ac:spMkLst>
        </pc:spChg>
        <pc:spChg chg="mod">
          <ac:chgData name="Majeda Al Hermi" userId="ebe551ee1b006974" providerId="LiveId" clId="{9A2E8018-DFC0-4587-8CCF-E84692DB8287}" dt="2020-06-08T14:26:55.347" v="164"/>
          <ac:spMkLst>
            <pc:docMk/>
            <pc:sldMk cId="4286242384" sldId="307"/>
            <ac:spMk id="91" creationId="{ED044C2D-0338-453F-BEB1-0D76ABA268D7}"/>
          </ac:spMkLst>
        </pc:spChg>
        <pc:spChg chg="mod">
          <ac:chgData name="Majeda Al Hermi" userId="ebe551ee1b006974" providerId="LiveId" clId="{9A2E8018-DFC0-4587-8CCF-E84692DB8287}" dt="2020-06-08T14:26:55.347" v="164"/>
          <ac:spMkLst>
            <pc:docMk/>
            <pc:sldMk cId="4286242384" sldId="307"/>
            <ac:spMk id="92" creationId="{1D186D46-D5D8-44F4-BCDC-A21D91FEC1FF}"/>
          </ac:spMkLst>
        </pc:spChg>
        <pc:spChg chg="mod">
          <ac:chgData name="Majeda Al Hermi" userId="ebe551ee1b006974" providerId="LiveId" clId="{9A2E8018-DFC0-4587-8CCF-E84692DB8287}" dt="2020-06-08T14:26:55.347" v="164"/>
          <ac:spMkLst>
            <pc:docMk/>
            <pc:sldMk cId="4286242384" sldId="307"/>
            <ac:spMk id="93" creationId="{81C32AFD-DA78-4ADB-8B41-37C2136F3C1C}"/>
          </ac:spMkLst>
        </pc:spChg>
        <pc:spChg chg="mod">
          <ac:chgData name="Majeda Al Hermi" userId="ebe551ee1b006974" providerId="LiveId" clId="{9A2E8018-DFC0-4587-8CCF-E84692DB8287}" dt="2020-06-08T14:26:55.347" v="164"/>
          <ac:spMkLst>
            <pc:docMk/>
            <pc:sldMk cId="4286242384" sldId="307"/>
            <ac:spMk id="94" creationId="{49BEE751-5104-4724-BF55-61510BC1811B}"/>
          </ac:spMkLst>
        </pc:spChg>
        <pc:spChg chg="mod">
          <ac:chgData name="Majeda Al Hermi" userId="ebe551ee1b006974" providerId="LiveId" clId="{9A2E8018-DFC0-4587-8CCF-E84692DB8287}" dt="2020-06-08T14:26:55.347" v="164"/>
          <ac:spMkLst>
            <pc:docMk/>
            <pc:sldMk cId="4286242384" sldId="307"/>
            <ac:spMk id="95" creationId="{D40CB5C7-22AE-414C-917F-36A5971F891E}"/>
          </ac:spMkLst>
        </pc:spChg>
        <pc:spChg chg="mod">
          <ac:chgData name="Majeda Al Hermi" userId="ebe551ee1b006974" providerId="LiveId" clId="{9A2E8018-DFC0-4587-8CCF-E84692DB8287}" dt="2020-06-08T14:26:55.347" v="164"/>
          <ac:spMkLst>
            <pc:docMk/>
            <pc:sldMk cId="4286242384" sldId="307"/>
            <ac:spMk id="96" creationId="{03DBC863-A68D-422D-9AED-28AE63175947}"/>
          </ac:spMkLst>
        </pc:spChg>
        <pc:spChg chg="mod">
          <ac:chgData name="Majeda Al Hermi" userId="ebe551ee1b006974" providerId="LiveId" clId="{9A2E8018-DFC0-4587-8CCF-E84692DB8287}" dt="2020-06-08T14:26:55.347" v="164"/>
          <ac:spMkLst>
            <pc:docMk/>
            <pc:sldMk cId="4286242384" sldId="307"/>
            <ac:spMk id="97" creationId="{249A5648-B3E9-4F8C-8705-397FDE04D897}"/>
          </ac:spMkLst>
        </pc:spChg>
        <pc:spChg chg="mod">
          <ac:chgData name="Majeda Al Hermi" userId="ebe551ee1b006974" providerId="LiveId" clId="{9A2E8018-DFC0-4587-8CCF-E84692DB8287}" dt="2020-06-08T14:26:55.347" v="164"/>
          <ac:spMkLst>
            <pc:docMk/>
            <pc:sldMk cId="4286242384" sldId="307"/>
            <ac:spMk id="98" creationId="{09DF2582-CAD0-4BF2-BF87-D9EE78200688}"/>
          </ac:spMkLst>
        </pc:spChg>
        <pc:spChg chg="mod">
          <ac:chgData name="Majeda Al Hermi" userId="ebe551ee1b006974" providerId="LiveId" clId="{9A2E8018-DFC0-4587-8CCF-E84692DB8287}" dt="2020-06-08T14:26:55.347" v="164"/>
          <ac:spMkLst>
            <pc:docMk/>
            <pc:sldMk cId="4286242384" sldId="307"/>
            <ac:spMk id="99" creationId="{43C8A755-DB31-429A-A671-02D5AB7F40A6}"/>
          </ac:spMkLst>
        </pc:spChg>
        <pc:spChg chg="add del mod">
          <ac:chgData name="Majeda Al Hermi" userId="ebe551ee1b006974" providerId="LiveId" clId="{9A2E8018-DFC0-4587-8CCF-E84692DB8287}" dt="2020-06-10T11:46:06.740" v="290" actId="478"/>
          <ac:spMkLst>
            <pc:docMk/>
            <pc:sldMk cId="4286242384" sldId="307"/>
            <ac:spMk id="100" creationId="{5E62E4CD-DFB9-42D4-B243-94B2A5FEF8CE}"/>
          </ac:spMkLst>
        </pc:spChg>
        <pc:grpChg chg="del">
          <ac:chgData name="Majeda Al Hermi" userId="ebe551ee1b006974" providerId="LiveId" clId="{9A2E8018-DFC0-4587-8CCF-E84692DB8287}" dt="2020-06-08T14:25:36.040" v="163" actId="478"/>
          <ac:grpSpMkLst>
            <pc:docMk/>
            <pc:sldMk cId="4286242384" sldId="307"/>
            <ac:grpSpMk id="44" creationId="{B029C05A-AD20-46C2-89FB-90D0D7E4A1A5}"/>
          </ac:grpSpMkLst>
        </pc:grpChg>
        <pc:grpChg chg="add mod">
          <ac:chgData name="Majeda Al Hermi" userId="ebe551ee1b006974" providerId="LiveId" clId="{9A2E8018-DFC0-4587-8CCF-E84692DB8287}" dt="2020-06-08T14:26:55.347" v="164"/>
          <ac:grpSpMkLst>
            <pc:docMk/>
            <pc:sldMk cId="4286242384" sldId="307"/>
            <ac:grpSpMk id="63" creationId="{95F88FDB-3830-4B74-AA61-8F409C1FAD78}"/>
          </ac:grpSpMkLst>
        </pc:grpChg>
      </pc:sldChg>
      <pc:sldChg chg="addSp delSp modSp add mod modTransition">
        <pc:chgData name="Majeda Al Hermi" userId="ebe551ee1b006974" providerId="LiveId" clId="{9A2E8018-DFC0-4587-8CCF-E84692DB8287}" dt="2020-06-15T16:41:05.855" v="2870"/>
        <pc:sldMkLst>
          <pc:docMk/>
          <pc:sldMk cId="1511688623" sldId="308"/>
        </pc:sldMkLst>
        <pc:spChg chg="add mod">
          <ac:chgData name="Majeda Al Hermi" userId="ebe551ee1b006974" providerId="LiveId" clId="{9A2E8018-DFC0-4587-8CCF-E84692DB8287}" dt="2020-06-15T16:28:44.515" v="2807"/>
          <ac:spMkLst>
            <pc:docMk/>
            <pc:sldMk cId="1511688623" sldId="308"/>
            <ac:spMk id="3" creationId="{88016DD9-18C8-4399-8EF4-7EB5DE750AB2}"/>
          </ac:spMkLst>
        </pc:spChg>
        <pc:spChg chg="add mod">
          <ac:chgData name="Majeda Al Hermi" userId="ebe551ee1b006974" providerId="LiveId" clId="{9A2E8018-DFC0-4587-8CCF-E84692DB8287}" dt="2020-06-10T11:47:07.756" v="314"/>
          <ac:spMkLst>
            <pc:docMk/>
            <pc:sldMk cId="1511688623" sldId="308"/>
            <ac:spMk id="5" creationId="{EDA30CBC-F583-474C-AC7C-5FD8F801DDEB}"/>
          </ac:spMkLst>
        </pc:spChg>
        <pc:spChg chg="del">
          <ac:chgData name="Majeda Al Hermi" userId="ebe551ee1b006974" providerId="LiveId" clId="{9A2E8018-DFC0-4587-8CCF-E84692DB8287}" dt="2020-06-08T14:27:31.165" v="166" actId="478"/>
          <ac:spMkLst>
            <pc:docMk/>
            <pc:sldMk cId="1511688623" sldId="308"/>
            <ac:spMk id="21" creationId="{00000000-0000-0000-0000-000000000000}"/>
          </ac:spMkLst>
        </pc:spChg>
        <pc:picChg chg="add mod">
          <ac:chgData name="Majeda Al Hermi" userId="ebe551ee1b006974" providerId="LiveId" clId="{9A2E8018-DFC0-4587-8CCF-E84692DB8287}" dt="2020-06-08T14:28:07.337" v="171"/>
          <ac:picMkLst>
            <pc:docMk/>
            <pc:sldMk cId="1511688623" sldId="308"/>
            <ac:picMk id="4" creationId="{B25562ED-C647-42EA-8218-C83F4D72F2FC}"/>
          </ac:picMkLst>
        </pc:picChg>
      </pc:sldChg>
      <pc:sldChg chg="addSp delSp modSp add mod modTransition">
        <pc:chgData name="Majeda Al Hermi" userId="ebe551ee1b006974" providerId="LiveId" clId="{9A2E8018-DFC0-4587-8CCF-E84692DB8287}" dt="2020-06-15T16:41:05.855" v="2870"/>
        <pc:sldMkLst>
          <pc:docMk/>
          <pc:sldMk cId="793439796" sldId="309"/>
        </pc:sldMkLst>
        <pc:spChg chg="del">
          <ac:chgData name="Majeda Al Hermi" userId="ebe551ee1b006974" providerId="LiveId" clId="{9A2E8018-DFC0-4587-8CCF-E84692DB8287}" dt="2020-06-08T14:28:16.814" v="173" actId="478"/>
          <ac:spMkLst>
            <pc:docMk/>
            <pc:sldMk cId="793439796" sldId="309"/>
            <ac:spMk id="3" creationId="{88016DD9-18C8-4399-8EF4-7EB5DE750AB2}"/>
          </ac:spMkLst>
        </pc:spChg>
        <pc:spChg chg="add mod">
          <ac:chgData name="Majeda Al Hermi" userId="ebe551ee1b006974" providerId="LiveId" clId="{9A2E8018-DFC0-4587-8CCF-E84692DB8287}" dt="2020-06-10T11:47:09.224" v="315"/>
          <ac:spMkLst>
            <pc:docMk/>
            <pc:sldMk cId="793439796" sldId="309"/>
            <ac:spMk id="4" creationId="{6964FA9A-3DA4-47CB-BC64-E880B31A3B08}"/>
          </ac:spMkLst>
        </pc:spChg>
        <pc:spChg chg="add mod">
          <ac:chgData name="Majeda Al Hermi" userId="ebe551ee1b006974" providerId="LiveId" clId="{9A2E8018-DFC0-4587-8CCF-E84692DB8287}" dt="2020-06-15T16:28:52.951" v="2808"/>
          <ac:spMkLst>
            <pc:docMk/>
            <pc:sldMk cId="793439796" sldId="309"/>
            <ac:spMk id="5" creationId="{ED0E0ACF-C18E-4162-87A1-321F76C46AA1}"/>
          </ac:spMkLst>
        </pc:spChg>
        <pc:picChg chg="del">
          <ac:chgData name="Majeda Al Hermi" userId="ebe551ee1b006974" providerId="LiveId" clId="{9A2E8018-DFC0-4587-8CCF-E84692DB8287}" dt="2020-06-08T14:28:16.814" v="173" actId="478"/>
          <ac:picMkLst>
            <pc:docMk/>
            <pc:sldMk cId="793439796" sldId="309"/>
            <ac:picMk id="4" creationId="{B25562ED-C647-42EA-8218-C83F4D72F2FC}"/>
          </ac:picMkLst>
        </pc:picChg>
        <pc:picChg chg="add mod">
          <ac:chgData name="Majeda Al Hermi" userId="ebe551ee1b006974" providerId="LiveId" clId="{9A2E8018-DFC0-4587-8CCF-E84692DB8287}" dt="2020-06-08T14:28:28.644" v="174"/>
          <ac:picMkLst>
            <pc:docMk/>
            <pc:sldMk cId="793439796" sldId="309"/>
            <ac:picMk id="6" creationId="{A24C1F8C-FDC3-4522-BBBE-197834086AFC}"/>
          </ac:picMkLst>
        </pc:picChg>
      </pc:sldChg>
      <pc:sldChg chg="addSp modSp add modTransition">
        <pc:chgData name="Majeda Al Hermi" userId="ebe551ee1b006974" providerId="LiveId" clId="{9A2E8018-DFC0-4587-8CCF-E84692DB8287}" dt="2020-06-15T16:41:05.855" v="2870"/>
        <pc:sldMkLst>
          <pc:docMk/>
          <pc:sldMk cId="79561029" sldId="310"/>
        </pc:sldMkLst>
        <pc:spChg chg="mod">
          <ac:chgData name="Majeda Al Hermi" userId="ebe551ee1b006974" providerId="LiveId" clId="{9A2E8018-DFC0-4587-8CCF-E84692DB8287}" dt="2020-06-15T16:29:05.432" v="2809"/>
          <ac:spMkLst>
            <pc:docMk/>
            <pc:sldMk cId="79561029" sldId="310"/>
            <ac:spMk id="3" creationId="{88016DD9-18C8-4399-8EF4-7EB5DE750AB2}"/>
          </ac:spMkLst>
        </pc:spChg>
        <pc:spChg chg="add mod">
          <ac:chgData name="Majeda Al Hermi" userId="ebe551ee1b006974" providerId="LiveId" clId="{9A2E8018-DFC0-4587-8CCF-E84692DB8287}" dt="2020-06-10T11:47:12.411" v="316"/>
          <ac:spMkLst>
            <pc:docMk/>
            <pc:sldMk cId="79561029" sldId="310"/>
            <ac:spMk id="5" creationId="{A384346F-6B7C-4359-A878-F75E024FED14}"/>
          </ac:spMkLst>
        </pc:spChg>
      </pc:sldChg>
      <pc:sldChg chg="addSp modSp add modTransition">
        <pc:chgData name="Majeda Al Hermi" userId="ebe551ee1b006974" providerId="LiveId" clId="{9A2E8018-DFC0-4587-8CCF-E84692DB8287}" dt="2020-06-15T16:41:05.855" v="2870"/>
        <pc:sldMkLst>
          <pc:docMk/>
          <pc:sldMk cId="125529107" sldId="311"/>
        </pc:sldMkLst>
        <pc:spChg chg="add mod">
          <ac:chgData name="Majeda Al Hermi" userId="ebe551ee1b006974" providerId="LiveId" clId="{9A2E8018-DFC0-4587-8CCF-E84692DB8287}" dt="2020-06-10T11:47:14.067" v="317"/>
          <ac:spMkLst>
            <pc:docMk/>
            <pc:sldMk cId="125529107" sldId="311"/>
            <ac:spMk id="4" creationId="{5AF2D734-54DB-4E83-8242-649295369667}"/>
          </ac:spMkLst>
        </pc:spChg>
        <pc:spChg chg="mod">
          <ac:chgData name="Majeda Al Hermi" userId="ebe551ee1b006974" providerId="LiveId" clId="{9A2E8018-DFC0-4587-8CCF-E84692DB8287}" dt="2020-06-15T16:29:19.335" v="2810"/>
          <ac:spMkLst>
            <pc:docMk/>
            <pc:sldMk cId="125529107" sldId="311"/>
            <ac:spMk id="5" creationId="{ED0E0ACF-C18E-4162-87A1-321F76C46AA1}"/>
          </ac:spMkLst>
        </pc:spChg>
      </pc:sldChg>
      <pc:sldChg chg="addSp modSp add modTransition">
        <pc:chgData name="Majeda Al Hermi" userId="ebe551ee1b006974" providerId="LiveId" clId="{9A2E8018-DFC0-4587-8CCF-E84692DB8287}" dt="2020-06-15T16:41:05.855" v="2870"/>
        <pc:sldMkLst>
          <pc:docMk/>
          <pc:sldMk cId="2478867484" sldId="312"/>
        </pc:sldMkLst>
        <pc:spChg chg="mod">
          <ac:chgData name="Majeda Al Hermi" userId="ebe551ee1b006974" providerId="LiveId" clId="{9A2E8018-DFC0-4587-8CCF-E84692DB8287}" dt="2020-06-15T16:29:33.066" v="2811"/>
          <ac:spMkLst>
            <pc:docMk/>
            <pc:sldMk cId="2478867484" sldId="312"/>
            <ac:spMk id="3" creationId="{88016DD9-18C8-4399-8EF4-7EB5DE750AB2}"/>
          </ac:spMkLst>
        </pc:spChg>
        <pc:spChg chg="add mod">
          <ac:chgData name="Majeda Al Hermi" userId="ebe551ee1b006974" providerId="LiveId" clId="{9A2E8018-DFC0-4587-8CCF-E84692DB8287}" dt="2020-06-10T11:47:16.332" v="318"/>
          <ac:spMkLst>
            <pc:docMk/>
            <pc:sldMk cId="2478867484" sldId="312"/>
            <ac:spMk id="5" creationId="{4A906922-67B2-4EC2-84CC-73599D440A2B}"/>
          </ac:spMkLst>
        </pc:spChg>
      </pc:sldChg>
      <pc:sldChg chg="addSp modSp add modTransition">
        <pc:chgData name="Majeda Al Hermi" userId="ebe551ee1b006974" providerId="LiveId" clId="{9A2E8018-DFC0-4587-8CCF-E84692DB8287}" dt="2020-06-15T16:41:05.855" v="2870"/>
        <pc:sldMkLst>
          <pc:docMk/>
          <pc:sldMk cId="3259538716" sldId="313"/>
        </pc:sldMkLst>
        <pc:spChg chg="add mod">
          <ac:chgData name="Majeda Al Hermi" userId="ebe551ee1b006974" providerId="LiveId" clId="{9A2E8018-DFC0-4587-8CCF-E84692DB8287}" dt="2020-06-10T11:47:18.441" v="319"/>
          <ac:spMkLst>
            <pc:docMk/>
            <pc:sldMk cId="3259538716" sldId="313"/>
            <ac:spMk id="4" creationId="{CDE1023D-2B57-4DFB-8394-38567317C803}"/>
          </ac:spMkLst>
        </pc:spChg>
        <pc:spChg chg="mod">
          <ac:chgData name="Majeda Al Hermi" userId="ebe551ee1b006974" providerId="LiveId" clId="{9A2E8018-DFC0-4587-8CCF-E84692DB8287}" dt="2020-06-15T16:29:53.062" v="2812"/>
          <ac:spMkLst>
            <pc:docMk/>
            <pc:sldMk cId="3259538716" sldId="313"/>
            <ac:spMk id="5" creationId="{ED0E0ACF-C18E-4162-87A1-321F76C46AA1}"/>
          </ac:spMkLst>
        </pc:spChg>
      </pc:sldChg>
      <pc:sldChg chg="addSp modSp add modTransition">
        <pc:chgData name="Majeda Al Hermi" userId="ebe551ee1b006974" providerId="LiveId" clId="{9A2E8018-DFC0-4587-8CCF-E84692DB8287}" dt="2020-06-15T16:41:05.855" v="2870"/>
        <pc:sldMkLst>
          <pc:docMk/>
          <pc:sldMk cId="3429069283" sldId="314"/>
        </pc:sldMkLst>
        <pc:spChg chg="mod">
          <ac:chgData name="Majeda Al Hermi" userId="ebe551ee1b006974" providerId="LiveId" clId="{9A2E8018-DFC0-4587-8CCF-E84692DB8287}" dt="2020-06-15T16:30:03.871" v="2813"/>
          <ac:spMkLst>
            <pc:docMk/>
            <pc:sldMk cId="3429069283" sldId="314"/>
            <ac:spMk id="3" creationId="{88016DD9-18C8-4399-8EF4-7EB5DE750AB2}"/>
          </ac:spMkLst>
        </pc:spChg>
        <pc:spChg chg="add mod">
          <ac:chgData name="Majeda Al Hermi" userId="ebe551ee1b006974" providerId="LiveId" clId="{9A2E8018-DFC0-4587-8CCF-E84692DB8287}" dt="2020-06-10T11:47:20.159" v="320"/>
          <ac:spMkLst>
            <pc:docMk/>
            <pc:sldMk cId="3429069283" sldId="314"/>
            <ac:spMk id="5" creationId="{6ABBC900-6DDE-4C35-AD0E-124057B1AC9C}"/>
          </ac:spMkLst>
        </pc:spChg>
      </pc:sldChg>
      <pc:sldChg chg="addSp modSp add modTransition">
        <pc:chgData name="Majeda Al Hermi" userId="ebe551ee1b006974" providerId="LiveId" clId="{9A2E8018-DFC0-4587-8CCF-E84692DB8287}" dt="2020-06-15T16:41:05.855" v="2870"/>
        <pc:sldMkLst>
          <pc:docMk/>
          <pc:sldMk cId="2228265185" sldId="315"/>
        </pc:sldMkLst>
        <pc:spChg chg="add mod">
          <ac:chgData name="Majeda Al Hermi" userId="ebe551ee1b006974" providerId="LiveId" clId="{9A2E8018-DFC0-4587-8CCF-E84692DB8287}" dt="2020-06-10T11:47:25.244" v="321"/>
          <ac:spMkLst>
            <pc:docMk/>
            <pc:sldMk cId="2228265185" sldId="315"/>
            <ac:spMk id="4" creationId="{03B6A117-008F-4BEB-BB67-F0DC68D3CD7B}"/>
          </ac:spMkLst>
        </pc:spChg>
        <pc:spChg chg="mod">
          <ac:chgData name="Majeda Al Hermi" userId="ebe551ee1b006974" providerId="LiveId" clId="{9A2E8018-DFC0-4587-8CCF-E84692DB8287}" dt="2020-06-15T16:30:24.095" v="2814"/>
          <ac:spMkLst>
            <pc:docMk/>
            <pc:sldMk cId="2228265185" sldId="315"/>
            <ac:spMk id="5" creationId="{ED0E0ACF-C18E-4162-87A1-321F76C46AA1}"/>
          </ac:spMkLst>
        </pc:spChg>
      </pc:sldChg>
      <pc:sldChg chg="addSp delSp modSp add mod delAnim">
        <pc:chgData name="Majeda Al Hermi" userId="ebe551ee1b006974" providerId="LiveId" clId="{9A2E8018-DFC0-4587-8CCF-E84692DB8287}" dt="2020-06-15T16:23:24.988" v="2765"/>
        <pc:sldMkLst>
          <pc:docMk/>
          <pc:sldMk cId="3232358259" sldId="316"/>
        </pc:sldMkLst>
        <pc:spChg chg="del">
          <ac:chgData name="Majeda Al Hermi" userId="ebe551ee1b006974" providerId="LiveId" clId="{9A2E8018-DFC0-4587-8CCF-E84692DB8287}" dt="2020-06-15T12:38:03.292" v="400" actId="478"/>
          <ac:spMkLst>
            <pc:docMk/>
            <pc:sldMk cId="3232358259" sldId="316"/>
            <ac:spMk id="2" creationId="{DE01A0C1-89BF-41C3-8459-BA3530766340}"/>
          </ac:spMkLst>
        </pc:spChg>
        <pc:spChg chg="mod">
          <ac:chgData name="Majeda Al Hermi" userId="ebe551ee1b006974" providerId="LiveId" clId="{9A2E8018-DFC0-4587-8CCF-E84692DB8287}" dt="2020-06-15T12:58:08.130" v="495" actId="179"/>
          <ac:spMkLst>
            <pc:docMk/>
            <pc:sldMk cId="3232358259" sldId="316"/>
            <ac:spMk id="3" creationId="{00000000-0000-0000-0000-000000000000}"/>
          </ac:spMkLst>
        </pc:spChg>
        <pc:spChg chg="add mod">
          <ac:chgData name="Majeda Al Hermi" userId="ebe551ee1b006974" providerId="LiveId" clId="{9A2E8018-DFC0-4587-8CCF-E84692DB8287}" dt="2020-06-15T12:54:04.866" v="439" actId="207"/>
          <ac:spMkLst>
            <pc:docMk/>
            <pc:sldMk cId="3232358259" sldId="316"/>
            <ac:spMk id="4" creationId="{E5EBDA97-D405-4664-9AEB-D542E8ACE3C7}"/>
          </ac:spMkLst>
        </pc:spChg>
        <pc:spChg chg="del">
          <ac:chgData name="Majeda Al Hermi" userId="ebe551ee1b006974" providerId="LiveId" clId="{9A2E8018-DFC0-4587-8CCF-E84692DB8287}" dt="2020-06-15T12:38:03.292" v="400" actId="478"/>
          <ac:spMkLst>
            <pc:docMk/>
            <pc:sldMk cId="3232358259" sldId="316"/>
            <ac:spMk id="5" creationId="{F37090C1-6551-4DAA-ABA9-C459EDFAE955}"/>
          </ac:spMkLst>
        </pc:spChg>
        <pc:spChg chg="del">
          <ac:chgData name="Majeda Al Hermi" userId="ebe551ee1b006974" providerId="LiveId" clId="{9A2E8018-DFC0-4587-8CCF-E84692DB8287}" dt="2020-06-15T12:38:03.292" v="400" actId="478"/>
          <ac:spMkLst>
            <pc:docMk/>
            <pc:sldMk cId="3232358259" sldId="316"/>
            <ac:spMk id="6" creationId="{02AE5749-E5C4-4C26-9300-2D18634BE789}"/>
          </ac:spMkLst>
        </pc:spChg>
        <pc:spChg chg="del">
          <ac:chgData name="Majeda Al Hermi" userId="ebe551ee1b006974" providerId="LiveId" clId="{9A2E8018-DFC0-4587-8CCF-E84692DB8287}" dt="2020-06-15T12:38:03.292" v="400" actId="478"/>
          <ac:spMkLst>
            <pc:docMk/>
            <pc:sldMk cId="3232358259" sldId="316"/>
            <ac:spMk id="7" creationId="{F8751E26-4670-457B-92BA-31150DE842E4}"/>
          </ac:spMkLst>
        </pc:spChg>
        <pc:spChg chg="mod">
          <ac:chgData name="Majeda Al Hermi" userId="ebe551ee1b006974" providerId="LiveId" clId="{9A2E8018-DFC0-4587-8CCF-E84692DB8287}" dt="2020-06-15T16:14:00.370" v="2658" actId="1076"/>
          <ac:spMkLst>
            <pc:docMk/>
            <pc:sldMk cId="3232358259" sldId="316"/>
            <ac:spMk id="29" creationId="{00000000-0000-0000-0000-000000000000}"/>
          </ac:spMkLst>
        </pc:spChg>
        <pc:spChg chg="del">
          <ac:chgData name="Majeda Al Hermi" userId="ebe551ee1b006974" providerId="LiveId" clId="{9A2E8018-DFC0-4587-8CCF-E84692DB8287}" dt="2020-06-15T16:18:15.059" v="2689" actId="478"/>
          <ac:spMkLst>
            <pc:docMk/>
            <pc:sldMk cId="3232358259" sldId="316"/>
            <ac:spMk id="45" creationId="{68B5E24A-11F8-415D-A840-CB2D21FAE901}"/>
          </ac:spMkLst>
        </pc:spChg>
        <pc:spChg chg="del">
          <ac:chgData name="Majeda Al Hermi" userId="ebe551ee1b006974" providerId="LiveId" clId="{9A2E8018-DFC0-4587-8CCF-E84692DB8287}" dt="2020-06-15T16:18:15.059" v="2689" actId="478"/>
          <ac:spMkLst>
            <pc:docMk/>
            <pc:sldMk cId="3232358259" sldId="316"/>
            <ac:spMk id="46" creationId="{6738EAAB-5F38-4062-AC11-6DB047D5FC55}"/>
          </ac:spMkLst>
        </pc:spChg>
        <pc:spChg chg="del">
          <ac:chgData name="Majeda Al Hermi" userId="ebe551ee1b006974" providerId="LiveId" clId="{9A2E8018-DFC0-4587-8CCF-E84692DB8287}" dt="2020-06-15T16:18:15.059" v="2689" actId="478"/>
          <ac:spMkLst>
            <pc:docMk/>
            <pc:sldMk cId="3232358259" sldId="316"/>
            <ac:spMk id="47" creationId="{F9594C06-A694-4E36-9636-6FA4533D2BB6}"/>
          </ac:spMkLst>
        </pc:spChg>
        <pc:spChg chg="del">
          <ac:chgData name="Majeda Al Hermi" userId="ebe551ee1b006974" providerId="LiveId" clId="{9A2E8018-DFC0-4587-8CCF-E84692DB8287}" dt="2020-06-15T16:18:15.059" v="2689" actId="478"/>
          <ac:spMkLst>
            <pc:docMk/>
            <pc:sldMk cId="3232358259" sldId="316"/>
            <ac:spMk id="48" creationId="{D50F0AB1-68EB-442C-AED6-BE8140B76A08}"/>
          </ac:spMkLst>
        </pc:spChg>
        <pc:spChg chg="del">
          <ac:chgData name="Majeda Al Hermi" userId="ebe551ee1b006974" providerId="LiveId" clId="{9A2E8018-DFC0-4587-8CCF-E84692DB8287}" dt="2020-06-15T16:18:15.059" v="2689" actId="478"/>
          <ac:spMkLst>
            <pc:docMk/>
            <pc:sldMk cId="3232358259" sldId="316"/>
            <ac:spMk id="49" creationId="{396C825B-6CFD-4408-B3CC-24B1074EEDBF}"/>
          </ac:spMkLst>
        </pc:spChg>
        <pc:spChg chg="mod">
          <ac:chgData name="Majeda Al Hermi" userId="ebe551ee1b006974" providerId="LiveId" clId="{9A2E8018-DFC0-4587-8CCF-E84692DB8287}" dt="2020-06-15T16:18:11.560" v="2688"/>
          <ac:spMkLst>
            <pc:docMk/>
            <pc:sldMk cId="3232358259" sldId="316"/>
            <ac:spMk id="50" creationId="{1BC900C1-6A48-4FE1-8BD6-0F86A1CCCDE6}"/>
          </ac:spMkLst>
        </pc:spChg>
        <pc:spChg chg="del">
          <ac:chgData name="Majeda Al Hermi" userId="ebe551ee1b006974" providerId="LiveId" clId="{9A2E8018-DFC0-4587-8CCF-E84692DB8287}" dt="2020-06-15T12:38:03.292" v="400" actId="478"/>
          <ac:spMkLst>
            <pc:docMk/>
            <pc:sldMk cId="3232358259" sldId="316"/>
            <ac:spMk id="59" creationId="{11D7D186-4449-4607-8D42-DFB2262338F5}"/>
          </ac:spMkLst>
        </pc:spChg>
        <pc:spChg chg="del">
          <ac:chgData name="Majeda Al Hermi" userId="ebe551ee1b006974" providerId="LiveId" clId="{9A2E8018-DFC0-4587-8CCF-E84692DB8287}" dt="2020-06-15T12:38:03.292" v="400" actId="478"/>
          <ac:spMkLst>
            <pc:docMk/>
            <pc:sldMk cId="3232358259" sldId="316"/>
            <ac:spMk id="65" creationId="{D0AA2A27-5996-432A-AB6F-9719898251EA}"/>
          </ac:spMkLst>
        </pc:spChg>
        <pc:spChg chg="add mod">
          <ac:chgData name="Majeda Al Hermi" userId="ebe551ee1b006974" providerId="LiveId" clId="{9A2E8018-DFC0-4587-8CCF-E84692DB8287}" dt="2020-06-15T16:23:24.988" v="2765"/>
          <ac:spMkLst>
            <pc:docMk/>
            <pc:sldMk cId="3232358259" sldId="316"/>
            <ac:spMk id="66" creationId="{B42A22F0-20F6-4931-AD1C-F33D07D8CC74}"/>
          </ac:spMkLst>
        </pc:spChg>
        <pc:spChg chg="add mod">
          <ac:chgData name="Majeda Al Hermi" userId="ebe551ee1b006974" providerId="LiveId" clId="{9A2E8018-DFC0-4587-8CCF-E84692DB8287}" dt="2020-06-15T16:23:24.988" v="2765"/>
          <ac:spMkLst>
            <pc:docMk/>
            <pc:sldMk cId="3232358259" sldId="316"/>
            <ac:spMk id="68" creationId="{75D0F4EC-EA6D-4B76-8FF1-CD42E5195A71}"/>
          </ac:spMkLst>
        </pc:spChg>
        <pc:spChg chg="add mod">
          <ac:chgData name="Majeda Al Hermi" userId="ebe551ee1b006974" providerId="LiveId" clId="{9A2E8018-DFC0-4587-8CCF-E84692DB8287}" dt="2020-06-15T16:23:24.988" v="2765"/>
          <ac:spMkLst>
            <pc:docMk/>
            <pc:sldMk cId="3232358259" sldId="316"/>
            <ac:spMk id="69" creationId="{B6792C64-918D-4122-A4C9-4388F5D7A64C}"/>
          </ac:spMkLst>
        </pc:spChg>
        <pc:spChg chg="add mod">
          <ac:chgData name="Majeda Al Hermi" userId="ebe551ee1b006974" providerId="LiveId" clId="{9A2E8018-DFC0-4587-8CCF-E84692DB8287}" dt="2020-06-15T16:23:24.988" v="2765"/>
          <ac:spMkLst>
            <pc:docMk/>
            <pc:sldMk cId="3232358259" sldId="316"/>
            <ac:spMk id="70" creationId="{7A6CCA00-F03B-41FA-9A82-C9360C074160}"/>
          </ac:spMkLst>
        </pc:spChg>
        <pc:spChg chg="add mod">
          <ac:chgData name="Majeda Al Hermi" userId="ebe551ee1b006974" providerId="LiveId" clId="{9A2E8018-DFC0-4587-8CCF-E84692DB8287}" dt="2020-06-15T16:23:24.988" v="2765"/>
          <ac:spMkLst>
            <pc:docMk/>
            <pc:sldMk cId="3232358259" sldId="316"/>
            <ac:spMk id="71" creationId="{59E8FCEF-097F-46A3-9F15-02ADB235274C}"/>
          </ac:spMkLst>
        </pc:spChg>
        <pc:grpChg chg="del">
          <ac:chgData name="Majeda Al Hermi" userId="ebe551ee1b006974" providerId="LiveId" clId="{9A2E8018-DFC0-4587-8CCF-E84692DB8287}" dt="2020-06-15T12:38:03.292" v="400" actId="478"/>
          <ac:grpSpMkLst>
            <pc:docMk/>
            <pc:sldMk cId="3232358259" sldId="316"/>
            <ac:grpSpMk id="27" creationId="{DD79CA9F-CA01-4B77-B971-F6BE77C57156}"/>
          </ac:grpSpMkLst>
        </pc:grpChg>
        <pc:grpChg chg="del">
          <ac:chgData name="Majeda Al Hermi" userId="ebe551ee1b006974" providerId="LiveId" clId="{9A2E8018-DFC0-4587-8CCF-E84692DB8287}" dt="2020-06-15T12:38:03.292" v="400" actId="478"/>
          <ac:grpSpMkLst>
            <pc:docMk/>
            <pc:sldMk cId="3232358259" sldId="316"/>
            <ac:grpSpMk id="54" creationId="{33CDC88B-0F2A-4063-9D1F-427080DB8A2F}"/>
          </ac:grpSpMkLst>
        </pc:grpChg>
        <pc:grpChg chg="del">
          <ac:chgData name="Majeda Al Hermi" userId="ebe551ee1b006974" providerId="LiveId" clId="{9A2E8018-DFC0-4587-8CCF-E84692DB8287}" dt="2020-06-15T12:38:03.292" v="400" actId="478"/>
          <ac:grpSpMkLst>
            <pc:docMk/>
            <pc:sldMk cId="3232358259" sldId="316"/>
            <ac:grpSpMk id="60" creationId="{064FDB23-1223-455D-B429-02C1CBBC6800}"/>
          </ac:grpSpMkLst>
        </pc:grpChg>
        <pc:picChg chg="add mod">
          <ac:chgData name="Majeda Al Hermi" userId="ebe551ee1b006974" providerId="LiveId" clId="{9A2E8018-DFC0-4587-8CCF-E84692DB8287}" dt="2020-06-15T13:02:20.452" v="518" actId="1076"/>
          <ac:picMkLst>
            <pc:docMk/>
            <pc:sldMk cId="3232358259" sldId="316"/>
            <ac:picMk id="9" creationId="{0F21A21B-94E2-4505-A8E3-8FD5EA846063}"/>
          </ac:picMkLst>
        </pc:picChg>
      </pc:sldChg>
      <pc:sldChg chg="addSp delSp modSp add mod modTransition modAnim">
        <pc:chgData name="Majeda Al Hermi" userId="ebe551ee1b006974" providerId="LiveId" clId="{9A2E8018-DFC0-4587-8CCF-E84692DB8287}" dt="2020-06-15T16:32:52.122" v="2848"/>
        <pc:sldMkLst>
          <pc:docMk/>
          <pc:sldMk cId="1447821193" sldId="317"/>
        </pc:sldMkLst>
        <pc:spChg chg="mod topLvl">
          <ac:chgData name="Majeda Al Hermi" userId="ebe551ee1b006974" providerId="LiveId" clId="{9A2E8018-DFC0-4587-8CCF-E84692DB8287}" dt="2020-06-15T13:01:12.782" v="510" actId="165"/>
          <ac:spMkLst>
            <pc:docMk/>
            <pc:sldMk cId="1447821193" sldId="317"/>
            <ac:spMk id="3" creationId="{00000000-0000-0000-0000-000000000000}"/>
          </ac:spMkLst>
        </pc:spChg>
        <pc:spChg chg="del">
          <ac:chgData name="Majeda Al Hermi" userId="ebe551ee1b006974" providerId="LiveId" clId="{9A2E8018-DFC0-4587-8CCF-E84692DB8287}" dt="2020-06-15T16:18:51.733" v="2692" actId="478"/>
          <ac:spMkLst>
            <pc:docMk/>
            <pc:sldMk cId="1447821193" sldId="317"/>
            <ac:spMk id="45" creationId="{68B5E24A-11F8-415D-A840-CB2D21FAE901}"/>
          </ac:spMkLst>
        </pc:spChg>
        <pc:spChg chg="del">
          <ac:chgData name="Majeda Al Hermi" userId="ebe551ee1b006974" providerId="LiveId" clId="{9A2E8018-DFC0-4587-8CCF-E84692DB8287}" dt="2020-06-15T16:18:51.733" v="2692" actId="478"/>
          <ac:spMkLst>
            <pc:docMk/>
            <pc:sldMk cId="1447821193" sldId="317"/>
            <ac:spMk id="46" creationId="{6738EAAB-5F38-4062-AC11-6DB047D5FC55}"/>
          </ac:spMkLst>
        </pc:spChg>
        <pc:spChg chg="del">
          <ac:chgData name="Majeda Al Hermi" userId="ebe551ee1b006974" providerId="LiveId" clId="{9A2E8018-DFC0-4587-8CCF-E84692DB8287}" dt="2020-06-15T16:18:51.733" v="2692" actId="478"/>
          <ac:spMkLst>
            <pc:docMk/>
            <pc:sldMk cId="1447821193" sldId="317"/>
            <ac:spMk id="47" creationId="{F9594C06-A694-4E36-9636-6FA4533D2BB6}"/>
          </ac:spMkLst>
        </pc:spChg>
        <pc:spChg chg="del">
          <ac:chgData name="Majeda Al Hermi" userId="ebe551ee1b006974" providerId="LiveId" clId="{9A2E8018-DFC0-4587-8CCF-E84692DB8287}" dt="2020-06-15T16:18:51.733" v="2692" actId="478"/>
          <ac:spMkLst>
            <pc:docMk/>
            <pc:sldMk cId="1447821193" sldId="317"/>
            <ac:spMk id="48" creationId="{D50F0AB1-68EB-442C-AED6-BE8140B76A08}"/>
          </ac:spMkLst>
        </pc:spChg>
        <pc:spChg chg="del">
          <ac:chgData name="Majeda Al Hermi" userId="ebe551ee1b006974" providerId="LiveId" clId="{9A2E8018-DFC0-4587-8CCF-E84692DB8287}" dt="2020-06-15T16:18:51.733" v="2692" actId="478"/>
          <ac:spMkLst>
            <pc:docMk/>
            <pc:sldMk cId="1447821193" sldId="317"/>
            <ac:spMk id="49" creationId="{396C825B-6CFD-4408-B3CC-24B1074EEDBF}"/>
          </ac:spMkLst>
        </pc:spChg>
        <pc:spChg chg="add mod">
          <ac:chgData name="Majeda Al Hermi" userId="ebe551ee1b006974" providerId="LiveId" clId="{9A2E8018-DFC0-4587-8CCF-E84692DB8287}" dt="2020-06-15T13:01:41.008" v="515"/>
          <ac:spMkLst>
            <pc:docMk/>
            <pc:sldMk cId="1447821193" sldId="317"/>
            <ac:spMk id="51" creationId="{658F7108-AFD1-4490-A4F1-ED37485D6507}"/>
          </ac:spMkLst>
        </pc:spChg>
        <pc:spChg chg="add mod">
          <ac:chgData name="Majeda Al Hermi" userId="ebe551ee1b006974" providerId="LiveId" clId="{9A2E8018-DFC0-4587-8CCF-E84692DB8287}" dt="2020-06-15T16:19:01.886" v="2693"/>
          <ac:spMkLst>
            <pc:docMk/>
            <pc:sldMk cId="1447821193" sldId="317"/>
            <ac:spMk id="52" creationId="{325522A7-317E-4026-AAE4-CE24E0DBE1CB}"/>
          </ac:spMkLst>
        </pc:spChg>
        <pc:spChg chg="add mod">
          <ac:chgData name="Majeda Al Hermi" userId="ebe551ee1b006974" providerId="LiveId" clId="{9A2E8018-DFC0-4587-8CCF-E84692DB8287}" dt="2020-06-15T16:23:26.692" v="2766"/>
          <ac:spMkLst>
            <pc:docMk/>
            <pc:sldMk cId="1447821193" sldId="317"/>
            <ac:spMk id="53" creationId="{4FE159D7-E2BC-460F-ADDF-576276EF8655}"/>
          </ac:spMkLst>
        </pc:spChg>
        <pc:spChg chg="add mod">
          <ac:chgData name="Majeda Al Hermi" userId="ebe551ee1b006974" providerId="LiveId" clId="{9A2E8018-DFC0-4587-8CCF-E84692DB8287}" dt="2020-06-15T16:23:26.692" v="2766"/>
          <ac:spMkLst>
            <pc:docMk/>
            <pc:sldMk cId="1447821193" sldId="317"/>
            <ac:spMk id="54" creationId="{7F151BE2-37B1-4F20-AE2F-9506493F2705}"/>
          </ac:spMkLst>
        </pc:spChg>
        <pc:spChg chg="add mod">
          <ac:chgData name="Majeda Al Hermi" userId="ebe551ee1b006974" providerId="LiveId" clId="{9A2E8018-DFC0-4587-8CCF-E84692DB8287}" dt="2020-06-15T16:23:26.692" v="2766"/>
          <ac:spMkLst>
            <pc:docMk/>
            <pc:sldMk cId="1447821193" sldId="317"/>
            <ac:spMk id="55" creationId="{13F6E29E-C4F9-4799-9EE5-D5EDEE589AFA}"/>
          </ac:spMkLst>
        </pc:spChg>
        <pc:spChg chg="add mod">
          <ac:chgData name="Majeda Al Hermi" userId="ebe551ee1b006974" providerId="LiveId" clId="{9A2E8018-DFC0-4587-8CCF-E84692DB8287}" dt="2020-06-15T16:23:26.692" v="2766"/>
          <ac:spMkLst>
            <pc:docMk/>
            <pc:sldMk cId="1447821193" sldId="317"/>
            <ac:spMk id="56" creationId="{519337B3-1866-412F-8C3B-AE6107BCDE24}"/>
          </ac:spMkLst>
        </pc:spChg>
        <pc:spChg chg="add mod">
          <ac:chgData name="Majeda Al Hermi" userId="ebe551ee1b006974" providerId="LiveId" clId="{9A2E8018-DFC0-4587-8CCF-E84692DB8287}" dt="2020-06-15T16:23:26.692" v="2766"/>
          <ac:spMkLst>
            <pc:docMk/>
            <pc:sldMk cId="1447821193" sldId="317"/>
            <ac:spMk id="57" creationId="{EA0158A5-90D0-4212-9A83-F1A6617979B7}"/>
          </ac:spMkLst>
        </pc:spChg>
        <pc:grpChg chg="add del mod">
          <ac:chgData name="Majeda Al Hermi" userId="ebe551ee1b006974" providerId="LiveId" clId="{9A2E8018-DFC0-4587-8CCF-E84692DB8287}" dt="2020-06-15T13:01:12.782" v="510" actId="165"/>
          <ac:grpSpMkLst>
            <pc:docMk/>
            <pc:sldMk cId="1447821193" sldId="317"/>
            <ac:grpSpMk id="2" creationId="{418B3AFE-94A3-4954-9185-E7CECD42E505}"/>
          </ac:grpSpMkLst>
        </pc:grpChg>
        <pc:picChg chg="add del mod topLvl">
          <ac:chgData name="Majeda Al Hermi" userId="ebe551ee1b006974" providerId="LiveId" clId="{9A2E8018-DFC0-4587-8CCF-E84692DB8287}" dt="2020-06-15T15:39:36.251" v="1499" actId="478"/>
          <ac:picMkLst>
            <pc:docMk/>
            <pc:sldMk cId="1447821193" sldId="317"/>
            <ac:picMk id="1026" creationId="{DAED440F-5279-4CFB-9717-D728B6F345AC}"/>
          </ac:picMkLst>
        </pc:picChg>
        <pc:picChg chg="add mod">
          <ac:chgData name="Majeda Al Hermi" userId="ebe551ee1b006974" providerId="LiveId" clId="{9A2E8018-DFC0-4587-8CCF-E84692DB8287}" dt="2020-06-15T15:42:55.635" v="1525" actId="1076"/>
          <ac:picMkLst>
            <pc:docMk/>
            <pc:sldMk cId="1447821193" sldId="317"/>
            <ac:picMk id="1028" creationId="{5FF24467-92CF-4856-BD56-580F6AEEB7F4}"/>
          </ac:picMkLst>
        </pc:picChg>
        <pc:picChg chg="add mod">
          <ac:chgData name="Majeda Al Hermi" userId="ebe551ee1b006974" providerId="LiveId" clId="{9A2E8018-DFC0-4587-8CCF-E84692DB8287}" dt="2020-06-15T15:41:30.520" v="1513" actId="1076"/>
          <ac:picMkLst>
            <pc:docMk/>
            <pc:sldMk cId="1447821193" sldId="317"/>
            <ac:picMk id="1030" creationId="{B05AFC5D-5E77-442A-B1EC-3D854DACD315}"/>
          </ac:picMkLst>
        </pc:picChg>
        <pc:picChg chg="add mod">
          <ac:chgData name="Majeda Al Hermi" userId="ebe551ee1b006974" providerId="LiveId" clId="{9A2E8018-DFC0-4587-8CCF-E84692DB8287}" dt="2020-06-15T15:42:53.494" v="1524" actId="14100"/>
          <ac:picMkLst>
            <pc:docMk/>
            <pc:sldMk cId="1447821193" sldId="317"/>
            <ac:picMk id="1032" creationId="{83E8233F-E89F-4F68-8133-D60382B7A7F8}"/>
          </ac:picMkLst>
        </pc:picChg>
        <pc:picChg chg="add mod">
          <ac:chgData name="Majeda Al Hermi" userId="ebe551ee1b006974" providerId="LiveId" clId="{9A2E8018-DFC0-4587-8CCF-E84692DB8287}" dt="2020-06-15T15:42:57.025" v="1526" actId="1076"/>
          <ac:picMkLst>
            <pc:docMk/>
            <pc:sldMk cId="1447821193" sldId="317"/>
            <ac:picMk id="1034" creationId="{0009163D-0A7B-4F57-B52F-1951F925E044}"/>
          </ac:picMkLst>
        </pc:picChg>
        <pc:picChg chg="add mod">
          <ac:chgData name="Majeda Al Hermi" userId="ebe551ee1b006974" providerId="LiveId" clId="{9A2E8018-DFC0-4587-8CCF-E84692DB8287}" dt="2020-06-15T15:44:13.271" v="1539" actId="14100"/>
          <ac:picMkLst>
            <pc:docMk/>
            <pc:sldMk cId="1447821193" sldId="317"/>
            <ac:picMk id="1036" creationId="{355CA95E-9DC1-43A2-A45F-786A3222B1E4}"/>
          </ac:picMkLst>
        </pc:picChg>
      </pc:sldChg>
      <pc:sldChg chg="addSp delSp modSp add mod ord modTransition modAnim">
        <pc:chgData name="Majeda Al Hermi" userId="ebe551ee1b006974" providerId="LiveId" clId="{9A2E8018-DFC0-4587-8CCF-E84692DB8287}" dt="2020-06-15T16:34:14.411" v="2849"/>
        <pc:sldMkLst>
          <pc:docMk/>
          <pc:sldMk cId="3643226933" sldId="318"/>
        </pc:sldMkLst>
        <pc:spChg chg="mod">
          <ac:chgData name="Majeda Al Hermi" userId="ebe551ee1b006974" providerId="LiveId" clId="{9A2E8018-DFC0-4587-8CCF-E84692DB8287}" dt="2020-06-15T13:11:19.406" v="636" actId="20578"/>
          <ac:spMkLst>
            <pc:docMk/>
            <pc:sldMk cId="3643226933" sldId="318"/>
            <ac:spMk id="3" creationId="{00000000-0000-0000-0000-000000000000}"/>
          </ac:spMkLst>
        </pc:spChg>
        <pc:spChg chg="del">
          <ac:chgData name="Majeda Al Hermi" userId="ebe551ee1b006974" providerId="LiveId" clId="{9A2E8018-DFC0-4587-8CCF-E84692DB8287}" dt="2020-06-15T16:19:44.030" v="2700" actId="478"/>
          <ac:spMkLst>
            <pc:docMk/>
            <pc:sldMk cId="3643226933" sldId="318"/>
            <ac:spMk id="27" creationId="{7060F6AB-2E95-4AD8-B398-9243820FF548}"/>
          </ac:spMkLst>
        </pc:spChg>
        <pc:spChg chg="del">
          <ac:chgData name="Majeda Al Hermi" userId="ebe551ee1b006974" providerId="LiveId" clId="{9A2E8018-DFC0-4587-8CCF-E84692DB8287}" dt="2020-06-15T16:19:44.030" v="2700" actId="478"/>
          <ac:spMkLst>
            <pc:docMk/>
            <pc:sldMk cId="3643226933" sldId="318"/>
            <ac:spMk id="28" creationId="{130B19B1-892D-405D-AE6F-1E35DAD1FA9D}"/>
          </ac:spMkLst>
        </pc:spChg>
        <pc:spChg chg="mod">
          <ac:chgData name="Majeda Al Hermi" userId="ebe551ee1b006974" providerId="LiveId" clId="{9A2E8018-DFC0-4587-8CCF-E84692DB8287}" dt="2020-06-15T13:07:32.125" v="618" actId="404"/>
          <ac:spMkLst>
            <pc:docMk/>
            <pc:sldMk cId="3643226933" sldId="318"/>
            <ac:spMk id="29" creationId="{00000000-0000-0000-0000-000000000000}"/>
          </ac:spMkLst>
        </pc:spChg>
        <pc:spChg chg="mod">
          <ac:chgData name="Majeda Al Hermi" userId="ebe551ee1b006974" providerId="LiveId" clId="{9A2E8018-DFC0-4587-8CCF-E84692DB8287}" dt="2020-06-15T16:19:41.062" v="2699"/>
          <ac:spMkLst>
            <pc:docMk/>
            <pc:sldMk cId="3643226933" sldId="318"/>
            <ac:spMk id="45" creationId="{00000000-0000-0000-0000-000000000000}"/>
          </ac:spMkLst>
        </pc:spChg>
        <pc:spChg chg="del">
          <ac:chgData name="Majeda Al Hermi" userId="ebe551ee1b006974" providerId="LiveId" clId="{9A2E8018-DFC0-4587-8CCF-E84692DB8287}" dt="2020-06-15T16:19:44.030" v="2700" actId="478"/>
          <ac:spMkLst>
            <pc:docMk/>
            <pc:sldMk cId="3643226933" sldId="318"/>
            <ac:spMk id="46" creationId="{7FC95EBC-B708-4CDC-8801-6B423868DF17}"/>
          </ac:spMkLst>
        </pc:spChg>
        <pc:spChg chg="del">
          <ac:chgData name="Majeda Al Hermi" userId="ebe551ee1b006974" providerId="LiveId" clId="{9A2E8018-DFC0-4587-8CCF-E84692DB8287}" dt="2020-06-15T16:19:44.030" v="2700" actId="478"/>
          <ac:spMkLst>
            <pc:docMk/>
            <pc:sldMk cId="3643226933" sldId="318"/>
            <ac:spMk id="47" creationId="{8161C838-22A7-4F93-B9D8-BE9D51FA74B2}"/>
          </ac:spMkLst>
        </pc:spChg>
        <pc:spChg chg="del">
          <ac:chgData name="Majeda Al Hermi" userId="ebe551ee1b006974" providerId="LiveId" clId="{9A2E8018-DFC0-4587-8CCF-E84692DB8287}" dt="2020-06-15T16:19:44.030" v="2700" actId="478"/>
          <ac:spMkLst>
            <pc:docMk/>
            <pc:sldMk cId="3643226933" sldId="318"/>
            <ac:spMk id="48" creationId="{2E24996D-96BF-4AE9-B3CC-437CB4F6A99E}"/>
          </ac:spMkLst>
        </pc:spChg>
        <pc:spChg chg="add mod">
          <ac:chgData name="Majeda Al Hermi" userId="ebe551ee1b006974" providerId="LiveId" clId="{9A2E8018-DFC0-4587-8CCF-E84692DB8287}" dt="2020-06-15T13:08:03.966" v="620"/>
          <ac:spMkLst>
            <pc:docMk/>
            <pc:sldMk cId="3643226933" sldId="318"/>
            <ac:spMk id="51" creationId="{27840A59-20FD-4B55-92EB-E73D9AEE0A79}"/>
          </ac:spMkLst>
        </pc:spChg>
        <pc:spChg chg="add mod">
          <ac:chgData name="Majeda Al Hermi" userId="ebe551ee1b006974" providerId="LiveId" clId="{9A2E8018-DFC0-4587-8CCF-E84692DB8287}" dt="2020-06-15T13:12:29.142" v="708" actId="1036"/>
          <ac:spMkLst>
            <pc:docMk/>
            <pc:sldMk cId="3643226933" sldId="318"/>
            <ac:spMk id="52" creationId="{70C74CC1-35DB-4221-A218-94DFF620C6FD}"/>
          </ac:spMkLst>
        </pc:spChg>
        <pc:spChg chg="add mod">
          <ac:chgData name="Majeda Al Hermi" userId="ebe551ee1b006974" providerId="LiveId" clId="{9A2E8018-DFC0-4587-8CCF-E84692DB8287}" dt="2020-06-15T13:12:29.142" v="708" actId="1036"/>
          <ac:spMkLst>
            <pc:docMk/>
            <pc:sldMk cId="3643226933" sldId="318"/>
            <ac:spMk id="53" creationId="{2720B16A-8F4B-4482-886C-DC7934030C93}"/>
          </ac:spMkLst>
        </pc:spChg>
        <pc:spChg chg="add mod">
          <ac:chgData name="Majeda Al Hermi" userId="ebe551ee1b006974" providerId="LiveId" clId="{9A2E8018-DFC0-4587-8CCF-E84692DB8287}" dt="2020-06-15T13:12:39.182" v="729" actId="1036"/>
          <ac:spMkLst>
            <pc:docMk/>
            <pc:sldMk cId="3643226933" sldId="318"/>
            <ac:spMk id="54" creationId="{4C6337D3-5090-458B-843A-8817B5A218D1}"/>
          </ac:spMkLst>
        </pc:spChg>
        <pc:spChg chg="add mod">
          <ac:chgData name="Majeda Al Hermi" userId="ebe551ee1b006974" providerId="LiveId" clId="{9A2E8018-DFC0-4587-8CCF-E84692DB8287}" dt="2020-06-15T13:12:39.182" v="729" actId="1036"/>
          <ac:spMkLst>
            <pc:docMk/>
            <pc:sldMk cId="3643226933" sldId="318"/>
            <ac:spMk id="55" creationId="{E1DD9794-4FCB-4007-A111-FF5D71F467D8}"/>
          </ac:spMkLst>
        </pc:spChg>
        <pc:spChg chg="add mod">
          <ac:chgData name="Majeda Al Hermi" userId="ebe551ee1b006974" providerId="LiveId" clId="{9A2E8018-DFC0-4587-8CCF-E84692DB8287}" dt="2020-06-15T13:13:29.952" v="771" actId="1035"/>
          <ac:spMkLst>
            <pc:docMk/>
            <pc:sldMk cId="3643226933" sldId="318"/>
            <ac:spMk id="56" creationId="{E6EDE5D5-6D05-4261-850A-3E8139CEBFFC}"/>
          </ac:spMkLst>
        </pc:spChg>
        <pc:spChg chg="add mod">
          <ac:chgData name="Majeda Al Hermi" userId="ebe551ee1b006974" providerId="LiveId" clId="{9A2E8018-DFC0-4587-8CCF-E84692DB8287}" dt="2020-06-15T13:13:29.952" v="771" actId="1035"/>
          <ac:spMkLst>
            <pc:docMk/>
            <pc:sldMk cId="3643226933" sldId="318"/>
            <ac:spMk id="57" creationId="{ADB1ED1B-7198-403F-9D31-601914AE0C89}"/>
          </ac:spMkLst>
        </pc:spChg>
        <pc:spChg chg="add mod">
          <ac:chgData name="Majeda Al Hermi" userId="ebe551ee1b006974" providerId="LiveId" clId="{9A2E8018-DFC0-4587-8CCF-E84692DB8287}" dt="2020-06-15T13:12:29.142" v="708" actId="1036"/>
          <ac:spMkLst>
            <pc:docMk/>
            <pc:sldMk cId="3643226933" sldId="318"/>
            <ac:spMk id="58" creationId="{240B67E4-AC48-4414-88E5-3A16006121FD}"/>
          </ac:spMkLst>
        </pc:spChg>
        <pc:spChg chg="add mod">
          <ac:chgData name="Majeda Al Hermi" userId="ebe551ee1b006974" providerId="LiveId" clId="{9A2E8018-DFC0-4587-8CCF-E84692DB8287}" dt="2020-06-15T13:13:05.597" v="735" actId="1076"/>
          <ac:spMkLst>
            <pc:docMk/>
            <pc:sldMk cId="3643226933" sldId="318"/>
            <ac:spMk id="59" creationId="{D45BD9B5-7E38-4DDB-9395-6B2A3105F0FB}"/>
          </ac:spMkLst>
        </pc:spChg>
        <pc:spChg chg="add mod">
          <ac:chgData name="Majeda Al Hermi" userId="ebe551ee1b006974" providerId="LiveId" clId="{9A2E8018-DFC0-4587-8CCF-E84692DB8287}" dt="2020-06-15T13:12:49.523" v="731" actId="120"/>
          <ac:spMkLst>
            <pc:docMk/>
            <pc:sldMk cId="3643226933" sldId="318"/>
            <ac:spMk id="60" creationId="{1164A53F-FC59-4ADD-B61E-624F7B163D17}"/>
          </ac:spMkLst>
        </pc:spChg>
        <pc:spChg chg="add mod">
          <ac:chgData name="Majeda Al Hermi" userId="ebe551ee1b006974" providerId="LiveId" clId="{9A2E8018-DFC0-4587-8CCF-E84692DB8287}" dt="2020-06-15T13:12:55.271" v="732" actId="14100"/>
          <ac:spMkLst>
            <pc:docMk/>
            <pc:sldMk cId="3643226933" sldId="318"/>
            <ac:spMk id="61" creationId="{39003CF9-F3E4-44A4-BCD5-70A6652331D6}"/>
          </ac:spMkLst>
        </pc:spChg>
        <pc:spChg chg="add mod">
          <ac:chgData name="Majeda Al Hermi" userId="ebe551ee1b006974" providerId="LiveId" clId="{9A2E8018-DFC0-4587-8CCF-E84692DB8287}" dt="2020-06-15T13:13:41.950" v="774" actId="1076"/>
          <ac:spMkLst>
            <pc:docMk/>
            <pc:sldMk cId="3643226933" sldId="318"/>
            <ac:spMk id="62" creationId="{B12EBE37-5F67-4D1B-8D12-BE13EB284825}"/>
          </ac:spMkLst>
        </pc:spChg>
        <pc:spChg chg="add mod">
          <ac:chgData name="Majeda Al Hermi" userId="ebe551ee1b006974" providerId="LiveId" clId="{9A2E8018-DFC0-4587-8CCF-E84692DB8287}" dt="2020-06-15T13:13:29.952" v="771" actId="1035"/>
          <ac:spMkLst>
            <pc:docMk/>
            <pc:sldMk cId="3643226933" sldId="318"/>
            <ac:spMk id="63" creationId="{C8F25818-2F8D-40E7-98B2-03313D062AAA}"/>
          </ac:spMkLst>
        </pc:spChg>
        <pc:spChg chg="add mod">
          <ac:chgData name="Majeda Al Hermi" userId="ebe551ee1b006974" providerId="LiveId" clId="{9A2E8018-DFC0-4587-8CCF-E84692DB8287}" dt="2020-06-15T16:23:51.580" v="2771"/>
          <ac:spMkLst>
            <pc:docMk/>
            <pc:sldMk cId="3643226933" sldId="318"/>
            <ac:spMk id="64" creationId="{136BE217-AC3D-4EC9-9554-366C99A8A2AA}"/>
          </ac:spMkLst>
        </pc:spChg>
        <pc:spChg chg="add mod">
          <ac:chgData name="Majeda Al Hermi" userId="ebe551ee1b006974" providerId="LiveId" clId="{9A2E8018-DFC0-4587-8CCF-E84692DB8287}" dt="2020-06-15T16:23:51.580" v="2771"/>
          <ac:spMkLst>
            <pc:docMk/>
            <pc:sldMk cId="3643226933" sldId="318"/>
            <ac:spMk id="65" creationId="{569A34F0-41B8-452E-98A1-67E61D97CF55}"/>
          </ac:spMkLst>
        </pc:spChg>
        <pc:spChg chg="add mod">
          <ac:chgData name="Majeda Al Hermi" userId="ebe551ee1b006974" providerId="LiveId" clId="{9A2E8018-DFC0-4587-8CCF-E84692DB8287}" dt="2020-06-15T16:23:51.580" v="2771"/>
          <ac:spMkLst>
            <pc:docMk/>
            <pc:sldMk cId="3643226933" sldId="318"/>
            <ac:spMk id="66" creationId="{9CD08636-A475-4E68-B20E-A248144B9948}"/>
          </ac:spMkLst>
        </pc:spChg>
        <pc:spChg chg="add mod">
          <ac:chgData name="Majeda Al Hermi" userId="ebe551ee1b006974" providerId="LiveId" clId="{9A2E8018-DFC0-4587-8CCF-E84692DB8287}" dt="2020-06-15T16:23:51.580" v="2771"/>
          <ac:spMkLst>
            <pc:docMk/>
            <pc:sldMk cId="3643226933" sldId="318"/>
            <ac:spMk id="67" creationId="{448D0FE7-B4C1-4526-B8F1-E09D4EA2926C}"/>
          </ac:spMkLst>
        </pc:spChg>
        <pc:spChg chg="add mod">
          <ac:chgData name="Majeda Al Hermi" userId="ebe551ee1b006974" providerId="LiveId" clId="{9A2E8018-DFC0-4587-8CCF-E84692DB8287}" dt="2020-06-15T16:23:51.580" v="2771"/>
          <ac:spMkLst>
            <pc:docMk/>
            <pc:sldMk cId="3643226933" sldId="318"/>
            <ac:spMk id="68" creationId="{9DDB748C-38E4-48D1-8B87-71F03D807E40}"/>
          </ac:spMkLst>
        </pc:spChg>
        <pc:picChg chg="add mod">
          <ac:chgData name="Majeda Al Hermi" userId="ebe551ee1b006974" providerId="LiveId" clId="{9A2E8018-DFC0-4587-8CCF-E84692DB8287}" dt="2020-06-15T13:08:03.966" v="620"/>
          <ac:picMkLst>
            <pc:docMk/>
            <pc:sldMk cId="3643226933" sldId="318"/>
            <ac:picMk id="49" creationId="{0A25EF7D-67C4-4FCC-83DF-5D9D90275B6A}"/>
          </ac:picMkLst>
        </pc:picChg>
      </pc:sldChg>
      <pc:sldChg chg="addSp delSp modSp add mod modAnim">
        <pc:chgData name="Majeda Al Hermi" userId="ebe551ee1b006974" providerId="LiveId" clId="{9A2E8018-DFC0-4587-8CCF-E84692DB8287}" dt="2020-06-15T16:39:06.616" v="2869"/>
        <pc:sldMkLst>
          <pc:docMk/>
          <pc:sldMk cId="3389241250" sldId="319"/>
        </pc:sldMkLst>
        <pc:spChg chg="mod">
          <ac:chgData name="Majeda Al Hermi" userId="ebe551ee1b006974" providerId="LiveId" clId="{9A2E8018-DFC0-4587-8CCF-E84692DB8287}" dt="2020-06-15T13:21:01.634" v="868" actId="207"/>
          <ac:spMkLst>
            <pc:docMk/>
            <pc:sldMk cId="3389241250" sldId="319"/>
            <ac:spMk id="8" creationId="{DC37789B-B980-4028-8C51-2DBB7697BBEF}"/>
          </ac:spMkLst>
        </pc:spChg>
        <pc:spChg chg="mod">
          <ac:chgData name="Majeda Al Hermi" userId="ebe551ee1b006974" providerId="LiveId" clId="{9A2E8018-DFC0-4587-8CCF-E84692DB8287}" dt="2020-06-15T13:21:08.679" v="871" actId="207"/>
          <ac:spMkLst>
            <pc:docMk/>
            <pc:sldMk cId="3389241250" sldId="319"/>
            <ac:spMk id="9" creationId="{DC1C942D-6E2D-45B0-A963-9A5277954F0A}"/>
          </ac:spMkLst>
        </pc:spChg>
        <pc:spChg chg="mod">
          <ac:chgData name="Majeda Al Hermi" userId="ebe551ee1b006974" providerId="LiveId" clId="{9A2E8018-DFC0-4587-8CCF-E84692DB8287}" dt="2020-06-15T13:21:46.296" v="882" actId="1076"/>
          <ac:spMkLst>
            <pc:docMk/>
            <pc:sldMk cId="3389241250" sldId="319"/>
            <ac:spMk id="10" creationId="{8504C26D-7627-44EF-8377-F8A1C5DA0997}"/>
          </ac:spMkLst>
        </pc:spChg>
        <pc:spChg chg="mod">
          <ac:chgData name="Majeda Al Hermi" userId="ebe551ee1b006974" providerId="LiveId" clId="{9A2E8018-DFC0-4587-8CCF-E84692DB8287}" dt="2020-06-15T13:21:11.304" v="872" actId="207"/>
          <ac:spMkLst>
            <pc:docMk/>
            <pc:sldMk cId="3389241250" sldId="319"/>
            <ac:spMk id="11" creationId="{DB26321C-358E-41A9-BD37-6BC17CF9A85E}"/>
          </ac:spMkLst>
        </pc:spChg>
        <pc:spChg chg="mod">
          <ac:chgData name="Majeda Al Hermi" userId="ebe551ee1b006974" providerId="LiveId" clId="{9A2E8018-DFC0-4587-8CCF-E84692DB8287}" dt="2020-06-15T13:21:19.724" v="875" actId="1076"/>
          <ac:spMkLst>
            <pc:docMk/>
            <pc:sldMk cId="3389241250" sldId="319"/>
            <ac:spMk id="12" creationId="{750E0D91-8348-49C3-AC19-12119580C3F6}"/>
          </ac:spMkLst>
        </pc:spChg>
        <pc:spChg chg="mod">
          <ac:chgData name="Majeda Al Hermi" userId="ebe551ee1b006974" providerId="LiveId" clId="{9A2E8018-DFC0-4587-8CCF-E84692DB8287}" dt="2020-06-15T13:21:13.803" v="873" actId="207"/>
          <ac:spMkLst>
            <pc:docMk/>
            <pc:sldMk cId="3389241250" sldId="319"/>
            <ac:spMk id="13" creationId="{111435E4-8F67-42A6-9F1F-ECD8F0BF8C75}"/>
          </ac:spMkLst>
        </pc:spChg>
        <pc:spChg chg="del mod">
          <ac:chgData name="Majeda Al Hermi" userId="ebe551ee1b006974" providerId="LiveId" clId="{9A2E8018-DFC0-4587-8CCF-E84692DB8287}" dt="2020-06-15T13:21:27.441" v="878" actId="478"/>
          <ac:spMkLst>
            <pc:docMk/>
            <pc:sldMk cId="3389241250" sldId="319"/>
            <ac:spMk id="41" creationId="{BAEA321E-8AF6-4844-BEBA-57C217359FF6}"/>
          </ac:spMkLst>
        </pc:spChg>
        <pc:spChg chg="add mod">
          <ac:chgData name="Majeda Al Hermi" userId="ebe551ee1b006974" providerId="LiveId" clId="{9A2E8018-DFC0-4587-8CCF-E84692DB8287}" dt="2020-06-15T16:20:56.158" v="2709"/>
          <ac:spMkLst>
            <pc:docMk/>
            <pc:sldMk cId="3389241250" sldId="319"/>
            <ac:spMk id="42" creationId="{ED72763B-FC67-4932-8E55-049109EA7D35}"/>
          </ac:spMkLst>
        </pc:spChg>
        <pc:spChg chg="add mod">
          <ac:chgData name="Majeda Al Hermi" userId="ebe551ee1b006974" providerId="LiveId" clId="{9A2E8018-DFC0-4587-8CCF-E84692DB8287}" dt="2020-06-15T16:24:21.230" v="2779"/>
          <ac:spMkLst>
            <pc:docMk/>
            <pc:sldMk cId="3389241250" sldId="319"/>
            <ac:spMk id="43" creationId="{0CD8582F-7C91-4D61-8CF1-E3190F741EEE}"/>
          </ac:spMkLst>
        </pc:spChg>
        <pc:spChg chg="add mod">
          <ac:chgData name="Majeda Al Hermi" userId="ebe551ee1b006974" providerId="LiveId" clId="{9A2E8018-DFC0-4587-8CCF-E84692DB8287}" dt="2020-06-15T16:24:21.230" v="2779"/>
          <ac:spMkLst>
            <pc:docMk/>
            <pc:sldMk cId="3389241250" sldId="319"/>
            <ac:spMk id="44" creationId="{59C10086-7752-4819-9B50-BEB1C9BFD815}"/>
          </ac:spMkLst>
        </pc:spChg>
        <pc:spChg chg="add mod">
          <ac:chgData name="Majeda Al Hermi" userId="ebe551ee1b006974" providerId="LiveId" clId="{9A2E8018-DFC0-4587-8CCF-E84692DB8287}" dt="2020-06-15T16:24:21.230" v="2779"/>
          <ac:spMkLst>
            <pc:docMk/>
            <pc:sldMk cId="3389241250" sldId="319"/>
            <ac:spMk id="45" creationId="{71B8A111-F315-4482-86E8-E7BB45A9D714}"/>
          </ac:spMkLst>
        </pc:spChg>
        <pc:spChg chg="add mod">
          <ac:chgData name="Majeda Al Hermi" userId="ebe551ee1b006974" providerId="LiveId" clId="{9A2E8018-DFC0-4587-8CCF-E84692DB8287}" dt="2020-06-15T16:24:21.230" v="2779"/>
          <ac:spMkLst>
            <pc:docMk/>
            <pc:sldMk cId="3389241250" sldId="319"/>
            <ac:spMk id="46" creationId="{DC26BA80-ED46-4DF3-913F-C4C692B4C4DE}"/>
          </ac:spMkLst>
        </pc:spChg>
        <pc:spChg chg="add mod">
          <ac:chgData name="Majeda Al Hermi" userId="ebe551ee1b006974" providerId="LiveId" clId="{9A2E8018-DFC0-4587-8CCF-E84692DB8287}" dt="2020-06-15T16:24:21.230" v="2779"/>
          <ac:spMkLst>
            <pc:docMk/>
            <pc:sldMk cId="3389241250" sldId="319"/>
            <ac:spMk id="47" creationId="{764829ED-EBE4-454D-A1BD-DF2DBAE63B4F}"/>
          </ac:spMkLst>
        </pc:spChg>
        <pc:spChg chg="del">
          <ac:chgData name="Majeda Al Hermi" userId="ebe551ee1b006974" providerId="LiveId" clId="{9A2E8018-DFC0-4587-8CCF-E84692DB8287}" dt="2020-06-15T16:20:59.017" v="2710" actId="478"/>
          <ac:spMkLst>
            <pc:docMk/>
            <pc:sldMk cId="3389241250" sldId="319"/>
            <ac:spMk id="73" creationId="{A34CF3ED-B6F9-4C77-8B50-BD43A3B567B8}"/>
          </ac:spMkLst>
        </pc:spChg>
        <pc:spChg chg="del">
          <ac:chgData name="Majeda Al Hermi" userId="ebe551ee1b006974" providerId="LiveId" clId="{9A2E8018-DFC0-4587-8CCF-E84692DB8287}" dt="2020-06-15T16:20:59.017" v="2710" actId="478"/>
          <ac:spMkLst>
            <pc:docMk/>
            <pc:sldMk cId="3389241250" sldId="319"/>
            <ac:spMk id="75" creationId="{11952347-217D-4A25-B635-E6CACECED361}"/>
          </ac:spMkLst>
        </pc:spChg>
        <pc:spChg chg="del">
          <ac:chgData name="Majeda Al Hermi" userId="ebe551ee1b006974" providerId="LiveId" clId="{9A2E8018-DFC0-4587-8CCF-E84692DB8287}" dt="2020-06-15T16:20:59.017" v="2710" actId="478"/>
          <ac:spMkLst>
            <pc:docMk/>
            <pc:sldMk cId="3389241250" sldId="319"/>
            <ac:spMk id="76" creationId="{40D66F91-3628-4A6C-8CEC-A2FAC39C5DF2}"/>
          </ac:spMkLst>
        </pc:spChg>
        <pc:spChg chg="del">
          <ac:chgData name="Majeda Al Hermi" userId="ebe551ee1b006974" providerId="LiveId" clId="{9A2E8018-DFC0-4587-8CCF-E84692DB8287}" dt="2020-06-15T16:20:59.017" v="2710" actId="478"/>
          <ac:spMkLst>
            <pc:docMk/>
            <pc:sldMk cId="3389241250" sldId="319"/>
            <ac:spMk id="77" creationId="{D0E5B2C7-30D0-4141-96F0-54951A2DD100}"/>
          </ac:spMkLst>
        </pc:spChg>
        <pc:spChg chg="del">
          <ac:chgData name="Majeda Al Hermi" userId="ebe551ee1b006974" providerId="LiveId" clId="{9A2E8018-DFC0-4587-8CCF-E84692DB8287}" dt="2020-06-15T16:20:59.017" v="2710" actId="478"/>
          <ac:spMkLst>
            <pc:docMk/>
            <pc:sldMk cId="3389241250" sldId="319"/>
            <ac:spMk id="78" creationId="{2E86C7D2-4E42-4CF8-8CC0-9422F6DDAF3D}"/>
          </ac:spMkLst>
        </pc:spChg>
      </pc:sldChg>
      <pc:sldChg chg="add del">
        <pc:chgData name="Majeda Al Hermi" userId="ebe551ee1b006974" providerId="LiveId" clId="{9A2E8018-DFC0-4587-8CCF-E84692DB8287}" dt="2020-06-15T15:31:36.146" v="1298" actId="2696"/>
        <pc:sldMkLst>
          <pc:docMk/>
          <pc:sldMk cId="2055737613" sldId="320"/>
        </pc:sldMkLst>
      </pc:sldChg>
      <pc:sldChg chg="addSp delSp modSp add mod delAnim modAnim">
        <pc:chgData name="Majeda Al Hermi" userId="ebe551ee1b006974" providerId="LiveId" clId="{9A2E8018-DFC0-4587-8CCF-E84692DB8287}" dt="2020-06-15T16:24:11.435" v="2776" actId="207"/>
        <pc:sldMkLst>
          <pc:docMk/>
          <pc:sldMk cId="3768271463" sldId="321"/>
        </pc:sldMkLst>
        <pc:spChg chg="del">
          <ac:chgData name="Majeda Al Hermi" userId="ebe551ee1b006974" providerId="LiveId" clId="{9A2E8018-DFC0-4587-8CCF-E84692DB8287}" dt="2020-06-15T15:22:26.264" v="1109" actId="478"/>
          <ac:spMkLst>
            <pc:docMk/>
            <pc:sldMk cId="3768271463" sldId="321"/>
            <ac:spMk id="12" creationId="{3D149265-CBF7-4831-85F6-7C4B3CADE5A4}"/>
          </ac:spMkLst>
        </pc:spChg>
        <pc:spChg chg="mod">
          <ac:chgData name="Majeda Al Hermi" userId="ebe551ee1b006974" providerId="LiveId" clId="{9A2E8018-DFC0-4587-8CCF-E84692DB8287}" dt="2020-06-15T15:24:56.295" v="1159" actId="6549"/>
          <ac:spMkLst>
            <pc:docMk/>
            <pc:sldMk cId="3768271463" sldId="321"/>
            <ac:spMk id="29" creationId="{00000000-0000-0000-0000-000000000000}"/>
          </ac:spMkLst>
        </pc:spChg>
        <pc:spChg chg="mod">
          <ac:chgData name="Majeda Al Hermi" userId="ebe551ee1b006974" providerId="LiveId" clId="{9A2E8018-DFC0-4587-8CCF-E84692DB8287}" dt="2020-06-15T15:23:17.189" v="1139"/>
          <ac:spMkLst>
            <pc:docMk/>
            <pc:sldMk cId="3768271463" sldId="321"/>
            <ac:spMk id="39" creationId="{12D52847-7E1E-4BED-8555-89D4AF8823AE}"/>
          </ac:spMkLst>
        </pc:spChg>
        <pc:spChg chg="mod">
          <ac:chgData name="Majeda Al Hermi" userId="ebe551ee1b006974" providerId="LiveId" clId="{9A2E8018-DFC0-4587-8CCF-E84692DB8287}" dt="2020-06-15T15:22:23.140" v="1108" actId="20577"/>
          <ac:spMkLst>
            <pc:docMk/>
            <pc:sldMk cId="3768271463" sldId="321"/>
            <ac:spMk id="41" creationId="{C62F4748-41CE-4AE6-9199-4582ABD14EF3}"/>
          </ac:spMkLst>
        </pc:spChg>
        <pc:spChg chg="add mod">
          <ac:chgData name="Majeda Al Hermi" userId="ebe551ee1b006974" providerId="LiveId" clId="{9A2E8018-DFC0-4587-8CCF-E84692DB8287}" dt="2020-06-15T16:20:13.299" v="2703"/>
          <ac:spMkLst>
            <pc:docMk/>
            <pc:sldMk cId="3768271463" sldId="321"/>
            <ac:spMk id="64" creationId="{EC91B0AD-C2A9-43B8-BCE5-DC8EB1A101B6}"/>
          </ac:spMkLst>
        </pc:spChg>
        <pc:spChg chg="del">
          <ac:chgData name="Majeda Al Hermi" userId="ebe551ee1b006974" providerId="LiveId" clId="{9A2E8018-DFC0-4587-8CCF-E84692DB8287}" dt="2020-06-15T16:20:16.970" v="2704" actId="478"/>
          <ac:spMkLst>
            <pc:docMk/>
            <pc:sldMk cId="3768271463" sldId="321"/>
            <ac:spMk id="73" creationId="{93BAFC97-7171-4A51-8833-9A255D41F23D}"/>
          </ac:spMkLst>
        </pc:spChg>
        <pc:spChg chg="del">
          <ac:chgData name="Majeda Al Hermi" userId="ebe551ee1b006974" providerId="LiveId" clId="{9A2E8018-DFC0-4587-8CCF-E84692DB8287}" dt="2020-06-15T16:20:16.970" v="2704" actId="478"/>
          <ac:spMkLst>
            <pc:docMk/>
            <pc:sldMk cId="3768271463" sldId="321"/>
            <ac:spMk id="74" creationId="{8BFB80DA-526B-491E-93EB-7A5B8A06A5AD}"/>
          </ac:spMkLst>
        </pc:spChg>
        <pc:spChg chg="del">
          <ac:chgData name="Majeda Al Hermi" userId="ebe551ee1b006974" providerId="LiveId" clId="{9A2E8018-DFC0-4587-8CCF-E84692DB8287}" dt="2020-06-15T16:20:16.970" v="2704" actId="478"/>
          <ac:spMkLst>
            <pc:docMk/>
            <pc:sldMk cId="3768271463" sldId="321"/>
            <ac:spMk id="75" creationId="{E809EDDA-1A34-4C6A-90AB-4D880A3F4756}"/>
          </ac:spMkLst>
        </pc:spChg>
        <pc:spChg chg="del">
          <ac:chgData name="Majeda Al Hermi" userId="ebe551ee1b006974" providerId="LiveId" clId="{9A2E8018-DFC0-4587-8CCF-E84692DB8287}" dt="2020-06-15T16:20:16.970" v="2704" actId="478"/>
          <ac:spMkLst>
            <pc:docMk/>
            <pc:sldMk cId="3768271463" sldId="321"/>
            <ac:spMk id="76" creationId="{3C0E9DB5-23D9-407A-979E-23EEE9F18592}"/>
          </ac:spMkLst>
        </pc:spChg>
        <pc:spChg chg="del">
          <ac:chgData name="Majeda Al Hermi" userId="ebe551ee1b006974" providerId="LiveId" clId="{9A2E8018-DFC0-4587-8CCF-E84692DB8287}" dt="2020-06-15T16:20:16.970" v="2704" actId="478"/>
          <ac:spMkLst>
            <pc:docMk/>
            <pc:sldMk cId="3768271463" sldId="321"/>
            <ac:spMk id="77" creationId="{E94C7913-F809-49D2-B87D-7F590A22D2BB}"/>
          </ac:spMkLst>
        </pc:spChg>
        <pc:spChg chg="add del mod ord">
          <ac:chgData name="Majeda Al Hermi" userId="ebe551ee1b006974" providerId="LiveId" clId="{9A2E8018-DFC0-4587-8CCF-E84692DB8287}" dt="2020-06-15T15:32:36.056" v="1309" actId="21"/>
          <ac:spMkLst>
            <pc:docMk/>
            <pc:sldMk cId="3768271463" sldId="321"/>
            <ac:spMk id="78" creationId="{4096328E-AD25-48FD-9B3F-E5919AA06E90}"/>
          </ac:spMkLst>
        </pc:spChg>
        <pc:spChg chg="mod">
          <ac:chgData name="Majeda Al Hermi" userId="ebe551ee1b006974" providerId="LiveId" clId="{9A2E8018-DFC0-4587-8CCF-E84692DB8287}" dt="2020-06-15T15:25:17.444" v="1165"/>
          <ac:spMkLst>
            <pc:docMk/>
            <pc:sldMk cId="3768271463" sldId="321"/>
            <ac:spMk id="80" creationId="{F3E671D8-7C09-47E2-9817-4A29466BFD67}"/>
          </ac:spMkLst>
        </pc:spChg>
        <pc:spChg chg="mod">
          <ac:chgData name="Majeda Al Hermi" userId="ebe551ee1b006974" providerId="LiveId" clId="{9A2E8018-DFC0-4587-8CCF-E84692DB8287}" dt="2020-06-15T15:25:17.444" v="1165"/>
          <ac:spMkLst>
            <pc:docMk/>
            <pc:sldMk cId="3768271463" sldId="321"/>
            <ac:spMk id="81" creationId="{68282E0B-6763-44B1-89AC-756BFF1AF276}"/>
          </ac:spMkLst>
        </pc:spChg>
        <pc:spChg chg="mod">
          <ac:chgData name="Majeda Al Hermi" userId="ebe551ee1b006974" providerId="LiveId" clId="{9A2E8018-DFC0-4587-8CCF-E84692DB8287}" dt="2020-06-15T15:25:17.444" v="1165"/>
          <ac:spMkLst>
            <pc:docMk/>
            <pc:sldMk cId="3768271463" sldId="321"/>
            <ac:spMk id="82" creationId="{92144C65-1A59-4BEC-ACEF-B6D369CD36AF}"/>
          </ac:spMkLst>
        </pc:spChg>
        <pc:spChg chg="mod">
          <ac:chgData name="Majeda Al Hermi" userId="ebe551ee1b006974" providerId="LiveId" clId="{9A2E8018-DFC0-4587-8CCF-E84692DB8287}" dt="2020-06-15T15:25:17.444" v="1165"/>
          <ac:spMkLst>
            <pc:docMk/>
            <pc:sldMk cId="3768271463" sldId="321"/>
            <ac:spMk id="83" creationId="{F67C8084-D55C-4AC1-8838-3AF216A9A09C}"/>
          </ac:spMkLst>
        </pc:spChg>
        <pc:spChg chg="mod">
          <ac:chgData name="Majeda Al Hermi" userId="ebe551ee1b006974" providerId="LiveId" clId="{9A2E8018-DFC0-4587-8CCF-E84692DB8287}" dt="2020-06-15T15:25:17.444" v="1165"/>
          <ac:spMkLst>
            <pc:docMk/>
            <pc:sldMk cId="3768271463" sldId="321"/>
            <ac:spMk id="84" creationId="{9E0C7D38-3EB2-46E0-95E7-7DC2914D4C43}"/>
          </ac:spMkLst>
        </pc:spChg>
        <pc:spChg chg="mod">
          <ac:chgData name="Majeda Al Hermi" userId="ebe551ee1b006974" providerId="LiveId" clId="{9A2E8018-DFC0-4587-8CCF-E84692DB8287}" dt="2020-06-15T15:25:17.444" v="1165"/>
          <ac:spMkLst>
            <pc:docMk/>
            <pc:sldMk cId="3768271463" sldId="321"/>
            <ac:spMk id="85" creationId="{7E96FC5C-3345-4821-AD4C-22E9DEC51E8B}"/>
          </ac:spMkLst>
        </pc:spChg>
        <pc:spChg chg="add mod">
          <ac:chgData name="Majeda Al Hermi" userId="ebe551ee1b006974" providerId="LiveId" clId="{9A2E8018-DFC0-4587-8CCF-E84692DB8287}" dt="2020-06-15T16:23:58.782" v="2774"/>
          <ac:spMkLst>
            <pc:docMk/>
            <pc:sldMk cId="3768271463" sldId="321"/>
            <ac:spMk id="86" creationId="{0A456865-7417-425E-93A2-1381445A69E4}"/>
          </ac:spMkLst>
        </pc:spChg>
        <pc:spChg chg="add mod">
          <ac:chgData name="Majeda Al Hermi" userId="ebe551ee1b006974" providerId="LiveId" clId="{9A2E8018-DFC0-4587-8CCF-E84692DB8287}" dt="2020-06-15T16:23:58.782" v="2774"/>
          <ac:spMkLst>
            <pc:docMk/>
            <pc:sldMk cId="3768271463" sldId="321"/>
            <ac:spMk id="87" creationId="{243EFAE0-CBED-4B7D-B978-9441CCA45161}"/>
          </ac:spMkLst>
        </pc:spChg>
        <pc:spChg chg="add mod">
          <ac:chgData name="Majeda Al Hermi" userId="ebe551ee1b006974" providerId="LiveId" clId="{9A2E8018-DFC0-4587-8CCF-E84692DB8287}" dt="2020-06-15T16:24:11.435" v="2776" actId="207"/>
          <ac:spMkLst>
            <pc:docMk/>
            <pc:sldMk cId="3768271463" sldId="321"/>
            <ac:spMk id="88" creationId="{9028AAB0-5F64-416A-AA45-69C88F0EEAA6}"/>
          </ac:spMkLst>
        </pc:spChg>
        <pc:spChg chg="add mod">
          <ac:chgData name="Majeda Al Hermi" userId="ebe551ee1b006974" providerId="LiveId" clId="{9A2E8018-DFC0-4587-8CCF-E84692DB8287}" dt="2020-06-15T16:24:06.827" v="2775" actId="207"/>
          <ac:spMkLst>
            <pc:docMk/>
            <pc:sldMk cId="3768271463" sldId="321"/>
            <ac:spMk id="89" creationId="{C8341B8D-8CC2-4B7F-B6AD-85799E20FCDF}"/>
          </ac:spMkLst>
        </pc:spChg>
        <pc:spChg chg="add mod">
          <ac:chgData name="Majeda Al Hermi" userId="ebe551ee1b006974" providerId="LiveId" clId="{9A2E8018-DFC0-4587-8CCF-E84692DB8287}" dt="2020-06-15T16:23:58.782" v="2774"/>
          <ac:spMkLst>
            <pc:docMk/>
            <pc:sldMk cId="3768271463" sldId="321"/>
            <ac:spMk id="90" creationId="{8ADE55E5-9C78-4158-BA8F-92C25A2EBB00}"/>
          </ac:spMkLst>
        </pc:spChg>
        <pc:grpChg chg="del">
          <ac:chgData name="Majeda Al Hermi" userId="ebe551ee1b006974" providerId="LiveId" clId="{9A2E8018-DFC0-4587-8CCF-E84692DB8287}" dt="2020-06-15T15:24:58.967" v="1160" actId="21"/>
          <ac:grpSpMkLst>
            <pc:docMk/>
            <pc:sldMk cId="3768271463" sldId="321"/>
            <ac:grpSpMk id="16" creationId="{50C483AE-F0AE-4090-98C4-A6EF9369854D}"/>
          </ac:grpSpMkLst>
        </pc:grpChg>
        <pc:grpChg chg="del">
          <ac:chgData name="Majeda Al Hermi" userId="ebe551ee1b006974" providerId="LiveId" clId="{9A2E8018-DFC0-4587-8CCF-E84692DB8287}" dt="2020-06-15T15:32:36.056" v="1309" actId="21"/>
          <ac:grpSpMkLst>
            <pc:docMk/>
            <pc:sldMk cId="3768271463" sldId="321"/>
            <ac:grpSpMk id="44" creationId="{B029C05A-AD20-46C2-89FB-90D0D7E4A1A5}"/>
          </ac:grpSpMkLst>
        </pc:grpChg>
        <pc:grpChg chg="add mod">
          <ac:chgData name="Majeda Al Hermi" userId="ebe551ee1b006974" providerId="LiveId" clId="{9A2E8018-DFC0-4587-8CCF-E84692DB8287}" dt="2020-06-15T15:25:17.444" v="1165"/>
          <ac:grpSpMkLst>
            <pc:docMk/>
            <pc:sldMk cId="3768271463" sldId="321"/>
            <ac:grpSpMk id="79" creationId="{FD855ABF-F991-4ACC-B68E-55A184759E7C}"/>
          </ac:grpSpMkLst>
        </pc:grpChg>
      </pc:sldChg>
      <pc:sldChg chg="addSp delSp modSp add mod modAnim">
        <pc:chgData name="Majeda Al Hermi" userId="ebe551ee1b006974" providerId="LiveId" clId="{9A2E8018-DFC0-4587-8CCF-E84692DB8287}" dt="2020-06-15T16:24:19.027" v="2778"/>
        <pc:sldMkLst>
          <pc:docMk/>
          <pc:sldMk cId="1851995902" sldId="322"/>
        </pc:sldMkLst>
        <pc:spChg chg="add mod">
          <ac:chgData name="Majeda Al Hermi" userId="ebe551ee1b006974" providerId="LiveId" clId="{9A2E8018-DFC0-4587-8CCF-E84692DB8287}" dt="2020-06-15T15:29:23.545" v="1262" actId="1035"/>
          <ac:spMkLst>
            <pc:docMk/>
            <pc:sldMk cId="1851995902" sldId="322"/>
            <ac:spMk id="2" creationId="{5F6EC744-5DC7-478C-A72A-B72719B3241B}"/>
          </ac:spMkLst>
        </pc:spChg>
        <pc:spChg chg="add mod">
          <ac:chgData name="Majeda Al Hermi" userId="ebe551ee1b006974" providerId="LiveId" clId="{9A2E8018-DFC0-4587-8CCF-E84692DB8287}" dt="2020-06-15T15:29:29.747" v="1264" actId="1076"/>
          <ac:spMkLst>
            <pc:docMk/>
            <pc:sldMk cId="1851995902" sldId="322"/>
            <ac:spMk id="4" creationId="{2809575E-7EF1-49CF-8F7B-8D57B7D6934D}"/>
          </ac:spMkLst>
        </pc:spChg>
        <pc:spChg chg="add mod">
          <ac:chgData name="Majeda Al Hermi" userId="ebe551ee1b006974" providerId="LiveId" clId="{9A2E8018-DFC0-4587-8CCF-E84692DB8287}" dt="2020-06-15T15:29:11.095" v="1253" actId="14100"/>
          <ac:spMkLst>
            <pc:docMk/>
            <pc:sldMk cId="1851995902" sldId="322"/>
            <ac:spMk id="5" creationId="{99D34392-504F-4638-9D39-F090B7720E3A}"/>
          </ac:spMkLst>
        </pc:spChg>
        <pc:spChg chg="add mod">
          <ac:chgData name="Majeda Al Hermi" userId="ebe551ee1b006974" providerId="LiveId" clId="{9A2E8018-DFC0-4587-8CCF-E84692DB8287}" dt="2020-06-15T15:30:05.926" v="1279" actId="1076"/>
          <ac:spMkLst>
            <pc:docMk/>
            <pc:sldMk cId="1851995902" sldId="322"/>
            <ac:spMk id="6" creationId="{2418802C-251D-41F4-87AB-8DD0E67166D7}"/>
          </ac:spMkLst>
        </pc:spChg>
        <pc:spChg chg="add del mod">
          <ac:chgData name="Majeda Al Hermi" userId="ebe551ee1b006974" providerId="LiveId" clId="{9A2E8018-DFC0-4587-8CCF-E84692DB8287}" dt="2020-06-15T15:32:02.640" v="1304" actId="478"/>
          <ac:spMkLst>
            <pc:docMk/>
            <pc:sldMk cId="1851995902" sldId="322"/>
            <ac:spMk id="8" creationId="{0D03284E-B79C-4660-9E6F-D8B4468042C4}"/>
          </ac:spMkLst>
        </pc:spChg>
        <pc:spChg chg="mod">
          <ac:chgData name="Majeda Al Hermi" userId="ebe551ee1b006974" providerId="LiveId" clId="{9A2E8018-DFC0-4587-8CCF-E84692DB8287}" dt="2020-06-15T15:26:43.859" v="1176" actId="1076"/>
          <ac:spMkLst>
            <pc:docMk/>
            <pc:sldMk cId="1851995902" sldId="322"/>
            <ac:spMk id="16" creationId="{A6B4451B-E3D7-4B32-94A9-49AAABD2572B}"/>
          </ac:spMkLst>
        </pc:spChg>
        <pc:spChg chg="mod">
          <ac:chgData name="Majeda Al Hermi" userId="ebe551ee1b006974" providerId="LiveId" clId="{9A2E8018-DFC0-4587-8CCF-E84692DB8287}" dt="2020-06-15T15:26:22.832" v="1175" actId="1076"/>
          <ac:spMkLst>
            <pc:docMk/>
            <pc:sldMk cId="1851995902" sldId="322"/>
            <ac:spMk id="18" creationId="{11C609B5-66BB-46CB-8645-E8731FDA642A}"/>
          </ac:spMkLst>
        </pc:spChg>
        <pc:spChg chg="mod">
          <ac:chgData name="Majeda Al Hermi" userId="ebe551ee1b006974" providerId="LiveId" clId="{9A2E8018-DFC0-4587-8CCF-E84692DB8287}" dt="2020-06-15T15:30:33.357" v="1290" actId="1076"/>
          <ac:spMkLst>
            <pc:docMk/>
            <pc:sldMk cId="1851995902" sldId="322"/>
            <ac:spMk id="19" creationId="{3E2FA3CB-910A-474B-B73D-31904FC7AC39}"/>
          </ac:spMkLst>
        </pc:spChg>
        <pc:spChg chg="mod">
          <ac:chgData name="Majeda Al Hermi" userId="ebe551ee1b006974" providerId="LiveId" clId="{9A2E8018-DFC0-4587-8CCF-E84692DB8287}" dt="2020-06-15T15:26:43.859" v="1176" actId="1076"/>
          <ac:spMkLst>
            <pc:docMk/>
            <pc:sldMk cId="1851995902" sldId="322"/>
            <ac:spMk id="20" creationId="{C4A31130-DAD8-46C2-AA14-94EBF5E4A526}"/>
          </ac:spMkLst>
        </pc:spChg>
        <pc:spChg chg="mod">
          <ac:chgData name="Majeda Al Hermi" userId="ebe551ee1b006974" providerId="LiveId" clId="{9A2E8018-DFC0-4587-8CCF-E84692DB8287}" dt="2020-06-15T16:20:41.161" v="2707"/>
          <ac:spMkLst>
            <pc:docMk/>
            <pc:sldMk cId="1851995902" sldId="322"/>
            <ac:spMk id="46" creationId="{15FBBBCB-7D94-4CE6-8260-BD29BB7750A7}"/>
          </ac:spMkLst>
        </pc:spChg>
        <pc:spChg chg="add mod">
          <ac:chgData name="Majeda Al Hermi" userId="ebe551ee1b006974" providerId="LiveId" clId="{9A2E8018-DFC0-4587-8CCF-E84692DB8287}" dt="2020-06-15T15:32:17.980" v="1305"/>
          <ac:spMkLst>
            <pc:docMk/>
            <pc:sldMk cId="1851995902" sldId="322"/>
            <ac:spMk id="48" creationId="{C43E1D18-3404-46D6-8916-69BE7E4FF80C}"/>
          </ac:spMkLst>
        </pc:spChg>
        <pc:spChg chg="mod">
          <ac:chgData name="Majeda Al Hermi" userId="ebe551ee1b006974" providerId="LiveId" clId="{9A2E8018-DFC0-4587-8CCF-E84692DB8287}" dt="2020-06-15T15:32:17.980" v="1305"/>
          <ac:spMkLst>
            <pc:docMk/>
            <pc:sldMk cId="1851995902" sldId="322"/>
            <ac:spMk id="50" creationId="{CD3A9B49-AA21-443F-AF1E-96832BCCAB44}"/>
          </ac:spMkLst>
        </pc:spChg>
        <pc:spChg chg="mod">
          <ac:chgData name="Majeda Al Hermi" userId="ebe551ee1b006974" providerId="LiveId" clId="{9A2E8018-DFC0-4587-8CCF-E84692DB8287}" dt="2020-06-15T15:32:17.980" v="1305"/>
          <ac:spMkLst>
            <pc:docMk/>
            <pc:sldMk cId="1851995902" sldId="322"/>
            <ac:spMk id="51" creationId="{349B04DD-F35D-4F76-9E64-90EBC2339775}"/>
          </ac:spMkLst>
        </pc:spChg>
        <pc:spChg chg="mod">
          <ac:chgData name="Majeda Al Hermi" userId="ebe551ee1b006974" providerId="LiveId" clId="{9A2E8018-DFC0-4587-8CCF-E84692DB8287}" dt="2020-06-15T15:32:17.980" v="1305"/>
          <ac:spMkLst>
            <pc:docMk/>
            <pc:sldMk cId="1851995902" sldId="322"/>
            <ac:spMk id="52" creationId="{E917957D-56CE-45BC-A998-CB53147807CF}"/>
          </ac:spMkLst>
        </pc:spChg>
        <pc:spChg chg="mod">
          <ac:chgData name="Majeda Al Hermi" userId="ebe551ee1b006974" providerId="LiveId" clId="{9A2E8018-DFC0-4587-8CCF-E84692DB8287}" dt="2020-06-15T15:32:17.980" v="1305"/>
          <ac:spMkLst>
            <pc:docMk/>
            <pc:sldMk cId="1851995902" sldId="322"/>
            <ac:spMk id="53" creationId="{9FFB820E-64F4-4A17-BC3A-2F5D1DE9BE07}"/>
          </ac:spMkLst>
        </pc:spChg>
        <pc:spChg chg="mod">
          <ac:chgData name="Majeda Al Hermi" userId="ebe551ee1b006974" providerId="LiveId" clId="{9A2E8018-DFC0-4587-8CCF-E84692DB8287}" dt="2020-06-15T15:32:17.980" v="1305"/>
          <ac:spMkLst>
            <pc:docMk/>
            <pc:sldMk cId="1851995902" sldId="322"/>
            <ac:spMk id="54" creationId="{53555060-357F-4A27-8AD3-51770D1E6BF9}"/>
          </ac:spMkLst>
        </pc:spChg>
        <pc:spChg chg="mod">
          <ac:chgData name="Majeda Al Hermi" userId="ebe551ee1b006974" providerId="LiveId" clId="{9A2E8018-DFC0-4587-8CCF-E84692DB8287}" dt="2020-06-15T15:32:17.980" v="1305"/>
          <ac:spMkLst>
            <pc:docMk/>
            <pc:sldMk cId="1851995902" sldId="322"/>
            <ac:spMk id="55" creationId="{9BC4FD1C-D12E-4890-8947-EF5C07DC6321}"/>
          </ac:spMkLst>
        </pc:spChg>
        <pc:spChg chg="mod">
          <ac:chgData name="Majeda Al Hermi" userId="ebe551ee1b006974" providerId="LiveId" clId="{9A2E8018-DFC0-4587-8CCF-E84692DB8287}" dt="2020-06-15T15:26:22.832" v="1175" actId="1076"/>
          <ac:spMkLst>
            <pc:docMk/>
            <pc:sldMk cId="1851995902" sldId="322"/>
            <ac:spMk id="56" creationId="{8E0851B6-FD53-49B8-AD73-1317C3FD7608}"/>
          </ac:spMkLst>
        </pc:spChg>
        <pc:spChg chg="add del mod">
          <ac:chgData name="Majeda Al Hermi" userId="ebe551ee1b006974" providerId="LiveId" clId="{9A2E8018-DFC0-4587-8CCF-E84692DB8287}" dt="2020-06-15T15:32:25.322" v="1307"/>
          <ac:spMkLst>
            <pc:docMk/>
            <pc:sldMk cId="1851995902" sldId="322"/>
            <ac:spMk id="57" creationId="{8E834CED-4296-47E3-8884-E56EECF8E49E}"/>
          </ac:spMkLst>
        </pc:spChg>
        <pc:spChg chg="mod">
          <ac:chgData name="Majeda Al Hermi" userId="ebe551ee1b006974" providerId="LiveId" clId="{9A2E8018-DFC0-4587-8CCF-E84692DB8287}" dt="2020-06-15T15:26:22.832" v="1175" actId="1076"/>
          <ac:spMkLst>
            <pc:docMk/>
            <pc:sldMk cId="1851995902" sldId="322"/>
            <ac:spMk id="59" creationId="{38C84F3B-8312-40FF-A5FD-FD7D2097318E}"/>
          </ac:spMkLst>
        </pc:spChg>
        <pc:spChg chg="mod">
          <ac:chgData name="Majeda Al Hermi" userId="ebe551ee1b006974" providerId="LiveId" clId="{9A2E8018-DFC0-4587-8CCF-E84692DB8287}" dt="2020-06-15T15:25:57.800" v="1169" actId="1076"/>
          <ac:spMkLst>
            <pc:docMk/>
            <pc:sldMk cId="1851995902" sldId="322"/>
            <ac:spMk id="60" creationId="{86BDEF41-2BD8-4BBF-9DE1-5865DCD9C9FB}"/>
          </ac:spMkLst>
        </pc:spChg>
        <pc:spChg chg="mod">
          <ac:chgData name="Majeda Al Hermi" userId="ebe551ee1b006974" providerId="LiveId" clId="{9A2E8018-DFC0-4587-8CCF-E84692DB8287}" dt="2020-06-15T15:27:15.883" v="1215" actId="1035"/>
          <ac:spMkLst>
            <pc:docMk/>
            <pc:sldMk cId="1851995902" sldId="322"/>
            <ac:spMk id="61" creationId="{C9C4BECE-E8DC-4E91-BE3A-FFD0FEC55629}"/>
          </ac:spMkLst>
        </pc:spChg>
        <pc:spChg chg="mod">
          <ac:chgData name="Majeda Al Hermi" userId="ebe551ee1b006974" providerId="LiveId" clId="{9A2E8018-DFC0-4587-8CCF-E84692DB8287}" dt="2020-06-15T15:27:15.883" v="1215" actId="1035"/>
          <ac:spMkLst>
            <pc:docMk/>
            <pc:sldMk cId="1851995902" sldId="322"/>
            <ac:spMk id="62" creationId="{7961A893-8F93-43BE-B3F8-8F81747DEF16}"/>
          </ac:spMkLst>
        </pc:spChg>
        <pc:spChg chg="mod">
          <ac:chgData name="Majeda Al Hermi" userId="ebe551ee1b006974" providerId="LiveId" clId="{9A2E8018-DFC0-4587-8CCF-E84692DB8287}" dt="2020-06-15T15:32:21.198" v="1306"/>
          <ac:spMkLst>
            <pc:docMk/>
            <pc:sldMk cId="1851995902" sldId="322"/>
            <ac:spMk id="63" creationId="{2798343A-A7F7-447A-A1FE-AB018BCE8619}"/>
          </ac:spMkLst>
        </pc:spChg>
        <pc:spChg chg="del">
          <ac:chgData name="Majeda Al Hermi" userId="ebe551ee1b006974" providerId="LiveId" clId="{9A2E8018-DFC0-4587-8CCF-E84692DB8287}" dt="2020-06-15T15:32:00.734" v="1303" actId="478"/>
          <ac:spMkLst>
            <pc:docMk/>
            <pc:sldMk cId="1851995902" sldId="322"/>
            <ac:spMk id="64" creationId="{49B683CA-2359-4F51-898A-FA833A4F7280}"/>
          </ac:spMkLst>
        </pc:spChg>
        <pc:spChg chg="mod">
          <ac:chgData name="Majeda Al Hermi" userId="ebe551ee1b006974" providerId="LiveId" clId="{9A2E8018-DFC0-4587-8CCF-E84692DB8287}" dt="2020-06-15T15:32:21.198" v="1306"/>
          <ac:spMkLst>
            <pc:docMk/>
            <pc:sldMk cId="1851995902" sldId="322"/>
            <ac:spMk id="65" creationId="{B735CC9A-A59E-4B48-8A9D-CB4C8DC3BAF7}"/>
          </ac:spMkLst>
        </pc:spChg>
        <pc:spChg chg="mod">
          <ac:chgData name="Majeda Al Hermi" userId="ebe551ee1b006974" providerId="LiveId" clId="{9A2E8018-DFC0-4587-8CCF-E84692DB8287}" dt="2020-06-15T15:32:21.198" v="1306"/>
          <ac:spMkLst>
            <pc:docMk/>
            <pc:sldMk cId="1851995902" sldId="322"/>
            <ac:spMk id="66" creationId="{A65E2D22-027F-40C8-8CED-D874CC24CDA3}"/>
          </ac:spMkLst>
        </pc:spChg>
        <pc:spChg chg="mod">
          <ac:chgData name="Majeda Al Hermi" userId="ebe551ee1b006974" providerId="LiveId" clId="{9A2E8018-DFC0-4587-8CCF-E84692DB8287}" dt="2020-06-15T15:32:21.198" v="1306"/>
          <ac:spMkLst>
            <pc:docMk/>
            <pc:sldMk cId="1851995902" sldId="322"/>
            <ac:spMk id="67" creationId="{546947BB-D2BF-4FDA-945D-B1A51D82EC86}"/>
          </ac:spMkLst>
        </pc:spChg>
        <pc:spChg chg="mod">
          <ac:chgData name="Majeda Al Hermi" userId="ebe551ee1b006974" providerId="LiveId" clId="{9A2E8018-DFC0-4587-8CCF-E84692DB8287}" dt="2020-06-15T15:32:21.198" v="1306"/>
          <ac:spMkLst>
            <pc:docMk/>
            <pc:sldMk cId="1851995902" sldId="322"/>
            <ac:spMk id="68" creationId="{8B4BD12A-9E2E-4161-9EA2-ABB258B307F1}"/>
          </ac:spMkLst>
        </pc:spChg>
        <pc:spChg chg="mod">
          <ac:chgData name="Majeda Al Hermi" userId="ebe551ee1b006974" providerId="LiveId" clId="{9A2E8018-DFC0-4587-8CCF-E84692DB8287}" dt="2020-06-15T15:32:21.198" v="1306"/>
          <ac:spMkLst>
            <pc:docMk/>
            <pc:sldMk cId="1851995902" sldId="322"/>
            <ac:spMk id="69" creationId="{0D7C582A-6AD3-4656-BBCC-E5BDE460B726}"/>
          </ac:spMkLst>
        </pc:spChg>
        <pc:spChg chg="add mod">
          <ac:chgData name="Majeda Al Hermi" userId="ebe551ee1b006974" providerId="LiveId" clId="{9A2E8018-DFC0-4587-8CCF-E84692DB8287}" dt="2020-06-15T16:24:19.027" v="2778"/>
          <ac:spMkLst>
            <pc:docMk/>
            <pc:sldMk cId="1851995902" sldId="322"/>
            <ac:spMk id="70" creationId="{4E2AE052-E4C6-44BF-B6AC-545B55D3B0E6}"/>
          </ac:spMkLst>
        </pc:spChg>
        <pc:spChg chg="add mod">
          <ac:chgData name="Majeda Al Hermi" userId="ebe551ee1b006974" providerId="LiveId" clId="{9A2E8018-DFC0-4587-8CCF-E84692DB8287}" dt="2020-06-15T16:24:19.027" v="2778"/>
          <ac:spMkLst>
            <pc:docMk/>
            <pc:sldMk cId="1851995902" sldId="322"/>
            <ac:spMk id="71" creationId="{9DACD80E-066C-4B15-A383-29D873BA2F0D}"/>
          </ac:spMkLst>
        </pc:spChg>
        <pc:spChg chg="add mod">
          <ac:chgData name="Majeda Al Hermi" userId="ebe551ee1b006974" providerId="LiveId" clId="{9A2E8018-DFC0-4587-8CCF-E84692DB8287}" dt="2020-06-15T16:24:19.027" v="2778"/>
          <ac:spMkLst>
            <pc:docMk/>
            <pc:sldMk cId="1851995902" sldId="322"/>
            <ac:spMk id="72" creationId="{95884649-2896-49BA-8DF2-A5341D68761C}"/>
          </ac:spMkLst>
        </pc:spChg>
        <pc:spChg chg="del">
          <ac:chgData name="Majeda Al Hermi" userId="ebe551ee1b006974" providerId="LiveId" clId="{9A2E8018-DFC0-4587-8CCF-E84692DB8287}" dt="2020-06-15T16:20:44.879" v="2708" actId="478"/>
          <ac:spMkLst>
            <pc:docMk/>
            <pc:sldMk cId="1851995902" sldId="322"/>
            <ac:spMk id="73" creationId="{A34CF3ED-B6F9-4C77-8B50-BD43A3B567B8}"/>
          </ac:spMkLst>
        </pc:spChg>
        <pc:spChg chg="del">
          <ac:chgData name="Majeda Al Hermi" userId="ebe551ee1b006974" providerId="LiveId" clId="{9A2E8018-DFC0-4587-8CCF-E84692DB8287}" dt="2020-06-15T16:20:44.879" v="2708" actId="478"/>
          <ac:spMkLst>
            <pc:docMk/>
            <pc:sldMk cId="1851995902" sldId="322"/>
            <ac:spMk id="75" creationId="{11952347-217D-4A25-B635-E6CACECED361}"/>
          </ac:spMkLst>
        </pc:spChg>
        <pc:spChg chg="del">
          <ac:chgData name="Majeda Al Hermi" userId="ebe551ee1b006974" providerId="LiveId" clId="{9A2E8018-DFC0-4587-8CCF-E84692DB8287}" dt="2020-06-15T16:20:44.879" v="2708" actId="478"/>
          <ac:spMkLst>
            <pc:docMk/>
            <pc:sldMk cId="1851995902" sldId="322"/>
            <ac:spMk id="76" creationId="{40D66F91-3628-4A6C-8CEC-A2FAC39C5DF2}"/>
          </ac:spMkLst>
        </pc:spChg>
        <pc:spChg chg="del">
          <ac:chgData name="Majeda Al Hermi" userId="ebe551ee1b006974" providerId="LiveId" clId="{9A2E8018-DFC0-4587-8CCF-E84692DB8287}" dt="2020-06-15T16:20:44.879" v="2708" actId="478"/>
          <ac:spMkLst>
            <pc:docMk/>
            <pc:sldMk cId="1851995902" sldId="322"/>
            <ac:spMk id="77" creationId="{D0E5B2C7-30D0-4141-96F0-54951A2DD100}"/>
          </ac:spMkLst>
        </pc:spChg>
        <pc:spChg chg="del">
          <ac:chgData name="Majeda Al Hermi" userId="ebe551ee1b006974" providerId="LiveId" clId="{9A2E8018-DFC0-4587-8CCF-E84692DB8287}" dt="2020-06-15T16:20:44.879" v="2708" actId="478"/>
          <ac:spMkLst>
            <pc:docMk/>
            <pc:sldMk cId="1851995902" sldId="322"/>
            <ac:spMk id="78" creationId="{2E86C7D2-4E42-4CF8-8CC0-9422F6DDAF3D}"/>
          </ac:spMkLst>
        </pc:spChg>
        <pc:spChg chg="add mod">
          <ac:chgData name="Majeda Al Hermi" userId="ebe551ee1b006974" providerId="LiveId" clId="{9A2E8018-DFC0-4587-8CCF-E84692DB8287}" dt="2020-06-15T16:24:19.027" v="2778"/>
          <ac:spMkLst>
            <pc:docMk/>
            <pc:sldMk cId="1851995902" sldId="322"/>
            <ac:spMk id="93" creationId="{328D8DD6-F22A-473E-B926-72AE466CB642}"/>
          </ac:spMkLst>
        </pc:spChg>
        <pc:spChg chg="add mod">
          <ac:chgData name="Majeda Al Hermi" userId="ebe551ee1b006974" providerId="LiveId" clId="{9A2E8018-DFC0-4587-8CCF-E84692DB8287}" dt="2020-06-15T16:24:19.027" v="2778"/>
          <ac:spMkLst>
            <pc:docMk/>
            <pc:sldMk cId="1851995902" sldId="322"/>
            <ac:spMk id="94" creationId="{E35CE292-6C19-4B98-B12C-806FE104B012}"/>
          </ac:spMkLst>
        </pc:spChg>
        <pc:grpChg chg="mod">
          <ac:chgData name="Majeda Al Hermi" userId="ebe551ee1b006974" providerId="LiveId" clId="{9A2E8018-DFC0-4587-8CCF-E84692DB8287}" dt="2020-06-15T15:26:43.859" v="1176" actId="1076"/>
          <ac:grpSpMkLst>
            <pc:docMk/>
            <pc:sldMk cId="1851995902" sldId="322"/>
            <ac:grpSpMk id="17" creationId="{7D056405-1115-4206-9EFD-DD8F84451302}"/>
          </ac:grpSpMkLst>
        </pc:grpChg>
        <pc:grpChg chg="add mod">
          <ac:chgData name="Majeda Al Hermi" userId="ebe551ee1b006974" providerId="LiveId" clId="{9A2E8018-DFC0-4587-8CCF-E84692DB8287}" dt="2020-06-15T15:32:17.980" v="1305"/>
          <ac:grpSpMkLst>
            <pc:docMk/>
            <pc:sldMk cId="1851995902" sldId="322"/>
            <ac:grpSpMk id="49" creationId="{1DEE3E98-A693-4AF4-A2B9-9A2FC3D1CB77}"/>
          </ac:grpSpMkLst>
        </pc:grpChg>
        <pc:grpChg chg="add del mod">
          <ac:chgData name="Majeda Al Hermi" userId="ebe551ee1b006974" providerId="LiveId" clId="{9A2E8018-DFC0-4587-8CCF-E84692DB8287}" dt="2020-06-15T15:32:25.322" v="1307"/>
          <ac:grpSpMkLst>
            <pc:docMk/>
            <pc:sldMk cId="1851995902" sldId="322"/>
            <ac:grpSpMk id="58" creationId="{F255AB40-3F66-4E5C-912B-58407AAFF00C}"/>
          </ac:grpSpMkLst>
        </pc:grpChg>
        <pc:grpChg chg="del">
          <ac:chgData name="Majeda Al Hermi" userId="ebe551ee1b006974" providerId="LiveId" clId="{9A2E8018-DFC0-4587-8CCF-E84692DB8287}" dt="2020-06-15T15:32:00.734" v="1303" actId="478"/>
          <ac:grpSpMkLst>
            <pc:docMk/>
            <pc:sldMk cId="1851995902" sldId="322"/>
            <ac:grpSpMk id="74" creationId="{D79F5676-A62F-4E33-A52B-A3B88ACCDC6C}"/>
          </ac:grpSpMkLst>
        </pc:grpChg>
        <pc:picChg chg="mod">
          <ac:chgData name="Majeda Al Hermi" userId="ebe551ee1b006974" providerId="LiveId" clId="{9A2E8018-DFC0-4587-8CCF-E84692DB8287}" dt="2020-06-15T15:26:22.832" v="1175" actId="1076"/>
          <ac:picMkLst>
            <pc:docMk/>
            <pc:sldMk cId="1851995902" sldId="322"/>
            <ac:picMk id="15" creationId="{6E8C8FA7-D313-4BEE-8847-9A398EFA4A40}"/>
          </ac:picMkLst>
        </pc:picChg>
        <pc:picChg chg="mod">
          <ac:chgData name="Majeda Al Hermi" userId="ebe551ee1b006974" providerId="LiveId" clId="{9A2E8018-DFC0-4587-8CCF-E84692DB8287}" dt="2020-06-15T15:27:15.883" v="1215" actId="1035"/>
          <ac:picMkLst>
            <pc:docMk/>
            <pc:sldMk cId="1851995902" sldId="322"/>
            <ac:picMk id="2055" creationId="{5657BF52-6DBE-4820-9845-8A4A42614A61}"/>
          </ac:picMkLst>
        </pc:picChg>
        <pc:picChg chg="mod">
          <ac:chgData name="Majeda Al Hermi" userId="ebe551ee1b006974" providerId="LiveId" clId="{9A2E8018-DFC0-4587-8CCF-E84692DB8287}" dt="2020-06-15T15:25:57.800" v="1169" actId="1076"/>
          <ac:picMkLst>
            <pc:docMk/>
            <pc:sldMk cId="1851995902" sldId="322"/>
            <ac:picMk id="2056" creationId="{7BF5D6DE-2D95-4411-9E36-CDBF5FC39E2B}"/>
          </ac:picMkLst>
        </pc:picChg>
        <pc:picChg chg="mod">
          <ac:chgData name="Majeda Al Hermi" userId="ebe551ee1b006974" providerId="LiveId" clId="{9A2E8018-DFC0-4587-8CCF-E84692DB8287}" dt="2020-06-15T15:26:43.859" v="1176" actId="1076"/>
          <ac:picMkLst>
            <pc:docMk/>
            <pc:sldMk cId="1851995902" sldId="322"/>
            <ac:picMk id="2058" creationId="{B0DD3DF7-7199-4E61-8570-427499173710}"/>
          </ac:picMkLst>
        </pc:picChg>
        <pc:picChg chg="mod">
          <ac:chgData name="Majeda Al Hermi" userId="ebe551ee1b006974" providerId="LiveId" clId="{9A2E8018-DFC0-4587-8CCF-E84692DB8287}" dt="2020-06-15T15:27:15.883" v="1215" actId="1035"/>
          <ac:picMkLst>
            <pc:docMk/>
            <pc:sldMk cId="1851995902" sldId="322"/>
            <ac:picMk id="2060" creationId="{F6CCBE52-7533-4DD0-9F24-B9E1D9AE417E}"/>
          </ac:picMkLst>
        </pc:picChg>
      </pc:sldChg>
      <pc:sldChg chg="addSp delSp modSp add mod ord">
        <pc:chgData name="Majeda Al Hermi" userId="ebe551ee1b006974" providerId="LiveId" clId="{9A2E8018-DFC0-4587-8CCF-E84692DB8287}" dt="2020-06-15T16:24:24.713" v="2780"/>
        <pc:sldMkLst>
          <pc:docMk/>
          <pc:sldMk cId="1690547059" sldId="323"/>
        </pc:sldMkLst>
        <pc:spChg chg="mod">
          <ac:chgData name="Majeda Al Hermi" userId="ebe551ee1b006974" providerId="LiveId" clId="{9A2E8018-DFC0-4587-8CCF-E84692DB8287}" dt="2020-06-15T15:34:24.655" v="1336" actId="1076"/>
          <ac:spMkLst>
            <pc:docMk/>
            <pc:sldMk cId="1690547059" sldId="323"/>
            <ac:spMk id="3" creationId="{00000000-0000-0000-0000-000000000000}"/>
          </ac:spMkLst>
        </pc:spChg>
        <pc:spChg chg="del mod">
          <ac:chgData name="Majeda Al Hermi" userId="ebe551ee1b006974" providerId="LiveId" clId="{9A2E8018-DFC0-4587-8CCF-E84692DB8287}" dt="2020-06-15T15:34:43.292" v="1377" actId="21"/>
          <ac:spMkLst>
            <pc:docMk/>
            <pc:sldMk cId="1690547059" sldId="323"/>
            <ac:spMk id="39" creationId="{12D52847-7E1E-4BED-8555-89D4AF8823AE}"/>
          </ac:spMkLst>
        </pc:spChg>
        <pc:spChg chg="add mod">
          <ac:chgData name="Majeda Al Hermi" userId="ebe551ee1b006974" providerId="LiveId" clId="{9A2E8018-DFC0-4587-8CCF-E84692DB8287}" dt="2020-06-15T15:34:40.385" v="1376" actId="1076"/>
          <ac:spMkLst>
            <pc:docMk/>
            <pc:sldMk cId="1690547059" sldId="323"/>
            <ac:spMk id="64" creationId="{E98CC83C-33DA-48E5-8C10-EE510781608E}"/>
          </ac:spMkLst>
        </pc:spChg>
        <pc:spChg chg="del">
          <ac:chgData name="Majeda Al Hermi" userId="ebe551ee1b006974" providerId="LiveId" clId="{9A2E8018-DFC0-4587-8CCF-E84692DB8287}" dt="2020-06-15T16:21:05.437" v="2711" actId="478"/>
          <ac:spMkLst>
            <pc:docMk/>
            <pc:sldMk cId="1690547059" sldId="323"/>
            <ac:spMk id="73" creationId="{93BAFC97-7171-4A51-8833-9A255D41F23D}"/>
          </ac:spMkLst>
        </pc:spChg>
        <pc:spChg chg="del">
          <ac:chgData name="Majeda Al Hermi" userId="ebe551ee1b006974" providerId="LiveId" clId="{9A2E8018-DFC0-4587-8CCF-E84692DB8287}" dt="2020-06-15T16:21:05.437" v="2711" actId="478"/>
          <ac:spMkLst>
            <pc:docMk/>
            <pc:sldMk cId="1690547059" sldId="323"/>
            <ac:spMk id="74" creationId="{8BFB80DA-526B-491E-93EB-7A5B8A06A5AD}"/>
          </ac:spMkLst>
        </pc:spChg>
        <pc:spChg chg="del">
          <ac:chgData name="Majeda Al Hermi" userId="ebe551ee1b006974" providerId="LiveId" clId="{9A2E8018-DFC0-4587-8CCF-E84692DB8287}" dt="2020-06-15T16:21:05.437" v="2711" actId="478"/>
          <ac:spMkLst>
            <pc:docMk/>
            <pc:sldMk cId="1690547059" sldId="323"/>
            <ac:spMk id="75" creationId="{E809EDDA-1A34-4C6A-90AB-4D880A3F4756}"/>
          </ac:spMkLst>
        </pc:spChg>
        <pc:spChg chg="del">
          <ac:chgData name="Majeda Al Hermi" userId="ebe551ee1b006974" providerId="LiveId" clId="{9A2E8018-DFC0-4587-8CCF-E84692DB8287}" dt="2020-06-15T16:21:05.437" v="2711" actId="478"/>
          <ac:spMkLst>
            <pc:docMk/>
            <pc:sldMk cId="1690547059" sldId="323"/>
            <ac:spMk id="76" creationId="{3C0E9DB5-23D9-407A-979E-23EEE9F18592}"/>
          </ac:spMkLst>
        </pc:spChg>
        <pc:spChg chg="del">
          <ac:chgData name="Majeda Al Hermi" userId="ebe551ee1b006974" providerId="LiveId" clId="{9A2E8018-DFC0-4587-8CCF-E84692DB8287}" dt="2020-06-15T16:21:05.437" v="2711" actId="478"/>
          <ac:spMkLst>
            <pc:docMk/>
            <pc:sldMk cId="1690547059" sldId="323"/>
            <ac:spMk id="77" creationId="{E94C7913-F809-49D2-B87D-7F590A22D2BB}"/>
          </ac:spMkLst>
        </pc:spChg>
        <pc:spChg chg="add mod">
          <ac:chgData name="Majeda Al Hermi" userId="ebe551ee1b006974" providerId="LiveId" clId="{9A2E8018-DFC0-4587-8CCF-E84692DB8287}" dt="2020-06-15T16:24:24.713" v="2780"/>
          <ac:spMkLst>
            <pc:docMk/>
            <pc:sldMk cId="1690547059" sldId="323"/>
            <ac:spMk id="78" creationId="{221C191C-59CE-463D-B4E0-28FEBB05F099}"/>
          </ac:spMkLst>
        </pc:spChg>
        <pc:spChg chg="add mod">
          <ac:chgData name="Majeda Al Hermi" userId="ebe551ee1b006974" providerId="LiveId" clId="{9A2E8018-DFC0-4587-8CCF-E84692DB8287}" dt="2020-06-15T16:24:24.713" v="2780"/>
          <ac:spMkLst>
            <pc:docMk/>
            <pc:sldMk cId="1690547059" sldId="323"/>
            <ac:spMk id="79" creationId="{A3706058-DEE7-4603-AB0E-0CBC2D265204}"/>
          </ac:spMkLst>
        </pc:spChg>
        <pc:spChg chg="add mod">
          <ac:chgData name="Majeda Al Hermi" userId="ebe551ee1b006974" providerId="LiveId" clId="{9A2E8018-DFC0-4587-8CCF-E84692DB8287}" dt="2020-06-15T16:24:24.713" v="2780"/>
          <ac:spMkLst>
            <pc:docMk/>
            <pc:sldMk cId="1690547059" sldId="323"/>
            <ac:spMk id="80" creationId="{EFAD3235-4A55-4311-A7CE-EC4FFEAD9DA9}"/>
          </ac:spMkLst>
        </pc:spChg>
        <pc:spChg chg="add mod">
          <ac:chgData name="Majeda Al Hermi" userId="ebe551ee1b006974" providerId="LiveId" clId="{9A2E8018-DFC0-4587-8CCF-E84692DB8287}" dt="2020-06-15T16:24:24.713" v="2780"/>
          <ac:spMkLst>
            <pc:docMk/>
            <pc:sldMk cId="1690547059" sldId="323"/>
            <ac:spMk id="81" creationId="{8681FBB8-FB0D-49ED-8875-DBC1B57273F7}"/>
          </ac:spMkLst>
        </pc:spChg>
        <pc:spChg chg="add mod">
          <ac:chgData name="Majeda Al Hermi" userId="ebe551ee1b006974" providerId="LiveId" clId="{9A2E8018-DFC0-4587-8CCF-E84692DB8287}" dt="2020-06-15T16:24:24.713" v="2780"/>
          <ac:spMkLst>
            <pc:docMk/>
            <pc:sldMk cId="1690547059" sldId="323"/>
            <ac:spMk id="82" creationId="{CBA858DB-93A4-43F6-B4BF-3D2D7278CE16}"/>
          </ac:spMkLst>
        </pc:spChg>
      </pc:sldChg>
      <pc:sldChg chg="addSp delSp modSp add mod">
        <pc:chgData name="Majeda Al Hermi" userId="ebe551ee1b006974" providerId="LiveId" clId="{9A2E8018-DFC0-4587-8CCF-E84692DB8287}" dt="2020-06-15T16:27:46.290" v="2800"/>
        <pc:sldMkLst>
          <pc:docMk/>
          <pc:sldMk cId="3072095999" sldId="324"/>
        </pc:sldMkLst>
        <pc:spChg chg="del">
          <ac:chgData name="Majeda Al Hermi" userId="ebe551ee1b006974" providerId="LiveId" clId="{9A2E8018-DFC0-4587-8CCF-E84692DB8287}" dt="2020-06-15T16:21:19.934" v="2714" actId="478"/>
          <ac:spMkLst>
            <pc:docMk/>
            <pc:sldMk cId="3072095999" sldId="324"/>
            <ac:spMk id="15" creationId="{C38BE937-FB77-42BB-9BE6-9F0DB396BC81}"/>
          </ac:spMkLst>
        </pc:spChg>
        <pc:spChg chg="mod">
          <ac:chgData name="Majeda Al Hermi" userId="ebe551ee1b006974" providerId="LiveId" clId="{9A2E8018-DFC0-4587-8CCF-E84692DB8287}" dt="2020-06-15T16:00:49.093" v="1941" actId="20577"/>
          <ac:spMkLst>
            <pc:docMk/>
            <pc:sldMk cId="3072095999" sldId="324"/>
            <ac:spMk id="16" creationId="{00000000-0000-0000-0000-000000000000}"/>
          </ac:spMkLst>
        </pc:spChg>
        <pc:spChg chg="mod">
          <ac:chgData name="Majeda Al Hermi" userId="ebe551ee1b006974" providerId="LiveId" clId="{9A2E8018-DFC0-4587-8CCF-E84692DB8287}" dt="2020-06-15T16:27:29.568" v="2797"/>
          <ac:spMkLst>
            <pc:docMk/>
            <pc:sldMk cId="3072095999" sldId="324"/>
            <ac:spMk id="17" creationId="{AB991657-89AD-4D7D-B6CE-01F69D831875}"/>
          </ac:spMkLst>
        </pc:spChg>
        <pc:spChg chg="del">
          <ac:chgData name="Majeda Al Hermi" userId="ebe551ee1b006974" providerId="LiveId" clId="{9A2E8018-DFC0-4587-8CCF-E84692DB8287}" dt="2020-06-15T16:21:19.934" v="2714" actId="478"/>
          <ac:spMkLst>
            <pc:docMk/>
            <pc:sldMk cId="3072095999" sldId="324"/>
            <ac:spMk id="19" creationId="{073E217A-0F13-4DA0-AB7E-166F73F7A231}"/>
          </ac:spMkLst>
        </pc:spChg>
        <pc:spChg chg="del">
          <ac:chgData name="Majeda Al Hermi" userId="ebe551ee1b006974" providerId="LiveId" clId="{9A2E8018-DFC0-4587-8CCF-E84692DB8287}" dt="2020-06-15T16:21:19.934" v="2714" actId="478"/>
          <ac:spMkLst>
            <pc:docMk/>
            <pc:sldMk cId="3072095999" sldId="324"/>
            <ac:spMk id="20" creationId="{03225B77-FCBE-4D92-A338-D1A963BCE6DA}"/>
          </ac:spMkLst>
        </pc:spChg>
        <pc:spChg chg="add mod">
          <ac:chgData name="Majeda Al Hermi" userId="ebe551ee1b006974" providerId="LiveId" clId="{9A2E8018-DFC0-4587-8CCF-E84692DB8287}" dt="2020-06-15T16:24:43.599" v="2785"/>
          <ac:spMkLst>
            <pc:docMk/>
            <pc:sldMk cId="3072095999" sldId="324"/>
            <ac:spMk id="21" creationId="{2AEFC58C-654E-481D-AEE5-516BD8518110}"/>
          </ac:spMkLst>
        </pc:spChg>
        <pc:spChg chg="add mod">
          <ac:chgData name="Majeda Al Hermi" userId="ebe551ee1b006974" providerId="LiveId" clId="{9A2E8018-DFC0-4587-8CCF-E84692DB8287}" dt="2020-06-15T16:24:43.599" v="2785"/>
          <ac:spMkLst>
            <pc:docMk/>
            <pc:sldMk cId="3072095999" sldId="324"/>
            <ac:spMk id="22" creationId="{57E92DDD-9EC5-4605-93DE-07A3542B8C48}"/>
          </ac:spMkLst>
        </pc:spChg>
        <pc:spChg chg="del">
          <ac:chgData name="Majeda Al Hermi" userId="ebe551ee1b006974" providerId="LiveId" clId="{9A2E8018-DFC0-4587-8CCF-E84692DB8287}" dt="2020-06-15T16:21:19.934" v="2714" actId="478"/>
          <ac:spMkLst>
            <pc:docMk/>
            <pc:sldMk cId="3072095999" sldId="324"/>
            <ac:spMk id="23" creationId="{E34DCCFC-37EF-4D6A-9782-6227A1CF9B8B}"/>
          </ac:spMkLst>
        </pc:spChg>
        <pc:spChg chg="del">
          <ac:chgData name="Majeda Al Hermi" userId="ebe551ee1b006974" providerId="LiveId" clId="{9A2E8018-DFC0-4587-8CCF-E84692DB8287}" dt="2020-06-15T16:21:19.934" v="2714" actId="478"/>
          <ac:spMkLst>
            <pc:docMk/>
            <pc:sldMk cId="3072095999" sldId="324"/>
            <ac:spMk id="24" creationId="{D61E6743-8281-4964-BA57-EE738E7E522B}"/>
          </ac:spMkLst>
        </pc:spChg>
        <pc:spChg chg="mod">
          <ac:chgData name="Majeda Al Hermi" userId="ebe551ee1b006974" providerId="LiveId" clId="{9A2E8018-DFC0-4587-8CCF-E84692DB8287}" dt="2020-06-15T16:27:46.290" v="2800"/>
          <ac:spMkLst>
            <pc:docMk/>
            <pc:sldMk cId="3072095999" sldId="324"/>
            <ac:spMk id="25" creationId="{A25C2FD2-FA0F-4C05-A0F5-579151B91FB4}"/>
          </ac:spMkLst>
        </pc:spChg>
        <pc:spChg chg="mod">
          <ac:chgData name="Majeda Al Hermi" userId="ebe551ee1b006974" providerId="LiveId" clId="{9A2E8018-DFC0-4587-8CCF-E84692DB8287}" dt="2020-06-15T16:27:35.036" v="2798"/>
          <ac:spMkLst>
            <pc:docMk/>
            <pc:sldMk cId="3072095999" sldId="324"/>
            <ac:spMk id="26" creationId="{C6985E23-4C51-4A5D-9D7B-E600D8D0197B}"/>
          </ac:spMkLst>
        </pc:spChg>
        <pc:spChg chg="mod">
          <ac:chgData name="Majeda Al Hermi" userId="ebe551ee1b006974" providerId="LiveId" clId="{9A2E8018-DFC0-4587-8CCF-E84692DB8287}" dt="2020-06-15T16:27:40.276" v="2799"/>
          <ac:spMkLst>
            <pc:docMk/>
            <pc:sldMk cId="3072095999" sldId="324"/>
            <ac:spMk id="27" creationId="{172F21EC-CAE3-4270-8AFF-6D9181D98905}"/>
          </ac:spMkLst>
        </pc:spChg>
        <pc:spChg chg="add mod">
          <ac:chgData name="Majeda Al Hermi" userId="ebe551ee1b006974" providerId="LiveId" clId="{9A2E8018-DFC0-4587-8CCF-E84692DB8287}" dt="2020-06-15T16:24:43.599" v="2785"/>
          <ac:spMkLst>
            <pc:docMk/>
            <pc:sldMk cId="3072095999" sldId="324"/>
            <ac:spMk id="28" creationId="{9DC54F63-BFC0-4DAF-A2E0-A79D2FD8C18F}"/>
          </ac:spMkLst>
        </pc:spChg>
        <pc:spChg chg="add mod">
          <ac:chgData name="Majeda Al Hermi" userId="ebe551ee1b006974" providerId="LiveId" clId="{9A2E8018-DFC0-4587-8CCF-E84692DB8287}" dt="2020-06-15T16:24:43.599" v="2785"/>
          <ac:spMkLst>
            <pc:docMk/>
            <pc:sldMk cId="3072095999" sldId="324"/>
            <ac:spMk id="30" creationId="{B44163E3-6CC6-4BA0-ABE9-E41832BE8E86}"/>
          </ac:spMkLst>
        </pc:spChg>
        <pc:spChg chg="add mod">
          <ac:chgData name="Majeda Al Hermi" userId="ebe551ee1b006974" providerId="LiveId" clId="{9A2E8018-DFC0-4587-8CCF-E84692DB8287}" dt="2020-06-15T16:24:43.599" v="2785"/>
          <ac:spMkLst>
            <pc:docMk/>
            <pc:sldMk cId="3072095999" sldId="324"/>
            <ac:spMk id="31" creationId="{CB704D00-FC0A-44FB-B271-D52DB4AFA8E8}"/>
          </ac:spMkLst>
        </pc:spChg>
      </pc:sldChg>
      <pc:sldChg chg="addSp delSp modSp add mod">
        <pc:chgData name="Majeda Al Hermi" userId="ebe551ee1b006974" providerId="LiveId" clId="{9A2E8018-DFC0-4587-8CCF-E84692DB8287}" dt="2020-06-15T16:27:07.463" v="2796"/>
        <pc:sldMkLst>
          <pc:docMk/>
          <pc:sldMk cId="2486375405" sldId="325"/>
        </pc:sldMkLst>
        <pc:spChg chg="del">
          <ac:chgData name="Majeda Al Hermi" userId="ebe551ee1b006974" providerId="LiveId" clId="{9A2E8018-DFC0-4587-8CCF-E84692DB8287}" dt="2020-06-15T16:21:14.529" v="2713" actId="478"/>
          <ac:spMkLst>
            <pc:docMk/>
            <pc:sldMk cId="2486375405" sldId="325"/>
            <ac:spMk id="15" creationId="{C38BE937-FB77-42BB-9BE6-9F0DB396BC81}"/>
          </ac:spMkLst>
        </pc:spChg>
        <pc:spChg chg="mod">
          <ac:chgData name="Majeda Al Hermi" userId="ebe551ee1b006974" providerId="LiveId" clId="{9A2E8018-DFC0-4587-8CCF-E84692DB8287}" dt="2020-06-15T16:00:45.782" v="1940" actId="20577"/>
          <ac:spMkLst>
            <pc:docMk/>
            <pc:sldMk cId="2486375405" sldId="325"/>
            <ac:spMk id="16" creationId="{00000000-0000-0000-0000-000000000000}"/>
          </ac:spMkLst>
        </pc:spChg>
        <pc:spChg chg="mod">
          <ac:chgData name="Majeda Al Hermi" userId="ebe551ee1b006974" providerId="LiveId" clId="{9A2E8018-DFC0-4587-8CCF-E84692DB8287}" dt="2020-06-15T16:26:44.241" v="2793"/>
          <ac:spMkLst>
            <pc:docMk/>
            <pc:sldMk cId="2486375405" sldId="325"/>
            <ac:spMk id="17" creationId="{AB991657-89AD-4D7D-B6CE-01F69D831875}"/>
          </ac:spMkLst>
        </pc:spChg>
        <pc:spChg chg="del">
          <ac:chgData name="Majeda Al Hermi" userId="ebe551ee1b006974" providerId="LiveId" clId="{9A2E8018-DFC0-4587-8CCF-E84692DB8287}" dt="2020-06-15T16:21:14.529" v="2713" actId="478"/>
          <ac:spMkLst>
            <pc:docMk/>
            <pc:sldMk cId="2486375405" sldId="325"/>
            <ac:spMk id="19" creationId="{073E217A-0F13-4DA0-AB7E-166F73F7A231}"/>
          </ac:spMkLst>
        </pc:spChg>
        <pc:spChg chg="del">
          <ac:chgData name="Majeda Al Hermi" userId="ebe551ee1b006974" providerId="LiveId" clId="{9A2E8018-DFC0-4587-8CCF-E84692DB8287}" dt="2020-06-15T16:21:14.529" v="2713" actId="478"/>
          <ac:spMkLst>
            <pc:docMk/>
            <pc:sldMk cId="2486375405" sldId="325"/>
            <ac:spMk id="20" creationId="{03225B77-FCBE-4D92-A338-D1A963BCE6DA}"/>
          </ac:spMkLst>
        </pc:spChg>
        <pc:spChg chg="add mod">
          <ac:chgData name="Majeda Al Hermi" userId="ebe551ee1b006974" providerId="LiveId" clId="{9A2E8018-DFC0-4587-8CCF-E84692DB8287}" dt="2020-06-15T16:24:41.678" v="2784"/>
          <ac:spMkLst>
            <pc:docMk/>
            <pc:sldMk cId="2486375405" sldId="325"/>
            <ac:spMk id="21" creationId="{64443EEC-09A9-4AA2-8284-410CA7974DCA}"/>
          </ac:spMkLst>
        </pc:spChg>
        <pc:spChg chg="add mod">
          <ac:chgData name="Majeda Al Hermi" userId="ebe551ee1b006974" providerId="LiveId" clId="{9A2E8018-DFC0-4587-8CCF-E84692DB8287}" dt="2020-06-15T16:24:41.678" v="2784"/>
          <ac:spMkLst>
            <pc:docMk/>
            <pc:sldMk cId="2486375405" sldId="325"/>
            <ac:spMk id="22" creationId="{B08EF92B-619A-46CC-8B6D-662D7C4CE2A4}"/>
          </ac:spMkLst>
        </pc:spChg>
        <pc:spChg chg="del">
          <ac:chgData name="Majeda Al Hermi" userId="ebe551ee1b006974" providerId="LiveId" clId="{9A2E8018-DFC0-4587-8CCF-E84692DB8287}" dt="2020-06-15T16:21:14.529" v="2713" actId="478"/>
          <ac:spMkLst>
            <pc:docMk/>
            <pc:sldMk cId="2486375405" sldId="325"/>
            <ac:spMk id="23" creationId="{E34DCCFC-37EF-4D6A-9782-6227A1CF9B8B}"/>
          </ac:spMkLst>
        </pc:spChg>
        <pc:spChg chg="del">
          <ac:chgData name="Majeda Al Hermi" userId="ebe551ee1b006974" providerId="LiveId" clId="{9A2E8018-DFC0-4587-8CCF-E84692DB8287}" dt="2020-06-15T16:21:14.529" v="2713" actId="478"/>
          <ac:spMkLst>
            <pc:docMk/>
            <pc:sldMk cId="2486375405" sldId="325"/>
            <ac:spMk id="24" creationId="{D61E6743-8281-4964-BA57-EE738E7E522B}"/>
          </ac:spMkLst>
        </pc:spChg>
        <pc:spChg chg="mod">
          <ac:chgData name="Majeda Al Hermi" userId="ebe551ee1b006974" providerId="LiveId" clId="{9A2E8018-DFC0-4587-8CCF-E84692DB8287}" dt="2020-06-15T16:26:54.732" v="2794"/>
          <ac:spMkLst>
            <pc:docMk/>
            <pc:sldMk cId="2486375405" sldId="325"/>
            <ac:spMk id="25" creationId="{A25C2FD2-FA0F-4C05-A0F5-579151B91FB4}"/>
          </ac:spMkLst>
        </pc:spChg>
        <pc:spChg chg="mod">
          <ac:chgData name="Majeda Al Hermi" userId="ebe551ee1b006974" providerId="LiveId" clId="{9A2E8018-DFC0-4587-8CCF-E84692DB8287}" dt="2020-06-15T16:27:07.463" v="2796"/>
          <ac:spMkLst>
            <pc:docMk/>
            <pc:sldMk cId="2486375405" sldId="325"/>
            <ac:spMk id="26" creationId="{C6985E23-4C51-4A5D-9D7B-E600D8D0197B}"/>
          </ac:spMkLst>
        </pc:spChg>
        <pc:spChg chg="mod">
          <ac:chgData name="Majeda Al Hermi" userId="ebe551ee1b006974" providerId="LiveId" clId="{9A2E8018-DFC0-4587-8CCF-E84692DB8287}" dt="2020-06-15T16:27:01.199" v="2795"/>
          <ac:spMkLst>
            <pc:docMk/>
            <pc:sldMk cId="2486375405" sldId="325"/>
            <ac:spMk id="27" creationId="{172F21EC-CAE3-4270-8AFF-6D9181D98905}"/>
          </ac:spMkLst>
        </pc:spChg>
        <pc:spChg chg="add mod">
          <ac:chgData name="Majeda Al Hermi" userId="ebe551ee1b006974" providerId="LiveId" clId="{9A2E8018-DFC0-4587-8CCF-E84692DB8287}" dt="2020-06-15T16:24:41.678" v="2784"/>
          <ac:spMkLst>
            <pc:docMk/>
            <pc:sldMk cId="2486375405" sldId="325"/>
            <ac:spMk id="28" creationId="{9FC09C12-1252-47FF-BBF7-5324B62580E9}"/>
          </ac:spMkLst>
        </pc:spChg>
        <pc:spChg chg="add mod">
          <ac:chgData name="Majeda Al Hermi" userId="ebe551ee1b006974" providerId="LiveId" clId="{9A2E8018-DFC0-4587-8CCF-E84692DB8287}" dt="2020-06-15T16:24:41.678" v="2784"/>
          <ac:spMkLst>
            <pc:docMk/>
            <pc:sldMk cId="2486375405" sldId="325"/>
            <ac:spMk id="30" creationId="{393D5601-3B71-4EA0-B759-BB0FB2852984}"/>
          </ac:spMkLst>
        </pc:spChg>
        <pc:spChg chg="add mod">
          <ac:chgData name="Majeda Al Hermi" userId="ebe551ee1b006974" providerId="LiveId" clId="{9A2E8018-DFC0-4587-8CCF-E84692DB8287}" dt="2020-06-15T16:24:41.678" v="2784"/>
          <ac:spMkLst>
            <pc:docMk/>
            <pc:sldMk cId="2486375405" sldId="325"/>
            <ac:spMk id="31" creationId="{366AD0D7-712A-4944-AEA7-2142AE483D8C}"/>
          </ac:spMkLst>
        </pc:spChg>
      </pc:sldChg>
      <pc:sldChg chg="addSp delSp modSp add mod">
        <pc:chgData name="Majeda Al Hermi" userId="ebe551ee1b006974" providerId="LiveId" clId="{9A2E8018-DFC0-4587-8CCF-E84692DB8287}" dt="2020-06-15T16:28:15.439" v="2804"/>
        <pc:sldMkLst>
          <pc:docMk/>
          <pc:sldMk cId="2837798641" sldId="326"/>
        </pc:sldMkLst>
        <pc:spChg chg="del">
          <ac:chgData name="Majeda Al Hermi" userId="ebe551ee1b006974" providerId="LiveId" clId="{9A2E8018-DFC0-4587-8CCF-E84692DB8287}" dt="2020-06-15T16:21:23.839" v="2715" actId="478"/>
          <ac:spMkLst>
            <pc:docMk/>
            <pc:sldMk cId="2837798641" sldId="326"/>
            <ac:spMk id="15" creationId="{C38BE937-FB77-42BB-9BE6-9F0DB396BC81}"/>
          </ac:spMkLst>
        </pc:spChg>
        <pc:spChg chg="mod">
          <ac:chgData name="Majeda Al Hermi" userId="ebe551ee1b006974" providerId="LiveId" clId="{9A2E8018-DFC0-4587-8CCF-E84692DB8287}" dt="2020-06-15T16:02:26.241" v="2071" actId="6549"/>
          <ac:spMkLst>
            <pc:docMk/>
            <pc:sldMk cId="2837798641" sldId="326"/>
            <ac:spMk id="16" creationId="{00000000-0000-0000-0000-000000000000}"/>
          </ac:spMkLst>
        </pc:spChg>
        <pc:spChg chg="mod">
          <ac:chgData name="Majeda Al Hermi" userId="ebe551ee1b006974" providerId="LiveId" clId="{9A2E8018-DFC0-4587-8CCF-E84692DB8287}" dt="2020-06-15T16:27:56.038" v="2801"/>
          <ac:spMkLst>
            <pc:docMk/>
            <pc:sldMk cId="2837798641" sldId="326"/>
            <ac:spMk id="17" creationId="{AB991657-89AD-4D7D-B6CE-01F69D831875}"/>
          </ac:spMkLst>
        </pc:spChg>
        <pc:spChg chg="del">
          <ac:chgData name="Majeda Al Hermi" userId="ebe551ee1b006974" providerId="LiveId" clId="{9A2E8018-DFC0-4587-8CCF-E84692DB8287}" dt="2020-06-15T16:21:23.839" v="2715" actId="478"/>
          <ac:spMkLst>
            <pc:docMk/>
            <pc:sldMk cId="2837798641" sldId="326"/>
            <ac:spMk id="19" creationId="{073E217A-0F13-4DA0-AB7E-166F73F7A231}"/>
          </ac:spMkLst>
        </pc:spChg>
        <pc:spChg chg="del">
          <ac:chgData name="Majeda Al Hermi" userId="ebe551ee1b006974" providerId="LiveId" clId="{9A2E8018-DFC0-4587-8CCF-E84692DB8287}" dt="2020-06-15T16:21:23.839" v="2715" actId="478"/>
          <ac:spMkLst>
            <pc:docMk/>
            <pc:sldMk cId="2837798641" sldId="326"/>
            <ac:spMk id="20" creationId="{03225B77-FCBE-4D92-A338-D1A963BCE6DA}"/>
          </ac:spMkLst>
        </pc:spChg>
        <pc:spChg chg="add del mod">
          <ac:chgData name="Majeda Al Hermi" userId="ebe551ee1b006974" providerId="LiveId" clId="{9A2E8018-DFC0-4587-8CCF-E84692DB8287}" dt="2020-06-15T16:03:05.385" v="2083" actId="21"/>
          <ac:spMkLst>
            <pc:docMk/>
            <pc:sldMk cId="2837798641" sldId="326"/>
            <ac:spMk id="21" creationId="{6A629C58-ECCD-42F4-B1B3-1629361A8261}"/>
          </ac:spMkLst>
        </pc:spChg>
        <pc:spChg chg="add del mod">
          <ac:chgData name="Majeda Al Hermi" userId="ebe551ee1b006974" providerId="LiveId" clId="{9A2E8018-DFC0-4587-8CCF-E84692DB8287}" dt="2020-06-15T16:03:05.385" v="2083" actId="21"/>
          <ac:spMkLst>
            <pc:docMk/>
            <pc:sldMk cId="2837798641" sldId="326"/>
            <ac:spMk id="22" creationId="{A7437C88-DFE3-4D54-9070-86B3E1A8C2E0}"/>
          </ac:spMkLst>
        </pc:spChg>
        <pc:spChg chg="del">
          <ac:chgData name="Majeda Al Hermi" userId="ebe551ee1b006974" providerId="LiveId" clId="{9A2E8018-DFC0-4587-8CCF-E84692DB8287}" dt="2020-06-15T16:21:23.839" v="2715" actId="478"/>
          <ac:spMkLst>
            <pc:docMk/>
            <pc:sldMk cId="2837798641" sldId="326"/>
            <ac:spMk id="23" creationId="{E34DCCFC-37EF-4D6A-9782-6227A1CF9B8B}"/>
          </ac:spMkLst>
        </pc:spChg>
        <pc:spChg chg="del">
          <ac:chgData name="Majeda Al Hermi" userId="ebe551ee1b006974" providerId="LiveId" clId="{9A2E8018-DFC0-4587-8CCF-E84692DB8287}" dt="2020-06-15T16:21:23.839" v="2715" actId="478"/>
          <ac:spMkLst>
            <pc:docMk/>
            <pc:sldMk cId="2837798641" sldId="326"/>
            <ac:spMk id="24" creationId="{D61E6743-8281-4964-BA57-EE738E7E522B}"/>
          </ac:spMkLst>
        </pc:spChg>
        <pc:spChg chg="del">
          <ac:chgData name="Majeda Al Hermi" userId="ebe551ee1b006974" providerId="LiveId" clId="{9A2E8018-DFC0-4587-8CCF-E84692DB8287}" dt="2020-06-15T16:02:31.068" v="2072" actId="478"/>
          <ac:spMkLst>
            <pc:docMk/>
            <pc:sldMk cId="2837798641" sldId="326"/>
            <ac:spMk id="25" creationId="{A25C2FD2-FA0F-4C05-A0F5-579151B91FB4}"/>
          </ac:spMkLst>
        </pc:spChg>
        <pc:spChg chg="del">
          <ac:chgData name="Majeda Al Hermi" userId="ebe551ee1b006974" providerId="LiveId" clId="{9A2E8018-DFC0-4587-8CCF-E84692DB8287}" dt="2020-06-15T16:02:31.068" v="2072" actId="478"/>
          <ac:spMkLst>
            <pc:docMk/>
            <pc:sldMk cId="2837798641" sldId="326"/>
            <ac:spMk id="26" creationId="{C6985E23-4C51-4A5D-9D7B-E600D8D0197B}"/>
          </ac:spMkLst>
        </pc:spChg>
        <pc:spChg chg="del">
          <ac:chgData name="Majeda Al Hermi" userId="ebe551ee1b006974" providerId="LiveId" clId="{9A2E8018-DFC0-4587-8CCF-E84692DB8287}" dt="2020-06-15T16:02:31.068" v="2072" actId="478"/>
          <ac:spMkLst>
            <pc:docMk/>
            <pc:sldMk cId="2837798641" sldId="326"/>
            <ac:spMk id="27" creationId="{172F21EC-CAE3-4270-8AFF-6D9181D98905}"/>
          </ac:spMkLst>
        </pc:spChg>
        <pc:spChg chg="add del mod">
          <ac:chgData name="Majeda Al Hermi" userId="ebe551ee1b006974" providerId="LiveId" clId="{9A2E8018-DFC0-4587-8CCF-E84692DB8287}" dt="2020-06-15T16:03:05.385" v="2083" actId="21"/>
          <ac:spMkLst>
            <pc:docMk/>
            <pc:sldMk cId="2837798641" sldId="326"/>
            <ac:spMk id="28" creationId="{76EF8E2B-1979-4FF2-A095-113F7DF511D3}"/>
          </ac:spMkLst>
        </pc:spChg>
        <pc:spChg chg="add mod">
          <ac:chgData name="Majeda Al Hermi" userId="ebe551ee1b006974" providerId="LiveId" clId="{9A2E8018-DFC0-4587-8CCF-E84692DB8287}" dt="2020-06-15T16:28:02.755" v="2802"/>
          <ac:spMkLst>
            <pc:docMk/>
            <pc:sldMk cId="2837798641" sldId="326"/>
            <ac:spMk id="30" creationId="{5C627E07-AC5D-430F-A002-5FE1421C8137}"/>
          </ac:spMkLst>
        </pc:spChg>
        <pc:spChg chg="add mod">
          <ac:chgData name="Majeda Al Hermi" userId="ebe551ee1b006974" providerId="LiveId" clId="{9A2E8018-DFC0-4587-8CCF-E84692DB8287}" dt="2020-06-15T16:28:09.347" v="2803"/>
          <ac:spMkLst>
            <pc:docMk/>
            <pc:sldMk cId="2837798641" sldId="326"/>
            <ac:spMk id="31" creationId="{E2F935E6-401D-454C-A848-09C1D0276050}"/>
          </ac:spMkLst>
        </pc:spChg>
        <pc:spChg chg="add mod">
          <ac:chgData name="Majeda Al Hermi" userId="ebe551ee1b006974" providerId="LiveId" clId="{9A2E8018-DFC0-4587-8CCF-E84692DB8287}" dt="2020-06-15T16:28:15.439" v="2804"/>
          <ac:spMkLst>
            <pc:docMk/>
            <pc:sldMk cId="2837798641" sldId="326"/>
            <ac:spMk id="32" creationId="{8DD65914-F338-48B5-BED5-ECD82ADF8C97}"/>
          </ac:spMkLst>
        </pc:spChg>
        <pc:spChg chg="add mod">
          <ac:chgData name="Majeda Al Hermi" userId="ebe551ee1b006974" providerId="LiveId" clId="{9A2E8018-DFC0-4587-8CCF-E84692DB8287}" dt="2020-06-15T16:24:45.708" v="2786"/>
          <ac:spMkLst>
            <pc:docMk/>
            <pc:sldMk cId="2837798641" sldId="326"/>
            <ac:spMk id="33" creationId="{BFAA6706-E616-40E3-A748-EBBC0073F21A}"/>
          </ac:spMkLst>
        </pc:spChg>
        <pc:spChg chg="add mod">
          <ac:chgData name="Majeda Al Hermi" userId="ebe551ee1b006974" providerId="LiveId" clId="{9A2E8018-DFC0-4587-8CCF-E84692DB8287}" dt="2020-06-15T16:24:45.708" v="2786"/>
          <ac:spMkLst>
            <pc:docMk/>
            <pc:sldMk cId="2837798641" sldId="326"/>
            <ac:spMk id="34" creationId="{F061724A-ECD8-44B6-84DE-3BE24EAD4C04}"/>
          </ac:spMkLst>
        </pc:spChg>
        <pc:spChg chg="add mod">
          <ac:chgData name="Majeda Al Hermi" userId="ebe551ee1b006974" providerId="LiveId" clId="{9A2E8018-DFC0-4587-8CCF-E84692DB8287}" dt="2020-06-15T16:24:45.708" v="2786"/>
          <ac:spMkLst>
            <pc:docMk/>
            <pc:sldMk cId="2837798641" sldId="326"/>
            <ac:spMk id="35" creationId="{4370DA16-6435-4A4F-8986-F16CD3A5B285}"/>
          </ac:spMkLst>
        </pc:spChg>
        <pc:spChg chg="add mod">
          <ac:chgData name="Majeda Al Hermi" userId="ebe551ee1b006974" providerId="LiveId" clId="{9A2E8018-DFC0-4587-8CCF-E84692DB8287}" dt="2020-06-15T16:24:45.708" v="2786"/>
          <ac:spMkLst>
            <pc:docMk/>
            <pc:sldMk cId="2837798641" sldId="326"/>
            <ac:spMk id="36" creationId="{993E4972-A3A2-4310-958B-A7158707871F}"/>
          </ac:spMkLst>
        </pc:spChg>
        <pc:spChg chg="add mod">
          <ac:chgData name="Majeda Al Hermi" userId="ebe551ee1b006974" providerId="LiveId" clId="{9A2E8018-DFC0-4587-8CCF-E84692DB8287}" dt="2020-06-15T16:24:45.708" v="2786"/>
          <ac:spMkLst>
            <pc:docMk/>
            <pc:sldMk cId="2837798641" sldId="326"/>
            <ac:spMk id="37" creationId="{F949543A-3C23-4211-9D62-4E54FD9A813D}"/>
          </ac:spMkLst>
        </pc:spChg>
      </pc:sldChg>
      <pc:sldChg chg="add del setBg">
        <pc:chgData name="Majeda Al Hermi" userId="ebe551ee1b006974" providerId="LiveId" clId="{9A2E8018-DFC0-4587-8CCF-E84692DB8287}" dt="2020-06-15T16:15:29.504" v="2671"/>
        <pc:sldMkLst>
          <pc:docMk/>
          <pc:sldMk cId="655462863" sldId="327"/>
        </pc:sldMkLst>
      </pc:sldChg>
      <pc:sldChg chg="modSp add modTransition">
        <pc:chgData name="Majeda Al Hermi" userId="ebe551ee1b006974" providerId="LiveId" clId="{9A2E8018-DFC0-4587-8CCF-E84692DB8287}" dt="2020-06-15T19:08:46.898" v="3667"/>
        <pc:sldMkLst>
          <pc:docMk/>
          <pc:sldMk cId="3764694254" sldId="327"/>
        </pc:sldMkLst>
        <pc:spChg chg="mod">
          <ac:chgData name="Majeda Al Hermi" userId="ebe551ee1b006974" providerId="LiveId" clId="{9A2E8018-DFC0-4587-8CCF-E84692DB8287}" dt="2020-06-15T19:08:46.898" v="3667"/>
          <ac:spMkLst>
            <pc:docMk/>
            <pc:sldMk cId="3764694254" sldId="327"/>
            <ac:spMk id="3" creationId="{88016DD9-18C8-4399-8EF4-7EB5DE750AB2}"/>
          </ac:spMkLst>
        </pc:spChg>
      </pc:sldChg>
      <pc:sldChg chg="modSp add modTransition">
        <pc:chgData name="Majeda Al Hermi" userId="ebe551ee1b006974" providerId="LiveId" clId="{9A2E8018-DFC0-4587-8CCF-E84692DB8287}" dt="2020-06-15T16:41:05.855" v="2870"/>
        <pc:sldMkLst>
          <pc:docMk/>
          <pc:sldMk cId="2376703772" sldId="328"/>
        </pc:sldMkLst>
        <pc:spChg chg="mod">
          <ac:chgData name="Majeda Al Hermi" userId="ebe551ee1b006974" providerId="LiveId" clId="{9A2E8018-DFC0-4587-8CCF-E84692DB8287}" dt="2020-06-15T16:30:40.013" v="2816"/>
          <ac:spMkLst>
            <pc:docMk/>
            <pc:sldMk cId="2376703772" sldId="328"/>
            <ac:spMk id="5" creationId="{ED0E0ACF-C18E-4162-87A1-321F76C46AA1}"/>
          </ac:spMkLst>
        </pc:spChg>
      </pc:sldChg>
      <pc:sldChg chg="add del setBg">
        <pc:chgData name="Majeda Al Hermi" userId="ebe551ee1b006974" providerId="LiveId" clId="{9A2E8018-DFC0-4587-8CCF-E84692DB8287}" dt="2020-06-15T16:15:29.504" v="2671"/>
        <pc:sldMkLst>
          <pc:docMk/>
          <pc:sldMk cId="4048293042" sldId="328"/>
        </pc:sldMkLst>
      </pc:sldChg>
      <pc:sldChg chg="add">
        <pc:chgData name="Majeda Al Hermi" userId="ebe551ee1b006974" providerId="LiveId" clId="{9A2E8018-DFC0-4587-8CCF-E84692DB8287}" dt="2020-06-15T18:48:21.473" v="2871"/>
        <pc:sldMkLst>
          <pc:docMk/>
          <pc:sldMk cId="552544815" sldId="329"/>
        </pc:sldMkLst>
      </pc:sldChg>
      <pc:sldChg chg="addSp delSp modSp add mod">
        <pc:chgData name="Majeda Al Hermi" userId="ebe551ee1b006974" providerId="LiveId" clId="{9A2E8018-DFC0-4587-8CCF-E84692DB8287}" dt="2020-06-15T19:09:51.156" v="3674"/>
        <pc:sldMkLst>
          <pc:docMk/>
          <pc:sldMk cId="1693339594" sldId="330"/>
        </pc:sldMkLst>
        <pc:spChg chg="add mod">
          <ac:chgData name="Majeda Al Hermi" userId="ebe551ee1b006974" providerId="LiveId" clId="{9A2E8018-DFC0-4587-8CCF-E84692DB8287}" dt="2020-06-15T19:03:08.601" v="3474" actId="1076"/>
          <ac:spMkLst>
            <pc:docMk/>
            <pc:sldMk cId="1693339594" sldId="330"/>
            <ac:spMk id="2" creationId="{FBC3EC53-146D-4556-9241-8525EFF1FCBA}"/>
          </ac:spMkLst>
        </pc:spChg>
        <pc:spChg chg="mod">
          <ac:chgData name="Majeda Al Hermi" userId="ebe551ee1b006974" providerId="LiveId" clId="{9A2E8018-DFC0-4587-8CCF-E84692DB8287}" dt="2020-06-15T18:58:56.081" v="3410" actId="179"/>
          <ac:spMkLst>
            <pc:docMk/>
            <pc:sldMk cId="1693339594" sldId="330"/>
            <ac:spMk id="3" creationId="{00000000-0000-0000-0000-000000000000}"/>
          </ac:spMkLst>
        </pc:spChg>
        <pc:spChg chg="add del">
          <ac:chgData name="Majeda Al Hermi" userId="ebe551ee1b006974" providerId="LiveId" clId="{9A2E8018-DFC0-4587-8CCF-E84692DB8287}" dt="2020-06-15T19:06:21.043" v="3619" actId="478"/>
          <ac:spMkLst>
            <pc:docMk/>
            <pc:sldMk cId="1693339594" sldId="330"/>
            <ac:spMk id="4" creationId="{050238F0-1DA9-4CFD-963B-3FE60EB6682A}"/>
          </ac:spMkLst>
        </pc:spChg>
        <pc:spChg chg="add mod">
          <ac:chgData name="Majeda Al Hermi" userId="ebe551ee1b006974" providerId="LiveId" clId="{9A2E8018-DFC0-4587-8CCF-E84692DB8287}" dt="2020-06-15T19:06:54.310" v="3627" actId="1076"/>
          <ac:spMkLst>
            <pc:docMk/>
            <pc:sldMk cId="1693339594" sldId="330"/>
            <ac:spMk id="5" creationId="{024AC732-1598-4C0A-80F2-76E92B4E569F}"/>
          </ac:spMkLst>
        </pc:spChg>
        <pc:spChg chg="del mod">
          <ac:chgData name="Majeda Al Hermi" userId="ebe551ee1b006974" providerId="LiveId" clId="{9A2E8018-DFC0-4587-8CCF-E84692DB8287}" dt="2020-06-15T18:58:37.183" v="3401" actId="478"/>
          <ac:spMkLst>
            <pc:docMk/>
            <pc:sldMk cId="1693339594" sldId="330"/>
            <ac:spMk id="16" creationId="{00000000-0000-0000-0000-000000000000}"/>
          </ac:spMkLst>
        </pc:spChg>
        <pc:spChg chg="add mod">
          <ac:chgData name="Majeda Al Hermi" userId="ebe551ee1b006974" providerId="LiveId" clId="{9A2E8018-DFC0-4587-8CCF-E84692DB8287}" dt="2020-06-15T19:09:51.156" v="3674"/>
          <ac:spMkLst>
            <pc:docMk/>
            <pc:sldMk cId="1693339594" sldId="330"/>
            <ac:spMk id="19" creationId="{71927844-4786-4EE1-A388-A37370BC152B}"/>
          </ac:spMkLst>
        </pc:spChg>
        <pc:spChg chg="add mod">
          <ac:chgData name="Majeda Al Hermi" userId="ebe551ee1b006974" providerId="LiveId" clId="{9A2E8018-DFC0-4587-8CCF-E84692DB8287}" dt="2020-06-15T19:03:11.132" v="3475" actId="1076"/>
          <ac:spMkLst>
            <pc:docMk/>
            <pc:sldMk cId="1693339594" sldId="330"/>
            <ac:spMk id="20" creationId="{B705E0FE-3BA1-419C-AC6D-2EBF75AF03E4}"/>
          </ac:spMkLst>
        </pc:spChg>
        <pc:spChg chg="del">
          <ac:chgData name="Majeda Al Hermi" userId="ebe551ee1b006974" providerId="LiveId" clId="{9A2E8018-DFC0-4587-8CCF-E84692DB8287}" dt="2020-06-15T18:59:01.033" v="3411" actId="478"/>
          <ac:spMkLst>
            <pc:docMk/>
            <pc:sldMk cId="1693339594" sldId="330"/>
            <ac:spMk id="21" creationId="{00000000-0000-0000-0000-000000000000}"/>
          </ac:spMkLst>
        </pc:spChg>
        <pc:spChg chg="del">
          <ac:chgData name="Majeda Al Hermi" userId="ebe551ee1b006974" providerId="LiveId" clId="{9A2E8018-DFC0-4587-8CCF-E84692DB8287}" dt="2020-06-15T18:59:01.033" v="3411" actId="478"/>
          <ac:spMkLst>
            <pc:docMk/>
            <pc:sldMk cId="1693339594" sldId="330"/>
            <ac:spMk id="22" creationId="{00000000-0000-0000-0000-000000000000}"/>
          </ac:spMkLst>
        </pc:spChg>
        <pc:spChg chg="add mod">
          <ac:chgData name="Majeda Al Hermi" userId="ebe551ee1b006974" providerId="LiveId" clId="{9A2E8018-DFC0-4587-8CCF-E84692DB8287}" dt="2020-06-15T19:03:22.328" v="3489" actId="1076"/>
          <ac:spMkLst>
            <pc:docMk/>
            <pc:sldMk cId="1693339594" sldId="330"/>
            <ac:spMk id="23" creationId="{52ACD139-41FC-4991-9FC5-21ACDFE57C53}"/>
          </ac:spMkLst>
        </pc:spChg>
        <pc:spChg chg="add mod">
          <ac:chgData name="Majeda Al Hermi" userId="ebe551ee1b006974" providerId="LiveId" clId="{9A2E8018-DFC0-4587-8CCF-E84692DB8287}" dt="2020-06-15T19:03:49.782" v="3513" actId="1076"/>
          <ac:spMkLst>
            <pc:docMk/>
            <pc:sldMk cId="1693339594" sldId="330"/>
            <ac:spMk id="24" creationId="{22908B77-E58D-4762-99F9-51191F318E81}"/>
          </ac:spMkLst>
        </pc:spChg>
        <pc:spChg chg="add mod">
          <ac:chgData name="Majeda Al Hermi" userId="ebe551ee1b006974" providerId="LiveId" clId="{9A2E8018-DFC0-4587-8CCF-E84692DB8287}" dt="2020-06-15T19:03:44.767" v="3512" actId="313"/>
          <ac:spMkLst>
            <pc:docMk/>
            <pc:sldMk cId="1693339594" sldId="330"/>
            <ac:spMk id="30" creationId="{C3BDA0AE-EA27-4671-991F-DB07D300BFF4}"/>
          </ac:spMkLst>
        </pc:spChg>
        <pc:spChg chg="add mod">
          <ac:chgData name="Majeda Al Hermi" userId="ebe551ee1b006974" providerId="LiveId" clId="{9A2E8018-DFC0-4587-8CCF-E84692DB8287}" dt="2020-06-15T19:07:01.949" v="3629"/>
          <ac:spMkLst>
            <pc:docMk/>
            <pc:sldMk cId="1693339594" sldId="330"/>
            <ac:spMk id="31" creationId="{D6A4DCBF-B3E6-4D80-B3F0-F6650632A368}"/>
          </ac:spMkLst>
        </pc:spChg>
        <pc:spChg chg="add mod">
          <ac:chgData name="Majeda Al Hermi" userId="ebe551ee1b006974" providerId="LiveId" clId="{9A2E8018-DFC0-4587-8CCF-E84692DB8287}" dt="2020-06-15T19:05:07.141" v="3576" actId="1076"/>
          <ac:spMkLst>
            <pc:docMk/>
            <pc:sldMk cId="1693339594" sldId="330"/>
            <ac:spMk id="32" creationId="{3293A8B3-0540-4FD2-B84B-614F112AF957}"/>
          </ac:spMkLst>
        </pc:spChg>
        <pc:spChg chg="add mod">
          <ac:chgData name="Majeda Al Hermi" userId="ebe551ee1b006974" providerId="LiveId" clId="{9A2E8018-DFC0-4587-8CCF-E84692DB8287}" dt="2020-06-15T19:06:31.634" v="3620" actId="404"/>
          <ac:spMkLst>
            <pc:docMk/>
            <pc:sldMk cId="1693339594" sldId="330"/>
            <ac:spMk id="33" creationId="{DA6D38D6-F08B-4C07-BB41-1DF1D30FEA31}"/>
          </ac:spMkLst>
        </pc:spChg>
        <pc:spChg chg="add mod">
          <ac:chgData name="Majeda Al Hermi" userId="ebe551ee1b006974" providerId="LiveId" clId="{9A2E8018-DFC0-4587-8CCF-E84692DB8287}" dt="2020-06-15T19:07:18.461" v="3638" actId="20577"/>
          <ac:spMkLst>
            <pc:docMk/>
            <pc:sldMk cId="1693339594" sldId="330"/>
            <ac:spMk id="34" creationId="{5A8C4D77-D390-4DE8-A948-323A75931258}"/>
          </ac:spMkLst>
        </pc:spChg>
        <pc:spChg chg="add mod">
          <ac:chgData name="Majeda Al Hermi" userId="ebe551ee1b006974" providerId="LiveId" clId="{9A2E8018-DFC0-4587-8CCF-E84692DB8287}" dt="2020-06-15T19:07:40.456" v="3650" actId="20577"/>
          <ac:spMkLst>
            <pc:docMk/>
            <pc:sldMk cId="1693339594" sldId="330"/>
            <ac:spMk id="35" creationId="{862A427E-AE90-40FE-830D-14FC32AC36E9}"/>
          </ac:spMkLst>
        </pc:spChg>
        <pc:picChg chg="add mod">
          <ac:chgData name="Majeda Al Hermi" userId="ebe551ee1b006974" providerId="LiveId" clId="{9A2E8018-DFC0-4587-8CCF-E84692DB8287}" dt="2020-06-15T19:06:40.651" v="3623" actId="1076"/>
          <ac:picMkLst>
            <pc:docMk/>
            <pc:sldMk cId="1693339594" sldId="330"/>
            <ac:picMk id="1026" creationId="{02338AFC-2EB9-4593-AFDB-9A0718BB6129}"/>
          </ac:picMkLst>
        </pc:picChg>
      </pc:sldChg>
      <pc:sldChg chg="addSp delSp modSp add mod ord">
        <pc:chgData name="Majeda Al Hermi" userId="ebe551ee1b006974" providerId="LiveId" clId="{9A2E8018-DFC0-4587-8CCF-E84692DB8287}" dt="2020-06-15T19:10:53.750" v="3745"/>
        <pc:sldMkLst>
          <pc:docMk/>
          <pc:sldMk cId="3109399395" sldId="331"/>
        </pc:sldMkLst>
        <pc:spChg chg="mod">
          <ac:chgData name="Majeda Al Hermi" userId="ebe551ee1b006974" providerId="LiveId" clId="{9A2E8018-DFC0-4587-8CCF-E84692DB8287}" dt="2020-06-15T19:10:14.057" v="3736" actId="1035"/>
          <ac:spMkLst>
            <pc:docMk/>
            <pc:sldMk cId="3109399395" sldId="331"/>
            <ac:spMk id="2" creationId="{FBC3EC53-146D-4556-9241-8525EFF1FCBA}"/>
          </ac:spMkLst>
        </pc:spChg>
        <pc:spChg chg="mod">
          <ac:chgData name="Majeda Al Hermi" userId="ebe551ee1b006974" providerId="LiveId" clId="{9A2E8018-DFC0-4587-8CCF-E84692DB8287}" dt="2020-06-15T19:10:00.911" v="3676" actId="14100"/>
          <ac:spMkLst>
            <pc:docMk/>
            <pc:sldMk cId="3109399395" sldId="331"/>
            <ac:spMk id="3" creationId="{00000000-0000-0000-0000-000000000000}"/>
          </ac:spMkLst>
        </pc:spChg>
        <pc:spChg chg="mod">
          <ac:chgData name="Majeda Al Hermi" userId="ebe551ee1b006974" providerId="LiveId" clId="{9A2E8018-DFC0-4587-8CCF-E84692DB8287}" dt="2020-06-15T19:10:14.057" v="3736" actId="1035"/>
          <ac:spMkLst>
            <pc:docMk/>
            <pc:sldMk cId="3109399395" sldId="331"/>
            <ac:spMk id="5" creationId="{024AC732-1598-4C0A-80F2-76E92B4E569F}"/>
          </ac:spMkLst>
        </pc:spChg>
        <pc:spChg chg="del">
          <ac:chgData name="Majeda Al Hermi" userId="ebe551ee1b006974" providerId="LiveId" clId="{9A2E8018-DFC0-4587-8CCF-E84692DB8287}" dt="2020-06-15T19:09:57.030" v="3675" actId="478"/>
          <ac:spMkLst>
            <pc:docMk/>
            <pc:sldMk cId="3109399395" sldId="331"/>
            <ac:spMk id="17" creationId="{8EAC6A79-9341-40A3-832C-05291A2E7729}"/>
          </ac:spMkLst>
        </pc:spChg>
        <pc:spChg chg="del">
          <ac:chgData name="Majeda Al Hermi" userId="ebe551ee1b006974" providerId="LiveId" clId="{9A2E8018-DFC0-4587-8CCF-E84692DB8287}" dt="2020-06-15T19:08:11.792" v="3660" actId="478"/>
          <ac:spMkLst>
            <pc:docMk/>
            <pc:sldMk cId="3109399395" sldId="331"/>
            <ac:spMk id="19" creationId="{71927844-4786-4EE1-A388-A37370BC152B}"/>
          </ac:spMkLst>
        </pc:spChg>
        <pc:spChg chg="mod">
          <ac:chgData name="Majeda Al Hermi" userId="ebe551ee1b006974" providerId="LiveId" clId="{9A2E8018-DFC0-4587-8CCF-E84692DB8287}" dt="2020-06-15T19:10:14.057" v="3736" actId="1035"/>
          <ac:spMkLst>
            <pc:docMk/>
            <pc:sldMk cId="3109399395" sldId="331"/>
            <ac:spMk id="20" creationId="{B705E0FE-3BA1-419C-AC6D-2EBF75AF03E4}"/>
          </ac:spMkLst>
        </pc:spChg>
        <pc:spChg chg="mod">
          <ac:chgData name="Majeda Al Hermi" userId="ebe551ee1b006974" providerId="LiveId" clId="{9A2E8018-DFC0-4587-8CCF-E84692DB8287}" dt="2020-06-15T19:10:14.057" v="3736" actId="1035"/>
          <ac:spMkLst>
            <pc:docMk/>
            <pc:sldMk cId="3109399395" sldId="331"/>
            <ac:spMk id="23" creationId="{52ACD139-41FC-4991-9FC5-21ACDFE57C53}"/>
          </ac:spMkLst>
        </pc:spChg>
        <pc:spChg chg="mod">
          <ac:chgData name="Majeda Al Hermi" userId="ebe551ee1b006974" providerId="LiveId" clId="{9A2E8018-DFC0-4587-8CCF-E84692DB8287}" dt="2020-06-15T19:10:14.057" v="3736" actId="1035"/>
          <ac:spMkLst>
            <pc:docMk/>
            <pc:sldMk cId="3109399395" sldId="331"/>
            <ac:spMk id="24" creationId="{22908B77-E58D-4762-99F9-51191F318E81}"/>
          </ac:spMkLst>
        </pc:spChg>
        <pc:spChg chg="del">
          <ac:chgData name="Majeda Al Hermi" userId="ebe551ee1b006974" providerId="LiveId" clId="{9A2E8018-DFC0-4587-8CCF-E84692DB8287}" dt="2020-06-15T19:09:57.030" v="3675" actId="478"/>
          <ac:spMkLst>
            <pc:docMk/>
            <pc:sldMk cId="3109399395" sldId="331"/>
            <ac:spMk id="25" creationId="{F9BCBFB8-B5B9-49D7-88A0-56026AA93F63}"/>
          </ac:spMkLst>
        </pc:spChg>
        <pc:spChg chg="del">
          <ac:chgData name="Majeda Al Hermi" userId="ebe551ee1b006974" providerId="LiveId" clId="{9A2E8018-DFC0-4587-8CCF-E84692DB8287}" dt="2020-06-15T19:09:57.030" v="3675" actId="478"/>
          <ac:spMkLst>
            <pc:docMk/>
            <pc:sldMk cId="3109399395" sldId="331"/>
            <ac:spMk id="26" creationId="{D4343F02-DDBC-4D5F-BB99-58D5DA3E52CB}"/>
          </ac:spMkLst>
        </pc:spChg>
        <pc:spChg chg="del">
          <ac:chgData name="Majeda Al Hermi" userId="ebe551ee1b006974" providerId="LiveId" clId="{9A2E8018-DFC0-4587-8CCF-E84692DB8287}" dt="2020-06-15T19:09:57.030" v="3675" actId="478"/>
          <ac:spMkLst>
            <pc:docMk/>
            <pc:sldMk cId="3109399395" sldId="331"/>
            <ac:spMk id="27" creationId="{41BBF65F-5C08-4C8E-A87C-44EE4E7691B9}"/>
          </ac:spMkLst>
        </pc:spChg>
        <pc:spChg chg="del">
          <ac:chgData name="Majeda Al Hermi" userId="ebe551ee1b006974" providerId="LiveId" clId="{9A2E8018-DFC0-4587-8CCF-E84692DB8287}" dt="2020-06-15T19:09:57.030" v="3675" actId="478"/>
          <ac:spMkLst>
            <pc:docMk/>
            <pc:sldMk cId="3109399395" sldId="331"/>
            <ac:spMk id="28" creationId="{FD697B96-24DF-45F5-8128-59AFE6A5AE2B}"/>
          </ac:spMkLst>
        </pc:spChg>
        <pc:spChg chg="mod">
          <ac:chgData name="Majeda Al Hermi" userId="ebe551ee1b006974" providerId="LiveId" clId="{9A2E8018-DFC0-4587-8CCF-E84692DB8287}" dt="2020-06-15T19:07:59.389" v="3659" actId="20577"/>
          <ac:spMkLst>
            <pc:docMk/>
            <pc:sldMk cId="3109399395" sldId="331"/>
            <ac:spMk id="29" creationId="{00000000-0000-0000-0000-000000000000}"/>
          </ac:spMkLst>
        </pc:spChg>
        <pc:spChg chg="mod">
          <ac:chgData name="Majeda Al Hermi" userId="ebe551ee1b006974" providerId="LiveId" clId="{9A2E8018-DFC0-4587-8CCF-E84692DB8287}" dt="2020-06-15T19:10:14.057" v="3736" actId="1035"/>
          <ac:spMkLst>
            <pc:docMk/>
            <pc:sldMk cId="3109399395" sldId="331"/>
            <ac:spMk id="30" creationId="{C3BDA0AE-EA27-4671-991F-DB07D300BFF4}"/>
          </ac:spMkLst>
        </pc:spChg>
        <pc:spChg chg="mod">
          <ac:chgData name="Majeda Al Hermi" userId="ebe551ee1b006974" providerId="LiveId" clId="{9A2E8018-DFC0-4587-8CCF-E84692DB8287}" dt="2020-06-15T19:10:14.057" v="3736" actId="1035"/>
          <ac:spMkLst>
            <pc:docMk/>
            <pc:sldMk cId="3109399395" sldId="331"/>
            <ac:spMk id="31" creationId="{D6A4DCBF-B3E6-4D80-B3F0-F6650632A368}"/>
          </ac:spMkLst>
        </pc:spChg>
        <pc:spChg chg="mod">
          <ac:chgData name="Majeda Al Hermi" userId="ebe551ee1b006974" providerId="LiveId" clId="{9A2E8018-DFC0-4587-8CCF-E84692DB8287}" dt="2020-06-15T19:10:14.057" v="3736" actId="1035"/>
          <ac:spMkLst>
            <pc:docMk/>
            <pc:sldMk cId="3109399395" sldId="331"/>
            <ac:spMk id="32" creationId="{3293A8B3-0540-4FD2-B84B-614F112AF957}"/>
          </ac:spMkLst>
        </pc:spChg>
        <pc:spChg chg="mod">
          <ac:chgData name="Majeda Al Hermi" userId="ebe551ee1b006974" providerId="LiveId" clId="{9A2E8018-DFC0-4587-8CCF-E84692DB8287}" dt="2020-06-15T19:10:14.057" v="3736" actId="1035"/>
          <ac:spMkLst>
            <pc:docMk/>
            <pc:sldMk cId="3109399395" sldId="331"/>
            <ac:spMk id="33" creationId="{DA6D38D6-F08B-4C07-BB41-1DF1D30FEA31}"/>
          </ac:spMkLst>
        </pc:spChg>
        <pc:spChg chg="mod">
          <ac:chgData name="Majeda Al Hermi" userId="ebe551ee1b006974" providerId="LiveId" clId="{9A2E8018-DFC0-4587-8CCF-E84692DB8287}" dt="2020-06-15T19:10:14.057" v="3736" actId="1035"/>
          <ac:spMkLst>
            <pc:docMk/>
            <pc:sldMk cId="3109399395" sldId="331"/>
            <ac:spMk id="34" creationId="{5A8C4D77-D390-4DE8-A948-323A75931258}"/>
          </ac:spMkLst>
        </pc:spChg>
        <pc:spChg chg="mod">
          <ac:chgData name="Majeda Al Hermi" userId="ebe551ee1b006974" providerId="LiveId" clId="{9A2E8018-DFC0-4587-8CCF-E84692DB8287}" dt="2020-06-15T19:10:14.057" v="3736" actId="1035"/>
          <ac:spMkLst>
            <pc:docMk/>
            <pc:sldMk cId="3109399395" sldId="331"/>
            <ac:spMk id="35" creationId="{862A427E-AE90-40FE-830D-14FC32AC36E9}"/>
          </ac:spMkLst>
        </pc:spChg>
        <pc:spChg chg="add del mod">
          <ac:chgData name="Majeda Al Hermi" userId="ebe551ee1b006974" providerId="LiveId" clId="{9A2E8018-DFC0-4587-8CCF-E84692DB8287}" dt="2020-06-15T19:10:34.052" v="3741" actId="478"/>
          <ac:spMkLst>
            <pc:docMk/>
            <pc:sldMk cId="3109399395" sldId="331"/>
            <ac:spMk id="36" creationId="{BDF9DED6-961B-4D16-A4FF-B146605D2656}"/>
          </ac:spMkLst>
        </pc:spChg>
        <pc:spChg chg="add del mod">
          <ac:chgData name="Majeda Al Hermi" userId="ebe551ee1b006974" providerId="LiveId" clId="{9A2E8018-DFC0-4587-8CCF-E84692DB8287}" dt="2020-06-15T19:10:33.583" v="3740"/>
          <ac:spMkLst>
            <pc:docMk/>
            <pc:sldMk cId="3109399395" sldId="331"/>
            <ac:spMk id="37" creationId="{6491A0F6-98DB-49BD-9E8E-6DB289E49EBA}"/>
          </ac:spMkLst>
        </pc:spChg>
        <pc:spChg chg="mod">
          <ac:chgData name="Majeda Al Hermi" userId="ebe551ee1b006974" providerId="LiveId" clId="{9A2E8018-DFC0-4587-8CCF-E84692DB8287}" dt="2020-06-15T19:10:53.750" v="3745"/>
          <ac:spMkLst>
            <pc:docMk/>
            <pc:sldMk cId="3109399395" sldId="331"/>
            <ac:spMk id="39" creationId="{39435CE4-3B24-4C6A-9A4E-E3921AD26880}"/>
          </ac:spMkLst>
        </pc:spChg>
        <pc:spChg chg="mod">
          <ac:chgData name="Majeda Al Hermi" userId="ebe551ee1b006974" providerId="LiveId" clId="{9A2E8018-DFC0-4587-8CCF-E84692DB8287}" dt="2020-06-15T19:10:53.750" v="3745"/>
          <ac:spMkLst>
            <pc:docMk/>
            <pc:sldMk cId="3109399395" sldId="331"/>
            <ac:spMk id="40" creationId="{B1500A14-CBCF-4B66-8EDA-4D762C395CDE}"/>
          </ac:spMkLst>
        </pc:spChg>
        <pc:spChg chg="mod">
          <ac:chgData name="Majeda Al Hermi" userId="ebe551ee1b006974" providerId="LiveId" clId="{9A2E8018-DFC0-4587-8CCF-E84692DB8287}" dt="2020-06-15T19:10:53.750" v="3745"/>
          <ac:spMkLst>
            <pc:docMk/>
            <pc:sldMk cId="3109399395" sldId="331"/>
            <ac:spMk id="41" creationId="{4B193576-1360-44F2-B724-21F2F530540E}"/>
          </ac:spMkLst>
        </pc:spChg>
        <pc:spChg chg="mod">
          <ac:chgData name="Majeda Al Hermi" userId="ebe551ee1b006974" providerId="LiveId" clId="{9A2E8018-DFC0-4587-8CCF-E84692DB8287}" dt="2020-06-15T19:10:53.750" v="3745"/>
          <ac:spMkLst>
            <pc:docMk/>
            <pc:sldMk cId="3109399395" sldId="331"/>
            <ac:spMk id="42" creationId="{87BF279F-911C-4C95-A4CF-3015A9AA43ED}"/>
          </ac:spMkLst>
        </pc:spChg>
        <pc:spChg chg="mod">
          <ac:chgData name="Majeda Al Hermi" userId="ebe551ee1b006974" providerId="LiveId" clId="{9A2E8018-DFC0-4587-8CCF-E84692DB8287}" dt="2020-06-15T19:10:53.750" v="3745"/>
          <ac:spMkLst>
            <pc:docMk/>
            <pc:sldMk cId="3109399395" sldId="331"/>
            <ac:spMk id="43" creationId="{E4A40131-4CDA-4D6F-B678-2129A83A1714}"/>
          </ac:spMkLst>
        </pc:spChg>
        <pc:spChg chg="mod">
          <ac:chgData name="Majeda Al Hermi" userId="ebe551ee1b006974" providerId="LiveId" clId="{9A2E8018-DFC0-4587-8CCF-E84692DB8287}" dt="2020-06-15T19:10:53.750" v="3745"/>
          <ac:spMkLst>
            <pc:docMk/>
            <pc:sldMk cId="3109399395" sldId="331"/>
            <ac:spMk id="44" creationId="{3FC1F195-D5D2-4961-BFB7-9D730622C7C9}"/>
          </ac:spMkLst>
        </pc:spChg>
        <pc:spChg chg="del">
          <ac:chgData name="Majeda Al Hermi" userId="ebe551ee1b006974" providerId="LiveId" clId="{9A2E8018-DFC0-4587-8CCF-E84692DB8287}" dt="2020-06-15T19:10:38.395" v="3742" actId="478"/>
          <ac:spMkLst>
            <pc:docMk/>
            <pc:sldMk cId="3109399395" sldId="331"/>
            <ac:spMk id="56" creationId="{00000000-0000-0000-0000-000000000000}"/>
          </ac:spMkLst>
        </pc:spChg>
        <pc:grpChg chg="add mod">
          <ac:chgData name="Majeda Al Hermi" userId="ebe551ee1b006974" providerId="LiveId" clId="{9A2E8018-DFC0-4587-8CCF-E84692DB8287}" dt="2020-06-15T19:10:53.750" v="3745"/>
          <ac:grpSpMkLst>
            <pc:docMk/>
            <pc:sldMk cId="3109399395" sldId="331"/>
            <ac:grpSpMk id="38" creationId="{635B9EE9-1BE5-4549-8BCF-E7F47BABBF15}"/>
          </ac:grpSpMkLst>
        </pc:grpChg>
        <pc:picChg chg="mod">
          <ac:chgData name="Majeda Al Hermi" userId="ebe551ee1b006974" providerId="LiveId" clId="{9A2E8018-DFC0-4587-8CCF-E84692DB8287}" dt="2020-06-15T19:10:14.057" v="3736" actId="1035"/>
          <ac:picMkLst>
            <pc:docMk/>
            <pc:sldMk cId="3109399395" sldId="331"/>
            <ac:picMk id="1026" creationId="{02338AFC-2EB9-4593-AFDB-9A0718BB612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2000">
              <a:schemeClr val="bg1">
                <a:lumMod val="95000"/>
              </a:schemeClr>
            </a:gs>
            <a:gs pos="100000">
              <a:srgbClr val="EAEAE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dirty="0"/>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4.png"/><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slide" Target="slide17.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7.xml"/><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7.xml"/><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slide" Target="slide17.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7.xml"/><Relationship Id="rId4"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4.png"/><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slide" Target="slide7.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4.png"/><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slide" Target="slide7.xml"/></Relationships>
</file>

<file path=ppt/slides/_rels/slide1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17.xml"/><Relationship Id="rId4" Type="http://schemas.openxmlformats.org/officeDocument/2006/relationships/slide" Target="slide10.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25.xml"/><Relationship Id="rId7" Type="http://schemas.openxmlformats.org/officeDocument/2006/relationships/slide" Target="slide17.xml"/><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7.xml"/><Relationship Id="rId4" Type="http://schemas.openxmlformats.org/officeDocument/2006/relationships/slide" Target="slide5.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27.xml"/><Relationship Id="rId7" Type="http://schemas.openxmlformats.org/officeDocument/2006/relationships/slide" Target="slide17.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7.xml"/><Relationship Id="rId4" Type="http://schemas.openxmlformats.org/officeDocument/2006/relationships/slide" Target="slide5.xml"/></Relationships>
</file>

<file path=ppt/slides/_rels/slide19.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29.xml"/><Relationship Id="rId7" Type="http://schemas.openxmlformats.org/officeDocument/2006/relationships/slide" Target="slide10.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28.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30.xml"/><Relationship Id="rId7" Type="http://schemas.openxmlformats.org/officeDocument/2006/relationships/slide" Target="slide10.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31.xml"/><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5.xml"/><Relationship Id="rId7" Type="http://schemas.openxmlformats.org/officeDocument/2006/relationships/slide" Target="slide32.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slide" Target="slide7.xml"/></Relationships>
</file>

<file path=ppt/slides/_rels/slide22.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slide" Target="slide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17.xml"/><Relationship Id="rId4" Type="http://schemas.openxmlformats.org/officeDocument/2006/relationships/slide" Target="slide10.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Layout" Target="../slideLayouts/slideLayout2.xml"/><Relationship Id="rId7" Type="http://schemas.openxmlformats.org/officeDocument/2006/relationships/slide" Target="slide10.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image" Target="../media/image6.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slide" Target="slide17.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7.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7.png"/><Relationship Id="rId7"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image" Target="../media/image8.jpe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17.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4;p11">
            <a:extLst>
              <a:ext uri="{FF2B5EF4-FFF2-40B4-BE49-F238E27FC236}">
                <a16:creationId xmlns:a16="http://schemas.microsoft.com/office/drawing/2014/main" xmlns="" id="{AF00B596-7B01-43CA-B059-816B31626258}"/>
              </a:ext>
            </a:extLst>
          </p:cNvPr>
          <p:cNvSpPr txBox="1">
            <a:spLocks noGrp="1"/>
          </p:cNvSpPr>
          <p:nvPr>
            <p:ph type="ctrTitle"/>
          </p:nvPr>
        </p:nvSpPr>
        <p:spPr>
          <a:xfrm>
            <a:off x="-366217" y="1463617"/>
            <a:ext cx="9333317" cy="1913707"/>
          </a:xfrm>
          <a:prstGeom prst="rect">
            <a:avLst/>
          </a:prstGeom>
        </p:spPr>
        <p:txBody>
          <a:bodyPr spcFirstLastPara="1" wrap="square" lIns="91425" tIns="91425" rIns="91425" bIns="91425" anchor="ctr" anchorCtr="0">
            <a:noAutofit/>
          </a:bodyPr>
          <a:lstStyle/>
          <a:p>
            <a:pPr lvl="0" algn="ctr"/>
            <a:r>
              <a:rPr lang="en-US" sz="4400" dirty="0" smtClean="0">
                <a:solidFill>
                  <a:srgbClr val="3F5378"/>
                </a:solidFill>
                <a:latin typeface="Arial Black" panose="020B0A04020102020204" pitchFamily="34" charset="0"/>
              </a:rPr>
              <a:t>Communication Skills </a:t>
            </a:r>
            <a:r>
              <a:rPr lang="en" sz="2800" dirty="0">
                <a:solidFill>
                  <a:srgbClr val="3F5378"/>
                </a:solidFill>
                <a:latin typeface="Helvetica Black" pitchFamily="50" charset="0"/>
              </a:rPr>
              <a:t/>
            </a:r>
            <a:br>
              <a:rPr lang="en" sz="2800" dirty="0">
                <a:solidFill>
                  <a:srgbClr val="3F5378"/>
                </a:solidFill>
                <a:latin typeface="Helvetica Black" pitchFamily="50" charset="0"/>
              </a:rPr>
            </a:br>
            <a:r>
              <a:rPr lang="ar-BH" sz="1200" dirty="0" smtClean="0">
                <a:solidFill>
                  <a:srgbClr val="3F5378"/>
                </a:solidFill>
                <a:latin typeface="Helvetica Black" pitchFamily="50" charset="0"/>
              </a:rPr>
              <a:t/>
            </a:r>
            <a:br>
              <a:rPr lang="ar-BH" sz="1200" dirty="0" smtClean="0">
                <a:solidFill>
                  <a:srgbClr val="3F5378"/>
                </a:solidFill>
                <a:latin typeface="Helvetica Black" pitchFamily="50" charset="0"/>
              </a:rPr>
            </a:br>
            <a:r>
              <a:rPr lang="ar-BH" sz="7200" b="1" dirty="0" smtClean="0">
                <a:solidFill>
                  <a:srgbClr val="FF9800"/>
                </a:solidFill>
                <a:latin typeface="Al-Mateen" panose="02060803050605020204" pitchFamily="18" charset="-78"/>
                <a:cs typeface="Al-Mateen" panose="02060803050605020204" pitchFamily="18" charset="-78"/>
              </a:rPr>
              <a:t>ادر 213</a:t>
            </a:r>
            <a:endParaRPr b="1" dirty="0">
              <a:solidFill>
                <a:srgbClr val="FF9800"/>
              </a:solidFill>
              <a:latin typeface="Al-Mateen" panose="02060803050605020204" pitchFamily="18" charset="-78"/>
              <a:cs typeface="Al-Mateen" panose="02060803050605020204" pitchFamily="18" charset="-78"/>
            </a:endParaRPr>
          </a:p>
        </p:txBody>
      </p:sp>
      <p:sp>
        <p:nvSpPr>
          <p:cNvPr id="8" name="Rectangle 7">
            <a:extLst>
              <a:ext uri="{FF2B5EF4-FFF2-40B4-BE49-F238E27FC236}">
                <a16:creationId xmlns:a16="http://schemas.microsoft.com/office/drawing/2014/main" xmlns="" id="{9E08E178-21ED-4169-889D-B770A7D668E4}"/>
              </a:ext>
            </a:extLst>
          </p:cNvPr>
          <p:cNvSpPr/>
          <p:nvPr/>
        </p:nvSpPr>
        <p:spPr>
          <a:xfrm>
            <a:off x="2309794" y="5753597"/>
            <a:ext cx="4277132" cy="523220"/>
          </a:xfrm>
          <a:prstGeom prst="rect">
            <a:avLst/>
          </a:prstGeom>
          <a:solidFill>
            <a:srgbClr val="C00000"/>
          </a:solidFill>
        </p:spPr>
        <p:txBody>
          <a:bodyPr wrap="none" lIns="91440" tIns="45720" rIns="91440" bIns="45720">
            <a:spAutoFit/>
          </a:bodyPr>
          <a:lstStyle/>
          <a:p>
            <a:pPr algn="ctr"/>
            <a:r>
              <a:rPr lang="en-US" sz="28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SECOND SEMESTER </a:t>
            </a:r>
            <a:endPar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9" name="Rectangle 8">
            <a:extLst>
              <a:ext uri="{FF2B5EF4-FFF2-40B4-BE49-F238E27FC236}">
                <a16:creationId xmlns:a16="http://schemas.microsoft.com/office/drawing/2014/main" xmlns="" id="{7A985F83-96FA-41F0-9616-49BFBDCC2B79}"/>
              </a:ext>
            </a:extLst>
          </p:cNvPr>
          <p:cNvSpPr/>
          <p:nvPr/>
        </p:nvSpPr>
        <p:spPr>
          <a:xfrm>
            <a:off x="2721765" y="6276817"/>
            <a:ext cx="3453188" cy="584775"/>
          </a:xfrm>
          <a:prstGeom prst="rect">
            <a:avLst/>
          </a:prstGeom>
          <a:noFill/>
        </p:spPr>
        <p:txBody>
          <a:bodyPr wrap="none" lIns="91440" tIns="45720" rIns="91440" bIns="45720">
            <a:spAutoFit/>
          </a:bodyPr>
          <a:lstStyle/>
          <a:p>
            <a:pPr algn="ctr"/>
            <a:r>
              <a:rPr lang="ar-SA" sz="32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للصف الثاني ثانوي / تجاري</a:t>
            </a:r>
            <a:endParaRPr lang="en-US" sz="3200" b="1" cap="none" spc="0"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10" name="صورة 9"/>
          <p:cNvPicPr>
            <a:picLocks noChangeAspect="1"/>
          </p:cNvPicPr>
          <p:nvPr/>
        </p:nvPicPr>
        <p:blipFill rotWithShape="1">
          <a:blip r:embed="rId2"/>
          <a:srcRect l="38287" t="30020" r="38819" b="15435"/>
          <a:stretch/>
        </p:blipFill>
        <p:spPr>
          <a:xfrm>
            <a:off x="8311523" y="1746005"/>
            <a:ext cx="3435055" cy="4861030"/>
          </a:xfrm>
          <a:prstGeom prst="rect">
            <a:avLst/>
          </a:prstGeom>
          <a:ln>
            <a:solidFill>
              <a:schemeClr val="tx1"/>
            </a:solidFill>
          </a:ln>
        </p:spPr>
      </p:pic>
      <p:sp>
        <p:nvSpPr>
          <p:cNvPr id="11" name="Rectangle 11">
            <a:extLst>
              <a:ext uri="{FF2B5EF4-FFF2-40B4-BE49-F238E27FC236}">
                <a16:creationId xmlns:a16="http://schemas.microsoft.com/office/drawing/2014/main" xmlns="" id="{44097747-7082-4462-BD81-614E1073243B}"/>
              </a:ext>
            </a:extLst>
          </p:cNvPr>
          <p:cNvSpPr/>
          <p:nvPr/>
        </p:nvSpPr>
        <p:spPr>
          <a:xfrm>
            <a:off x="8311522" y="6011614"/>
            <a:ext cx="3435055" cy="461665"/>
          </a:xfrm>
          <a:prstGeom prst="rect">
            <a:avLst/>
          </a:prstGeom>
          <a:solidFill>
            <a:srgbClr val="C00000"/>
          </a:solidFill>
        </p:spPr>
        <p:txBody>
          <a:bodyPr wrap="square" lIns="91440" tIns="45720" rIns="91440" bIns="45720">
            <a:spAutoFit/>
          </a:bodyPr>
          <a:lstStyle/>
          <a:p>
            <a:pPr algn="ctr"/>
            <a:r>
              <a:rPr lang="en-US" sz="240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Pages </a:t>
            </a:r>
            <a:r>
              <a:rPr lang="en-US" sz="24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63-68</a:t>
            </a:r>
            <a:endParaRPr lang="en-US"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3" name="مربع نص 2"/>
          <p:cNvSpPr txBox="1"/>
          <p:nvPr/>
        </p:nvSpPr>
        <p:spPr>
          <a:xfrm>
            <a:off x="1530346" y="3368329"/>
            <a:ext cx="5540189" cy="707886"/>
          </a:xfrm>
          <a:prstGeom prst="rect">
            <a:avLst/>
          </a:prstGeom>
          <a:noFill/>
        </p:spPr>
        <p:txBody>
          <a:bodyPr wrap="square" rtlCol="1">
            <a:spAutoFit/>
          </a:bodyPr>
          <a:lstStyle/>
          <a:p>
            <a:pPr algn="ctr"/>
            <a:r>
              <a:rPr lang="en-US" sz="4000" dirty="0" smtClean="0">
                <a:solidFill>
                  <a:schemeClr val="accent1">
                    <a:lumMod val="75000"/>
                  </a:schemeClr>
                </a:solidFill>
                <a:latin typeface="Rockwell Extra Bold" panose="02060903040505020403" pitchFamily="18" charset="0"/>
                <a:cs typeface="Sakkal Majalla" panose="02000000000000000000" pitchFamily="2" charset="-78"/>
              </a:rPr>
              <a:t>Chapter 3</a:t>
            </a:r>
          </a:p>
        </p:txBody>
      </p:sp>
      <p:sp>
        <p:nvSpPr>
          <p:cNvPr id="4" name="مستطيل 3"/>
          <p:cNvSpPr/>
          <p:nvPr/>
        </p:nvSpPr>
        <p:spPr>
          <a:xfrm>
            <a:off x="1667674" y="4056859"/>
            <a:ext cx="5575564" cy="1870640"/>
          </a:xfrm>
          <a:prstGeom prst="rect">
            <a:avLst/>
          </a:prstGeom>
        </p:spPr>
        <p:txBody>
          <a:bodyPr wrap="none">
            <a:spAutoFit/>
          </a:bodyPr>
          <a:lstStyle/>
          <a:p>
            <a:pPr algn="ctr">
              <a:lnSpc>
                <a:spcPct val="107000"/>
              </a:lnSpc>
            </a:pPr>
            <a:r>
              <a:rPr lang="en-US" sz="5400" b="1" dirty="0">
                <a:solidFill>
                  <a:srgbClr val="C00000"/>
                </a:solidFill>
                <a:latin typeface="Sakkal Majalla" panose="02000000000000000000" pitchFamily="2" charset="-78"/>
                <a:cs typeface="Sakkal Majalla" panose="02000000000000000000" pitchFamily="2" charset="-78"/>
              </a:rPr>
              <a:t>Method of </a:t>
            </a:r>
            <a:r>
              <a:rPr lang="en-US" sz="5400" b="1" dirty="0" smtClean="0">
                <a:solidFill>
                  <a:srgbClr val="C00000"/>
                </a:solidFill>
                <a:latin typeface="Sakkal Majalla" panose="02000000000000000000" pitchFamily="2" charset="-78"/>
                <a:cs typeface="Sakkal Majalla" panose="02000000000000000000" pitchFamily="2" charset="-78"/>
              </a:rPr>
              <a:t>Face-to-Face</a:t>
            </a:r>
          </a:p>
          <a:p>
            <a:pPr algn="ctr">
              <a:lnSpc>
                <a:spcPct val="107000"/>
              </a:lnSpc>
            </a:pPr>
            <a:r>
              <a:rPr lang="en-US" sz="5400" b="1" dirty="0" smtClean="0">
                <a:solidFill>
                  <a:srgbClr val="C00000"/>
                </a:solidFill>
                <a:latin typeface="Sakkal Majalla" panose="02000000000000000000" pitchFamily="2" charset="-78"/>
                <a:cs typeface="Sakkal Majalla" panose="02000000000000000000" pitchFamily="2" charset="-78"/>
              </a:rPr>
              <a:t>Communication </a:t>
            </a:r>
            <a:endParaRPr lang="en-US" sz="5400" b="1" dirty="0">
              <a:solidFill>
                <a:srgbClr val="C00000"/>
              </a:solidFill>
              <a:latin typeface="Sakkal Majalla" panose="02000000000000000000" pitchFamily="2" charset="-78"/>
              <a:cs typeface="Sakkal Majalla" panose="02000000000000000000" pitchFamily="2" charset="-78"/>
            </a:endParaRPr>
          </a:p>
        </p:txBody>
      </p:sp>
      <p:pic>
        <p:nvPicPr>
          <p:cNvPr id="12" name="Picture 3"/>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963271" y="0"/>
            <a:ext cx="8350623" cy="1428740"/>
          </a:xfrm>
          <a:prstGeom prst="rect">
            <a:avLst/>
          </a:prstGeom>
        </p:spPr>
      </p:pic>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a:r>
              <a:rPr lang="en-US" sz="3600" b="1" dirty="0" smtClean="0">
                <a:solidFill>
                  <a:srgbClr val="C00000"/>
                </a:solidFill>
                <a:latin typeface="Aharoni" panose="02010803020104030203" pitchFamily="2" charset="-79"/>
                <a:ea typeface="Calibri" panose="020F0502020204030204" pitchFamily="34" charset="0"/>
                <a:cs typeface="Aharoni" panose="02010803020104030203" pitchFamily="2" charset="-79"/>
              </a:rPr>
              <a:t>1. </a:t>
            </a:r>
            <a:r>
              <a:rPr lang="en-US" sz="2800" b="1" dirty="0" smtClean="0">
                <a:solidFill>
                  <a:srgbClr val="C00000"/>
                </a:solidFill>
                <a:latin typeface="Aharoni" panose="02010803020104030203" pitchFamily="2" charset="-79"/>
                <a:ea typeface="Calibri" panose="020F0502020204030204" pitchFamily="34" charset="0"/>
                <a:cs typeface="Aharoni" panose="02010803020104030203" pitchFamily="2" charset="-79"/>
              </a:rPr>
              <a:t>Presentation</a:t>
            </a:r>
            <a:r>
              <a:rPr lang="en-US" sz="2800" b="1" dirty="0">
                <a:solidFill>
                  <a:srgbClr val="C00000"/>
                </a:solidFill>
                <a:latin typeface="Aharoni" panose="02010803020104030203" pitchFamily="2" charset="-79"/>
                <a:ea typeface="Calibri" panose="020F0502020204030204" pitchFamily="34" charset="0"/>
                <a:cs typeface="Aharoni" panose="02010803020104030203" pitchFamily="2" charset="-79"/>
              </a:rPr>
              <a:t>:</a:t>
            </a:r>
            <a:endParaRPr lang="en-US" sz="2800" b="1" dirty="0">
              <a:solidFill>
                <a:srgbClr val="C00000"/>
              </a:solidFill>
              <a:latin typeface="Aharoni" panose="02010803020104030203" pitchFamily="2" charset="-79"/>
              <a:cs typeface="Aharoni" panose="02010803020104030203" pitchFamily="2" charset="-79"/>
            </a:endParaRPr>
          </a:p>
          <a:p>
            <a:pPr marL="268288" lvl="0" algn="just" eaLnBrk="0" fontAlgn="base" hangingPunct="0">
              <a:spcBef>
                <a:spcPct val="0"/>
              </a:spcBef>
              <a:spcAft>
                <a:spcPct val="0"/>
              </a:spcAft>
            </a:pPr>
            <a:r>
              <a:rPr lang="en-US"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It is the modern, business equivalent of the formal lecture, in which one person talks to a group of people about a topic of business interest.  As it is formal, a presentation has to be prepared and delivered with considerable care.  To prepare for your presentation you need to:</a:t>
            </a:r>
            <a:endParaRPr lang="en-US" sz="2800" b="1" dirty="0">
              <a:solidFill>
                <a:schemeClr val="tx1"/>
              </a:solidFill>
              <a:latin typeface="Sakkal Majalla" panose="02000000000000000000" pitchFamily="2" charset="-78"/>
              <a:cs typeface="Sakkal Majalla" panose="02000000000000000000" pitchFamily="2" charset="-78"/>
            </a:endParaRPr>
          </a:p>
          <a:p>
            <a:pPr marL="806450" lvl="0" indent="-457200" eaLnBrk="0" fontAlgn="base" hangingPunct="0">
              <a:spcBef>
                <a:spcPct val="0"/>
              </a:spcBef>
              <a:spcAft>
                <a:spcPct val="0"/>
              </a:spcAft>
              <a:buFont typeface="Wingdings" panose="05000000000000000000" pitchFamily="2" charset="2"/>
              <a:buChar char="Ø"/>
            </a:pPr>
            <a:r>
              <a:rPr lang="en-US"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prepare your materials.  Y</a:t>
            </a:r>
            <a:r>
              <a:rPr lang="en-US" sz="2800" b="1" dirty="0" bmk="">
                <a:solidFill>
                  <a:srgbClr val="000000"/>
                </a:solidFill>
                <a:latin typeface="Sakkal Majalla" panose="02000000000000000000" pitchFamily="2" charset="-78"/>
                <a:ea typeface="Calibri" panose="020F0502020204030204" pitchFamily="34" charset="0"/>
                <a:cs typeface="Sakkal Majalla" panose="02000000000000000000" pitchFamily="2" charset="-78"/>
              </a:rPr>
              <a:t>our speech should contain three main parts</a:t>
            </a:r>
            <a:r>
              <a:rPr lang="en-US"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a:t>
            </a:r>
            <a:endParaRPr lang="en-US" sz="2800" b="1" dirty="0">
              <a:solidFill>
                <a:schemeClr val="tx1"/>
              </a:solidFill>
              <a:latin typeface="Sakkal Majalla" panose="02000000000000000000" pitchFamily="2" charset="-78"/>
              <a:cs typeface="Sakkal Majalla" panose="02000000000000000000" pitchFamily="2" charset="-78"/>
            </a:endParaRPr>
          </a:p>
          <a:p>
            <a:pPr marL="1344613" lvl="0" indent="-182563" eaLnBrk="0" fontAlgn="base" hangingPunct="0">
              <a:spcBef>
                <a:spcPct val="0"/>
              </a:spcBef>
              <a:spcAft>
                <a:spcPct val="0"/>
              </a:spcAft>
              <a:buFont typeface="Arial" panose="020B0604020202020204" pitchFamily="34" charset="0"/>
              <a:buChar char="•"/>
            </a:pPr>
            <a:r>
              <a:rPr lang="en-US"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an introduction,</a:t>
            </a:r>
            <a:endParaRPr lang="en-US" sz="2800" b="1" dirty="0">
              <a:solidFill>
                <a:schemeClr val="tx1"/>
              </a:solidFill>
              <a:latin typeface="Sakkal Majalla" panose="02000000000000000000" pitchFamily="2" charset="-78"/>
              <a:cs typeface="Sakkal Majalla" panose="02000000000000000000" pitchFamily="2" charset="-78"/>
            </a:endParaRPr>
          </a:p>
          <a:p>
            <a:pPr marL="1344613" lvl="0" indent="-182563" eaLnBrk="0" fontAlgn="base" hangingPunct="0">
              <a:spcBef>
                <a:spcPct val="0"/>
              </a:spcBef>
              <a:spcAft>
                <a:spcPct val="0"/>
              </a:spcAft>
              <a:buFont typeface="Arial" panose="020B0604020202020204" pitchFamily="34" charset="0"/>
              <a:buChar char="•"/>
            </a:pPr>
            <a:r>
              <a:rPr lang="en-US"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the body (the main topic), </a:t>
            </a:r>
            <a:endParaRPr lang="en-US" sz="2800" b="1" dirty="0">
              <a:solidFill>
                <a:schemeClr val="tx1"/>
              </a:solidFill>
              <a:latin typeface="Sakkal Majalla" panose="02000000000000000000" pitchFamily="2" charset="-78"/>
              <a:cs typeface="Sakkal Majalla" panose="02000000000000000000" pitchFamily="2" charset="-78"/>
            </a:endParaRPr>
          </a:p>
          <a:p>
            <a:pPr marL="1344613" lvl="0" indent="-182563" eaLnBrk="0" fontAlgn="base" hangingPunct="0">
              <a:spcBef>
                <a:spcPct val="0"/>
              </a:spcBef>
              <a:spcAft>
                <a:spcPct val="0"/>
              </a:spcAft>
              <a:buFont typeface="Arial" panose="020B0604020202020204" pitchFamily="34" charset="0"/>
              <a:buChar char="•"/>
            </a:pPr>
            <a:r>
              <a:rPr lang="en-US"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a conclusion (what you expect the audience to remember or do</a:t>
            </a:r>
            <a:r>
              <a:rPr lang="en-US" sz="28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a:t>
            </a:r>
          </a:p>
          <a:p>
            <a:pPr marL="1162050" lvl="0" eaLnBrk="0" fontAlgn="base" hangingPunct="0">
              <a:spcBef>
                <a:spcPct val="0"/>
              </a:spcBef>
              <a:spcAft>
                <a:spcPct val="0"/>
              </a:spcAft>
            </a:pPr>
            <a:endParaRPr lang="en-US" sz="1050" b="1" dirty="0">
              <a:solidFill>
                <a:schemeClr val="tx1"/>
              </a:solidFill>
              <a:latin typeface="Sakkal Majalla" panose="02000000000000000000" pitchFamily="2" charset="-78"/>
              <a:cs typeface="Sakkal Majalla" panose="02000000000000000000" pitchFamily="2" charset="-78"/>
            </a:endParaRPr>
          </a:p>
          <a:p>
            <a:pPr marL="1258888" indent="-457200" eaLnBrk="0" fontAlgn="base" hangingPunct="0">
              <a:spcBef>
                <a:spcPct val="0"/>
              </a:spcBef>
              <a:spcAft>
                <a:spcPct val="0"/>
              </a:spcAft>
              <a:buFont typeface="Wingdings" panose="05000000000000000000" pitchFamily="2" charset="2"/>
              <a:buChar char="Ø"/>
            </a:pPr>
            <a:r>
              <a:rPr lang="en-US"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practise</a:t>
            </a:r>
            <a:r>
              <a:rPr lang="en-US"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your material over and over again in your mind or before a member of your family, friends or even a mirror.</a:t>
            </a:r>
          </a:p>
          <a:p>
            <a:pPr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r>
              <a:rPr lang="en-US" sz="2800" b="1" dirty="0" smtClean="0">
                <a:solidFill>
                  <a:schemeClr val="tx1"/>
                </a:solidFill>
                <a:latin typeface="Sakkal Majalla" panose="02000000000000000000" pitchFamily="2" charset="-78"/>
                <a:cs typeface="Sakkal Majalla" panose="02000000000000000000" pitchFamily="2" charset="-78"/>
              </a:rPr>
              <a:t>  </a:t>
            </a: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5487" y="423797"/>
            <a:ext cx="6927393" cy="766200"/>
          </a:xfrm>
        </p:spPr>
        <p:txBody>
          <a:bodyPr>
            <a:noAutofit/>
          </a:bodyPr>
          <a:lstStyle/>
          <a:p>
            <a:pPr algn="ctr"/>
            <a:r>
              <a:rPr lang="en-US" sz="3800" b="1" dirty="0" smtClean="0">
                <a:solidFill>
                  <a:schemeClr val="bg1"/>
                </a:solidFill>
                <a:latin typeface="Arial Black" panose="020B0A04020102020204" pitchFamily="34" charset="0"/>
              </a:rPr>
              <a:t>Method of Face-to-Face Communication</a:t>
            </a:r>
            <a:endParaRPr lang="en-US" sz="38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grpSp>
        <p:nvGrpSpPr>
          <p:cNvPr id="22" name="Group 1"/>
          <p:cNvGrpSpPr/>
          <p:nvPr/>
        </p:nvGrpSpPr>
        <p:grpSpPr>
          <a:xfrm>
            <a:off x="777240" y="9148445"/>
            <a:ext cx="6331585" cy="944880"/>
            <a:chOff x="0" y="0"/>
            <a:chExt cx="5280597" cy="945706"/>
          </a:xfrm>
        </p:grpSpPr>
        <p:sp>
          <p:nvSpPr>
            <p:cNvPr id="23" name="Rectangle 2"/>
            <p:cNvSpPr/>
            <p:nvPr/>
          </p:nvSpPr>
          <p:spPr>
            <a:xfrm>
              <a:off x="352362" y="157054"/>
              <a:ext cx="4928235" cy="788652"/>
            </a:xfrm>
            <a:prstGeom prst="rect">
              <a:avLst/>
            </a:prstGeom>
            <a:solidFill>
              <a:srgbClr val="F7C3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450215" algn="just" rtl="0">
                <a:lnSpc>
                  <a:spcPct val="115000"/>
                </a:lnSpc>
                <a:spcAft>
                  <a:spcPts val="0"/>
                </a:spcAft>
                <a:tabLst>
                  <a:tab pos="849630" algn="l"/>
                  <a:tab pos="114046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a:p>
              <a:pPr marL="342900" lvl="0" indent="-342900" algn="just" rtl="0">
                <a:lnSpc>
                  <a:spcPct val="150000"/>
                </a:lnSpc>
                <a:spcAft>
                  <a:spcPts val="0"/>
                </a:spcAft>
                <a:buClr>
                  <a:srgbClr val="ED7D31"/>
                </a:buClr>
                <a:buSzPts val="1000"/>
                <a:buFont typeface="Times New Roman" panose="02020603050405020304" pitchFamily="18" charset="0"/>
                <a:buChar char="►"/>
              </a:pPr>
              <a:r>
                <a:rPr lang="en-US" sz="140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Visual communication is the conveyance of ideas and information in forms that can be read or looked upon.</a:t>
              </a:r>
              <a:endParaRPr lang="en-US" sz="1100">
                <a:effectLst/>
                <a:uFill>
                  <a:solidFill>
                    <a:srgbClr val="5B9BD5"/>
                  </a:solidFill>
                </a:uFill>
                <a:ea typeface="Calibri" panose="020F0502020204030204" pitchFamily="34" charset="0"/>
                <a:cs typeface="Arial" panose="020B0604020202020204" pitchFamily="34" charset="0"/>
              </a:endParaRPr>
            </a:p>
            <a:p>
              <a:pPr marL="180340" algn="just" rtl="0">
                <a:lnSpc>
                  <a:spcPct val="115000"/>
                </a:lnSpc>
                <a:spcAft>
                  <a:spcPts val="0"/>
                </a:spcAft>
                <a:tabLst>
                  <a:tab pos="849630" algn="l"/>
                  <a:tab pos="1140460" algn="l"/>
                </a:tabLs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p:txBody>
        </p:sp>
        <p:sp>
          <p:nvSpPr>
            <p:cNvPr id="24" name="Freeform: Shape 4"/>
            <p:cNvSpPr/>
            <p:nvPr/>
          </p:nvSpPr>
          <p:spPr>
            <a:xfrm>
              <a:off x="0" y="0"/>
              <a:ext cx="2303853" cy="671195"/>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ar-SA"/>
            </a:p>
          </p:txBody>
        </p:sp>
        <p:sp>
          <p:nvSpPr>
            <p:cNvPr id="25" name="Rectangle 5"/>
            <p:cNvSpPr/>
            <p:nvPr/>
          </p:nvSpPr>
          <p:spPr>
            <a:xfrm>
              <a:off x="252413" y="0"/>
              <a:ext cx="5027930" cy="3048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ar-SA"/>
            </a:p>
          </p:txBody>
        </p:sp>
      </p:grpSp>
      <p:sp>
        <p:nvSpPr>
          <p:cNvPr id="56" name="مستطيل مستدير الزوايا 55">
            <a:hlinkClick r:id="rId3" action="ppaction://hlinksldjump"/>
          </p:cNvPr>
          <p:cNvSpPr/>
          <p:nvPr/>
        </p:nvSpPr>
        <p:spPr>
          <a:xfrm>
            <a:off x="9783183" y="260894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57" name="مستطيل مستدير الزوايا 56">
            <a:hlinkClick r:id="rId4" action="ppaction://hlinksldjump"/>
          </p:cNvPr>
          <p:cNvSpPr/>
          <p:nvPr/>
        </p:nvSpPr>
        <p:spPr>
          <a:xfrm>
            <a:off x="9783183" y="332765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58" name="مستطيل مستدير الزوايا 57">
            <a:hlinkClick r:id="rId5" action="ppaction://hlinksldjump"/>
          </p:cNvPr>
          <p:cNvSpPr/>
          <p:nvPr/>
        </p:nvSpPr>
        <p:spPr>
          <a:xfrm>
            <a:off x="9783183" y="404636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9" name="مستطيل مستدير الزوايا 58">
            <a:hlinkClick r:id="rId6" action="ppaction://hlinksldjump"/>
          </p:cNvPr>
          <p:cNvSpPr/>
          <p:nvPr/>
        </p:nvSpPr>
        <p:spPr>
          <a:xfrm>
            <a:off x="9783183" y="478990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6"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4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8" name="رابط مستقيم 4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9"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64506870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en-US" sz="3600" b="1" dirty="0" smtClean="0">
                <a:solidFill>
                  <a:srgbClr val="C00000"/>
                </a:solidFill>
                <a:latin typeface="Aharoni" panose="02010803020104030203" pitchFamily="2" charset="-79"/>
                <a:ea typeface="Calibri" panose="020F0502020204030204" pitchFamily="34" charset="0"/>
                <a:cs typeface="Aharoni" panose="02010803020104030203" pitchFamily="2" charset="-79"/>
              </a:rPr>
              <a:t>1. </a:t>
            </a:r>
            <a:r>
              <a:rPr lang="en-US" sz="2800" b="1" dirty="0">
                <a:solidFill>
                  <a:srgbClr val="C00000"/>
                </a:solidFill>
                <a:latin typeface="Aharoni" panose="02010803020104030203" pitchFamily="2" charset="-79"/>
                <a:ea typeface="Calibri" panose="020F0502020204030204" pitchFamily="34" charset="0"/>
                <a:cs typeface="Aharoni" panose="02010803020104030203" pitchFamily="2" charset="-79"/>
              </a:rPr>
              <a:t>Presentation:</a:t>
            </a:r>
          </a:p>
          <a:p>
            <a:r>
              <a:rPr lang="en-US" sz="2800" b="1" dirty="0">
                <a:solidFill>
                  <a:schemeClr val="tx1"/>
                </a:solidFill>
                <a:latin typeface="Sakkal Majalla" panose="02000000000000000000" pitchFamily="2" charset="-78"/>
                <a:cs typeface="Sakkal Majalla" panose="02000000000000000000" pitchFamily="2" charset="-78"/>
              </a:rPr>
              <a:t>When </a:t>
            </a:r>
            <a:r>
              <a:rPr lang="en-US" sz="2800" b="1" dirty="0" err="1">
                <a:solidFill>
                  <a:schemeClr val="tx1"/>
                </a:solidFill>
                <a:latin typeface="Sakkal Majalla" panose="02000000000000000000" pitchFamily="2" charset="-78"/>
                <a:cs typeface="Sakkal Majalla" panose="02000000000000000000" pitchFamily="2" charset="-78"/>
              </a:rPr>
              <a:t>practising</a:t>
            </a:r>
            <a:r>
              <a:rPr lang="en-US" sz="2800" b="1" dirty="0">
                <a:solidFill>
                  <a:schemeClr val="tx1"/>
                </a:solidFill>
                <a:latin typeface="Sakkal Majalla" panose="02000000000000000000" pitchFamily="2" charset="-78"/>
                <a:cs typeface="Sakkal Majalla" panose="02000000000000000000" pitchFamily="2" charset="-78"/>
              </a:rPr>
              <a:t> (and delivering) your presentation, you should be aware of the way you speak.  Ask yourself questions such as:</a:t>
            </a:r>
          </a:p>
          <a:p>
            <a:pPr marL="457200" lvl="0" indent="-457200">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Can people hear me? (volume)</a:t>
            </a:r>
          </a:p>
          <a:p>
            <a:pPr marL="457200" lvl="0" indent="-457200">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Am I speaking too fast or too low? (rate)</a:t>
            </a:r>
          </a:p>
          <a:p>
            <a:pPr marL="457200" lvl="0" indent="-457200">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I vary my voice level when I am speaking? (pitch)</a:t>
            </a:r>
          </a:p>
          <a:p>
            <a:pPr marL="457200" lvl="0" indent="-457200">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Do I say my words correctly? (pronunciation)</a:t>
            </a:r>
          </a:p>
          <a:p>
            <a:pPr marL="457200" lvl="0" indent="-457200">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Does my voice reveal my attitudes and feelings? (tone)</a:t>
            </a:r>
          </a:p>
          <a:p>
            <a:pPr marL="457200" lvl="0" indent="-457200">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Do I use suitable aids?</a:t>
            </a:r>
          </a:p>
          <a:p>
            <a:pPr marL="457200" lvl="0" indent="-457200">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Do I use annoying speech habits?</a:t>
            </a:r>
          </a:p>
          <a:p>
            <a:pPr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r>
              <a:rPr lang="en-US" sz="2800" b="1" dirty="0" smtClean="0">
                <a:solidFill>
                  <a:schemeClr val="tx1"/>
                </a:solidFill>
                <a:latin typeface="Sakkal Majalla" panose="02000000000000000000" pitchFamily="2" charset="-78"/>
                <a:cs typeface="Sakkal Majalla" panose="02000000000000000000" pitchFamily="2" charset="-78"/>
              </a:rPr>
              <a:t>  </a:t>
            </a: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5487" y="423797"/>
            <a:ext cx="6927393" cy="766200"/>
          </a:xfrm>
        </p:spPr>
        <p:txBody>
          <a:bodyPr>
            <a:noAutofit/>
          </a:bodyPr>
          <a:lstStyle/>
          <a:p>
            <a:pPr algn="ctr"/>
            <a:r>
              <a:rPr lang="en-US" sz="3800" b="1" dirty="0" smtClean="0">
                <a:solidFill>
                  <a:schemeClr val="bg1"/>
                </a:solidFill>
                <a:latin typeface="Arial Black" panose="020B0A04020102020204" pitchFamily="34" charset="0"/>
              </a:rPr>
              <a:t>Method of Face-to-Face Communication</a:t>
            </a:r>
            <a:endParaRPr lang="en-US" sz="38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grpSp>
        <p:nvGrpSpPr>
          <p:cNvPr id="22" name="Group 1"/>
          <p:cNvGrpSpPr/>
          <p:nvPr/>
        </p:nvGrpSpPr>
        <p:grpSpPr>
          <a:xfrm>
            <a:off x="777240" y="9148445"/>
            <a:ext cx="6331585" cy="944880"/>
            <a:chOff x="0" y="0"/>
            <a:chExt cx="5280597" cy="945706"/>
          </a:xfrm>
        </p:grpSpPr>
        <p:sp>
          <p:nvSpPr>
            <p:cNvPr id="23" name="Rectangle 2"/>
            <p:cNvSpPr/>
            <p:nvPr/>
          </p:nvSpPr>
          <p:spPr>
            <a:xfrm>
              <a:off x="352362" y="157054"/>
              <a:ext cx="4928235" cy="788652"/>
            </a:xfrm>
            <a:prstGeom prst="rect">
              <a:avLst/>
            </a:prstGeom>
            <a:solidFill>
              <a:srgbClr val="F7C3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450215" algn="just" rtl="0">
                <a:lnSpc>
                  <a:spcPct val="115000"/>
                </a:lnSpc>
                <a:spcAft>
                  <a:spcPts val="0"/>
                </a:spcAft>
                <a:tabLst>
                  <a:tab pos="849630" algn="l"/>
                  <a:tab pos="114046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a:p>
              <a:pPr marL="342900" lvl="0" indent="-342900" algn="just" rtl="0">
                <a:lnSpc>
                  <a:spcPct val="150000"/>
                </a:lnSpc>
                <a:spcAft>
                  <a:spcPts val="0"/>
                </a:spcAft>
                <a:buClr>
                  <a:srgbClr val="ED7D31"/>
                </a:buClr>
                <a:buSzPts val="1000"/>
                <a:buFont typeface="Times New Roman" panose="02020603050405020304" pitchFamily="18" charset="0"/>
                <a:buChar char="►"/>
              </a:pPr>
              <a:r>
                <a:rPr lang="en-US" sz="140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Visual communication is the conveyance of ideas and information in forms that can be read or looked upon.</a:t>
              </a:r>
              <a:endParaRPr lang="en-US" sz="1100">
                <a:effectLst/>
                <a:uFill>
                  <a:solidFill>
                    <a:srgbClr val="5B9BD5"/>
                  </a:solidFill>
                </a:uFill>
                <a:ea typeface="Calibri" panose="020F0502020204030204" pitchFamily="34" charset="0"/>
                <a:cs typeface="Arial" panose="020B0604020202020204" pitchFamily="34" charset="0"/>
              </a:endParaRPr>
            </a:p>
            <a:p>
              <a:pPr marL="180340" algn="just" rtl="0">
                <a:lnSpc>
                  <a:spcPct val="115000"/>
                </a:lnSpc>
                <a:spcAft>
                  <a:spcPts val="0"/>
                </a:spcAft>
                <a:tabLst>
                  <a:tab pos="849630" algn="l"/>
                  <a:tab pos="1140460" algn="l"/>
                </a:tabLs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p:txBody>
        </p:sp>
        <p:sp>
          <p:nvSpPr>
            <p:cNvPr id="24" name="Freeform: Shape 4"/>
            <p:cNvSpPr/>
            <p:nvPr/>
          </p:nvSpPr>
          <p:spPr>
            <a:xfrm>
              <a:off x="0" y="0"/>
              <a:ext cx="2303853" cy="671195"/>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ar-SA"/>
            </a:p>
          </p:txBody>
        </p:sp>
        <p:sp>
          <p:nvSpPr>
            <p:cNvPr id="25" name="Rectangle 5"/>
            <p:cNvSpPr/>
            <p:nvPr/>
          </p:nvSpPr>
          <p:spPr>
            <a:xfrm>
              <a:off x="252413" y="0"/>
              <a:ext cx="5027930" cy="3048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ar-SA"/>
            </a:p>
          </p:txBody>
        </p:sp>
      </p:grpSp>
      <p:pic>
        <p:nvPicPr>
          <p:cNvPr id="8194" name="Picture 2" descr="Presentation PNG Transparent Images | PNG 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894" y="4083361"/>
            <a:ext cx="3278937" cy="2257687"/>
          </a:xfrm>
          <a:prstGeom prst="rect">
            <a:avLst/>
          </a:prstGeom>
          <a:noFill/>
          <a:extLst>
            <a:ext uri="{909E8E84-426E-40DD-AFC4-6F175D3DCCD1}">
              <a14:hiddenFill xmlns:a14="http://schemas.microsoft.com/office/drawing/2010/main">
                <a:solidFill>
                  <a:srgbClr val="FFFFFF"/>
                </a:solidFill>
              </a14:hiddenFill>
            </a:ext>
          </a:extLst>
        </p:spPr>
      </p:pic>
      <p:sp>
        <p:nvSpPr>
          <p:cNvPr id="26" name="مستطيل مستدير الزوايا 25">
            <a:hlinkClick r:id="rId4" action="ppaction://hlinksldjump"/>
          </p:cNvPr>
          <p:cNvSpPr/>
          <p:nvPr/>
        </p:nvSpPr>
        <p:spPr>
          <a:xfrm>
            <a:off x="9783183" y="260894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7" name="مستطيل مستدير الزوايا 26">
            <a:hlinkClick r:id="rId5" action="ppaction://hlinksldjump"/>
          </p:cNvPr>
          <p:cNvSpPr/>
          <p:nvPr/>
        </p:nvSpPr>
        <p:spPr>
          <a:xfrm>
            <a:off x="9783183" y="332765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8" name="مستطيل مستدير الزوايا 27">
            <a:hlinkClick r:id="rId6" action="ppaction://hlinksldjump"/>
          </p:cNvPr>
          <p:cNvSpPr/>
          <p:nvPr/>
        </p:nvSpPr>
        <p:spPr>
          <a:xfrm>
            <a:off x="9783183" y="404636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6" name="مستطيل مستدير الزوايا 45">
            <a:hlinkClick r:id="rId7" action="ppaction://hlinksldjump"/>
          </p:cNvPr>
          <p:cNvSpPr/>
          <p:nvPr/>
        </p:nvSpPr>
        <p:spPr>
          <a:xfrm>
            <a:off x="9783183" y="478990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8"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4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0" name="رابط مستقيم 4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1"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52871227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19" name="Shape 389">
            <a:extLst>
              <a:ext uri="{FF2B5EF4-FFF2-40B4-BE49-F238E27FC236}">
                <a16:creationId xmlns:a16="http://schemas.microsoft.com/office/drawing/2014/main" xmlns=""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a16="http://schemas.microsoft.com/office/drawing/2014/main" xmlns=""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a16="http://schemas.microsoft.com/office/drawing/2014/main" xmlns=""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a16="http://schemas.microsoft.com/office/drawing/2014/main" xmlns=""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a16="http://schemas.microsoft.com/office/drawing/2014/main" xmlns=""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a16="http://schemas.microsoft.com/office/drawing/2014/main" xmlns=""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a16="http://schemas.microsoft.com/office/drawing/2014/main" xmlns=""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a16="http://schemas.microsoft.com/office/drawing/2014/main" xmlns=""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a16="http://schemas.microsoft.com/office/drawing/2014/main" xmlns=""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a16="http://schemas.microsoft.com/office/drawing/2014/main" xmlns=""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a16="http://schemas.microsoft.com/office/drawing/2014/main" xmlns=""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a16="http://schemas.microsoft.com/office/drawing/2014/main" xmlns=""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a16="http://schemas.microsoft.com/office/drawing/2014/main" xmlns=""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a16="http://schemas.microsoft.com/office/drawing/2014/main" xmlns=""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a16="http://schemas.microsoft.com/office/drawing/2014/main" xmlns=""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a16="http://schemas.microsoft.com/office/drawing/2014/main" xmlns=""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a16="http://schemas.microsoft.com/office/drawing/2014/main" xmlns=""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a16="http://schemas.microsoft.com/office/drawing/2014/main" xmlns=""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a16="http://schemas.microsoft.com/office/drawing/2014/main" xmlns=""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a16="http://schemas.microsoft.com/office/drawing/2014/main" xmlns="" id="{12D52847-7E1E-4BED-8555-89D4AF8823AE}"/>
              </a:ext>
            </a:extLst>
          </p:cNvPr>
          <p:cNvSpPr txBox="1">
            <a:spLocks/>
          </p:cNvSpPr>
          <p:nvPr/>
        </p:nvSpPr>
        <p:spPr>
          <a:xfrm>
            <a:off x="2837905" y="2795883"/>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Answer </a:t>
            </a:r>
            <a:r>
              <a:rPr lang="en-US" b="1" dirty="0">
                <a:solidFill>
                  <a:srgbClr val="3F5378"/>
                </a:solidFill>
                <a:latin typeface="Sakkal Majalla" panose="02000000000000000000" pitchFamily="2" charset="-78"/>
                <a:cs typeface="Sakkal Majalla" panose="02000000000000000000" pitchFamily="2" charset="-78"/>
              </a:rPr>
              <a:t>Activity </a:t>
            </a:r>
            <a:r>
              <a:rPr lang="en-US" b="1" dirty="0" smtClean="0">
                <a:solidFill>
                  <a:srgbClr val="3F5378"/>
                </a:solidFill>
                <a:latin typeface="Sakkal Majalla" panose="02000000000000000000" pitchFamily="2" charset="-78"/>
                <a:cs typeface="Sakkal Majalla" panose="02000000000000000000" pitchFamily="2" charset="-78"/>
              </a:rPr>
              <a:t>(3.1.2) </a:t>
            </a:r>
            <a:r>
              <a:rPr lang="en-US" b="1" dirty="0">
                <a:solidFill>
                  <a:srgbClr val="3F5378"/>
                </a:solidFill>
                <a:latin typeface="Sakkal Majalla" panose="02000000000000000000" pitchFamily="2" charset="-78"/>
                <a:cs typeface="Sakkal Majalla" panose="02000000000000000000" pitchFamily="2" charset="-78"/>
              </a:rPr>
              <a:t>page </a:t>
            </a:r>
            <a:r>
              <a:rPr lang="en-US" b="1" dirty="0" smtClean="0">
                <a:solidFill>
                  <a:srgbClr val="3F5378"/>
                </a:solidFill>
                <a:latin typeface="Sakkal Majalla" panose="02000000000000000000" pitchFamily="2" charset="-78"/>
                <a:cs typeface="Sakkal Majalla" panose="02000000000000000000" pitchFamily="2" charset="-78"/>
              </a:rPr>
              <a:t>38 in </a:t>
            </a:r>
            <a:r>
              <a:rPr lang="en-US" b="1" dirty="0">
                <a:solidFill>
                  <a:srgbClr val="3F5378"/>
                </a:solidFill>
                <a:latin typeface="Sakkal Majalla" panose="02000000000000000000" pitchFamily="2" charset="-78"/>
                <a:cs typeface="Sakkal Majalla" panose="02000000000000000000" pitchFamily="2" charset="-78"/>
              </a:rPr>
              <a:t>the Textbook</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a16="http://schemas.microsoft.com/office/drawing/2014/main" xmlns=""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a16="http://schemas.microsoft.com/office/drawing/2014/main" xmlns=""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3 </a:t>
            </a:r>
            <a:r>
              <a:rPr lang="en-US" b="1" dirty="0">
                <a:solidFill>
                  <a:srgbClr val="3F5378"/>
                </a:solidFill>
                <a:latin typeface="Sakkal Majalla" panose="02000000000000000000" pitchFamily="2" charset="-78"/>
                <a:cs typeface="Sakkal Majalla" panose="02000000000000000000" pitchFamily="2" charset="-78"/>
              </a:rPr>
              <a:t>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a16="http://schemas.microsoft.com/office/drawing/2014/main" xmlns=""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a16="http://schemas.microsoft.com/office/drawing/2014/main" xmlns=""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Individual - written</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73"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5" name="Oval 61">
            <a:extLst>
              <a:ext uri="{FF2B5EF4-FFF2-40B4-BE49-F238E27FC236}">
                <a16:creationId xmlns:a16="http://schemas.microsoft.com/office/drawing/2014/main" xmlns="" id="{07F40F89-D866-41F6-880C-699F1F617DC2}"/>
              </a:ext>
            </a:extLst>
          </p:cNvPr>
          <p:cNvSpPr/>
          <p:nvPr/>
        </p:nvSpPr>
        <p:spPr>
          <a:xfrm>
            <a:off x="662588" y="4038501"/>
            <a:ext cx="1368000" cy="135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nvGrpSpPr>
          <p:cNvPr id="76" name="Shape 851">
            <a:extLst>
              <a:ext uri="{FF2B5EF4-FFF2-40B4-BE49-F238E27FC236}">
                <a16:creationId xmlns:a16="http://schemas.microsoft.com/office/drawing/2014/main" xmlns="" id="{B029C05A-AD20-46C2-89FB-90D0D7E4A1A5}"/>
              </a:ext>
            </a:extLst>
          </p:cNvPr>
          <p:cNvGrpSpPr/>
          <p:nvPr/>
        </p:nvGrpSpPr>
        <p:grpSpPr>
          <a:xfrm>
            <a:off x="567106" y="3948402"/>
            <a:ext cx="1555200" cy="1541052"/>
            <a:chOff x="6649150" y="309350"/>
            <a:chExt cx="395800" cy="395800"/>
          </a:xfrm>
        </p:grpSpPr>
        <p:sp>
          <p:nvSpPr>
            <p:cNvPr id="77" name="Shape 852">
              <a:extLst>
                <a:ext uri="{FF2B5EF4-FFF2-40B4-BE49-F238E27FC236}">
                  <a16:creationId xmlns:a16="http://schemas.microsoft.com/office/drawing/2014/main" xmlns="" id="{98BDE150-8E0C-487E-AA19-B37D42B293EF}"/>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8" name="Shape 853">
              <a:extLst>
                <a:ext uri="{FF2B5EF4-FFF2-40B4-BE49-F238E27FC236}">
                  <a16:creationId xmlns:a16="http://schemas.microsoft.com/office/drawing/2014/main" xmlns="" id="{82E93437-4B43-4BBA-B2E4-CD856FC466B5}"/>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9" name="Shape 854">
              <a:extLst>
                <a:ext uri="{FF2B5EF4-FFF2-40B4-BE49-F238E27FC236}">
                  <a16:creationId xmlns:a16="http://schemas.microsoft.com/office/drawing/2014/main" xmlns="" id="{2352B18C-05FD-43F0-AAA3-85B71C24FDFD}"/>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0" name="Shape 855">
              <a:extLst>
                <a:ext uri="{FF2B5EF4-FFF2-40B4-BE49-F238E27FC236}">
                  <a16:creationId xmlns:a16="http://schemas.microsoft.com/office/drawing/2014/main" xmlns="" id="{5E948F06-74E9-4483-AF5A-A9AA709A5F42}"/>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1" name="Shape 856">
              <a:extLst>
                <a:ext uri="{FF2B5EF4-FFF2-40B4-BE49-F238E27FC236}">
                  <a16:creationId xmlns:a16="http://schemas.microsoft.com/office/drawing/2014/main" xmlns="" id="{B0CED6F6-8949-43B5-83F6-E9209350A7D3}"/>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2" name="Shape 857">
              <a:extLst>
                <a:ext uri="{FF2B5EF4-FFF2-40B4-BE49-F238E27FC236}">
                  <a16:creationId xmlns:a16="http://schemas.microsoft.com/office/drawing/2014/main" xmlns="" id="{661A96CC-9B35-453D-A363-4E8371761018}"/>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3" name="Shape 858">
              <a:extLst>
                <a:ext uri="{FF2B5EF4-FFF2-40B4-BE49-F238E27FC236}">
                  <a16:creationId xmlns:a16="http://schemas.microsoft.com/office/drawing/2014/main" xmlns="" id="{192938B0-0539-4AFF-B8C1-CF7984E07609}"/>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4" name="Shape 859">
              <a:extLst>
                <a:ext uri="{FF2B5EF4-FFF2-40B4-BE49-F238E27FC236}">
                  <a16:creationId xmlns:a16="http://schemas.microsoft.com/office/drawing/2014/main" xmlns="" id="{458F7B28-14B3-467F-B5C7-F29179AD1C98}"/>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5" name="Shape 860">
              <a:extLst>
                <a:ext uri="{FF2B5EF4-FFF2-40B4-BE49-F238E27FC236}">
                  <a16:creationId xmlns:a16="http://schemas.microsoft.com/office/drawing/2014/main" xmlns="" id="{595FF11B-4C1E-4EF6-B055-7698761200E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6" name="Shape 861">
              <a:extLst>
                <a:ext uri="{FF2B5EF4-FFF2-40B4-BE49-F238E27FC236}">
                  <a16:creationId xmlns:a16="http://schemas.microsoft.com/office/drawing/2014/main" xmlns="" id="{76D32CBB-F262-4BE3-BE21-A51AE288BE1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7" name="Shape 862">
              <a:extLst>
                <a:ext uri="{FF2B5EF4-FFF2-40B4-BE49-F238E27FC236}">
                  <a16:creationId xmlns:a16="http://schemas.microsoft.com/office/drawing/2014/main" xmlns="" id="{59B7F620-1BBF-4D46-9281-118B61DD9B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8" name="Shape 863">
              <a:extLst>
                <a:ext uri="{FF2B5EF4-FFF2-40B4-BE49-F238E27FC236}">
                  <a16:creationId xmlns:a16="http://schemas.microsoft.com/office/drawing/2014/main" xmlns="" id="{8583453F-D9F6-47D5-B493-F5E0A67ED8FB}"/>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9" name="Shape 864">
              <a:extLst>
                <a:ext uri="{FF2B5EF4-FFF2-40B4-BE49-F238E27FC236}">
                  <a16:creationId xmlns:a16="http://schemas.microsoft.com/office/drawing/2014/main" xmlns="" id="{18AC6A64-F174-43BA-A99B-DE35B3DAA438}"/>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0" name="Shape 865">
              <a:extLst>
                <a:ext uri="{FF2B5EF4-FFF2-40B4-BE49-F238E27FC236}">
                  <a16:creationId xmlns:a16="http://schemas.microsoft.com/office/drawing/2014/main" xmlns="" id="{C64509E6-8899-48E1-A0FA-A78A9D87B8F5}"/>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1" name="Shape 866">
              <a:extLst>
                <a:ext uri="{FF2B5EF4-FFF2-40B4-BE49-F238E27FC236}">
                  <a16:creationId xmlns:a16="http://schemas.microsoft.com/office/drawing/2014/main" xmlns="" id="{832BD5EB-7505-4810-9655-20AD82231B53}"/>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2" name="Shape 867">
              <a:extLst>
                <a:ext uri="{FF2B5EF4-FFF2-40B4-BE49-F238E27FC236}">
                  <a16:creationId xmlns:a16="http://schemas.microsoft.com/office/drawing/2014/main" xmlns="" id="{3F30D472-4BD0-481A-A1EE-7E7498FD1744}"/>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3" name="Shape 868">
              <a:extLst>
                <a:ext uri="{FF2B5EF4-FFF2-40B4-BE49-F238E27FC236}">
                  <a16:creationId xmlns:a16="http://schemas.microsoft.com/office/drawing/2014/main" xmlns="" id="{2FB9DA7B-26FE-43A3-B6AF-A061D9D7119B}"/>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4" name="Shape 869">
              <a:extLst>
                <a:ext uri="{FF2B5EF4-FFF2-40B4-BE49-F238E27FC236}">
                  <a16:creationId xmlns:a16="http://schemas.microsoft.com/office/drawing/2014/main" xmlns="" id="{A1A8E107-B6B9-487F-94EF-5DF3D7F184DE}"/>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5" name="Shape 870">
              <a:extLst>
                <a:ext uri="{FF2B5EF4-FFF2-40B4-BE49-F238E27FC236}">
                  <a16:creationId xmlns:a16="http://schemas.microsoft.com/office/drawing/2014/main" xmlns="" id="{CCF1D12E-488D-40A5-AC67-24ECF68CA219}"/>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6" name="Shape 871">
              <a:extLst>
                <a:ext uri="{FF2B5EF4-FFF2-40B4-BE49-F238E27FC236}">
                  <a16:creationId xmlns:a16="http://schemas.microsoft.com/office/drawing/2014/main" xmlns="" id="{0C84D326-716E-45C3-B642-3CF4928457CC}"/>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7" name="Shape 872">
              <a:extLst>
                <a:ext uri="{FF2B5EF4-FFF2-40B4-BE49-F238E27FC236}">
                  <a16:creationId xmlns:a16="http://schemas.microsoft.com/office/drawing/2014/main" xmlns="" id="{A3AB3797-7B33-49BF-B202-046EC8142B7B}"/>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8" name="Shape 873">
              <a:extLst>
                <a:ext uri="{FF2B5EF4-FFF2-40B4-BE49-F238E27FC236}">
                  <a16:creationId xmlns:a16="http://schemas.microsoft.com/office/drawing/2014/main" xmlns="" id="{91747D1D-EEC8-4E06-B137-480AC19106C5}"/>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9" name="Shape 874">
              <a:extLst>
                <a:ext uri="{FF2B5EF4-FFF2-40B4-BE49-F238E27FC236}">
                  <a16:creationId xmlns:a16="http://schemas.microsoft.com/office/drawing/2014/main" xmlns="" id="{37CB1463-B164-45C5-BD24-4050A688F8E2}"/>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65" name="مستطيل مستدير الزوايا 64">
            <a:hlinkClick r:id="rId2" action="ppaction://hlinksldjump"/>
          </p:cNvPr>
          <p:cNvSpPr/>
          <p:nvPr/>
        </p:nvSpPr>
        <p:spPr>
          <a:xfrm>
            <a:off x="9783183" y="260894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66" name="مستطيل مستدير الزوايا 65">
            <a:hlinkClick r:id="rId3" action="ppaction://hlinksldjump"/>
          </p:cNvPr>
          <p:cNvSpPr/>
          <p:nvPr/>
        </p:nvSpPr>
        <p:spPr>
          <a:xfrm>
            <a:off x="9783183" y="332765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67" name="مستطيل مستدير الزوايا 66">
            <a:hlinkClick r:id="rId4" action="ppaction://hlinksldjump"/>
          </p:cNvPr>
          <p:cNvSpPr/>
          <p:nvPr/>
        </p:nvSpPr>
        <p:spPr>
          <a:xfrm>
            <a:off x="9783183" y="404636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68" name="مستطيل مستدير الزوايا 67">
            <a:hlinkClick r:id="rId5" action="ppaction://hlinksldjump"/>
          </p:cNvPr>
          <p:cNvSpPr/>
          <p:nvPr/>
        </p:nvSpPr>
        <p:spPr>
          <a:xfrm>
            <a:off x="9783183" y="478990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70" name="Flowchart: Terminator 5">
            <a:hlinkClick r:id="rId6"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61"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62"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3" name="رابط مستقيم 6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807222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heel(1)">
                                      <p:cBhvr>
                                        <p:cTn id="7" dur="180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en-US" sz="3600" b="1" dirty="0" smtClean="0">
                <a:solidFill>
                  <a:srgbClr val="C00000"/>
                </a:solidFill>
                <a:latin typeface="Aharoni" panose="02010803020104030203" pitchFamily="2" charset="-79"/>
                <a:ea typeface="Calibri" panose="020F0502020204030204" pitchFamily="34" charset="0"/>
                <a:cs typeface="Aharoni" panose="02010803020104030203" pitchFamily="2" charset="-79"/>
              </a:rPr>
              <a:t>2. </a:t>
            </a:r>
            <a:r>
              <a:rPr lang="en-US" sz="2800" b="1" dirty="0">
                <a:solidFill>
                  <a:srgbClr val="C00000"/>
                </a:solidFill>
                <a:latin typeface="Aharoni" panose="02010803020104030203" pitchFamily="2" charset="-79"/>
                <a:ea typeface="Calibri" panose="020F0502020204030204" pitchFamily="34" charset="0"/>
                <a:cs typeface="Aharoni" panose="02010803020104030203" pitchFamily="2" charset="-79"/>
              </a:rPr>
              <a:t>Interviews</a:t>
            </a:r>
            <a:r>
              <a:rPr lang="en-US" sz="2800" b="1" dirty="0" smtClean="0">
                <a:solidFill>
                  <a:srgbClr val="C00000"/>
                </a:solidFill>
                <a:latin typeface="Aharoni" panose="02010803020104030203" pitchFamily="2" charset="-79"/>
                <a:ea typeface="Calibri" panose="020F0502020204030204" pitchFamily="34" charset="0"/>
                <a:cs typeface="Aharoni" panose="02010803020104030203" pitchFamily="2" charset="-79"/>
              </a:rPr>
              <a:t>:</a:t>
            </a:r>
            <a:endParaRPr lang="en-US" sz="2800" b="1" dirty="0">
              <a:solidFill>
                <a:srgbClr val="C00000"/>
              </a:solidFill>
              <a:latin typeface="Aharoni" panose="02010803020104030203" pitchFamily="2" charset="-79"/>
              <a:ea typeface="Calibri" panose="020F0502020204030204" pitchFamily="34" charset="0"/>
              <a:cs typeface="Aharoni" panose="02010803020104030203" pitchFamily="2" charset="-79"/>
            </a:endParaRPr>
          </a:p>
          <a:p>
            <a:pPr marL="452438" algn="just"/>
            <a:r>
              <a:rPr lang="en-US" sz="2600" b="1" dirty="0">
                <a:solidFill>
                  <a:schemeClr val="tx1"/>
                </a:solidFill>
                <a:latin typeface="Sakkal Majalla" panose="02000000000000000000" pitchFamily="2" charset="-78"/>
                <a:cs typeface="Sakkal Majalla" panose="02000000000000000000" pitchFamily="2" charset="-78"/>
              </a:rPr>
              <a:t>An interview is a conversation between two or more persons in which the interviewer asks the questions to which the interviewee responds.  Of course, the interviewee can also ask questions.  One of the most types of interviews is the job interview</a:t>
            </a:r>
            <a:r>
              <a:rPr lang="en-US" sz="2600" b="1" dirty="0" smtClean="0">
                <a:solidFill>
                  <a:schemeClr val="tx1"/>
                </a:solidFill>
                <a:latin typeface="Sakkal Majalla" panose="02000000000000000000" pitchFamily="2" charset="-78"/>
                <a:cs typeface="Sakkal Majalla" panose="02000000000000000000" pitchFamily="2" charset="-78"/>
              </a:rPr>
              <a:t>.</a:t>
            </a:r>
          </a:p>
          <a:p>
            <a:pPr marL="2420938" algn="just"/>
            <a:r>
              <a:rPr lang="en-US" sz="2600" b="1" dirty="0">
                <a:solidFill>
                  <a:schemeClr val="tx1"/>
                </a:solidFill>
                <a:latin typeface="Sakkal Majalla" panose="02000000000000000000" pitchFamily="2" charset="-78"/>
                <a:cs typeface="Sakkal Majalla" panose="02000000000000000000" pitchFamily="2" charset="-78"/>
              </a:rPr>
              <a:t>Ideally an interview should be a two-way process, when the applicant talks with the interviewer about his/her accomplishments and future aims.  It helps if both interviewee and interviewer have prepared well in advance.  The interviewer should start by checking basic facts from the application form or resume, then ask questions to assess the applicant's interest in the work and their ability to cope with the job.  </a:t>
            </a:r>
          </a:p>
          <a:p>
            <a:pPr marL="452438" lvl="0" algn="just"/>
            <a:r>
              <a:rPr lang="en-US" sz="2600" b="1" dirty="0">
                <a:solidFill>
                  <a:schemeClr val="tx1"/>
                </a:solidFill>
                <a:latin typeface="Sakkal Majalla" panose="02000000000000000000" pitchFamily="2" charset="-78"/>
                <a:cs typeface="Sakkal Majalla" panose="02000000000000000000" pitchFamily="2" charset="-78"/>
              </a:rPr>
              <a:t>  </a:t>
            </a:r>
          </a:p>
          <a:p>
            <a:pPr lvl="0" algn="just"/>
            <a:endParaRPr lang="en-US" sz="26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5487" y="423797"/>
            <a:ext cx="6927393" cy="766200"/>
          </a:xfrm>
        </p:spPr>
        <p:txBody>
          <a:bodyPr>
            <a:noAutofit/>
          </a:bodyPr>
          <a:lstStyle/>
          <a:p>
            <a:pPr algn="ctr"/>
            <a:r>
              <a:rPr lang="en-US" sz="3800" b="1" dirty="0" smtClean="0">
                <a:solidFill>
                  <a:schemeClr val="bg1"/>
                </a:solidFill>
                <a:latin typeface="Arial Black" panose="020B0A04020102020204" pitchFamily="34" charset="0"/>
              </a:rPr>
              <a:t>Method of Face-to-Face Communication</a:t>
            </a:r>
            <a:endParaRPr lang="en-US" sz="38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170" name="Picture 2" descr="How open and authentic should you be in job interview? (ess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34" y="3593423"/>
            <a:ext cx="2009775" cy="2276475"/>
          </a:xfrm>
          <a:prstGeom prst="rect">
            <a:avLst/>
          </a:prstGeom>
          <a:noFill/>
          <a:extLst>
            <a:ext uri="{909E8E84-426E-40DD-AFC4-6F175D3DCCD1}">
              <a14:hiddenFill xmlns:a14="http://schemas.microsoft.com/office/drawing/2010/main">
                <a:solidFill>
                  <a:srgbClr val="FFFFFF"/>
                </a:solidFill>
              </a14:hiddenFill>
            </a:ext>
          </a:extLst>
        </p:spPr>
      </p:pic>
      <p:sp>
        <p:nvSpPr>
          <p:cNvPr id="26" name="مستطيل مستدير الزوايا 25">
            <a:hlinkClick r:id="rId4" action="ppaction://hlinksldjump"/>
          </p:cNvPr>
          <p:cNvSpPr/>
          <p:nvPr/>
        </p:nvSpPr>
        <p:spPr>
          <a:xfrm>
            <a:off x="9783183" y="260894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7" name="مستطيل مستدير الزوايا 26">
            <a:hlinkClick r:id="rId5" action="ppaction://hlinksldjump"/>
          </p:cNvPr>
          <p:cNvSpPr/>
          <p:nvPr/>
        </p:nvSpPr>
        <p:spPr>
          <a:xfrm>
            <a:off x="9783183" y="332765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8" name="مستطيل مستدير الزوايا 27">
            <a:hlinkClick r:id="rId6" action="ppaction://hlinksldjump"/>
          </p:cNvPr>
          <p:cNvSpPr/>
          <p:nvPr/>
        </p:nvSpPr>
        <p:spPr>
          <a:xfrm>
            <a:off x="9783183" y="404636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6" name="مستطيل مستدير الزوايا 45">
            <a:hlinkClick r:id="rId7" action="ppaction://hlinksldjump"/>
          </p:cNvPr>
          <p:cNvSpPr/>
          <p:nvPr/>
        </p:nvSpPr>
        <p:spPr>
          <a:xfrm>
            <a:off x="9783183" y="478990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8"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4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0" name="رابط مستقيم 4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1"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75530840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en-US" sz="2800" b="1" dirty="0" smtClean="0">
                <a:solidFill>
                  <a:schemeClr val="tx1"/>
                </a:solidFill>
                <a:latin typeface="Sakkal Majalla" panose="02000000000000000000" pitchFamily="2" charset="-78"/>
                <a:cs typeface="Sakkal Majalla" panose="02000000000000000000" pitchFamily="2" charset="-78"/>
              </a:rPr>
              <a:t>Plan </a:t>
            </a:r>
            <a:r>
              <a:rPr lang="en-US" sz="2800" b="1" dirty="0">
                <a:solidFill>
                  <a:schemeClr val="tx1"/>
                </a:solidFill>
                <a:latin typeface="Sakkal Majalla" panose="02000000000000000000" pitchFamily="2" charset="-78"/>
                <a:cs typeface="Sakkal Majalla" panose="02000000000000000000" pitchFamily="2" charset="-78"/>
              </a:rPr>
              <a:t>for a successful job interview by:  </a:t>
            </a:r>
          </a:p>
          <a:p>
            <a:pPr marL="1076325" lvl="0" indent="-457200" algn="just">
              <a:buFont typeface="Wingdings" panose="05000000000000000000" pitchFamily="2" charset="2"/>
              <a:buChar char="Ø"/>
            </a:pPr>
            <a:r>
              <a:rPr lang="en-US" sz="2800" b="1" dirty="0" err="1">
                <a:solidFill>
                  <a:schemeClr val="tx1"/>
                </a:solidFill>
                <a:latin typeface="Sakkal Majalla" panose="02000000000000000000" pitchFamily="2" charset="-78"/>
                <a:cs typeface="Sakkal Majalla" panose="02000000000000000000" pitchFamily="2" charset="-78"/>
              </a:rPr>
              <a:t>Practising</a:t>
            </a:r>
            <a:r>
              <a:rPr lang="en-US" sz="2800" b="1" dirty="0">
                <a:solidFill>
                  <a:schemeClr val="tx1"/>
                </a:solidFill>
                <a:latin typeface="Sakkal Majalla" panose="02000000000000000000" pitchFamily="2" charset="-78"/>
                <a:cs typeface="Sakkal Majalla" panose="02000000000000000000" pitchFamily="2" charset="-78"/>
              </a:rPr>
              <a:t> interview questions (questions are fairly straightforward and not difficult to answer):</a:t>
            </a:r>
          </a:p>
          <a:p>
            <a:pPr marL="1258888" indent="-188913" algn="just">
              <a:buFont typeface="Arial" panose="020B0604020202020204" pitchFamily="34" charset="0"/>
              <a:buChar char="•"/>
            </a:pPr>
            <a:r>
              <a:rPr lang="en-US" sz="2700" b="1" dirty="0">
                <a:solidFill>
                  <a:schemeClr val="tx1"/>
                </a:solidFill>
                <a:latin typeface="Sakkal Majalla" panose="02000000000000000000" pitchFamily="2" charset="-78"/>
                <a:cs typeface="Sakkal Majalla" panose="02000000000000000000" pitchFamily="2" charset="-78"/>
              </a:rPr>
              <a:t>Why did you decide to apply for this job?</a:t>
            </a:r>
          </a:p>
          <a:p>
            <a:pPr marL="1258888" indent="-188913" algn="just">
              <a:buFont typeface="Arial" panose="020B0604020202020204" pitchFamily="34" charset="0"/>
              <a:buChar char="•"/>
            </a:pPr>
            <a:r>
              <a:rPr lang="en-US" sz="2700" b="1" dirty="0">
                <a:solidFill>
                  <a:schemeClr val="tx1"/>
                </a:solidFill>
                <a:latin typeface="Sakkal Majalla" panose="02000000000000000000" pitchFamily="2" charset="-78"/>
                <a:cs typeface="Sakkal Majalla" panose="02000000000000000000" pitchFamily="2" charset="-78"/>
              </a:rPr>
              <a:t>What interests you about this job?</a:t>
            </a:r>
          </a:p>
          <a:p>
            <a:pPr marL="1258888" indent="-188913" algn="just">
              <a:buFont typeface="Arial" panose="020B0604020202020204" pitchFamily="34" charset="0"/>
              <a:buChar char="•"/>
            </a:pPr>
            <a:r>
              <a:rPr lang="en-US" sz="2700" b="1" dirty="0">
                <a:solidFill>
                  <a:schemeClr val="tx1"/>
                </a:solidFill>
                <a:latin typeface="Sakkal Majalla" panose="02000000000000000000" pitchFamily="2" charset="-78"/>
                <a:cs typeface="Sakkal Majalla" panose="02000000000000000000" pitchFamily="2" charset="-78"/>
              </a:rPr>
              <a:t>What subjects did you enjoy most at school/college</a:t>
            </a:r>
            <a:r>
              <a:rPr lang="en-US" sz="2700" b="1" dirty="0" smtClean="0">
                <a:solidFill>
                  <a:schemeClr val="tx1"/>
                </a:solidFill>
                <a:latin typeface="Sakkal Majalla" panose="02000000000000000000" pitchFamily="2" charset="-78"/>
                <a:cs typeface="Sakkal Majalla" panose="02000000000000000000" pitchFamily="2" charset="-78"/>
              </a:rPr>
              <a:t>?</a:t>
            </a:r>
          </a:p>
          <a:p>
            <a:pPr marL="1069975" algn="just"/>
            <a:endParaRPr lang="en-US" sz="1600" b="1" dirty="0">
              <a:solidFill>
                <a:schemeClr val="tx1"/>
              </a:solidFill>
              <a:latin typeface="Sakkal Majalla" panose="02000000000000000000" pitchFamily="2" charset="-78"/>
              <a:cs typeface="Sakkal Majalla" panose="02000000000000000000" pitchFamily="2" charset="-78"/>
            </a:endParaRPr>
          </a:p>
          <a:p>
            <a:pPr marL="1076325" indent="-457200" algn="just">
              <a:buFont typeface="Wingdings" panose="05000000000000000000" pitchFamily="2" charset="2"/>
              <a:buChar char="Ø"/>
            </a:pPr>
            <a:r>
              <a:rPr lang="en-US" sz="2800" b="1" dirty="0" smtClean="0">
                <a:solidFill>
                  <a:schemeClr val="tx1"/>
                </a:solidFill>
                <a:latin typeface="Sakkal Majalla" panose="02000000000000000000" pitchFamily="2" charset="-78"/>
                <a:cs typeface="Sakkal Majalla" panose="02000000000000000000" pitchFamily="2" charset="-78"/>
              </a:rPr>
              <a:t>Preparing </a:t>
            </a:r>
            <a:r>
              <a:rPr lang="en-US" sz="2800" b="1" dirty="0">
                <a:solidFill>
                  <a:schemeClr val="tx1"/>
                </a:solidFill>
                <a:latin typeface="Sakkal Majalla" panose="02000000000000000000" pitchFamily="2" charset="-78"/>
                <a:cs typeface="Sakkal Majalla" panose="02000000000000000000" pitchFamily="2" charset="-78"/>
              </a:rPr>
              <a:t>your own questions (questions you may have about the organization or the job):</a:t>
            </a:r>
          </a:p>
          <a:p>
            <a:pPr marL="1258888" lvl="0" indent="-188913" algn="just">
              <a:buFont typeface="Arial" panose="020B0604020202020204" pitchFamily="34" charset="0"/>
              <a:buChar char="•"/>
            </a:pPr>
            <a:r>
              <a:rPr lang="en-US" sz="2700" b="1" dirty="0">
                <a:solidFill>
                  <a:schemeClr val="tx1"/>
                </a:solidFill>
                <a:latin typeface="Sakkal Majalla" panose="02000000000000000000" pitchFamily="2" charset="-78"/>
                <a:cs typeface="Sakkal Majalla" panose="02000000000000000000" pitchFamily="2" charset="-78"/>
              </a:rPr>
              <a:t>Will I be able to continue to develop my IT skills?</a:t>
            </a:r>
          </a:p>
          <a:p>
            <a:pPr marL="1258888" lvl="0" indent="-188913" algn="just">
              <a:buFont typeface="Arial" panose="020B0604020202020204" pitchFamily="34" charset="0"/>
              <a:buChar char="•"/>
            </a:pPr>
            <a:r>
              <a:rPr lang="en-US" sz="2700" b="1" dirty="0">
                <a:solidFill>
                  <a:schemeClr val="tx1"/>
                </a:solidFill>
                <a:latin typeface="Sakkal Majalla" panose="02000000000000000000" pitchFamily="2" charset="-78"/>
                <a:cs typeface="Sakkal Majalla" panose="02000000000000000000" pitchFamily="2" charset="-78"/>
              </a:rPr>
              <a:t>What are the exact hours of work?</a:t>
            </a:r>
          </a:p>
          <a:p>
            <a:pPr marL="1258888" lvl="0" indent="-188913" algn="just">
              <a:buFont typeface="Arial" panose="020B0604020202020204" pitchFamily="34" charset="0"/>
              <a:buChar char="•"/>
            </a:pPr>
            <a:r>
              <a:rPr lang="en-US" sz="2700" b="1" dirty="0">
                <a:solidFill>
                  <a:schemeClr val="tx1"/>
                </a:solidFill>
                <a:latin typeface="Sakkal Majalla" panose="02000000000000000000" pitchFamily="2" charset="-78"/>
                <a:cs typeface="Sakkal Majalla" panose="02000000000000000000" pitchFamily="2" charset="-78"/>
              </a:rPr>
              <a:t>If I worked hard, could you say what my promotion prospects might be? </a:t>
            </a:r>
          </a:p>
          <a:p>
            <a:pPr marL="1430338" lvl="0" indent="-171450">
              <a:buFont typeface="Arial" panose="020B0604020202020204" pitchFamily="34" charset="0"/>
              <a:buChar char="•"/>
            </a:pPr>
            <a:endParaRPr lang="en-US" sz="2800" b="1" dirty="0">
              <a:solidFill>
                <a:schemeClr val="tx1"/>
              </a:solidFill>
              <a:latin typeface="Sakkal Majalla" panose="02000000000000000000" pitchFamily="2" charset="-78"/>
              <a:cs typeface="Sakkal Majalla" panose="02000000000000000000" pitchFamily="2" charset="-78"/>
            </a:endParaRPr>
          </a:p>
          <a:p>
            <a:pPr marL="452438"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r>
              <a:rPr lang="en-US" sz="2800" b="1" dirty="0" smtClean="0">
                <a:solidFill>
                  <a:schemeClr val="tx1"/>
                </a:solidFill>
                <a:latin typeface="Sakkal Majalla" panose="02000000000000000000" pitchFamily="2" charset="-78"/>
                <a:cs typeface="Sakkal Majalla" panose="02000000000000000000" pitchFamily="2" charset="-78"/>
              </a:rPr>
              <a:t>  </a:t>
            </a: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5487" y="423797"/>
            <a:ext cx="6927393" cy="766200"/>
          </a:xfrm>
        </p:spPr>
        <p:txBody>
          <a:bodyPr>
            <a:noAutofit/>
          </a:bodyPr>
          <a:lstStyle/>
          <a:p>
            <a:pPr algn="ctr"/>
            <a:r>
              <a:rPr lang="en-US" sz="3800" b="1" dirty="0" smtClean="0">
                <a:solidFill>
                  <a:schemeClr val="bg1"/>
                </a:solidFill>
                <a:latin typeface="Arial Black" panose="020B0A04020102020204" pitchFamily="34" charset="0"/>
              </a:rPr>
              <a:t>2. Interviews </a:t>
            </a:r>
            <a:endParaRPr lang="en-US" sz="38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grpSp>
        <p:nvGrpSpPr>
          <p:cNvPr id="22" name="Group 1"/>
          <p:cNvGrpSpPr/>
          <p:nvPr/>
        </p:nvGrpSpPr>
        <p:grpSpPr>
          <a:xfrm>
            <a:off x="777240" y="9148445"/>
            <a:ext cx="6331585" cy="944880"/>
            <a:chOff x="0" y="0"/>
            <a:chExt cx="5280597" cy="945706"/>
          </a:xfrm>
        </p:grpSpPr>
        <p:sp>
          <p:nvSpPr>
            <p:cNvPr id="23" name="Rectangle 2"/>
            <p:cNvSpPr/>
            <p:nvPr/>
          </p:nvSpPr>
          <p:spPr>
            <a:xfrm>
              <a:off x="352362" y="157054"/>
              <a:ext cx="4928235" cy="788652"/>
            </a:xfrm>
            <a:prstGeom prst="rect">
              <a:avLst/>
            </a:prstGeom>
            <a:solidFill>
              <a:srgbClr val="F7C3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450215" algn="just" rtl="0">
                <a:lnSpc>
                  <a:spcPct val="115000"/>
                </a:lnSpc>
                <a:spcAft>
                  <a:spcPts val="0"/>
                </a:spcAft>
                <a:tabLst>
                  <a:tab pos="849630" algn="l"/>
                  <a:tab pos="114046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a:p>
              <a:pPr marL="342900" lvl="0" indent="-342900" algn="just" rtl="0">
                <a:lnSpc>
                  <a:spcPct val="150000"/>
                </a:lnSpc>
                <a:spcAft>
                  <a:spcPts val="0"/>
                </a:spcAft>
                <a:buClr>
                  <a:srgbClr val="ED7D31"/>
                </a:buClr>
                <a:buSzPts val="1000"/>
                <a:buFont typeface="Times New Roman" panose="02020603050405020304" pitchFamily="18" charset="0"/>
                <a:buChar char="►"/>
              </a:pPr>
              <a:r>
                <a:rPr lang="en-US" sz="140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Visual communication is the conveyance of ideas and information in forms that can be read or looked upon.</a:t>
              </a:r>
              <a:endParaRPr lang="en-US" sz="1100">
                <a:effectLst/>
                <a:uFill>
                  <a:solidFill>
                    <a:srgbClr val="5B9BD5"/>
                  </a:solidFill>
                </a:uFill>
                <a:ea typeface="Calibri" panose="020F0502020204030204" pitchFamily="34" charset="0"/>
                <a:cs typeface="Arial" panose="020B0604020202020204" pitchFamily="34" charset="0"/>
              </a:endParaRPr>
            </a:p>
            <a:p>
              <a:pPr marL="180340" algn="just" rtl="0">
                <a:lnSpc>
                  <a:spcPct val="115000"/>
                </a:lnSpc>
                <a:spcAft>
                  <a:spcPts val="0"/>
                </a:spcAft>
                <a:tabLst>
                  <a:tab pos="849630" algn="l"/>
                  <a:tab pos="1140460" algn="l"/>
                </a:tabLs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p:txBody>
        </p:sp>
        <p:sp>
          <p:nvSpPr>
            <p:cNvPr id="24" name="Freeform: Shape 4"/>
            <p:cNvSpPr/>
            <p:nvPr/>
          </p:nvSpPr>
          <p:spPr>
            <a:xfrm>
              <a:off x="0" y="0"/>
              <a:ext cx="2303853" cy="671195"/>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ar-SA"/>
            </a:p>
          </p:txBody>
        </p:sp>
        <p:sp>
          <p:nvSpPr>
            <p:cNvPr id="25" name="Rectangle 5"/>
            <p:cNvSpPr/>
            <p:nvPr/>
          </p:nvSpPr>
          <p:spPr>
            <a:xfrm>
              <a:off x="252413" y="0"/>
              <a:ext cx="5027930" cy="3048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ar-SA"/>
            </a:p>
          </p:txBody>
        </p:sp>
      </p:grpSp>
      <p:sp>
        <p:nvSpPr>
          <p:cNvPr id="26" name="Rectangle 78"/>
          <p:cNvSpPr/>
          <p:nvPr/>
        </p:nvSpPr>
        <p:spPr>
          <a:xfrm>
            <a:off x="5534025" y="8956675"/>
            <a:ext cx="1447165" cy="428625"/>
          </a:xfrm>
          <a:prstGeom prst="rect">
            <a:avLst/>
          </a:prstGeom>
          <a:solidFill>
            <a:srgbClr val="C4CDDA"/>
          </a:solidFill>
          <a:ln>
            <a:no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l" rtl="1">
              <a:lnSpc>
                <a:spcPct val="107000"/>
              </a:lnSpc>
              <a:spcAft>
                <a:spcPts val="0"/>
              </a:spcAft>
            </a:pPr>
            <a:r>
              <a:rPr lang="en-US" sz="1000" b="1">
                <a:solidFill>
                  <a:srgbClr val="000000"/>
                </a:solidFill>
                <a:effectLst/>
                <a:ea typeface="Calibri" panose="020F0502020204030204" pitchFamily="34" charset="0"/>
                <a:cs typeface="Arial" panose="020B0604020202020204" pitchFamily="34" charset="0"/>
              </a:rPr>
              <a:t>Nonverbal: </a:t>
            </a:r>
            <a:endParaRPr lang="en-US" sz="1100">
              <a:effectLst/>
              <a:ea typeface="Calibri" panose="020F0502020204030204" pitchFamily="34" charset="0"/>
              <a:cs typeface="Arial" panose="020B0604020202020204" pitchFamily="34" charset="0"/>
            </a:endParaRPr>
          </a:p>
          <a:p>
            <a:pPr algn="l" rtl="1">
              <a:lnSpc>
                <a:spcPct val="107000"/>
              </a:lnSpc>
              <a:spcAft>
                <a:spcPts val="0"/>
              </a:spcAft>
            </a:pPr>
            <a:r>
              <a:rPr lang="en-US" sz="1000">
                <a:solidFill>
                  <a:srgbClr val="000000"/>
                </a:solidFill>
                <a:effectLst/>
                <a:ea typeface="Calibri" panose="020F0502020204030204" pitchFamily="34" charset="0"/>
                <a:cs typeface="Arial" panose="020B0604020202020204" pitchFamily="34" charset="0"/>
              </a:rPr>
              <a:t>See Lesson 1.2, page 23.</a:t>
            </a:r>
            <a:endParaRPr lang="en-US" sz="1100">
              <a:effectLst/>
              <a:ea typeface="Calibri" panose="020F0502020204030204" pitchFamily="34" charset="0"/>
              <a:cs typeface="Arial" panose="020B0604020202020204" pitchFamily="34" charset="0"/>
            </a:endParaRPr>
          </a:p>
          <a:p>
            <a:pPr algn="l" rtl="0">
              <a:lnSpc>
                <a:spcPct val="107000"/>
              </a:lnSpc>
              <a:spcAft>
                <a:spcPts val="0"/>
              </a:spcAft>
            </a:pPr>
            <a:r>
              <a:rPr lang="en-US" sz="1000">
                <a:solidFill>
                  <a:srgbClr val="000000"/>
                </a:solidFill>
                <a:effectLst/>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p:txBody>
      </p:sp>
      <p:sp>
        <p:nvSpPr>
          <p:cNvPr id="46" name="مستطيل مستدير الزوايا 45">
            <a:hlinkClick r:id="rId3" action="ppaction://hlinksldjump"/>
          </p:cNvPr>
          <p:cNvSpPr/>
          <p:nvPr/>
        </p:nvSpPr>
        <p:spPr>
          <a:xfrm>
            <a:off x="9783183" y="260894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47" name="مستطيل مستدير الزوايا 46">
            <a:hlinkClick r:id="rId4" action="ppaction://hlinksldjump"/>
          </p:cNvPr>
          <p:cNvSpPr/>
          <p:nvPr/>
        </p:nvSpPr>
        <p:spPr>
          <a:xfrm>
            <a:off x="9783183" y="332765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8" name="مستطيل مستدير الزوايا 47">
            <a:hlinkClick r:id="rId5" action="ppaction://hlinksldjump"/>
          </p:cNvPr>
          <p:cNvSpPr/>
          <p:nvPr/>
        </p:nvSpPr>
        <p:spPr>
          <a:xfrm>
            <a:off x="9783183" y="404636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9" name="مستطيل مستدير الزوايا 48">
            <a:hlinkClick r:id="rId6" action="ppaction://hlinksldjump"/>
          </p:cNvPr>
          <p:cNvSpPr/>
          <p:nvPr/>
        </p:nvSpPr>
        <p:spPr>
          <a:xfrm>
            <a:off x="9783183" y="478990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51"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52"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3" name="رابط مستقيم 5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24881615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en-US" sz="2800" b="1" dirty="0" smtClean="0">
                <a:solidFill>
                  <a:schemeClr val="tx1"/>
                </a:solidFill>
                <a:latin typeface="Sakkal Majalla" panose="02000000000000000000" pitchFamily="2" charset="-78"/>
                <a:cs typeface="Sakkal Majalla" panose="02000000000000000000" pitchFamily="2" charset="-78"/>
              </a:rPr>
              <a:t>Plan </a:t>
            </a:r>
            <a:r>
              <a:rPr lang="en-US" sz="2800" b="1" dirty="0">
                <a:solidFill>
                  <a:schemeClr val="tx1"/>
                </a:solidFill>
                <a:latin typeface="Sakkal Majalla" panose="02000000000000000000" pitchFamily="2" charset="-78"/>
                <a:cs typeface="Sakkal Majalla" panose="02000000000000000000" pitchFamily="2" charset="-78"/>
              </a:rPr>
              <a:t>for a successful job interview by:  </a:t>
            </a:r>
          </a:p>
          <a:p>
            <a:pPr marL="1527175" lvl="0" indent="-457200">
              <a:buFont typeface="Wingdings" panose="05000000000000000000" pitchFamily="2" charset="2"/>
              <a:buChar char="Ø"/>
              <a:tabLst>
                <a:tab pos="1527175" algn="l"/>
              </a:tabLst>
            </a:pPr>
            <a:r>
              <a:rPr lang="en-US" sz="2800" b="1" dirty="0">
                <a:solidFill>
                  <a:schemeClr val="tx1"/>
                </a:solidFill>
                <a:latin typeface="Sakkal Majalla" panose="02000000000000000000" pitchFamily="2" charset="-78"/>
                <a:cs typeface="Sakkal Majalla" panose="02000000000000000000" pitchFamily="2" charset="-78"/>
              </a:rPr>
              <a:t>Dressing for success (making a good first impression).</a:t>
            </a:r>
          </a:p>
          <a:p>
            <a:pPr marL="1527175" lvl="0" indent="-457200">
              <a:buFont typeface="Wingdings" panose="05000000000000000000" pitchFamily="2" charset="2"/>
              <a:buChar char="Ø"/>
              <a:tabLst>
                <a:tab pos="1527175" algn="l"/>
              </a:tabLst>
            </a:pPr>
            <a:r>
              <a:rPr lang="en-US" sz="2800" b="1" dirty="0">
                <a:solidFill>
                  <a:schemeClr val="tx1"/>
                </a:solidFill>
                <a:latin typeface="Sakkal Majalla" panose="02000000000000000000" pitchFamily="2" charset="-78"/>
                <a:cs typeface="Sakkal Majalla" panose="02000000000000000000" pitchFamily="2" charset="-78"/>
              </a:rPr>
              <a:t>Listen carefully and think before speaking.</a:t>
            </a:r>
          </a:p>
          <a:p>
            <a:pPr marL="1527175" lvl="0" indent="-457200">
              <a:buFont typeface="Wingdings" panose="05000000000000000000" pitchFamily="2" charset="2"/>
              <a:buChar char="Ø"/>
              <a:tabLst>
                <a:tab pos="1527175" algn="l"/>
              </a:tabLst>
            </a:pPr>
            <a:r>
              <a:rPr lang="en-US" sz="2800" b="1" dirty="0">
                <a:solidFill>
                  <a:schemeClr val="tx1"/>
                </a:solidFill>
                <a:latin typeface="Sakkal Majalla" panose="02000000000000000000" pitchFamily="2" charset="-78"/>
                <a:cs typeface="Sakkal Majalla" panose="02000000000000000000" pitchFamily="2" charset="-78"/>
              </a:rPr>
              <a:t>Be aware of the nonverbal signals you are communicating through your body language.</a:t>
            </a:r>
          </a:p>
          <a:p>
            <a:pPr marL="1527175" lvl="0" indent="-457200">
              <a:buFont typeface="Wingdings" panose="05000000000000000000" pitchFamily="2" charset="2"/>
              <a:buChar char="Ø"/>
              <a:tabLst>
                <a:tab pos="1527175" algn="l"/>
              </a:tabLst>
            </a:pPr>
            <a:r>
              <a:rPr lang="en-US" sz="2800" b="1" dirty="0">
                <a:solidFill>
                  <a:schemeClr val="tx1"/>
                </a:solidFill>
                <a:latin typeface="Sakkal Majalla" panose="02000000000000000000" pitchFamily="2" charset="-78"/>
                <a:cs typeface="Sakkal Majalla" panose="02000000000000000000" pitchFamily="2" charset="-78"/>
              </a:rPr>
              <a:t>Control your nervousness by being well prepared, well equipped, and on time.</a:t>
            </a:r>
          </a:p>
          <a:p>
            <a:pPr marL="1527175" lvl="0" indent="-457200">
              <a:buFont typeface="Wingdings" panose="05000000000000000000" pitchFamily="2" charset="2"/>
              <a:buChar char="Ø"/>
              <a:tabLst>
                <a:tab pos="1527175" algn="l"/>
              </a:tabLst>
            </a:pPr>
            <a:r>
              <a:rPr lang="en-US" sz="2800" b="1" dirty="0">
                <a:solidFill>
                  <a:schemeClr val="tx1"/>
                </a:solidFill>
                <a:latin typeface="Sakkal Majalla" panose="02000000000000000000" pitchFamily="2" charset="-78"/>
                <a:cs typeface="Sakkal Majalla" panose="02000000000000000000" pitchFamily="2" charset="-78"/>
              </a:rPr>
              <a:t>Thank the interviewer before leaving.</a:t>
            </a:r>
          </a:p>
          <a:p>
            <a:pPr marL="1430338" lvl="0" indent="-171450">
              <a:buFont typeface="Arial" panose="020B0604020202020204" pitchFamily="34" charset="0"/>
              <a:buChar char="•"/>
            </a:pPr>
            <a:endParaRPr lang="en-US" sz="2800" b="1" dirty="0">
              <a:solidFill>
                <a:schemeClr val="tx1"/>
              </a:solidFill>
              <a:latin typeface="Sakkal Majalla" panose="02000000000000000000" pitchFamily="2" charset="-78"/>
              <a:cs typeface="Sakkal Majalla" panose="02000000000000000000" pitchFamily="2" charset="-78"/>
            </a:endParaRPr>
          </a:p>
          <a:p>
            <a:pPr marL="452438"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r>
              <a:rPr lang="en-US" sz="2800" b="1" dirty="0" smtClean="0">
                <a:solidFill>
                  <a:schemeClr val="tx1"/>
                </a:solidFill>
                <a:latin typeface="Sakkal Majalla" panose="02000000000000000000" pitchFamily="2" charset="-78"/>
                <a:cs typeface="Sakkal Majalla" panose="02000000000000000000" pitchFamily="2" charset="-78"/>
              </a:rPr>
              <a:t>  </a:t>
            </a: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5487" y="423797"/>
            <a:ext cx="6927393" cy="766200"/>
          </a:xfrm>
        </p:spPr>
        <p:txBody>
          <a:bodyPr>
            <a:noAutofit/>
          </a:bodyPr>
          <a:lstStyle/>
          <a:p>
            <a:pPr algn="ctr"/>
            <a:r>
              <a:rPr lang="en-US" sz="3800" b="1" dirty="0" smtClean="0">
                <a:solidFill>
                  <a:schemeClr val="bg1"/>
                </a:solidFill>
                <a:latin typeface="Arial Black" panose="020B0A04020102020204" pitchFamily="34" charset="0"/>
              </a:rPr>
              <a:t>2. Interviews </a:t>
            </a:r>
            <a:endParaRPr lang="en-US" sz="38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grpSp>
        <p:nvGrpSpPr>
          <p:cNvPr id="22" name="Group 1"/>
          <p:cNvGrpSpPr/>
          <p:nvPr/>
        </p:nvGrpSpPr>
        <p:grpSpPr>
          <a:xfrm>
            <a:off x="777240" y="9148445"/>
            <a:ext cx="6331585" cy="944880"/>
            <a:chOff x="0" y="0"/>
            <a:chExt cx="5280597" cy="945706"/>
          </a:xfrm>
        </p:grpSpPr>
        <p:sp>
          <p:nvSpPr>
            <p:cNvPr id="23" name="Rectangle 2"/>
            <p:cNvSpPr/>
            <p:nvPr/>
          </p:nvSpPr>
          <p:spPr>
            <a:xfrm>
              <a:off x="352362" y="157054"/>
              <a:ext cx="4928235" cy="788652"/>
            </a:xfrm>
            <a:prstGeom prst="rect">
              <a:avLst/>
            </a:prstGeom>
            <a:solidFill>
              <a:srgbClr val="F7C3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450215" algn="just" rtl="0">
                <a:lnSpc>
                  <a:spcPct val="115000"/>
                </a:lnSpc>
                <a:spcAft>
                  <a:spcPts val="0"/>
                </a:spcAft>
                <a:tabLst>
                  <a:tab pos="849630" algn="l"/>
                  <a:tab pos="114046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a:p>
              <a:pPr marL="342900" lvl="0" indent="-342900" algn="just" rtl="0">
                <a:lnSpc>
                  <a:spcPct val="150000"/>
                </a:lnSpc>
                <a:spcAft>
                  <a:spcPts val="0"/>
                </a:spcAft>
                <a:buClr>
                  <a:srgbClr val="ED7D31"/>
                </a:buClr>
                <a:buSzPts val="1000"/>
                <a:buFont typeface="Times New Roman" panose="02020603050405020304" pitchFamily="18" charset="0"/>
                <a:buChar char="►"/>
              </a:pPr>
              <a:r>
                <a:rPr lang="en-US" sz="140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Visual communication is the conveyance of ideas and information in forms that can be read or looked upon.</a:t>
              </a:r>
              <a:endParaRPr lang="en-US" sz="1100">
                <a:effectLst/>
                <a:uFill>
                  <a:solidFill>
                    <a:srgbClr val="5B9BD5"/>
                  </a:solidFill>
                </a:uFill>
                <a:ea typeface="Calibri" panose="020F0502020204030204" pitchFamily="34" charset="0"/>
                <a:cs typeface="Arial" panose="020B0604020202020204" pitchFamily="34" charset="0"/>
              </a:endParaRPr>
            </a:p>
            <a:p>
              <a:pPr marL="180340" algn="just" rtl="0">
                <a:lnSpc>
                  <a:spcPct val="115000"/>
                </a:lnSpc>
                <a:spcAft>
                  <a:spcPts val="0"/>
                </a:spcAft>
                <a:tabLst>
                  <a:tab pos="849630" algn="l"/>
                  <a:tab pos="1140460" algn="l"/>
                </a:tabLs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p:txBody>
        </p:sp>
        <p:sp>
          <p:nvSpPr>
            <p:cNvPr id="24" name="Freeform: Shape 4"/>
            <p:cNvSpPr/>
            <p:nvPr/>
          </p:nvSpPr>
          <p:spPr>
            <a:xfrm>
              <a:off x="0" y="0"/>
              <a:ext cx="2303853" cy="671195"/>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ar-SA"/>
            </a:p>
          </p:txBody>
        </p:sp>
        <p:sp>
          <p:nvSpPr>
            <p:cNvPr id="25" name="Rectangle 5"/>
            <p:cNvSpPr/>
            <p:nvPr/>
          </p:nvSpPr>
          <p:spPr>
            <a:xfrm>
              <a:off x="252413" y="0"/>
              <a:ext cx="5027930" cy="3048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ar-SA"/>
            </a:p>
          </p:txBody>
        </p:sp>
      </p:grpSp>
      <p:sp>
        <p:nvSpPr>
          <p:cNvPr id="26" name="Rectangle 78"/>
          <p:cNvSpPr/>
          <p:nvPr/>
        </p:nvSpPr>
        <p:spPr>
          <a:xfrm>
            <a:off x="5534025" y="8956675"/>
            <a:ext cx="1447165" cy="428625"/>
          </a:xfrm>
          <a:prstGeom prst="rect">
            <a:avLst/>
          </a:prstGeom>
          <a:solidFill>
            <a:srgbClr val="C4CDDA"/>
          </a:solidFill>
          <a:ln>
            <a:no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l" rtl="1">
              <a:lnSpc>
                <a:spcPct val="107000"/>
              </a:lnSpc>
              <a:spcAft>
                <a:spcPts val="0"/>
              </a:spcAft>
            </a:pPr>
            <a:r>
              <a:rPr lang="en-US" sz="1000" b="1">
                <a:solidFill>
                  <a:srgbClr val="000000"/>
                </a:solidFill>
                <a:effectLst/>
                <a:ea typeface="Calibri" panose="020F0502020204030204" pitchFamily="34" charset="0"/>
                <a:cs typeface="Arial" panose="020B0604020202020204" pitchFamily="34" charset="0"/>
              </a:rPr>
              <a:t>Nonverbal: </a:t>
            </a:r>
            <a:endParaRPr lang="en-US" sz="1100">
              <a:effectLst/>
              <a:ea typeface="Calibri" panose="020F0502020204030204" pitchFamily="34" charset="0"/>
              <a:cs typeface="Arial" panose="020B0604020202020204" pitchFamily="34" charset="0"/>
            </a:endParaRPr>
          </a:p>
          <a:p>
            <a:pPr algn="l" rtl="1">
              <a:lnSpc>
                <a:spcPct val="107000"/>
              </a:lnSpc>
              <a:spcAft>
                <a:spcPts val="0"/>
              </a:spcAft>
            </a:pPr>
            <a:r>
              <a:rPr lang="en-US" sz="1000">
                <a:solidFill>
                  <a:srgbClr val="000000"/>
                </a:solidFill>
                <a:effectLst/>
                <a:ea typeface="Calibri" panose="020F0502020204030204" pitchFamily="34" charset="0"/>
                <a:cs typeface="Arial" panose="020B0604020202020204" pitchFamily="34" charset="0"/>
              </a:rPr>
              <a:t>See Lesson 1.2, page 23.</a:t>
            </a:r>
            <a:endParaRPr lang="en-US" sz="1100">
              <a:effectLst/>
              <a:ea typeface="Calibri" panose="020F0502020204030204" pitchFamily="34" charset="0"/>
              <a:cs typeface="Arial" panose="020B0604020202020204" pitchFamily="34" charset="0"/>
            </a:endParaRPr>
          </a:p>
          <a:p>
            <a:pPr algn="l" rtl="0">
              <a:lnSpc>
                <a:spcPct val="107000"/>
              </a:lnSpc>
              <a:spcAft>
                <a:spcPts val="0"/>
              </a:spcAft>
            </a:pPr>
            <a:r>
              <a:rPr lang="en-US" sz="1000">
                <a:solidFill>
                  <a:srgbClr val="000000"/>
                </a:solidFill>
                <a:effectLst/>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p:txBody>
      </p:sp>
      <p:sp>
        <p:nvSpPr>
          <p:cNvPr id="27" name="مستطيل مستدير الزوايا 26">
            <a:hlinkClick r:id="rId3" action="ppaction://hlinksldjump"/>
          </p:cNvPr>
          <p:cNvSpPr/>
          <p:nvPr/>
        </p:nvSpPr>
        <p:spPr>
          <a:xfrm>
            <a:off x="9783183" y="260894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8" name="مستطيل مستدير الزوايا 27">
            <a:hlinkClick r:id="rId4" action="ppaction://hlinksldjump"/>
          </p:cNvPr>
          <p:cNvSpPr/>
          <p:nvPr/>
        </p:nvSpPr>
        <p:spPr>
          <a:xfrm>
            <a:off x="9783183" y="332765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6" name="مستطيل مستدير الزوايا 45">
            <a:hlinkClick r:id="rId5" action="ppaction://hlinksldjump"/>
          </p:cNvPr>
          <p:cNvSpPr/>
          <p:nvPr/>
        </p:nvSpPr>
        <p:spPr>
          <a:xfrm>
            <a:off x="9783183" y="404636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7" name="مستطيل مستدير الزوايا 46">
            <a:hlinkClick r:id="rId6" action="ppaction://hlinksldjump"/>
          </p:cNvPr>
          <p:cNvSpPr/>
          <p:nvPr/>
        </p:nvSpPr>
        <p:spPr>
          <a:xfrm>
            <a:off x="9783183" y="478990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9"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50"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1" name="رابط مستقيم 5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2"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87177336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19" name="Shape 389">
            <a:extLst>
              <a:ext uri="{FF2B5EF4-FFF2-40B4-BE49-F238E27FC236}">
                <a16:creationId xmlns:a16="http://schemas.microsoft.com/office/drawing/2014/main" xmlns=""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a16="http://schemas.microsoft.com/office/drawing/2014/main" xmlns=""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a16="http://schemas.microsoft.com/office/drawing/2014/main" xmlns=""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a16="http://schemas.microsoft.com/office/drawing/2014/main" xmlns=""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a16="http://schemas.microsoft.com/office/drawing/2014/main" xmlns=""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a16="http://schemas.microsoft.com/office/drawing/2014/main" xmlns=""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a16="http://schemas.microsoft.com/office/drawing/2014/main" xmlns=""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a16="http://schemas.microsoft.com/office/drawing/2014/main" xmlns=""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a16="http://schemas.microsoft.com/office/drawing/2014/main" xmlns=""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a16="http://schemas.microsoft.com/office/drawing/2014/main" xmlns=""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a16="http://schemas.microsoft.com/office/drawing/2014/main" xmlns=""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a16="http://schemas.microsoft.com/office/drawing/2014/main" xmlns=""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a16="http://schemas.microsoft.com/office/drawing/2014/main" xmlns=""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a16="http://schemas.microsoft.com/office/drawing/2014/main" xmlns=""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a16="http://schemas.microsoft.com/office/drawing/2014/main" xmlns=""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a16="http://schemas.microsoft.com/office/drawing/2014/main" xmlns=""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a16="http://schemas.microsoft.com/office/drawing/2014/main" xmlns=""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a16="http://schemas.microsoft.com/office/drawing/2014/main" xmlns=""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a16="http://schemas.microsoft.com/office/drawing/2014/main" xmlns=""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a16="http://schemas.microsoft.com/office/drawing/2014/main" xmlns="" id="{12D52847-7E1E-4BED-8555-89D4AF8823AE}"/>
              </a:ext>
            </a:extLst>
          </p:cNvPr>
          <p:cNvSpPr txBox="1">
            <a:spLocks/>
          </p:cNvSpPr>
          <p:nvPr/>
        </p:nvSpPr>
        <p:spPr>
          <a:xfrm>
            <a:off x="2837905" y="2795883"/>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Answer </a:t>
            </a:r>
            <a:r>
              <a:rPr lang="en-US" b="1" dirty="0">
                <a:solidFill>
                  <a:srgbClr val="3F5378"/>
                </a:solidFill>
                <a:latin typeface="Sakkal Majalla" panose="02000000000000000000" pitchFamily="2" charset="-78"/>
                <a:cs typeface="Sakkal Majalla" panose="02000000000000000000" pitchFamily="2" charset="-78"/>
              </a:rPr>
              <a:t>Activity </a:t>
            </a:r>
            <a:r>
              <a:rPr lang="en-US" b="1" dirty="0" smtClean="0">
                <a:solidFill>
                  <a:srgbClr val="3F5378"/>
                </a:solidFill>
                <a:latin typeface="Sakkal Majalla" panose="02000000000000000000" pitchFamily="2" charset="-78"/>
                <a:cs typeface="Sakkal Majalla" panose="02000000000000000000" pitchFamily="2" charset="-78"/>
              </a:rPr>
              <a:t>(3.1.3) </a:t>
            </a:r>
            <a:r>
              <a:rPr lang="en-US" b="1" dirty="0">
                <a:solidFill>
                  <a:srgbClr val="3F5378"/>
                </a:solidFill>
                <a:latin typeface="Sakkal Majalla" panose="02000000000000000000" pitchFamily="2" charset="-78"/>
                <a:cs typeface="Sakkal Majalla" panose="02000000000000000000" pitchFamily="2" charset="-78"/>
              </a:rPr>
              <a:t>page </a:t>
            </a:r>
            <a:r>
              <a:rPr lang="en-US" b="1" dirty="0" smtClean="0">
                <a:solidFill>
                  <a:srgbClr val="3F5378"/>
                </a:solidFill>
                <a:latin typeface="Sakkal Majalla" panose="02000000000000000000" pitchFamily="2" charset="-78"/>
                <a:cs typeface="Sakkal Majalla" panose="02000000000000000000" pitchFamily="2" charset="-78"/>
              </a:rPr>
              <a:t>68 in </a:t>
            </a:r>
            <a:r>
              <a:rPr lang="en-US" b="1" dirty="0">
                <a:solidFill>
                  <a:srgbClr val="3F5378"/>
                </a:solidFill>
                <a:latin typeface="Sakkal Majalla" panose="02000000000000000000" pitchFamily="2" charset="-78"/>
                <a:cs typeface="Sakkal Majalla" panose="02000000000000000000" pitchFamily="2" charset="-78"/>
              </a:rPr>
              <a:t>the Textbook</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a16="http://schemas.microsoft.com/office/drawing/2014/main" xmlns=""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a16="http://schemas.microsoft.com/office/drawing/2014/main" xmlns=""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5 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a16="http://schemas.microsoft.com/office/drawing/2014/main" xmlns=""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a16="http://schemas.microsoft.com/office/drawing/2014/main" xmlns=""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In Group - Oral</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73"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5" name="Oval 97">
            <a:extLst>
              <a:ext uri="{FF2B5EF4-FFF2-40B4-BE49-F238E27FC236}">
                <a16:creationId xmlns:a16="http://schemas.microsoft.com/office/drawing/2014/main" xmlns="" id="{C4B62E25-6A47-448C-8F92-E28F8EECF468}"/>
              </a:ext>
            </a:extLst>
          </p:cNvPr>
          <p:cNvSpPr/>
          <p:nvPr/>
        </p:nvSpPr>
        <p:spPr>
          <a:xfrm>
            <a:off x="495198" y="4570902"/>
            <a:ext cx="1368000" cy="135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nvGrpSpPr>
          <p:cNvPr id="56" name="Shape 851">
            <a:extLst>
              <a:ext uri="{FF2B5EF4-FFF2-40B4-BE49-F238E27FC236}">
                <a16:creationId xmlns:a16="http://schemas.microsoft.com/office/drawing/2014/main" xmlns="" id="{64D0DDE7-60EB-4561-86C5-C988C7076341}"/>
              </a:ext>
            </a:extLst>
          </p:cNvPr>
          <p:cNvGrpSpPr/>
          <p:nvPr/>
        </p:nvGrpSpPr>
        <p:grpSpPr>
          <a:xfrm>
            <a:off x="411444" y="4470386"/>
            <a:ext cx="1555200" cy="1541052"/>
            <a:chOff x="6649150" y="309350"/>
            <a:chExt cx="395800" cy="395800"/>
          </a:xfrm>
        </p:grpSpPr>
        <p:sp>
          <p:nvSpPr>
            <p:cNvPr id="57" name="Shape 852">
              <a:extLst>
                <a:ext uri="{FF2B5EF4-FFF2-40B4-BE49-F238E27FC236}">
                  <a16:creationId xmlns:a16="http://schemas.microsoft.com/office/drawing/2014/main" xmlns="" id="{27429AEC-28DB-45C0-B2FB-552D8B884546}"/>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8" name="Shape 853">
              <a:extLst>
                <a:ext uri="{FF2B5EF4-FFF2-40B4-BE49-F238E27FC236}">
                  <a16:creationId xmlns:a16="http://schemas.microsoft.com/office/drawing/2014/main" xmlns="" id="{48C6096A-F6BD-4608-B2FE-9078BF9F0883}"/>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9" name="Shape 854">
              <a:extLst>
                <a:ext uri="{FF2B5EF4-FFF2-40B4-BE49-F238E27FC236}">
                  <a16:creationId xmlns:a16="http://schemas.microsoft.com/office/drawing/2014/main" xmlns="" id="{F8A40F1B-E2A2-4F36-BED0-1708249FFA67}"/>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0" name="Shape 855">
              <a:extLst>
                <a:ext uri="{FF2B5EF4-FFF2-40B4-BE49-F238E27FC236}">
                  <a16:creationId xmlns:a16="http://schemas.microsoft.com/office/drawing/2014/main" xmlns="" id="{EB687C49-4766-495E-A6E9-88AD68D70608}"/>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1" name="Shape 856">
              <a:extLst>
                <a:ext uri="{FF2B5EF4-FFF2-40B4-BE49-F238E27FC236}">
                  <a16:creationId xmlns:a16="http://schemas.microsoft.com/office/drawing/2014/main" xmlns="" id="{ABBCFF4F-BDC1-4DEC-A2A2-0922FAC8E3DF}"/>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2" name="Shape 857">
              <a:extLst>
                <a:ext uri="{FF2B5EF4-FFF2-40B4-BE49-F238E27FC236}">
                  <a16:creationId xmlns:a16="http://schemas.microsoft.com/office/drawing/2014/main" xmlns="" id="{D19568E2-824D-4D35-B32E-6425DEF39880}"/>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3" name="Shape 858">
              <a:extLst>
                <a:ext uri="{FF2B5EF4-FFF2-40B4-BE49-F238E27FC236}">
                  <a16:creationId xmlns:a16="http://schemas.microsoft.com/office/drawing/2014/main" xmlns="" id="{862AC30E-7F0B-45C1-8B9A-61BA66ACDA56}"/>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4" name="Shape 859">
              <a:extLst>
                <a:ext uri="{FF2B5EF4-FFF2-40B4-BE49-F238E27FC236}">
                  <a16:creationId xmlns:a16="http://schemas.microsoft.com/office/drawing/2014/main" xmlns="" id="{F1DF5F39-C78A-47BF-A00D-ABC4A994A307}"/>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5" name="Shape 860">
              <a:extLst>
                <a:ext uri="{FF2B5EF4-FFF2-40B4-BE49-F238E27FC236}">
                  <a16:creationId xmlns:a16="http://schemas.microsoft.com/office/drawing/2014/main" xmlns="" id="{6B9DAA1B-E1E9-4FE7-83C2-D7C41ADD7D3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6" name="Shape 861">
              <a:extLst>
                <a:ext uri="{FF2B5EF4-FFF2-40B4-BE49-F238E27FC236}">
                  <a16:creationId xmlns:a16="http://schemas.microsoft.com/office/drawing/2014/main" xmlns="" id="{3C7184C4-079A-4B53-9B44-2FDCAB97F500}"/>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7" name="Shape 862">
              <a:extLst>
                <a:ext uri="{FF2B5EF4-FFF2-40B4-BE49-F238E27FC236}">
                  <a16:creationId xmlns:a16="http://schemas.microsoft.com/office/drawing/2014/main" xmlns="" id="{907D172D-32DF-4EEC-BD7C-01D396E339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8" name="Shape 863">
              <a:extLst>
                <a:ext uri="{FF2B5EF4-FFF2-40B4-BE49-F238E27FC236}">
                  <a16:creationId xmlns:a16="http://schemas.microsoft.com/office/drawing/2014/main" xmlns="" id="{BDE29496-958B-4C43-9DE9-1B8A6E6D800C}"/>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9" name="Shape 864">
              <a:extLst>
                <a:ext uri="{FF2B5EF4-FFF2-40B4-BE49-F238E27FC236}">
                  <a16:creationId xmlns:a16="http://schemas.microsoft.com/office/drawing/2014/main" xmlns="" id="{F9D9BB12-0A7E-4BDB-BC5E-A672E5AE3FC3}"/>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0" name="Shape 865">
              <a:extLst>
                <a:ext uri="{FF2B5EF4-FFF2-40B4-BE49-F238E27FC236}">
                  <a16:creationId xmlns:a16="http://schemas.microsoft.com/office/drawing/2014/main" xmlns="" id="{85D3B614-08AC-4631-8116-C03A3D7823F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1" name="Shape 866">
              <a:extLst>
                <a:ext uri="{FF2B5EF4-FFF2-40B4-BE49-F238E27FC236}">
                  <a16:creationId xmlns:a16="http://schemas.microsoft.com/office/drawing/2014/main" xmlns="" id="{7AD4277C-C5F7-4F36-B66A-D152D43F1AD4}"/>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2" name="Shape 867">
              <a:extLst>
                <a:ext uri="{FF2B5EF4-FFF2-40B4-BE49-F238E27FC236}">
                  <a16:creationId xmlns:a16="http://schemas.microsoft.com/office/drawing/2014/main" xmlns="" id="{8C19E91C-B14C-4F70-95DA-44C32B314D05}"/>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4" name="Shape 868">
              <a:extLst>
                <a:ext uri="{FF2B5EF4-FFF2-40B4-BE49-F238E27FC236}">
                  <a16:creationId xmlns:a16="http://schemas.microsoft.com/office/drawing/2014/main" xmlns="" id="{606D9593-4554-40BC-9D2E-757AD28284A6}"/>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0" name="Shape 869">
              <a:extLst>
                <a:ext uri="{FF2B5EF4-FFF2-40B4-BE49-F238E27FC236}">
                  <a16:creationId xmlns:a16="http://schemas.microsoft.com/office/drawing/2014/main" xmlns="" id="{7790E55B-6DBC-4A43-85C9-06ED7867876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1" name="Shape 870">
              <a:extLst>
                <a:ext uri="{FF2B5EF4-FFF2-40B4-BE49-F238E27FC236}">
                  <a16:creationId xmlns:a16="http://schemas.microsoft.com/office/drawing/2014/main" xmlns="" id="{8464B5F5-5332-4C80-9F5D-CD1F00E7DA7A}"/>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2" name="Shape 871">
              <a:extLst>
                <a:ext uri="{FF2B5EF4-FFF2-40B4-BE49-F238E27FC236}">
                  <a16:creationId xmlns:a16="http://schemas.microsoft.com/office/drawing/2014/main" xmlns="" id="{886D231C-8A06-4124-B8B3-C12A080917CE}"/>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3" name="Shape 872">
              <a:extLst>
                <a:ext uri="{FF2B5EF4-FFF2-40B4-BE49-F238E27FC236}">
                  <a16:creationId xmlns:a16="http://schemas.microsoft.com/office/drawing/2014/main" xmlns="" id="{8206EC53-AE62-49C8-BC50-AC696CCCCC73}"/>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4" name="Shape 873">
              <a:extLst>
                <a:ext uri="{FF2B5EF4-FFF2-40B4-BE49-F238E27FC236}">
                  <a16:creationId xmlns:a16="http://schemas.microsoft.com/office/drawing/2014/main" xmlns="" id="{43FE69B3-2B01-4185-A9DC-6684A4C94BBA}"/>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5" name="Shape 874">
              <a:extLst>
                <a:ext uri="{FF2B5EF4-FFF2-40B4-BE49-F238E27FC236}">
                  <a16:creationId xmlns:a16="http://schemas.microsoft.com/office/drawing/2014/main" xmlns="" id="{BC7AD370-DC68-4382-A2E0-9486F10D89AB}"/>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106" name="مستطيل مستدير الزوايا 105">
            <a:hlinkClick r:id="rId2" action="ppaction://hlinksldjump"/>
          </p:cNvPr>
          <p:cNvSpPr/>
          <p:nvPr/>
        </p:nvSpPr>
        <p:spPr>
          <a:xfrm>
            <a:off x="9783183" y="260894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07" name="مستطيل مستدير الزوايا 106">
            <a:hlinkClick r:id="rId3" action="ppaction://hlinksldjump"/>
          </p:cNvPr>
          <p:cNvSpPr/>
          <p:nvPr/>
        </p:nvSpPr>
        <p:spPr>
          <a:xfrm>
            <a:off x="9783183" y="332765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08" name="مستطيل مستدير الزوايا 107">
            <a:hlinkClick r:id="rId4" action="ppaction://hlinksldjump"/>
          </p:cNvPr>
          <p:cNvSpPr/>
          <p:nvPr/>
        </p:nvSpPr>
        <p:spPr>
          <a:xfrm>
            <a:off x="9783183" y="404636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09" name="مستطيل مستدير الزوايا 108">
            <a:hlinkClick r:id="rId5" action="ppaction://hlinksldjump"/>
          </p:cNvPr>
          <p:cNvSpPr/>
          <p:nvPr/>
        </p:nvSpPr>
        <p:spPr>
          <a:xfrm>
            <a:off x="9783183" y="478990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75"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7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7" name="رابط مستقيم 7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78"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870692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heel(1)">
                                      <p:cBhvr>
                                        <p:cTn id="7" dur="180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lvl="0" indent="-623888" algn="just"/>
            <a:r>
              <a:rPr lang="en-US" sz="4000" b="1" dirty="0" smtClean="0">
                <a:solidFill>
                  <a:schemeClr val="tx1"/>
                </a:solidFill>
                <a:latin typeface="Sakkal Majalla" panose="02000000000000000000" pitchFamily="2" charset="-78"/>
                <a:cs typeface="Sakkal Majalla" panose="02000000000000000000" pitchFamily="2" charset="-78"/>
              </a:rPr>
              <a:t>1</a:t>
            </a:r>
            <a:r>
              <a:rPr lang="en-US" sz="4000" b="1" dirty="0">
                <a:solidFill>
                  <a:schemeClr val="tx1"/>
                </a:solidFill>
                <a:latin typeface="Sakkal Majalla" panose="02000000000000000000" pitchFamily="2" charset="-78"/>
                <a:cs typeface="Sakkal Majalla" panose="02000000000000000000" pitchFamily="2" charset="-78"/>
              </a:rPr>
              <a:t>. The presentation and the interview are methods of face-to-face communication</a:t>
            </a:r>
            <a:r>
              <a:rPr lang="en-US" sz="4000" b="1" dirty="0" smtClean="0">
                <a:solidFill>
                  <a:schemeClr val="tx1"/>
                </a:solidFill>
                <a:latin typeface="Sakkal Majalla" panose="02000000000000000000" pitchFamily="2" charset="-78"/>
                <a:cs typeface="Sakkal Majalla" panose="02000000000000000000" pitchFamily="2" charset="-78"/>
              </a:rPr>
              <a:t>.</a:t>
            </a:r>
            <a:endParaRPr lang="en-US" sz="4000" b="1" dirty="0">
              <a:solidFill>
                <a:schemeClr val="tx1"/>
              </a:solidFill>
              <a:latin typeface="Sakkal Majalla" panose="02000000000000000000" pitchFamily="2" charset="-78"/>
              <a:cs typeface="Sakkal Majalla" panose="02000000000000000000" pitchFamily="2" charset="-78"/>
            </a:endParaRPr>
          </a:p>
          <a:p>
            <a:pPr lvl="0" algn="just"/>
            <a:endParaRPr lang="en-US" sz="40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1035424" y="430849"/>
            <a:ext cx="5273936"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23" name="Flowchart: Terminator 5">
            <a:hlinkClick r:id="rId2" action="ppaction://hlinksldjump"/>
          </p:cNvPr>
          <p:cNvSpPr/>
          <p:nvPr/>
        </p:nvSpPr>
        <p:spPr>
          <a:xfrm>
            <a:off x="1827007" y="3783012"/>
            <a:ext cx="2471566" cy="820800"/>
          </a:xfrm>
          <a:prstGeom prst="flowChartTermina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True </a:t>
            </a:r>
          </a:p>
        </p:txBody>
      </p:sp>
      <p:sp>
        <p:nvSpPr>
          <p:cNvPr id="24" name="Flowchart: Terminator 6">
            <a:hlinkClick r:id="rId3" action="ppaction://hlinksldjump"/>
          </p:cNvPr>
          <p:cNvSpPr/>
          <p:nvPr/>
        </p:nvSpPr>
        <p:spPr>
          <a:xfrm>
            <a:off x="5545567" y="3783012"/>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False</a:t>
            </a:r>
          </a:p>
        </p:txBody>
      </p:sp>
      <p:sp>
        <p:nvSpPr>
          <p:cNvPr id="25" name="مستطيل مستدير الزوايا 24">
            <a:hlinkClick r:id="rId4" action="ppaction://hlinksldjump"/>
          </p:cNvPr>
          <p:cNvSpPr/>
          <p:nvPr/>
        </p:nvSpPr>
        <p:spPr>
          <a:xfrm>
            <a:off x="9783183" y="260894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6" name="مستطيل مستدير الزوايا 25">
            <a:hlinkClick r:id="rId5" action="ppaction://hlinksldjump"/>
          </p:cNvPr>
          <p:cNvSpPr/>
          <p:nvPr/>
        </p:nvSpPr>
        <p:spPr>
          <a:xfrm>
            <a:off x="9783183" y="332765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7" name="مستطيل مستدير الزوايا 26">
            <a:hlinkClick r:id="rId6" action="ppaction://hlinksldjump"/>
          </p:cNvPr>
          <p:cNvSpPr/>
          <p:nvPr/>
        </p:nvSpPr>
        <p:spPr>
          <a:xfrm>
            <a:off x="9783183" y="404636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8" name="مستطيل مستدير الزوايا 27">
            <a:hlinkClick r:id="rId7" action="ppaction://hlinksldjump"/>
          </p:cNvPr>
          <p:cNvSpPr/>
          <p:nvPr/>
        </p:nvSpPr>
        <p:spPr>
          <a:xfrm>
            <a:off x="9783183" y="478990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3"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6" name="رابط مستقيم 15"/>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5234017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49263" lvl="0" indent="-449263" algn="just"/>
            <a:r>
              <a:rPr lang="en-US" sz="4000" b="1" dirty="0" smtClean="0">
                <a:solidFill>
                  <a:schemeClr val="tx1"/>
                </a:solidFill>
                <a:latin typeface="Sakkal Majalla" panose="02000000000000000000" pitchFamily="2" charset="-78"/>
                <a:cs typeface="Sakkal Majalla" panose="02000000000000000000" pitchFamily="2" charset="-78"/>
              </a:rPr>
              <a:t>2. A presentation has to be prepared and delivered with considerable care.</a:t>
            </a:r>
            <a:endParaRPr lang="en-US" sz="4000" b="1" dirty="0">
              <a:solidFill>
                <a:schemeClr val="tx1"/>
              </a:solidFill>
              <a:latin typeface="Sakkal Majalla" panose="02000000000000000000" pitchFamily="2" charset="-78"/>
              <a:cs typeface="Sakkal Majalla" panose="02000000000000000000" pitchFamily="2" charset="-78"/>
            </a:endParaRPr>
          </a:p>
          <a:p>
            <a:pPr lvl="0" algn="just"/>
            <a:endParaRPr lang="en-US" sz="40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1035424" y="430849"/>
            <a:ext cx="5273936"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23" name="Flowchart: Terminator 5">
            <a:hlinkClick r:id="rId2" action="ppaction://hlinksldjump"/>
          </p:cNvPr>
          <p:cNvSpPr/>
          <p:nvPr/>
        </p:nvSpPr>
        <p:spPr>
          <a:xfrm>
            <a:off x="1827007" y="3783012"/>
            <a:ext cx="2471566" cy="820800"/>
          </a:xfrm>
          <a:prstGeom prst="flowChartTermina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True </a:t>
            </a:r>
          </a:p>
        </p:txBody>
      </p:sp>
      <p:sp>
        <p:nvSpPr>
          <p:cNvPr id="24" name="Flowchart: Terminator 6">
            <a:hlinkClick r:id="rId3" action="ppaction://hlinksldjump"/>
          </p:cNvPr>
          <p:cNvSpPr/>
          <p:nvPr/>
        </p:nvSpPr>
        <p:spPr>
          <a:xfrm>
            <a:off x="5545567" y="3783012"/>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False</a:t>
            </a:r>
          </a:p>
        </p:txBody>
      </p:sp>
      <p:sp>
        <p:nvSpPr>
          <p:cNvPr id="8" name="مستطيل مستدير الزوايا 7">
            <a:hlinkClick r:id="rId4" action="ppaction://hlinksldjump"/>
          </p:cNvPr>
          <p:cNvSpPr/>
          <p:nvPr/>
        </p:nvSpPr>
        <p:spPr>
          <a:xfrm>
            <a:off x="9783183" y="260894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9" name="مستطيل مستدير الزوايا 8">
            <a:hlinkClick r:id="rId5" action="ppaction://hlinksldjump"/>
          </p:cNvPr>
          <p:cNvSpPr/>
          <p:nvPr/>
        </p:nvSpPr>
        <p:spPr>
          <a:xfrm>
            <a:off x="9783183" y="332765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0" name="مستطيل مستدير الزوايا 9">
            <a:hlinkClick r:id="rId6" action="ppaction://hlinksldjump"/>
          </p:cNvPr>
          <p:cNvSpPr/>
          <p:nvPr/>
        </p:nvSpPr>
        <p:spPr>
          <a:xfrm>
            <a:off x="9783183" y="404636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1" name="مستطيل مستدير الزوايا 10">
            <a:hlinkClick r:id="rId7" action="ppaction://hlinksldjump"/>
          </p:cNvPr>
          <p:cNvSpPr/>
          <p:nvPr/>
        </p:nvSpPr>
        <p:spPr>
          <a:xfrm>
            <a:off x="9783183" y="478990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3"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6" name="رابط مستقيم 15"/>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6011918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2" action="ppaction://hlinksldjump"/>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just"/>
            <a:r>
              <a:rPr lang="en-US" sz="4000" b="1" dirty="0" smtClean="0">
                <a:solidFill>
                  <a:schemeClr val="tx1"/>
                </a:solidFill>
                <a:latin typeface="Sakkal Majalla" panose="02000000000000000000" pitchFamily="2" charset="-78"/>
                <a:cs typeface="Sakkal Majalla" panose="02000000000000000000" pitchFamily="2" charset="-78"/>
              </a:rPr>
              <a:t>3. </a:t>
            </a:r>
            <a:r>
              <a:rPr lang="en-US" sz="4000" b="1" dirty="0">
                <a:solidFill>
                  <a:schemeClr val="tx1"/>
                </a:solidFill>
                <a:latin typeface="Sakkal Majalla" panose="02000000000000000000" pitchFamily="2" charset="-78"/>
                <a:cs typeface="Sakkal Majalla" panose="02000000000000000000" pitchFamily="2" charset="-78"/>
              </a:rPr>
              <a:t>Interview </a:t>
            </a:r>
            <a:r>
              <a:rPr lang="en-US" sz="4000" b="1" dirty="0" smtClean="0">
                <a:solidFill>
                  <a:schemeClr val="tx1"/>
                </a:solidFill>
                <a:latin typeface="Sakkal Majalla" panose="02000000000000000000" pitchFamily="2" charset="-78"/>
                <a:cs typeface="Sakkal Majalla" panose="02000000000000000000" pitchFamily="2" charset="-78"/>
              </a:rPr>
              <a:t>is a conversation between two or more persons in which the interviewee asks the questions to which interviewer responds.</a:t>
            </a:r>
            <a:endParaRPr lang="en-US" sz="4000" b="1" dirty="0">
              <a:solidFill>
                <a:schemeClr val="tx1"/>
              </a:solidFill>
              <a:latin typeface="Sakkal Majalla" panose="02000000000000000000" pitchFamily="2" charset="-78"/>
              <a:cs typeface="Sakkal Majalla" panose="02000000000000000000" pitchFamily="2" charset="-78"/>
            </a:endParaRPr>
          </a:p>
          <a:p>
            <a:pPr marL="363538" lvl="0" indent="-363538" algn="just"/>
            <a:endParaRPr lang="en-US" sz="36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4058" y="430849"/>
            <a:ext cx="5435301"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24" name="Flowchart: Terminator 5">
            <a:hlinkClick r:id="rId3" action="ppaction://hlinksldjump"/>
          </p:cNvPr>
          <p:cNvSpPr/>
          <p:nvPr/>
        </p:nvSpPr>
        <p:spPr>
          <a:xfrm>
            <a:off x="1827007" y="3783012"/>
            <a:ext cx="2471566" cy="820800"/>
          </a:xfrm>
          <a:prstGeom prst="flowChartTermina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True </a:t>
            </a:r>
          </a:p>
        </p:txBody>
      </p:sp>
      <p:sp>
        <p:nvSpPr>
          <p:cNvPr id="25" name="Flowchart: Terminator 6">
            <a:hlinkClick r:id="rId4" action="ppaction://hlinksldjump"/>
          </p:cNvPr>
          <p:cNvSpPr/>
          <p:nvPr/>
        </p:nvSpPr>
        <p:spPr>
          <a:xfrm>
            <a:off x="5545567" y="3783012"/>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False</a:t>
            </a:r>
          </a:p>
        </p:txBody>
      </p:sp>
      <p:sp>
        <p:nvSpPr>
          <p:cNvPr id="36" name="مستطيل مستدير الزوايا 35">
            <a:hlinkClick r:id="rId5" action="ppaction://hlinksldjump"/>
          </p:cNvPr>
          <p:cNvSpPr/>
          <p:nvPr/>
        </p:nvSpPr>
        <p:spPr>
          <a:xfrm>
            <a:off x="9783183" y="260894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37" name="مستطيل مستدير الزوايا 36">
            <a:hlinkClick r:id="rId6" action="ppaction://hlinksldjump"/>
          </p:cNvPr>
          <p:cNvSpPr/>
          <p:nvPr/>
        </p:nvSpPr>
        <p:spPr>
          <a:xfrm>
            <a:off x="9783183" y="332765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38" name="مستطيل مستدير الزوايا 37">
            <a:hlinkClick r:id="rId7" action="ppaction://hlinksldjump"/>
          </p:cNvPr>
          <p:cNvSpPr/>
          <p:nvPr/>
        </p:nvSpPr>
        <p:spPr>
          <a:xfrm>
            <a:off x="9783183" y="404636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39" name="مستطيل مستدير الزوايا 38">
            <a:hlinkClick r:id="rId8" action="ppaction://hlinksldjump"/>
          </p:cNvPr>
          <p:cNvSpPr/>
          <p:nvPr/>
        </p:nvSpPr>
        <p:spPr>
          <a:xfrm>
            <a:off x="9783183" y="478990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3"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6" name="رابط مستقيم 15"/>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8340203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518160" y="2118360"/>
            <a:ext cx="9768840" cy="3992880"/>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dirty="0"/>
          </a:p>
        </p:txBody>
      </p:sp>
      <p:sp>
        <p:nvSpPr>
          <p:cNvPr id="7" name="عنوان 1"/>
          <p:cNvSpPr txBox="1">
            <a:spLocks/>
          </p:cNvSpPr>
          <p:nvPr/>
        </p:nvSpPr>
        <p:spPr>
          <a:xfrm>
            <a:off x="1439916" y="2251231"/>
            <a:ext cx="585268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dirty="0">
                <a:solidFill>
                  <a:srgbClr val="3F5378"/>
                </a:solidFill>
                <a:effectLst>
                  <a:innerShdw blurRad="63500" dist="50800" dir="10800000">
                    <a:prstClr val="black">
                      <a:alpha val="50000"/>
                    </a:prstClr>
                  </a:innerShdw>
                </a:effectLst>
                <a:latin typeface="Arial Black" panose="020B0A04020102020204" pitchFamily="34" charset="0"/>
              </a:rPr>
              <a:t>Chapter </a:t>
            </a:r>
            <a:r>
              <a:rPr lang="en-US" sz="8000" dirty="0" smtClean="0">
                <a:solidFill>
                  <a:srgbClr val="3F5378"/>
                </a:solidFill>
                <a:effectLst>
                  <a:innerShdw blurRad="63500" dist="50800" dir="10800000">
                    <a:prstClr val="black">
                      <a:alpha val="50000"/>
                    </a:prstClr>
                  </a:innerShdw>
                </a:effectLst>
                <a:latin typeface="Arial Black" panose="020B0A04020102020204" pitchFamily="34" charset="0"/>
              </a:rPr>
              <a:t>3</a:t>
            </a:r>
            <a:endParaRPr lang="en-US" sz="8000" dirty="0">
              <a:solidFill>
                <a:srgbClr val="3F5378"/>
              </a:solidFill>
              <a:effectLst>
                <a:innerShdw blurRad="63500" dist="50800" dir="10800000">
                  <a:prstClr val="black">
                    <a:alpha val="50000"/>
                  </a:prstClr>
                </a:innerShdw>
              </a:effectLst>
              <a:latin typeface="Arial Black" panose="020B0A04020102020204" pitchFamily="34" charset="0"/>
            </a:endParaRPr>
          </a:p>
        </p:txBody>
      </p:sp>
      <p:sp>
        <p:nvSpPr>
          <p:cNvPr id="8" name="مستطيل 7"/>
          <p:cNvSpPr/>
          <p:nvPr/>
        </p:nvSpPr>
        <p:spPr>
          <a:xfrm>
            <a:off x="586308" y="3613866"/>
            <a:ext cx="7855740" cy="224676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000" cap="none" spc="0" dirty="0" smtClean="0">
                <a:ln>
                  <a:solidFill>
                    <a:srgbClr val="3F5378"/>
                  </a:solidFill>
                </a:ln>
                <a:solidFill>
                  <a:schemeClr val="bg1"/>
                </a:solidFill>
                <a:effectLst/>
                <a:latin typeface="Arial Black" panose="020B0A04020102020204" pitchFamily="34" charset="0"/>
              </a:rPr>
              <a:t>Oral</a:t>
            </a:r>
          </a:p>
          <a:p>
            <a:pPr algn="ctr"/>
            <a:r>
              <a:rPr lang="en-US" sz="7000" cap="none" spc="0" dirty="0" smtClean="0">
                <a:ln>
                  <a:solidFill>
                    <a:srgbClr val="3F5378"/>
                  </a:solidFill>
                </a:ln>
                <a:solidFill>
                  <a:schemeClr val="bg1"/>
                </a:solidFill>
                <a:effectLst/>
                <a:latin typeface="Arial Black" panose="020B0A04020102020204" pitchFamily="34" charset="0"/>
              </a:rPr>
              <a:t>Commu</a:t>
            </a:r>
            <a:r>
              <a:rPr lang="en-US" sz="7000" dirty="0" smtClean="0">
                <a:ln>
                  <a:solidFill>
                    <a:srgbClr val="3F5378"/>
                  </a:solidFill>
                </a:ln>
                <a:solidFill>
                  <a:schemeClr val="bg1"/>
                </a:solidFill>
                <a:latin typeface="Arial Black" panose="020B0A04020102020204" pitchFamily="34" charset="0"/>
              </a:rPr>
              <a:t>nication</a:t>
            </a:r>
            <a:endParaRPr lang="ar-SA" sz="7000" cap="none" spc="0" dirty="0">
              <a:ln>
                <a:solidFill>
                  <a:srgbClr val="3F5378"/>
                </a:solidFill>
              </a:ln>
              <a:solidFill>
                <a:schemeClr val="bg1"/>
              </a:solidFill>
              <a:effectLst/>
              <a:latin typeface="Arial Black" panose="020B0A04020102020204" pitchFamily="34" charset="0"/>
            </a:endParaRP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134" y="2578697"/>
            <a:ext cx="4608308" cy="3072205"/>
          </a:xfrm>
          <a:prstGeom prst="ellipse">
            <a:avLst/>
          </a:prstGeom>
          <a:ln>
            <a:noFill/>
          </a:ln>
          <a:effectLst>
            <a:softEdge rad="112500"/>
          </a:effectLst>
        </p:spPr>
      </p:pic>
      <p:sp>
        <p:nvSpPr>
          <p:cNvPr id="9"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رابط مستقيم 1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76331750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2" action="ppaction://hlinksldjump"/>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just"/>
            <a:r>
              <a:rPr lang="en-US" sz="4000" b="1" dirty="0" smtClean="0">
                <a:solidFill>
                  <a:schemeClr val="tx1"/>
                </a:solidFill>
                <a:latin typeface="Sakkal Majalla" panose="02000000000000000000" pitchFamily="2" charset="-78"/>
                <a:cs typeface="Sakkal Majalla" panose="02000000000000000000" pitchFamily="2" charset="-78"/>
              </a:rPr>
              <a:t>4. Why might an organization use job interviews:</a:t>
            </a:r>
          </a:p>
          <a:p>
            <a:pPr marL="623888" indent="-623888" algn="just"/>
            <a:endParaRPr lang="en-US" sz="40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4058" y="430849"/>
            <a:ext cx="5435301"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32" name="Rectangle: Rounded Corners 16">
            <a:hlinkClick r:id="rId3" action="ppaction://hlinksldjump"/>
            <a:extLst>
              <a:ext uri="{FF2B5EF4-FFF2-40B4-BE49-F238E27FC236}">
                <a16:creationId xmlns="" xmlns:a16="http://schemas.microsoft.com/office/drawing/2014/main" id="{AB991657-89AD-4D7D-B6CE-01F69D831875}"/>
              </a:ext>
            </a:extLst>
          </p:cNvPr>
          <p:cNvSpPr/>
          <p:nvPr/>
        </p:nvSpPr>
        <p:spPr>
          <a:xfrm>
            <a:off x="1192102" y="2347897"/>
            <a:ext cx="7412538"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3600" b="1" dirty="0">
                <a:solidFill>
                  <a:schemeClr val="bg1"/>
                </a:solidFill>
                <a:latin typeface="Sakkal Majalla" panose="02000000000000000000" pitchFamily="2" charset="-78"/>
                <a:cs typeface="Sakkal Majalla" panose="02000000000000000000" pitchFamily="2" charset="-78"/>
              </a:rPr>
              <a:t>a. </a:t>
            </a:r>
            <a:r>
              <a:rPr lang="en-US" sz="3600" b="1" dirty="0" smtClean="0">
                <a:latin typeface="Sakkal Majalla" panose="02000000000000000000" pitchFamily="2" charset="-78"/>
                <a:cs typeface="Sakkal Majalla" panose="02000000000000000000" pitchFamily="2" charset="-78"/>
              </a:rPr>
              <a:t>To select an applicant for the job.</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33" name="Rectangle: Rounded Corners 16">
            <a:hlinkClick r:id="rId4" action="ppaction://hlinksldjump"/>
            <a:extLst>
              <a:ext uri="{FF2B5EF4-FFF2-40B4-BE49-F238E27FC236}">
                <a16:creationId xmlns="" xmlns:a16="http://schemas.microsoft.com/office/drawing/2014/main" id="{AB991657-89AD-4D7D-B6CE-01F69D831875}"/>
              </a:ext>
            </a:extLst>
          </p:cNvPr>
          <p:cNvSpPr/>
          <p:nvPr/>
        </p:nvSpPr>
        <p:spPr>
          <a:xfrm>
            <a:off x="1192102" y="3308871"/>
            <a:ext cx="7412538"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3500" b="1" dirty="0" smtClean="0">
                <a:solidFill>
                  <a:schemeClr val="bg1"/>
                </a:solidFill>
                <a:latin typeface="Sakkal Majalla" panose="02000000000000000000" pitchFamily="2" charset="-78"/>
                <a:cs typeface="Sakkal Majalla" panose="02000000000000000000" pitchFamily="2" charset="-78"/>
              </a:rPr>
              <a:t>b. </a:t>
            </a:r>
            <a:r>
              <a:rPr lang="en-US" sz="3500" b="1" dirty="0" smtClean="0">
                <a:latin typeface="Sakkal Majalla" panose="02000000000000000000" pitchFamily="2" charset="-78"/>
                <a:cs typeface="Sakkal Majalla" panose="02000000000000000000" pitchFamily="2" charset="-78"/>
              </a:rPr>
              <a:t>To give interviewers some practice.</a:t>
            </a:r>
            <a:endParaRPr lang="en-US" sz="3500" b="1" dirty="0">
              <a:solidFill>
                <a:schemeClr val="bg1"/>
              </a:solidFill>
              <a:latin typeface="Sakkal Majalla" panose="02000000000000000000" pitchFamily="2" charset="-78"/>
              <a:cs typeface="Sakkal Majalla" panose="02000000000000000000" pitchFamily="2" charset="-78"/>
            </a:endParaRPr>
          </a:p>
        </p:txBody>
      </p:sp>
      <p:sp>
        <p:nvSpPr>
          <p:cNvPr id="34" name="Rectangle: Rounded Corners 16">
            <a:hlinkClick r:id="rId4" action="ppaction://hlinksldjump"/>
            <a:extLst>
              <a:ext uri="{FF2B5EF4-FFF2-40B4-BE49-F238E27FC236}">
                <a16:creationId xmlns="" xmlns:a16="http://schemas.microsoft.com/office/drawing/2014/main" id="{AB991657-89AD-4D7D-B6CE-01F69D831875}"/>
              </a:ext>
            </a:extLst>
          </p:cNvPr>
          <p:cNvSpPr/>
          <p:nvPr/>
        </p:nvSpPr>
        <p:spPr>
          <a:xfrm>
            <a:off x="1192102" y="4254123"/>
            <a:ext cx="7412538"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3600" b="1" dirty="0" smtClean="0">
                <a:solidFill>
                  <a:schemeClr val="bg1"/>
                </a:solidFill>
                <a:latin typeface="Sakkal Majalla" panose="02000000000000000000" pitchFamily="2" charset="-78"/>
                <a:cs typeface="Sakkal Majalla" panose="02000000000000000000" pitchFamily="2" charset="-78"/>
              </a:rPr>
              <a:t>c. </a:t>
            </a:r>
            <a:r>
              <a:rPr lang="en-US" sz="3600" b="1" dirty="0" smtClean="0">
                <a:latin typeface="Sakkal Majalla" panose="02000000000000000000" pitchFamily="2" charset="-78"/>
                <a:cs typeface="Sakkal Majalla" panose="02000000000000000000" pitchFamily="2" charset="-78"/>
              </a:rPr>
              <a:t>To test an approach for the real interview.</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35" name="Rectangle: Rounded Corners 16">
            <a:hlinkClick r:id="rId4" action="ppaction://hlinksldjump"/>
            <a:extLst>
              <a:ext uri="{FF2B5EF4-FFF2-40B4-BE49-F238E27FC236}">
                <a16:creationId xmlns="" xmlns:a16="http://schemas.microsoft.com/office/drawing/2014/main" id="{AB991657-89AD-4D7D-B6CE-01F69D831875}"/>
              </a:ext>
            </a:extLst>
          </p:cNvPr>
          <p:cNvSpPr/>
          <p:nvPr/>
        </p:nvSpPr>
        <p:spPr>
          <a:xfrm>
            <a:off x="1192102" y="5215097"/>
            <a:ext cx="7412538"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en-US" sz="3200" b="1" dirty="0" smtClean="0">
                <a:solidFill>
                  <a:schemeClr val="bg1"/>
                </a:solidFill>
                <a:latin typeface="Sakkal Majalla" panose="02000000000000000000" pitchFamily="2" charset="-78"/>
                <a:cs typeface="Sakkal Majalla" panose="02000000000000000000" pitchFamily="2" charset="-78"/>
              </a:rPr>
              <a:t>d. </a:t>
            </a:r>
            <a:r>
              <a:rPr lang="en-US" sz="3400" b="1" dirty="0" smtClean="0">
                <a:uFill>
                  <a:solidFill>
                    <a:srgbClr val="5B9BD5"/>
                  </a:solidFill>
                </a:uFill>
                <a:latin typeface="Sakkal Majalla" panose="02000000000000000000" pitchFamily="2" charset="-78"/>
                <a:cs typeface="Sakkal Majalla" panose="02000000000000000000" pitchFamily="2" charset="-78"/>
              </a:rPr>
              <a:t>None are correct.</a:t>
            </a:r>
            <a:endParaRPr lang="en-US" sz="3400" b="1" dirty="0">
              <a:solidFill>
                <a:srgbClr val="000000"/>
              </a:solidFill>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6" name="مستطيل مستدير الزوايا 35">
            <a:hlinkClick r:id="rId5" action="ppaction://hlinksldjump"/>
          </p:cNvPr>
          <p:cNvSpPr/>
          <p:nvPr/>
        </p:nvSpPr>
        <p:spPr>
          <a:xfrm>
            <a:off x="9783183" y="260894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37" name="مستطيل مستدير الزوايا 36">
            <a:hlinkClick r:id="rId6" action="ppaction://hlinksldjump"/>
          </p:cNvPr>
          <p:cNvSpPr/>
          <p:nvPr/>
        </p:nvSpPr>
        <p:spPr>
          <a:xfrm>
            <a:off x="9783183" y="332765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38" name="مستطيل مستدير الزوايا 37">
            <a:hlinkClick r:id="rId7" action="ppaction://hlinksldjump"/>
          </p:cNvPr>
          <p:cNvSpPr/>
          <p:nvPr/>
        </p:nvSpPr>
        <p:spPr>
          <a:xfrm>
            <a:off x="9783183" y="404636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39" name="مستطيل مستدير الزوايا 38">
            <a:hlinkClick r:id="rId8" action="ppaction://hlinksldjump"/>
          </p:cNvPr>
          <p:cNvSpPr/>
          <p:nvPr/>
        </p:nvSpPr>
        <p:spPr>
          <a:xfrm>
            <a:off x="9783183" y="478990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5"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7" name="رابط مستقيم 1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742547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2" action="ppaction://hlinksldjump"/>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just" fontAlgn="base">
              <a:spcBef>
                <a:spcPct val="0"/>
              </a:spcBef>
              <a:spcAft>
                <a:spcPct val="0"/>
              </a:spcAft>
            </a:pPr>
            <a:r>
              <a:rPr lang="en-US" sz="4000" b="1" dirty="0">
                <a:solidFill>
                  <a:schemeClr val="tx1"/>
                </a:solidFill>
                <a:latin typeface="Sakkal Majalla" panose="02000000000000000000" pitchFamily="2" charset="-78"/>
                <a:cs typeface="Sakkal Majalla" panose="02000000000000000000" pitchFamily="2" charset="-78"/>
              </a:rPr>
              <a:t>5. Compare between the following according to the differences listed in the table:</a:t>
            </a: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4058" y="430849"/>
            <a:ext cx="5435301"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graphicFrame>
        <p:nvGraphicFramePr>
          <p:cNvPr id="2" name="جدول 1"/>
          <p:cNvGraphicFramePr>
            <a:graphicFrameLocks noGrp="1"/>
          </p:cNvGraphicFramePr>
          <p:nvPr>
            <p:extLst>
              <p:ext uri="{D42A27DB-BD31-4B8C-83A1-F6EECF244321}">
                <p14:modId xmlns:p14="http://schemas.microsoft.com/office/powerpoint/2010/main" val="2299728862"/>
              </p:ext>
            </p:extLst>
          </p:nvPr>
        </p:nvGraphicFramePr>
        <p:xfrm>
          <a:off x="331949" y="2847521"/>
          <a:ext cx="9265822" cy="3397250"/>
        </p:xfrm>
        <a:graphic>
          <a:graphicData uri="http://schemas.openxmlformats.org/drawingml/2006/table">
            <a:tbl>
              <a:tblPr firstRow="1" firstCol="1" bandRow="1">
                <a:tableStyleId>{C083E6E3-FA7D-4D7B-A595-EF9225AFEA82}</a:tableStyleId>
              </a:tblPr>
              <a:tblGrid>
                <a:gridCol w="2729036"/>
                <a:gridCol w="3268393"/>
                <a:gridCol w="3268393"/>
              </a:tblGrid>
              <a:tr h="0">
                <a:tc>
                  <a:txBody>
                    <a:bodyPr/>
                    <a:lstStyle/>
                    <a:p>
                      <a:pPr marL="0" indent="0" algn="l" rtl="0">
                        <a:lnSpc>
                          <a:spcPct val="107000"/>
                        </a:lnSpc>
                        <a:spcBef>
                          <a:spcPts val="600"/>
                        </a:spcBef>
                        <a:spcAft>
                          <a:spcPts val="600"/>
                        </a:spcAft>
                      </a:pPr>
                      <a:r>
                        <a:rPr lang="en-US" sz="2800" b="1" dirty="0">
                          <a:effectLst/>
                          <a:latin typeface="Sakkal Majalla" panose="02000000000000000000" pitchFamily="2" charset="-78"/>
                          <a:cs typeface="Sakkal Majalla" panose="02000000000000000000" pitchFamily="2" charset="-78"/>
                        </a:rPr>
                        <a:t>Points of Difference</a:t>
                      </a: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a:lnSpc>
                          <a:spcPct val="107000"/>
                        </a:lnSpc>
                        <a:spcBef>
                          <a:spcPts val="600"/>
                        </a:spcBef>
                        <a:spcAft>
                          <a:spcPts val="600"/>
                        </a:spcAft>
                      </a:pPr>
                      <a:r>
                        <a:rPr lang="en-US" sz="2800" b="1" dirty="0">
                          <a:effectLst/>
                          <a:latin typeface="Sakkal Majalla" panose="02000000000000000000" pitchFamily="2" charset="-78"/>
                          <a:cs typeface="Sakkal Majalla" panose="02000000000000000000" pitchFamily="2" charset="-78"/>
                        </a:rPr>
                        <a:t>Oral </a:t>
                      </a:r>
                      <a:r>
                        <a:rPr lang="en-US" sz="2800" b="1" kern="1200" dirty="0">
                          <a:effectLst/>
                          <a:latin typeface="Sakkal Majalla" panose="02000000000000000000" pitchFamily="2" charset="-78"/>
                          <a:cs typeface="Sakkal Majalla" panose="02000000000000000000" pitchFamily="2" charset="-78"/>
                        </a:rPr>
                        <a:t>Communication</a:t>
                      </a:r>
                      <a:endParaRPr lang="en-US" sz="2800" b="1" kern="1200" dirty="0">
                        <a:solidFill>
                          <a:schemeClr val="lt1"/>
                        </a:solidFill>
                        <a:effectLst/>
                        <a:latin typeface="Sakkal Majalla" panose="02000000000000000000" pitchFamily="2" charset="-78"/>
                        <a:ea typeface="+mn-ea"/>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defTabSz="914400" rtl="0" eaLnBrk="1" latinLnBrk="0" hangingPunct="1">
                        <a:lnSpc>
                          <a:spcPct val="107000"/>
                        </a:lnSpc>
                        <a:spcBef>
                          <a:spcPts val="600"/>
                        </a:spcBef>
                        <a:spcAft>
                          <a:spcPts val="600"/>
                        </a:spcAft>
                      </a:pPr>
                      <a:r>
                        <a:rPr lang="en-US" sz="2800" b="1" kern="1200" dirty="0">
                          <a:effectLst/>
                          <a:latin typeface="Sakkal Majalla" panose="02000000000000000000" pitchFamily="2" charset="-78"/>
                          <a:cs typeface="Sakkal Majalla" panose="02000000000000000000" pitchFamily="2" charset="-78"/>
                        </a:rPr>
                        <a:t>Written Communication</a:t>
                      </a:r>
                      <a:endParaRPr lang="en-US" sz="2800" b="1" kern="1200" dirty="0">
                        <a:solidFill>
                          <a:schemeClr val="lt1"/>
                        </a:solidFill>
                        <a:effectLst/>
                        <a:latin typeface="Sakkal Majalla" panose="02000000000000000000" pitchFamily="2" charset="-78"/>
                        <a:ea typeface="+mn-ea"/>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7860">
                <a:tc>
                  <a:txBody>
                    <a:bodyPr/>
                    <a:lstStyle/>
                    <a:p>
                      <a:pPr marL="0" indent="0" algn="l" defTabSz="914400" rtl="0" eaLnBrk="1" latinLnBrk="0" hangingPunct="1">
                        <a:lnSpc>
                          <a:spcPct val="107000"/>
                        </a:lnSpc>
                        <a:spcBef>
                          <a:spcPts val="600"/>
                        </a:spcBef>
                        <a:spcAft>
                          <a:spcPts val="600"/>
                        </a:spcAft>
                      </a:pPr>
                      <a:r>
                        <a:rPr lang="en-US" sz="2800" b="1" kern="1200" dirty="0">
                          <a:effectLst/>
                          <a:latin typeface="Sakkal Majalla" panose="02000000000000000000" pitchFamily="2" charset="-78"/>
                          <a:cs typeface="Sakkal Majalla" panose="02000000000000000000" pitchFamily="2" charset="-78"/>
                        </a:rPr>
                        <a:t>Definition</a:t>
                      </a:r>
                      <a:endParaRPr lang="en-US" sz="2800" b="1" kern="1200" dirty="0">
                        <a:solidFill>
                          <a:schemeClr val="lt1"/>
                        </a:solidFill>
                        <a:effectLst/>
                        <a:latin typeface="Sakkal Majalla" panose="02000000000000000000" pitchFamily="2" charset="-78"/>
                        <a:ea typeface="+mn-ea"/>
                        <a:cs typeface="Sakkal Majalla" panose="02000000000000000000" pitchFamily="2" charset="-78"/>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alpha val="20000"/>
                      </a:schemeClr>
                    </a:solidFill>
                  </a:tcPr>
                </a:tc>
                <a:tc>
                  <a:txBody>
                    <a:bodyPr/>
                    <a:lstStyle/>
                    <a:p>
                      <a:pPr marL="457200" algn="just" rtl="0">
                        <a:lnSpc>
                          <a:spcPct val="107000"/>
                        </a:lnSpc>
                        <a:spcBef>
                          <a:spcPts val="600"/>
                        </a:spcBef>
                        <a:spcAft>
                          <a:spcPts val="600"/>
                        </a:spcAft>
                      </a:pPr>
                      <a:r>
                        <a:rPr lang="en-US" sz="2800" b="1" dirty="0">
                          <a:effectLst/>
                          <a:latin typeface="Sakkal Majalla" panose="02000000000000000000" pitchFamily="2" charset="-78"/>
                          <a:cs typeface="Sakkal Majalla" panose="02000000000000000000" pitchFamily="2" charset="-78"/>
                        </a:rPr>
                        <a:t> </a:t>
                      </a: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alpha val="20000"/>
                      </a:schemeClr>
                    </a:solidFill>
                  </a:tcPr>
                </a:tc>
                <a:tc>
                  <a:txBody>
                    <a:bodyPr/>
                    <a:lstStyle/>
                    <a:p>
                      <a:pPr marL="457200" algn="just" rtl="0">
                        <a:lnSpc>
                          <a:spcPct val="107000"/>
                        </a:lnSpc>
                        <a:spcBef>
                          <a:spcPts val="600"/>
                        </a:spcBef>
                        <a:spcAft>
                          <a:spcPts val="600"/>
                        </a:spcAft>
                      </a:pPr>
                      <a:r>
                        <a:rPr lang="en-US" sz="2800" b="1" dirty="0">
                          <a:effectLst/>
                          <a:latin typeface="Sakkal Majalla" panose="02000000000000000000" pitchFamily="2" charset="-78"/>
                          <a:cs typeface="Sakkal Majalla" panose="02000000000000000000" pitchFamily="2" charset="-78"/>
                        </a:rPr>
                        <a:t> </a:t>
                      </a: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alpha val="20000"/>
                      </a:schemeClr>
                    </a:solidFill>
                  </a:tcPr>
                </a:tc>
              </a:tr>
              <a:tr h="0">
                <a:tc>
                  <a:txBody>
                    <a:bodyPr/>
                    <a:lstStyle/>
                    <a:p>
                      <a:pPr marL="0" indent="0" algn="l" defTabSz="914400" rtl="0" eaLnBrk="1" latinLnBrk="0" hangingPunct="1">
                        <a:lnSpc>
                          <a:spcPct val="107000"/>
                        </a:lnSpc>
                        <a:spcBef>
                          <a:spcPts val="600"/>
                        </a:spcBef>
                        <a:spcAft>
                          <a:spcPts val="600"/>
                        </a:spcAft>
                      </a:pPr>
                      <a:r>
                        <a:rPr lang="en-US" sz="2800" b="1" kern="1200" dirty="0">
                          <a:effectLst/>
                          <a:latin typeface="Sakkal Majalla" panose="02000000000000000000" pitchFamily="2" charset="-78"/>
                          <a:cs typeface="Sakkal Majalla" panose="02000000000000000000" pitchFamily="2" charset="-78"/>
                        </a:rPr>
                        <a:t>Record</a:t>
                      </a:r>
                      <a:endParaRPr lang="en-US" sz="2800" b="1" kern="1200" dirty="0">
                        <a:solidFill>
                          <a:schemeClr val="lt1"/>
                        </a:solidFill>
                        <a:effectLst/>
                        <a:latin typeface="Sakkal Majalla" panose="02000000000000000000" pitchFamily="2" charset="-78"/>
                        <a:ea typeface="+mn-ea"/>
                        <a:cs typeface="Sakkal Majalla" panose="02000000000000000000" pitchFamily="2" charset="-78"/>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457200" algn="just" rtl="0">
                        <a:lnSpc>
                          <a:spcPct val="107000"/>
                        </a:lnSpc>
                        <a:spcBef>
                          <a:spcPts val="600"/>
                        </a:spcBef>
                        <a:spcAft>
                          <a:spcPts val="600"/>
                        </a:spcAft>
                      </a:pPr>
                      <a:r>
                        <a:rPr lang="en-US" sz="2800" b="1" dirty="0">
                          <a:effectLst/>
                          <a:latin typeface="Sakkal Majalla" panose="02000000000000000000" pitchFamily="2" charset="-78"/>
                          <a:cs typeface="Sakkal Majalla" panose="02000000000000000000" pitchFamily="2" charset="-78"/>
                        </a:rPr>
                        <a:t> </a:t>
                      </a: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457200" algn="just" rtl="0">
                        <a:lnSpc>
                          <a:spcPct val="107000"/>
                        </a:lnSpc>
                        <a:spcBef>
                          <a:spcPts val="600"/>
                        </a:spcBef>
                        <a:spcAft>
                          <a:spcPts val="600"/>
                        </a:spcAft>
                      </a:pPr>
                      <a:r>
                        <a:rPr lang="en-US" sz="2800" b="1" dirty="0">
                          <a:effectLst/>
                          <a:latin typeface="Sakkal Majalla" panose="02000000000000000000" pitchFamily="2" charset="-78"/>
                          <a:cs typeface="Sakkal Majalla" panose="02000000000000000000" pitchFamily="2" charset="-78"/>
                        </a:rPr>
                        <a:t> </a:t>
                      </a: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r>
              <a:tr h="0">
                <a:tc>
                  <a:txBody>
                    <a:bodyPr/>
                    <a:lstStyle/>
                    <a:p>
                      <a:pPr marL="0" indent="0" algn="l" defTabSz="914400" rtl="0" eaLnBrk="1" latinLnBrk="0" hangingPunct="1">
                        <a:lnSpc>
                          <a:spcPct val="107000"/>
                        </a:lnSpc>
                        <a:spcBef>
                          <a:spcPts val="600"/>
                        </a:spcBef>
                        <a:spcAft>
                          <a:spcPts val="600"/>
                        </a:spcAft>
                      </a:pPr>
                      <a:r>
                        <a:rPr lang="en-US" sz="2800" b="1" kern="1200" dirty="0">
                          <a:effectLst/>
                          <a:latin typeface="Sakkal Majalla" panose="02000000000000000000" pitchFamily="2" charset="-78"/>
                          <a:cs typeface="Sakkal Majalla" panose="02000000000000000000" pitchFamily="2" charset="-78"/>
                        </a:rPr>
                        <a:t>Media (example)</a:t>
                      </a:r>
                      <a:endParaRPr lang="en-US" sz="2800" b="1" kern="1200" dirty="0">
                        <a:solidFill>
                          <a:schemeClr val="lt1"/>
                        </a:solidFill>
                        <a:effectLst/>
                        <a:latin typeface="Sakkal Majalla" panose="02000000000000000000" pitchFamily="2" charset="-78"/>
                        <a:ea typeface="+mn-ea"/>
                        <a:cs typeface="Sakkal Majalla" panose="02000000000000000000" pitchFamily="2" charset="-78"/>
                      </a:endParaRPr>
                    </a:p>
                  </a:txBody>
                  <a:tcPr marL="68580" marR="68580" marT="0" marB="0">
                    <a:lnR w="12700" cap="flat" cmpd="sng" algn="ctr">
                      <a:solidFill>
                        <a:schemeClr val="tx1"/>
                      </a:solidFill>
                      <a:prstDash val="solid"/>
                      <a:round/>
                      <a:headEnd type="none" w="med" len="med"/>
                      <a:tailEnd type="none" w="med" len="med"/>
                    </a:lnR>
                    <a:solidFill>
                      <a:schemeClr val="tx1">
                        <a:alpha val="20000"/>
                      </a:schemeClr>
                    </a:solidFill>
                  </a:tcPr>
                </a:tc>
                <a:tc>
                  <a:txBody>
                    <a:bodyPr/>
                    <a:lstStyle/>
                    <a:p>
                      <a:pPr marL="457200" algn="just" rtl="0">
                        <a:lnSpc>
                          <a:spcPct val="107000"/>
                        </a:lnSpc>
                        <a:spcBef>
                          <a:spcPts val="600"/>
                        </a:spcBef>
                        <a:spcAft>
                          <a:spcPts val="600"/>
                        </a:spcAft>
                      </a:pPr>
                      <a:r>
                        <a:rPr lang="en-US" sz="2800" b="1" dirty="0">
                          <a:effectLst/>
                          <a:latin typeface="Sakkal Majalla" panose="02000000000000000000" pitchFamily="2" charset="-78"/>
                          <a:cs typeface="Sakkal Majalla" panose="02000000000000000000" pitchFamily="2" charset="-78"/>
                        </a:rPr>
                        <a:t> </a:t>
                      </a: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alpha val="20000"/>
                      </a:schemeClr>
                    </a:solidFill>
                  </a:tcPr>
                </a:tc>
                <a:tc>
                  <a:txBody>
                    <a:bodyPr/>
                    <a:lstStyle/>
                    <a:p>
                      <a:pPr marL="457200" algn="just" rtl="0">
                        <a:lnSpc>
                          <a:spcPct val="107000"/>
                        </a:lnSpc>
                        <a:spcBef>
                          <a:spcPts val="600"/>
                        </a:spcBef>
                        <a:spcAft>
                          <a:spcPts val="600"/>
                        </a:spcAft>
                      </a:pPr>
                      <a:r>
                        <a:rPr lang="en-US" sz="2800" b="1" dirty="0">
                          <a:effectLst/>
                          <a:latin typeface="Sakkal Majalla" panose="02000000000000000000" pitchFamily="2" charset="-78"/>
                          <a:cs typeface="Sakkal Majalla" panose="02000000000000000000" pitchFamily="2" charset="-78"/>
                        </a:rPr>
                        <a:t> </a:t>
                      </a: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solidFill>
                      <a:schemeClr val="tx1">
                        <a:alpha val="20000"/>
                      </a:schemeClr>
                    </a:solidFill>
                  </a:tcPr>
                </a:tc>
              </a:tr>
              <a:tr h="0">
                <a:tc>
                  <a:txBody>
                    <a:bodyPr/>
                    <a:lstStyle/>
                    <a:p>
                      <a:pPr marL="0" indent="0" algn="l" defTabSz="914400" rtl="0" eaLnBrk="1" latinLnBrk="0" hangingPunct="1">
                        <a:lnSpc>
                          <a:spcPct val="107000"/>
                        </a:lnSpc>
                        <a:spcBef>
                          <a:spcPts val="600"/>
                        </a:spcBef>
                        <a:spcAft>
                          <a:spcPts val="600"/>
                        </a:spcAft>
                      </a:pPr>
                      <a:r>
                        <a:rPr lang="en-US" sz="2800" b="1" kern="1200" dirty="0">
                          <a:effectLst/>
                          <a:latin typeface="Sakkal Majalla" panose="02000000000000000000" pitchFamily="2" charset="-78"/>
                          <a:cs typeface="Sakkal Majalla" panose="02000000000000000000" pitchFamily="2" charset="-78"/>
                        </a:rPr>
                        <a:t>Feedback (fast/slow)</a:t>
                      </a:r>
                      <a:endParaRPr lang="en-US" sz="2800" b="1" kern="1200" dirty="0">
                        <a:solidFill>
                          <a:schemeClr val="lt1"/>
                        </a:solidFill>
                        <a:effectLst/>
                        <a:latin typeface="Sakkal Majalla" panose="02000000000000000000" pitchFamily="2" charset="-78"/>
                        <a:ea typeface="+mn-ea"/>
                        <a:cs typeface="Sakkal Majalla" panose="02000000000000000000" pitchFamily="2" charset="-78"/>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457200" algn="just" rtl="0">
                        <a:lnSpc>
                          <a:spcPct val="107000"/>
                        </a:lnSpc>
                        <a:spcBef>
                          <a:spcPts val="600"/>
                        </a:spcBef>
                        <a:spcAft>
                          <a:spcPts val="600"/>
                        </a:spcAft>
                      </a:pPr>
                      <a:r>
                        <a:rPr lang="en-US" sz="2800" b="1" dirty="0">
                          <a:effectLst/>
                          <a:latin typeface="Sakkal Majalla" panose="02000000000000000000" pitchFamily="2" charset="-78"/>
                          <a:cs typeface="Sakkal Majalla" panose="02000000000000000000" pitchFamily="2" charset="-78"/>
                        </a:rPr>
                        <a:t> </a:t>
                      </a: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457200" algn="just" rtl="0">
                        <a:lnSpc>
                          <a:spcPct val="107000"/>
                        </a:lnSpc>
                        <a:spcBef>
                          <a:spcPts val="600"/>
                        </a:spcBef>
                        <a:spcAft>
                          <a:spcPts val="600"/>
                        </a:spcAft>
                      </a:pPr>
                      <a:r>
                        <a:rPr lang="en-US" sz="2800" b="1" dirty="0">
                          <a:effectLst/>
                          <a:latin typeface="Sakkal Majalla" panose="02000000000000000000" pitchFamily="2" charset="-78"/>
                          <a:cs typeface="Sakkal Majalla" panose="02000000000000000000" pitchFamily="2" charset="-78"/>
                        </a:rPr>
                        <a:t> </a:t>
                      </a: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r>
              <a:tr h="0">
                <a:tc>
                  <a:txBody>
                    <a:bodyPr/>
                    <a:lstStyle/>
                    <a:p>
                      <a:pPr marL="0" indent="0" algn="l" defTabSz="914400" rtl="0" eaLnBrk="1" latinLnBrk="0" hangingPunct="1">
                        <a:lnSpc>
                          <a:spcPct val="107000"/>
                        </a:lnSpc>
                        <a:spcBef>
                          <a:spcPts val="600"/>
                        </a:spcBef>
                        <a:spcAft>
                          <a:spcPts val="600"/>
                        </a:spcAft>
                      </a:pPr>
                      <a:r>
                        <a:rPr lang="en-US" sz="2800" b="1" kern="1200" dirty="0">
                          <a:effectLst/>
                          <a:latin typeface="Sakkal Majalla" panose="02000000000000000000" pitchFamily="2" charset="-78"/>
                          <a:cs typeface="Sakkal Majalla" panose="02000000000000000000" pitchFamily="2" charset="-78"/>
                        </a:rPr>
                        <a:t>Cost (high/less)</a:t>
                      </a:r>
                      <a:endParaRPr lang="en-US" sz="2800" b="1" kern="1200" dirty="0">
                        <a:solidFill>
                          <a:schemeClr val="lt1"/>
                        </a:solidFill>
                        <a:effectLst/>
                        <a:latin typeface="Sakkal Majalla" panose="02000000000000000000" pitchFamily="2" charset="-78"/>
                        <a:ea typeface="+mn-ea"/>
                        <a:cs typeface="Sakkal Majalla" panose="02000000000000000000" pitchFamily="2" charset="-78"/>
                      </a:endParaRPr>
                    </a:p>
                  </a:txBody>
                  <a:tcPr marL="68580" marR="68580" marT="0" marB="0">
                    <a:lnR w="12700" cap="flat" cmpd="sng" algn="ctr">
                      <a:solidFill>
                        <a:schemeClr val="tx1"/>
                      </a:solidFill>
                      <a:prstDash val="solid"/>
                      <a:round/>
                      <a:headEnd type="none" w="med" len="med"/>
                      <a:tailEnd type="none" w="med" len="med"/>
                    </a:lnR>
                    <a:solidFill>
                      <a:schemeClr val="tx1">
                        <a:alpha val="20000"/>
                      </a:schemeClr>
                    </a:solidFill>
                  </a:tcPr>
                </a:tc>
                <a:tc>
                  <a:txBody>
                    <a:bodyPr/>
                    <a:lstStyle/>
                    <a:p>
                      <a:pPr marL="457200" algn="just" rtl="0">
                        <a:lnSpc>
                          <a:spcPct val="107000"/>
                        </a:lnSpc>
                        <a:spcBef>
                          <a:spcPts val="600"/>
                        </a:spcBef>
                        <a:spcAft>
                          <a:spcPts val="600"/>
                        </a:spcAft>
                      </a:pPr>
                      <a:r>
                        <a:rPr lang="en-US" sz="2800" b="1" dirty="0">
                          <a:effectLst/>
                          <a:latin typeface="Sakkal Majalla" panose="02000000000000000000" pitchFamily="2" charset="-78"/>
                          <a:cs typeface="Sakkal Majalla" panose="02000000000000000000" pitchFamily="2" charset="-78"/>
                        </a:rPr>
                        <a:t> </a:t>
                      </a: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alpha val="20000"/>
                      </a:schemeClr>
                    </a:solidFill>
                  </a:tcPr>
                </a:tc>
                <a:tc>
                  <a:txBody>
                    <a:bodyPr/>
                    <a:lstStyle/>
                    <a:p>
                      <a:pPr marL="457200" algn="just" rtl="0">
                        <a:lnSpc>
                          <a:spcPct val="107000"/>
                        </a:lnSpc>
                        <a:spcBef>
                          <a:spcPts val="600"/>
                        </a:spcBef>
                        <a:spcAft>
                          <a:spcPts val="600"/>
                        </a:spcAft>
                      </a:pPr>
                      <a:r>
                        <a:rPr lang="en-US" sz="2800" b="1" dirty="0">
                          <a:effectLst/>
                          <a:latin typeface="Sakkal Majalla" panose="02000000000000000000" pitchFamily="2" charset="-78"/>
                          <a:cs typeface="Sakkal Majalla" panose="02000000000000000000" pitchFamily="2" charset="-78"/>
                        </a:rPr>
                        <a:t> </a:t>
                      </a: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solidFill>
                      <a:schemeClr val="tx1">
                        <a:alpha val="20000"/>
                      </a:schemeClr>
                    </a:solidFill>
                  </a:tcPr>
                </a:tc>
              </a:tr>
              <a:tr h="0">
                <a:tc>
                  <a:txBody>
                    <a:bodyPr/>
                    <a:lstStyle/>
                    <a:p>
                      <a:pPr marL="0" indent="0" algn="l" defTabSz="914400" rtl="0" eaLnBrk="1" latinLnBrk="0" hangingPunct="1">
                        <a:lnSpc>
                          <a:spcPct val="107000"/>
                        </a:lnSpc>
                        <a:spcBef>
                          <a:spcPts val="600"/>
                        </a:spcBef>
                        <a:spcAft>
                          <a:spcPts val="600"/>
                        </a:spcAft>
                      </a:pPr>
                      <a:r>
                        <a:rPr lang="en-US" sz="2800" b="1" kern="1200" dirty="0" smtClean="0">
                          <a:solidFill>
                            <a:schemeClr val="tx1"/>
                          </a:solidFill>
                          <a:effectLst/>
                          <a:latin typeface="Sakkal Majalla" panose="02000000000000000000" pitchFamily="2" charset="-78"/>
                          <a:ea typeface="+mn-ea"/>
                          <a:cs typeface="Sakkal Majalla" panose="02000000000000000000" pitchFamily="2" charset="-78"/>
                        </a:rPr>
                        <a:t>Barriers</a:t>
                      </a:r>
                      <a:r>
                        <a:rPr lang="en-US" sz="2800" b="1" kern="1200" dirty="0" smtClean="0">
                          <a:solidFill>
                            <a:schemeClr val="lt1"/>
                          </a:solidFill>
                          <a:effectLst/>
                          <a:latin typeface="Sakkal Majalla" panose="02000000000000000000" pitchFamily="2" charset="-78"/>
                          <a:ea typeface="+mn-ea"/>
                          <a:cs typeface="Sakkal Majalla" panose="02000000000000000000" pitchFamily="2" charset="-78"/>
                        </a:rPr>
                        <a:t> </a:t>
                      </a:r>
                      <a:endParaRPr lang="en-US" sz="2800" b="1" kern="1200" dirty="0">
                        <a:solidFill>
                          <a:schemeClr val="lt1"/>
                        </a:solidFill>
                        <a:effectLst/>
                        <a:latin typeface="Sakkal Majalla" panose="02000000000000000000" pitchFamily="2" charset="-78"/>
                        <a:ea typeface="+mn-ea"/>
                        <a:cs typeface="Sakkal Majalla" panose="02000000000000000000" pitchFamily="2" charset="-78"/>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FF"/>
                    </a:solidFill>
                  </a:tcPr>
                </a:tc>
                <a:tc>
                  <a:txBody>
                    <a:bodyPr/>
                    <a:lstStyle/>
                    <a:p>
                      <a:pPr marL="457200" algn="just" rtl="0">
                        <a:lnSpc>
                          <a:spcPct val="107000"/>
                        </a:lnSpc>
                        <a:spcBef>
                          <a:spcPts val="600"/>
                        </a:spcBef>
                        <a:spcAft>
                          <a:spcPts val="600"/>
                        </a:spcAft>
                      </a:pP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FF"/>
                    </a:solidFill>
                  </a:tcPr>
                </a:tc>
                <a:tc>
                  <a:txBody>
                    <a:bodyPr/>
                    <a:lstStyle/>
                    <a:p>
                      <a:pPr marL="457200" algn="just" rtl="0">
                        <a:lnSpc>
                          <a:spcPct val="107000"/>
                        </a:lnSpc>
                        <a:spcBef>
                          <a:spcPts val="600"/>
                        </a:spcBef>
                        <a:spcAft>
                          <a:spcPts val="600"/>
                        </a:spcAft>
                      </a:pP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37" name="مستطيل مستدير الزوايا 36">
            <a:hlinkClick r:id="rId3" action="ppaction://hlinksldjump"/>
          </p:cNvPr>
          <p:cNvSpPr/>
          <p:nvPr/>
        </p:nvSpPr>
        <p:spPr>
          <a:xfrm>
            <a:off x="9783183" y="260894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38" name="مستطيل مستدير الزوايا 37">
            <a:hlinkClick r:id="rId4" action="ppaction://hlinksldjump"/>
          </p:cNvPr>
          <p:cNvSpPr/>
          <p:nvPr/>
        </p:nvSpPr>
        <p:spPr>
          <a:xfrm>
            <a:off x="9783183" y="332765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39" name="مستطيل مستدير الزوايا 38">
            <a:hlinkClick r:id="rId5" action="ppaction://hlinksldjump"/>
          </p:cNvPr>
          <p:cNvSpPr/>
          <p:nvPr/>
        </p:nvSpPr>
        <p:spPr>
          <a:xfrm>
            <a:off x="9783183" y="404636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0" name="مستطيل مستدير الزوايا 39">
            <a:hlinkClick r:id="rId6" action="ppaction://hlinksldjump"/>
          </p:cNvPr>
          <p:cNvSpPr/>
          <p:nvPr/>
        </p:nvSpPr>
        <p:spPr>
          <a:xfrm>
            <a:off x="9783183" y="478990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2" name="Flowchart: Terminator 5">
            <a:hlinkClick r:id="rId7" action="ppaction://hlinksldjump"/>
            <a:extLst>
              <a:ext uri="{FF2B5EF4-FFF2-40B4-BE49-F238E27FC236}">
                <a16:creationId xmlns:a16="http://schemas.microsoft.com/office/drawing/2014/main" xmlns="" id="{71927844-4786-4EE1-A388-A37370BC152B}"/>
              </a:ext>
            </a:extLst>
          </p:cNvPr>
          <p:cNvSpPr/>
          <p:nvPr/>
        </p:nvSpPr>
        <p:spPr>
          <a:xfrm>
            <a:off x="7594990" y="5812349"/>
            <a:ext cx="2014522" cy="495249"/>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a:solidFill>
                  <a:schemeClr val="bg1"/>
                </a:solidFill>
              </a:rPr>
              <a:t>Check your answer </a:t>
            </a:r>
          </a:p>
        </p:txBody>
      </p:sp>
      <p:sp>
        <p:nvSpPr>
          <p:cNvPr id="13"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6" name="رابط مستقيم 15"/>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3730911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3716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903337" y="396161"/>
            <a:ext cx="6309360" cy="766200"/>
          </a:xfrm>
        </p:spPr>
        <p:txBody>
          <a:bodyPr>
            <a:noAutofit/>
          </a:bodyPr>
          <a:lstStyle/>
          <a:p>
            <a:pPr algn="ctr"/>
            <a:r>
              <a:rPr lang="en-US" sz="4000" dirty="0">
                <a:solidFill>
                  <a:schemeClr val="bg1"/>
                </a:solidFill>
                <a:latin typeface="Arial Black" panose="020B0A04020102020204" pitchFamily="34" charset="0"/>
              </a:rPr>
              <a:t>Questions</a:t>
            </a:r>
          </a:p>
        </p:txBody>
      </p:sp>
      <p:grpSp>
        <p:nvGrpSpPr>
          <p:cNvPr id="21" name="Shape 401">
            <a:extLst>
              <a:ext uri="{FF2B5EF4-FFF2-40B4-BE49-F238E27FC236}">
                <a16:creationId xmlns:a16="http://schemas.microsoft.com/office/drawing/2014/main" xmlns="" id="{CA68224C-CCE5-47D9-9404-154159D2DA2A}"/>
              </a:ext>
            </a:extLst>
          </p:cNvPr>
          <p:cNvGrpSpPr/>
          <p:nvPr/>
        </p:nvGrpSpPr>
        <p:grpSpPr>
          <a:xfrm>
            <a:off x="441015" y="3273861"/>
            <a:ext cx="5043757" cy="907708"/>
            <a:chOff x="-1535283" y="1287960"/>
            <a:chExt cx="11486579" cy="2067200"/>
          </a:xfrm>
        </p:grpSpPr>
        <p:sp>
          <p:nvSpPr>
            <p:cNvPr id="22" name="Shape 402">
              <a:extLst>
                <a:ext uri="{FF2B5EF4-FFF2-40B4-BE49-F238E27FC236}">
                  <a16:creationId xmlns:a16="http://schemas.microsoft.com/office/drawing/2014/main" xmlns="" id="{B8E8427B-60EB-4E69-BB5A-FD919979A02F}"/>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403">
              <a:extLst>
                <a:ext uri="{FF2B5EF4-FFF2-40B4-BE49-F238E27FC236}">
                  <a16:creationId xmlns:a16="http://schemas.microsoft.com/office/drawing/2014/main" xmlns="" id="{320D36B2-525D-4362-9FA9-8FC28DA63549}"/>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404">
              <a:extLst>
                <a:ext uri="{FF2B5EF4-FFF2-40B4-BE49-F238E27FC236}">
                  <a16:creationId xmlns:a16="http://schemas.microsoft.com/office/drawing/2014/main" xmlns="" id="{2A310E7D-D9CA-4AE4-B399-BAEE97F6436A}"/>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5">
              <a:extLst>
                <a:ext uri="{FF2B5EF4-FFF2-40B4-BE49-F238E27FC236}">
                  <a16:creationId xmlns:a16="http://schemas.microsoft.com/office/drawing/2014/main" xmlns="" id="{8D0EB06B-8FC0-4C55-8AD6-3761D84B5D89}"/>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6">
              <a:extLst>
                <a:ext uri="{FF2B5EF4-FFF2-40B4-BE49-F238E27FC236}">
                  <a16:creationId xmlns:a16="http://schemas.microsoft.com/office/drawing/2014/main" xmlns="" id="{77F60333-F0AA-40AF-A396-0C8F65E14CA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6" name="Shape 408">
            <a:extLst>
              <a:ext uri="{FF2B5EF4-FFF2-40B4-BE49-F238E27FC236}">
                <a16:creationId xmlns:a16="http://schemas.microsoft.com/office/drawing/2014/main" xmlns="" id="{B91172F4-9686-4D09-A056-6082F75A0308}"/>
              </a:ext>
            </a:extLst>
          </p:cNvPr>
          <p:cNvSpPr txBox="1">
            <a:spLocks/>
          </p:cNvSpPr>
          <p:nvPr/>
        </p:nvSpPr>
        <p:spPr>
          <a:xfrm>
            <a:off x="1132522" y="4261509"/>
            <a:ext cx="3224325"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tx2"/>
                </a:solidFill>
                <a:latin typeface="Sakkal Majalla" panose="02000000000000000000" pitchFamily="2" charset="-78"/>
                <a:cs typeface="Sakkal Majalla" panose="02000000000000000000" pitchFamily="2" charset="-78"/>
              </a:rPr>
              <a:t>To go over workbook </a:t>
            </a:r>
            <a:r>
              <a:rPr lang="en-US" b="1" dirty="0" smtClean="0">
                <a:solidFill>
                  <a:schemeClr val="tx2"/>
                </a:solidFill>
                <a:latin typeface="Sakkal Majalla" panose="02000000000000000000" pitchFamily="2" charset="-78"/>
                <a:cs typeface="Sakkal Majalla" panose="02000000000000000000" pitchFamily="2" charset="-78"/>
              </a:rPr>
              <a:t>pages 59-61</a:t>
            </a:r>
            <a:endParaRPr lang="en-US" b="1" u="sng" dirty="0">
              <a:solidFill>
                <a:schemeClr val="tx2"/>
              </a:solidFill>
              <a:latin typeface="Sakkal Majalla" panose="02000000000000000000" pitchFamily="2" charset="-78"/>
              <a:cs typeface="Sakkal Majalla" panose="02000000000000000000" pitchFamily="2" charset="-78"/>
            </a:endParaRPr>
          </a:p>
        </p:txBody>
      </p:sp>
      <p:sp>
        <p:nvSpPr>
          <p:cNvPr id="37" name="Shape 407">
            <a:extLst>
              <a:ext uri="{FF2B5EF4-FFF2-40B4-BE49-F238E27FC236}">
                <a16:creationId xmlns:a16="http://schemas.microsoft.com/office/drawing/2014/main" xmlns="" id="{7F00BA46-2982-45DD-ABD1-BCB99C490CE4}"/>
              </a:ext>
            </a:extLst>
          </p:cNvPr>
          <p:cNvSpPr txBox="1">
            <a:spLocks/>
          </p:cNvSpPr>
          <p:nvPr/>
        </p:nvSpPr>
        <p:spPr>
          <a:xfrm>
            <a:off x="1007459" y="3451428"/>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Additional Activity</a:t>
            </a:r>
            <a:endParaRPr lang="ar-SA" sz="2800" dirty="0">
              <a:solidFill>
                <a:schemeClr val="bg1"/>
              </a:solidFill>
              <a:latin typeface="Arial Black" panose="020B0A04020102020204" pitchFamily="34" charset="0"/>
              <a:cs typeface="Times New Roman" panose="02020603050405020304" pitchFamily="18" charset="0"/>
            </a:endParaRPr>
          </a:p>
        </p:txBody>
      </p:sp>
      <p:pic>
        <p:nvPicPr>
          <p:cNvPr id="38" name="صورة 37"/>
          <p:cNvPicPr>
            <a:picLocks noChangeAspect="1"/>
          </p:cNvPicPr>
          <p:nvPr/>
        </p:nvPicPr>
        <p:blipFill rotWithShape="1">
          <a:blip r:embed="rId2"/>
          <a:srcRect l="38287" t="30020" r="38819" b="15435"/>
          <a:stretch/>
        </p:blipFill>
        <p:spPr>
          <a:xfrm>
            <a:off x="5901103" y="1581767"/>
            <a:ext cx="3557318" cy="4652403"/>
          </a:xfrm>
          <a:prstGeom prst="rect">
            <a:avLst/>
          </a:prstGeom>
          <a:ln>
            <a:solidFill>
              <a:schemeClr val="tx1"/>
            </a:solidFill>
          </a:ln>
        </p:spPr>
      </p:pic>
      <p:grpSp>
        <p:nvGrpSpPr>
          <p:cNvPr id="49" name="Shape 579"/>
          <p:cNvGrpSpPr/>
          <p:nvPr/>
        </p:nvGrpSpPr>
        <p:grpSpPr>
          <a:xfrm>
            <a:off x="313155" y="368110"/>
            <a:ext cx="936342" cy="794251"/>
            <a:chOff x="1934025" y="1001650"/>
            <a:chExt cx="415300" cy="355600"/>
          </a:xfrm>
        </p:grpSpPr>
        <p:sp>
          <p:nvSpPr>
            <p:cNvPr id="50" name="Shape 580"/>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1" name="Shape 581"/>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2" name="Shape 582"/>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3" name="Shape 583"/>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43" name="مستطيل مستدير الزوايا 42">
            <a:hlinkClick r:id="rId3" action="ppaction://hlinksldjump"/>
          </p:cNvPr>
          <p:cNvSpPr/>
          <p:nvPr/>
        </p:nvSpPr>
        <p:spPr>
          <a:xfrm>
            <a:off x="9783183" y="260894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44" name="مستطيل مستدير الزوايا 43">
            <a:hlinkClick r:id="rId4" action="ppaction://hlinksldjump"/>
          </p:cNvPr>
          <p:cNvSpPr/>
          <p:nvPr/>
        </p:nvSpPr>
        <p:spPr>
          <a:xfrm>
            <a:off x="9783183" y="332765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5" name="مستطيل مستدير الزوايا 44">
            <a:hlinkClick r:id="rId5" action="ppaction://hlinksldjump"/>
          </p:cNvPr>
          <p:cNvSpPr/>
          <p:nvPr/>
        </p:nvSpPr>
        <p:spPr>
          <a:xfrm>
            <a:off x="9783183" y="404636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6" name="مستطيل مستدير الزوايا 45">
            <a:hlinkClick r:id="rId6" action="ppaction://hlinksldjump"/>
          </p:cNvPr>
          <p:cNvSpPr/>
          <p:nvPr/>
        </p:nvSpPr>
        <p:spPr>
          <a:xfrm>
            <a:off x="9783183" y="478990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4"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2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6" name="رابط مستقيم 25"/>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7"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0261014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12">
            <a:extLst>
              <a:ext uri="{FF2B5EF4-FFF2-40B4-BE49-F238E27FC236}">
                <a16:creationId xmlns:a16="http://schemas.microsoft.com/office/drawing/2014/main" xmlns="" id="{BDD17388-A0DF-412C-A2B4-570FBBC5ACF4}"/>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Diamond 9">
            <a:extLst>
              <a:ext uri="{FF2B5EF4-FFF2-40B4-BE49-F238E27FC236}">
                <a16:creationId xmlns:a16="http://schemas.microsoft.com/office/drawing/2014/main" xmlns="" id="{F4F03380-86CB-4C66-875E-8AA503C599BC}"/>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Diamond 8">
            <a:extLst>
              <a:ext uri="{FF2B5EF4-FFF2-40B4-BE49-F238E27FC236}">
                <a16:creationId xmlns:a16="http://schemas.microsoft.com/office/drawing/2014/main" xmlns="" id="{ADDD23E7-9E9B-4511-8EBE-57ACE20E5DDA}"/>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Diamond 11">
            <a:extLst>
              <a:ext uri="{FF2B5EF4-FFF2-40B4-BE49-F238E27FC236}">
                <a16:creationId xmlns:a16="http://schemas.microsoft.com/office/drawing/2014/main" xmlns="" id="{87DFBFF2-F813-4502-94B7-DD609DA6F5CE}"/>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Diamond 4">
            <a:extLst>
              <a:ext uri="{FF2B5EF4-FFF2-40B4-BE49-F238E27FC236}">
                <a16:creationId xmlns:a16="http://schemas.microsoft.com/office/drawing/2014/main" xmlns="" id="{CFA413BD-DC4E-4AB9-971A-4238138F2EBA}"/>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Diamond 7">
            <a:extLst>
              <a:ext uri="{FF2B5EF4-FFF2-40B4-BE49-F238E27FC236}">
                <a16:creationId xmlns:a16="http://schemas.microsoft.com/office/drawing/2014/main" xmlns="" id="{6476A3AB-C9BB-4585-8E4F-1EB85D77CD2A}"/>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0" name="Group 13">
            <a:extLst>
              <a:ext uri="{FF2B5EF4-FFF2-40B4-BE49-F238E27FC236}">
                <a16:creationId xmlns:a16="http://schemas.microsoft.com/office/drawing/2014/main" xmlns="" id="{01375641-91DF-4F61-8B2A-234662AF2201}"/>
              </a:ext>
            </a:extLst>
          </p:cNvPr>
          <p:cNvGrpSpPr/>
          <p:nvPr/>
        </p:nvGrpSpPr>
        <p:grpSpPr>
          <a:xfrm>
            <a:off x="5140851" y="995486"/>
            <a:ext cx="1818511" cy="942048"/>
            <a:chOff x="5140851" y="893888"/>
            <a:chExt cx="1818511" cy="942048"/>
          </a:xfrm>
        </p:grpSpPr>
        <p:cxnSp>
          <p:nvCxnSpPr>
            <p:cNvPr id="11" name="Straight Connector 10">
              <a:extLst>
                <a:ext uri="{FF2B5EF4-FFF2-40B4-BE49-F238E27FC236}">
                  <a16:creationId xmlns:a16="http://schemas.microsoft.com/office/drawing/2014/main" xmlns="" id="{83BEFCC4-CA99-4B3D-AAA0-0F0D9FFD6122}"/>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2" name="Straight Connector 15">
              <a:extLst>
                <a:ext uri="{FF2B5EF4-FFF2-40B4-BE49-F238E27FC236}">
                  <a16:creationId xmlns:a16="http://schemas.microsoft.com/office/drawing/2014/main" xmlns="" id="{1BAE017C-45AC-4E5A-A909-D1A9D66A6A81}"/>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3" name="Group 17">
            <a:extLst>
              <a:ext uri="{FF2B5EF4-FFF2-40B4-BE49-F238E27FC236}">
                <a16:creationId xmlns:a16="http://schemas.microsoft.com/office/drawing/2014/main" xmlns="" id="{A12DF14E-CC8E-4D1D-9C1F-D1ADFFB24A83}"/>
              </a:ext>
            </a:extLst>
          </p:cNvPr>
          <p:cNvGrpSpPr/>
          <p:nvPr/>
        </p:nvGrpSpPr>
        <p:grpSpPr>
          <a:xfrm flipV="1">
            <a:off x="5140851" y="4691354"/>
            <a:ext cx="1818511" cy="942048"/>
            <a:chOff x="5140851" y="893888"/>
            <a:chExt cx="1818511" cy="942048"/>
          </a:xfrm>
        </p:grpSpPr>
        <p:cxnSp>
          <p:nvCxnSpPr>
            <p:cNvPr id="14" name="Straight Connector 18">
              <a:extLst>
                <a:ext uri="{FF2B5EF4-FFF2-40B4-BE49-F238E27FC236}">
                  <a16:creationId xmlns:a16="http://schemas.microsoft.com/office/drawing/2014/main" xmlns="" id="{B0371ED2-1A6F-4B25-877C-C7F7F0AFEE7D}"/>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a16="http://schemas.microsoft.com/office/drawing/2014/main" xmlns="" id="{2DC0024C-2434-4AC8-9949-00B701AED96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16" name="Google Shape;503;p34"/>
          <p:cNvSpPr txBox="1">
            <a:spLocks/>
          </p:cNvSpPr>
          <p:nvPr/>
        </p:nvSpPr>
        <p:spPr>
          <a:xfrm>
            <a:off x="2688047" y="3010985"/>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en-US" sz="4000" dirty="0" smtClean="0">
                <a:solidFill>
                  <a:srgbClr val="5577A9"/>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End of the Lesson</a:t>
            </a:r>
          </a:p>
          <a:p>
            <a:pPr algn="ctr" rtl="1">
              <a:lnSpc>
                <a:spcPct val="150000"/>
              </a:lnSpc>
              <a:defRPr/>
            </a:pPr>
            <a:r>
              <a:rPr lang="en-US" sz="4000" dirty="0" smtClean="0">
                <a:solidFill>
                  <a:srgbClr val="5577A9"/>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Thank You!</a:t>
            </a:r>
            <a:endParaRPr lang="ar-BH" sz="4000" dirty="0">
              <a:solidFill>
                <a:srgbClr val="5577A9"/>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PT Bold Heading" panose="02010400000000000000" pitchFamily="2" charset="-78"/>
            </a:endParaRPr>
          </a:p>
        </p:txBody>
      </p:sp>
      <p:sp>
        <p:nvSpPr>
          <p:cNvPr id="17"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0" name="رابط مستقيم 1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987730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250577"/>
            <a:ext cx="5278419" cy="4119710"/>
          </a:xfrm>
          <a:prstGeom prst="rect">
            <a:avLst/>
          </a:prstGeom>
        </p:spPr>
      </p:pic>
      <p:sp>
        <p:nvSpPr>
          <p:cNvPr id="5"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5101464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6"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3572179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296" y="1207035"/>
            <a:ext cx="5278419" cy="4119710"/>
          </a:xfrm>
          <a:prstGeom prst="rect">
            <a:avLst/>
          </a:prstGeom>
        </p:spPr>
      </p:pic>
      <p:sp>
        <p:nvSpPr>
          <p:cNvPr id="5"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رابط مستقيم 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117930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6"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4366725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0183" y="378441"/>
            <a:ext cx="5278419" cy="4119710"/>
          </a:xfrm>
          <a:prstGeom prst="rect">
            <a:avLst/>
          </a:prstGeom>
        </p:spPr>
      </p:pic>
      <p:sp>
        <p:nvSpPr>
          <p:cNvPr id="9" name="مستطيل 8"/>
          <p:cNvSpPr/>
          <p:nvPr/>
        </p:nvSpPr>
        <p:spPr>
          <a:xfrm>
            <a:off x="1768455" y="4498151"/>
            <a:ext cx="9419496" cy="1754326"/>
          </a:xfrm>
          <a:prstGeom prst="rect">
            <a:avLst/>
          </a:prstGeom>
          <a:solidFill>
            <a:schemeClr val="tx2">
              <a:lumMod val="20000"/>
              <a:lumOff val="80000"/>
            </a:schemeClr>
          </a:solidFill>
        </p:spPr>
        <p:txBody>
          <a:bodyPr wrap="square">
            <a:spAutoFit/>
          </a:bodyPr>
          <a:lstStyle/>
          <a:p>
            <a:pPr marL="1436688" indent="-1436688" algn="just"/>
            <a:r>
              <a:rPr lang="en-US" sz="3600" b="1" dirty="0" smtClean="0">
                <a:solidFill>
                  <a:srgbClr val="5577A9"/>
                </a:solidFill>
                <a:latin typeface="Sakkal Majalla" panose="02000000000000000000" pitchFamily="2" charset="-78"/>
                <a:cs typeface="Sakkal Majalla" panose="02000000000000000000" pitchFamily="2" charset="-78"/>
              </a:rPr>
              <a:t>Answer:  </a:t>
            </a:r>
            <a:r>
              <a:rPr lang="en-US" sz="3600" b="1" dirty="0">
                <a:latin typeface="Sakkal Majalla" panose="02000000000000000000" pitchFamily="2" charset="-78"/>
                <a:cs typeface="Sakkal Majalla" panose="02000000000000000000" pitchFamily="2" charset="-78"/>
              </a:rPr>
              <a:t>Interview is a conversation between two or more persons in which the </a:t>
            </a:r>
            <a:r>
              <a:rPr lang="en-US" sz="3600" b="1" u="sng" dirty="0" smtClean="0">
                <a:solidFill>
                  <a:srgbClr val="C00000"/>
                </a:solidFill>
                <a:latin typeface="Sakkal Majalla" panose="02000000000000000000" pitchFamily="2" charset="-78"/>
                <a:cs typeface="Sakkal Majalla" panose="02000000000000000000" pitchFamily="2" charset="-78"/>
              </a:rPr>
              <a:t>interviewer</a:t>
            </a:r>
            <a:r>
              <a:rPr lang="en-US" sz="3600" b="1" dirty="0" smtClean="0">
                <a:latin typeface="Sakkal Majalla" panose="02000000000000000000" pitchFamily="2" charset="-78"/>
                <a:cs typeface="Sakkal Majalla" panose="02000000000000000000" pitchFamily="2" charset="-78"/>
              </a:rPr>
              <a:t> </a:t>
            </a:r>
            <a:r>
              <a:rPr lang="en-US" sz="3600" b="1" dirty="0">
                <a:latin typeface="Sakkal Majalla" panose="02000000000000000000" pitchFamily="2" charset="-78"/>
                <a:cs typeface="Sakkal Majalla" panose="02000000000000000000" pitchFamily="2" charset="-78"/>
              </a:rPr>
              <a:t>asks the questions to which </a:t>
            </a:r>
            <a:r>
              <a:rPr lang="en-US" sz="3600" b="1" u="sng" dirty="0">
                <a:solidFill>
                  <a:srgbClr val="C00000"/>
                </a:solidFill>
                <a:latin typeface="Sakkal Majalla" panose="02000000000000000000" pitchFamily="2" charset="-78"/>
                <a:cs typeface="Sakkal Majalla" panose="02000000000000000000" pitchFamily="2" charset="-78"/>
              </a:rPr>
              <a:t>interviewee</a:t>
            </a:r>
            <a:r>
              <a:rPr lang="en-US" sz="3600" b="1" dirty="0" smtClean="0">
                <a:latin typeface="Sakkal Majalla" panose="02000000000000000000" pitchFamily="2" charset="-78"/>
                <a:cs typeface="Sakkal Majalla" panose="02000000000000000000" pitchFamily="2" charset="-78"/>
              </a:rPr>
              <a:t> </a:t>
            </a:r>
            <a:r>
              <a:rPr lang="en-US" sz="3600" b="1" dirty="0">
                <a:latin typeface="Sakkal Majalla" panose="02000000000000000000" pitchFamily="2" charset="-78"/>
                <a:cs typeface="Sakkal Majalla" panose="02000000000000000000" pitchFamily="2" charset="-78"/>
              </a:rPr>
              <a:t>responds.</a:t>
            </a:r>
          </a:p>
        </p:txBody>
      </p:sp>
      <p:sp>
        <p:nvSpPr>
          <p:cNvPr id="8"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2" name="رابط مستقيم 1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7799272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6"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41270040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518160" y="2784764"/>
            <a:ext cx="11840584" cy="3585556"/>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dirty="0"/>
          </a:p>
        </p:txBody>
      </p:sp>
      <p:sp>
        <p:nvSpPr>
          <p:cNvPr id="9" name="Google Shape;224;p14"/>
          <p:cNvSpPr txBox="1"/>
          <p:nvPr/>
        </p:nvSpPr>
        <p:spPr>
          <a:xfrm>
            <a:off x="429424" y="14930"/>
            <a:ext cx="3445983"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14400" b="1" dirty="0" smtClean="0">
                <a:solidFill>
                  <a:srgbClr val="3F5378"/>
                </a:solidFill>
                <a:latin typeface="Roboto Condensed"/>
                <a:ea typeface="Roboto Condensed"/>
                <a:cs typeface="Roboto Condensed"/>
                <a:sym typeface="Roboto Condensed"/>
              </a:rPr>
              <a:t>3.2</a:t>
            </a:r>
            <a:endParaRPr sz="3200" b="1" dirty="0">
              <a:solidFill>
                <a:srgbClr val="3F5378"/>
              </a:solidFill>
              <a:latin typeface="Roboto Condensed"/>
              <a:ea typeface="Roboto Condensed"/>
              <a:cs typeface="Roboto Condensed"/>
              <a:sym typeface="Roboto Condensed"/>
            </a:endParaRPr>
          </a:p>
        </p:txBody>
      </p:sp>
      <p:sp>
        <p:nvSpPr>
          <p:cNvPr id="7" name="Google Shape;221;p14">
            <a:extLst>
              <a:ext uri="{FF2B5EF4-FFF2-40B4-BE49-F238E27FC236}">
                <a16:creationId xmlns:a16="http://schemas.microsoft.com/office/drawing/2014/main" xmlns="" id="{279A38AC-65AE-4B6F-A1B0-AD0B5116166B}"/>
              </a:ext>
            </a:extLst>
          </p:cNvPr>
          <p:cNvSpPr txBox="1">
            <a:spLocks/>
          </p:cNvSpPr>
          <p:nvPr/>
        </p:nvSpPr>
        <p:spPr>
          <a:xfrm>
            <a:off x="1028253" y="3544691"/>
            <a:ext cx="9514242"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pPr>
            <a:r>
              <a:rPr lang="en-US" sz="5400" dirty="0">
                <a:solidFill>
                  <a:srgbClr val="3F5378"/>
                </a:solidFill>
                <a:latin typeface="Arial Black" panose="020B0A04020102020204" pitchFamily="34" charset="0"/>
              </a:rPr>
              <a:t>Method of </a:t>
            </a:r>
            <a:r>
              <a:rPr lang="en-US" sz="5400" dirty="0" smtClean="0">
                <a:solidFill>
                  <a:srgbClr val="3F5378"/>
                </a:solidFill>
                <a:latin typeface="Arial Black" panose="020B0A04020102020204" pitchFamily="34" charset="0"/>
              </a:rPr>
              <a:t>Face-to-Face Communication </a:t>
            </a:r>
          </a:p>
        </p:txBody>
      </p:sp>
      <p:sp>
        <p:nvSpPr>
          <p:cNvPr id="2" name="مستطيل 1"/>
          <p:cNvSpPr/>
          <p:nvPr/>
        </p:nvSpPr>
        <p:spPr>
          <a:xfrm>
            <a:off x="2622176" y="4696586"/>
            <a:ext cx="7038180" cy="954107"/>
          </a:xfrm>
          <a:prstGeom prst="rect">
            <a:avLst/>
          </a:prstGeom>
        </p:spPr>
        <p:txBody>
          <a:bodyPr wrap="square">
            <a:spAutoFit/>
          </a:bodyPr>
          <a:lstStyle/>
          <a:p>
            <a:pPr marL="457200" lvl="0" indent="-457200">
              <a:buFont typeface="Arial" panose="020B0604020202020204" pitchFamily="34" charset="0"/>
              <a:buChar char="•"/>
            </a:pPr>
            <a:r>
              <a:rPr lang="en-US" sz="2800" dirty="0">
                <a:solidFill>
                  <a:schemeClr val="bg1"/>
                </a:solidFill>
              </a:rPr>
              <a:t>Rules of face-to-face </a:t>
            </a:r>
            <a:r>
              <a:rPr lang="en-US" sz="2800" dirty="0" smtClean="0">
                <a:solidFill>
                  <a:schemeClr val="bg1"/>
                </a:solidFill>
              </a:rPr>
              <a:t>communication</a:t>
            </a:r>
            <a:endParaRPr lang="en-US" sz="2800" dirty="0">
              <a:solidFill>
                <a:schemeClr val="bg1"/>
              </a:solidFill>
            </a:endParaRPr>
          </a:p>
          <a:p>
            <a:pPr marL="457200" lvl="0" indent="-457200">
              <a:buFont typeface="Arial" panose="020B0604020202020204" pitchFamily="34" charset="0"/>
              <a:buChar char="•"/>
            </a:pPr>
            <a:r>
              <a:rPr lang="en-US" sz="2800" dirty="0">
                <a:solidFill>
                  <a:schemeClr val="bg1"/>
                </a:solidFill>
              </a:rPr>
              <a:t>Methods of face-to-face </a:t>
            </a:r>
            <a:r>
              <a:rPr lang="en-US" sz="2800" dirty="0" smtClean="0">
                <a:solidFill>
                  <a:schemeClr val="bg1"/>
                </a:solidFill>
              </a:rPr>
              <a:t>communication</a:t>
            </a:r>
            <a:endParaRPr lang="en-US" sz="2800" dirty="0">
              <a:solidFill>
                <a:schemeClr val="bg1"/>
              </a:solidFill>
            </a:endParaRPr>
          </a:p>
        </p:txBody>
      </p:sp>
      <p:pic>
        <p:nvPicPr>
          <p:cNvPr id="10" name="صورة 9"/>
          <p:cNvPicPr/>
          <p:nvPr/>
        </p:nvPicPr>
        <p:blipFill>
          <a:blip r:embed="rId2">
            <a:extLst>
              <a:ext uri="{28A0092B-C50C-407E-A947-70E740481C1C}">
                <a14:useLocalDpi xmlns:a14="http://schemas.microsoft.com/office/drawing/2010/main" val="0"/>
              </a:ext>
            </a:extLst>
          </a:blip>
          <a:stretch>
            <a:fillRect/>
          </a:stretch>
        </p:blipFill>
        <p:spPr>
          <a:xfrm>
            <a:off x="4091269" y="113254"/>
            <a:ext cx="4555191" cy="2573187"/>
          </a:xfrm>
          <a:prstGeom prst="rect">
            <a:avLst/>
          </a:prstGeom>
          <a:ln>
            <a:noFill/>
          </a:ln>
          <a:effectLst>
            <a:softEdge rad="112500"/>
          </a:effectLst>
        </p:spPr>
      </p:pic>
      <p:sp>
        <p:nvSpPr>
          <p:cNvPr id="8"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2" name="رابط مستقيم 1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59045271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250577"/>
            <a:ext cx="5278419" cy="4119710"/>
          </a:xfrm>
          <a:prstGeom prst="rect">
            <a:avLst/>
          </a:prstGeom>
        </p:spPr>
      </p:pic>
      <p:sp>
        <p:nvSpPr>
          <p:cNvPr id="5"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8977406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6"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4678585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2" action="ppaction://hlinksldjump"/>
          </p:cNvPr>
          <p:cNvSpPr/>
          <p:nvPr/>
        </p:nvSpPr>
        <p:spPr>
          <a:xfrm>
            <a:off x="152400" y="1445619"/>
            <a:ext cx="1191542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just" fontAlgn="base">
              <a:spcBef>
                <a:spcPct val="0"/>
              </a:spcBef>
              <a:spcAft>
                <a:spcPct val="0"/>
              </a:spcAft>
            </a:pPr>
            <a:r>
              <a:rPr lang="en-US" sz="4000" b="1" dirty="0">
                <a:solidFill>
                  <a:schemeClr val="tx1"/>
                </a:solidFill>
                <a:latin typeface="Sakkal Majalla" panose="02000000000000000000" pitchFamily="2" charset="-78"/>
                <a:cs typeface="Sakkal Majalla" panose="02000000000000000000" pitchFamily="2" charset="-78"/>
              </a:rPr>
              <a:t>5. Compare between the following according to the differences listed in the table:</a:t>
            </a: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graphicFrame>
        <p:nvGraphicFramePr>
          <p:cNvPr id="2" name="جدول 1"/>
          <p:cNvGraphicFramePr>
            <a:graphicFrameLocks noGrp="1"/>
          </p:cNvGraphicFramePr>
          <p:nvPr>
            <p:extLst>
              <p:ext uri="{D42A27DB-BD31-4B8C-83A1-F6EECF244321}">
                <p14:modId xmlns:p14="http://schemas.microsoft.com/office/powerpoint/2010/main" val="2757879298"/>
              </p:ext>
            </p:extLst>
          </p:nvPr>
        </p:nvGraphicFramePr>
        <p:xfrm>
          <a:off x="226902" y="2673350"/>
          <a:ext cx="11695287" cy="3419795"/>
        </p:xfrm>
        <a:graphic>
          <a:graphicData uri="http://schemas.openxmlformats.org/drawingml/2006/table">
            <a:tbl>
              <a:tblPr firstRow="1" firstCol="1" bandRow="1">
                <a:tableStyleId>{C083E6E3-FA7D-4D7B-A595-EF9225AFEA82}</a:tableStyleId>
              </a:tblPr>
              <a:tblGrid>
                <a:gridCol w="2551288"/>
                <a:gridCol w="4391378"/>
                <a:gridCol w="4752621"/>
              </a:tblGrid>
              <a:tr h="0">
                <a:tc>
                  <a:txBody>
                    <a:bodyPr/>
                    <a:lstStyle/>
                    <a:p>
                      <a:pPr marL="0" indent="0" algn="l" rtl="0">
                        <a:lnSpc>
                          <a:spcPct val="107000"/>
                        </a:lnSpc>
                        <a:spcBef>
                          <a:spcPts val="600"/>
                        </a:spcBef>
                        <a:spcAft>
                          <a:spcPts val="600"/>
                        </a:spcAft>
                      </a:pPr>
                      <a:r>
                        <a:rPr lang="en-US" sz="2400" b="1" dirty="0">
                          <a:effectLst/>
                          <a:latin typeface="Sakkal Majalla" panose="02000000000000000000" pitchFamily="2" charset="-78"/>
                          <a:cs typeface="Sakkal Majalla" panose="02000000000000000000" pitchFamily="2" charset="-78"/>
                        </a:rPr>
                        <a:t>Points of Difference</a:t>
                      </a:r>
                      <a:endParaRPr lang="en-US" sz="24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a:lnSpc>
                          <a:spcPct val="107000"/>
                        </a:lnSpc>
                        <a:spcBef>
                          <a:spcPts val="600"/>
                        </a:spcBef>
                        <a:spcAft>
                          <a:spcPts val="600"/>
                        </a:spcAft>
                      </a:pPr>
                      <a:r>
                        <a:rPr lang="en-US" sz="2400" b="1" dirty="0">
                          <a:effectLst/>
                          <a:latin typeface="Sakkal Majalla" panose="02000000000000000000" pitchFamily="2" charset="-78"/>
                          <a:cs typeface="Sakkal Majalla" panose="02000000000000000000" pitchFamily="2" charset="-78"/>
                        </a:rPr>
                        <a:t>Oral </a:t>
                      </a:r>
                      <a:r>
                        <a:rPr lang="en-US" sz="2400" b="1" kern="1200" dirty="0">
                          <a:effectLst/>
                          <a:latin typeface="Sakkal Majalla" panose="02000000000000000000" pitchFamily="2" charset="-78"/>
                          <a:cs typeface="Sakkal Majalla" panose="02000000000000000000" pitchFamily="2" charset="-78"/>
                        </a:rPr>
                        <a:t>Communication</a:t>
                      </a:r>
                      <a:endParaRPr lang="en-US" sz="2400" b="1" kern="1200" dirty="0">
                        <a:solidFill>
                          <a:schemeClr val="lt1"/>
                        </a:solidFill>
                        <a:effectLst/>
                        <a:latin typeface="Sakkal Majalla" panose="02000000000000000000" pitchFamily="2" charset="-78"/>
                        <a:ea typeface="+mn-ea"/>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defTabSz="914400" rtl="0" eaLnBrk="1" latinLnBrk="0" hangingPunct="1">
                        <a:lnSpc>
                          <a:spcPct val="107000"/>
                        </a:lnSpc>
                        <a:spcBef>
                          <a:spcPts val="600"/>
                        </a:spcBef>
                        <a:spcAft>
                          <a:spcPts val="600"/>
                        </a:spcAft>
                      </a:pPr>
                      <a:r>
                        <a:rPr lang="en-US" sz="2400" b="1" kern="1200" dirty="0">
                          <a:effectLst/>
                          <a:latin typeface="Sakkal Majalla" panose="02000000000000000000" pitchFamily="2" charset="-78"/>
                          <a:cs typeface="Sakkal Majalla" panose="02000000000000000000" pitchFamily="2" charset="-78"/>
                        </a:rPr>
                        <a:t>Written Communication</a:t>
                      </a:r>
                      <a:endParaRPr lang="en-US" sz="2400" b="1" kern="1200" dirty="0">
                        <a:solidFill>
                          <a:schemeClr val="lt1"/>
                        </a:solidFill>
                        <a:effectLst/>
                        <a:latin typeface="Sakkal Majalla" panose="02000000000000000000" pitchFamily="2" charset="-78"/>
                        <a:ea typeface="+mn-ea"/>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7860">
                <a:tc>
                  <a:txBody>
                    <a:bodyPr/>
                    <a:lstStyle/>
                    <a:p>
                      <a:pPr marL="0" indent="0" algn="l" defTabSz="914400" rtl="0" eaLnBrk="1" latinLnBrk="0" hangingPunct="1">
                        <a:lnSpc>
                          <a:spcPct val="107000"/>
                        </a:lnSpc>
                        <a:spcBef>
                          <a:spcPts val="600"/>
                        </a:spcBef>
                        <a:spcAft>
                          <a:spcPts val="600"/>
                        </a:spcAft>
                      </a:pPr>
                      <a:r>
                        <a:rPr lang="en-US" sz="2400" b="1" kern="1200" dirty="0">
                          <a:effectLst/>
                          <a:latin typeface="Sakkal Majalla" panose="02000000000000000000" pitchFamily="2" charset="-78"/>
                          <a:cs typeface="Sakkal Majalla" panose="02000000000000000000" pitchFamily="2" charset="-78"/>
                        </a:rPr>
                        <a:t>Definition</a:t>
                      </a:r>
                      <a:endParaRPr lang="en-US" sz="2400" b="1" kern="1200" dirty="0">
                        <a:solidFill>
                          <a:schemeClr val="lt1"/>
                        </a:solidFill>
                        <a:effectLst/>
                        <a:latin typeface="Sakkal Majalla" panose="02000000000000000000" pitchFamily="2" charset="-78"/>
                        <a:ea typeface="+mn-ea"/>
                        <a:cs typeface="Sakkal Majalla" panose="02000000000000000000" pitchFamily="2" charset="-78"/>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alpha val="2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5"/>
                          </a:solidFill>
                          <a:effectLst/>
                          <a:latin typeface="Sakkal Majalla" panose="02000000000000000000" pitchFamily="2" charset="-78"/>
                          <a:cs typeface="Sakkal Majalla" panose="02000000000000000000" pitchFamily="2" charset="-78"/>
                        </a:rPr>
                        <a:t> </a:t>
                      </a:r>
                      <a:r>
                        <a:rPr lang="en-US" sz="2400" b="1" kern="1200" dirty="0" smtClean="0">
                          <a:solidFill>
                            <a:schemeClr val="accent5"/>
                          </a:solidFill>
                          <a:effectLst/>
                          <a:latin typeface="Sakkal Majalla" panose="02000000000000000000" pitchFamily="2" charset="-78"/>
                          <a:ea typeface="+mn-ea"/>
                          <a:cs typeface="Sakkal Majalla" panose="02000000000000000000" pitchFamily="2" charset="-78"/>
                        </a:rPr>
                        <a:t>It is the exchange of idea or information by spoken words in business.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alpha val="2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accent5"/>
                          </a:solidFill>
                          <a:effectLst/>
                          <a:latin typeface="Sakkal Majalla" panose="02000000000000000000" pitchFamily="2" charset="-78"/>
                          <a:ea typeface="+mn-ea"/>
                          <a:cs typeface="Sakkal Majalla" panose="02000000000000000000" pitchFamily="2" charset="-78"/>
                        </a:rPr>
                        <a:t>Written communication involves any type of messages that makes use of written words. </a:t>
                      </a:r>
                      <a:endParaRPr lang="en-US" sz="2400" b="1" kern="1200" dirty="0">
                        <a:solidFill>
                          <a:schemeClr val="accent5"/>
                        </a:solidFill>
                        <a:effectLst/>
                        <a:latin typeface="Sakkal Majalla" panose="02000000000000000000" pitchFamily="2" charset="-78"/>
                        <a:ea typeface="+mn-ea"/>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alpha val="20000"/>
                      </a:schemeClr>
                    </a:solidFill>
                  </a:tcPr>
                </a:tc>
              </a:tr>
              <a:tr h="0">
                <a:tc>
                  <a:txBody>
                    <a:bodyPr/>
                    <a:lstStyle/>
                    <a:p>
                      <a:pPr marL="0" indent="0" algn="l" defTabSz="914400" rtl="0" eaLnBrk="1" latinLnBrk="0" hangingPunct="1">
                        <a:lnSpc>
                          <a:spcPct val="107000"/>
                        </a:lnSpc>
                        <a:spcBef>
                          <a:spcPts val="600"/>
                        </a:spcBef>
                        <a:spcAft>
                          <a:spcPts val="600"/>
                        </a:spcAft>
                      </a:pPr>
                      <a:r>
                        <a:rPr lang="en-US" sz="2400" b="1" kern="1200" dirty="0">
                          <a:effectLst/>
                          <a:latin typeface="Sakkal Majalla" panose="02000000000000000000" pitchFamily="2" charset="-78"/>
                          <a:cs typeface="Sakkal Majalla" panose="02000000000000000000" pitchFamily="2" charset="-78"/>
                        </a:rPr>
                        <a:t>Record</a:t>
                      </a:r>
                      <a:endParaRPr lang="en-US" sz="2400" b="1" kern="1200" dirty="0">
                        <a:solidFill>
                          <a:schemeClr val="lt1"/>
                        </a:solidFill>
                        <a:effectLst/>
                        <a:latin typeface="Sakkal Majalla" panose="02000000000000000000" pitchFamily="2" charset="-78"/>
                        <a:ea typeface="+mn-ea"/>
                        <a:cs typeface="Sakkal Majalla" panose="02000000000000000000" pitchFamily="2" charset="-78"/>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indent="0" algn="ctr" rtl="0">
                        <a:lnSpc>
                          <a:spcPct val="100000"/>
                        </a:lnSpc>
                        <a:spcBef>
                          <a:spcPts val="0"/>
                        </a:spcBef>
                        <a:spcAft>
                          <a:spcPts val="0"/>
                        </a:spcAft>
                      </a:pPr>
                      <a:r>
                        <a:rPr lang="en-US" sz="2400" b="1" dirty="0">
                          <a:solidFill>
                            <a:schemeClr val="accent5"/>
                          </a:solidFill>
                          <a:effectLst/>
                          <a:latin typeface="Sakkal Majalla" panose="02000000000000000000" pitchFamily="2" charset="-78"/>
                          <a:cs typeface="Sakkal Majalla" panose="02000000000000000000" pitchFamily="2" charset="-78"/>
                        </a:rPr>
                        <a:t> </a:t>
                      </a:r>
                      <a:r>
                        <a:rPr lang="en-US" sz="2400" b="1" dirty="0" smtClean="0">
                          <a:solidFill>
                            <a:schemeClr val="accent5"/>
                          </a:solidFill>
                          <a:effectLst/>
                          <a:latin typeface="Sakkal Majalla" panose="02000000000000000000" pitchFamily="2" charset="-78"/>
                          <a:cs typeface="Sakkal Majalla" panose="02000000000000000000" pitchFamily="2" charset="-78"/>
                        </a:rPr>
                        <a:t>no record</a:t>
                      </a:r>
                      <a:endParaRPr lang="en-US" sz="2400" b="1" dirty="0">
                        <a:solidFill>
                          <a:schemeClr val="accent5"/>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indent="0" algn="ctr" defTabSz="914400" rtl="0" eaLnBrk="1" latinLnBrk="0" hangingPunct="1">
                        <a:lnSpc>
                          <a:spcPct val="100000"/>
                        </a:lnSpc>
                        <a:spcBef>
                          <a:spcPts val="0"/>
                        </a:spcBef>
                        <a:spcAft>
                          <a:spcPts val="0"/>
                        </a:spcAft>
                      </a:pPr>
                      <a:r>
                        <a:rPr lang="en-US" sz="2400" b="1" kern="1200" dirty="0" smtClean="0">
                          <a:solidFill>
                            <a:schemeClr val="accent5"/>
                          </a:solidFill>
                          <a:effectLst/>
                          <a:latin typeface="Sakkal Majalla" panose="02000000000000000000" pitchFamily="2" charset="-78"/>
                          <a:ea typeface="+mn-ea"/>
                          <a:cs typeface="Sakkal Majalla" panose="02000000000000000000" pitchFamily="2" charset="-78"/>
                        </a:rPr>
                        <a:t>Have a written record</a:t>
                      </a:r>
                      <a:endParaRPr lang="en-US" sz="2400" b="1" kern="1200" dirty="0">
                        <a:solidFill>
                          <a:schemeClr val="accent5"/>
                        </a:solidFill>
                        <a:effectLst/>
                        <a:latin typeface="Sakkal Majalla" panose="02000000000000000000" pitchFamily="2" charset="-78"/>
                        <a:ea typeface="+mn-ea"/>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r>
              <a:tr h="0">
                <a:tc>
                  <a:txBody>
                    <a:bodyPr/>
                    <a:lstStyle/>
                    <a:p>
                      <a:pPr marL="0" indent="0" algn="l" defTabSz="914400" rtl="0" eaLnBrk="1" latinLnBrk="0" hangingPunct="1">
                        <a:lnSpc>
                          <a:spcPct val="107000"/>
                        </a:lnSpc>
                        <a:spcBef>
                          <a:spcPts val="600"/>
                        </a:spcBef>
                        <a:spcAft>
                          <a:spcPts val="600"/>
                        </a:spcAft>
                      </a:pPr>
                      <a:r>
                        <a:rPr lang="en-US" sz="2400" b="1" kern="1200" dirty="0">
                          <a:effectLst/>
                          <a:latin typeface="Sakkal Majalla" panose="02000000000000000000" pitchFamily="2" charset="-78"/>
                          <a:cs typeface="Sakkal Majalla" panose="02000000000000000000" pitchFamily="2" charset="-78"/>
                        </a:rPr>
                        <a:t>Media (example)</a:t>
                      </a:r>
                      <a:endParaRPr lang="en-US" sz="2400" b="1" kern="1200" dirty="0">
                        <a:solidFill>
                          <a:schemeClr val="lt1"/>
                        </a:solidFill>
                        <a:effectLst/>
                        <a:latin typeface="Sakkal Majalla" panose="02000000000000000000" pitchFamily="2" charset="-78"/>
                        <a:ea typeface="+mn-ea"/>
                        <a:cs typeface="Sakkal Majalla" panose="02000000000000000000" pitchFamily="2" charset="-78"/>
                      </a:endParaRPr>
                    </a:p>
                  </a:txBody>
                  <a:tcPr marL="68580" marR="68580" marT="0" marB="0">
                    <a:lnR w="12700" cap="flat" cmpd="sng" algn="ctr">
                      <a:solidFill>
                        <a:schemeClr val="tx1"/>
                      </a:solidFill>
                      <a:prstDash val="solid"/>
                      <a:round/>
                      <a:headEnd type="none" w="med" len="med"/>
                      <a:tailEnd type="none" w="med" len="med"/>
                    </a:lnR>
                    <a:solidFill>
                      <a:schemeClr val="tx1">
                        <a:alpha val="20000"/>
                      </a:schemeClr>
                    </a:solidFill>
                  </a:tcPr>
                </a:tc>
                <a:tc>
                  <a:txBody>
                    <a:bodyPr/>
                    <a:lstStyle/>
                    <a:p>
                      <a:pPr marL="0" indent="0" algn="ctr" defTabSz="914400" rtl="0" eaLnBrk="1" latinLnBrk="0" hangingPunct="1">
                        <a:lnSpc>
                          <a:spcPct val="100000"/>
                        </a:lnSpc>
                        <a:spcBef>
                          <a:spcPts val="0"/>
                        </a:spcBef>
                        <a:spcAft>
                          <a:spcPts val="0"/>
                        </a:spcAft>
                      </a:pPr>
                      <a:r>
                        <a:rPr lang="en-US" sz="2400" b="1" kern="1200" dirty="0" smtClean="0">
                          <a:solidFill>
                            <a:schemeClr val="accent5"/>
                          </a:solidFill>
                          <a:effectLst/>
                          <a:latin typeface="Sakkal Majalla" panose="02000000000000000000" pitchFamily="2" charset="-78"/>
                          <a:ea typeface="+mn-ea"/>
                          <a:cs typeface="Sakkal Majalla" panose="02000000000000000000" pitchFamily="2" charset="-78"/>
                        </a:rPr>
                        <a:t>Interview – presentation – meeting – over the phone</a:t>
                      </a:r>
                      <a:endParaRPr lang="en-US" sz="2400" b="1" kern="1200" dirty="0">
                        <a:solidFill>
                          <a:schemeClr val="accent5"/>
                        </a:solidFill>
                        <a:effectLst/>
                        <a:latin typeface="Sakkal Majalla" panose="02000000000000000000" pitchFamily="2" charset="-78"/>
                        <a:ea typeface="+mn-ea"/>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alpha val="20000"/>
                      </a:schemeClr>
                    </a:solidFill>
                  </a:tcPr>
                </a:tc>
                <a:tc>
                  <a:txBody>
                    <a:bodyPr/>
                    <a:lstStyle/>
                    <a:p>
                      <a:pPr marL="0" indent="0" algn="ctr" defTabSz="914400" rtl="0" eaLnBrk="1" latinLnBrk="0" hangingPunct="1">
                        <a:lnSpc>
                          <a:spcPct val="100000"/>
                        </a:lnSpc>
                        <a:spcBef>
                          <a:spcPts val="0"/>
                        </a:spcBef>
                        <a:spcAft>
                          <a:spcPts val="0"/>
                        </a:spcAft>
                      </a:pPr>
                      <a:r>
                        <a:rPr lang="en-US" sz="2400" b="1" kern="1200" dirty="0" smtClean="0">
                          <a:solidFill>
                            <a:schemeClr val="accent5"/>
                          </a:solidFill>
                          <a:effectLst/>
                          <a:latin typeface="Sakkal Majalla" panose="02000000000000000000" pitchFamily="2" charset="-78"/>
                          <a:ea typeface="+mn-ea"/>
                          <a:cs typeface="Sakkal Majalla" panose="02000000000000000000" pitchFamily="2" charset="-78"/>
                        </a:rPr>
                        <a:t>Business letter – e-mail – memo  - form – report </a:t>
                      </a:r>
                      <a:endParaRPr lang="en-US" sz="2400" b="1" kern="1200" dirty="0">
                        <a:solidFill>
                          <a:schemeClr val="accent5"/>
                        </a:solidFill>
                        <a:effectLst/>
                        <a:latin typeface="Sakkal Majalla" panose="02000000000000000000" pitchFamily="2" charset="-78"/>
                        <a:ea typeface="+mn-ea"/>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solidFill>
                      <a:schemeClr val="tx1">
                        <a:alpha val="20000"/>
                      </a:schemeClr>
                    </a:solidFill>
                  </a:tcPr>
                </a:tc>
              </a:tr>
              <a:tr h="0">
                <a:tc>
                  <a:txBody>
                    <a:bodyPr/>
                    <a:lstStyle/>
                    <a:p>
                      <a:pPr marL="0" indent="0" algn="l" defTabSz="914400" rtl="0" eaLnBrk="1" latinLnBrk="0" hangingPunct="1">
                        <a:lnSpc>
                          <a:spcPct val="107000"/>
                        </a:lnSpc>
                        <a:spcBef>
                          <a:spcPts val="600"/>
                        </a:spcBef>
                        <a:spcAft>
                          <a:spcPts val="600"/>
                        </a:spcAft>
                      </a:pPr>
                      <a:r>
                        <a:rPr lang="en-US" sz="2400" b="1" kern="1200" dirty="0" smtClean="0">
                          <a:effectLst/>
                          <a:latin typeface="Sakkal Majalla" panose="02000000000000000000" pitchFamily="2" charset="-78"/>
                          <a:cs typeface="Sakkal Majalla" panose="02000000000000000000" pitchFamily="2" charset="-78"/>
                        </a:rPr>
                        <a:t>Feedback</a:t>
                      </a:r>
                      <a:endParaRPr lang="en-US" sz="2400" b="1" kern="1200" dirty="0">
                        <a:solidFill>
                          <a:schemeClr val="lt1"/>
                        </a:solidFill>
                        <a:effectLst/>
                        <a:latin typeface="Sakkal Majalla" panose="02000000000000000000" pitchFamily="2" charset="-78"/>
                        <a:ea typeface="+mn-ea"/>
                        <a:cs typeface="Sakkal Majalla" panose="02000000000000000000" pitchFamily="2" charset="-78"/>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indent="0" algn="ctr" defTabSz="914400" rtl="0" eaLnBrk="1" latinLnBrk="0" hangingPunct="1">
                        <a:lnSpc>
                          <a:spcPct val="100000"/>
                        </a:lnSpc>
                        <a:spcBef>
                          <a:spcPts val="0"/>
                        </a:spcBef>
                        <a:spcAft>
                          <a:spcPts val="0"/>
                        </a:spcAft>
                      </a:pPr>
                      <a:r>
                        <a:rPr lang="en-US" sz="2400" b="1" kern="1200" dirty="0" smtClean="0">
                          <a:solidFill>
                            <a:schemeClr val="accent5"/>
                          </a:solidFill>
                          <a:effectLst/>
                          <a:latin typeface="Sakkal Majalla" panose="02000000000000000000" pitchFamily="2" charset="-78"/>
                          <a:ea typeface="+mn-ea"/>
                          <a:cs typeface="Sakkal Majalla" panose="02000000000000000000" pitchFamily="2" charset="-78"/>
                        </a:rPr>
                        <a:t>Fast</a:t>
                      </a:r>
                      <a:endParaRPr lang="en-US" sz="2400" b="1" kern="1200" dirty="0">
                        <a:solidFill>
                          <a:schemeClr val="accent5"/>
                        </a:solidFill>
                        <a:effectLst/>
                        <a:latin typeface="Sakkal Majalla" panose="02000000000000000000" pitchFamily="2" charset="-78"/>
                        <a:ea typeface="+mn-ea"/>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indent="0" algn="ctr" defTabSz="914400" rtl="0" eaLnBrk="1" latinLnBrk="0" hangingPunct="1">
                        <a:lnSpc>
                          <a:spcPct val="100000"/>
                        </a:lnSpc>
                        <a:spcBef>
                          <a:spcPts val="0"/>
                        </a:spcBef>
                        <a:spcAft>
                          <a:spcPts val="0"/>
                        </a:spcAft>
                      </a:pPr>
                      <a:r>
                        <a:rPr lang="en-US" sz="2400" b="1" kern="1200" dirty="0" smtClean="0">
                          <a:solidFill>
                            <a:schemeClr val="accent5"/>
                          </a:solidFill>
                          <a:effectLst/>
                          <a:latin typeface="Sakkal Majalla" panose="02000000000000000000" pitchFamily="2" charset="-78"/>
                          <a:ea typeface="+mn-ea"/>
                          <a:cs typeface="Sakkal Majalla" panose="02000000000000000000" pitchFamily="2" charset="-78"/>
                        </a:rPr>
                        <a:t>Slow</a:t>
                      </a:r>
                      <a:endParaRPr lang="en-US" sz="2400" b="1" kern="1200" dirty="0">
                        <a:solidFill>
                          <a:schemeClr val="accent5"/>
                        </a:solidFill>
                        <a:effectLst/>
                        <a:latin typeface="Sakkal Majalla" panose="02000000000000000000" pitchFamily="2" charset="-78"/>
                        <a:ea typeface="+mn-ea"/>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r>
              <a:tr h="0">
                <a:tc>
                  <a:txBody>
                    <a:bodyPr/>
                    <a:lstStyle/>
                    <a:p>
                      <a:pPr marL="0" indent="0" algn="l" defTabSz="914400" rtl="0" eaLnBrk="1" latinLnBrk="0" hangingPunct="1">
                        <a:lnSpc>
                          <a:spcPct val="107000"/>
                        </a:lnSpc>
                        <a:spcBef>
                          <a:spcPts val="600"/>
                        </a:spcBef>
                        <a:spcAft>
                          <a:spcPts val="600"/>
                        </a:spcAft>
                      </a:pPr>
                      <a:r>
                        <a:rPr lang="en-US" sz="2400" b="1" kern="1200" dirty="0">
                          <a:effectLst/>
                          <a:latin typeface="Sakkal Majalla" panose="02000000000000000000" pitchFamily="2" charset="-78"/>
                          <a:cs typeface="Sakkal Majalla" panose="02000000000000000000" pitchFamily="2" charset="-78"/>
                        </a:rPr>
                        <a:t>Cost (high/less)</a:t>
                      </a:r>
                      <a:endParaRPr lang="en-US" sz="2400" b="1" kern="1200" dirty="0">
                        <a:solidFill>
                          <a:schemeClr val="lt1"/>
                        </a:solidFill>
                        <a:effectLst/>
                        <a:latin typeface="Sakkal Majalla" panose="02000000000000000000" pitchFamily="2" charset="-78"/>
                        <a:ea typeface="+mn-ea"/>
                        <a:cs typeface="Sakkal Majalla" panose="02000000000000000000" pitchFamily="2" charset="-78"/>
                      </a:endParaRPr>
                    </a:p>
                  </a:txBody>
                  <a:tcPr marL="68580" marR="68580" marT="0" marB="0">
                    <a:lnR w="12700" cap="flat" cmpd="sng" algn="ctr">
                      <a:solidFill>
                        <a:schemeClr val="tx1"/>
                      </a:solidFill>
                      <a:prstDash val="solid"/>
                      <a:round/>
                      <a:headEnd type="none" w="med" len="med"/>
                      <a:tailEnd type="none" w="med" len="med"/>
                    </a:lnR>
                    <a:solidFill>
                      <a:schemeClr val="tx1">
                        <a:alpha val="20000"/>
                      </a:schemeClr>
                    </a:solidFill>
                  </a:tcPr>
                </a:tc>
                <a:tc>
                  <a:txBody>
                    <a:bodyPr/>
                    <a:lstStyle/>
                    <a:p>
                      <a:pPr marL="0" indent="0" algn="ctr" defTabSz="914400" rtl="0" eaLnBrk="1" latinLnBrk="0" hangingPunct="1">
                        <a:lnSpc>
                          <a:spcPct val="100000"/>
                        </a:lnSpc>
                        <a:spcBef>
                          <a:spcPts val="0"/>
                        </a:spcBef>
                        <a:spcAft>
                          <a:spcPts val="0"/>
                        </a:spcAft>
                      </a:pPr>
                      <a:r>
                        <a:rPr lang="en-US" sz="2400" b="1" kern="1200" dirty="0" smtClean="0">
                          <a:solidFill>
                            <a:schemeClr val="accent5"/>
                          </a:solidFill>
                          <a:effectLst/>
                          <a:latin typeface="Sakkal Majalla" panose="02000000000000000000" pitchFamily="2" charset="-78"/>
                          <a:ea typeface="+mn-ea"/>
                          <a:cs typeface="Sakkal Majalla" panose="02000000000000000000" pitchFamily="2" charset="-78"/>
                        </a:rPr>
                        <a:t>Less</a:t>
                      </a:r>
                      <a:endParaRPr lang="en-US" sz="2400" b="1" kern="1200" dirty="0">
                        <a:solidFill>
                          <a:schemeClr val="accent5"/>
                        </a:solidFill>
                        <a:effectLst/>
                        <a:latin typeface="Sakkal Majalla" panose="02000000000000000000" pitchFamily="2" charset="-78"/>
                        <a:ea typeface="+mn-ea"/>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alpha val="20000"/>
                      </a:schemeClr>
                    </a:solidFill>
                  </a:tcPr>
                </a:tc>
                <a:tc>
                  <a:txBody>
                    <a:bodyPr/>
                    <a:lstStyle/>
                    <a:p>
                      <a:pPr marL="0" indent="0" algn="ctr" defTabSz="914400" rtl="0" eaLnBrk="1" latinLnBrk="0" hangingPunct="1">
                        <a:lnSpc>
                          <a:spcPct val="100000"/>
                        </a:lnSpc>
                        <a:spcBef>
                          <a:spcPts val="0"/>
                        </a:spcBef>
                        <a:spcAft>
                          <a:spcPts val="0"/>
                        </a:spcAft>
                      </a:pPr>
                      <a:r>
                        <a:rPr lang="en-US" sz="2400" b="1" kern="1200" dirty="0" smtClean="0">
                          <a:solidFill>
                            <a:schemeClr val="accent5"/>
                          </a:solidFill>
                          <a:effectLst/>
                          <a:latin typeface="Sakkal Majalla" panose="02000000000000000000" pitchFamily="2" charset="-78"/>
                          <a:ea typeface="+mn-ea"/>
                          <a:cs typeface="Sakkal Majalla" panose="02000000000000000000" pitchFamily="2" charset="-78"/>
                        </a:rPr>
                        <a:t>high</a:t>
                      </a:r>
                      <a:endParaRPr lang="en-US" sz="2400" b="1" kern="1200" dirty="0">
                        <a:solidFill>
                          <a:schemeClr val="accent5"/>
                        </a:solidFill>
                        <a:effectLst/>
                        <a:latin typeface="Sakkal Majalla" panose="02000000000000000000" pitchFamily="2" charset="-78"/>
                        <a:ea typeface="+mn-ea"/>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solidFill>
                      <a:schemeClr val="tx1">
                        <a:alpha val="20000"/>
                      </a:schemeClr>
                    </a:solidFill>
                  </a:tcPr>
                </a:tc>
              </a:tr>
              <a:tr h="0">
                <a:tc>
                  <a:txBody>
                    <a:bodyPr/>
                    <a:lstStyle/>
                    <a:p>
                      <a:pPr marL="0" indent="0" algn="r" defTabSz="914400" rtl="0" eaLnBrk="1" latinLnBrk="0" hangingPunct="1">
                        <a:lnSpc>
                          <a:spcPct val="107000"/>
                        </a:lnSpc>
                        <a:spcBef>
                          <a:spcPts val="600"/>
                        </a:spcBef>
                        <a:spcAft>
                          <a:spcPts val="600"/>
                        </a:spcAft>
                      </a:pPr>
                      <a:r>
                        <a:rPr lang="en-US" sz="2400" b="1" kern="1200" dirty="0" smtClean="0">
                          <a:solidFill>
                            <a:schemeClr val="tx1"/>
                          </a:solidFill>
                          <a:effectLst/>
                          <a:latin typeface="Sakkal Majalla" panose="02000000000000000000" pitchFamily="2" charset="-78"/>
                          <a:ea typeface="+mn-ea"/>
                          <a:cs typeface="Sakkal Majalla" panose="02000000000000000000" pitchFamily="2" charset="-78"/>
                        </a:rPr>
                        <a:t>Barriers</a:t>
                      </a:r>
                      <a:endParaRPr lang="en-US" sz="2400" b="1"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FF"/>
                    </a:solidFill>
                  </a:tcPr>
                </a:tc>
                <a:tc>
                  <a:txBody>
                    <a:bodyPr/>
                    <a:lstStyle/>
                    <a:p>
                      <a:pPr marL="0" indent="0" algn="ctr" defTabSz="914400" rtl="0" eaLnBrk="1" latinLnBrk="0" hangingPunct="1">
                        <a:lnSpc>
                          <a:spcPct val="100000"/>
                        </a:lnSpc>
                        <a:spcBef>
                          <a:spcPts val="0"/>
                        </a:spcBef>
                        <a:spcAft>
                          <a:spcPts val="0"/>
                        </a:spcAft>
                      </a:pPr>
                      <a:r>
                        <a:rPr lang="en-US" sz="2400" b="1" kern="1200" dirty="0" smtClean="0">
                          <a:solidFill>
                            <a:schemeClr val="accent5"/>
                          </a:solidFill>
                          <a:effectLst/>
                          <a:latin typeface="Sakkal Majalla" panose="02000000000000000000" pitchFamily="2" charset="-78"/>
                          <a:ea typeface="+mn-ea"/>
                          <a:cs typeface="Sakkal Majalla" panose="02000000000000000000" pitchFamily="2" charset="-78"/>
                        </a:rPr>
                        <a:t>Less</a:t>
                      </a:r>
                      <a:endParaRPr lang="en-US" sz="2400" b="1" kern="1200" dirty="0">
                        <a:solidFill>
                          <a:schemeClr val="accent5"/>
                        </a:solidFill>
                        <a:effectLst/>
                        <a:latin typeface="Sakkal Majalla" panose="02000000000000000000" pitchFamily="2" charset="-78"/>
                        <a:ea typeface="+mn-ea"/>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FF"/>
                    </a:solidFill>
                  </a:tcPr>
                </a:tc>
                <a:tc>
                  <a:txBody>
                    <a:bodyPr/>
                    <a:lstStyle/>
                    <a:p>
                      <a:pPr marL="0" indent="0" algn="ctr" defTabSz="914400" rtl="0" eaLnBrk="1" latinLnBrk="0" hangingPunct="1">
                        <a:lnSpc>
                          <a:spcPct val="100000"/>
                        </a:lnSpc>
                        <a:spcBef>
                          <a:spcPts val="0"/>
                        </a:spcBef>
                        <a:spcAft>
                          <a:spcPts val="0"/>
                        </a:spcAft>
                      </a:pPr>
                      <a:r>
                        <a:rPr lang="en-US" sz="2400" b="1" kern="1200" dirty="0" smtClean="0">
                          <a:solidFill>
                            <a:schemeClr val="accent5"/>
                          </a:solidFill>
                          <a:effectLst/>
                          <a:latin typeface="Sakkal Majalla" panose="02000000000000000000" pitchFamily="2" charset="-78"/>
                          <a:ea typeface="+mn-ea"/>
                          <a:cs typeface="Sakkal Majalla" panose="02000000000000000000" pitchFamily="2" charset="-78"/>
                        </a:rPr>
                        <a:t>more</a:t>
                      </a:r>
                      <a:endParaRPr lang="en-US" sz="2400" b="1" kern="1200" dirty="0">
                        <a:solidFill>
                          <a:schemeClr val="accent5"/>
                        </a:solidFill>
                        <a:effectLst/>
                        <a:latin typeface="Sakkal Majalla" panose="02000000000000000000" pitchFamily="2" charset="-78"/>
                        <a:ea typeface="+mn-ea"/>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8" name="Flowchart: Terminator 5">
            <a:hlinkClick r:id="rId3"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1" name="عنوان 1"/>
          <p:cNvSpPr>
            <a:spLocks noGrp="1"/>
          </p:cNvSpPr>
          <p:nvPr>
            <p:ph type="title"/>
          </p:nvPr>
        </p:nvSpPr>
        <p:spPr>
          <a:xfrm>
            <a:off x="941295" y="430849"/>
            <a:ext cx="6309360" cy="766200"/>
          </a:xfrm>
        </p:spPr>
        <p:txBody>
          <a:bodyPr>
            <a:noAutofit/>
          </a:bodyPr>
          <a:lstStyle/>
          <a:p>
            <a:pPr algn="ctr"/>
            <a:r>
              <a:rPr lang="en-US" sz="4000" dirty="0">
                <a:solidFill>
                  <a:schemeClr val="bg1"/>
                </a:solidFill>
                <a:latin typeface="Arial Black" panose="020B0A04020102020204" pitchFamily="34" charset="0"/>
              </a:rPr>
              <a:t>Answer </a:t>
            </a:r>
          </a:p>
        </p:txBody>
      </p:sp>
      <p:grpSp>
        <p:nvGrpSpPr>
          <p:cNvPr id="12" name="Google Shape;606;p37"/>
          <p:cNvGrpSpPr/>
          <p:nvPr/>
        </p:nvGrpSpPr>
        <p:grpSpPr>
          <a:xfrm>
            <a:off x="336176" y="430849"/>
            <a:ext cx="897401" cy="766200"/>
            <a:chOff x="1923675" y="1633650"/>
            <a:chExt cx="436000" cy="435975"/>
          </a:xfrm>
        </p:grpSpPr>
        <p:sp>
          <p:nvSpPr>
            <p:cNvPr id="13" name="Google Shape;607;p37"/>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8;p37"/>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9;p37"/>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10;p37"/>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11;p37"/>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12;p37"/>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2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2" name="رابط مستقيم 2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9755874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en-US" sz="4000" b="1" dirty="0">
                <a:solidFill>
                  <a:schemeClr val="tx1"/>
                </a:solidFill>
                <a:latin typeface="Sakkal Majalla" panose="02000000000000000000" pitchFamily="2" charset="-78"/>
                <a:cs typeface="Sakkal Majalla" panose="02000000000000000000" pitchFamily="2" charset="-78"/>
              </a:rPr>
              <a:t>By the end of this lesson, the student should be able to</a:t>
            </a:r>
            <a:r>
              <a:rPr lang="en-US" sz="4000" b="1" dirty="0" smtClean="0">
                <a:solidFill>
                  <a:schemeClr val="tx1"/>
                </a:solidFill>
                <a:latin typeface="Sakkal Majalla" panose="02000000000000000000" pitchFamily="2" charset="-78"/>
                <a:cs typeface="Sakkal Majalla" panose="02000000000000000000" pitchFamily="2" charset="-78"/>
              </a:rPr>
              <a:t>:</a:t>
            </a:r>
          </a:p>
          <a:p>
            <a:pPr marL="571500" lvl="0" indent="-571500" algn="just">
              <a:buFont typeface="Arial" panose="020B0604020202020204" pitchFamily="34" charset="0"/>
              <a:buChar char="•"/>
            </a:pPr>
            <a:r>
              <a:rPr lang="en-US" sz="4000" b="1" dirty="0">
                <a:solidFill>
                  <a:schemeClr val="tx1"/>
                </a:solidFill>
                <a:latin typeface="Sakkal Majalla" panose="02000000000000000000" pitchFamily="2" charset="-78"/>
                <a:cs typeface="Sakkal Majalla" panose="02000000000000000000" pitchFamily="2" charset="-78"/>
              </a:rPr>
              <a:t>describe strategies for a successful face-to-face communication.</a:t>
            </a:r>
          </a:p>
          <a:p>
            <a:pPr marL="571500" lvl="0" indent="-571500" algn="just">
              <a:buFont typeface="Arial" panose="020B0604020202020204" pitchFamily="34" charset="0"/>
              <a:buChar char="•"/>
            </a:pPr>
            <a:r>
              <a:rPr lang="en-US" sz="4000" b="1" dirty="0">
                <a:solidFill>
                  <a:schemeClr val="tx1"/>
                </a:solidFill>
                <a:latin typeface="Sakkal Majalla" panose="02000000000000000000" pitchFamily="2" charset="-78"/>
                <a:cs typeface="Sakkal Majalla" panose="02000000000000000000" pitchFamily="2" charset="-78"/>
              </a:rPr>
              <a:t>use effective face-to-face communication in presentations and interviews.</a:t>
            </a: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783183" y="260894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8" name="Rectangle 6"/>
          <p:cNvSpPr/>
          <p:nvPr/>
        </p:nvSpPr>
        <p:spPr>
          <a:xfrm>
            <a:off x="1405119" y="443580"/>
            <a:ext cx="5805820" cy="707886"/>
          </a:xfrm>
          <a:prstGeom prst="rect">
            <a:avLst/>
          </a:prstGeom>
        </p:spPr>
        <p:txBody>
          <a:bodyPr wrap="none">
            <a:spAutoFit/>
          </a:bodyPr>
          <a:lstStyle/>
          <a:p>
            <a:pPr algn="ctr"/>
            <a:r>
              <a:rPr lang="en-US" sz="4000" b="1" dirty="0">
                <a:ln w="9525">
                  <a:noFill/>
                  <a:prstDash val="solid"/>
                </a:ln>
                <a:solidFill>
                  <a:schemeClr val="bg1"/>
                </a:solidFill>
                <a:latin typeface="Arial Black" panose="020B0A04020102020204" pitchFamily="34" charset="0"/>
                <a:cs typeface="PT Bold Heading" panose="02010400000000000000" pitchFamily="2" charset="-78"/>
              </a:rPr>
              <a:t>Learning Objectives</a:t>
            </a: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193557" y="336431"/>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grpSp>
      <p:sp>
        <p:nvSpPr>
          <p:cNvPr id="22" name="مستطيل مستدير الزوايا 21">
            <a:hlinkClick r:id="rId3" action="ppaction://hlinksldjump"/>
          </p:cNvPr>
          <p:cNvSpPr/>
          <p:nvPr/>
        </p:nvSpPr>
        <p:spPr>
          <a:xfrm>
            <a:off x="9783183" y="332765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3" name="مستطيل مستدير الزوايا 22">
            <a:hlinkClick r:id="rId4" action="ppaction://hlinksldjump"/>
          </p:cNvPr>
          <p:cNvSpPr/>
          <p:nvPr/>
        </p:nvSpPr>
        <p:spPr>
          <a:xfrm>
            <a:off x="9783183" y="404636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7" name="مستطيل مستدير الزوايا 26">
            <a:hlinkClick r:id="rId5" action="ppaction://hlinksldjump"/>
          </p:cNvPr>
          <p:cNvSpPr/>
          <p:nvPr/>
        </p:nvSpPr>
        <p:spPr>
          <a:xfrm>
            <a:off x="9783183" y="478990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8"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1" name="رابط مستقيم 2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23868358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مستدير الزوايا 15"/>
          <p:cNvSpPr/>
          <p:nvPr/>
        </p:nvSpPr>
        <p:spPr>
          <a:xfrm>
            <a:off x="152399"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en-US" sz="3600" b="1" dirty="0" smtClean="0">
                <a:solidFill>
                  <a:schemeClr val="tx1"/>
                </a:solidFill>
                <a:latin typeface="Sakkal Majalla" panose="02000000000000000000" pitchFamily="2" charset="-78"/>
                <a:cs typeface="Sakkal Majalla" panose="02000000000000000000" pitchFamily="2" charset="-78"/>
              </a:rPr>
              <a:t>Watch </a:t>
            </a:r>
            <a:r>
              <a:rPr lang="en-US" sz="3600" b="1" dirty="0">
                <a:solidFill>
                  <a:schemeClr val="tx1"/>
                </a:solidFill>
                <a:latin typeface="Sakkal Majalla" panose="02000000000000000000" pitchFamily="2" charset="-78"/>
                <a:cs typeface="Sakkal Majalla" panose="02000000000000000000" pitchFamily="2" charset="-78"/>
              </a:rPr>
              <a:t>the </a:t>
            </a:r>
            <a:r>
              <a:rPr lang="en-US" sz="3600" b="1" dirty="0" smtClean="0">
                <a:solidFill>
                  <a:schemeClr val="tx1"/>
                </a:solidFill>
                <a:latin typeface="Sakkal Majalla" panose="02000000000000000000" pitchFamily="2" charset="-78"/>
                <a:cs typeface="Sakkal Majalla" panose="02000000000000000000" pitchFamily="2" charset="-78"/>
              </a:rPr>
              <a:t>video in next slide carefully </a:t>
            </a:r>
            <a:r>
              <a:rPr lang="en-US" sz="3600" b="1" dirty="0">
                <a:solidFill>
                  <a:schemeClr val="tx1"/>
                </a:solidFill>
                <a:latin typeface="Sakkal Majalla" panose="02000000000000000000" pitchFamily="2" charset="-78"/>
                <a:cs typeface="Sakkal Majalla" panose="02000000000000000000" pitchFamily="2" charset="-78"/>
              </a:rPr>
              <a:t>and then answer the following questions: </a:t>
            </a:r>
          </a:p>
          <a:p>
            <a:pPr marL="457200" lvl="0" indent="-457200" algn="just">
              <a:buFont typeface="Arial" panose="020B0604020202020204" pitchFamily="34" charset="0"/>
              <a:buChar char="•"/>
            </a:pPr>
            <a:r>
              <a:rPr lang="en-US" sz="3600" b="1" dirty="0">
                <a:solidFill>
                  <a:schemeClr val="tx1"/>
                </a:solidFill>
                <a:latin typeface="Sakkal Majalla" panose="02000000000000000000" pitchFamily="2" charset="-78"/>
                <a:cs typeface="Sakkal Majalla" panose="02000000000000000000" pitchFamily="2" charset="-78"/>
              </a:rPr>
              <a:t>What type of communication can you see in the video?</a:t>
            </a:r>
          </a:p>
          <a:p>
            <a:pPr marL="457200" lvl="0" indent="-457200" algn="just">
              <a:buFont typeface="Arial" panose="020B0604020202020204" pitchFamily="34" charset="0"/>
              <a:buChar char="•"/>
            </a:pPr>
            <a:r>
              <a:rPr lang="en-US" sz="3600" b="1" dirty="0">
                <a:solidFill>
                  <a:schemeClr val="tx1"/>
                </a:solidFill>
                <a:latin typeface="Sakkal Majalla" panose="02000000000000000000" pitchFamily="2" charset="-78"/>
                <a:cs typeface="Sakkal Majalla" panose="02000000000000000000" pitchFamily="2" charset="-78"/>
              </a:rPr>
              <a:t>What is the communication method His Royal Highness Prince Salman bin </a:t>
            </a:r>
            <a:r>
              <a:rPr lang="en-US" sz="3600" b="1" dirty="0" err="1">
                <a:solidFill>
                  <a:schemeClr val="tx1"/>
                </a:solidFill>
                <a:latin typeface="Sakkal Majalla" panose="02000000000000000000" pitchFamily="2" charset="-78"/>
                <a:cs typeface="Sakkal Majalla" panose="02000000000000000000" pitchFamily="2" charset="-78"/>
              </a:rPr>
              <a:t>Hamad</a:t>
            </a:r>
            <a:r>
              <a:rPr lang="en-US" sz="3600" b="1" dirty="0">
                <a:solidFill>
                  <a:schemeClr val="tx1"/>
                </a:solidFill>
                <a:latin typeface="Sakkal Majalla" panose="02000000000000000000" pitchFamily="2" charset="-78"/>
                <a:cs typeface="Sakkal Majalla" panose="02000000000000000000" pitchFamily="2" charset="-78"/>
              </a:rPr>
              <a:t> Al Khalifa, the Crown Prince and Prime Minister of Bahrain used in the video?</a:t>
            </a:r>
          </a:p>
          <a:p>
            <a:pPr marL="457200" lvl="0" indent="-457200" algn="just">
              <a:buFont typeface="Arial" panose="020B0604020202020204" pitchFamily="34" charset="0"/>
              <a:buChar char="•"/>
            </a:pPr>
            <a:r>
              <a:rPr lang="en-US" sz="3600" b="1" dirty="0">
                <a:solidFill>
                  <a:schemeClr val="tx1"/>
                </a:solidFill>
                <a:latin typeface="Sakkal Majalla" panose="02000000000000000000" pitchFamily="2" charset="-78"/>
                <a:cs typeface="Sakkal Majalla" panose="02000000000000000000" pitchFamily="2" charset="-78"/>
              </a:rPr>
              <a:t>What are the different forms of oral communication in the previous video?</a:t>
            </a: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Google Shape;618;p37"/>
          <p:cNvSpPr/>
          <p:nvPr/>
        </p:nvSpPr>
        <p:spPr>
          <a:xfrm>
            <a:off x="345991" y="393559"/>
            <a:ext cx="727364" cy="74944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عنوان 4"/>
          <p:cNvSpPr>
            <a:spLocks noGrp="1"/>
          </p:cNvSpPr>
          <p:nvPr>
            <p:ph type="title"/>
          </p:nvPr>
        </p:nvSpPr>
        <p:spPr>
          <a:xfrm>
            <a:off x="1251706" y="445797"/>
            <a:ext cx="6500925" cy="766200"/>
          </a:xfrm>
        </p:spPr>
        <p:txBody>
          <a:bodyPr>
            <a:noAutofit/>
          </a:bodyPr>
          <a:lstStyle/>
          <a:p>
            <a:r>
              <a:rPr lang="en-US" dirty="0">
                <a:solidFill>
                  <a:schemeClr val="bg1"/>
                </a:solidFill>
                <a:latin typeface="Arial Black" panose="020B0A04020102020204" pitchFamily="34" charset="0"/>
              </a:rPr>
              <a:t>Engaging Starters</a:t>
            </a:r>
          </a:p>
        </p:txBody>
      </p:sp>
      <p:sp>
        <p:nvSpPr>
          <p:cNvPr id="24"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6" name="مستطيل مستدير الزوايا 25">
            <a:hlinkClick r:id="rId3" action="ppaction://hlinksldjump"/>
          </p:cNvPr>
          <p:cNvSpPr/>
          <p:nvPr/>
        </p:nvSpPr>
        <p:spPr>
          <a:xfrm>
            <a:off x="9783183" y="2608947"/>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7" name="مستطيل مستدير الزوايا 26">
            <a:hlinkClick r:id="rId4" action="ppaction://hlinksldjump"/>
          </p:cNvPr>
          <p:cNvSpPr/>
          <p:nvPr/>
        </p:nvSpPr>
        <p:spPr>
          <a:xfrm>
            <a:off x="9783183" y="332765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8" name="مستطيل مستدير الزوايا 27">
            <a:hlinkClick r:id="rId5" action="ppaction://hlinksldjump"/>
          </p:cNvPr>
          <p:cNvSpPr/>
          <p:nvPr/>
        </p:nvSpPr>
        <p:spPr>
          <a:xfrm>
            <a:off x="9783183" y="404636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31" name="مستطيل مستدير الزوايا 30">
            <a:hlinkClick r:id="rId6" action="ppaction://hlinksldjump"/>
          </p:cNvPr>
          <p:cNvSpPr/>
          <p:nvPr/>
        </p:nvSpPr>
        <p:spPr>
          <a:xfrm>
            <a:off x="9783183" y="478990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2"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3"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5" name="رابط مستقيم 14"/>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015591451"/>
      </p:ext>
    </p:extLst>
  </p:cSld>
  <p:clrMapOvr>
    <a:masterClrMapping/>
  </p:clrMapOvr>
  <p:transition spd="slow" advClick="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مستدير الزوايا 15"/>
          <p:cNvSpPr/>
          <p:nvPr/>
        </p:nvSpPr>
        <p:spPr>
          <a:xfrm>
            <a:off x="152399"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endParaRPr lang="en-US" sz="2800" b="1" dirty="0" smtClean="0">
              <a:solidFill>
                <a:schemeClr val="tx1"/>
              </a:solidFill>
              <a:latin typeface="Sakkal Majalla" panose="02000000000000000000" pitchFamily="2" charset="-78"/>
              <a:cs typeface="Sakkal Majalla" panose="02000000000000000000" pitchFamily="2" charset="-78"/>
            </a:endParaRPr>
          </a:p>
          <a:p>
            <a:pPr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2800" b="1" dirty="0" smtClean="0">
              <a:solidFill>
                <a:schemeClr val="tx1"/>
              </a:solidFill>
              <a:latin typeface="Sakkal Majalla" panose="02000000000000000000" pitchFamily="2" charset="-78"/>
              <a:cs typeface="Sakkal Majalla" panose="02000000000000000000" pitchFamily="2" charset="-78"/>
            </a:endParaRPr>
          </a:p>
          <a:p>
            <a:pPr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b="1" dirty="0" smtClean="0">
              <a:solidFill>
                <a:schemeClr val="tx1"/>
              </a:solidFill>
              <a:latin typeface="Sakkal Majalla" panose="02000000000000000000" pitchFamily="2" charset="-78"/>
              <a:cs typeface="Sakkal Majalla" panose="02000000000000000000" pitchFamily="2" charset="-78"/>
            </a:endParaRPr>
          </a:p>
          <a:p>
            <a:pPr algn="just"/>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Google Shape;618;p37"/>
          <p:cNvSpPr/>
          <p:nvPr/>
        </p:nvSpPr>
        <p:spPr>
          <a:xfrm>
            <a:off x="345991" y="393559"/>
            <a:ext cx="727364" cy="74944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عنوان 4"/>
          <p:cNvSpPr>
            <a:spLocks noGrp="1"/>
          </p:cNvSpPr>
          <p:nvPr>
            <p:ph type="title"/>
          </p:nvPr>
        </p:nvSpPr>
        <p:spPr>
          <a:xfrm>
            <a:off x="1251706" y="445797"/>
            <a:ext cx="6500925" cy="766200"/>
          </a:xfrm>
        </p:spPr>
        <p:txBody>
          <a:bodyPr>
            <a:noAutofit/>
          </a:bodyPr>
          <a:lstStyle/>
          <a:p>
            <a:r>
              <a:rPr lang="en-US" dirty="0">
                <a:solidFill>
                  <a:schemeClr val="bg1"/>
                </a:solidFill>
                <a:latin typeface="Arial Black" panose="020B0A04020102020204" pitchFamily="34" charset="0"/>
              </a:rPr>
              <a:t>Engaging Starters</a:t>
            </a:r>
          </a:p>
        </p:txBody>
      </p:sp>
      <p:pic>
        <p:nvPicPr>
          <p:cNvPr id="6" name="IMG_0296">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86462" y="1754928"/>
            <a:ext cx="7305855" cy="4109543"/>
          </a:xfrm>
          <a:prstGeom prst="rect">
            <a:avLst/>
          </a:prstGeom>
        </p:spPr>
      </p:pic>
      <p:sp>
        <p:nvSpPr>
          <p:cNvPr id="7" name="Flowchart: Terminator 5">
            <a:hlinkClick r:id="rId5" action="ppaction://hlinksldjump"/>
            <a:extLst>
              <a:ext uri="{FF2B5EF4-FFF2-40B4-BE49-F238E27FC236}">
                <a16:creationId xmlns:a16="http://schemas.microsoft.com/office/drawing/2014/main" xmlns="" id="{16CF56EB-E1D1-456F-BC92-7E3C7954D0A3}"/>
              </a:ext>
            </a:extLst>
          </p:cNvPr>
          <p:cNvSpPr/>
          <p:nvPr/>
        </p:nvSpPr>
        <p:spPr>
          <a:xfrm>
            <a:off x="246691" y="5922113"/>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8" name="مستطيل مستدير الزوايا 7">
            <a:hlinkClick r:id="rId5" action="ppaction://hlinksldjump"/>
          </p:cNvPr>
          <p:cNvSpPr/>
          <p:nvPr/>
        </p:nvSpPr>
        <p:spPr>
          <a:xfrm>
            <a:off x="9783183" y="2608947"/>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9" name="مستطيل مستدير الزوايا 8">
            <a:hlinkClick r:id="rId6" action="ppaction://hlinksldjump"/>
          </p:cNvPr>
          <p:cNvSpPr/>
          <p:nvPr/>
        </p:nvSpPr>
        <p:spPr>
          <a:xfrm>
            <a:off x="9783183" y="332765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0" name="مستطيل مستدير الزوايا 9">
            <a:hlinkClick r:id="rId7" action="ppaction://hlinksldjump"/>
          </p:cNvPr>
          <p:cNvSpPr/>
          <p:nvPr/>
        </p:nvSpPr>
        <p:spPr>
          <a:xfrm>
            <a:off x="9783183" y="404636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1" name="مستطيل مستدير الزوايا 10">
            <a:hlinkClick r:id="rId8" action="ppaction://hlinksldjump"/>
          </p:cNvPr>
          <p:cNvSpPr/>
          <p:nvPr/>
        </p:nvSpPr>
        <p:spPr>
          <a:xfrm>
            <a:off x="9783183" y="478990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3"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7" name="رابط مستقيم 1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308748741"/>
      </p:ext>
    </p:extLst>
  </p:cSld>
  <p:clrMapOvr>
    <a:masterClrMapping/>
  </p:clrMapOvr>
  <p:transition spd="slow" advClick="0">
    <p:wip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eaLnBrk="0" fontAlgn="base" hangingPunct="0">
              <a:spcBef>
                <a:spcPct val="0"/>
              </a:spcBef>
              <a:spcAft>
                <a:spcPct val="0"/>
              </a:spcAft>
            </a:pP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You</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should</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know</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what</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you</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have</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to</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communicate</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or</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what</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question</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you</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wish</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to</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ask</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idea</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You</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should</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always</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have</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clear</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idea</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of</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what</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you</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want</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in</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exchange</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to</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achieve</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outcome</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Then</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you</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have</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to</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find</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the</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best</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words</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to</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express</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the</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content</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of</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your</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communication</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expression</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Whenever</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you</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talk</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to</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someone</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or</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group</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of</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people</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observe</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their</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reactions</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feedback</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After</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you</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have</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made</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point</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your</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listener</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will</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usually</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respond</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to</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it</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reply</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In</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doing</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so</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he</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or</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she</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will</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repeat</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all</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the</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stages</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endParaRPr lang="en-US" sz="2800" b="1" dirty="0">
              <a:solidFill>
                <a:schemeClr val="tx1"/>
              </a:solidFill>
              <a:latin typeface="Sakkal Majalla" panose="02000000000000000000" pitchFamily="2" charset="-78"/>
              <a:cs typeface="Sakkal Majalla" panose="02000000000000000000" pitchFamily="2" charset="-78"/>
            </a:endParaRPr>
          </a:p>
          <a:p>
            <a:pPr marL="1708150" lvl="0" indent="-269875" algn="just" eaLnBrk="0" fontAlgn="base" hangingPunct="0">
              <a:spcBef>
                <a:spcPct val="0"/>
              </a:spcBef>
              <a:spcAft>
                <a:spcPct val="0"/>
              </a:spcAft>
              <a:buFontTx/>
              <a:buChar char="•"/>
            </a:pP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defining</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the</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idea</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to</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be</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conveyed</a:t>
            </a:r>
            <a:r>
              <a:rPr lang="en-US" sz="28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a:t>
            </a:r>
            <a:endParaRPr lang="en-US" sz="2800" b="1" dirty="0">
              <a:solidFill>
                <a:schemeClr val="tx1"/>
              </a:solidFill>
              <a:latin typeface="Sakkal Majalla" panose="02000000000000000000" pitchFamily="2" charset="-78"/>
              <a:cs typeface="Sakkal Majalla" panose="02000000000000000000" pitchFamily="2" charset="-78"/>
            </a:endParaRPr>
          </a:p>
          <a:p>
            <a:pPr marL="1708150" lvl="0" indent="-269875" algn="just" eaLnBrk="0" fontAlgn="base" hangingPunct="0">
              <a:spcBef>
                <a:spcPct val="0"/>
              </a:spcBef>
              <a:spcAft>
                <a:spcPct val="0"/>
              </a:spcAft>
              <a:buFontTx/>
              <a:buChar char="•"/>
            </a:pP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thinking</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about</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the</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desired</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outcome</a:t>
            </a:r>
            <a:r>
              <a:rPr lang="en-US" sz="28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a:t>
            </a:r>
            <a:r>
              <a:rPr lang="ar-BH" sz="28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endParaRPr lang="en-US" sz="2800" b="1" dirty="0">
              <a:solidFill>
                <a:schemeClr val="tx1"/>
              </a:solidFill>
              <a:latin typeface="Sakkal Majalla" panose="02000000000000000000" pitchFamily="2" charset="-78"/>
              <a:cs typeface="Sakkal Majalla" panose="02000000000000000000" pitchFamily="2" charset="-78"/>
            </a:endParaRPr>
          </a:p>
          <a:p>
            <a:pPr marL="1708150" lvl="0" indent="-269875" algn="just" eaLnBrk="0" fontAlgn="base" hangingPunct="0">
              <a:spcBef>
                <a:spcPct val="0"/>
              </a:spcBef>
              <a:spcAft>
                <a:spcPct val="0"/>
              </a:spcAft>
              <a:buFontTx/>
              <a:buChar char="•"/>
            </a:pP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expressing</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the</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idea</a:t>
            </a:r>
            <a:r>
              <a:rPr lang="en-US" sz="28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a:t>
            </a:r>
            <a:endParaRPr lang="en-US" sz="2800" b="1" dirty="0">
              <a:solidFill>
                <a:schemeClr val="tx1"/>
              </a:solidFill>
              <a:latin typeface="Sakkal Majalla" panose="02000000000000000000" pitchFamily="2" charset="-78"/>
              <a:cs typeface="Sakkal Majalla" panose="02000000000000000000" pitchFamily="2" charset="-78"/>
            </a:endParaRPr>
          </a:p>
          <a:p>
            <a:pPr marL="1708150" lvl="0" indent="-269875" algn="just" eaLnBrk="0" fontAlgn="base" hangingPunct="0">
              <a:spcBef>
                <a:spcPct val="0"/>
              </a:spcBef>
              <a:spcAft>
                <a:spcPct val="0"/>
              </a:spcAft>
              <a:buFontTx/>
              <a:buChar char="•"/>
            </a:pP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watching</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your</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reaction</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a:t>
            </a:r>
            <a:endParaRPr lang="ar-BH" sz="2800" b="1" dirty="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202977" y="406996"/>
            <a:ext cx="7711742" cy="766200"/>
          </a:xfrm>
        </p:spPr>
        <p:txBody>
          <a:bodyPr>
            <a:noAutofit/>
          </a:bodyPr>
          <a:lstStyle/>
          <a:p>
            <a:pPr algn="ctr"/>
            <a:r>
              <a:rPr lang="en-US" sz="3600" dirty="0" smtClean="0">
                <a:solidFill>
                  <a:schemeClr val="bg1"/>
                </a:solidFill>
                <a:latin typeface="Arial Black" panose="020B0A04020102020204" pitchFamily="34" charset="0"/>
              </a:rPr>
              <a:t>Spoken Communication</a:t>
            </a:r>
            <a:br>
              <a:rPr lang="en-US" sz="3600" dirty="0" smtClean="0">
                <a:solidFill>
                  <a:schemeClr val="bg1"/>
                </a:solidFill>
                <a:latin typeface="Arial Black" panose="020B0A04020102020204" pitchFamily="34" charset="0"/>
              </a:rPr>
            </a:br>
            <a:r>
              <a:rPr lang="en-US" sz="3600" dirty="0" smtClean="0">
                <a:solidFill>
                  <a:schemeClr val="bg1"/>
                </a:solidFill>
                <a:latin typeface="Arial Black" panose="020B0A04020102020204" pitchFamily="34" charset="0"/>
              </a:rPr>
              <a:t> in Practice </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grpSp>
        <p:nvGrpSpPr>
          <p:cNvPr id="55" name="مجموعة 54"/>
          <p:cNvGrpSpPr/>
          <p:nvPr/>
        </p:nvGrpSpPr>
        <p:grpSpPr>
          <a:xfrm>
            <a:off x="720090" y="7914640"/>
            <a:ext cx="1895475" cy="2038350"/>
            <a:chOff x="0" y="0"/>
            <a:chExt cx="4543425" cy="4876800"/>
          </a:xfrm>
        </p:grpSpPr>
        <p:pic>
          <p:nvPicPr>
            <p:cNvPr id="56" name="صورة 55" descr="Negotiation PNG | PNG All"/>
            <p:cNvPicPr>
              <a:picLocks noChangeAspect="1"/>
            </p:cNvPicPr>
            <p:nvPr/>
          </p:nvPicPr>
          <p:blipFill rotWithShape="1">
            <a:blip r:embed="rId3" cstate="print">
              <a:extLst>
                <a:ext uri="{28A0092B-C50C-407E-A947-70E740481C1C}">
                  <a14:useLocalDpi xmlns:a14="http://schemas.microsoft.com/office/drawing/2010/main" val="0"/>
                </a:ext>
              </a:extLst>
            </a:blip>
            <a:srcRect l="87421" t="66015" b="16407"/>
            <a:stretch/>
          </p:blipFill>
          <p:spPr bwMode="auto">
            <a:xfrm>
              <a:off x="1095375" y="3181350"/>
              <a:ext cx="571500" cy="857250"/>
            </a:xfrm>
            <a:prstGeom prst="rect">
              <a:avLst/>
            </a:prstGeom>
            <a:noFill/>
            <a:ln>
              <a:noFill/>
            </a:ln>
            <a:extLst>
              <a:ext uri="{53640926-AAD7-44D8-BBD7-CCE9431645EC}">
                <a14:shadowObscured xmlns:a14="http://schemas.microsoft.com/office/drawing/2010/main"/>
              </a:ext>
            </a:extLst>
          </p:spPr>
        </p:pic>
        <p:pic>
          <p:nvPicPr>
            <p:cNvPr id="57" name="صورة 56" descr="Negotiation PNG | PNG Al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543425" cy="4876800"/>
            </a:xfrm>
            <a:prstGeom prst="rect">
              <a:avLst/>
            </a:prstGeom>
            <a:noFill/>
            <a:ln>
              <a:noFill/>
            </a:ln>
          </p:spPr>
        </p:pic>
      </p:grpSp>
      <p:sp>
        <p:nvSpPr>
          <p:cNvPr id="61" name="مستطيل مستدير الزوايا 60">
            <a:hlinkClick r:id="rId4" action="ppaction://hlinksldjump"/>
          </p:cNvPr>
          <p:cNvSpPr/>
          <p:nvPr/>
        </p:nvSpPr>
        <p:spPr>
          <a:xfrm>
            <a:off x="9783183" y="260894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62" name="مستطيل مستدير الزوايا 61">
            <a:hlinkClick r:id="rId5" action="ppaction://hlinksldjump"/>
          </p:cNvPr>
          <p:cNvSpPr/>
          <p:nvPr/>
        </p:nvSpPr>
        <p:spPr>
          <a:xfrm>
            <a:off x="9783183" y="3327654"/>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63" name="مستطيل مستدير الزوايا 62">
            <a:hlinkClick r:id="rId6" action="ppaction://hlinksldjump"/>
          </p:cNvPr>
          <p:cNvSpPr/>
          <p:nvPr/>
        </p:nvSpPr>
        <p:spPr>
          <a:xfrm>
            <a:off x="9783183" y="404636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64" name="مستطيل مستدير الزوايا 63">
            <a:hlinkClick r:id="rId7" action="ppaction://hlinksldjump"/>
          </p:cNvPr>
          <p:cNvSpPr/>
          <p:nvPr/>
        </p:nvSpPr>
        <p:spPr>
          <a:xfrm>
            <a:off x="9783183" y="478990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6"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4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8" name="رابط مستقيم 4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9"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14625527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en-US" sz="3200" b="1" dirty="0">
                <a:solidFill>
                  <a:schemeClr val="tx1"/>
                </a:solidFill>
                <a:latin typeface="Sakkal Majalla" panose="02000000000000000000" pitchFamily="2" charset="-78"/>
                <a:cs typeface="Sakkal Majalla" panose="02000000000000000000" pitchFamily="2" charset="-78"/>
              </a:rPr>
              <a:t>Whenever you are communicating face-to-face, you </a:t>
            </a:r>
            <a:r>
              <a:rPr lang="en-US" sz="3200" b="1" i="1" dirty="0">
                <a:solidFill>
                  <a:schemeClr val="tx1"/>
                </a:solidFill>
                <a:latin typeface="Sakkal Majalla" panose="02000000000000000000" pitchFamily="2" charset="-78"/>
                <a:cs typeface="Sakkal Majalla" panose="02000000000000000000" pitchFamily="2" charset="-78"/>
              </a:rPr>
              <a:t>give and receive</a:t>
            </a:r>
            <a:r>
              <a:rPr lang="en-US" sz="3200" b="1" dirty="0">
                <a:solidFill>
                  <a:schemeClr val="tx1"/>
                </a:solidFill>
                <a:latin typeface="Sakkal Majalla" panose="02000000000000000000" pitchFamily="2" charset="-78"/>
                <a:cs typeface="Sakkal Majalla" panose="02000000000000000000" pitchFamily="2" charset="-78"/>
              </a:rPr>
              <a:t> information in three ways:</a:t>
            </a:r>
          </a:p>
          <a:p>
            <a:pPr marL="457200" lvl="0" indent="-457200" algn="just">
              <a:buFont typeface="Arial" panose="020B0604020202020204" pitchFamily="34" charset="0"/>
              <a:buChar char="•"/>
            </a:pPr>
            <a:r>
              <a:rPr lang="en-US" sz="3200" b="1" dirty="0">
                <a:solidFill>
                  <a:schemeClr val="tx1"/>
                </a:solidFill>
                <a:latin typeface="Sakkal Majalla" panose="02000000000000000000" pitchFamily="2" charset="-78"/>
                <a:cs typeface="Sakkal Majalla" panose="02000000000000000000" pitchFamily="2" charset="-78"/>
              </a:rPr>
              <a:t>Through the words you hear and speak.</a:t>
            </a:r>
          </a:p>
          <a:p>
            <a:pPr marL="457200" lvl="0" indent="-457200" algn="just">
              <a:buFont typeface="Arial" panose="020B0604020202020204" pitchFamily="34" charset="0"/>
              <a:buChar char="•"/>
            </a:pPr>
            <a:r>
              <a:rPr lang="en-US" sz="3200" b="1" dirty="0">
                <a:solidFill>
                  <a:schemeClr val="tx1"/>
                </a:solidFill>
                <a:latin typeface="Sakkal Majalla" panose="02000000000000000000" pitchFamily="2" charset="-78"/>
                <a:cs typeface="Sakkal Majalla" panose="02000000000000000000" pitchFamily="2" charset="-78"/>
              </a:rPr>
              <a:t>Through your tone of voice.</a:t>
            </a:r>
          </a:p>
          <a:p>
            <a:pPr marL="457200" lvl="0" indent="-457200" algn="just">
              <a:buFont typeface="Arial" panose="020B0604020202020204" pitchFamily="34" charset="0"/>
              <a:buChar char="•"/>
            </a:pPr>
            <a:r>
              <a:rPr lang="en-US" sz="3200" b="1" dirty="0">
                <a:solidFill>
                  <a:schemeClr val="tx1"/>
                </a:solidFill>
                <a:latin typeface="Sakkal Majalla" panose="02000000000000000000" pitchFamily="2" charset="-78"/>
                <a:cs typeface="Sakkal Majalla" panose="02000000000000000000" pitchFamily="2" charset="-78"/>
              </a:rPr>
              <a:t>By body language (frowning, smiling, eye contacts … </a:t>
            </a:r>
            <a:r>
              <a:rPr lang="en-US" sz="3200" b="1" dirty="0" err="1">
                <a:solidFill>
                  <a:schemeClr val="tx1"/>
                </a:solidFill>
                <a:latin typeface="Sakkal Majalla" panose="02000000000000000000" pitchFamily="2" charset="-78"/>
                <a:cs typeface="Sakkal Majalla" panose="02000000000000000000" pitchFamily="2" charset="-78"/>
              </a:rPr>
              <a:t>etc</a:t>
            </a:r>
            <a:r>
              <a:rPr lang="en-US" sz="3200" b="1" dirty="0">
                <a:solidFill>
                  <a:schemeClr val="tx1"/>
                </a:solidFill>
                <a:latin typeface="Sakkal Majalla" panose="02000000000000000000" pitchFamily="2" charset="-78"/>
                <a:cs typeface="Sakkal Majalla" panose="02000000000000000000" pitchFamily="2" charset="-78"/>
              </a:rPr>
              <a:t>).</a:t>
            </a: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202977" y="406996"/>
            <a:ext cx="7711742" cy="766200"/>
          </a:xfrm>
        </p:spPr>
        <p:txBody>
          <a:bodyPr>
            <a:noAutofit/>
          </a:bodyPr>
          <a:lstStyle/>
          <a:p>
            <a:pPr algn="ctr"/>
            <a:r>
              <a:rPr lang="en-US" sz="3600" dirty="0" smtClean="0">
                <a:solidFill>
                  <a:schemeClr val="bg1"/>
                </a:solidFill>
                <a:latin typeface="Arial Black" panose="020B0A04020102020204" pitchFamily="34" charset="0"/>
              </a:rPr>
              <a:t>Spoken Communication</a:t>
            </a:r>
            <a:br>
              <a:rPr lang="en-US" sz="3600" dirty="0" smtClean="0">
                <a:solidFill>
                  <a:schemeClr val="bg1"/>
                </a:solidFill>
                <a:latin typeface="Arial Black" panose="020B0A04020102020204" pitchFamily="34" charset="0"/>
              </a:rPr>
            </a:br>
            <a:r>
              <a:rPr lang="en-US" sz="3600" dirty="0" smtClean="0">
                <a:solidFill>
                  <a:schemeClr val="bg1"/>
                </a:solidFill>
                <a:latin typeface="Arial Black" panose="020B0A04020102020204" pitchFamily="34" charset="0"/>
              </a:rPr>
              <a:t> in Practice </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grpSp>
        <p:nvGrpSpPr>
          <p:cNvPr id="55" name="مجموعة 54"/>
          <p:cNvGrpSpPr/>
          <p:nvPr/>
        </p:nvGrpSpPr>
        <p:grpSpPr>
          <a:xfrm>
            <a:off x="720090" y="7914640"/>
            <a:ext cx="1895475" cy="2038350"/>
            <a:chOff x="0" y="0"/>
            <a:chExt cx="4543425" cy="4876800"/>
          </a:xfrm>
        </p:grpSpPr>
        <p:pic>
          <p:nvPicPr>
            <p:cNvPr id="56" name="صورة 55" descr="Negotiation PNG | PNG All"/>
            <p:cNvPicPr>
              <a:picLocks noChangeAspect="1"/>
            </p:cNvPicPr>
            <p:nvPr/>
          </p:nvPicPr>
          <p:blipFill rotWithShape="1">
            <a:blip r:embed="rId3" cstate="print">
              <a:extLst>
                <a:ext uri="{28A0092B-C50C-407E-A947-70E740481C1C}">
                  <a14:useLocalDpi xmlns:a14="http://schemas.microsoft.com/office/drawing/2010/main" val="0"/>
                </a:ext>
              </a:extLst>
            </a:blip>
            <a:srcRect l="87421" t="66015" b="16407"/>
            <a:stretch/>
          </p:blipFill>
          <p:spPr bwMode="auto">
            <a:xfrm>
              <a:off x="1095375" y="3181350"/>
              <a:ext cx="571500" cy="857250"/>
            </a:xfrm>
            <a:prstGeom prst="rect">
              <a:avLst/>
            </a:prstGeom>
            <a:noFill/>
            <a:ln>
              <a:noFill/>
            </a:ln>
            <a:extLst>
              <a:ext uri="{53640926-AAD7-44D8-BBD7-CCE9431645EC}">
                <a14:shadowObscured xmlns:a14="http://schemas.microsoft.com/office/drawing/2010/main"/>
              </a:ext>
            </a:extLst>
          </p:spPr>
        </p:pic>
        <p:pic>
          <p:nvPicPr>
            <p:cNvPr id="57" name="صورة 56" descr="Negotiation PNG | PNG Al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543425" cy="4876800"/>
            </a:xfrm>
            <a:prstGeom prst="rect">
              <a:avLst/>
            </a:prstGeom>
            <a:noFill/>
            <a:ln>
              <a:noFill/>
            </a:ln>
          </p:spPr>
        </p:pic>
      </p:grpSp>
      <p:pic>
        <p:nvPicPr>
          <p:cNvPr id="5122" name="Picture 2" descr="Interviews: What are they f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7508" y="3907969"/>
            <a:ext cx="4134859" cy="2325858"/>
          </a:xfrm>
          <a:prstGeom prst="rect">
            <a:avLst/>
          </a:prstGeom>
          <a:noFill/>
          <a:extLst>
            <a:ext uri="{909E8E84-426E-40DD-AFC4-6F175D3DCCD1}">
              <a14:hiddenFill xmlns:a14="http://schemas.microsoft.com/office/drawing/2010/main">
                <a:solidFill>
                  <a:srgbClr val="FFFFFF"/>
                </a:solidFill>
              </a14:hiddenFill>
            </a:ext>
          </a:extLst>
        </p:spPr>
      </p:pic>
      <p:sp>
        <p:nvSpPr>
          <p:cNvPr id="26" name="مستطيل مستدير الزوايا 25">
            <a:hlinkClick r:id="rId5" action="ppaction://hlinksldjump"/>
          </p:cNvPr>
          <p:cNvSpPr/>
          <p:nvPr/>
        </p:nvSpPr>
        <p:spPr>
          <a:xfrm>
            <a:off x="9783183" y="260894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7" name="مستطيل مستدير الزوايا 26">
            <a:hlinkClick r:id="rId6" action="ppaction://hlinksldjump"/>
          </p:cNvPr>
          <p:cNvSpPr/>
          <p:nvPr/>
        </p:nvSpPr>
        <p:spPr>
          <a:xfrm>
            <a:off x="9783183" y="3327654"/>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8" name="مستطيل مستدير الزوايا 27">
            <a:hlinkClick r:id="rId7" action="ppaction://hlinksldjump"/>
          </p:cNvPr>
          <p:cNvSpPr/>
          <p:nvPr/>
        </p:nvSpPr>
        <p:spPr>
          <a:xfrm>
            <a:off x="9783183" y="404636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6" name="مستطيل مستدير الزوايا 45">
            <a:hlinkClick r:id="rId8" action="ppaction://hlinksldjump"/>
          </p:cNvPr>
          <p:cNvSpPr/>
          <p:nvPr/>
        </p:nvSpPr>
        <p:spPr>
          <a:xfrm>
            <a:off x="9783183" y="478990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8"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4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0" name="رابط مستقيم 4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1"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25618561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19" name="Shape 389">
            <a:extLst>
              <a:ext uri="{FF2B5EF4-FFF2-40B4-BE49-F238E27FC236}">
                <a16:creationId xmlns:a16="http://schemas.microsoft.com/office/drawing/2014/main" xmlns=""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a16="http://schemas.microsoft.com/office/drawing/2014/main" xmlns=""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a16="http://schemas.microsoft.com/office/drawing/2014/main" xmlns=""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a16="http://schemas.microsoft.com/office/drawing/2014/main" xmlns=""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a16="http://schemas.microsoft.com/office/drawing/2014/main" xmlns=""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a16="http://schemas.microsoft.com/office/drawing/2014/main" xmlns=""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a16="http://schemas.microsoft.com/office/drawing/2014/main" xmlns=""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a16="http://schemas.microsoft.com/office/drawing/2014/main" xmlns=""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a16="http://schemas.microsoft.com/office/drawing/2014/main" xmlns=""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a16="http://schemas.microsoft.com/office/drawing/2014/main" xmlns=""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a16="http://schemas.microsoft.com/office/drawing/2014/main" xmlns=""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a16="http://schemas.microsoft.com/office/drawing/2014/main" xmlns=""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a16="http://schemas.microsoft.com/office/drawing/2014/main" xmlns=""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a16="http://schemas.microsoft.com/office/drawing/2014/main" xmlns=""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a16="http://schemas.microsoft.com/office/drawing/2014/main" xmlns=""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a16="http://schemas.microsoft.com/office/drawing/2014/main" xmlns=""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a16="http://schemas.microsoft.com/office/drawing/2014/main" xmlns=""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a16="http://schemas.microsoft.com/office/drawing/2014/main" xmlns=""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a16="http://schemas.microsoft.com/office/drawing/2014/main" xmlns=""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a16="http://schemas.microsoft.com/office/drawing/2014/main" xmlns="" id="{12D52847-7E1E-4BED-8555-89D4AF8823AE}"/>
              </a:ext>
            </a:extLst>
          </p:cNvPr>
          <p:cNvSpPr txBox="1">
            <a:spLocks/>
          </p:cNvSpPr>
          <p:nvPr/>
        </p:nvSpPr>
        <p:spPr>
          <a:xfrm>
            <a:off x="2837905" y="2755542"/>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Answer Activity (3.2.1</a:t>
            </a:r>
            <a:r>
              <a:rPr lang="en-US" b="1" dirty="0">
                <a:solidFill>
                  <a:srgbClr val="3F5378"/>
                </a:solidFill>
                <a:latin typeface="Sakkal Majalla" panose="02000000000000000000" pitchFamily="2" charset="-78"/>
                <a:cs typeface="Sakkal Majalla" panose="02000000000000000000" pitchFamily="2" charset="-78"/>
              </a:rPr>
              <a:t>) page </a:t>
            </a:r>
            <a:r>
              <a:rPr lang="en-US" b="1" dirty="0" smtClean="0">
                <a:solidFill>
                  <a:srgbClr val="3F5378"/>
                </a:solidFill>
                <a:latin typeface="Sakkal Majalla" panose="02000000000000000000" pitchFamily="2" charset="-78"/>
                <a:cs typeface="Sakkal Majalla" panose="02000000000000000000" pitchFamily="2" charset="-78"/>
              </a:rPr>
              <a:t>65 in </a:t>
            </a:r>
            <a:r>
              <a:rPr lang="en-US" b="1" dirty="0">
                <a:solidFill>
                  <a:srgbClr val="3F5378"/>
                </a:solidFill>
                <a:latin typeface="Sakkal Majalla" panose="02000000000000000000" pitchFamily="2" charset="-78"/>
                <a:cs typeface="Sakkal Majalla" panose="02000000000000000000" pitchFamily="2" charset="-78"/>
              </a:rPr>
              <a:t>the </a:t>
            </a:r>
            <a:r>
              <a:rPr lang="en-US" b="1" dirty="0" smtClean="0">
                <a:solidFill>
                  <a:srgbClr val="3F5378"/>
                </a:solidFill>
                <a:latin typeface="Sakkal Majalla" panose="02000000000000000000" pitchFamily="2" charset="-78"/>
                <a:cs typeface="Sakkal Majalla" panose="02000000000000000000" pitchFamily="2" charset="-78"/>
              </a:rPr>
              <a:t>Textbook.</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a16="http://schemas.microsoft.com/office/drawing/2014/main" xmlns=""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a16="http://schemas.microsoft.com/office/drawing/2014/main" xmlns=""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2 </a:t>
            </a:r>
            <a:r>
              <a:rPr lang="en-US" b="1" dirty="0">
                <a:solidFill>
                  <a:srgbClr val="3F5378"/>
                </a:solidFill>
                <a:latin typeface="Sakkal Majalla" panose="02000000000000000000" pitchFamily="2" charset="-78"/>
                <a:cs typeface="Sakkal Majalla" panose="02000000000000000000" pitchFamily="2" charset="-78"/>
              </a:rPr>
              <a:t>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a16="http://schemas.microsoft.com/office/drawing/2014/main" xmlns=""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a16="http://schemas.microsoft.com/office/drawing/2014/main" xmlns=""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Individual – Written</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73"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8" name="Oval 11">
            <a:extLst>
              <a:ext uri="{FF2B5EF4-FFF2-40B4-BE49-F238E27FC236}">
                <a16:creationId xmlns:a16="http://schemas.microsoft.com/office/drawing/2014/main" xmlns="" id="{3D149265-CBF7-4831-85F6-7C4B3CADE5A4}"/>
              </a:ext>
            </a:extLst>
          </p:cNvPr>
          <p:cNvSpPr/>
          <p:nvPr/>
        </p:nvSpPr>
        <p:spPr>
          <a:xfrm>
            <a:off x="569996" y="4555051"/>
            <a:ext cx="1368000" cy="13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grpSp>
        <p:nvGrpSpPr>
          <p:cNvPr id="69" name="Shape 851">
            <a:extLst>
              <a:ext uri="{FF2B5EF4-FFF2-40B4-BE49-F238E27FC236}">
                <a16:creationId xmlns:a16="http://schemas.microsoft.com/office/drawing/2014/main" xmlns="" id="{B029C05A-AD20-46C2-89FB-90D0D7E4A1A5}"/>
              </a:ext>
            </a:extLst>
          </p:cNvPr>
          <p:cNvGrpSpPr/>
          <p:nvPr/>
        </p:nvGrpSpPr>
        <p:grpSpPr>
          <a:xfrm>
            <a:off x="481763" y="4470386"/>
            <a:ext cx="1555200" cy="1541052"/>
            <a:chOff x="6649150" y="309350"/>
            <a:chExt cx="395800" cy="395800"/>
          </a:xfrm>
        </p:grpSpPr>
        <p:sp>
          <p:nvSpPr>
            <p:cNvPr id="70" name="Shape 852">
              <a:extLst>
                <a:ext uri="{FF2B5EF4-FFF2-40B4-BE49-F238E27FC236}">
                  <a16:creationId xmlns:a16="http://schemas.microsoft.com/office/drawing/2014/main" xmlns="" id="{98BDE150-8E0C-487E-AA19-B37D42B293EF}"/>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71" name="Shape 853">
              <a:extLst>
                <a:ext uri="{FF2B5EF4-FFF2-40B4-BE49-F238E27FC236}">
                  <a16:creationId xmlns:a16="http://schemas.microsoft.com/office/drawing/2014/main" xmlns="" id="{82E93437-4B43-4BBA-B2E4-CD856FC466B5}"/>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72" name="Shape 854">
              <a:extLst>
                <a:ext uri="{FF2B5EF4-FFF2-40B4-BE49-F238E27FC236}">
                  <a16:creationId xmlns:a16="http://schemas.microsoft.com/office/drawing/2014/main" xmlns="" id="{2352B18C-05FD-43F0-AAA3-85B71C24FDFD}"/>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99" name="Shape 855">
              <a:extLst>
                <a:ext uri="{FF2B5EF4-FFF2-40B4-BE49-F238E27FC236}">
                  <a16:creationId xmlns:a16="http://schemas.microsoft.com/office/drawing/2014/main" xmlns="" id="{5E948F06-74E9-4483-AF5A-A9AA709A5F42}"/>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0" name="Shape 856">
              <a:extLst>
                <a:ext uri="{FF2B5EF4-FFF2-40B4-BE49-F238E27FC236}">
                  <a16:creationId xmlns:a16="http://schemas.microsoft.com/office/drawing/2014/main" xmlns="" id="{B0CED6F6-8949-43B5-83F6-E9209350A7D3}"/>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1" name="Shape 857">
              <a:extLst>
                <a:ext uri="{FF2B5EF4-FFF2-40B4-BE49-F238E27FC236}">
                  <a16:creationId xmlns:a16="http://schemas.microsoft.com/office/drawing/2014/main" xmlns="" id="{661A96CC-9B35-453D-A363-4E8371761018}"/>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2" name="Shape 858">
              <a:extLst>
                <a:ext uri="{FF2B5EF4-FFF2-40B4-BE49-F238E27FC236}">
                  <a16:creationId xmlns:a16="http://schemas.microsoft.com/office/drawing/2014/main" xmlns="" id="{192938B0-0539-4AFF-B8C1-CF7984E07609}"/>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3" name="Shape 859">
              <a:extLst>
                <a:ext uri="{FF2B5EF4-FFF2-40B4-BE49-F238E27FC236}">
                  <a16:creationId xmlns:a16="http://schemas.microsoft.com/office/drawing/2014/main" xmlns="" id="{458F7B28-14B3-467F-B5C7-F29179AD1C98}"/>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4" name="Shape 860">
              <a:extLst>
                <a:ext uri="{FF2B5EF4-FFF2-40B4-BE49-F238E27FC236}">
                  <a16:creationId xmlns:a16="http://schemas.microsoft.com/office/drawing/2014/main" xmlns="" id="{595FF11B-4C1E-4EF6-B055-7698761200E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5" name="Shape 861">
              <a:extLst>
                <a:ext uri="{FF2B5EF4-FFF2-40B4-BE49-F238E27FC236}">
                  <a16:creationId xmlns:a16="http://schemas.microsoft.com/office/drawing/2014/main" xmlns="" id="{76D32CBB-F262-4BE3-BE21-A51AE288BE1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6" name="Shape 862">
              <a:extLst>
                <a:ext uri="{FF2B5EF4-FFF2-40B4-BE49-F238E27FC236}">
                  <a16:creationId xmlns:a16="http://schemas.microsoft.com/office/drawing/2014/main" xmlns="" id="{59B7F620-1BBF-4D46-9281-118B61DD9B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7" name="Shape 863">
              <a:extLst>
                <a:ext uri="{FF2B5EF4-FFF2-40B4-BE49-F238E27FC236}">
                  <a16:creationId xmlns:a16="http://schemas.microsoft.com/office/drawing/2014/main" xmlns="" id="{8583453F-D9F6-47D5-B493-F5E0A67ED8FB}"/>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8" name="Shape 864">
              <a:extLst>
                <a:ext uri="{FF2B5EF4-FFF2-40B4-BE49-F238E27FC236}">
                  <a16:creationId xmlns:a16="http://schemas.microsoft.com/office/drawing/2014/main" xmlns="" id="{18AC6A64-F174-43BA-A99B-DE35B3DAA438}"/>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9" name="Shape 865">
              <a:extLst>
                <a:ext uri="{FF2B5EF4-FFF2-40B4-BE49-F238E27FC236}">
                  <a16:creationId xmlns:a16="http://schemas.microsoft.com/office/drawing/2014/main" xmlns="" id="{C64509E6-8899-48E1-A0FA-A78A9D87B8F5}"/>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0" name="Shape 866">
              <a:extLst>
                <a:ext uri="{FF2B5EF4-FFF2-40B4-BE49-F238E27FC236}">
                  <a16:creationId xmlns:a16="http://schemas.microsoft.com/office/drawing/2014/main" xmlns="" id="{832BD5EB-7505-4810-9655-20AD82231B53}"/>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1" name="Shape 867">
              <a:extLst>
                <a:ext uri="{FF2B5EF4-FFF2-40B4-BE49-F238E27FC236}">
                  <a16:creationId xmlns:a16="http://schemas.microsoft.com/office/drawing/2014/main" xmlns="" id="{3F30D472-4BD0-481A-A1EE-7E7498FD1744}"/>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2" name="Shape 868">
              <a:extLst>
                <a:ext uri="{FF2B5EF4-FFF2-40B4-BE49-F238E27FC236}">
                  <a16:creationId xmlns:a16="http://schemas.microsoft.com/office/drawing/2014/main" xmlns="" id="{2FB9DA7B-26FE-43A3-B6AF-A061D9D7119B}"/>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3" name="Shape 869">
              <a:extLst>
                <a:ext uri="{FF2B5EF4-FFF2-40B4-BE49-F238E27FC236}">
                  <a16:creationId xmlns:a16="http://schemas.microsoft.com/office/drawing/2014/main" xmlns="" id="{A1A8E107-B6B9-487F-94EF-5DF3D7F184DE}"/>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4" name="Shape 870">
              <a:extLst>
                <a:ext uri="{FF2B5EF4-FFF2-40B4-BE49-F238E27FC236}">
                  <a16:creationId xmlns:a16="http://schemas.microsoft.com/office/drawing/2014/main" xmlns="" id="{CCF1D12E-488D-40A5-AC67-24ECF68CA219}"/>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5" name="Shape 871">
              <a:extLst>
                <a:ext uri="{FF2B5EF4-FFF2-40B4-BE49-F238E27FC236}">
                  <a16:creationId xmlns:a16="http://schemas.microsoft.com/office/drawing/2014/main" xmlns="" id="{0C84D326-716E-45C3-B642-3CF4928457CC}"/>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6" name="Shape 872">
              <a:extLst>
                <a:ext uri="{FF2B5EF4-FFF2-40B4-BE49-F238E27FC236}">
                  <a16:creationId xmlns:a16="http://schemas.microsoft.com/office/drawing/2014/main" xmlns="" id="{A3AB3797-7B33-49BF-B202-046EC8142B7B}"/>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7" name="Shape 873">
              <a:extLst>
                <a:ext uri="{FF2B5EF4-FFF2-40B4-BE49-F238E27FC236}">
                  <a16:creationId xmlns:a16="http://schemas.microsoft.com/office/drawing/2014/main" xmlns="" id="{91747D1D-EEC8-4E06-B137-480AC19106C5}"/>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8" name="Shape 874">
              <a:extLst>
                <a:ext uri="{FF2B5EF4-FFF2-40B4-BE49-F238E27FC236}">
                  <a16:creationId xmlns:a16="http://schemas.microsoft.com/office/drawing/2014/main" xmlns="" id="{37CB1463-B164-45C5-BD24-4050A688F8E2}"/>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grpSp>
      <p:sp>
        <p:nvSpPr>
          <p:cNvPr id="119" name="مستطيل مستدير الزوايا 118">
            <a:hlinkClick r:id="rId2" action="ppaction://hlinksldjump"/>
          </p:cNvPr>
          <p:cNvSpPr/>
          <p:nvPr/>
        </p:nvSpPr>
        <p:spPr>
          <a:xfrm>
            <a:off x="9783183" y="260894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20" name="مستطيل مستدير الزوايا 119">
            <a:hlinkClick r:id="rId3" action="ppaction://hlinksldjump"/>
          </p:cNvPr>
          <p:cNvSpPr/>
          <p:nvPr/>
        </p:nvSpPr>
        <p:spPr>
          <a:xfrm>
            <a:off x="9783183" y="3327654"/>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21" name="مستطيل مستدير الزوايا 120">
            <a:hlinkClick r:id="rId4" action="ppaction://hlinksldjump"/>
          </p:cNvPr>
          <p:cNvSpPr/>
          <p:nvPr/>
        </p:nvSpPr>
        <p:spPr>
          <a:xfrm>
            <a:off x="9783183" y="404636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22" name="مستطيل مستدير الزوايا 121">
            <a:hlinkClick r:id="rId5" action="ppaction://hlinksldjump"/>
          </p:cNvPr>
          <p:cNvSpPr/>
          <p:nvPr/>
        </p:nvSpPr>
        <p:spPr>
          <a:xfrm>
            <a:off x="9783183" y="478990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60" name="TextBox 12">
            <a:extLst>
              <a:ext uri="{FF2B5EF4-FFF2-40B4-BE49-F238E27FC236}">
                <a16:creationId xmlns:a16="http://schemas.microsoft.com/office/drawing/2014/main" xmlns="" id="{E98CE9C2-6904-49B5-B3CF-B1053D82A6B9}"/>
              </a:ext>
            </a:extLst>
          </p:cNvPr>
          <p:cNvSpPr txBox="1"/>
          <p:nvPr/>
        </p:nvSpPr>
        <p:spPr>
          <a:xfrm>
            <a:off x="-330372"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3.2:  </a:t>
            </a:r>
            <a:r>
              <a:rPr lang="en-US" b="1" dirty="0">
                <a:solidFill>
                  <a:schemeClr val="accent1">
                    <a:lumMod val="50000"/>
                  </a:schemeClr>
                </a:solidFill>
                <a:latin typeface="Sakkal Majalla" panose="02000000000000000000" pitchFamily="2" charset="-78"/>
                <a:cs typeface="Sakkal Majalla" panose="02000000000000000000" pitchFamily="2" charset="-78"/>
              </a:rPr>
              <a:t>Method of Face-to-Face Communication </a:t>
            </a: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6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2" name="رابط مستقيم 6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3"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8210801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heel(1)">
                                      <p:cBhvr>
                                        <p:cTn id="7" dur="120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2263</TotalTime>
  <Words>2075</Words>
  <Application>Microsoft Office PowerPoint</Application>
  <PresentationFormat>ملء الشاشة</PresentationFormat>
  <Paragraphs>373</Paragraphs>
  <Slides>32</Slides>
  <Notes>0</Notes>
  <HiddenSlides>0</HiddenSlides>
  <MMClips>1</MMClips>
  <ScaleCrop>false</ScaleCrop>
  <HeadingPairs>
    <vt:vector size="6" baseType="variant">
      <vt:variant>
        <vt:lpstr>الخطوط المستخدمة</vt:lpstr>
      </vt:variant>
      <vt:variant>
        <vt:i4>17</vt:i4>
      </vt:variant>
      <vt:variant>
        <vt:lpstr>نسق</vt:lpstr>
      </vt:variant>
      <vt:variant>
        <vt:i4>1</vt:i4>
      </vt:variant>
      <vt:variant>
        <vt:lpstr>عناوين الشرائح</vt:lpstr>
      </vt:variant>
      <vt:variant>
        <vt:i4>32</vt:i4>
      </vt:variant>
    </vt:vector>
  </HeadingPairs>
  <TitlesOfParts>
    <vt:vector size="50" baseType="lpstr">
      <vt:lpstr>Aharoni</vt:lpstr>
      <vt:lpstr>Al-Mateen</vt:lpstr>
      <vt:lpstr>AL-Mohanad</vt:lpstr>
      <vt:lpstr>Arial</vt:lpstr>
      <vt:lpstr>Arial Black</vt:lpstr>
      <vt:lpstr>Arvo</vt:lpstr>
      <vt:lpstr>Calibri</vt:lpstr>
      <vt:lpstr>Calibri Light</vt:lpstr>
      <vt:lpstr>Century</vt:lpstr>
      <vt:lpstr>Helvetica Black</vt:lpstr>
      <vt:lpstr>PT Bold Heading</vt:lpstr>
      <vt:lpstr>Roboto Condensed</vt:lpstr>
      <vt:lpstr>Rockwell Extra Bold</vt:lpstr>
      <vt:lpstr>Sakkal Majalla</vt:lpstr>
      <vt:lpstr>Segoe UI Black</vt:lpstr>
      <vt:lpstr>Times New Roman</vt:lpstr>
      <vt:lpstr>Wingdings</vt:lpstr>
      <vt:lpstr>Office Theme</vt:lpstr>
      <vt:lpstr>Communication Skills   ادر 213</vt:lpstr>
      <vt:lpstr>عرض تقديمي في PowerPoint</vt:lpstr>
      <vt:lpstr>عرض تقديمي في PowerPoint</vt:lpstr>
      <vt:lpstr>عرض تقديمي في PowerPoint</vt:lpstr>
      <vt:lpstr>Engaging Starters</vt:lpstr>
      <vt:lpstr>Engaging Starters</vt:lpstr>
      <vt:lpstr>Spoken Communication  in Practice </vt:lpstr>
      <vt:lpstr>Spoken Communication  in Practice </vt:lpstr>
      <vt:lpstr>Evaluation Activity</vt:lpstr>
      <vt:lpstr>Method of Face-to-Face Communication</vt:lpstr>
      <vt:lpstr>Method of Face-to-Face Communication</vt:lpstr>
      <vt:lpstr>Evaluation Activity</vt:lpstr>
      <vt:lpstr>Method of Face-to-Face Communication</vt:lpstr>
      <vt:lpstr>2. Interviews </vt:lpstr>
      <vt:lpstr>2. Interviews </vt:lpstr>
      <vt:lpstr>Evaluation Activity</vt:lpstr>
      <vt:lpstr>Questions</vt:lpstr>
      <vt:lpstr>Questions</vt:lpstr>
      <vt:lpstr>Questions</vt:lpstr>
      <vt:lpstr>Questions</vt:lpstr>
      <vt:lpstr>Questions</vt:lpstr>
      <vt:lpstr>Questions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Answer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Majeda Majeed Asad</cp:lastModifiedBy>
  <cp:revision>167</cp:revision>
  <dcterms:created xsi:type="dcterms:W3CDTF">2020-03-04T10:47:58Z</dcterms:created>
  <dcterms:modified xsi:type="dcterms:W3CDTF">2021-01-20T07:08:55Z</dcterms:modified>
</cp:coreProperties>
</file>