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60" r:id="rId4"/>
    <p:sldId id="263" r:id="rId5"/>
    <p:sldId id="359" r:id="rId6"/>
    <p:sldId id="375" r:id="rId7"/>
    <p:sldId id="376" r:id="rId8"/>
    <p:sldId id="378" r:id="rId9"/>
    <p:sldId id="394" r:id="rId10"/>
    <p:sldId id="395" r:id="rId11"/>
    <p:sldId id="396" r:id="rId12"/>
    <p:sldId id="397" r:id="rId13"/>
    <p:sldId id="398" r:id="rId14"/>
    <p:sldId id="399" r:id="rId15"/>
    <p:sldId id="380" r:id="rId16"/>
    <p:sldId id="391" r:id="rId17"/>
    <p:sldId id="393" r:id="rId18"/>
    <p:sldId id="392" r:id="rId19"/>
    <p:sldId id="367" r:id="rId20"/>
    <p:sldId id="343" r:id="rId21"/>
    <p:sldId id="331" r:id="rId22"/>
    <p:sldId id="288" r:id="rId23"/>
    <p:sldId id="400" r:id="rId24"/>
    <p:sldId id="369" r:id="rId25"/>
    <p:sldId id="370" r:id="rId26"/>
    <p:sldId id="371" r:id="rId27"/>
    <p:sldId id="372" r:id="rId28"/>
    <p:sldId id="387" r:id="rId29"/>
    <p:sldId id="388" r:id="rId30"/>
    <p:sldId id="389" r:id="rId31"/>
    <p:sldId id="39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1F4E79"/>
    <a:srgbClr val="6F477D"/>
    <a:srgbClr val="595959"/>
    <a:srgbClr val="296D5E"/>
    <a:srgbClr val="5DC3AE"/>
    <a:srgbClr val="B2920A"/>
    <a:srgbClr val="F9B411"/>
    <a:srgbClr val="C00000"/>
    <a:srgbClr val="EAC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54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508290A-4434-449C-AF54-49825C3425A9}" type="datetimeFigureOut">
              <a:rPr lang="ar-SA" smtClean="0"/>
              <a:t>07/06/1442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C2A2E44-198D-47F2-9C1E-549D864F21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374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4;p11">
            <a:extLst>
              <a:ext uri="{FF2B5EF4-FFF2-40B4-BE49-F238E27FC236}">
                <a16:creationId xmlns:a16="http://schemas.microsoft.com/office/drawing/2014/main" xmlns="" id="{DA143FD5-7488-4FD1-94A6-DB9999D9966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432139" y="3155789"/>
            <a:ext cx="9333317" cy="1913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ar-BH" sz="138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72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72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11500" b="1" dirty="0">
                <a:solidFill>
                  <a:srgbClr val="FF98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</a:t>
            </a:r>
            <a:r>
              <a:rPr lang="ar-SA" sz="11500" b="1" dirty="0">
                <a:solidFill>
                  <a:srgbClr val="FF98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1500" b="1" dirty="0">
                <a:solidFill>
                  <a:srgbClr val="FF98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321</a:t>
            </a:r>
            <a:r>
              <a:rPr lang="ar-SA" sz="72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72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sz="9600" b="1" dirty="0">
              <a:solidFill>
                <a:srgbClr val="FF98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8D9946C-3B82-4AEB-B480-14804DC367F7}"/>
              </a:ext>
            </a:extLst>
          </p:cNvPr>
          <p:cNvSpPr/>
          <p:nvPr/>
        </p:nvSpPr>
        <p:spPr>
          <a:xfrm>
            <a:off x="6761650" y="5439086"/>
            <a:ext cx="2536272" cy="584775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الفصول من 3-6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0F3D8D5-AD85-4453-953A-93BC5A61F7FE}"/>
              </a:ext>
            </a:extLst>
          </p:cNvPr>
          <p:cNvSpPr/>
          <p:nvPr/>
        </p:nvSpPr>
        <p:spPr>
          <a:xfrm>
            <a:off x="4866906" y="6023861"/>
            <a:ext cx="63257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اختياري غير ملزم/ المسار التجاري</a:t>
            </a:r>
            <a:endParaRPr lang="en-US" sz="44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0AF3F2F-1AF4-4E8F-B6CF-49E756D78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17" t="18148" r="35000" b="15152"/>
          <a:stretch/>
        </p:blipFill>
        <p:spPr>
          <a:xfrm>
            <a:off x="275185" y="1631546"/>
            <a:ext cx="4130435" cy="49621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111188" y="0"/>
            <a:ext cx="8041341" cy="142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726412" y="286674"/>
            <a:ext cx="44502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عوامل البيئة الخارجية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:a16="http://schemas.microsoft.com/office/drawing/2014/main" xmlns="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:a16="http://schemas.microsoft.com/office/drawing/2014/main" xmlns="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:a16="http://schemas.microsoft.com/office/drawing/2014/main" xmlns="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:a16="http://schemas.microsoft.com/office/drawing/2014/main" xmlns="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:a16="http://schemas.microsoft.com/office/drawing/2014/main" xmlns="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:a16="http://schemas.microsoft.com/office/drawing/2014/main" xmlns="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:a16="http://schemas.microsoft.com/office/drawing/2014/main" xmlns="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:a16="http://schemas.microsoft.com/office/drawing/2014/main" xmlns="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:a16="http://schemas.microsoft.com/office/drawing/2014/main" xmlns="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:a16="http://schemas.microsoft.com/office/drawing/2014/main" xmlns="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:a16="http://schemas.microsoft.com/office/drawing/2014/main" xmlns="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:a16="http://schemas.microsoft.com/office/drawing/2014/main" xmlns="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:a16="http://schemas.microsoft.com/office/drawing/2014/main" xmlns="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:a16="http://schemas.microsoft.com/office/drawing/2014/main" xmlns="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:a16="http://schemas.microsoft.com/office/drawing/2014/main" xmlns="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Ellipse 256">
            <a:extLst>
              <a:ext uri="{FF2B5EF4-FFF2-40B4-BE49-F238E27FC236}">
                <a16:creationId xmlns:a16="http://schemas.microsoft.com/office/drawing/2014/main" xmlns="" id="{10F822D1-F5FC-43D5-A5A5-F69AEDDC80D1}"/>
              </a:ext>
            </a:extLst>
          </p:cNvPr>
          <p:cNvGrpSpPr>
            <a:grpSpLocks/>
          </p:cNvGrpSpPr>
          <p:nvPr/>
        </p:nvGrpSpPr>
        <p:grpSpPr bwMode="auto">
          <a:xfrm>
            <a:off x="7168716" y="5730267"/>
            <a:ext cx="4427537" cy="647824"/>
            <a:chOff x="4712208" y="4803648"/>
            <a:chExt cx="2822448" cy="621792"/>
          </a:xfrm>
        </p:grpSpPr>
        <p:pic>
          <p:nvPicPr>
            <p:cNvPr id="35" name="Ellipse 256">
              <a:extLst>
                <a:ext uri="{FF2B5EF4-FFF2-40B4-BE49-F238E27FC236}">
                  <a16:creationId xmlns:a16="http://schemas.microsoft.com/office/drawing/2014/main" xmlns="" id="{76E5B4BB-2513-4292-9320-47959F51396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lum brigh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208" y="4803648"/>
              <a:ext cx="2822448" cy="6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369">
              <a:extLst>
                <a:ext uri="{FF2B5EF4-FFF2-40B4-BE49-F238E27FC236}">
                  <a16:creationId xmlns:a16="http://schemas.microsoft.com/office/drawing/2014/main" xmlns="" id="{834AB1B1-5036-4E34-A76B-C9DAD77BA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9610" y="4897422"/>
              <a:ext cx="1985245" cy="43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noProof="1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2327948-F23B-418B-9D66-E80B78CAD95C}"/>
              </a:ext>
            </a:extLst>
          </p:cNvPr>
          <p:cNvSpPr/>
          <p:nvPr/>
        </p:nvSpPr>
        <p:spPr>
          <a:xfrm>
            <a:off x="7992800" y="5929996"/>
            <a:ext cx="2880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200" b="1" dirty="0">
                <a:ln w="9525">
                  <a:noFill/>
                  <a:prstDash val="solid"/>
                </a:ln>
                <a:latin typeface="Sakkal Majalla" panose="02000000000000000000" pitchFamily="2" charset="-78"/>
                <a:cs typeface="Sakkal Majalla" panose="02000000000000000000" pitchFamily="2" charset="-78"/>
              </a:rPr>
              <a:t>عوامل البيئة الخارجية</a:t>
            </a:r>
            <a:endParaRPr lang="en-US" sz="3200" b="1" dirty="0">
              <a:ln w="9525">
                <a:noFill/>
                <a:prstDash val="solid"/>
              </a:ln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Freeform 28">
            <a:extLst>
              <a:ext uri="{FF2B5EF4-FFF2-40B4-BE49-F238E27FC236}">
                <a16:creationId xmlns:a16="http://schemas.microsoft.com/office/drawing/2014/main" xmlns="" id="{69D61D75-310E-4B1F-8D31-7B4702D7B6FA}"/>
              </a:ext>
            </a:extLst>
          </p:cNvPr>
          <p:cNvSpPr>
            <a:spLocks/>
          </p:cNvSpPr>
          <p:nvPr/>
        </p:nvSpPr>
        <p:spPr bwMode="auto">
          <a:xfrm>
            <a:off x="9384206" y="1414572"/>
            <a:ext cx="1882775" cy="1756086"/>
          </a:xfrm>
          <a:custGeom>
            <a:avLst/>
            <a:gdLst>
              <a:gd name="connsiteX0" fmla="*/ 0 w 1882775"/>
              <a:gd name="connsiteY0" fmla="*/ 0 h 1756086"/>
              <a:gd name="connsiteX1" fmla="*/ 72964 w 1882775"/>
              <a:gd name="connsiteY1" fmla="*/ 0 h 1756086"/>
              <a:gd name="connsiteX2" fmla="*/ 145134 w 1882775"/>
              <a:gd name="connsiteY2" fmla="*/ 4763 h 1756086"/>
              <a:gd name="connsiteX3" fmla="*/ 216511 w 1882775"/>
              <a:gd name="connsiteY3" fmla="*/ 11113 h 1756086"/>
              <a:gd name="connsiteX4" fmla="*/ 287889 w 1882775"/>
              <a:gd name="connsiteY4" fmla="*/ 18256 h 1756086"/>
              <a:gd name="connsiteX5" fmla="*/ 359266 w 1882775"/>
              <a:gd name="connsiteY5" fmla="*/ 29369 h 1756086"/>
              <a:gd name="connsiteX6" fmla="*/ 429850 w 1882775"/>
              <a:gd name="connsiteY6" fmla="*/ 42863 h 1756086"/>
              <a:gd name="connsiteX7" fmla="*/ 498055 w 1882775"/>
              <a:gd name="connsiteY7" fmla="*/ 57944 h 1756086"/>
              <a:gd name="connsiteX8" fmla="*/ 568640 w 1882775"/>
              <a:gd name="connsiteY8" fmla="*/ 74613 h 1756086"/>
              <a:gd name="connsiteX9" fmla="*/ 635258 w 1882775"/>
              <a:gd name="connsiteY9" fmla="*/ 94456 h 1756086"/>
              <a:gd name="connsiteX10" fmla="*/ 701877 w 1882775"/>
              <a:gd name="connsiteY10" fmla="*/ 115888 h 1756086"/>
              <a:gd name="connsiteX11" fmla="*/ 769289 w 1882775"/>
              <a:gd name="connsiteY11" fmla="*/ 140494 h 1756086"/>
              <a:gd name="connsiteX12" fmla="*/ 835115 w 1882775"/>
              <a:gd name="connsiteY12" fmla="*/ 165894 h 1756086"/>
              <a:gd name="connsiteX13" fmla="*/ 900147 w 1882775"/>
              <a:gd name="connsiteY13" fmla="*/ 193675 h 1756086"/>
              <a:gd name="connsiteX14" fmla="*/ 962801 w 1882775"/>
              <a:gd name="connsiteY14" fmla="*/ 223838 h 1756086"/>
              <a:gd name="connsiteX15" fmla="*/ 1027040 w 1882775"/>
              <a:gd name="connsiteY15" fmla="*/ 256381 h 1756086"/>
              <a:gd name="connsiteX16" fmla="*/ 1087315 w 1882775"/>
              <a:gd name="connsiteY16" fmla="*/ 291306 h 1756086"/>
              <a:gd name="connsiteX17" fmla="*/ 1148382 w 1882775"/>
              <a:gd name="connsiteY17" fmla="*/ 327819 h 1756086"/>
              <a:gd name="connsiteX18" fmla="*/ 1206277 w 1882775"/>
              <a:gd name="connsiteY18" fmla="*/ 365919 h 1756086"/>
              <a:gd name="connsiteX19" fmla="*/ 1264172 w 1882775"/>
              <a:gd name="connsiteY19" fmla="*/ 405606 h 1756086"/>
              <a:gd name="connsiteX20" fmla="*/ 1322067 w 1882775"/>
              <a:gd name="connsiteY20" fmla="*/ 446881 h 1756086"/>
              <a:gd name="connsiteX21" fmla="*/ 1376789 w 1882775"/>
              <a:gd name="connsiteY21" fmla="*/ 490538 h 1756086"/>
              <a:gd name="connsiteX22" fmla="*/ 1429926 w 1882775"/>
              <a:gd name="connsiteY22" fmla="*/ 536575 h 1756086"/>
              <a:gd name="connsiteX23" fmla="*/ 1483855 w 1882775"/>
              <a:gd name="connsiteY23" fmla="*/ 584200 h 1756086"/>
              <a:gd name="connsiteX24" fmla="*/ 1533819 w 1882775"/>
              <a:gd name="connsiteY24" fmla="*/ 634206 h 1756086"/>
              <a:gd name="connsiteX25" fmla="*/ 1583784 w 1882775"/>
              <a:gd name="connsiteY25" fmla="*/ 684213 h 1756086"/>
              <a:gd name="connsiteX26" fmla="*/ 1631368 w 1882775"/>
              <a:gd name="connsiteY26" fmla="*/ 737394 h 1756086"/>
              <a:gd name="connsiteX27" fmla="*/ 1678160 w 1882775"/>
              <a:gd name="connsiteY27" fmla="*/ 791369 h 1756086"/>
              <a:gd name="connsiteX28" fmla="*/ 1722573 w 1882775"/>
              <a:gd name="connsiteY28" fmla="*/ 847725 h 1756086"/>
              <a:gd name="connsiteX29" fmla="*/ 1765399 w 1882775"/>
              <a:gd name="connsiteY29" fmla="*/ 905669 h 1756086"/>
              <a:gd name="connsiteX30" fmla="*/ 1806639 w 1882775"/>
              <a:gd name="connsiteY30" fmla="*/ 965200 h 1756086"/>
              <a:gd name="connsiteX31" fmla="*/ 1846293 w 1882775"/>
              <a:gd name="connsiteY31" fmla="*/ 1025525 h 1756086"/>
              <a:gd name="connsiteX32" fmla="*/ 1882775 w 1882775"/>
              <a:gd name="connsiteY32" fmla="*/ 1086644 h 1756086"/>
              <a:gd name="connsiteX33" fmla="*/ 724558 w 1882775"/>
              <a:gd name="connsiteY33" fmla="*/ 1756086 h 1756086"/>
              <a:gd name="connsiteX34" fmla="*/ 0 w 1882775"/>
              <a:gd name="connsiteY34" fmla="*/ 1337763 h 175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82775" h="1756086">
                <a:moveTo>
                  <a:pt x="0" y="0"/>
                </a:moveTo>
                <a:lnTo>
                  <a:pt x="72964" y="0"/>
                </a:lnTo>
                <a:lnTo>
                  <a:pt x="145134" y="4763"/>
                </a:lnTo>
                <a:lnTo>
                  <a:pt x="216511" y="11113"/>
                </a:lnTo>
                <a:lnTo>
                  <a:pt x="287889" y="18256"/>
                </a:lnTo>
                <a:lnTo>
                  <a:pt x="359266" y="29369"/>
                </a:lnTo>
                <a:lnTo>
                  <a:pt x="429850" y="42863"/>
                </a:lnTo>
                <a:lnTo>
                  <a:pt x="498055" y="57944"/>
                </a:lnTo>
                <a:lnTo>
                  <a:pt x="568640" y="74613"/>
                </a:lnTo>
                <a:lnTo>
                  <a:pt x="635258" y="94456"/>
                </a:lnTo>
                <a:lnTo>
                  <a:pt x="701877" y="115888"/>
                </a:lnTo>
                <a:lnTo>
                  <a:pt x="769289" y="140494"/>
                </a:lnTo>
                <a:lnTo>
                  <a:pt x="835115" y="165894"/>
                </a:lnTo>
                <a:lnTo>
                  <a:pt x="900147" y="193675"/>
                </a:lnTo>
                <a:lnTo>
                  <a:pt x="962801" y="223838"/>
                </a:lnTo>
                <a:lnTo>
                  <a:pt x="1027040" y="256381"/>
                </a:lnTo>
                <a:lnTo>
                  <a:pt x="1087315" y="291306"/>
                </a:lnTo>
                <a:lnTo>
                  <a:pt x="1148382" y="327819"/>
                </a:lnTo>
                <a:lnTo>
                  <a:pt x="1206277" y="365919"/>
                </a:lnTo>
                <a:lnTo>
                  <a:pt x="1264172" y="405606"/>
                </a:lnTo>
                <a:lnTo>
                  <a:pt x="1322067" y="446881"/>
                </a:lnTo>
                <a:lnTo>
                  <a:pt x="1376789" y="490538"/>
                </a:lnTo>
                <a:lnTo>
                  <a:pt x="1429926" y="536575"/>
                </a:lnTo>
                <a:lnTo>
                  <a:pt x="1483855" y="584200"/>
                </a:lnTo>
                <a:lnTo>
                  <a:pt x="1533819" y="634206"/>
                </a:lnTo>
                <a:lnTo>
                  <a:pt x="1583784" y="684213"/>
                </a:lnTo>
                <a:lnTo>
                  <a:pt x="1631368" y="737394"/>
                </a:lnTo>
                <a:lnTo>
                  <a:pt x="1678160" y="791369"/>
                </a:lnTo>
                <a:lnTo>
                  <a:pt x="1722573" y="847725"/>
                </a:lnTo>
                <a:lnTo>
                  <a:pt x="1765399" y="905669"/>
                </a:lnTo>
                <a:lnTo>
                  <a:pt x="1806639" y="965200"/>
                </a:lnTo>
                <a:lnTo>
                  <a:pt x="1846293" y="1025525"/>
                </a:lnTo>
                <a:lnTo>
                  <a:pt x="1882775" y="1086644"/>
                </a:lnTo>
                <a:lnTo>
                  <a:pt x="724558" y="1756086"/>
                </a:lnTo>
                <a:lnTo>
                  <a:pt x="0" y="1337763"/>
                </a:lnTo>
                <a:close/>
              </a:path>
            </a:pathLst>
          </a:custGeom>
          <a:solidFill>
            <a:srgbClr val="EC6E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Freeform 29">
            <a:extLst>
              <a:ext uri="{FF2B5EF4-FFF2-40B4-BE49-F238E27FC236}">
                <a16:creationId xmlns:a16="http://schemas.microsoft.com/office/drawing/2014/main" xmlns="" id="{B2E740ED-62A6-48EA-811E-30757ECD3B59}"/>
              </a:ext>
            </a:extLst>
          </p:cNvPr>
          <p:cNvSpPr>
            <a:spLocks/>
          </p:cNvSpPr>
          <p:nvPr/>
        </p:nvSpPr>
        <p:spPr bwMode="auto">
          <a:xfrm>
            <a:off x="10142334" y="2559160"/>
            <a:ext cx="1450085" cy="2174875"/>
          </a:xfrm>
          <a:custGeom>
            <a:avLst/>
            <a:gdLst>
              <a:gd name="connsiteX0" fmla="*/ 1158779 w 1450085"/>
              <a:gd name="connsiteY0" fmla="*/ 0 h 2174875"/>
              <a:gd name="connsiteX1" fmla="*/ 1193704 w 1450085"/>
              <a:gd name="connsiteY1" fmla="*/ 62706 h 2174875"/>
              <a:gd name="connsiteX2" fmla="*/ 1227041 w 1450085"/>
              <a:gd name="connsiteY2" fmla="*/ 127794 h 2174875"/>
              <a:gd name="connsiteX3" fmla="*/ 1257998 w 1450085"/>
              <a:gd name="connsiteY3" fmla="*/ 192088 h 2174875"/>
              <a:gd name="connsiteX4" fmla="*/ 1286573 w 1450085"/>
              <a:gd name="connsiteY4" fmla="*/ 258763 h 2174875"/>
              <a:gd name="connsiteX5" fmla="*/ 1312766 w 1450085"/>
              <a:gd name="connsiteY5" fmla="*/ 324644 h 2174875"/>
              <a:gd name="connsiteX6" fmla="*/ 1337373 w 1450085"/>
              <a:gd name="connsiteY6" fmla="*/ 392906 h 2174875"/>
              <a:gd name="connsiteX7" fmla="*/ 1358010 w 1450085"/>
              <a:gd name="connsiteY7" fmla="*/ 460375 h 2174875"/>
              <a:gd name="connsiteX8" fmla="*/ 1376266 w 1450085"/>
              <a:gd name="connsiteY8" fmla="*/ 528638 h 2174875"/>
              <a:gd name="connsiteX9" fmla="*/ 1395316 w 1450085"/>
              <a:gd name="connsiteY9" fmla="*/ 597694 h 2174875"/>
              <a:gd name="connsiteX10" fmla="*/ 1408810 w 1450085"/>
              <a:gd name="connsiteY10" fmla="*/ 667544 h 2174875"/>
              <a:gd name="connsiteX11" fmla="*/ 1422304 w 1450085"/>
              <a:gd name="connsiteY11" fmla="*/ 735806 h 2174875"/>
              <a:gd name="connsiteX12" fmla="*/ 1431829 w 1450085"/>
              <a:gd name="connsiteY12" fmla="*/ 806450 h 2174875"/>
              <a:gd name="connsiteX13" fmla="*/ 1438973 w 1450085"/>
              <a:gd name="connsiteY13" fmla="*/ 876300 h 2174875"/>
              <a:gd name="connsiteX14" fmla="*/ 1445323 w 1450085"/>
              <a:gd name="connsiteY14" fmla="*/ 946150 h 2174875"/>
              <a:gd name="connsiteX15" fmla="*/ 1448498 w 1450085"/>
              <a:gd name="connsiteY15" fmla="*/ 1016794 h 2174875"/>
              <a:gd name="connsiteX16" fmla="*/ 1450085 w 1450085"/>
              <a:gd name="connsiteY16" fmla="*/ 1086644 h 2174875"/>
              <a:gd name="connsiteX17" fmla="*/ 1448498 w 1450085"/>
              <a:gd name="connsiteY17" fmla="*/ 1158081 h 2174875"/>
              <a:gd name="connsiteX18" fmla="*/ 1445323 w 1450085"/>
              <a:gd name="connsiteY18" fmla="*/ 1228725 h 2174875"/>
              <a:gd name="connsiteX19" fmla="*/ 1438973 w 1450085"/>
              <a:gd name="connsiteY19" fmla="*/ 1298575 h 2174875"/>
              <a:gd name="connsiteX20" fmla="*/ 1431829 w 1450085"/>
              <a:gd name="connsiteY20" fmla="*/ 1368425 h 2174875"/>
              <a:gd name="connsiteX21" fmla="*/ 1422304 w 1450085"/>
              <a:gd name="connsiteY21" fmla="*/ 1439069 h 2174875"/>
              <a:gd name="connsiteX22" fmla="*/ 1408810 w 1450085"/>
              <a:gd name="connsiteY22" fmla="*/ 1507331 h 2174875"/>
              <a:gd name="connsiteX23" fmla="*/ 1395316 w 1450085"/>
              <a:gd name="connsiteY23" fmla="*/ 1577181 h 2174875"/>
              <a:gd name="connsiteX24" fmla="*/ 1376266 w 1450085"/>
              <a:gd name="connsiteY24" fmla="*/ 1646238 h 2174875"/>
              <a:gd name="connsiteX25" fmla="*/ 1358010 w 1450085"/>
              <a:gd name="connsiteY25" fmla="*/ 1714500 h 2174875"/>
              <a:gd name="connsiteX26" fmla="*/ 1337373 w 1450085"/>
              <a:gd name="connsiteY26" fmla="*/ 1781969 h 2174875"/>
              <a:gd name="connsiteX27" fmla="*/ 1312766 w 1450085"/>
              <a:gd name="connsiteY27" fmla="*/ 1850231 h 2174875"/>
              <a:gd name="connsiteX28" fmla="*/ 1286573 w 1450085"/>
              <a:gd name="connsiteY28" fmla="*/ 1916113 h 2174875"/>
              <a:gd name="connsiteX29" fmla="*/ 1257998 w 1450085"/>
              <a:gd name="connsiteY29" fmla="*/ 1982788 h 2174875"/>
              <a:gd name="connsiteX30" fmla="*/ 1227041 w 1450085"/>
              <a:gd name="connsiteY30" fmla="*/ 2047081 h 2174875"/>
              <a:gd name="connsiteX31" fmla="*/ 1193704 w 1450085"/>
              <a:gd name="connsiteY31" fmla="*/ 2112169 h 2174875"/>
              <a:gd name="connsiteX32" fmla="*/ 1158779 w 1450085"/>
              <a:gd name="connsiteY32" fmla="*/ 2174875 h 2174875"/>
              <a:gd name="connsiteX33" fmla="*/ 1966 w 1450085"/>
              <a:gd name="connsiteY33" fmla="*/ 1507090 h 2174875"/>
              <a:gd name="connsiteX34" fmla="*/ 0 w 1450085"/>
              <a:gd name="connsiteY34" fmla="*/ 667945 h 217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50085" h="2174875">
                <a:moveTo>
                  <a:pt x="1158779" y="0"/>
                </a:moveTo>
                <a:lnTo>
                  <a:pt x="1193704" y="62706"/>
                </a:lnTo>
                <a:lnTo>
                  <a:pt x="1227041" y="127794"/>
                </a:lnTo>
                <a:lnTo>
                  <a:pt x="1257998" y="192088"/>
                </a:lnTo>
                <a:lnTo>
                  <a:pt x="1286573" y="258763"/>
                </a:lnTo>
                <a:lnTo>
                  <a:pt x="1312766" y="324644"/>
                </a:lnTo>
                <a:lnTo>
                  <a:pt x="1337373" y="392906"/>
                </a:lnTo>
                <a:lnTo>
                  <a:pt x="1358010" y="460375"/>
                </a:lnTo>
                <a:lnTo>
                  <a:pt x="1376266" y="528638"/>
                </a:lnTo>
                <a:lnTo>
                  <a:pt x="1395316" y="597694"/>
                </a:lnTo>
                <a:lnTo>
                  <a:pt x="1408810" y="667544"/>
                </a:lnTo>
                <a:lnTo>
                  <a:pt x="1422304" y="735806"/>
                </a:lnTo>
                <a:lnTo>
                  <a:pt x="1431829" y="806450"/>
                </a:lnTo>
                <a:lnTo>
                  <a:pt x="1438973" y="876300"/>
                </a:lnTo>
                <a:lnTo>
                  <a:pt x="1445323" y="946150"/>
                </a:lnTo>
                <a:lnTo>
                  <a:pt x="1448498" y="1016794"/>
                </a:lnTo>
                <a:lnTo>
                  <a:pt x="1450085" y="1086644"/>
                </a:lnTo>
                <a:lnTo>
                  <a:pt x="1448498" y="1158081"/>
                </a:lnTo>
                <a:lnTo>
                  <a:pt x="1445323" y="1228725"/>
                </a:lnTo>
                <a:lnTo>
                  <a:pt x="1438973" y="1298575"/>
                </a:lnTo>
                <a:lnTo>
                  <a:pt x="1431829" y="1368425"/>
                </a:lnTo>
                <a:lnTo>
                  <a:pt x="1422304" y="1439069"/>
                </a:lnTo>
                <a:lnTo>
                  <a:pt x="1408810" y="1507331"/>
                </a:lnTo>
                <a:lnTo>
                  <a:pt x="1395316" y="1577181"/>
                </a:lnTo>
                <a:lnTo>
                  <a:pt x="1376266" y="1646238"/>
                </a:lnTo>
                <a:lnTo>
                  <a:pt x="1358010" y="1714500"/>
                </a:lnTo>
                <a:lnTo>
                  <a:pt x="1337373" y="1781969"/>
                </a:lnTo>
                <a:lnTo>
                  <a:pt x="1312766" y="1850231"/>
                </a:lnTo>
                <a:lnTo>
                  <a:pt x="1286573" y="1916113"/>
                </a:lnTo>
                <a:lnTo>
                  <a:pt x="1257998" y="1982788"/>
                </a:lnTo>
                <a:lnTo>
                  <a:pt x="1227041" y="2047081"/>
                </a:lnTo>
                <a:lnTo>
                  <a:pt x="1193704" y="2112169"/>
                </a:lnTo>
                <a:lnTo>
                  <a:pt x="1158779" y="2174875"/>
                </a:lnTo>
                <a:lnTo>
                  <a:pt x="1966" y="1507090"/>
                </a:lnTo>
                <a:lnTo>
                  <a:pt x="0" y="667945"/>
                </a:lnTo>
                <a:close/>
              </a:path>
            </a:pathLst>
          </a:custGeom>
          <a:solidFill>
            <a:srgbClr val="F4CF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Freeform 30">
            <a:extLst>
              <a:ext uri="{FF2B5EF4-FFF2-40B4-BE49-F238E27FC236}">
                <a16:creationId xmlns:a16="http://schemas.microsoft.com/office/drawing/2014/main" xmlns="" id="{DBAE8384-8769-4491-92CC-9DCFF9807BA5}"/>
              </a:ext>
            </a:extLst>
          </p:cNvPr>
          <p:cNvSpPr>
            <a:spLocks/>
          </p:cNvSpPr>
          <p:nvPr/>
        </p:nvSpPr>
        <p:spPr bwMode="auto">
          <a:xfrm>
            <a:off x="9384206" y="4123079"/>
            <a:ext cx="1882775" cy="1755543"/>
          </a:xfrm>
          <a:custGeom>
            <a:avLst/>
            <a:gdLst>
              <a:gd name="connsiteX0" fmla="*/ 726555 w 1882775"/>
              <a:gd name="connsiteY0" fmla="*/ 0 h 1755543"/>
              <a:gd name="connsiteX1" fmla="*/ 1882775 w 1882775"/>
              <a:gd name="connsiteY1" fmla="*/ 667312 h 1755543"/>
              <a:gd name="connsiteX2" fmla="*/ 1846293 w 1882775"/>
              <a:gd name="connsiteY2" fmla="*/ 730018 h 1755543"/>
              <a:gd name="connsiteX3" fmla="*/ 1806639 w 1882775"/>
              <a:gd name="connsiteY3" fmla="*/ 790343 h 1755543"/>
              <a:gd name="connsiteX4" fmla="*/ 1765399 w 1882775"/>
              <a:gd name="connsiteY4" fmla="*/ 849874 h 1755543"/>
              <a:gd name="connsiteX5" fmla="*/ 1722573 w 1882775"/>
              <a:gd name="connsiteY5" fmla="*/ 907818 h 1755543"/>
              <a:gd name="connsiteX6" fmla="*/ 1678160 w 1882775"/>
              <a:gd name="connsiteY6" fmla="*/ 964174 h 1755543"/>
              <a:gd name="connsiteX7" fmla="*/ 1631368 w 1882775"/>
              <a:gd name="connsiteY7" fmla="*/ 1018149 h 1755543"/>
              <a:gd name="connsiteX8" fmla="*/ 1583784 w 1882775"/>
              <a:gd name="connsiteY8" fmla="*/ 1071331 h 1755543"/>
              <a:gd name="connsiteX9" fmla="*/ 1533819 w 1882775"/>
              <a:gd name="connsiteY9" fmla="*/ 1121337 h 1755543"/>
              <a:gd name="connsiteX10" fmla="*/ 1483855 w 1882775"/>
              <a:gd name="connsiteY10" fmla="*/ 1171343 h 1755543"/>
              <a:gd name="connsiteX11" fmla="*/ 1429926 w 1882775"/>
              <a:gd name="connsiteY11" fmla="*/ 1218968 h 1755543"/>
              <a:gd name="connsiteX12" fmla="*/ 1376789 w 1882775"/>
              <a:gd name="connsiteY12" fmla="*/ 1265006 h 1755543"/>
              <a:gd name="connsiteX13" fmla="*/ 1322067 w 1882775"/>
              <a:gd name="connsiteY13" fmla="*/ 1307074 h 1755543"/>
              <a:gd name="connsiteX14" fmla="*/ 1264172 w 1882775"/>
              <a:gd name="connsiteY14" fmla="*/ 1349937 h 1755543"/>
              <a:gd name="connsiteX15" fmla="*/ 1206277 w 1882775"/>
              <a:gd name="connsiteY15" fmla="*/ 1389624 h 1755543"/>
              <a:gd name="connsiteX16" fmla="*/ 1148382 w 1882775"/>
              <a:gd name="connsiteY16" fmla="*/ 1427724 h 1755543"/>
              <a:gd name="connsiteX17" fmla="*/ 1087315 w 1882775"/>
              <a:gd name="connsiteY17" fmla="*/ 1464237 h 1755543"/>
              <a:gd name="connsiteX18" fmla="*/ 1027040 w 1882775"/>
              <a:gd name="connsiteY18" fmla="*/ 1497574 h 1755543"/>
              <a:gd name="connsiteX19" fmla="*/ 962801 w 1882775"/>
              <a:gd name="connsiteY19" fmla="*/ 1531706 h 1755543"/>
              <a:gd name="connsiteX20" fmla="*/ 900147 w 1882775"/>
              <a:gd name="connsiteY20" fmla="*/ 1560281 h 1755543"/>
              <a:gd name="connsiteX21" fmla="*/ 835115 w 1882775"/>
              <a:gd name="connsiteY21" fmla="*/ 1589649 h 1755543"/>
              <a:gd name="connsiteX22" fmla="*/ 769289 w 1882775"/>
              <a:gd name="connsiteY22" fmla="*/ 1615049 h 1755543"/>
              <a:gd name="connsiteX23" fmla="*/ 701877 w 1882775"/>
              <a:gd name="connsiteY23" fmla="*/ 1639656 h 1755543"/>
              <a:gd name="connsiteX24" fmla="*/ 635258 w 1882775"/>
              <a:gd name="connsiteY24" fmla="*/ 1661087 h 1755543"/>
              <a:gd name="connsiteX25" fmla="*/ 568640 w 1882775"/>
              <a:gd name="connsiteY25" fmla="*/ 1680931 h 1755543"/>
              <a:gd name="connsiteX26" fmla="*/ 498055 w 1882775"/>
              <a:gd name="connsiteY26" fmla="*/ 1697599 h 1755543"/>
              <a:gd name="connsiteX27" fmla="*/ 429850 w 1882775"/>
              <a:gd name="connsiteY27" fmla="*/ 1712681 h 1755543"/>
              <a:gd name="connsiteX28" fmla="*/ 359266 w 1882775"/>
              <a:gd name="connsiteY28" fmla="*/ 1726174 h 1755543"/>
              <a:gd name="connsiteX29" fmla="*/ 287889 w 1882775"/>
              <a:gd name="connsiteY29" fmla="*/ 1737287 h 1755543"/>
              <a:gd name="connsiteX30" fmla="*/ 216511 w 1882775"/>
              <a:gd name="connsiteY30" fmla="*/ 1744431 h 1755543"/>
              <a:gd name="connsiteX31" fmla="*/ 145134 w 1882775"/>
              <a:gd name="connsiteY31" fmla="*/ 1750781 h 1755543"/>
              <a:gd name="connsiteX32" fmla="*/ 72964 w 1882775"/>
              <a:gd name="connsiteY32" fmla="*/ 1753956 h 1755543"/>
              <a:gd name="connsiteX33" fmla="*/ 0 w 1882775"/>
              <a:gd name="connsiteY33" fmla="*/ 1755543 h 1755543"/>
              <a:gd name="connsiteX34" fmla="*/ 0 w 1882775"/>
              <a:gd name="connsiteY34" fmla="*/ 418079 h 175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82775" h="1755543">
                <a:moveTo>
                  <a:pt x="726555" y="0"/>
                </a:moveTo>
                <a:lnTo>
                  <a:pt x="1882775" y="667312"/>
                </a:lnTo>
                <a:lnTo>
                  <a:pt x="1846293" y="730018"/>
                </a:lnTo>
                <a:lnTo>
                  <a:pt x="1806639" y="790343"/>
                </a:lnTo>
                <a:lnTo>
                  <a:pt x="1765399" y="849874"/>
                </a:lnTo>
                <a:lnTo>
                  <a:pt x="1722573" y="907818"/>
                </a:lnTo>
                <a:lnTo>
                  <a:pt x="1678160" y="964174"/>
                </a:lnTo>
                <a:lnTo>
                  <a:pt x="1631368" y="1018149"/>
                </a:lnTo>
                <a:lnTo>
                  <a:pt x="1583784" y="1071331"/>
                </a:lnTo>
                <a:lnTo>
                  <a:pt x="1533819" y="1121337"/>
                </a:lnTo>
                <a:lnTo>
                  <a:pt x="1483855" y="1171343"/>
                </a:lnTo>
                <a:lnTo>
                  <a:pt x="1429926" y="1218968"/>
                </a:lnTo>
                <a:lnTo>
                  <a:pt x="1376789" y="1265006"/>
                </a:lnTo>
                <a:lnTo>
                  <a:pt x="1322067" y="1307074"/>
                </a:lnTo>
                <a:lnTo>
                  <a:pt x="1264172" y="1349937"/>
                </a:lnTo>
                <a:lnTo>
                  <a:pt x="1206277" y="1389624"/>
                </a:lnTo>
                <a:lnTo>
                  <a:pt x="1148382" y="1427724"/>
                </a:lnTo>
                <a:lnTo>
                  <a:pt x="1087315" y="1464237"/>
                </a:lnTo>
                <a:lnTo>
                  <a:pt x="1027040" y="1497574"/>
                </a:lnTo>
                <a:lnTo>
                  <a:pt x="962801" y="1531706"/>
                </a:lnTo>
                <a:lnTo>
                  <a:pt x="900147" y="1560281"/>
                </a:lnTo>
                <a:lnTo>
                  <a:pt x="835115" y="1589649"/>
                </a:lnTo>
                <a:lnTo>
                  <a:pt x="769289" y="1615049"/>
                </a:lnTo>
                <a:lnTo>
                  <a:pt x="701877" y="1639656"/>
                </a:lnTo>
                <a:lnTo>
                  <a:pt x="635258" y="1661087"/>
                </a:lnTo>
                <a:lnTo>
                  <a:pt x="568640" y="1680931"/>
                </a:lnTo>
                <a:lnTo>
                  <a:pt x="498055" y="1697599"/>
                </a:lnTo>
                <a:lnTo>
                  <a:pt x="429850" y="1712681"/>
                </a:lnTo>
                <a:lnTo>
                  <a:pt x="359266" y="1726174"/>
                </a:lnTo>
                <a:lnTo>
                  <a:pt x="287889" y="1737287"/>
                </a:lnTo>
                <a:lnTo>
                  <a:pt x="216511" y="1744431"/>
                </a:lnTo>
                <a:lnTo>
                  <a:pt x="145134" y="1750781"/>
                </a:lnTo>
                <a:lnTo>
                  <a:pt x="72964" y="1753956"/>
                </a:lnTo>
                <a:lnTo>
                  <a:pt x="0" y="1755543"/>
                </a:lnTo>
                <a:lnTo>
                  <a:pt x="0" y="418079"/>
                </a:lnTo>
                <a:close/>
              </a:path>
            </a:pathLst>
          </a:custGeom>
          <a:solidFill>
            <a:srgbClr val="5DC3A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Freeform 31">
            <a:extLst>
              <a:ext uri="{FF2B5EF4-FFF2-40B4-BE49-F238E27FC236}">
                <a16:creationId xmlns:a16="http://schemas.microsoft.com/office/drawing/2014/main" xmlns="" id="{7BA691C2-A531-4BE9-BCEB-3DF61AA53E58}"/>
              </a:ext>
            </a:extLst>
          </p:cNvPr>
          <p:cNvSpPr>
            <a:spLocks/>
          </p:cNvSpPr>
          <p:nvPr/>
        </p:nvSpPr>
        <p:spPr bwMode="auto">
          <a:xfrm>
            <a:off x="7434756" y="4122171"/>
            <a:ext cx="1882775" cy="1756451"/>
          </a:xfrm>
          <a:custGeom>
            <a:avLst/>
            <a:gdLst>
              <a:gd name="connsiteX0" fmla="*/ 1157792 w 1882775"/>
              <a:gd name="connsiteY0" fmla="*/ 0 h 1756451"/>
              <a:gd name="connsiteX1" fmla="*/ 1882775 w 1882775"/>
              <a:gd name="connsiteY1" fmla="*/ 418569 h 1756451"/>
              <a:gd name="connsiteX2" fmla="*/ 1882775 w 1882775"/>
              <a:gd name="connsiteY2" fmla="*/ 1756451 h 1756451"/>
              <a:gd name="connsiteX3" fmla="*/ 1810605 w 1882775"/>
              <a:gd name="connsiteY3" fmla="*/ 1754864 h 1756451"/>
              <a:gd name="connsiteX4" fmla="*/ 1737641 w 1882775"/>
              <a:gd name="connsiteY4" fmla="*/ 1751689 h 1756451"/>
              <a:gd name="connsiteX5" fmla="*/ 1666264 w 1882775"/>
              <a:gd name="connsiteY5" fmla="*/ 1745339 h 1756451"/>
              <a:gd name="connsiteX6" fmla="*/ 1594887 w 1882775"/>
              <a:gd name="connsiteY6" fmla="*/ 1738195 h 1756451"/>
              <a:gd name="connsiteX7" fmla="*/ 1524302 w 1882775"/>
              <a:gd name="connsiteY7" fmla="*/ 1727082 h 1756451"/>
              <a:gd name="connsiteX8" fmla="*/ 1454511 w 1882775"/>
              <a:gd name="connsiteY8" fmla="*/ 1713589 h 1756451"/>
              <a:gd name="connsiteX9" fmla="*/ 1384720 w 1882775"/>
              <a:gd name="connsiteY9" fmla="*/ 1698507 h 1756451"/>
              <a:gd name="connsiteX10" fmla="*/ 1315722 w 1882775"/>
              <a:gd name="connsiteY10" fmla="*/ 1681839 h 1756451"/>
              <a:gd name="connsiteX11" fmla="*/ 1247517 w 1882775"/>
              <a:gd name="connsiteY11" fmla="*/ 1661995 h 1756451"/>
              <a:gd name="connsiteX12" fmla="*/ 1180898 w 1882775"/>
              <a:gd name="connsiteY12" fmla="*/ 1640564 h 1756451"/>
              <a:gd name="connsiteX13" fmla="*/ 1113486 w 1882775"/>
              <a:gd name="connsiteY13" fmla="*/ 1615957 h 1756451"/>
              <a:gd name="connsiteX14" fmla="*/ 1047661 w 1882775"/>
              <a:gd name="connsiteY14" fmla="*/ 1590557 h 1756451"/>
              <a:gd name="connsiteX15" fmla="*/ 984214 w 1882775"/>
              <a:gd name="connsiteY15" fmla="*/ 1561189 h 1756451"/>
              <a:gd name="connsiteX16" fmla="*/ 919974 w 1882775"/>
              <a:gd name="connsiteY16" fmla="*/ 1532614 h 1756451"/>
              <a:gd name="connsiteX17" fmla="*/ 857321 w 1882775"/>
              <a:gd name="connsiteY17" fmla="*/ 1498482 h 1756451"/>
              <a:gd name="connsiteX18" fmla="*/ 795461 w 1882775"/>
              <a:gd name="connsiteY18" fmla="*/ 1465145 h 1756451"/>
              <a:gd name="connsiteX19" fmla="*/ 735980 w 1882775"/>
              <a:gd name="connsiteY19" fmla="*/ 1428632 h 1756451"/>
              <a:gd name="connsiteX20" fmla="*/ 676499 w 1882775"/>
              <a:gd name="connsiteY20" fmla="*/ 1390532 h 1756451"/>
              <a:gd name="connsiteX21" fmla="*/ 618604 w 1882775"/>
              <a:gd name="connsiteY21" fmla="*/ 1350845 h 1756451"/>
              <a:gd name="connsiteX22" fmla="*/ 562295 w 1882775"/>
              <a:gd name="connsiteY22" fmla="*/ 1307982 h 1756451"/>
              <a:gd name="connsiteX23" fmla="*/ 505986 w 1882775"/>
              <a:gd name="connsiteY23" fmla="*/ 1265914 h 1756451"/>
              <a:gd name="connsiteX24" fmla="*/ 452850 w 1882775"/>
              <a:gd name="connsiteY24" fmla="*/ 1219876 h 1756451"/>
              <a:gd name="connsiteX25" fmla="*/ 398920 w 1882775"/>
              <a:gd name="connsiteY25" fmla="*/ 1172251 h 1756451"/>
              <a:gd name="connsiteX26" fmla="*/ 348956 w 1882775"/>
              <a:gd name="connsiteY26" fmla="*/ 1122245 h 1756451"/>
              <a:gd name="connsiteX27" fmla="*/ 298992 w 1882775"/>
              <a:gd name="connsiteY27" fmla="*/ 1072239 h 1756451"/>
              <a:gd name="connsiteX28" fmla="*/ 251407 w 1882775"/>
              <a:gd name="connsiteY28" fmla="*/ 1019057 h 1756451"/>
              <a:gd name="connsiteX29" fmla="*/ 206201 w 1882775"/>
              <a:gd name="connsiteY29" fmla="*/ 965082 h 1756451"/>
              <a:gd name="connsiteX30" fmla="*/ 160203 w 1882775"/>
              <a:gd name="connsiteY30" fmla="*/ 908726 h 1756451"/>
              <a:gd name="connsiteX31" fmla="*/ 117376 w 1882775"/>
              <a:gd name="connsiteY31" fmla="*/ 850782 h 1756451"/>
              <a:gd name="connsiteX32" fmla="*/ 76136 w 1882775"/>
              <a:gd name="connsiteY32" fmla="*/ 791251 h 1756451"/>
              <a:gd name="connsiteX33" fmla="*/ 36482 w 1882775"/>
              <a:gd name="connsiteY33" fmla="*/ 730926 h 1756451"/>
              <a:gd name="connsiteX34" fmla="*/ 0 w 1882775"/>
              <a:gd name="connsiteY34" fmla="*/ 668220 h 175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82775" h="1756451">
                <a:moveTo>
                  <a:pt x="1157792" y="0"/>
                </a:moveTo>
                <a:lnTo>
                  <a:pt x="1882775" y="418569"/>
                </a:lnTo>
                <a:lnTo>
                  <a:pt x="1882775" y="1756451"/>
                </a:lnTo>
                <a:lnTo>
                  <a:pt x="1810605" y="1754864"/>
                </a:lnTo>
                <a:lnTo>
                  <a:pt x="1737641" y="1751689"/>
                </a:lnTo>
                <a:lnTo>
                  <a:pt x="1666264" y="1745339"/>
                </a:lnTo>
                <a:lnTo>
                  <a:pt x="1594887" y="1738195"/>
                </a:lnTo>
                <a:lnTo>
                  <a:pt x="1524302" y="1727082"/>
                </a:lnTo>
                <a:lnTo>
                  <a:pt x="1454511" y="1713589"/>
                </a:lnTo>
                <a:lnTo>
                  <a:pt x="1384720" y="1698507"/>
                </a:lnTo>
                <a:lnTo>
                  <a:pt x="1315722" y="1681839"/>
                </a:lnTo>
                <a:lnTo>
                  <a:pt x="1247517" y="1661995"/>
                </a:lnTo>
                <a:lnTo>
                  <a:pt x="1180898" y="1640564"/>
                </a:lnTo>
                <a:lnTo>
                  <a:pt x="1113486" y="1615957"/>
                </a:lnTo>
                <a:lnTo>
                  <a:pt x="1047661" y="1590557"/>
                </a:lnTo>
                <a:lnTo>
                  <a:pt x="984214" y="1561189"/>
                </a:lnTo>
                <a:lnTo>
                  <a:pt x="919974" y="1532614"/>
                </a:lnTo>
                <a:lnTo>
                  <a:pt x="857321" y="1498482"/>
                </a:lnTo>
                <a:lnTo>
                  <a:pt x="795461" y="1465145"/>
                </a:lnTo>
                <a:lnTo>
                  <a:pt x="735980" y="1428632"/>
                </a:lnTo>
                <a:lnTo>
                  <a:pt x="676499" y="1390532"/>
                </a:lnTo>
                <a:lnTo>
                  <a:pt x="618604" y="1350845"/>
                </a:lnTo>
                <a:lnTo>
                  <a:pt x="562295" y="1307982"/>
                </a:lnTo>
                <a:lnTo>
                  <a:pt x="505986" y="1265914"/>
                </a:lnTo>
                <a:lnTo>
                  <a:pt x="452850" y="1219876"/>
                </a:lnTo>
                <a:lnTo>
                  <a:pt x="398920" y="1172251"/>
                </a:lnTo>
                <a:lnTo>
                  <a:pt x="348956" y="1122245"/>
                </a:lnTo>
                <a:lnTo>
                  <a:pt x="298992" y="1072239"/>
                </a:lnTo>
                <a:lnTo>
                  <a:pt x="251407" y="1019057"/>
                </a:lnTo>
                <a:lnTo>
                  <a:pt x="206201" y="965082"/>
                </a:lnTo>
                <a:lnTo>
                  <a:pt x="160203" y="908726"/>
                </a:lnTo>
                <a:lnTo>
                  <a:pt x="117376" y="850782"/>
                </a:lnTo>
                <a:lnTo>
                  <a:pt x="76136" y="791251"/>
                </a:lnTo>
                <a:lnTo>
                  <a:pt x="36482" y="730926"/>
                </a:lnTo>
                <a:lnTo>
                  <a:pt x="0" y="668220"/>
                </a:lnTo>
                <a:close/>
              </a:path>
            </a:pathLst>
          </a:custGeom>
          <a:solidFill>
            <a:srgbClr val="5FAB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Freeform 32">
            <a:extLst>
              <a:ext uri="{FF2B5EF4-FFF2-40B4-BE49-F238E27FC236}">
                <a16:creationId xmlns:a16="http://schemas.microsoft.com/office/drawing/2014/main" xmlns="" id="{A0A95094-DF4A-4C08-8D93-86E85AA4CC8C}"/>
              </a:ext>
            </a:extLst>
          </p:cNvPr>
          <p:cNvSpPr>
            <a:spLocks/>
          </p:cNvSpPr>
          <p:nvPr/>
        </p:nvSpPr>
        <p:spPr bwMode="auto">
          <a:xfrm>
            <a:off x="7109318" y="2559160"/>
            <a:ext cx="1450117" cy="2174875"/>
          </a:xfrm>
          <a:custGeom>
            <a:avLst/>
            <a:gdLst>
              <a:gd name="connsiteX0" fmla="*/ 291306 w 1450117"/>
              <a:gd name="connsiteY0" fmla="*/ 0 h 2174875"/>
              <a:gd name="connsiteX1" fmla="*/ 1448906 w 1450117"/>
              <a:gd name="connsiteY1" fmla="*/ 667265 h 2174875"/>
              <a:gd name="connsiteX2" fmla="*/ 1450117 w 1450117"/>
              <a:gd name="connsiteY2" fmla="*/ 1505937 h 2174875"/>
              <a:gd name="connsiteX3" fmla="*/ 291306 w 1450117"/>
              <a:gd name="connsiteY3" fmla="*/ 2174875 h 2174875"/>
              <a:gd name="connsiteX4" fmla="*/ 256381 w 1450117"/>
              <a:gd name="connsiteY4" fmla="*/ 2112169 h 2174875"/>
              <a:gd name="connsiteX5" fmla="*/ 224631 w 1450117"/>
              <a:gd name="connsiteY5" fmla="*/ 2047081 h 2174875"/>
              <a:gd name="connsiteX6" fmla="*/ 192088 w 1450117"/>
              <a:gd name="connsiteY6" fmla="*/ 1982788 h 2174875"/>
              <a:gd name="connsiteX7" fmla="*/ 165100 w 1450117"/>
              <a:gd name="connsiteY7" fmla="*/ 1916113 h 2174875"/>
              <a:gd name="connsiteX8" fmla="*/ 137319 w 1450117"/>
              <a:gd name="connsiteY8" fmla="*/ 1850231 h 2174875"/>
              <a:gd name="connsiteX9" fmla="*/ 114300 w 1450117"/>
              <a:gd name="connsiteY9" fmla="*/ 1781969 h 2174875"/>
              <a:gd name="connsiteX10" fmla="*/ 92869 w 1450117"/>
              <a:gd name="connsiteY10" fmla="*/ 1714500 h 2174875"/>
              <a:gd name="connsiteX11" fmla="*/ 73819 w 1450117"/>
              <a:gd name="connsiteY11" fmla="*/ 1646238 h 2174875"/>
              <a:gd name="connsiteX12" fmla="*/ 56356 w 1450117"/>
              <a:gd name="connsiteY12" fmla="*/ 1577181 h 2174875"/>
              <a:gd name="connsiteX13" fmla="*/ 41275 w 1450117"/>
              <a:gd name="connsiteY13" fmla="*/ 1507331 h 2174875"/>
              <a:gd name="connsiteX14" fmla="*/ 29369 w 1450117"/>
              <a:gd name="connsiteY14" fmla="*/ 1439069 h 2174875"/>
              <a:gd name="connsiteX15" fmla="*/ 18256 w 1450117"/>
              <a:gd name="connsiteY15" fmla="*/ 1368425 h 2174875"/>
              <a:gd name="connsiteX16" fmla="*/ 11113 w 1450117"/>
              <a:gd name="connsiteY16" fmla="*/ 1298575 h 2174875"/>
              <a:gd name="connsiteX17" fmla="*/ 4763 w 1450117"/>
              <a:gd name="connsiteY17" fmla="*/ 1228725 h 2174875"/>
              <a:gd name="connsiteX18" fmla="*/ 1588 w 1450117"/>
              <a:gd name="connsiteY18" fmla="*/ 1158081 h 2174875"/>
              <a:gd name="connsiteX19" fmla="*/ 0 w 1450117"/>
              <a:gd name="connsiteY19" fmla="*/ 1086644 h 2174875"/>
              <a:gd name="connsiteX20" fmla="*/ 1588 w 1450117"/>
              <a:gd name="connsiteY20" fmla="*/ 1016794 h 2174875"/>
              <a:gd name="connsiteX21" fmla="*/ 4763 w 1450117"/>
              <a:gd name="connsiteY21" fmla="*/ 946150 h 2174875"/>
              <a:gd name="connsiteX22" fmla="*/ 11113 w 1450117"/>
              <a:gd name="connsiteY22" fmla="*/ 876300 h 2174875"/>
              <a:gd name="connsiteX23" fmla="*/ 18256 w 1450117"/>
              <a:gd name="connsiteY23" fmla="*/ 806450 h 2174875"/>
              <a:gd name="connsiteX24" fmla="*/ 29369 w 1450117"/>
              <a:gd name="connsiteY24" fmla="*/ 735806 h 2174875"/>
              <a:gd name="connsiteX25" fmla="*/ 41275 w 1450117"/>
              <a:gd name="connsiteY25" fmla="*/ 667544 h 2174875"/>
              <a:gd name="connsiteX26" fmla="*/ 56356 w 1450117"/>
              <a:gd name="connsiteY26" fmla="*/ 597694 h 2174875"/>
              <a:gd name="connsiteX27" fmla="*/ 73819 w 1450117"/>
              <a:gd name="connsiteY27" fmla="*/ 528638 h 2174875"/>
              <a:gd name="connsiteX28" fmla="*/ 92869 w 1450117"/>
              <a:gd name="connsiteY28" fmla="*/ 460375 h 2174875"/>
              <a:gd name="connsiteX29" fmla="*/ 114300 w 1450117"/>
              <a:gd name="connsiteY29" fmla="*/ 392906 h 2174875"/>
              <a:gd name="connsiteX30" fmla="*/ 137319 w 1450117"/>
              <a:gd name="connsiteY30" fmla="*/ 324644 h 2174875"/>
              <a:gd name="connsiteX31" fmla="*/ 165100 w 1450117"/>
              <a:gd name="connsiteY31" fmla="*/ 258763 h 2174875"/>
              <a:gd name="connsiteX32" fmla="*/ 192088 w 1450117"/>
              <a:gd name="connsiteY32" fmla="*/ 192088 h 2174875"/>
              <a:gd name="connsiteX33" fmla="*/ 224631 w 1450117"/>
              <a:gd name="connsiteY33" fmla="*/ 127794 h 2174875"/>
              <a:gd name="connsiteX34" fmla="*/ 256381 w 1450117"/>
              <a:gd name="connsiteY34" fmla="*/ 62706 h 217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50117" h="2174875">
                <a:moveTo>
                  <a:pt x="291306" y="0"/>
                </a:moveTo>
                <a:lnTo>
                  <a:pt x="1448906" y="667265"/>
                </a:lnTo>
                <a:lnTo>
                  <a:pt x="1450117" y="1505937"/>
                </a:lnTo>
                <a:lnTo>
                  <a:pt x="291306" y="2174875"/>
                </a:lnTo>
                <a:lnTo>
                  <a:pt x="256381" y="2112169"/>
                </a:lnTo>
                <a:lnTo>
                  <a:pt x="224631" y="2047081"/>
                </a:lnTo>
                <a:lnTo>
                  <a:pt x="192088" y="1982788"/>
                </a:lnTo>
                <a:lnTo>
                  <a:pt x="165100" y="1916113"/>
                </a:lnTo>
                <a:lnTo>
                  <a:pt x="137319" y="1850231"/>
                </a:lnTo>
                <a:lnTo>
                  <a:pt x="114300" y="1781969"/>
                </a:lnTo>
                <a:lnTo>
                  <a:pt x="92869" y="1714500"/>
                </a:lnTo>
                <a:lnTo>
                  <a:pt x="73819" y="1646238"/>
                </a:lnTo>
                <a:lnTo>
                  <a:pt x="56356" y="1577181"/>
                </a:lnTo>
                <a:lnTo>
                  <a:pt x="41275" y="1507331"/>
                </a:lnTo>
                <a:lnTo>
                  <a:pt x="29369" y="1439069"/>
                </a:lnTo>
                <a:lnTo>
                  <a:pt x="18256" y="1368425"/>
                </a:lnTo>
                <a:lnTo>
                  <a:pt x="11113" y="1298575"/>
                </a:lnTo>
                <a:lnTo>
                  <a:pt x="4763" y="1228725"/>
                </a:lnTo>
                <a:lnTo>
                  <a:pt x="1588" y="1158081"/>
                </a:lnTo>
                <a:lnTo>
                  <a:pt x="0" y="1086644"/>
                </a:lnTo>
                <a:lnTo>
                  <a:pt x="1588" y="1016794"/>
                </a:lnTo>
                <a:lnTo>
                  <a:pt x="4763" y="946150"/>
                </a:lnTo>
                <a:lnTo>
                  <a:pt x="11113" y="876300"/>
                </a:lnTo>
                <a:lnTo>
                  <a:pt x="18256" y="806450"/>
                </a:lnTo>
                <a:lnTo>
                  <a:pt x="29369" y="735806"/>
                </a:lnTo>
                <a:lnTo>
                  <a:pt x="41275" y="667544"/>
                </a:lnTo>
                <a:lnTo>
                  <a:pt x="56356" y="597694"/>
                </a:lnTo>
                <a:lnTo>
                  <a:pt x="73819" y="528638"/>
                </a:lnTo>
                <a:lnTo>
                  <a:pt x="92869" y="460375"/>
                </a:lnTo>
                <a:lnTo>
                  <a:pt x="114300" y="392906"/>
                </a:lnTo>
                <a:lnTo>
                  <a:pt x="137319" y="324644"/>
                </a:lnTo>
                <a:lnTo>
                  <a:pt x="165100" y="258763"/>
                </a:lnTo>
                <a:lnTo>
                  <a:pt x="192088" y="192088"/>
                </a:lnTo>
                <a:lnTo>
                  <a:pt x="224631" y="127794"/>
                </a:lnTo>
                <a:lnTo>
                  <a:pt x="256381" y="6270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Freeform 33">
            <a:extLst>
              <a:ext uri="{FF2B5EF4-FFF2-40B4-BE49-F238E27FC236}">
                <a16:creationId xmlns:a16="http://schemas.microsoft.com/office/drawing/2014/main" xmlns="" id="{1528C39C-22E6-4140-950A-D6E4A6C7D8A5}"/>
              </a:ext>
            </a:extLst>
          </p:cNvPr>
          <p:cNvSpPr>
            <a:spLocks/>
          </p:cNvSpPr>
          <p:nvPr/>
        </p:nvSpPr>
        <p:spPr bwMode="auto">
          <a:xfrm>
            <a:off x="7434756" y="1414572"/>
            <a:ext cx="1882775" cy="1754722"/>
          </a:xfrm>
          <a:custGeom>
            <a:avLst/>
            <a:gdLst>
              <a:gd name="connsiteX0" fmla="*/ 1810605 w 1882775"/>
              <a:gd name="connsiteY0" fmla="*/ 0 h 1754722"/>
              <a:gd name="connsiteX1" fmla="*/ 1882775 w 1882775"/>
              <a:gd name="connsiteY1" fmla="*/ 0 h 1754722"/>
              <a:gd name="connsiteX2" fmla="*/ 1882775 w 1882775"/>
              <a:gd name="connsiteY2" fmla="*/ 1337304 h 1754722"/>
              <a:gd name="connsiteX3" fmla="*/ 1155858 w 1882775"/>
              <a:gd name="connsiteY3" fmla="*/ 1754722 h 1754722"/>
              <a:gd name="connsiteX4" fmla="*/ 0 w 1882775"/>
              <a:gd name="connsiteY4" fmla="*/ 1086644 h 1754722"/>
              <a:gd name="connsiteX5" fmla="*/ 36482 w 1882775"/>
              <a:gd name="connsiteY5" fmla="*/ 1025525 h 1754722"/>
              <a:gd name="connsiteX6" fmla="*/ 76136 w 1882775"/>
              <a:gd name="connsiteY6" fmla="*/ 965200 h 1754722"/>
              <a:gd name="connsiteX7" fmla="*/ 117376 w 1882775"/>
              <a:gd name="connsiteY7" fmla="*/ 905669 h 1754722"/>
              <a:gd name="connsiteX8" fmla="*/ 160203 w 1882775"/>
              <a:gd name="connsiteY8" fmla="*/ 847725 h 1754722"/>
              <a:gd name="connsiteX9" fmla="*/ 206201 w 1882775"/>
              <a:gd name="connsiteY9" fmla="*/ 791369 h 1754722"/>
              <a:gd name="connsiteX10" fmla="*/ 251407 w 1882775"/>
              <a:gd name="connsiteY10" fmla="*/ 737394 h 1754722"/>
              <a:gd name="connsiteX11" fmla="*/ 298992 w 1882775"/>
              <a:gd name="connsiteY11" fmla="*/ 684213 h 1754722"/>
              <a:gd name="connsiteX12" fmla="*/ 348956 w 1882775"/>
              <a:gd name="connsiteY12" fmla="*/ 634206 h 1754722"/>
              <a:gd name="connsiteX13" fmla="*/ 398920 w 1882775"/>
              <a:gd name="connsiteY13" fmla="*/ 584200 h 1754722"/>
              <a:gd name="connsiteX14" fmla="*/ 452850 w 1882775"/>
              <a:gd name="connsiteY14" fmla="*/ 536575 h 1754722"/>
              <a:gd name="connsiteX15" fmla="*/ 505986 w 1882775"/>
              <a:gd name="connsiteY15" fmla="*/ 490538 h 1754722"/>
              <a:gd name="connsiteX16" fmla="*/ 562295 w 1882775"/>
              <a:gd name="connsiteY16" fmla="*/ 446881 h 1754722"/>
              <a:gd name="connsiteX17" fmla="*/ 618604 w 1882775"/>
              <a:gd name="connsiteY17" fmla="*/ 405606 h 1754722"/>
              <a:gd name="connsiteX18" fmla="*/ 676499 w 1882775"/>
              <a:gd name="connsiteY18" fmla="*/ 365919 h 1754722"/>
              <a:gd name="connsiteX19" fmla="*/ 735980 w 1882775"/>
              <a:gd name="connsiteY19" fmla="*/ 327819 h 1754722"/>
              <a:gd name="connsiteX20" fmla="*/ 795461 w 1882775"/>
              <a:gd name="connsiteY20" fmla="*/ 291306 h 1754722"/>
              <a:gd name="connsiteX21" fmla="*/ 857321 w 1882775"/>
              <a:gd name="connsiteY21" fmla="*/ 256381 h 1754722"/>
              <a:gd name="connsiteX22" fmla="*/ 919974 w 1882775"/>
              <a:gd name="connsiteY22" fmla="*/ 223838 h 1754722"/>
              <a:gd name="connsiteX23" fmla="*/ 984214 w 1882775"/>
              <a:gd name="connsiteY23" fmla="*/ 193675 h 1754722"/>
              <a:gd name="connsiteX24" fmla="*/ 1047661 w 1882775"/>
              <a:gd name="connsiteY24" fmla="*/ 165894 h 1754722"/>
              <a:gd name="connsiteX25" fmla="*/ 1113486 w 1882775"/>
              <a:gd name="connsiteY25" fmla="*/ 140494 h 1754722"/>
              <a:gd name="connsiteX26" fmla="*/ 1180898 w 1882775"/>
              <a:gd name="connsiteY26" fmla="*/ 115888 h 1754722"/>
              <a:gd name="connsiteX27" fmla="*/ 1247517 w 1882775"/>
              <a:gd name="connsiteY27" fmla="*/ 94456 h 1754722"/>
              <a:gd name="connsiteX28" fmla="*/ 1315722 w 1882775"/>
              <a:gd name="connsiteY28" fmla="*/ 74613 h 1754722"/>
              <a:gd name="connsiteX29" fmla="*/ 1384720 w 1882775"/>
              <a:gd name="connsiteY29" fmla="*/ 57944 h 1754722"/>
              <a:gd name="connsiteX30" fmla="*/ 1454511 w 1882775"/>
              <a:gd name="connsiteY30" fmla="*/ 42863 h 1754722"/>
              <a:gd name="connsiteX31" fmla="*/ 1524302 w 1882775"/>
              <a:gd name="connsiteY31" fmla="*/ 29369 h 1754722"/>
              <a:gd name="connsiteX32" fmla="*/ 1594887 w 1882775"/>
              <a:gd name="connsiteY32" fmla="*/ 18256 h 1754722"/>
              <a:gd name="connsiteX33" fmla="*/ 1666264 w 1882775"/>
              <a:gd name="connsiteY33" fmla="*/ 11113 h 1754722"/>
              <a:gd name="connsiteX34" fmla="*/ 1737641 w 1882775"/>
              <a:gd name="connsiteY34" fmla="*/ 4763 h 175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82775" h="1754722">
                <a:moveTo>
                  <a:pt x="1810605" y="0"/>
                </a:moveTo>
                <a:lnTo>
                  <a:pt x="1882775" y="0"/>
                </a:lnTo>
                <a:lnTo>
                  <a:pt x="1882775" y="1337304"/>
                </a:lnTo>
                <a:lnTo>
                  <a:pt x="1155858" y="1754722"/>
                </a:lnTo>
                <a:lnTo>
                  <a:pt x="0" y="1086644"/>
                </a:lnTo>
                <a:lnTo>
                  <a:pt x="36482" y="1025525"/>
                </a:lnTo>
                <a:lnTo>
                  <a:pt x="76136" y="965200"/>
                </a:lnTo>
                <a:lnTo>
                  <a:pt x="117376" y="905669"/>
                </a:lnTo>
                <a:lnTo>
                  <a:pt x="160203" y="847725"/>
                </a:lnTo>
                <a:lnTo>
                  <a:pt x="206201" y="791369"/>
                </a:lnTo>
                <a:lnTo>
                  <a:pt x="251407" y="737394"/>
                </a:lnTo>
                <a:lnTo>
                  <a:pt x="298992" y="684213"/>
                </a:lnTo>
                <a:lnTo>
                  <a:pt x="348956" y="634206"/>
                </a:lnTo>
                <a:lnTo>
                  <a:pt x="398920" y="584200"/>
                </a:lnTo>
                <a:lnTo>
                  <a:pt x="452850" y="536575"/>
                </a:lnTo>
                <a:lnTo>
                  <a:pt x="505986" y="490538"/>
                </a:lnTo>
                <a:lnTo>
                  <a:pt x="562295" y="446881"/>
                </a:lnTo>
                <a:lnTo>
                  <a:pt x="618604" y="405606"/>
                </a:lnTo>
                <a:lnTo>
                  <a:pt x="676499" y="365919"/>
                </a:lnTo>
                <a:lnTo>
                  <a:pt x="735980" y="327819"/>
                </a:lnTo>
                <a:lnTo>
                  <a:pt x="795461" y="291306"/>
                </a:lnTo>
                <a:lnTo>
                  <a:pt x="857321" y="256381"/>
                </a:lnTo>
                <a:lnTo>
                  <a:pt x="919974" y="223838"/>
                </a:lnTo>
                <a:lnTo>
                  <a:pt x="984214" y="193675"/>
                </a:lnTo>
                <a:lnTo>
                  <a:pt x="1047661" y="165894"/>
                </a:lnTo>
                <a:lnTo>
                  <a:pt x="1113486" y="140494"/>
                </a:lnTo>
                <a:lnTo>
                  <a:pt x="1180898" y="115888"/>
                </a:lnTo>
                <a:lnTo>
                  <a:pt x="1247517" y="94456"/>
                </a:lnTo>
                <a:lnTo>
                  <a:pt x="1315722" y="74613"/>
                </a:lnTo>
                <a:lnTo>
                  <a:pt x="1384720" y="57944"/>
                </a:lnTo>
                <a:lnTo>
                  <a:pt x="1454511" y="42863"/>
                </a:lnTo>
                <a:lnTo>
                  <a:pt x="1524302" y="29369"/>
                </a:lnTo>
                <a:lnTo>
                  <a:pt x="1594887" y="18256"/>
                </a:lnTo>
                <a:lnTo>
                  <a:pt x="1666264" y="11113"/>
                </a:lnTo>
                <a:lnTo>
                  <a:pt x="1737641" y="4763"/>
                </a:lnTo>
                <a:close/>
              </a:path>
            </a:pathLst>
          </a:custGeom>
          <a:solidFill>
            <a:srgbClr val="A47BB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518CE35-6C3E-40C0-9EC3-067405399F36}"/>
              </a:ext>
            </a:extLst>
          </p:cNvPr>
          <p:cNvSpPr/>
          <p:nvPr/>
        </p:nvSpPr>
        <p:spPr>
          <a:xfrm>
            <a:off x="10719020" y="2233803"/>
            <a:ext cx="341752" cy="341752"/>
          </a:xfrm>
          <a:prstGeom prst="ellipse">
            <a:avLst/>
          </a:prstGeom>
          <a:solidFill>
            <a:srgbClr val="AF241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0654814-44EE-477C-89FE-B6624EDA22FB}"/>
              </a:ext>
            </a:extLst>
          </p:cNvPr>
          <p:cNvSpPr/>
          <p:nvPr/>
        </p:nvSpPr>
        <p:spPr>
          <a:xfrm>
            <a:off x="11038811" y="4250027"/>
            <a:ext cx="341752" cy="341752"/>
          </a:xfrm>
          <a:prstGeom prst="ellipse">
            <a:avLst/>
          </a:prstGeom>
          <a:solidFill>
            <a:srgbClr val="B2920A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BCD1AC01-B57B-41B8-AA75-80E1DFAADFF0}"/>
              </a:ext>
            </a:extLst>
          </p:cNvPr>
          <p:cNvSpPr/>
          <p:nvPr/>
        </p:nvSpPr>
        <p:spPr>
          <a:xfrm>
            <a:off x="9472093" y="5442851"/>
            <a:ext cx="341752" cy="341752"/>
          </a:xfrm>
          <a:prstGeom prst="ellipse">
            <a:avLst/>
          </a:prstGeom>
          <a:solidFill>
            <a:srgbClr val="296D5E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B17C86C9-1F9C-4509-A128-22738C2BECAB}"/>
              </a:ext>
            </a:extLst>
          </p:cNvPr>
          <p:cNvSpPr/>
          <p:nvPr/>
        </p:nvSpPr>
        <p:spPr>
          <a:xfrm>
            <a:off x="7568956" y="4702962"/>
            <a:ext cx="341752" cy="341752"/>
          </a:xfrm>
          <a:prstGeom prst="ellipse">
            <a:avLst/>
          </a:prstGeom>
          <a:solidFill>
            <a:srgbClr val="216A9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783E82B4-B322-4E84-B883-61C68E4F80E2}"/>
              </a:ext>
            </a:extLst>
          </p:cNvPr>
          <p:cNvSpPr/>
          <p:nvPr/>
        </p:nvSpPr>
        <p:spPr>
          <a:xfrm>
            <a:off x="7352932" y="2737859"/>
            <a:ext cx="341752" cy="34175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5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28160B62-CB7A-4DE8-BEB1-102795C2503B}"/>
              </a:ext>
            </a:extLst>
          </p:cNvPr>
          <p:cNvSpPr/>
          <p:nvPr/>
        </p:nvSpPr>
        <p:spPr>
          <a:xfrm>
            <a:off x="8937108" y="1495435"/>
            <a:ext cx="341752" cy="341752"/>
          </a:xfrm>
          <a:prstGeom prst="ellipse">
            <a:avLst/>
          </a:prstGeom>
          <a:solidFill>
            <a:srgbClr val="6F477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3BE73306-6E32-4C06-B8FE-3F95CF0CA195}"/>
              </a:ext>
            </a:extLst>
          </p:cNvPr>
          <p:cNvSpPr txBox="1"/>
          <p:nvPr/>
        </p:nvSpPr>
        <p:spPr>
          <a:xfrm>
            <a:off x="7807833" y="1810768"/>
            <a:ext cx="1523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6F47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الطبيعية</a:t>
            </a:r>
            <a:endParaRPr lang="en-US" sz="3200" b="1" dirty="0">
              <a:solidFill>
                <a:srgbClr val="6F47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B29B1D14-AE1F-4D81-8120-D198EA8BBCEA}"/>
              </a:ext>
            </a:extLst>
          </p:cNvPr>
          <p:cNvSpPr txBox="1"/>
          <p:nvPr/>
        </p:nvSpPr>
        <p:spPr>
          <a:xfrm>
            <a:off x="10230081" y="3164464"/>
            <a:ext cx="1418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967B0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الاجتماعية</a:t>
            </a:r>
            <a:endParaRPr lang="en-US" sz="2800" b="1" dirty="0">
              <a:solidFill>
                <a:srgbClr val="967B0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782526E0-B454-47DE-BFF2-05DE4DCFCB02}"/>
              </a:ext>
            </a:extLst>
          </p:cNvPr>
          <p:cNvSpPr txBox="1"/>
          <p:nvPr/>
        </p:nvSpPr>
        <p:spPr>
          <a:xfrm>
            <a:off x="9348988" y="1711459"/>
            <a:ext cx="1523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solidFill>
                  <a:srgbClr val="AF241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السياسية والقانونية</a:t>
            </a:r>
            <a:endParaRPr lang="en-US" sz="2400" b="1" dirty="0">
              <a:solidFill>
                <a:srgbClr val="AF241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3F4A5FFE-943E-485B-A465-A55FBB1C38FA}"/>
              </a:ext>
            </a:extLst>
          </p:cNvPr>
          <p:cNvSpPr txBox="1"/>
          <p:nvPr/>
        </p:nvSpPr>
        <p:spPr>
          <a:xfrm>
            <a:off x="9337491" y="4458860"/>
            <a:ext cx="1738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296D5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الديموغرافية</a:t>
            </a:r>
            <a:endParaRPr lang="en-US" sz="2800" b="1" dirty="0">
              <a:solidFill>
                <a:srgbClr val="296D5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E89A63F6-8205-4DC8-8916-6D765ECA253C}"/>
              </a:ext>
            </a:extLst>
          </p:cNvPr>
          <p:cNvSpPr txBox="1"/>
          <p:nvPr/>
        </p:nvSpPr>
        <p:spPr>
          <a:xfrm>
            <a:off x="7794980" y="4531207"/>
            <a:ext cx="1638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216A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الاقتصادية</a:t>
            </a:r>
            <a:endParaRPr lang="en-US" sz="3200" b="1" dirty="0">
              <a:solidFill>
                <a:srgbClr val="216A97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6AF59C35-4810-46B9-9120-CE63D4F8651D}"/>
              </a:ext>
            </a:extLst>
          </p:cNvPr>
          <p:cNvSpPr txBox="1"/>
          <p:nvPr/>
        </p:nvSpPr>
        <p:spPr>
          <a:xfrm>
            <a:off x="6895917" y="3232543"/>
            <a:ext cx="1876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التكنولوجية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Callout: Bent Line 32">
            <a:extLst>
              <a:ext uri="{FF2B5EF4-FFF2-40B4-BE49-F238E27FC236}">
                <a16:creationId xmlns:a16="http://schemas.microsoft.com/office/drawing/2014/main" xmlns="" id="{AF5C6D68-3109-4264-8ED1-F96C3EDC45D2}"/>
              </a:ext>
            </a:extLst>
          </p:cNvPr>
          <p:cNvSpPr/>
          <p:nvPr/>
        </p:nvSpPr>
        <p:spPr>
          <a:xfrm>
            <a:off x="561703" y="1711459"/>
            <a:ext cx="5926478" cy="2174875"/>
          </a:xfrm>
          <a:prstGeom prst="borderCallout2">
            <a:avLst>
              <a:gd name="adj1" fmla="val 15040"/>
              <a:gd name="adj2" fmla="val 101713"/>
              <a:gd name="adj3" fmla="val -1194"/>
              <a:gd name="adj4" fmla="val 110616"/>
              <a:gd name="adj5" fmla="val 82910"/>
              <a:gd name="adj6" fmla="val 166754"/>
            </a:avLst>
          </a:prstGeom>
          <a:solidFill>
            <a:srgbClr val="F9B411">
              <a:alpha val="40000"/>
            </a:srgbClr>
          </a:solidFill>
          <a:ln w="28575">
            <a:solidFill>
              <a:srgbClr val="B292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عبارة عن القيم والعادات والتقاليد والأعراف والمعتقدات السائدة في المجتمع والمؤثرة في سلوك الأفراد.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4" name="Picture 2" descr="أهل البحرين يحتفلون بـ&quot;الحية بية&quot; - صحيفة الوطن">
            <a:extLst>
              <a:ext uri="{FF2B5EF4-FFF2-40B4-BE49-F238E27FC236}">
                <a16:creationId xmlns:a16="http://schemas.microsoft.com/office/drawing/2014/main" xmlns="" id="{7598A32E-2B20-465C-AADD-B4E829C2B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1" r="15845" b="23855"/>
          <a:stretch/>
        </p:blipFill>
        <p:spPr bwMode="auto">
          <a:xfrm>
            <a:off x="1115544" y="3632423"/>
            <a:ext cx="4813350" cy="260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رابط مستقيم 4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222914" y="650764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pic>
        <p:nvPicPr>
          <p:cNvPr id="4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4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726412" y="286674"/>
            <a:ext cx="44502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عوامل البيئة الخارجية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:a16="http://schemas.microsoft.com/office/drawing/2014/main" xmlns="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:a16="http://schemas.microsoft.com/office/drawing/2014/main" xmlns="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:a16="http://schemas.microsoft.com/office/drawing/2014/main" xmlns="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:a16="http://schemas.microsoft.com/office/drawing/2014/main" xmlns="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:a16="http://schemas.microsoft.com/office/drawing/2014/main" xmlns="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:a16="http://schemas.microsoft.com/office/drawing/2014/main" xmlns="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:a16="http://schemas.microsoft.com/office/drawing/2014/main" xmlns="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:a16="http://schemas.microsoft.com/office/drawing/2014/main" xmlns="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:a16="http://schemas.microsoft.com/office/drawing/2014/main" xmlns="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:a16="http://schemas.microsoft.com/office/drawing/2014/main" xmlns="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:a16="http://schemas.microsoft.com/office/drawing/2014/main" xmlns="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:a16="http://schemas.microsoft.com/office/drawing/2014/main" xmlns="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:a16="http://schemas.microsoft.com/office/drawing/2014/main" xmlns="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:a16="http://schemas.microsoft.com/office/drawing/2014/main" xmlns="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:a16="http://schemas.microsoft.com/office/drawing/2014/main" xmlns="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Ellipse 256">
            <a:extLst>
              <a:ext uri="{FF2B5EF4-FFF2-40B4-BE49-F238E27FC236}">
                <a16:creationId xmlns:a16="http://schemas.microsoft.com/office/drawing/2014/main" xmlns="" id="{10F822D1-F5FC-43D5-A5A5-F69AEDDC80D1}"/>
              </a:ext>
            </a:extLst>
          </p:cNvPr>
          <p:cNvGrpSpPr>
            <a:grpSpLocks/>
          </p:cNvGrpSpPr>
          <p:nvPr/>
        </p:nvGrpSpPr>
        <p:grpSpPr bwMode="auto">
          <a:xfrm>
            <a:off x="7168716" y="5730267"/>
            <a:ext cx="4427537" cy="647824"/>
            <a:chOff x="4712208" y="4803648"/>
            <a:chExt cx="2822448" cy="621792"/>
          </a:xfrm>
        </p:grpSpPr>
        <p:pic>
          <p:nvPicPr>
            <p:cNvPr id="35" name="Ellipse 256">
              <a:extLst>
                <a:ext uri="{FF2B5EF4-FFF2-40B4-BE49-F238E27FC236}">
                  <a16:creationId xmlns:a16="http://schemas.microsoft.com/office/drawing/2014/main" xmlns="" id="{76E5B4BB-2513-4292-9320-47959F51396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lum brigh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208" y="4803648"/>
              <a:ext cx="2822448" cy="6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369">
              <a:extLst>
                <a:ext uri="{FF2B5EF4-FFF2-40B4-BE49-F238E27FC236}">
                  <a16:creationId xmlns:a16="http://schemas.microsoft.com/office/drawing/2014/main" xmlns="" id="{834AB1B1-5036-4E34-A76B-C9DAD77BA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9610" y="4897422"/>
              <a:ext cx="1985245" cy="43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noProof="1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2327948-F23B-418B-9D66-E80B78CAD95C}"/>
              </a:ext>
            </a:extLst>
          </p:cNvPr>
          <p:cNvSpPr/>
          <p:nvPr/>
        </p:nvSpPr>
        <p:spPr>
          <a:xfrm>
            <a:off x="7992800" y="5929996"/>
            <a:ext cx="2880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200" b="1" dirty="0">
                <a:ln w="9525">
                  <a:noFill/>
                  <a:prstDash val="solid"/>
                </a:ln>
                <a:latin typeface="Sakkal Majalla" panose="02000000000000000000" pitchFamily="2" charset="-78"/>
                <a:cs typeface="Sakkal Majalla" panose="02000000000000000000" pitchFamily="2" charset="-78"/>
              </a:rPr>
              <a:t>عوامل البيئة الخارجية</a:t>
            </a:r>
            <a:endParaRPr lang="en-US" sz="3200" b="1" dirty="0">
              <a:ln w="9525">
                <a:noFill/>
                <a:prstDash val="solid"/>
              </a:ln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Freeform 28">
            <a:extLst>
              <a:ext uri="{FF2B5EF4-FFF2-40B4-BE49-F238E27FC236}">
                <a16:creationId xmlns:a16="http://schemas.microsoft.com/office/drawing/2014/main" xmlns="" id="{69D61D75-310E-4B1F-8D31-7B4702D7B6FA}"/>
              </a:ext>
            </a:extLst>
          </p:cNvPr>
          <p:cNvSpPr>
            <a:spLocks/>
          </p:cNvSpPr>
          <p:nvPr/>
        </p:nvSpPr>
        <p:spPr bwMode="auto">
          <a:xfrm>
            <a:off x="9384206" y="1414572"/>
            <a:ext cx="1882775" cy="1756086"/>
          </a:xfrm>
          <a:custGeom>
            <a:avLst/>
            <a:gdLst>
              <a:gd name="connsiteX0" fmla="*/ 0 w 1882775"/>
              <a:gd name="connsiteY0" fmla="*/ 0 h 1756086"/>
              <a:gd name="connsiteX1" fmla="*/ 72964 w 1882775"/>
              <a:gd name="connsiteY1" fmla="*/ 0 h 1756086"/>
              <a:gd name="connsiteX2" fmla="*/ 145134 w 1882775"/>
              <a:gd name="connsiteY2" fmla="*/ 4763 h 1756086"/>
              <a:gd name="connsiteX3" fmla="*/ 216511 w 1882775"/>
              <a:gd name="connsiteY3" fmla="*/ 11113 h 1756086"/>
              <a:gd name="connsiteX4" fmla="*/ 287889 w 1882775"/>
              <a:gd name="connsiteY4" fmla="*/ 18256 h 1756086"/>
              <a:gd name="connsiteX5" fmla="*/ 359266 w 1882775"/>
              <a:gd name="connsiteY5" fmla="*/ 29369 h 1756086"/>
              <a:gd name="connsiteX6" fmla="*/ 429850 w 1882775"/>
              <a:gd name="connsiteY6" fmla="*/ 42863 h 1756086"/>
              <a:gd name="connsiteX7" fmla="*/ 498055 w 1882775"/>
              <a:gd name="connsiteY7" fmla="*/ 57944 h 1756086"/>
              <a:gd name="connsiteX8" fmla="*/ 568640 w 1882775"/>
              <a:gd name="connsiteY8" fmla="*/ 74613 h 1756086"/>
              <a:gd name="connsiteX9" fmla="*/ 635258 w 1882775"/>
              <a:gd name="connsiteY9" fmla="*/ 94456 h 1756086"/>
              <a:gd name="connsiteX10" fmla="*/ 701877 w 1882775"/>
              <a:gd name="connsiteY10" fmla="*/ 115888 h 1756086"/>
              <a:gd name="connsiteX11" fmla="*/ 769289 w 1882775"/>
              <a:gd name="connsiteY11" fmla="*/ 140494 h 1756086"/>
              <a:gd name="connsiteX12" fmla="*/ 835115 w 1882775"/>
              <a:gd name="connsiteY12" fmla="*/ 165894 h 1756086"/>
              <a:gd name="connsiteX13" fmla="*/ 900147 w 1882775"/>
              <a:gd name="connsiteY13" fmla="*/ 193675 h 1756086"/>
              <a:gd name="connsiteX14" fmla="*/ 962801 w 1882775"/>
              <a:gd name="connsiteY14" fmla="*/ 223838 h 1756086"/>
              <a:gd name="connsiteX15" fmla="*/ 1027040 w 1882775"/>
              <a:gd name="connsiteY15" fmla="*/ 256381 h 1756086"/>
              <a:gd name="connsiteX16" fmla="*/ 1087315 w 1882775"/>
              <a:gd name="connsiteY16" fmla="*/ 291306 h 1756086"/>
              <a:gd name="connsiteX17" fmla="*/ 1148382 w 1882775"/>
              <a:gd name="connsiteY17" fmla="*/ 327819 h 1756086"/>
              <a:gd name="connsiteX18" fmla="*/ 1206277 w 1882775"/>
              <a:gd name="connsiteY18" fmla="*/ 365919 h 1756086"/>
              <a:gd name="connsiteX19" fmla="*/ 1264172 w 1882775"/>
              <a:gd name="connsiteY19" fmla="*/ 405606 h 1756086"/>
              <a:gd name="connsiteX20" fmla="*/ 1322067 w 1882775"/>
              <a:gd name="connsiteY20" fmla="*/ 446881 h 1756086"/>
              <a:gd name="connsiteX21" fmla="*/ 1376789 w 1882775"/>
              <a:gd name="connsiteY21" fmla="*/ 490538 h 1756086"/>
              <a:gd name="connsiteX22" fmla="*/ 1429926 w 1882775"/>
              <a:gd name="connsiteY22" fmla="*/ 536575 h 1756086"/>
              <a:gd name="connsiteX23" fmla="*/ 1483855 w 1882775"/>
              <a:gd name="connsiteY23" fmla="*/ 584200 h 1756086"/>
              <a:gd name="connsiteX24" fmla="*/ 1533819 w 1882775"/>
              <a:gd name="connsiteY24" fmla="*/ 634206 h 1756086"/>
              <a:gd name="connsiteX25" fmla="*/ 1583784 w 1882775"/>
              <a:gd name="connsiteY25" fmla="*/ 684213 h 1756086"/>
              <a:gd name="connsiteX26" fmla="*/ 1631368 w 1882775"/>
              <a:gd name="connsiteY26" fmla="*/ 737394 h 1756086"/>
              <a:gd name="connsiteX27" fmla="*/ 1678160 w 1882775"/>
              <a:gd name="connsiteY27" fmla="*/ 791369 h 1756086"/>
              <a:gd name="connsiteX28" fmla="*/ 1722573 w 1882775"/>
              <a:gd name="connsiteY28" fmla="*/ 847725 h 1756086"/>
              <a:gd name="connsiteX29" fmla="*/ 1765399 w 1882775"/>
              <a:gd name="connsiteY29" fmla="*/ 905669 h 1756086"/>
              <a:gd name="connsiteX30" fmla="*/ 1806639 w 1882775"/>
              <a:gd name="connsiteY30" fmla="*/ 965200 h 1756086"/>
              <a:gd name="connsiteX31" fmla="*/ 1846293 w 1882775"/>
              <a:gd name="connsiteY31" fmla="*/ 1025525 h 1756086"/>
              <a:gd name="connsiteX32" fmla="*/ 1882775 w 1882775"/>
              <a:gd name="connsiteY32" fmla="*/ 1086644 h 1756086"/>
              <a:gd name="connsiteX33" fmla="*/ 724558 w 1882775"/>
              <a:gd name="connsiteY33" fmla="*/ 1756086 h 1756086"/>
              <a:gd name="connsiteX34" fmla="*/ 0 w 1882775"/>
              <a:gd name="connsiteY34" fmla="*/ 1337763 h 175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82775" h="1756086">
                <a:moveTo>
                  <a:pt x="0" y="0"/>
                </a:moveTo>
                <a:lnTo>
                  <a:pt x="72964" y="0"/>
                </a:lnTo>
                <a:lnTo>
                  <a:pt x="145134" y="4763"/>
                </a:lnTo>
                <a:lnTo>
                  <a:pt x="216511" y="11113"/>
                </a:lnTo>
                <a:lnTo>
                  <a:pt x="287889" y="18256"/>
                </a:lnTo>
                <a:lnTo>
                  <a:pt x="359266" y="29369"/>
                </a:lnTo>
                <a:lnTo>
                  <a:pt x="429850" y="42863"/>
                </a:lnTo>
                <a:lnTo>
                  <a:pt x="498055" y="57944"/>
                </a:lnTo>
                <a:lnTo>
                  <a:pt x="568640" y="74613"/>
                </a:lnTo>
                <a:lnTo>
                  <a:pt x="635258" y="94456"/>
                </a:lnTo>
                <a:lnTo>
                  <a:pt x="701877" y="115888"/>
                </a:lnTo>
                <a:lnTo>
                  <a:pt x="769289" y="140494"/>
                </a:lnTo>
                <a:lnTo>
                  <a:pt x="835115" y="165894"/>
                </a:lnTo>
                <a:lnTo>
                  <a:pt x="900147" y="193675"/>
                </a:lnTo>
                <a:lnTo>
                  <a:pt x="962801" y="223838"/>
                </a:lnTo>
                <a:lnTo>
                  <a:pt x="1027040" y="256381"/>
                </a:lnTo>
                <a:lnTo>
                  <a:pt x="1087315" y="291306"/>
                </a:lnTo>
                <a:lnTo>
                  <a:pt x="1148382" y="327819"/>
                </a:lnTo>
                <a:lnTo>
                  <a:pt x="1206277" y="365919"/>
                </a:lnTo>
                <a:lnTo>
                  <a:pt x="1264172" y="405606"/>
                </a:lnTo>
                <a:lnTo>
                  <a:pt x="1322067" y="446881"/>
                </a:lnTo>
                <a:lnTo>
                  <a:pt x="1376789" y="490538"/>
                </a:lnTo>
                <a:lnTo>
                  <a:pt x="1429926" y="536575"/>
                </a:lnTo>
                <a:lnTo>
                  <a:pt x="1483855" y="584200"/>
                </a:lnTo>
                <a:lnTo>
                  <a:pt x="1533819" y="634206"/>
                </a:lnTo>
                <a:lnTo>
                  <a:pt x="1583784" y="684213"/>
                </a:lnTo>
                <a:lnTo>
                  <a:pt x="1631368" y="737394"/>
                </a:lnTo>
                <a:lnTo>
                  <a:pt x="1678160" y="791369"/>
                </a:lnTo>
                <a:lnTo>
                  <a:pt x="1722573" y="847725"/>
                </a:lnTo>
                <a:lnTo>
                  <a:pt x="1765399" y="905669"/>
                </a:lnTo>
                <a:lnTo>
                  <a:pt x="1806639" y="965200"/>
                </a:lnTo>
                <a:lnTo>
                  <a:pt x="1846293" y="1025525"/>
                </a:lnTo>
                <a:lnTo>
                  <a:pt x="1882775" y="1086644"/>
                </a:lnTo>
                <a:lnTo>
                  <a:pt x="724558" y="1756086"/>
                </a:lnTo>
                <a:lnTo>
                  <a:pt x="0" y="1337763"/>
                </a:lnTo>
                <a:close/>
              </a:path>
            </a:pathLst>
          </a:custGeom>
          <a:solidFill>
            <a:srgbClr val="EC6E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Freeform 29">
            <a:extLst>
              <a:ext uri="{FF2B5EF4-FFF2-40B4-BE49-F238E27FC236}">
                <a16:creationId xmlns:a16="http://schemas.microsoft.com/office/drawing/2014/main" xmlns="" id="{B2E740ED-62A6-48EA-811E-30757ECD3B59}"/>
              </a:ext>
            </a:extLst>
          </p:cNvPr>
          <p:cNvSpPr>
            <a:spLocks/>
          </p:cNvSpPr>
          <p:nvPr/>
        </p:nvSpPr>
        <p:spPr bwMode="auto">
          <a:xfrm>
            <a:off x="10142334" y="2559160"/>
            <a:ext cx="1450085" cy="2174875"/>
          </a:xfrm>
          <a:custGeom>
            <a:avLst/>
            <a:gdLst>
              <a:gd name="connsiteX0" fmla="*/ 1158779 w 1450085"/>
              <a:gd name="connsiteY0" fmla="*/ 0 h 2174875"/>
              <a:gd name="connsiteX1" fmla="*/ 1193704 w 1450085"/>
              <a:gd name="connsiteY1" fmla="*/ 62706 h 2174875"/>
              <a:gd name="connsiteX2" fmla="*/ 1227041 w 1450085"/>
              <a:gd name="connsiteY2" fmla="*/ 127794 h 2174875"/>
              <a:gd name="connsiteX3" fmla="*/ 1257998 w 1450085"/>
              <a:gd name="connsiteY3" fmla="*/ 192088 h 2174875"/>
              <a:gd name="connsiteX4" fmla="*/ 1286573 w 1450085"/>
              <a:gd name="connsiteY4" fmla="*/ 258763 h 2174875"/>
              <a:gd name="connsiteX5" fmla="*/ 1312766 w 1450085"/>
              <a:gd name="connsiteY5" fmla="*/ 324644 h 2174875"/>
              <a:gd name="connsiteX6" fmla="*/ 1337373 w 1450085"/>
              <a:gd name="connsiteY6" fmla="*/ 392906 h 2174875"/>
              <a:gd name="connsiteX7" fmla="*/ 1358010 w 1450085"/>
              <a:gd name="connsiteY7" fmla="*/ 460375 h 2174875"/>
              <a:gd name="connsiteX8" fmla="*/ 1376266 w 1450085"/>
              <a:gd name="connsiteY8" fmla="*/ 528638 h 2174875"/>
              <a:gd name="connsiteX9" fmla="*/ 1395316 w 1450085"/>
              <a:gd name="connsiteY9" fmla="*/ 597694 h 2174875"/>
              <a:gd name="connsiteX10" fmla="*/ 1408810 w 1450085"/>
              <a:gd name="connsiteY10" fmla="*/ 667544 h 2174875"/>
              <a:gd name="connsiteX11" fmla="*/ 1422304 w 1450085"/>
              <a:gd name="connsiteY11" fmla="*/ 735806 h 2174875"/>
              <a:gd name="connsiteX12" fmla="*/ 1431829 w 1450085"/>
              <a:gd name="connsiteY12" fmla="*/ 806450 h 2174875"/>
              <a:gd name="connsiteX13" fmla="*/ 1438973 w 1450085"/>
              <a:gd name="connsiteY13" fmla="*/ 876300 h 2174875"/>
              <a:gd name="connsiteX14" fmla="*/ 1445323 w 1450085"/>
              <a:gd name="connsiteY14" fmla="*/ 946150 h 2174875"/>
              <a:gd name="connsiteX15" fmla="*/ 1448498 w 1450085"/>
              <a:gd name="connsiteY15" fmla="*/ 1016794 h 2174875"/>
              <a:gd name="connsiteX16" fmla="*/ 1450085 w 1450085"/>
              <a:gd name="connsiteY16" fmla="*/ 1086644 h 2174875"/>
              <a:gd name="connsiteX17" fmla="*/ 1448498 w 1450085"/>
              <a:gd name="connsiteY17" fmla="*/ 1158081 h 2174875"/>
              <a:gd name="connsiteX18" fmla="*/ 1445323 w 1450085"/>
              <a:gd name="connsiteY18" fmla="*/ 1228725 h 2174875"/>
              <a:gd name="connsiteX19" fmla="*/ 1438973 w 1450085"/>
              <a:gd name="connsiteY19" fmla="*/ 1298575 h 2174875"/>
              <a:gd name="connsiteX20" fmla="*/ 1431829 w 1450085"/>
              <a:gd name="connsiteY20" fmla="*/ 1368425 h 2174875"/>
              <a:gd name="connsiteX21" fmla="*/ 1422304 w 1450085"/>
              <a:gd name="connsiteY21" fmla="*/ 1439069 h 2174875"/>
              <a:gd name="connsiteX22" fmla="*/ 1408810 w 1450085"/>
              <a:gd name="connsiteY22" fmla="*/ 1507331 h 2174875"/>
              <a:gd name="connsiteX23" fmla="*/ 1395316 w 1450085"/>
              <a:gd name="connsiteY23" fmla="*/ 1577181 h 2174875"/>
              <a:gd name="connsiteX24" fmla="*/ 1376266 w 1450085"/>
              <a:gd name="connsiteY24" fmla="*/ 1646238 h 2174875"/>
              <a:gd name="connsiteX25" fmla="*/ 1358010 w 1450085"/>
              <a:gd name="connsiteY25" fmla="*/ 1714500 h 2174875"/>
              <a:gd name="connsiteX26" fmla="*/ 1337373 w 1450085"/>
              <a:gd name="connsiteY26" fmla="*/ 1781969 h 2174875"/>
              <a:gd name="connsiteX27" fmla="*/ 1312766 w 1450085"/>
              <a:gd name="connsiteY27" fmla="*/ 1850231 h 2174875"/>
              <a:gd name="connsiteX28" fmla="*/ 1286573 w 1450085"/>
              <a:gd name="connsiteY28" fmla="*/ 1916113 h 2174875"/>
              <a:gd name="connsiteX29" fmla="*/ 1257998 w 1450085"/>
              <a:gd name="connsiteY29" fmla="*/ 1982788 h 2174875"/>
              <a:gd name="connsiteX30" fmla="*/ 1227041 w 1450085"/>
              <a:gd name="connsiteY30" fmla="*/ 2047081 h 2174875"/>
              <a:gd name="connsiteX31" fmla="*/ 1193704 w 1450085"/>
              <a:gd name="connsiteY31" fmla="*/ 2112169 h 2174875"/>
              <a:gd name="connsiteX32" fmla="*/ 1158779 w 1450085"/>
              <a:gd name="connsiteY32" fmla="*/ 2174875 h 2174875"/>
              <a:gd name="connsiteX33" fmla="*/ 1966 w 1450085"/>
              <a:gd name="connsiteY33" fmla="*/ 1507090 h 2174875"/>
              <a:gd name="connsiteX34" fmla="*/ 0 w 1450085"/>
              <a:gd name="connsiteY34" fmla="*/ 667945 h 217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50085" h="2174875">
                <a:moveTo>
                  <a:pt x="1158779" y="0"/>
                </a:moveTo>
                <a:lnTo>
                  <a:pt x="1193704" y="62706"/>
                </a:lnTo>
                <a:lnTo>
                  <a:pt x="1227041" y="127794"/>
                </a:lnTo>
                <a:lnTo>
                  <a:pt x="1257998" y="192088"/>
                </a:lnTo>
                <a:lnTo>
                  <a:pt x="1286573" y="258763"/>
                </a:lnTo>
                <a:lnTo>
                  <a:pt x="1312766" y="324644"/>
                </a:lnTo>
                <a:lnTo>
                  <a:pt x="1337373" y="392906"/>
                </a:lnTo>
                <a:lnTo>
                  <a:pt x="1358010" y="460375"/>
                </a:lnTo>
                <a:lnTo>
                  <a:pt x="1376266" y="528638"/>
                </a:lnTo>
                <a:lnTo>
                  <a:pt x="1395316" y="597694"/>
                </a:lnTo>
                <a:lnTo>
                  <a:pt x="1408810" y="667544"/>
                </a:lnTo>
                <a:lnTo>
                  <a:pt x="1422304" y="735806"/>
                </a:lnTo>
                <a:lnTo>
                  <a:pt x="1431829" y="806450"/>
                </a:lnTo>
                <a:lnTo>
                  <a:pt x="1438973" y="876300"/>
                </a:lnTo>
                <a:lnTo>
                  <a:pt x="1445323" y="946150"/>
                </a:lnTo>
                <a:lnTo>
                  <a:pt x="1448498" y="1016794"/>
                </a:lnTo>
                <a:lnTo>
                  <a:pt x="1450085" y="1086644"/>
                </a:lnTo>
                <a:lnTo>
                  <a:pt x="1448498" y="1158081"/>
                </a:lnTo>
                <a:lnTo>
                  <a:pt x="1445323" y="1228725"/>
                </a:lnTo>
                <a:lnTo>
                  <a:pt x="1438973" y="1298575"/>
                </a:lnTo>
                <a:lnTo>
                  <a:pt x="1431829" y="1368425"/>
                </a:lnTo>
                <a:lnTo>
                  <a:pt x="1422304" y="1439069"/>
                </a:lnTo>
                <a:lnTo>
                  <a:pt x="1408810" y="1507331"/>
                </a:lnTo>
                <a:lnTo>
                  <a:pt x="1395316" y="1577181"/>
                </a:lnTo>
                <a:lnTo>
                  <a:pt x="1376266" y="1646238"/>
                </a:lnTo>
                <a:lnTo>
                  <a:pt x="1358010" y="1714500"/>
                </a:lnTo>
                <a:lnTo>
                  <a:pt x="1337373" y="1781969"/>
                </a:lnTo>
                <a:lnTo>
                  <a:pt x="1312766" y="1850231"/>
                </a:lnTo>
                <a:lnTo>
                  <a:pt x="1286573" y="1916113"/>
                </a:lnTo>
                <a:lnTo>
                  <a:pt x="1257998" y="1982788"/>
                </a:lnTo>
                <a:lnTo>
                  <a:pt x="1227041" y="2047081"/>
                </a:lnTo>
                <a:lnTo>
                  <a:pt x="1193704" y="2112169"/>
                </a:lnTo>
                <a:lnTo>
                  <a:pt x="1158779" y="2174875"/>
                </a:lnTo>
                <a:lnTo>
                  <a:pt x="1966" y="1507090"/>
                </a:lnTo>
                <a:lnTo>
                  <a:pt x="0" y="667945"/>
                </a:lnTo>
                <a:close/>
              </a:path>
            </a:pathLst>
          </a:custGeom>
          <a:solidFill>
            <a:srgbClr val="F4CF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Freeform 30">
            <a:extLst>
              <a:ext uri="{FF2B5EF4-FFF2-40B4-BE49-F238E27FC236}">
                <a16:creationId xmlns:a16="http://schemas.microsoft.com/office/drawing/2014/main" xmlns="" id="{DBAE8384-8769-4491-92CC-9DCFF9807BA5}"/>
              </a:ext>
            </a:extLst>
          </p:cNvPr>
          <p:cNvSpPr>
            <a:spLocks/>
          </p:cNvSpPr>
          <p:nvPr/>
        </p:nvSpPr>
        <p:spPr bwMode="auto">
          <a:xfrm>
            <a:off x="9384206" y="4123079"/>
            <a:ext cx="1882775" cy="1755543"/>
          </a:xfrm>
          <a:custGeom>
            <a:avLst/>
            <a:gdLst>
              <a:gd name="connsiteX0" fmla="*/ 726555 w 1882775"/>
              <a:gd name="connsiteY0" fmla="*/ 0 h 1755543"/>
              <a:gd name="connsiteX1" fmla="*/ 1882775 w 1882775"/>
              <a:gd name="connsiteY1" fmla="*/ 667312 h 1755543"/>
              <a:gd name="connsiteX2" fmla="*/ 1846293 w 1882775"/>
              <a:gd name="connsiteY2" fmla="*/ 730018 h 1755543"/>
              <a:gd name="connsiteX3" fmla="*/ 1806639 w 1882775"/>
              <a:gd name="connsiteY3" fmla="*/ 790343 h 1755543"/>
              <a:gd name="connsiteX4" fmla="*/ 1765399 w 1882775"/>
              <a:gd name="connsiteY4" fmla="*/ 849874 h 1755543"/>
              <a:gd name="connsiteX5" fmla="*/ 1722573 w 1882775"/>
              <a:gd name="connsiteY5" fmla="*/ 907818 h 1755543"/>
              <a:gd name="connsiteX6" fmla="*/ 1678160 w 1882775"/>
              <a:gd name="connsiteY6" fmla="*/ 964174 h 1755543"/>
              <a:gd name="connsiteX7" fmla="*/ 1631368 w 1882775"/>
              <a:gd name="connsiteY7" fmla="*/ 1018149 h 1755543"/>
              <a:gd name="connsiteX8" fmla="*/ 1583784 w 1882775"/>
              <a:gd name="connsiteY8" fmla="*/ 1071331 h 1755543"/>
              <a:gd name="connsiteX9" fmla="*/ 1533819 w 1882775"/>
              <a:gd name="connsiteY9" fmla="*/ 1121337 h 1755543"/>
              <a:gd name="connsiteX10" fmla="*/ 1483855 w 1882775"/>
              <a:gd name="connsiteY10" fmla="*/ 1171343 h 1755543"/>
              <a:gd name="connsiteX11" fmla="*/ 1429926 w 1882775"/>
              <a:gd name="connsiteY11" fmla="*/ 1218968 h 1755543"/>
              <a:gd name="connsiteX12" fmla="*/ 1376789 w 1882775"/>
              <a:gd name="connsiteY12" fmla="*/ 1265006 h 1755543"/>
              <a:gd name="connsiteX13" fmla="*/ 1322067 w 1882775"/>
              <a:gd name="connsiteY13" fmla="*/ 1307074 h 1755543"/>
              <a:gd name="connsiteX14" fmla="*/ 1264172 w 1882775"/>
              <a:gd name="connsiteY14" fmla="*/ 1349937 h 1755543"/>
              <a:gd name="connsiteX15" fmla="*/ 1206277 w 1882775"/>
              <a:gd name="connsiteY15" fmla="*/ 1389624 h 1755543"/>
              <a:gd name="connsiteX16" fmla="*/ 1148382 w 1882775"/>
              <a:gd name="connsiteY16" fmla="*/ 1427724 h 1755543"/>
              <a:gd name="connsiteX17" fmla="*/ 1087315 w 1882775"/>
              <a:gd name="connsiteY17" fmla="*/ 1464237 h 1755543"/>
              <a:gd name="connsiteX18" fmla="*/ 1027040 w 1882775"/>
              <a:gd name="connsiteY18" fmla="*/ 1497574 h 1755543"/>
              <a:gd name="connsiteX19" fmla="*/ 962801 w 1882775"/>
              <a:gd name="connsiteY19" fmla="*/ 1531706 h 1755543"/>
              <a:gd name="connsiteX20" fmla="*/ 900147 w 1882775"/>
              <a:gd name="connsiteY20" fmla="*/ 1560281 h 1755543"/>
              <a:gd name="connsiteX21" fmla="*/ 835115 w 1882775"/>
              <a:gd name="connsiteY21" fmla="*/ 1589649 h 1755543"/>
              <a:gd name="connsiteX22" fmla="*/ 769289 w 1882775"/>
              <a:gd name="connsiteY22" fmla="*/ 1615049 h 1755543"/>
              <a:gd name="connsiteX23" fmla="*/ 701877 w 1882775"/>
              <a:gd name="connsiteY23" fmla="*/ 1639656 h 1755543"/>
              <a:gd name="connsiteX24" fmla="*/ 635258 w 1882775"/>
              <a:gd name="connsiteY24" fmla="*/ 1661087 h 1755543"/>
              <a:gd name="connsiteX25" fmla="*/ 568640 w 1882775"/>
              <a:gd name="connsiteY25" fmla="*/ 1680931 h 1755543"/>
              <a:gd name="connsiteX26" fmla="*/ 498055 w 1882775"/>
              <a:gd name="connsiteY26" fmla="*/ 1697599 h 1755543"/>
              <a:gd name="connsiteX27" fmla="*/ 429850 w 1882775"/>
              <a:gd name="connsiteY27" fmla="*/ 1712681 h 1755543"/>
              <a:gd name="connsiteX28" fmla="*/ 359266 w 1882775"/>
              <a:gd name="connsiteY28" fmla="*/ 1726174 h 1755543"/>
              <a:gd name="connsiteX29" fmla="*/ 287889 w 1882775"/>
              <a:gd name="connsiteY29" fmla="*/ 1737287 h 1755543"/>
              <a:gd name="connsiteX30" fmla="*/ 216511 w 1882775"/>
              <a:gd name="connsiteY30" fmla="*/ 1744431 h 1755543"/>
              <a:gd name="connsiteX31" fmla="*/ 145134 w 1882775"/>
              <a:gd name="connsiteY31" fmla="*/ 1750781 h 1755543"/>
              <a:gd name="connsiteX32" fmla="*/ 72964 w 1882775"/>
              <a:gd name="connsiteY32" fmla="*/ 1753956 h 1755543"/>
              <a:gd name="connsiteX33" fmla="*/ 0 w 1882775"/>
              <a:gd name="connsiteY33" fmla="*/ 1755543 h 1755543"/>
              <a:gd name="connsiteX34" fmla="*/ 0 w 1882775"/>
              <a:gd name="connsiteY34" fmla="*/ 418079 h 175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82775" h="1755543">
                <a:moveTo>
                  <a:pt x="726555" y="0"/>
                </a:moveTo>
                <a:lnTo>
                  <a:pt x="1882775" y="667312"/>
                </a:lnTo>
                <a:lnTo>
                  <a:pt x="1846293" y="730018"/>
                </a:lnTo>
                <a:lnTo>
                  <a:pt x="1806639" y="790343"/>
                </a:lnTo>
                <a:lnTo>
                  <a:pt x="1765399" y="849874"/>
                </a:lnTo>
                <a:lnTo>
                  <a:pt x="1722573" y="907818"/>
                </a:lnTo>
                <a:lnTo>
                  <a:pt x="1678160" y="964174"/>
                </a:lnTo>
                <a:lnTo>
                  <a:pt x="1631368" y="1018149"/>
                </a:lnTo>
                <a:lnTo>
                  <a:pt x="1583784" y="1071331"/>
                </a:lnTo>
                <a:lnTo>
                  <a:pt x="1533819" y="1121337"/>
                </a:lnTo>
                <a:lnTo>
                  <a:pt x="1483855" y="1171343"/>
                </a:lnTo>
                <a:lnTo>
                  <a:pt x="1429926" y="1218968"/>
                </a:lnTo>
                <a:lnTo>
                  <a:pt x="1376789" y="1265006"/>
                </a:lnTo>
                <a:lnTo>
                  <a:pt x="1322067" y="1307074"/>
                </a:lnTo>
                <a:lnTo>
                  <a:pt x="1264172" y="1349937"/>
                </a:lnTo>
                <a:lnTo>
                  <a:pt x="1206277" y="1389624"/>
                </a:lnTo>
                <a:lnTo>
                  <a:pt x="1148382" y="1427724"/>
                </a:lnTo>
                <a:lnTo>
                  <a:pt x="1087315" y="1464237"/>
                </a:lnTo>
                <a:lnTo>
                  <a:pt x="1027040" y="1497574"/>
                </a:lnTo>
                <a:lnTo>
                  <a:pt x="962801" y="1531706"/>
                </a:lnTo>
                <a:lnTo>
                  <a:pt x="900147" y="1560281"/>
                </a:lnTo>
                <a:lnTo>
                  <a:pt x="835115" y="1589649"/>
                </a:lnTo>
                <a:lnTo>
                  <a:pt x="769289" y="1615049"/>
                </a:lnTo>
                <a:lnTo>
                  <a:pt x="701877" y="1639656"/>
                </a:lnTo>
                <a:lnTo>
                  <a:pt x="635258" y="1661087"/>
                </a:lnTo>
                <a:lnTo>
                  <a:pt x="568640" y="1680931"/>
                </a:lnTo>
                <a:lnTo>
                  <a:pt x="498055" y="1697599"/>
                </a:lnTo>
                <a:lnTo>
                  <a:pt x="429850" y="1712681"/>
                </a:lnTo>
                <a:lnTo>
                  <a:pt x="359266" y="1726174"/>
                </a:lnTo>
                <a:lnTo>
                  <a:pt x="287889" y="1737287"/>
                </a:lnTo>
                <a:lnTo>
                  <a:pt x="216511" y="1744431"/>
                </a:lnTo>
                <a:lnTo>
                  <a:pt x="145134" y="1750781"/>
                </a:lnTo>
                <a:lnTo>
                  <a:pt x="72964" y="1753956"/>
                </a:lnTo>
                <a:lnTo>
                  <a:pt x="0" y="1755543"/>
                </a:lnTo>
                <a:lnTo>
                  <a:pt x="0" y="418079"/>
                </a:lnTo>
                <a:close/>
              </a:path>
            </a:pathLst>
          </a:custGeom>
          <a:solidFill>
            <a:srgbClr val="5DC3A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Freeform 31">
            <a:extLst>
              <a:ext uri="{FF2B5EF4-FFF2-40B4-BE49-F238E27FC236}">
                <a16:creationId xmlns:a16="http://schemas.microsoft.com/office/drawing/2014/main" xmlns="" id="{7BA691C2-A531-4BE9-BCEB-3DF61AA53E58}"/>
              </a:ext>
            </a:extLst>
          </p:cNvPr>
          <p:cNvSpPr>
            <a:spLocks/>
          </p:cNvSpPr>
          <p:nvPr/>
        </p:nvSpPr>
        <p:spPr bwMode="auto">
          <a:xfrm>
            <a:off x="7434756" y="4122171"/>
            <a:ext cx="1882775" cy="1756451"/>
          </a:xfrm>
          <a:custGeom>
            <a:avLst/>
            <a:gdLst>
              <a:gd name="connsiteX0" fmla="*/ 1157792 w 1882775"/>
              <a:gd name="connsiteY0" fmla="*/ 0 h 1756451"/>
              <a:gd name="connsiteX1" fmla="*/ 1882775 w 1882775"/>
              <a:gd name="connsiteY1" fmla="*/ 418569 h 1756451"/>
              <a:gd name="connsiteX2" fmla="*/ 1882775 w 1882775"/>
              <a:gd name="connsiteY2" fmla="*/ 1756451 h 1756451"/>
              <a:gd name="connsiteX3" fmla="*/ 1810605 w 1882775"/>
              <a:gd name="connsiteY3" fmla="*/ 1754864 h 1756451"/>
              <a:gd name="connsiteX4" fmla="*/ 1737641 w 1882775"/>
              <a:gd name="connsiteY4" fmla="*/ 1751689 h 1756451"/>
              <a:gd name="connsiteX5" fmla="*/ 1666264 w 1882775"/>
              <a:gd name="connsiteY5" fmla="*/ 1745339 h 1756451"/>
              <a:gd name="connsiteX6" fmla="*/ 1594887 w 1882775"/>
              <a:gd name="connsiteY6" fmla="*/ 1738195 h 1756451"/>
              <a:gd name="connsiteX7" fmla="*/ 1524302 w 1882775"/>
              <a:gd name="connsiteY7" fmla="*/ 1727082 h 1756451"/>
              <a:gd name="connsiteX8" fmla="*/ 1454511 w 1882775"/>
              <a:gd name="connsiteY8" fmla="*/ 1713589 h 1756451"/>
              <a:gd name="connsiteX9" fmla="*/ 1384720 w 1882775"/>
              <a:gd name="connsiteY9" fmla="*/ 1698507 h 1756451"/>
              <a:gd name="connsiteX10" fmla="*/ 1315722 w 1882775"/>
              <a:gd name="connsiteY10" fmla="*/ 1681839 h 1756451"/>
              <a:gd name="connsiteX11" fmla="*/ 1247517 w 1882775"/>
              <a:gd name="connsiteY11" fmla="*/ 1661995 h 1756451"/>
              <a:gd name="connsiteX12" fmla="*/ 1180898 w 1882775"/>
              <a:gd name="connsiteY12" fmla="*/ 1640564 h 1756451"/>
              <a:gd name="connsiteX13" fmla="*/ 1113486 w 1882775"/>
              <a:gd name="connsiteY13" fmla="*/ 1615957 h 1756451"/>
              <a:gd name="connsiteX14" fmla="*/ 1047661 w 1882775"/>
              <a:gd name="connsiteY14" fmla="*/ 1590557 h 1756451"/>
              <a:gd name="connsiteX15" fmla="*/ 984214 w 1882775"/>
              <a:gd name="connsiteY15" fmla="*/ 1561189 h 1756451"/>
              <a:gd name="connsiteX16" fmla="*/ 919974 w 1882775"/>
              <a:gd name="connsiteY16" fmla="*/ 1532614 h 1756451"/>
              <a:gd name="connsiteX17" fmla="*/ 857321 w 1882775"/>
              <a:gd name="connsiteY17" fmla="*/ 1498482 h 1756451"/>
              <a:gd name="connsiteX18" fmla="*/ 795461 w 1882775"/>
              <a:gd name="connsiteY18" fmla="*/ 1465145 h 1756451"/>
              <a:gd name="connsiteX19" fmla="*/ 735980 w 1882775"/>
              <a:gd name="connsiteY19" fmla="*/ 1428632 h 1756451"/>
              <a:gd name="connsiteX20" fmla="*/ 676499 w 1882775"/>
              <a:gd name="connsiteY20" fmla="*/ 1390532 h 1756451"/>
              <a:gd name="connsiteX21" fmla="*/ 618604 w 1882775"/>
              <a:gd name="connsiteY21" fmla="*/ 1350845 h 1756451"/>
              <a:gd name="connsiteX22" fmla="*/ 562295 w 1882775"/>
              <a:gd name="connsiteY22" fmla="*/ 1307982 h 1756451"/>
              <a:gd name="connsiteX23" fmla="*/ 505986 w 1882775"/>
              <a:gd name="connsiteY23" fmla="*/ 1265914 h 1756451"/>
              <a:gd name="connsiteX24" fmla="*/ 452850 w 1882775"/>
              <a:gd name="connsiteY24" fmla="*/ 1219876 h 1756451"/>
              <a:gd name="connsiteX25" fmla="*/ 398920 w 1882775"/>
              <a:gd name="connsiteY25" fmla="*/ 1172251 h 1756451"/>
              <a:gd name="connsiteX26" fmla="*/ 348956 w 1882775"/>
              <a:gd name="connsiteY26" fmla="*/ 1122245 h 1756451"/>
              <a:gd name="connsiteX27" fmla="*/ 298992 w 1882775"/>
              <a:gd name="connsiteY27" fmla="*/ 1072239 h 1756451"/>
              <a:gd name="connsiteX28" fmla="*/ 251407 w 1882775"/>
              <a:gd name="connsiteY28" fmla="*/ 1019057 h 1756451"/>
              <a:gd name="connsiteX29" fmla="*/ 206201 w 1882775"/>
              <a:gd name="connsiteY29" fmla="*/ 965082 h 1756451"/>
              <a:gd name="connsiteX30" fmla="*/ 160203 w 1882775"/>
              <a:gd name="connsiteY30" fmla="*/ 908726 h 1756451"/>
              <a:gd name="connsiteX31" fmla="*/ 117376 w 1882775"/>
              <a:gd name="connsiteY31" fmla="*/ 850782 h 1756451"/>
              <a:gd name="connsiteX32" fmla="*/ 76136 w 1882775"/>
              <a:gd name="connsiteY32" fmla="*/ 791251 h 1756451"/>
              <a:gd name="connsiteX33" fmla="*/ 36482 w 1882775"/>
              <a:gd name="connsiteY33" fmla="*/ 730926 h 1756451"/>
              <a:gd name="connsiteX34" fmla="*/ 0 w 1882775"/>
              <a:gd name="connsiteY34" fmla="*/ 668220 h 175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82775" h="1756451">
                <a:moveTo>
                  <a:pt x="1157792" y="0"/>
                </a:moveTo>
                <a:lnTo>
                  <a:pt x="1882775" y="418569"/>
                </a:lnTo>
                <a:lnTo>
                  <a:pt x="1882775" y="1756451"/>
                </a:lnTo>
                <a:lnTo>
                  <a:pt x="1810605" y="1754864"/>
                </a:lnTo>
                <a:lnTo>
                  <a:pt x="1737641" y="1751689"/>
                </a:lnTo>
                <a:lnTo>
                  <a:pt x="1666264" y="1745339"/>
                </a:lnTo>
                <a:lnTo>
                  <a:pt x="1594887" y="1738195"/>
                </a:lnTo>
                <a:lnTo>
                  <a:pt x="1524302" y="1727082"/>
                </a:lnTo>
                <a:lnTo>
                  <a:pt x="1454511" y="1713589"/>
                </a:lnTo>
                <a:lnTo>
                  <a:pt x="1384720" y="1698507"/>
                </a:lnTo>
                <a:lnTo>
                  <a:pt x="1315722" y="1681839"/>
                </a:lnTo>
                <a:lnTo>
                  <a:pt x="1247517" y="1661995"/>
                </a:lnTo>
                <a:lnTo>
                  <a:pt x="1180898" y="1640564"/>
                </a:lnTo>
                <a:lnTo>
                  <a:pt x="1113486" y="1615957"/>
                </a:lnTo>
                <a:lnTo>
                  <a:pt x="1047661" y="1590557"/>
                </a:lnTo>
                <a:lnTo>
                  <a:pt x="984214" y="1561189"/>
                </a:lnTo>
                <a:lnTo>
                  <a:pt x="919974" y="1532614"/>
                </a:lnTo>
                <a:lnTo>
                  <a:pt x="857321" y="1498482"/>
                </a:lnTo>
                <a:lnTo>
                  <a:pt x="795461" y="1465145"/>
                </a:lnTo>
                <a:lnTo>
                  <a:pt x="735980" y="1428632"/>
                </a:lnTo>
                <a:lnTo>
                  <a:pt x="676499" y="1390532"/>
                </a:lnTo>
                <a:lnTo>
                  <a:pt x="618604" y="1350845"/>
                </a:lnTo>
                <a:lnTo>
                  <a:pt x="562295" y="1307982"/>
                </a:lnTo>
                <a:lnTo>
                  <a:pt x="505986" y="1265914"/>
                </a:lnTo>
                <a:lnTo>
                  <a:pt x="452850" y="1219876"/>
                </a:lnTo>
                <a:lnTo>
                  <a:pt x="398920" y="1172251"/>
                </a:lnTo>
                <a:lnTo>
                  <a:pt x="348956" y="1122245"/>
                </a:lnTo>
                <a:lnTo>
                  <a:pt x="298992" y="1072239"/>
                </a:lnTo>
                <a:lnTo>
                  <a:pt x="251407" y="1019057"/>
                </a:lnTo>
                <a:lnTo>
                  <a:pt x="206201" y="965082"/>
                </a:lnTo>
                <a:lnTo>
                  <a:pt x="160203" y="908726"/>
                </a:lnTo>
                <a:lnTo>
                  <a:pt x="117376" y="850782"/>
                </a:lnTo>
                <a:lnTo>
                  <a:pt x="76136" y="791251"/>
                </a:lnTo>
                <a:lnTo>
                  <a:pt x="36482" y="730926"/>
                </a:lnTo>
                <a:lnTo>
                  <a:pt x="0" y="668220"/>
                </a:lnTo>
                <a:close/>
              </a:path>
            </a:pathLst>
          </a:custGeom>
          <a:solidFill>
            <a:srgbClr val="5FAB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Freeform 32">
            <a:extLst>
              <a:ext uri="{FF2B5EF4-FFF2-40B4-BE49-F238E27FC236}">
                <a16:creationId xmlns:a16="http://schemas.microsoft.com/office/drawing/2014/main" xmlns="" id="{A0A95094-DF4A-4C08-8D93-86E85AA4CC8C}"/>
              </a:ext>
            </a:extLst>
          </p:cNvPr>
          <p:cNvSpPr>
            <a:spLocks/>
          </p:cNvSpPr>
          <p:nvPr/>
        </p:nvSpPr>
        <p:spPr bwMode="auto">
          <a:xfrm>
            <a:off x="7109318" y="2559160"/>
            <a:ext cx="1450117" cy="2174875"/>
          </a:xfrm>
          <a:custGeom>
            <a:avLst/>
            <a:gdLst>
              <a:gd name="connsiteX0" fmla="*/ 291306 w 1450117"/>
              <a:gd name="connsiteY0" fmla="*/ 0 h 2174875"/>
              <a:gd name="connsiteX1" fmla="*/ 1448906 w 1450117"/>
              <a:gd name="connsiteY1" fmla="*/ 667265 h 2174875"/>
              <a:gd name="connsiteX2" fmla="*/ 1450117 w 1450117"/>
              <a:gd name="connsiteY2" fmla="*/ 1505937 h 2174875"/>
              <a:gd name="connsiteX3" fmla="*/ 291306 w 1450117"/>
              <a:gd name="connsiteY3" fmla="*/ 2174875 h 2174875"/>
              <a:gd name="connsiteX4" fmla="*/ 256381 w 1450117"/>
              <a:gd name="connsiteY4" fmla="*/ 2112169 h 2174875"/>
              <a:gd name="connsiteX5" fmla="*/ 224631 w 1450117"/>
              <a:gd name="connsiteY5" fmla="*/ 2047081 h 2174875"/>
              <a:gd name="connsiteX6" fmla="*/ 192088 w 1450117"/>
              <a:gd name="connsiteY6" fmla="*/ 1982788 h 2174875"/>
              <a:gd name="connsiteX7" fmla="*/ 165100 w 1450117"/>
              <a:gd name="connsiteY7" fmla="*/ 1916113 h 2174875"/>
              <a:gd name="connsiteX8" fmla="*/ 137319 w 1450117"/>
              <a:gd name="connsiteY8" fmla="*/ 1850231 h 2174875"/>
              <a:gd name="connsiteX9" fmla="*/ 114300 w 1450117"/>
              <a:gd name="connsiteY9" fmla="*/ 1781969 h 2174875"/>
              <a:gd name="connsiteX10" fmla="*/ 92869 w 1450117"/>
              <a:gd name="connsiteY10" fmla="*/ 1714500 h 2174875"/>
              <a:gd name="connsiteX11" fmla="*/ 73819 w 1450117"/>
              <a:gd name="connsiteY11" fmla="*/ 1646238 h 2174875"/>
              <a:gd name="connsiteX12" fmla="*/ 56356 w 1450117"/>
              <a:gd name="connsiteY12" fmla="*/ 1577181 h 2174875"/>
              <a:gd name="connsiteX13" fmla="*/ 41275 w 1450117"/>
              <a:gd name="connsiteY13" fmla="*/ 1507331 h 2174875"/>
              <a:gd name="connsiteX14" fmla="*/ 29369 w 1450117"/>
              <a:gd name="connsiteY14" fmla="*/ 1439069 h 2174875"/>
              <a:gd name="connsiteX15" fmla="*/ 18256 w 1450117"/>
              <a:gd name="connsiteY15" fmla="*/ 1368425 h 2174875"/>
              <a:gd name="connsiteX16" fmla="*/ 11113 w 1450117"/>
              <a:gd name="connsiteY16" fmla="*/ 1298575 h 2174875"/>
              <a:gd name="connsiteX17" fmla="*/ 4763 w 1450117"/>
              <a:gd name="connsiteY17" fmla="*/ 1228725 h 2174875"/>
              <a:gd name="connsiteX18" fmla="*/ 1588 w 1450117"/>
              <a:gd name="connsiteY18" fmla="*/ 1158081 h 2174875"/>
              <a:gd name="connsiteX19" fmla="*/ 0 w 1450117"/>
              <a:gd name="connsiteY19" fmla="*/ 1086644 h 2174875"/>
              <a:gd name="connsiteX20" fmla="*/ 1588 w 1450117"/>
              <a:gd name="connsiteY20" fmla="*/ 1016794 h 2174875"/>
              <a:gd name="connsiteX21" fmla="*/ 4763 w 1450117"/>
              <a:gd name="connsiteY21" fmla="*/ 946150 h 2174875"/>
              <a:gd name="connsiteX22" fmla="*/ 11113 w 1450117"/>
              <a:gd name="connsiteY22" fmla="*/ 876300 h 2174875"/>
              <a:gd name="connsiteX23" fmla="*/ 18256 w 1450117"/>
              <a:gd name="connsiteY23" fmla="*/ 806450 h 2174875"/>
              <a:gd name="connsiteX24" fmla="*/ 29369 w 1450117"/>
              <a:gd name="connsiteY24" fmla="*/ 735806 h 2174875"/>
              <a:gd name="connsiteX25" fmla="*/ 41275 w 1450117"/>
              <a:gd name="connsiteY25" fmla="*/ 667544 h 2174875"/>
              <a:gd name="connsiteX26" fmla="*/ 56356 w 1450117"/>
              <a:gd name="connsiteY26" fmla="*/ 597694 h 2174875"/>
              <a:gd name="connsiteX27" fmla="*/ 73819 w 1450117"/>
              <a:gd name="connsiteY27" fmla="*/ 528638 h 2174875"/>
              <a:gd name="connsiteX28" fmla="*/ 92869 w 1450117"/>
              <a:gd name="connsiteY28" fmla="*/ 460375 h 2174875"/>
              <a:gd name="connsiteX29" fmla="*/ 114300 w 1450117"/>
              <a:gd name="connsiteY29" fmla="*/ 392906 h 2174875"/>
              <a:gd name="connsiteX30" fmla="*/ 137319 w 1450117"/>
              <a:gd name="connsiteY30" fmla="*/ 324644 h 2174875"/>
              <a:gd name="connsiteX31" fmla="*/ 165100 w 1450117"/>
              <a:gd name="connsiteY31" fmla="*/ 258763 h 2174875"/>
              <a:gd name="connsiteX32" fmla="*/ 192088 w 1450117"/>
              <a:gd name="connsiteY32" fmla="*/ 192088 h 2174875"/>
              <a:gd name="connsiteX33" fmla="*/ 224631 w 1450117"/>
              <a:gd name="connsiteY33" fmla="*/ 127794 h 2174875"/>
              <a:gd name="connsiteX34" fmla="*/ 256381 w 1450117"/>
              <a:gd name="connsiteY34" fmla="*/ 62706 h 217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50117" h="2174875">
                <a:moveTo>
                  <a:pt x="291306" y="0"/>
                </a:moveTo>
                <a:lnTo>
                  <a:pt x="1448906" y="667265"/>
                </a:lnTo>
                <a:lnTo>
                  <a:pt x="1450117" y="1505937"/>
                </a:lnTo>
                <a:lnTo>
                  <a:pt x="291306" y="2174875"/>
                </a:lnTo>
                <a:lnTo>
                  <a:pt x="256381" y="2112169"/>
                </a:lnTo>
                <a:lnTo>
                  <a:pt x="224631" y="2047081"/>
                </a:lnTo>
                <a:lnTo>
                  <a:pt x="192088" y="1982788"/>
                </a:lnTo>
                <a:lnTo>
                  <a:pt x="165100" y="1916113"/>
                </a:lnTo>
                <a:lnTo>
                  <a:pt x="137319" y="1850231"/>
                </a:lnTo>
                <a:lnTo>
                  <a:pt x="114300" y="1781969"/>
                </a:lnTo>
                <a:lnTo>
                  <a:pt x="92869" y="1714500"/>
                </a:lnTo>
                <a:lnTo>
                  <a:pt x="73819" y="1646238"/>
                </a:lnTo>
                <a:lnTo>
                  <a:pt x="56356" y="1577181"/>
                </a:lnTo>
                <a:lnTo>
                  <a:pt x="41275" y="1507331"/>
                </a:lnTo>
                <a:lnTo>
                  <a:pt x="29369" y="1439069"/>
                </a:lnTo>
                <a:lnTo>
                  <a:pt x="18256" y="1368425"/>
                </a:lnTo>
                <a:lnTo>
                  <a:pt x="11113" y="1298575"/>
                </a:lnTo>
                <a:lnTo>
                  <a:pt x="4763" y="1228725"/>
                </a:lnTo>
                <a:lnTo>
                  <a:pt x="1588" y="1158081"/>
                </a:lnTo>
                <a:lnTo>
                  <a:pt x="0" y="1086644"/>
                </a:lnTo>
                <a:lnTo>
                  <a:pt x="1588" y="1016794"/>
                </a:lnTo>
                <a:lnTo>
                  <a:pt x="4763" y="946150"/>
                </a:lnTo>
                <a:lnTo>
                  <a:pt x="11113" y="876300"/>
                </a:lnTo>
                <a:lnTo>
                  <a:pt x="18256" y="806450"/>
                </a:lnTo>
                <a:lnTo>
                  <a:pt x="29369" y="735806"/>
                </a:lnTo>
                <a:lnTo>
                  <a:pt x="41275" y="667544"/>
                </a:lnTo>
                <a:lnTo>
                  <a:pt x="56356" y="597694"/>
                </a:lnTo>
                <a:lnTo>
                  <a:pt x="73819" y="528638"/>
                </a:lnTo>
                <a:lnTo>
                  <a:pt x="92869" y="460375"/>
                </a:lnTo>
                <a:lnTo>
                  <a:pt x="114300" y="392906"/>
                </a:lnTo>
                <a:lnTo>
                  <a:pt x="137319" y="324644"/>
                </a:lnTo>
                <a:lnTo>
                  <a:pt x="165100" y="258763"/>
                </a:lnTo>
                <a:lnTo>
                  <a:pt x="192088" y="192088"/>
                </a:lnTo>
                <a:lnTo>
                  <a:pt x="224631" y="127794"/>
                </a:lnTo>
                <a:lnTo>
                  <a:pt x="256381" y="6270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Freeform 33">
            <a:extLst>
              <a:ext uri="{FF2B5EF4-FFF2-40B4-BE49-F238E27FC236}">
                <a16:creationId xmlns:a16="http://schemas.microsoft.com/office/drawing/2014/main" xmlns="" id="{1528C39C-22E6-4140-950A-D6E4A6C7D8A5}"/>
              </a:ext>
            </a:extLst>
          </p:cNvPr>
          <p:cNvSpPr>
            <a:spLocks/>
          </p:cNvSpPr>
          <p:nvPr/>
        </p:nvSpPr>
        <p:spPr bwMode="auto">
          <a:xfrm>
            <a:off x="7434756" y="1414572"/>
            <a:ext cx="1882775" cy="1754722"/>
          </a:xfrm>
          <a:custGeom>
            <a:avLst/>
            <a:gdLst>
              <a:gd name="connsiteX0" fmla="*/ 1810605 w 1882775"/>
              <a:gd name="connsiteY0" fmla="*/ 0 h 1754722"/>
              <a:gd name="connsiteX1" fmla="*/ 1882775 w 1882775"/>
              <a:gd name="connsiteY1" fmla="*/ 0 h 1754722"/>
              <a:gd name="connsiteX2" fmla="*/ 1882775 w 1882775"/>
              <a:gd name="connsiteY2" fmla="*/ 1337304 h 1754722"/>
              <a:gd name="connsiteX3" fmla="*/ 1155858 w 1882775"/>
              <a:gd name="connsiteY3" fmla="*/ 1754722 h 1754722"/>
              <a:gd name="connsiteX4" fmla="*/ 0 w 1882775"/>
              <a:gd name="connsiteY4" fmla="*/ 1086644 h 1754722"/>
              <a:gd name="connsiteX5" fmla="*/ 36482 w 1882775"/>
              <a:gd name="connsiteY5" fmla="*/ 1025525 h 1754722"/>
              <a:gd name="connsiteX6" fmla="*/ 76136 w 1882775"/>
              <a:gd name="connsiteY6" fmla="*/ 965200 h 1754722"/>
              <a:gd name="connsiteX7" fmla="*/ 117376 w 1882775"/>
              <a:gd name="connsiteY7" fmla="*/ 905669 h 1754722"/>
              <a:gd name="connsiteX8" fmla="*/ 160203 w 1882775"/>
              <a:gd name="connsiteY8" fmla="*/ 847725 h 1754722"/>
              <a:gd name="connsiteX9" fmla="*/ 206201 w 1882775"/>
              <a:gd name="connsiteY9" fmla="*/ 791369 h 1754722"/>
              <a:gd name="connsiteX10" fmla="*/ 251407 w 1882775"/>
              <a:gd name="connsiteY10" fmla="*/ 737394 h 1754722"/>
              <a:gd name="connsiteX11" fmla="*/ 298992 w 1882775"/>
              <a:gd name="connsiteY11" fmla="*/ 684213 h 1754722"/>
              <a:gd name="connsiteX12" fmla="*/ 348956 w 1882775"/>
              <a:gd name="connsiteY12" fmla="*/ 634206 h 1754722"/>
              <a:gd name="connsiteX13" fmla="*/ 398920 w 1882775"/>
              <a:gd name="connsiteY13" fmla="*/ 584200 h 1754722"/>
              <a:gd name="connsiteX14" fmla="*/ 452850 w 1882775"/>
              <a:gd name="connsiteY14" fmla="*/ 536575 h 1754722"/>
              <a:gd name="connsiteX15" fmla="*/ 505986 w 1882775"/>
              <a:gd name="connsiteY15" fmla="*/ 490538 h 1754722"/>
              <a:gd name="connsiteX16" fmla="*/ 562295 w 1882775"/>
              <a:gd name="connsiteY16" fmla="*/ 446881 h 1754722"/>
              <a:gd name="connsiteX17" fmla="*/ 618604 w 1882775"/>
              <a:gd name="connsiteY17" fmla="*/ 405606 h 1754722"/>
              <a:gd name="connsiteX18" fmla="*/ 676499 w 1882775"/>
              <a:gd name="connsiteY18" fmla="*/ 365919 h 1754722"/>
              <a:gd name="connsiteX19" fmla="*/ 735980 w 1882775"/>
              <a:gd name="connsiteY19" fmla="*/ 327819 h 1754722"/>
              <a:gd name="connsiteX20" fmla="*/ 795461 w 1882775"/>
              <a:gd name="connsiteY20" fmla="*/ 291306 h 1754722"/>
              <a:gd name="connsiteX21" fmla="*/ 857321 w 1882775"/>
              <a:gd name="connsiteY21" fmla="*/ 256381 h 1754722"/>
              <a:gd name="connsiteX22" fmla="*/ 919974 w 1882775"/>
              <a:gd name="connsiteY22" fmla="*/ 223838 h 1754722"/>
              <a:gd name="connsiteX23" fmla="*/ 984214 w 1882775"/>
              <a:gd name="connsiteY23" fmla="*/ 193675 h 1754722"/>
              <a:gd name="connsiteX24" fmla="*/ 1047661 w 1882775"/>
              <a:gd name="connsiteY24" fmla="*/ 165894 h 1754722"/>
              <a:gd name="connsiteX25" fmla="*/ 1113486 w 1882775"/>
              <a:gd name="connsiteY25" fmla="*/ 140494 h 1754722"/>
              <a:gd name="connsiteX26" fmla="*/ 1180898 w 1882775"/>
              <a:gd name="connsiteY26" fmla="*/ 115888 h 1754722"/>
              <a:gd name="connsiteX27" fmla="*/ 1247517 w 1882775"/>
              <a:gd name="connsiteY27" fmla="*/ 94456 h 1754722"/>
              <a:gd name="connsiteX28" fmla="*/ 1315722 w 1882775"/>
              <a:gd name="connsiteY28" fmla="*/ 74613 h 1754722"/>
              <a:gd name="connsiteX29" fmla="*/ 1384720 w 1882775"/>
              <a:gd name="connsiteY29" fmla="*/ 57944 h 1754722"/>
              <a:gd name="connsiteX30" fmla="*/ 1454511 w 1882775"/>
              <a:gd name="connsiteY30" fmla="*/ 42863 h 1754722"/>
              <a:gd name="connsiteX31" fmla="*/ 1524302 w 1882775"/>
              <a:gd name="connsiteY31" fmla="*/ 29369 h 1754722"/>
              <a:gd name="connsiteX32" fmla="*/ 1594887 w 1882775"/>
              <a:gd name="connsiteY32" fmla="*/ 18256 h 1754722"/>
              <a:gd name="connsiteX33" fmla="*/ 1666264 w 1882775"/>
              <a:gd name="connsiteY33" fmla="*/ 11113 h 1754722"/>
              <a:gd name="connsiteX34" fmla="*/ 1737641 w 1882775"/>
              <a:gd name="connsiteY34" fmla="*/ 4763 h 175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82775" h="1754722">
                <a:moveTo>
                  <a:pt x="1810605" y="0"/>
                </a:moveTo>
                <a:lnTo>
                  <a:pt x="1882775" y="0"/>
                </a:lnTo>
                <a:lnTo>
                  <a:pt x="1882775" y="1337304"/>
                </a:lnTo>
                <a:lnTo>
                  <a:pt x="1155858" y="1754722"/>
                </a:lnTo>
                <a:lnTo>
                  <a:pt x="0" y="1086644"/>
                </a:lnTo>
                <a:lnTo>
                  <a:pt x="36482" y="1025525"/>
                </a:lnTo>
                <a:lnTo>
                  <a:pt x="76136" y="965200"/>
                </a:lnTo>
                <a:lnTo>
                  <a:pt x="117376" y="905669"/>
                </a:lnTo>
                <a:lnTo>
                  <a:pt x="160203" y="847725"/>
                </a:lnTo>
                <a:lnTo>
                  <a:pt x="206201" y="791369"/>
                </a:lnTo>
                <a:lnTo>
                  <a:pt x="251407" y="737394"/>
                </a:lnTo>
                <a:lnTo>
                  <a:pt x="298992" y="684213"/>
                </a:lnTo>
                <a:lnTo>
                  <a:pt x="348956" y="634206"/>
                </a:lnTo>
                <a:lnTo>
                  <a:pt x="398920" y="584200"/>
                </a:lnTo>
                <a:lnTo>
                  <a:pt x="452850" y="536575"/>
                </a:lnTo>
                <a:lnTo>
                  <a:pt x="505986" y="490538"/>
                </a:lnTo>
                <a:lnTo>
                  <a:pt x="562295" y="446881"/>
                </a:lnTo>
                <a:lnTo>
                  <a:pt x="618604" y="405606"/>
                </a:lnTo>
                <a:lnTo>
                  <a:pt x="676499" y="365919"/>
                </a:lnTo>
                <a:lnTo>
                  <a:pt x="735980" y="327819"/>
                </a:lnTo>
                <a:lnTo>
                  <a:pt x="795461" y="291306"/>
                </a:lnTo>
                <a:lnTo>
                  <a:pt x="857321" y="256381"/>
                </a:lnTo>
                <a:lnTo>
                  <a:pt x="919974" y="223838"/>
                </a:lnTo>
                <a:lnTo>
                  <a:pt x="984214" y="193675"/>
                </a:lnTo>
                <a:lnTo>
                  <a:pt x="1047661" y="165894"/>
                </a:lnTo>
                <a:lnTo>
                  <a:pt x="1113486" y="140494"/>
                </a:lnTo>
                <a:lnTo>
                  <a:pt x="1180898" y="115888"/>
                </a:lnTo>
                <a:lnTo>
                  <a:pt x="1247517" y="94456"/>
                </a:lnTo>
                <a:lnTo>
                  <a:pt x="1315722" y="74613"/>
                </a:lnTo>
                <a:lnTo>
                  <a:pt x="1384720" y="57944"/>
                </a:lnTo>
                <a:lnTo>
                  <a:pt x="1454511" y="42863"/>
                </a:lnTo>
                <a:lnTo>
                  <a:pt x="1524302" y="29369"/>
                </a:lnTo>
                <a:lnTo>
                  <a:pt x="1594887" y="18256"/>
                </a:lnTo>
                <a:lnTo>
                  <a:pt x="1666264" y="11113"/>
                </a:lnTo>
                <a:lnTo>
                  <a:pt x="1737641" y="4763"/>
                </a:lnTo>
                <a:close/>
              </a:path>
            </a:pathLst>
          </a:custGeom>
          <a:solidFill>
            <a:srgbClr val="A47BB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518CE35-6C3E-40C0-9EC3-067405399F36}"/>
              </a:ext>
            </a:extLst>
          </p:cNvPr>
          <p:cNvSpPr/>
          <p:nvPr/>
        </p:nvSpPr>
        <p:spPr>
          <a:xfrm>
            <a:off x="10719020" y="2233803"/>
            <a:ext cx="341752" cy="341752"/>
          </a:xfrm>
          <a:prstGeom prst="ellipse">
            <a:avLst/>
          </a:prstGeom>
          <a:solidFill>
            <a:srgbClr val="AF241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0654814-44EE-477C-89FE-B6624EDA22FB}"/>
              </a:ext>
            </a:extLst>
          </p:cNvPr>
          <p:cNvSpPr/>
          <p:nvPr/>
        </p:nvSpPr>
        <p:spPr>
          <a:xfrm>
            <a:off x="11038811" y="4250027"/>
            <a:ext cx="341752" cy="341752"/>
          </a:xfrm>
          <a:prstGeom prst="ellipse">
            <a:avLst/>
          </a:prstGeom>
          <a:solidFill>
            <a:srgbClr val="B2920A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BCD1AC01-B57B-41B8-AA75-80E1DFAADFF0}"/>
              </a:ext>
            </a:extLst>
          </p:cNvPr>
          <p:cNvSpPr/>
          <p:nvPr/>
        </p:nvSpPr>
        <p:spPr>
          <a:xfrm>
            <a:off x="9472093" y="5442851"/>
            <a:ext cx="341752" cy="341752"/>
          </a:xfrm>
          <a:prstGeom prst="ellipse">
            <a:avLst/>
          </a:prstGeom>
          <a:solidFill>
            <a:srgbClr val="296D5E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B17C86C9-1F9C-4509-A128-22738C2BECAB}"/>
              </a:ext>
            </a:extLst>
          </p:cNvPr>
          <p:cNvSpPr/>
          <p:nvPr/>
        </p:nvSpPr>
        <p:spPr>
          <a:xfrm>
            <a:off x="7568956" y="4702962"/>
            <a:ext cx="341752" cy="341752"/>
          </a:xfrm>
          <a:prstGeom prst="ellipse">
            <a:avLst/>
          </a:prstGeom>
          <a:solidFill>
            <a:srgbClr val="216A9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783E82B4-B322-4E84-B883-61C68E4F80E2}"/>
              </a:ext>
            </a:extLst>
          </p:cNvPr>
          <p:cNvSpPr/>
          <p:nvPr/>
        </p:nvSpPr>
        <p:spPr>
          <a:xfrm>
            <a:off x="7352932" y="2737859"/>
            <a:ext cx="341752" cy="34175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5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28160B62-CB7A-4DE8-BEB1-102795C2503B}"/>
              </a:ext>
            </a:extLst>
          </p:cNvPr>
          <p:cNvSpPr/>
          <p:nvPr/>
        </p:nvSpPr>
        <p:spPr>
          <a:xfrm>
            <a:off x="8937108" y="1495435"/>
            <a:ext cx="341752" cy="341752"/>
          </a:xfrm>
          <a:prstGeom prst="ellipse">
            <a:avLst/>
          </a:prstGeom>
          <a:solidFill>
            <a:srgbClr val="6F477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3BE73306-6E32-4C06-B8FE-3F95CF0CA195}"/>
              </a:ext>
            </a:extLst>
          </p:cNvPr>
          <p:cNvSpPr txBox="1"/>
          <p:nvPr/>
        </p:nvSpPr>
        <p:spPr>
          <a:xfrm>
            <a:off x="7807833" y="1810768"/>
            <a:ext cx="1523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6F47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الطبيعية</a:t>
            </a:r>
            <a:endParaRPr lang="en-US" sz="3200" b="1" dirty="0">
              <a:solidFill>
                <a:srgbClr val="6F47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B29B1D14-AE1F-4D81-8120-D198EA8BBCEA}"/>
              </a:ext>
            </a:extLst>
          </p:cNvPr>
          <p:cNvSpPr txBox="1"/>
          <p:nvPr/>
        </p:nvSpPr>
        <p:spPr>
          <a:xfrm>
            <a:off x="10230081" y="3164464"/>
            <a:ext cx="1418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967B0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الاجتماعية</a:t>
            </a:r>
            <a:endParaRPr lang="en-US" sz="2800" b="1" dirty="0">
              <a:solidFill>
                <a:srgbClr val="967B0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782526E0-B454-47DE-BFF2-05DE4DCFCB02}"/>
              </a:ext>
            </a:extLst>
          </p:cNvPr>
          <p:cNvSpPr txBox="1"/>
          <p:nvPr/>
        </p:nvSpPr>
        <p:spPr>
          <a:xfrm>
            <a:off x="9348988" y="1711459"/>
            <a:ext cx="1523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solidFill>
                  <a:srgbClr val="AF241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السياسية والقانونية</a:t>
            </a:r>
            <a:endParaRPr lang="en-US" sz="2400" b="1" dirty="0">
              <a:solidFill>
                <a:srgbClr val="AF241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3F4A5FFE-943E-485B-A465-A55FBB1C38FA}"/>
              </a:ext>
            </a:extLst>
          </p:cNvPr>
          <p:cNvSpPr txBox="1"/>
          <p:nvPr/>
        </p:nvSpPr>
        <p:spPr>
          <a:xfrm>
            <a:off x="9337491" y="4458860"/>
            <a:ext cx="1738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296D5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الديموغرافية</a:t>
            </a:r>
            <a:endParaRPr lang="en-US" sz="2800" b="1" dirty="0">
              <a:solidFill>
                <a:srgbClr val="296D5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E89A63F6-8205-4DC8-8916-6D765ECA253C}"/>
              </a:ext>
            </a:extLst>
          </p:cNvPr>
          <p:cNvSpPr txBox="1"/>
          <p:nvPr/>
        </p:nvSpPr>
        <p:spPr>
          <a:xfrm>
            <a:off x="7794980" y="4531207"/>
            <a:ext cx="1638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216A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الاقتصادية</a:t>
            </a:r>
            <a:endParaRPr lang="en-US" sz="3200" b="1" dirty="0">
              <a:solidFill>
                <a:srgbClr val="216A97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6AF59C35-4810-46B9-9120-CE63D4F8651D}"/>
              </a:ext>
            </a:extLst>
          </p:cNvPr>
          <p:cNvSpPr txBox="1"/>
          <p:nvPr/>
        </p:nvSpPr>
        <p:spPr>
          <a:xfrm>
            <a:off x="6895917" y="3232543"/>
            <a:ext cx="1876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التكنولوجية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Callout: Bent Line 32">
            <a:extLst>
              <a:ext uri="{FF2B5EF4-FFF2-40B4-BE49-F238E27FC236}">
                <a16:creationId xmlns:a16="http://schemas.microsoft.com/office/drawing/2014/main" xmlns="" id="{AF5C6D68-3109-4264-8ED1-F96C3EDC45D2}"/>
              </a:ext>
            </a:extLst>
          </p:cNvPr>
          <p:cNvSpPr/>
          <p:nvPr/>
        </p:nvSpPr>
        <p:spPr>
          <a:xfrm>
            <a:off x="561703" y="1711459"/>
            <a:ext cx="5926478" cy="2174875"/>
          </a:xfrm>
          <a:prstGeom prst="borderCallout2">
            <a:avLst>
              <a:gd name="adj1" fmla="val 15040"/>
              <a:gd name="adj2" fmla="val 101713"/>
              <a:gd name="adj3" fmla="val -1194"/>
              <a:gd name="adj4" fmla="val 110616"/>
              <a:gd name="adj5" fmla="val 130960"/>
              <a:gd name="adj6" fmla="val 156615"/>
            </a:avLst>
          </a:prstGeom>
          <a:solidFill>
            <a:srgbClr val="5DC3AE">
              <a:alpha val="50196"/>
            </a:srgbClr>
          </a:solidFill>
          <a:ln w="28575">
            <a:solidFill>
              <a:srgbClr val="29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مثل حجم السكان وتركيبته، وتوزيعه، والمستوى التعليمي والوظيفة والفئة الاجتماعية.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5" name="Picture 2" descr="Long Term Care Market Research | LTC Marketing | Paradigm LTC">
            <a:extLst>
              <a:ext uri="{FF2B5EF4-FFF2-40B4-BE49-F238E27FC236}">
                <a16:creationId xmlns:a16="http://schemas.microsoft.com/office/drawing/2014/main" xmlns="" id="{D67D5025-7DE2-4E9A-B408-E96C75397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731" y="3949146"/>
            <a:ext cx="4066641" cy="239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رابط مستقيم 4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222914" y="650764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pic>
        <p:nvPicPr>
          <p:cNvPr id="5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7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726412" y="286674"/>
            <a:ext cx="44502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عوامل البيئة الخارجية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:a16="http://schemas.microsoft.com/office/drawing/2014/main" xmlns="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:a16="http://schemas.microsoft.com/office/drawing/2014/main" xmlns="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:a16="http://schemas.microsoft.com/office/drawing/2014/main" xmlns="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:a16="http://schemas.microsoft.com/office/drawing/2014/main" xmlns="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:a16="http://schemas.microsoft.com/office/drawing/2014/main" xmlns="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:a16="http://schemas.microsoft.com/office/drawing/2014/main" xmlns="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:a16="http://schemas.microsoft.com/office/drawing/2014/main" xmlns="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:a16="http://schemas.microsoft.com/office/drawing/2014/main" xmlns="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:a16="http://schemas.microsoft.com/office/drawing/2014/main" xmlns="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:a16="http://schemas.microsoft.com/office/drawing/2014/main" xmlns="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:a16="http://schemas.microsoft.com/office/drawing/2014/main" xmlns="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:a16="http://schemas.microsoft.com/office/drawing/2014/main" xmlns="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:a16="http://schemas.microsoft.com/office/drawing/2014/main" xmlns="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:a16="http://schemas.microsoft.com/office/drawing/2014/main" xmlns="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:a16="http://schemas.microsoft.com/office/drawing/2014/main" xmlns="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Ellipse 256">
            <a:extLst>
              <a:ext uri="{FF2B5EF4-FFF2-40B4-BE49-F238E27FC236}">
                <a16:creationId xmlns:a16="http://schemas.microsoft.com/office/drawing/2014/main" xmlns="" id="{10F822D1-F5FC-43D5-A5A5-F69AEDDC80D1}"/>
              </a:ext>
            </a:extLst>
          </p:cNvPr>
          <p:cNvGrpSpPr>
            <a:grpSpLocks/>
          </p:cNvGrpSpPr>
          <p:nvPr/>
        </p:nvGrpSpPr>
        <p:grpSpPr bwMode="auto">
          <a:xfrm>
            <a:off x="7168716" y="5730267"/>
            <a:ext cx="4427537" cy="647824"/>
            <a:chOff x="4712208" y="4803648"/>
            <a:chExt cx="2822448" cy="621792"/>
          </a:xfrm>
        </p:grpSpPr>
        <p:pic>
          <p:nvPicPr>
            <p:cNvPr id="35" name="Ellipse 256">
              <a:extLst>
                <a:ext uri="{FF2B5EF4-FFF2-40B4-BE49-F238E27FC236}">
                  <a16:creationId xmlns:a16="http://schemas.microsoft.com/office/drawing/2014/main" xmlns="" id="{76E5B4BB-2513-4292-9320-47959F51396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lum brigh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208" y="4803648"/>
              <a:ext cx="2822448" cy="6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369">
              <a:extLst>
                <a:ext uri="{FF2B5EF4-FFF2-40B4-BE49-F238E27FC236}">
                  <a16:creationId xmlns:a16="http://schemas.microsoft.com/office/drawing/2014/main" xmlns="" id="{834AB1B1-5036-4E34-A76B-C9DAD77BA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9610" y="4897422"/>
              <a:ext cx="1985245" cy="43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noProof="1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2327948-F23B-418B-9D66-E80B78CAD95C}"/>
              </a:ext>
            </a:extLst>
          </p:cNvPr>
          <p:cNvSpPr/>
          <p:nvPr/>
        </p:nvSpPr>
        <p:spPr>
          <a:xfrm>
            <a:off x="7992800" y="5929996"/>
            <a:ext cx="2880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200" b="1" dirty="0">
                <a:ln w="9525">
                  <a:noFill/>
                  <a:prstDash val="solid"/>
                </a:ln>
                <a:latin typeface="Sakkal Majalla" panose="02000000000000000000" pitchFamily="2" charset="-78"/>
                <a:cs typeface="Sakkal Majalla" panose="02000000000000000000" pitchFamily="2" charset="-78"/>
              </a:rPr>
              <a:t>عوامل البيئة الخارجية</a:t>
            </a:r>
            <a:endParaRPr lang="en-US" sz="3200" b="1" dirty="0">
              <a:ln w="9525">
                <a:noFill/>
                <a:prstDash val="solid"/>
              </a:ln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Freeform 28">
            <a:extLst>
              <a:ext uri="{FF2B5EF4-FFF2-40B4-BE49-F238E27FC236}">
                <a16:creationId xmlns:a16="http://schemas.microsoft.com/office/drawing/2014/main" xmlns="" id="{69D61D75-310E-4B1F-8D31-7B4702D7B6FA}"/>
              </a:ext>
            </a:extLst>
          </p:cNvPr>
          <p:cNvSpPr>
            <a:spLocks/>
          </p:cNvSpPr>
          <p:nvPr/>
        </p:nvSpPr>
        <p:spPr bwMode="auto">
          <a:xfrm>
            <a:off x="9384206" y="1414572"/>
            <a:ext cx="1882775" cy="1756086"/>
          </a:xfrm>
          <a:custGeom>
            <a:avLst/>
            <a:gdLst>
              <a:gd name="connsiteX0" fmla="*/ 0 w 1882775"/>
              <a:gd name="connsiteY0" fmla="*/ 0 h 1756086"/>
              <a:gd name="connsiteX1" fmla="*/ 72964 w 1882775"/>
              <a:gd name="connsiteY1" fmla="*/ 0 h 1756086"/>
              <a:gd name="connsiteX2" fmla="*/ 145134 w 1882775"/>
              <a:gd name="connsiteY2" fmla="*/ 4763 h 1756086"/>
              <a:gd name="connsiteX3" fmla="*/ 216511 w 1882775"/>
              <a:gd name="connsiteY3" fmla="*/ 11113 h 1756086"/>
              <a:gd name="connsiteX4" fmla="*/ 287889 w 1882775"/>
              <a:gd name="connsiteY4" fmla="*/ 18256 h 1756086"/>
              <a:gd name="connsiteX5" fmla="*/ 359266 w 1882775"/>
              <a:gd name="connsiteY5" fmla="*/ 29369 h 1756086"/>
              <a:gd name="connsiteX6" fmla="*/ 429850 w 1882775"/>
              <a:gd name="connsiteY6" fmla="*/ 42863 h 1756086"/>
              <a:gd name="connsiteX7" fmla="*/ 498055 w 1882775"/>
              <a:gd name="connsiteY7" fmla="*/ 57944 h 1756086"/>
              <a:gd name="connsiteX8" fmla="*/ 568640 w 1882775"/>
              <a:gd name="connsiteY8" fmla="*/ 74613 h 1756086"/>
              <a:gd name="connsiteX9" fmla="*/ 635258 w 1882775"/>
              <a:gd name="connsiteY9" fmla="*/ 94456 h 1756086"/>
              <a:gd name="connsiteX10" fmla="*/ 701877 w 1882775"/>
              <a:gd name="connsiteY10" fmla="*/ 115888 h 1756086"/>
              <a:gd name="connsiteX11" fmla="*/ 769289 w 1882775"/>
              <a:gd name="connsiteY11" fmla="*/ 140494 h 1756086"/>
              <a:gd name="connsiteX12" fmla="*/ 835115 w 1882775"/>
              <a:gd name="connsiteY12" fmla="*/ 165894 h 1756086"/>
              <a:gd name="connsiteX13" fmla="*/ 900147 w 1882775"/>
              <a:gd name="connsiteY13" fmla="*/ 193675 h 1756086"/>
              <a:gd name="connsiteX14" fmla="*/ 962801 w 1882775"/>
              <a:gd name="connsiteY14" fmla="*/ 223838 h 1756086"/>
              <a:gd name="connsiteX15" fmla="*/ 1027040 w 1882775"/>
              <a:gd name="connsiteY15" fmla="*/ 256381 h 1756086"/>
              <a:gd name="connsiteX16" fmla="*/ 1087315 w 1882775"/>
              <a:gd name="connsiteY16" fmla="*/ 291306 h 1756086"/>
              <a:gd name="connsiteX17" fmla="*/ 1148382 w 1882775"/>
              <a:gd name="connsiteY17" fmla="*/ 327819 h 1756086"/>
              <a:gd name="connsiteX18" fmla="*/ 1206277 w 1882775"/>
              <a:gd name="connsiteY18" fmla="*/ 365919 h 1756086"/>
              <a:gd name="connsiteX19" fmla="*/ 1264172 w 1882775"/>
              <a:gd name="connsiteY19" fmla="*/ 405606 h 1756086"/>
              <a:gd name="connsiteX20" fmla="*/ 1322067 w 1882775"/>
              <a:gd name="connsiteY20" fmla="*/ 446881 h 1756086"/>
              <a:gd name="connsiteX21" fmla="*/ 1376789 w 1882775"/>
              <a:gd name="connsiteY21" fmla="*/ 490538 h 1756086"/>
              <a:gd name="connsiteX22" fmla="*/ 1429926 w 1882775"/>
              <a:gd name="connsiteY22" fmla="*/ 536575 h 1756086"/>
              <a:gd name="connsiteX23" fmla="*/ 1483855 w 1882775"/>
              <a:gd name="connsiteY23" fmla="*/ 584200 h 1756086"/>
              <a:gd name="connsiteX24" fmla="*/ 1533819 w 1882775"/>
              <a:gd name="connsiteY24" fmla="*/ 634206 h 1756086"/>
              <a:gd name="connsiteX25" fmla="*/ 1583784 w 1882775"/>
              <a:gd name="connsiteY25" fmla="*/ 684213 h 1756086"/>
              <a:gd name="connsiteX26" fmla="*/ 1631368 w 1882775"/>
              <a:gd name="connsiteY26" fmla="*/ 737394 h 1756086"/>
              <a:gd name="connsiteX27" fmla="*/ 1678160 w 1882775"/>
              <a:gd name="connsiteY27" fmla="*/ 791369 h 1756086"/>
              <a:gd name="connsiteX28" fmla="*/ 1722573 w 1882775"/>
              <a:gd name="connsiteY28" fmla="*/ 847725 h 1756086"/>
              <a:gd name="connsiteX29" fmla="*/ 1765399 w 1882775"/>
              <a:gd name="connsiteY29" fmla="*/ 905669 h 1756086"/>
              <a:gd name="connsiteX30" fmla="*/ 1806639 w 1882775"/>
              <a:gd name="connsiteY30" fmla="*/ 965200 h 1756086"/>
              <a:gd name="connsiteX31" fmla="*/ 1846293 w 1882775"/>
              <a:gd name="connsiteY31" fmla="*/ 1025525 h 1756086"/>
              <a:gd name="connsiteX32" fmla="*/ 1882775 w 1882775"/>
              <a:gd name="connsiteY32" fmla="*/ 1086644 h 1756086"/>
              <a:gd name="connsiteX33" fmla="*/ 724558 w 1882775"/>
              <a:gd name="connsiteY33" fmla="*/ 1756086 h 1756086"/>
              <a:gd name="connsiteX34" fmla="*/ 0 w 1882775"/>
              <a:gd name="connsiteY34" fmla="*/ 1337763 h 175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82775" h="1756086">
                <a:moveTo>
                  <a:pt x="0" y="0"/>
                </a:moveTo>
                <a:lnTo>
                  <a:pt x="72964" y="0"/>
                </a:lnTo>
                <a:lnTo>
                  <a:pt x="145134" y="4763"/>
                </a:lnTo>
                <a:lnTo>
                  <a:pt x="216511" y="11113"/>
                </a:lnTo>
                <a:lnTo>
                  <a:pt x="287889" y="18256"/>
                </a:lnTo>
                <a:lnTo>
                  <a:pt x="359266" y="29369"/>
                </a:lnTo>
                <a:lnTo>
                  <a:pt x="429850" y="42863"/>
                </a:lnTo>
                <a:lnTo>
                  <a:pt x="498055" y="57944"/>
                </a:lnTo>
                <a:lnTo>
                  <a:pt x="568640" y="74613"/>
                </a:lnTo>
                <a:lnTo>
                  <a:pt x="635258" y="94456"/>
                </a:lnTo>
                <a:lnTo>
                  <a:pt x="701877" y="115888"/>
                </a:lnTo>
                <a:lnTo>
                  <a:pt x="769289" y="140494"/>
                </a:lnTo>
                <a:lnTo>
                  <a:pt x="835115" y="165894"/>
                </a:lnTo>
                <a:lnTo>
                  <a:pt x="900147" y="193675"/>
                </a:lnTo>
                <a:lnTo>
                  <a:pt x="962801" y="223838"/>
                </a:lnTo>
                <a:lnTo>
                  <a:pt x="1027040" y="256381"/>
                </a:lnTo>
                <a:lnTo>
                  <a:pt x="1087315" y="291306"/>
                </a:lnTo>
                <a:lnTo>
                  <a:pt x="1148382" y="327819"/>
                </a:lnTo>
                <a:lnTo>
                  <a:pt x="1206277" y="365919"/>
                </a:lnTo>
                <a:lnTo>
                  <a:pt x="1264172" y="405606"/>
                </a:lnTo>
                <a:lnTo>
                  <a:pt x="1322067" y="446881"/>
                </a:lnTo>
                <a:lnTo>
                  <a:pt x="1376789" y="490538"/>
                </a:lnTo>
                <a:lnTo>
                  <a:pt x="1429926" y="536575"/>
                </a:lnTo>
                <a:lnTo>
                  <a:pt x="1483855" y="584200"/>
                </a:lnTo>
                <a:lnTo>
                  <a:pt x="1533819" y="634206"/>
                </a:lnTo>
                <a:lnTo>
                  <a:pt x="1583784" y="684213"/>
                </a:lnTo>
                <a:lnTo>
                  <a:pt x="1631368" y="737394"/>
                </a:lnTo>
                <a:lnTo>
                  <a:pt x="1678160" y="791369"/>
                </a:lnTo>
                <a:lnTo>
                  <a:pt x="1722573" y="847725"/>
                </a:lnTo>
                <a:lnTo>
                  <a:pt x="1765399" y="905669"/>
                </a:lnTo>
                <a:lnTo>
                  <a:pt x="1806639" y="965200"/>
                </a:lnTo>
                <a:lnTo>
                  <a:pt x="1846293" y="1025525"/>
                </a:lnTo>
                <a:lnTo>
                  <a:pt x="1882775" y="1086644"/>
                </a:lnTo>
                <a:lnTo>
                  <a:pt x="724558" y="1756086"/>
                </a:lnTo>
                <a:lnTo>
                  <a:pt x="0" y="1337763"/>
                </a:lnTo>
                <a:close/>
              </a:path>
            </a:pathLst>
          </a:custGeom>
          <a:solidFill>
            <a:srgbClr val="EC6E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Freeform 29">
            <a:extLst>
              <a:ext uri="{FF2B5EF4-FFF2-40B4-BE49-F238E27FC236}">
                <a16:creationId xmlns:a16="http://schemas.microsoft.com/office/drawing/2014/main" xmlns="" id="{B2E740ED-62A6-48EA-811E-30757ECD3B59}"/>
              </a:ext>
            </a:extLst>
          </p:cNvPr>
          <p:cNvSpPr>
            <a:spLocks/>
          </p:cNvSpPr>
          <p:nvPr/>
        </p:nvSpPr>
        <p:spPr bwMode="auto">
          <a:xfrm>
            <a:off x="10142334" y="2559160"/>
            <a:ext cx="1450085" cy="2174875"/>
          </a:xfrm>
          <a:custGeom>
            <a:avLst/>
            <a:gdLst>
              <a:gd name="connsiteX0" fmla="*/ 1158779 w 1450085"/>
              <a:gd name="connsiteY0" fmla="*/ 0 h 2174875"/>
              <a:gd name="connsiteX1" fmla="*/ 1193704 w 1450085"/>
              <a:gd name="connsiteY1" fmla="*/ 62706 h 2174875"/>
              <a:gd name="connsiteX2" fmla="*/ 1227041 w 1450085"/>
              <a:gd name="connsiteY2" fmla="*/ 127794 h 2174875"/>
              <a:gd name="connsiteX3" fmla="*/ 1257998 w 1450085"/>
              <a:gd name="connsiteY3" fmla="*/ 192088 h 2174875"/>
              <a:gd name="connsiteX4" fmla="*/ 1286573 w 1450085"/>
              <a:gd name="connsiteY4" fmla="*/ 258763 h 2174875"/>
              <a:gd name="connsiteX5" fmla="*/ 1312766 w 1450085"/>
              <a:gd name="connsiteY5" fmla="*/ 324644 h 2174875"/>
              <a:gd name="connsiteX6" fmla="*/ 1337373 w 1450085"/>
              <a:gd name="connsiteY6" fmla="*/ 392906 h 2174875"/>
              <a:gd name="connsiteX7" fmla="*/ 1358010 w 1450085"/>
              <a:gd name="connsiteY7" fmla="*/ 460375 h 2174875"/>
              <a:gd name="connsiteX8" fmla="*/ 1376266 w 1450085"/>
              <a:gd name="connsiteY8" fmla="*/ 528638 h 2174875"/>
              <a:gd name="connsiteX9" fmla="*/ 1395316 w 1450085"/>
              <a:gd name="connsiteY9" fmla="*/ 597694 h 2174875"/>
              <a:gd name="connsiteX10" fmla="*/ 1408810 w 1450085"/>
              <a:gd name="connsiteY10" fmla="*/ 667544 h 2174875"/>
              <a:gd name="connsiteX11" fmla="*/ 1422304 w 1450085"/>
              <a:gd name="connsiteY11" fmla="*/ 735806 h 2174875"/>
              <a:gd name="connsiteX12" fmla="*/ 1431829 w 1450085"/>
              <a:gd name="connsiteY12" fmla="*/ 806450 h 2174875"/>
              <a:gd name="connsiteX13" fmla="*/ 1438973 w 1450085"/>
              <a:gd name="connsiteY13" fmla="*/ 876300 h 2174875"/>
              <a:gd name="connsiteX14" fmla="*/ 1445323 w 1450085"/>
              <a:gd name="connsiteY14" fmla="*/ 946150 h 2174875"/>
              <a:gd name="connsiteX15" fmla="*/ 1448498 w 1450085"/>
              <a:gd name="connsiteY15" fmla="*/ 1016794 h 2174875"/>
              <a:gd name="connsiteX16" fmla="*/ 1450085 w 1450085"/>
              <a:gd name="connsiteY16" fmla="*/ 1086644 h 2174875"/>
              <a:gd name="connsiteX17" fmla="*/ 1448498 w 1450085"/>
              <a:gd name="connsiteY17" fmla="*/ 1158081 h 2174875"/>
              <a:gd name="connsiteX18" fmla="*/ 1445323 w 1450085"/>
              <a:gd name="connsiteY18" fmla="*/ 1228725 h 2174875"/>
              <a:gd name="connsiteX19" fmla="*/ 1438973 w 1450085"/>
              <a:gd name="connsiteY19" fmla="*/ 1298575 h 2174875"/>
              <a:gd name="connsiteX20" fmla="*/ 1431829 w 1450085"/>
              <a:gd name="connsiteY20" fmla="*/ 1368425 h 2174875"/>
              <a:gd name="connsiteX21" fmla="*/ 1422304 w 1450085"/>
              <a:gd name="connsiteY21" fmla="*/ 1439069 h 2174875"/>
              <a:gd name="connsiteX22" fmla="*/ 1408810 w 1450085"/>
              <a:gd name="connsiteY22" fmla="*/ 1507331 h 2174875"/>
              <a:gd name="connsiteX23" fmla="*/ 1395316 w 1450085"/>
              <a:gd name="connsiteY23" fmla="*/ 1577181 h 2174875"/>
              <a:gd name="connsiteX24" fmla="*/ 1376266 w 1450085"/>
              <a:gd name="connsiteY24" fmla="*/ 1646238 h 2174875"/>
              <a:gd name="connsiteX25" fmla="*/ 1358010 w 1450085"/>
              <a:gd name="connsiteY25" fmla="*/ 1714500 h 2174875"/>
              <a:gd name="connsiteX26" fmla="*/ 1337373 w 1450085"/>
              <a:gd name="connsiteY26" fmla="*/ 1781969 h 2174875"/>
              <a:gd name="connsiteX27" fmla="*/ 1312766 w 1450085"/>
              <a:gd name="connsiteY27" fmla="*/ 1850231 h 2174875"/>
              <a:gd name="connsiteX28" fmla="*/ 1286573 w 1450085"/>
              <a:gd name="connsiteY28" fmla="*/ 1916113 h 2174875"/>
              <a:gd name="connsiteX29" fmla="*/ 1257998 w 1450085"/>
              <a:gd name="connsiteY29" fmla="*/ 1982788 h 2174875"/>
              <a:gd name="connsiteX30" fmla="*/ 1227041 w 1450085"/>
              <a:gd name="connsiteY30" fmla="*/ 2047081 h 2174875"/>
              <a:gd name="connsiteX31" fmla="*/ 1193704 w 1450085"/>
              <a:gd name="connsiteY31" fmla="*/ 2112169 h 2174875"/>
              <a:gd name="connsiteX32" fmla="*/ 1158779 w 1450085"/>
              <a:gd name="connsiteY32" fmla="*/ 2174875 h 2174875"/>
              <a:gd name="connsiteX33" fmla="*/ 1966 w 1450085"/>
              <a:gd name="connsiteY33" fmla="*/ 1507090 h 2174875"/>
              <a:gd name="connsiteX34" fmla="*/ 0 w 1450085"/>
              <a:gd name="connsiteY34" fmla="*/ 667945 h 217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50085" h="2174875">
                <a:moveTo>
                  <a:pt x="1158779" y="0"/>
                </a:moveTo>
                <a:lnTo>
                  <a:pt x="1193704" y="62706"/>
                </a:lnTo>
                <a:lnTo>
                  <a:pt x="1227041" y="127794"/>
                </a:lnTo>
                <a:lnTo>
                  <a:pt x="1257998" y="192088"/>
                </a:lnTo>
                <a:lnTo>
                  <a:pt x="1286573" y="258763"/>
                </a:lnTo>
                <a:lnTo>
                  <a:pt x="1312766" y="324644"/>
                </a:lnTo>
                <a:lnTo>
                  <a:pt x="1337373" y="392906"/>
                </a:lnTo>
                <a:lnTo>
                  <a:pt x="1358010" y="460375"/>
                </a:lnTo>
                <a:lnTo>
                  <a:pt x="1376266" y="528638"/>
                </a:lnTo>
                <a:lnTo>
                  <a:pt x="1395316" y="597694"/>
                </a:lnTo>
                <a:lnTo>
                  <a:pt x="1408810" y="667544"/>
                </a:lnTo>
                <a:lnTo>
                  <a:pt x="1422304" y="735806"/>
                </a:lnTo>
                <a:lnTo>
                  <a:pt x="1431829" y="806450"/>
                </a:lnTo>
                <a:lnTo>
                  <a:pt x="1438973" y="876300"/>
                </a:lnTo>
                <a:lnTo>
                  <a:pt x="1445323" y="946150"/>
                </a:lnTo>
                <a:lnTo>
                  <a:pt x="1448498" y="1016794"/>
                </a:lnTo>
                <a:lnTo>
                  <a:pt x="1450085" y="1086644"/>
                </a:lnTo>
                <a:lnTo>
                  <a:pt x="1448498" y="1158081"/>
                </a:lnTo>
                <a:lnTo>
                  <a:pt x="1445323" y="1228725"/>
                </a:lnTo>
                <a:lnTo>
                  <a:pt x="1438973" y="1298575"/>
                </a:lnTo>
                <a:lnTo>
                  <a:pt x="1431829" y="1368425"/>
                </a:lnTo>
                <a:lnTo>
                  <a:pt x="1422304" y="1439069"/>
                </a:lnTo>
                <a:lnTo>
                  <a:pt x="1408810" y="1507331"/>
                </a:lnTo>
                <a:lnTo>
                  <a:pt x="1395316" y="1577181"/>
                </a:lnTo>
                <a:lnTo>
                  <a:pt x="1376266" y="1646238"/>
                </a:lnTo>
                <a:lnTo>
                  <a:pt x="1358010" y="1714500"/>
                </a:lnTo>
                <a:lnTo>
                  <a:pt x="1337373" y="1781969"/>
                </a:lnTo>
                <a:lnTo>
                  <a:pt x="1312766" y="1850231"/>
                </a:lnTo>
                <a:lnTo>
                  <a:pt x="1286573" y="1916113"/>
                </a:lnTo>
                <a:lnTo>
                  <a:pt x="1257998" y="1982788"/>
                </a:lnTo>
                <a:lnTo>
                  <a:pt x="1227041" y="2047081"/>
                </a:lnTo>
                <a:lnTo>
                  <a:pt x="1193704" y="2112169"/>
                </a:lnTo>
                <a:lnTo>
                  <a:pt x="1158779" y="2174875"/>
                </a:lnTo>
                <a:lnTo>
                  <a:pt x="1966" y="1507090"/>
                </a:lnTo>
                <a:lnTo>
                  <a:pt x="0" y="667945"/>
                </a:lnTo>
                <a:close/>
              </a:path>
            </a:pathLst>
          </a:custGeom>
          <a:solidFill>
            <a:srgbClr val="F4CF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Freeform 30">
            <a:extLst>
              <a:ext uri="{FF2B5EF4-FFF2-40B4-BE49-F238E27FC236}">
                <a16:creationId xmlns:a16="http://schemas.microsoft.com/office/drawing/2014/main" xmlns="" id="{DBAE8384-8769-4491-92CC-9DCFF9807BA5}"/>
              </a:ext>
            </a:extLst>
          </p:cNvPr>
          <p:cNvSpPr>
            <a:spLocks/>
          </p:cNvSpPr>
          <p:nvPr/>
        </p:nvSpPr>
        <p:spPr bwMode="auto">
          <a:xfrm>
            <a:off x="9384206" y="4123079"/>
            <a:ext cx="1882775" cy="1755543"/>
          </a:xfrm>
          <a:custGeom>
            <a:avLst/>
            <a:gdLst>
              <a:gd name="connsiteX0" fmla="*/ 726555 w 1882775"/>
              <a:gd name="connsiteY0" fmla="*/ 0 h 1755543"/>
              <a:gd name="connsiteX1" fmla="*/ 1882775 w 1882775"/>
              <a:gd name="connsiteY1" fmla="*/ 667312 h 1755543"/>
              <a:gd name="connsiteX2" fmla="*/ 1846293 w 1882775"/>
              <a:gd name="connsiteY2" fmla="*/ 730018 h 1755543"/>
              <a:gd name="connsiteX3" fmla="*/ 1806639 w 1882775"/>
              <a:gd name="connsiteY3" fmla="*/ 790343 h 1755543"/>
              <a:gd name="connsiteX4" fmla="*/ 1765399 w 1882775"/>
              <a:gd name="connsiteY4" fmla="*/ 849874 h 1755543"/>
              <a:gd name="connsiteX5" fmla="*/ 1722573 w 1882775"/>
              <a:gd name="connsiteY5" fmla="*/ 907818 h 1755543"/>
              <a:gd name="connsiteX6" fmla="*/ 1678160 w 1882775"/>
              <a:gd name="connsiteY6" fmla="*/ 964174 h 1755543"/>
              <a:gd name="connsiteX7" fmla="*/ 1631368 w 1882775"/>
              <a:gd name="connsiteY7" fmla="*/ 1018149 h 1755543"/>
              <a:gd name="connsiteX8" fmla="*/ 1583784 w 1882775"/>
              <a:gd name="connsiteY8" fmla="*/ 1071331 h 1755543"/>
              <a:gd name="connsiteX9" fmla="*/ 1533819 w 1882775"/>
              <a:gd name="connsiteY9" fmla="*/ 1121337 h 1755543"/>
              <a:gd name="connsiteX10" fmla="*/ 1483855 w 1882775"/>
              <a:gd name="connsiteY10" fmla="*/ 1171343 h 1755543"/>
              <a:gd name="connsiteX11" fmla="*/ 1429926 w 1882775"/>
              <a:gd name="connsiteY11" fmla="*/ 1218968 h 1755543"/>
              <a:gd name="connsiteX12" fmla="*/ 1376789 w 1882775"/>
              <a:gd name="connsiteY12" fmla="*/ 1265006 h 1755543"/>
              <a:gd name="connsiteX13" fmla="*/ 1322067 w 1882775"/>
              <a:gd name="connsiteY13" fmla="*/ 1307074 h 1755543"/>
              <a:gd name="connsiteX14" fmla="*/ 1264172 w 1882775"/>
              <a:gd name="connsiteY14" fmla="*/ 1349937 h 1755543"/>
              <a:gd name="connsiteX15" fmla="*/ 1206277 w 1882775"/>
              <a:gd name="connsiteY15" fmla="*/ 1389624 h 1755543"/>
              <a:gd name="connsiteX16" fmla="*/ 1148382 w 1882775"/>
              <a:gd name="connsiteY16" fmla="*/ 1427724 h 1755543"/>
              <a:gd name="connsiteX17" fmla="*/ 1087315 w 1882775"/>
              <a:gd name="connsiteY17" fmla="*/ 1464237 h 1755543"/>
              <a:gd name="connsiteX18" fmla="*/ 1027040 w 1882775"/>
              <a:gd name="connsiteY18" fmla="*/ 1497574 h 1755543"/>
              <a:gd name="connsiteX19" fmla="*/ 962801 w 1882775"/>
              <a:gd name="connsiteY19" fmla="*/ 1531706 h 1755543"/>
              <a:gd name="connsiteX20" fmla="*/ 900147 w 1882775"/>
              <a:gd name="connsiteY20" fmla="*/ 1560281 h 1755543"/>
              <a:gd name="connsiteX21" fmla="*/ 835115 w 1882775"/>
              <a:gd name="connsiteY21" fmla="*/ 1589649 h 1755543"/>
              <a:gd name="connsiteX22" fmla="*/ 769289 w 1882775"/>
              <a:gd name="connsiteY22" fmla="*/ 1615049 h 1755543"/>
              <a:gd name="connsiteX23" fmla="*/ 701877 w 1882775"/>
              <a:gd name="connsiteY23" fmla="*/ 1639656 h 1755543"/>
              <a:gd name="connsiteX24" fmla="*/ 635258 w 1882775"/>
              <a:gd name="connsiteY24" fmla="*/ 1661087 h 1755543"/>
              <a:gd name="connsiteX25" fmla="*/ 568640 w 1882775"/>
              <a:gd name="connsiteY25" fmla="*/ 1680931 h 1755543"/>
              <a:gd name="connsiteX26" fmla="*/ 498055 w 1882775"/>
              <a:gd name="connsiteY26" fmla="*/ 1697599 h 1755543"/>
              <a:gd name="connsiteX27" fmla="*/ 429850 w 1882775"/>
              <a:gd name="connsiteY27" fmla="*/ 1712681 h 1755543"/>
              <a:gd name="connsiteX28" fmla="*/ 359266 w 1882775"/>
              <a:gd name="connsiteY28" fmla="*/ 1726174 h 1755543"/>
              <a:gd name="connsiteX29" fmla="*/ 287889 w 1882775"/>
              <a:gd name="connsiteY29" fmla="*/ 1737287 h 1755543"/>
              <a:gd name="connsiteX30" fmla="*/ 216511 w 1882775"/>
              <a:gd name="connsiteY30" fmla="*/ 1744431 h 1755543"/>
              <a:gd name="connsiteX31" fmla="*/ 145134 w 1882775"/>
              <a:gd name="connsiteY31" fmla="*/ 1750781 h 1755543"/>
              <a:gd name="connsiteX32" fmla="*/ 72964 w 1882775"/>
              <a:gd name="connsiteY32" fmla="*/ 1753956 h 1755543"/>
              <a:gd name="connsiteX33" fmla="*/ 0 w 1882775"/>
              <a:gd name="connsiteY33" fmla="*/ 1755543 h 1755543"/>
              <a:gd name="connsiteX34" fmla="*/ 0 w 1882775"/>
              <a:gd name="connsiteY34" fmla="*/ 418079 h 175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82775" h="1755543">
                <a:moveTo>
                  <a:pt x="726555" y="0"/>
                </a:moveTo>
                <a:lnTo>
                  <a:pt x="1882775" y="667312"/>
                </a:lnTo>
                <a:lnTo>
                  <a:pt x="1846293" y="730018"/>
                </a:lnTo>
                <a:lnTo>
                  <a:pt x="1806639" y="790343"/>
                </a:lnTo>
                <a:lnTo>
                  <a:pt x="1765399" y="849874"/>
                </a:lnTo>
                <a:lnTo>
                  <a:pt x="1722573" y="907818"/>
                </a:lnTo>
                <a:lnTo>
                  <a:pt x="1678160" y="964174"/>
                </a:lnTo>
                <a:lnTo>
                  <a:pt x="1631368" y="1018149"/>
                </a:lnTo>
                <a:lnTo>
                  <a:pt x="1583784" y="1071331"/>
                </a:lnTo>
                <a:lnTo>
                  <a:pt x="1533819" y="1121337"/>
                </a:lnTo>
                <a:lnTo>
                  <a:pt x="1483855" y="1171343"/>
                </a:lnTo>
                <a:lnTo>
                  <a:pt x="1429926" y="1218968"/>
                </a:lnTo>
                <a:lnTo>
                  <a:pt x="1376789" y="1265006"/>
                </a:lnTo>
                <a:lnTo>
                  <a:pt x="1322067" y="1307074"/>
                </a:lnTo>
                <a:lnTo>
                  <a:pt x="1264172" y="1349937"/>
                </a:lnTo>
                <a:lnTo>
                  <a:pt x="1206277" y="1389624"/>
                </a:lnTo>
                <a:lnTo>
                  <a:pt x="1148382" y="1427724"/>
                </a:lnTo>
                <a:lnTo>
                  <a:pt x="1087315" y="1464237"/>
                </a:lnTo>
                <a:lnTo>
                  <a:pt x="1027040" y="1497574"/>
                </a:lnTo>
                <a:lnTo>
                  <a:pt x="962801" y="1531706"/>
                </a:lnTo>
                <a:lnTo>
                  <a:pt x="900147" y="1560281"/>
                </a:lnTo>
                <a:lnTo>
                  <a:pt x="835115" y="1589649"/>
                </a:lnTo>
                <a:lnTo>
                  <a:pt x="769289" y="1615049"/>
                </a:lnTo>
                <a:lnTo>
                  <a:pt x="701877" y="1639656"/>
                </a:lnTo>
                <a:lnTo>
                  <a:pt x="635258" y="1661087"/>
                </a:lnTo>
                <a:lnTo>
                  <a:pt x="568640" y="1680931"/>
                </a:lnTo>
                <a:lnTo>
                  <a:pt x="498055" y="1697599"/>
                </a:lnTo>
                <a:lnTo>
                  <a:pt x="429850" y="1712681"/>
                </a:lnTo>
                <a:lnTo>
                  <a:pt x="359266" y="1726174"/>
                </a:lnTo>
                <a:lnTo>
                  <a:pt x="287889" y="1737287"/>
                </a:lnTo>
                <a:lnTo>
                  <a:pt x="216511" y="1744431"/>
                </a:lnTo>
                <a:lnTo>
                  <a:pt x="145134" y="1750781"/>
                </a:lnTo>
                <a:lnTo>
                  <a:pt x="72964" y="1753956"/>
                </a:lnTo>
                <a:lnTo>
                  <a:pt x="0" y="1755543"/>
                </a:lnTo>
                <a:lnTo>
                  <a:pt x="0" y="418079"/>
                </a:lnTo>
                <a:close/>
              </a:path>
            </a:pathLst>
          </a:custGeom>
          <a:solidFill>
            <a:srgbClr val="5DC3A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Freeform 31">
            <a:extLst>
              <a:ext uri="{FF2B5EF4-FFF2-40B4-BE49-F238E27FC236}">
                <a16:creationId xmlns:a16="http://schemas.microsoft.com/office/drawing/2014/main" xmlns="" id="{7BA691C2-A531-4BE9-BCEB-3DF61AA53E58}"/>
              </a:ext>
            </a:extLst>
          </p:cNvPr>
          <p:cNvSpPr>
            <a:spLocks/>
          </p:cNvSpPr>
          <p:nvPr/>
        </p:nvSpPr>
        <p:spPr bwMode="auto">
          <a:xfrm>
            <a:off x="7434756" y="4122171"/>
            <a:ext cx="1882775" cy="1756451"/>
          </a:xfrm>
          <a:custGeom>
            <a:avLst/>
            <a:gdLst>
              <a:gd name="connsiteX0" fmla="*/ 1157792 w 1882775"/>
              <a:gd name="connsiteY0" fmla="*/ 0 h 1756451"/>
              <a:gd name="connsiteX1" fmla="*/ 1882775 w 1882775"/>
              <a:gd name="connsiteY1" fmla="*/ 418569 h 1756451"/>
              <a:gd name="connsiteX2" fmla="*/ 1882775 w 1882775"/>
              <a:gd name="connsiteY2" fmla="*/ 1756451 h 1756451"/>
              <a:gd name="connsiteX3" fmla="*/ 1810605 w 1882775"/>
              <a:gd name="connsiteY3" fmla="*/ 1754864 h 1756451"/>
              <a:gd name="connsiteX4" fmla="*/ 1737641 w 1882775"/>
              <a:gd name="connsiteY4" fmla="*/ 1751689 h 1756451"/>
              <a:gd name="connsiteX5" fmla="*/ 1666264 w 1882775"/>
              <a:gd name="connsiteY5" fmla="*/ 1745339 h 1756451"/>
              <a:gd name="connsiteX6" fmla="*/ 1594887 w 1882775"/>
              <a:gd name="connsiteY6" fmla="*/ 1738195 h 1756451"/>
              <a:gd name="connsiteX7" fmla="*/ 1524302 w 1882775"/>
              <a:gd name="connsiteY7" fmla="*/ 1727082 h 1756451"/>
              <a:gd name="connsiteX8" fmla="*/ 1454511 w 1882775"/>
              <a:gd name="connsiteY8" fmla="*/ 1713589 h 1756451"/>
              <a:gd name="connsiteX9" fmla="*/ 1384720 w 1882775"/>
              <a:gd name="connsiteY9" fmla="*/ 1698507 h 1756451"/>
              <a:gd name="connsiteX10" fmla="*/ 1315722 w 1882775"/>
              <a:gd name="connsiteY10" fmla="*/ 1681839 h 1756451"/>
              <a:gd name="connsiteX11" fmla="*/ 1247517 w 1882775"/>
              <a:gd name="connsiteY11" fmla="*/ 1661995 h 1756451"/>
              <a:gd name="connsiteX12" fmla="*/ 1180898 w 1882775"/>
              <a:gd name="connsiteY12" fmla="*/ 1640564 h 1756451"/>
              <a:gd name="connsiteX13" fmla="*/ 1113486 w 1882775"/>
              <a:gd name="connsiteY13" fmla="*/ 1615957 h 1756451"/>
              <a:gd name="connsiteX14" fmla="*/ 1047661 w 1882775"/>
              <a:gd name="connsiteY14" fmla="*/ 1590557 h 1756451"/>
              <a:gd name="connsiteX15" fmla="*/ 984214 w 1882775"/>
              <a:gd name="connsiteY15" fmla="*/ 1561189 h 1756451"/>
              <a:gd name="connsiteX16" fmla="*/ 919974 w 1882775"/>
              <a:gd name="connsiteY16" fmla="*/ 1532614 h 1756451"/>
              <a:gd name="connsiteX17" fmla="*/ 857321 w 1882775"/>
              <a:gd name="connsiteY17" fmla="*/ 1498482 h 1756451"/>
              <a:gd name="connsiteX18" fmla="*/ 795461 w 1882775"/>
              <a:gd name="connsiteY18" fmla="*/ 1465145 h 1756451"/>
              <a:gd name="connsiteX19" fmla="*/ 735980 w 1882775"/>
              <a:gd name="connsiteY19" fmla="*/ 1428632 h 1756451"/>
              <a:gd name="connsiteX20" fmla="*/ 676499 w 1882775"/>
              <a:gd name="connsiteY20" fmla="*/ 1390532 h 1756451"/>
              <a:gd name="connsiteX21" fmla="*/ 618604 w 1882775"/>
              <a:gd name="connsiteY21" fmla="*/ 1350845 h 1756451"/>
              <a:gd name="connsiteX22" fmla="*/ 562295 w 1882775"/>
              <a:gd name="connsiteY22" fmla="*/ 1307982 h 1756451"/>
              <a:gd name="connsiteX23" fmla="*/ 505986 w 1882775"/>
              <a:gd name="connsiteY23" fmla="*/ 1265914 h 1756451"/>
              <a:gd name="connsiteX24" fmla="*/ 452850 w 1882775"/>
              <a:gd name="connsiteY24" fmla="*/ 1219876 h 1756451"/>
              <a:gd name="connsiteX25" fmla="*/ 398920 w 1882775"/>
              <a:gd name="connsiteY25" fmla="*/ 1172251 h 1756451"/>
              <a:gd name="connsiteX26" fmla="*/ 348956 w 1882775"/>
              <a:gd name="connsiteY26" fmla="*/ 1122245 h 1756451"/>
              <a:gd name="connsiteX27" fmla="*/ 298992 w 1882775"/>
              <a:gd name="connsiteY27" fmla="*/ 1072239 h 1756451"/>
              <a:gd name="connsiteX28" fmla="*/ 251407 w 1882775"/>
              <a:gd name="connsiteY28" fmla="*/ 1019057 h 1756451"/>
              <a:gd name="connsiteX29" fmla="*/ 206201 w 1882775"/>
              <a:gd name="connsiteY29" fmla="*/ 965082 h 1756451"/>
              <a:gd name="connsiteX30" fmla="*/ 160203 w 1882775"/>
              <a:gd name="connsiteY30" fmla="*/ 908726 h 1756451"/>
              <a:gd name="connsiteX31" fmla="*/ 117376 w 1882775"/>
              <a:gd name="connsiteY31" fmla="*/ 850782 h 1756451"/>
              <a:gd name="connsiteX32" fmla="*/ 76136 w 1882775"/>
              <a:gd name="connsiteY32" fmla="*/ 791251 h 1756451"/>
              <a:gd name="connsiteX33" fmla="*/ 36482 w 1882775"/>
              <a:gd name="connsiteY33" fmla="*/ 730926 h 1756451"/>
              <a:gd name="connsiteX34" fmla="*/ 0 w 1882775"/>
              <a:gd name="connsiteY34" fmla="*/ 668220 h 175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82775" h="1756451">
                <a:moveTo>
                  <a:pt x="1157792" y="0"/>
                </a:moveTo>
                <a:lnTo>
                  <a:pt x="1882775" y="418569"/>
                </a:lnTo>
                <a:lnTo>
                  <a:pt x="1882775" y="1756451"/>
                </a:lnTo>
                <a:lnTo>
                  <a:pt x="1810605" y="1754864"/>
                </a:lnTo>
                <a:lnTo>
                  <a:pt x="1737641" y="1751689"/>
                </a:lnTo>
                <a:lnTo>
                  <a:pt x="1666264" y="1745339"/>
                </a:lnTo>
                <a:lnTo>
                  <a:pt x="1594887" y="1738195"/>
                </a:lnTo>
                <a:lnTo>
                  <a:pt x="1524302" y="1727082"/>
                </a:lnTo>
                <a:lnTo>
                  <a:pt x="1454511" y="1713589"/>
                </a:lnTo>
                <a:lnTo>
                  <a:pt x="1384720" y="1698507"/>
                </a:lnTo>
                <a:lnTo>
                  <a:pt x="1315722" y="1681839"/>
                </a:lnTo>
                <a:lnTo>
                  <a:pt x="1247517" y="1661995"/>
                </a:lnTo>
                <a:lnTo>
                  <a:pt x="1180898" y="1640564"/>
                </a:lnTo>
                <a:lnTo>
                  <a:pt x="1113486" y="1615957"/>
                </a:lnTo>
                <a:lnTo>
                  <a:pt x="1047661" y="1590557"/>
                </a:lnTo>
                <a:lnTo>
                  <a:pt x="984214" y="1561189"/>
                </a:lnTo>
                <a:lnTo>
                  <a:pt x="919974" y="1532614"/>
                </a:lnTo>
                <a:lnTo>
                  <a:pt x="857321" y="1498482"/>
                </a:lnTo>
                <a:lnTo>
                  <a:pt x="795461" y="1465145"/>
                </a:lnTo>
                <a:lnTo>
                  <a:pt x="735980" y="1428632"/>
                </a:lnTo>
                <a:lnTo>
                  <a:pt x="676499" y="1390532"/>
                </a:lnTo>
                <a:lnTo>
                  <a:pt x="618604" y="1350845"/>
                </a:lnTo>
                <a:lnTo>
                  <a:pt x="562295" y="1307982"/>
                </a:lnTo>
                <a:lnTo>
                  <a:pt x="505986" y="1265914"/>
                </a:lnTo>
                <a:lnTo>
                  <a:pt x="452850" y="1219876"/>
                </a:lnTo>
                <a:lnTo>
                  <a:pt x="398920" y="1172251"/>
                </a:lnTo>
                <a:lnTo>
                  <a:pt x="348956" y="1122245"/>
                </a:lnTo>
                <a:lnTo>
                  <a:pt x="298992" y="1072239"/>
                </a:lnTo>
                <a:lnTo>
                  <a:pt x="251407" y="1019057"/>
                </a:lnTo>
                <a:lnTo>
                  <a:pt x="206201" y="965082"/>
                </a:lnTo>
                <a:lnTo>
                  <a:pt x="160203" y="908726"/>
                </a:lnTo>
                <a:lnTo>
                  <a:pt x="117376" y="850782"/>
                </a:lnTo>
                <a:lnTo>
                  <a:pt x="76136" y="791251"/>
                </a:lnTo>
                <a:lnTo>
                  <a:pt x="36482" y="730926"/>
                </a:lnTo>
                <a:lnTo>
                  <a:pt x="0" y="668220"/>
                </a:lnTo>
                <a:close/>
              </a:path>
            </a:pathLst>
          </a:custGeom>
          <a:solidFill>
            <a:srgbClr val="5FAB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Freeform 32">
            <a:extLst>
              <a:ext uri="{FF2B5EF4-FFF2-40B4-BE49-F238E27FC236}">
                <a16:creationId xmlns:a16="http://schemas.microsoft.com/office/drawing/2014/main" xmlns="" id="{A0A95094-DF4A-4C08-8D93-86E85AA4CC8C}"/>
              </a:ext>
            </a:extLst>
          </p:cNvPr>
          <p:cNvSpPr>
            <a:spLocks/>
          </p:cNvSpPr>
          <p:nvPr/>
        </p:nvSpPr>
        <p:spPr bwMode="auto">
          <a:xfrm>
            <a:off x="7109318" y="2559160"/>
            <a:ext cx="1450117" cy="2174875"/>
          </a:xfrm>
          <a:custGeom>
            <a:avLst/>
            <a:gdLst>
              <a:gd name="connsiteX0" fmla="*/ 291306 w 1450117"/>
              <a:gd name="connsiteY0" fmla="*/ 0 h 2174875"/>
              <a:gd name="connsiteX1" fmla="*/ 1448906 w 1450117"/>
              <a:gd name="connsiteY1" fmla="*/ 667265 h 2174875"/>
              <a:gd name="connsiteX2" fmla="*/ 1450117 w 1450117"/>
              <a:gd name="connsiteY2" fmla="*/ 1505937 h 2174875"/>
              <a:gd name="connsiteX3" fmla="*/ 291306 w 1450117"/>
              <a:gd name="connsiteY3" fmla="*/ 2174875 h 2174875"/>
              <a:gd name="connsiteX4" fmla="*/ 256381 w 1450117"/>
              <a:gd name="connsiteY4" fmla="*/ 2112169 h 2174875"/>
              <a:gd name="connsiteX5" fmla="*/ 224631 w 1450117"/>
              <a:gd name="connsiteY5" fmla="*/ 2047081 h 2174875"/>
              <a:gd name="connsiteX6" fmla="*/ 192088 w 1450117"/>
              <a:gd name="connsiteY6" fmla="*/ 1982788 h 2174875"/>
              <a:gd name="connsiteX7" fmla="*/ 165100 w 1450117"/>
              <a:gd name="connsiteY7" fmla="*/ 1916113 h 2174875"/>
              <a:gd name="connsiteX8" fmla="*/ 137319 w 1450117"/>
              <a:gd name="connsiteY8" fmla="*/ 1850231 h 2174875"/>
              <a:gd name="connsiteX9" fmla="*/ 114300 w 1450117"/>
              <a:gd name="connsiteY9" fmla="*/ 1781969 h 2174875"/>
              <a:gd name="connsiteX10" fmla="*/ 92869 w 1450117"/>
              <a:gd name="connsiteY10" fmla="*/ 1714500 h 2174875"/>
              <a:gd name="connsiteX11" fmla="*/ 73819 w 1450117"/>
              <a:gd name="connsiteY11" fmla="*/ 1646238 h 2174875"/>
              <a:gd name="connsiteX12" fmla="*/ 56356 w 1450117"/>
              <a:gd name="connsiteY12" fmla="*/ 1577181 h 2174875"/>
              <a:gd name="connsiteX13" fmla="*/ 41275 w 1450117"/>
              <a:gd name="connsiteY13" fmla="*/ 1507331 h 2174875"/>
              <a:gd name="connsiteX14" fmla="*/ 29369 w 1450117"/>
              <a:gd name="connsiteY14" fmla="*/ 1439069 h 2174875"/>
              <a:gd name="connsiteX15" fmla="*/ 18256 w 1450117"/>
              <a:gd name="connsiteY15" fmla="*/ 1368425 h 2174875"/>
              <a:gd name="connsiteX16" fmla="*/ 11113 w 1450117"/>
              <a:gd name="connsiteY16" fmla="*/ 1298575 h 2174875"/>
              <a:gd name="connsiteX17" fmla="*/ 4763 w 1450117"/>
              <a:gd name="connsiteY17" fmla="*/ 1228725 h 2174875"/>
              <a:gd name="connsiteX18" fmla="*/ 1588 w 1450117"/>
              <a:gd name="connsiteY18" fmla="*/ 1158081 h 2174875"/>
              <a:gd name="connsiteX19" fmla="*/ 0 w 1450117"/>
              <a:gd name="connsiteY19" fmla="*/ 1086644 h 2174875"/>
              <a:gd name="connsiteX20" fmla="*/ 1588 w 1450117"/>
              <a:gd name="connsiteY20" fmla="*/ 1016794 h 2174875"/>
              <a:gd name="connsiteX21" fmla="*/ 4763 w 1450117"/>
              <a:gd name="connsiteY21" fmla="*/ 946150 h 2174875"/>
              <a:gd name="connsiteX22" fmla="*/ 11113 w 1450117"/>
              <a:gd name="connsiteY22" fmla="*/ 876300 h 2174875"/>
              <a:gd name="connsiteX23" fmla="*/ 18256 w 1450117"/>
              <a:gd name="connsiteY23" fmla="*/ 806450 h 2174875"/>
              <a:gd name="connsiteX24" fmla="*/ 29369 w 1450117"/>
              <a:gd name="connsiteY24" fmla="*/ 735806 h 2174875"/>
              <a:gd name="connsiteX25" fmla="*/ 41275 w 1450117"/>
              <a:gd name="connsiteY25" fmla="*/ 667544 h 2174875"/>
              <a:gd name="connsiteX26" fmla="*/ 56356 w 1450117"/>
              <a:gd name="connsiteY26" fmla="*/ 597694 h 2174875"/>
              <a:gd name="connsiteX27" fmla="*/ 73819 w 1450117"/>
              <a:gd name="connsiteY27" fmla="*/ 528638 h 2174875"/>
              <a:gd name="connsiteX28" fmla="*/ 92869 w 1450117"/>
              <a:gd name="connsiteY28" fmla="*/ 460375 h 2174875"/>
              <a:gd name="connsiteX29" fmla="*/ 114300 w 1450117"/>
              <a:gd name="connsiteY29" fmla="*/ 392906 h 2174875"/>
              <a:gd name="connsiteX30" fmla="*/ 137319 w 1450117"/>
              <a:gd name="connsiteY30" fmla="*/ 324644 h 2174875"/>
              <a:gd name="connsiteX31" fmla="*/ 165100 w 1450117"/>
              <a:gd name="connsiteY31" fmla="*/ 258763 h 2174875"/>
              <a:gd name="connsiteX32" fmla="*/ 192088 w 1450117"/>
              <a:gd name="connsiteY32" fmla="*/ 192088 h 2174875"/>
              <a:gd name="connsiteX33" fmla="*/ 224631 w 1450117"/>
              <a:gd name="connsiteY33" fmla="*/ 127794 h 2174875"/>
              <a:gd name="connsiteX34" fmla="*/ 256381 w 1450117"/>
              <a:gd name="connsiteY34" fmla="*/ 62706 h 217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50117" h="2174875">
                <a:moveTo>
                  <a:pt x="291306" y="0"/>
                </a:moveTo>
                <a:lnTo>
                  <a:pt x="1448906" y="667265"/>
                </a:lnTo>
                <a:lnTo>
                  <a:pt x="1450117" y="1505937"/>
                </a:lnTo>
                <a:lnTo>
                  <a:pt x="291306" y="2174875"/>
                </a:lnTo>
                <a:lnTo>
                  <a:pt x="256381" y="2112169"/>
                </a:lnTo>
                <a:lnTo>
                  <a:pt x="224631" y="2047081"/>
                </a:lnTo>
                <a:lnTo>
                  <a:pt x="192088" y="1982788"/>
                </a:lnTo>
                <a:lnTo>
                  <a:pt x="165100" y="1916113"/>
                </a:lnTo>
                <a:lnTo>
                  <a:pt x="137319" y="1850231"/>
                </a:lnTo>
                <a:lnTo>
                  <a:pt x="114300" y="1781969"/>
                </a:lnTo>
                <a:lnTo>
                  <a:pt x="92869" y="1714500"/>
                </a:lnTo>
                <a:lnTo>
                  <a:pt x="73819" y="1646238"/>
                </a:lnTo>
                <a:lnTo>
                  <a:pt x="56356" y="1577181"/>
                </a:lnTo>
                <a:lnTo>
                  <a:pt x="41275" y="1507331"/>
                </a:lnTo>
                <a:lnTo>
                  <a:pt x="29369" y="1439069"/>
                </a:lnTo>
                <a:lnTo>
                  <a:pt x="18256" y="1368425"/>
                </a:lnTo>
                <a:lnTo>
                  <a:pt x="11113" y="1298575"/>
                </a:lnTo>
                <a:lnTo>
                  <a:pt x="4763" y="1228725"/>
                </a:lnTo>
                <a:lnTo>
                  <a:pt x="1588" y="1158081"/>
                </a:lnTo>
                <a:lnTo>
                  <a:pt x="0" y="1086644"/>
                </a:lnTo>
                <a:lnTo>
                  <a:pt x="1588" y="1016794"/>
                </a:lnTo>
                <a:lnTo>
                  <a:pt x="4763" y="946150"/>
                </a:lnTo>
                <a:lnTo>
                  <a:pt x="11113" y="876300"/>
                </a:lnTo>
                <a:lnTo>
                  <a:pt x="18256" y="806450"/>
                </a:lnTo>
                <a:lnTo>
                  <a:pt x="29369" y="735806"/>
                </a:lnTo>
                <a:lnTo>
                  <a:pt x="41275" y="667544"/>
                </a:lnTo>
                <a:lnTo>
                  <a:pt x="56356" y="597694"/>
                </a:lnTo>
                <a:lnTo>
                  <a:pt x="73819" y="528638"/>
                </a:lnTo>
                <a:lnTo>
                  <a:pt x="92869" y="460375"/>
                </a:lnTo>
                <a:lnTo>
                  <a:pt x="114300" y="392906"/>
                </a:lnTo>
                <a:lnTo>
                  <a:pt x="137319" y="324644"/>
                </a:lnTo>
                <a:lnTo>
                  <a:pt x="165100" y="258763"/>
                </a:lnTo>
                <a:lnTo>
                  <a:pt x="192088" y="192088"/>
                </a:lnTo>
                <a:lnTo>
                  <a:pt x="224631" y="127794"/>
                </a:lnTo>
                <a:lnTo>
                  <a:pt x="256381" y="6270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Freeform 33">
            <a:extLst>
              <a:ext uri="{FF2B5EF4-FFF2-40B4-BE49-F238E27FC236}">
                <a16:creationId xmlns:a16="http://schemas.microsoft.com/office/drawing/2014/main" xmlns="" id="{1528C39C-22E6-4140-950A-D6E4A6C7D8A5}"/>
              </a:ext>
            </a:extLst>
          </p:cNvPr>
          <p:cNvSpPr>
            <a:spLocks/>
          </p:cNvSpPr>
          <p:nvPr/>
        </p:nvSpPr>
        <p:spPr bwMode="auto">
          <a:xfrm>
            <a:off x="7434756" y="1414572"/>
            <a:ext cx="1882775" cy="1754722"/>
          </a:xfrm>
          <a:custGeom>
            <a:avLst/>
            <a:gdLst>
              <a:gd name="connsiteX0" fmla="*/ 1810605 w 1882775"/>
              <a:gd name="connsiteY0" fmla="*/ 0 h 1754722"/>
              <a:gd name="connsiteX1" fmla="*/ 1882775 w 1882775"/>
              <a:gd name="connsiteY1" fmla="*/ 0 h 1754722"/>
              <a:gd name="connsiteX2" fmla="*/ 1882775 w 1882775"/>
              <a:gd name="connsiteY2" fmla="*/ 1337304 h 1754722"/>
              <a:gd name="connsiteX3" fmla="*/ 1155858 w 1882775"/>
              <a:gd name="connsiteY3" fmla="*/ 1754722 h 1754722"/>
              <a:gd name="connsiteX4" fmla="*/ 0 w 1882775"/>
              <a:gd name="connsiteY4" fmla="*/ 1086644 h 1754722"/>
              <a:gd name="connsiteX5" fmla="*/ 36482 w 1882775"/>
              <a:gd name="connsiteY5" fmla="*/ 1025525 h 1754722"/>
              <a:gd name="connsiteX6" fmla="*/ 76136 w 1882775"/>
              <a:gd name="connsiteY6" fmla="*/ 965200 h 1754722"/>
              <a:gd name="connsiteX7" fmla="*/ 117376 w 1882775"/>
              <a:gd name="connsiteY7" fmla="*/ 905669 h 1754722"/>
              <a:gd name="connsiteX8" fmla="*/ 160203 w 1882775"/>
              <a:gd name="connsiteY8" fmla="*/ 847725 h 1754722"/>
              <a:gd name="connsiteX9" fmla="*/ 206201 w 1882775"/>
              <a:gd name="connsiteY9" fmla="*/ 791369 h 1754722"/>
              <a:gd name="connsiteX10" fmla="*/ 251407 w 1882775"/>
              <a:gd name="connsiteY10" fmla="*/ 737394 h 1754722"/>
              <a:gd name="connsiteX11" fmla="*/ 298992 w 1882775"/>
              <a:gd name="connsiteY11" fmla="*/ 684213 h 1754722"/>
              <a:gd name="connsiteX12" fmla="*/ 348956 w 1882775"/>
              <a:gd name="connsiteY12" fmla="*/ 634206 h 1754722"/>
              <a:gd name="connsiteX13" fmla="*/ 398920 w 1882775"/>
              <a:gd name="connsiteY13" fmla="*/ 584200 h 1754722"/>
              <a:gd name="connsiteX14" fmla="*/ 452850 w 1882775"/>
              <a:gd name="connsiteY14" fmla="*/ 536575 h 1754722"/>
              <a:gd name="connsiteX15" fmla="*/ 505986 w 1882775"/>
              <a:gd name="connsiteY15" fmla="*/ 490538 h 1754722"/>
              <a:gd name="connsiteX16" fmla="*/ 562295 w 1882775"/>
              <a:gd name="connsiteY16" fmla="*/ 446881 h 1754722"/>
              <a:gd name="connsiteX17" fmla="*/ 618604 w 1882775"/>
              <a:gd name="connsiteY17" fmla="*/ 405606 h 1754722"/>
              <a:gd name="connsiteX18" fmla="*/ 676499 w 1882775"/>
              <a:gd name="connsiteY18" fmla="*/ 365919 h 1754722"/>
              <a:gd name="connsiteX19" fmla="*/ 735980 w 1882775"/>
              <a:gd name="connsiteY19" fmla="*/ 327819 h 1754722"/>
              <a:gd name="connsiteX20" fmla="*/ 795461 w 1882775"/>
              <a:gd name="connsiteY20" fmla="*/ 291306 h 1754722"/>
              <a:gd name="connsiteX21" fmla="*/ 857321 w 1882775"/>
              <a:gd name="connsiteY21" fmla="*/ 256381 h 1754722"/>
              <a:gd name="connsiteX22" fmla="*/ 919974 w 1882775"/>
              <a:gd name="connsiteY22" fmla="*/ 223838 h 1754722"/>
              <a:gd name="connsiteX23" fmla="*/ 984214 w 1882775"/>
              <a:gd name="connsiteY23" fmla="*/ 193675 h 1754722"/>
              <a:gd name="connsiteX24" fmla="*/ 1047661 w 1882775"/>
              <a:gd name="connsiteY24" fmla="*/ 165894 h 1754722"/>
              <a:gd name="connsiteX25" fmla="*/ 1113486 w 1882775"/>
              <a:gd name="connsiteY25" fmla="*/ 140494 h 1754722"/>
              <a:gd name="connsiteX26" fmla="*/ 1180898 w 1882775"/>
              <a:gd name="connsiteY26" fmla="*/ 115888 h 1754722"/>
              <a:gd name="connsiteX27" fmla="*/ 1247517 w 1882775"/>
              <a:gd name="connsiteY27" fmla="*/ 94456 h 1754722"/>
              <a:gd name="connsiteX28" fmla="*/ 1315722 w 1882775"/>
              <a:gd name="connsiteY28" fmla="*/ 74613 h 1754722"/>
              <a:gd name="connsiteX29" fmla="*/ 1384720 w 1882775"/>
              <a:gd name="connsiteY29" fmla="*/ 57944 h 1754722"/>
              <a:gd name="connsiteX30" fmla="*/ 1454511 w 1882775"/>
              <a:gd name="connsiteY30" fmla="*/ 42863 h 1754722"/>
              <a:gd name="connsiteX31" fmla="*/ 1524302 w 1882775"/>
              <a:gd name="connsiteY31" fmla="*/ 29369 h 1754722"/>
              <a:gd name="connsiteX32" fmla="*/ 1594887 w 1882775"/>
              <a:gd name="connsiteY32" fmla="*/ 18256 h 1754722"/>
              <a:gd name="connsiteX33" fmla="*/ 1666264 w 1882775"/>
              <a:gd name="connsiteY33" fmla="*/ 11113 h 1754722"/>
              <a:gd name="connsiteX34" fmla="*/ 1737641 w 1882775"/>
              <a:gd name="connsiteY34" fmla="*/ 4763 h 175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82775" h="1754722">
                <a:moveTo>
                  <a:pt x="1810605" y="0"/>
                </a:moveTo>
                <a:lnTo>
                  <a:pt x="1882775" y="0"/>
                </a:lnTo>
                <a:lnTo>
                  <a:pt x="1882775" y="1337304"/>
                </a:lnTo>
                <a:lnTo>
                  <a:pt x="1155858" y="1754722"/>
                </a:lnTo>
                <a:lnTo>
                  <a:pt x="0" y="1086644"/>
                </a:lnTo>
                <a:lnTo>
                  <a:pt x="36482" y="1025525"/>
                </a:lnTo>
                <a:lnTo>
                  <a:pt x="76136" y="965200"/>
                </a:lnTo>
                <a:lnTo>
                  <a:pt x="117376" y="905669"/>
                </a:lnTo>
                <a:lnTo>
                  <a:pt x="160203" y="847725"/>
                </a:lnTo>
                <a:lnTo>
                  <a:pt x="206201" y="791369"/>
                </a:lnTo>
                <a:lnTo>
                  <a:pt x="251407" y="737394"/>
                </a:lnTo>
                <a:lnTo>
                  <a:pt x="298992" y="684213"/>
                </a:lnTo>
                <a:lnTo>
                  <a:pt x="348956" y="634206"/>
                </a:lnTo>
                <a:lnTo>
                  <a:pt x="398920" y="584200"/>
                </a:lnTo>
                <a:lnTo>
                  <a:pt x="452850" y="536575"/>
                </a:lnTo>
                <a:lnTo>
                  <a:pt x="505986" y="490538"/>
                </a:lnTo>
                <a:lnTo>
                  <a:pt x="562295" y="446881"/>
                </a:lnTo>
                <a:lnTo>
                  <a:pt x="618604" y="405606"/>
                </a:lnTo>
                <a:lnTo>
                  <a:pt x="676499" y="365919"/>
                </a:lnTo>
                <a:lnTo>
                  <a:pt x="735980" y="327819"/>
                </a:lnTo>
                <a:lnTo>
                  <a:pt x="795461" y="291306"/>
                </a:lnTo>
                <a:lnTo>
                  <a:pt x="857321" y="256381"/>
                </a:lnTo>
                <a:lnTo>
                  <a:pt x="919974" y="223838"/>
                </a:lnTo>
                <a:lnTo>
                  <a:pt x="984214" y="193675"/>
                </a:lnTo>
                <a:lnTo>
                  <a:pt x="1047661" y="165894"/>
                </a:lnTo>
                <a:lnTo>
                  <a:pt x="1113486" y="140494"/>
                </a:lnTo>
                <a:lnTo>
                  <a:pt x="1180898" y="115888"/>
                </a:lnTo>
                <a:lnTo>
                  <a:pt x="1247517" y="94456"/>
                </a:lnTo>
                <a:lnTo>
                  <a:pt x="1315722" y="74613"/>
                </a:lnTo>
                <a:lnTo>
                  <a:pt x="1384720" y="57944"/>
                </a:lnTo>
                <a:lnTo>
                  <a:pt x="1454511" y="42863"/>
                </a:lnTo>
                <a:lnTo>
                  <a:pt x="1524302" y="29369"/>
                </a:lnTo>
                <a:lnTo>
                  <a:pt x="1594887" y="18256"/>
                </a:lnTo>
                <a:lnTo>
                  <a:pt x="1666264" y="11113"/>
                </a:lnTo>
                <a:lnTo>
                  <a:pt x="1737641" y="4763"/>
                </a:lnTo>
                <a:close/>
              </a:path>
            </a:pathLst>
          </a:custGeom>
          <a:solidFill>
            <a:srgbClr val="A47BB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518CE35-6C3E-40C0-9EC3-067405399F36}"/>
              </a:ext>
            </a:extLst>
          </p:cNvPr>
          <p:cNvSpPr/>
          <p:nvPr/>
        </p:nvSpPr>
        <p:spPr>
          <a:xfrm>
            <a:off x="10719020" y="2233803"/>
            <a:ext cx="341752" cy="341752"/>
          </a:xfrm>
          <a:prstGeom prst="ellipse">
            <a:avLst/>
          </a:prstGeom>
          <a:solidFill>
            <a:srgbClr val="AF241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0654814-44EE-477C-89FE-B6624EDA22FB}"/>
              </a:ext>
            </a:extLst>
          </p:cNvPr>
          <p:cNvSpPr/>
          <p:nvPr/>
        </p:nvSpPr>
        <p:spPr>
          <a:xfrm>
            <a:off x="11038811" y="4250027"/>
            <a:ext cx="341752" cy="341752"/>
          </a:xfrm>
          <a:prstGeom prst="ellipse">
            <a:avLst/>
          </a:prstGeom>
          <a:solidFill>
            <a:srgbClr val="B2920A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BCD1AC01-B57B-41B8-AA75-80E1DFAADFF0}"/>
              </a:ext>
            </a:extLst>
          </p:cNvPr>
          <p:cNvSpPr/>
          <p:nvPr/>
        </p:nvSpPr>
        <p:spPr>
          <a:xfrm>
            <a:off x="9472093" y="5442851"/>
            <a:ext cx="341752" cy="341752"/>
          </a:xfrm>
          <a:prstGeom prst="ellipse">
            <a:avLst/>
          </a:prstGeom>
          <a:solidFill>
            <a:srgbClr val="296D5E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B17C86C9-1F9C-4509-A128-22738C2BECAB}"/>
              </a:ext>
            </a:extLst>
          </p:cNvPr>
          <p:cNvSpPr/>
          <p:nvPr/>
        </p:nvSpPr>
        <p:spPr>
          <a:xfrm>
            <a:off x="7568956" y="4702962"/>
            <a:ext cx="341752" cy="341752"/>
          </a:xfrm>
          <a:prstGeom prst="ellipse">
            <a:avLst/>
          </a:prstGeom>
          <a:solidFill>
            <a:srgbClr val="216A9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783E82B4-B322-4E84-B883-61C68E4F80E2}"/>
              </a:ext>
            </a:extLst>
          </p:cNvPr>
          <p:cNvSpPr/>
          <p:nvPr/>
        </p:nvSpPr>
        <p:spPr>
          <a:xfrm>
            <a:off x="7352932" y="2737859"/>
            <a:ext cx="341752" cy="34175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5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28160B62-CB7A-4DE8-BEB1-102795C2503B}"/>
              </a:ext>
            </a:extLst>
          </p:cNvPr>
          <p:cNvSpPr/>
          <p:nvPr/>
        </p:nvSpPr>
        <p:spPr>
          <a:xfrm>
            <a:off x="8937108" y="1495435"/>
            <a:ext cx="341752" cy="341752"/>
          </a:xfrm>
          <a:prstGeom prst="ellipse">
            <a:avLst/>
          </a:prstGeom>
          <a:solidFill>
            <a:srgbClr val="6F477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3BE73306-6E32-4C06-B8FE-3F95CF0CA195}"/>
              </a:ext>
            </a:extLst>
          </p:cNvPr>
          <p:cNvSpPr txBox="1"/>
          <p:nvPr/>
        </p:nvSpPr>
        <p:spPr>
          <a:xfrm>
            <a:off x="7807833" y="1810768"/>
            <a:ext cx="1523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6F47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الطبيعية</a:t>
            </a:r>
            <a:endParaRPr lang="en-US" sz="3200" b="1" dirty="0">
              <a:solidFill>
                <a:srgbClr val="6F47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B29B1D14-AE1F-4D81-8120-D198EA8BBCEA}"/>
              </a:ext>
            </a:extLst>
          </p:cNvPr>
          <p:cNvSpPr txBox="1"/>
          <p:nvPr/>
        </p:nvSpPr>
        <p:spPr>
          <a:xfrm>
            <a:off x="10230081" y="3164464"/>
            <a:ext cx="1418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967B0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الاجتماعية</a:t>
            </a:r>
            <a:endParaRPr lang="en-US" sz="2800" b="1" dirty="0">
              <a:solidFill>
                <a:srgbClr val="967B0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782526E0-B454-47DE-BFF2-05DE4DCFCB02}"/>
              </a:ext>
            </a:extLst>
          </p:cNvPr>
          <p:cNvSpPr txBox="1"/>
          <p:nvPr/>
        </p:nvSpPr>
        <p:spPr>
          <a:xfrm>
            <a:off x="9348988" y="1711459"/>
            <a:ext cx="1523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solidFill>
                  <a:srgbClr val="AF241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السياسية والقانونية</a:t>
            </a:r>
            <a:endParaRPr lang="en-US" sz="2400" b="1" dirty="0">
              <a:solidFill>
                <a:srgbClr val="AF241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3F4A5FFE-943E-485B-A465-A55FBB1C38FA}"/>
              </a:ext>
            </a:extLst>
          </p:cNvPr>
          <p:cNvSpPr txBox="1"/>
          <p:nvPr/>
        </p:nvSpPr>
        <p:spPr>
          <a:xfrm>
            <a:off x="9337491" y="4458860"/>
            <a:ext cx="1738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296D5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الديموغرافية</a:t>
            </a:r>
            <a:endParaRPr lang="en-US" sz="2800" b="1" dirty="0">
              <a:solidFill>
                <a:srgbClr val="296D5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E89A63F6-8205-4DC8-8916-6D765ECA253C}"/>
              </a:ext>
            </a:extLst>
          </p:cNvPr>
          <p:cNvSpPr txBox="1"/>
          <p:nvPr/>
        </p:nvSpPr>
        <p:spPr>
          <a:xfrm>
            <a:off x="7794980" y="4531207"/>
            <a:ext cx="1638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216A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الاقتصادية</a:t>
            </a:r>
            <a:endParaRPr lang="en-US" sz="3200" b="1" dirty="0">
              <a:solidFill>
                <a:srgbClr val="216A97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6AF59C35-4810-46B9-9120-CE63D4F8651D}"/>
              </a:ext>
            </a:extLst>
          </p:cNvPr>
          <p:cNvSpPr txBox="1"/>
          <p:nvPr/>
        </p:nvSpPr>
        <p:spPr>
          <a:xfrm>
            <a:off x="6895917" y="3232543"/>
            <a:ext cx="1876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التكنولوجية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Callout: Bent Line 32">
            <a:extLst>
              <a:ext uri="{FF2B5EF4-FFF2-40B4-BE49-F238E27FC236}">
                <a16:creationId xmlns:a16="http://schemas.microsoft.com/office/drawing/2014/main" xmlns="" id="{AF5C6D68-3109-4264-8ED1-F96C3EDC45D2}"/>
              </a:ext>
            </a:extLst>
          </p:cNvPr>
          <p:cNvSpPr/>
          <p:nvPr/>
        </p:nvSpPr>
        <p:spPr>
          <a:xfrm>
            <a:off x="561703" y="1711459"/>
            <a:ext cx="5926478" cy="2174875"/>
          </a:xfrm>
          <a:prstGeom prst="borderCallout2">
            <a:avLst>
              <a:gd name="adj1" fmla="val 15040"/>
              <a:gd name="adj2" fmla="val 101713"/>
              <a:gd name="adj3" fmla="val -1194"/>
              <a:gd name="adj4" fmla="val 110616"/>
              <a:gd name="adj5" fmla="val 127356"/>
              <a:gd name="adj6" fmla="val 132369"/>
            </a:avLst>
          </a:prstGeom>
          <a:solidFill>
            <a:schemeClr val="accent1"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وتتألف من العوامل التي تؤثر في القدرة الشرائية للمستهلك وعلى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طريقة الإنفاق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مثل الدخل، والضرائب، وحجم التوظيف، وتوزيع الدخل، وغيرها.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4" name="Picture 2" descr="Rising Kashmir">
            <a:extLst>
              <a:ext uri="{FF2B5EF4-FFF2-40B4-BE49-F238E27FC236}">
                <a16:creationId xmlns:a16="http://schemas.microsoft.com/office/drawing/2014/main" xmlns="" id="{7F81C535-DB69-41C2-9457-A126BCF50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r="15192"/>
          <a:stretch/>
        </p:blipFill>
        <p:spPr bwMode="auto">
          <a:xfrm>
            <a:off x="1527082" y="3963058"/>
            <a:ext cx="3807912" cy="241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رابط مستقيم 4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222914" y="650764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pic>
        <p:nvPicPr>
          <p:cNvPr id="4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8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726412" y="286674"/>
            <a:ext cx="44502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عوامل البيئة الخارجية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:a16="http://schemas.microsoft.com/office/drawing/2014/main" xmlns="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:a16="http://schemas.microsoft.com/office/drawing/2014/main" xmlns="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:a16="http://schemas.microsoft.com/office/drawing/2014/main" xmlns="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:a16="http://schemas.microsoft.com/office/drawing/2014/main" xmlns="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:a16="http://schemas.microsoft.com/office/drawing/2014/main" xmlns="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:a16="http://schemas.microsoft.com/office/drawing/2014/main" xmlns="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:a16="http://schemas.microsoft.com/office/drawing/2014/main" xmlns="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:a16="http://schemas.microsoft.com/office/drawing/2014/main" xmlns="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:a16="http://schemas.microsoft.com/office/drawing/2014/main" xmlns="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:a16="http://schemas.microsoft.com/office/drawing/2014/main" xmlns="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:a16="http://schemas.microsoft.com/office/drawing/2014/main" xmlns="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:a16="http://schemas.microsoft.com/office/drawing/2014/main" xmlns="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:a16="http://schemas.microsoft.com/office/drawing/2014/main" xmlns="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:a16="http://schemas.microsoft.com/office/drawing/2014/main" xmlns="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:a16="http://schemas.microsoft.com/office/drawing/2014/main" xmlns="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Ellipse 256">
            <a:extLst>
              <a:ext uri="{FF2B5EF4-FFF2-40B4-BE49-F238E27FC236}">
                <a16:creationId xmlns:a16="http://schemas.microsoft.com/office/drawing/2014/main" xmlns="" id="{10F822D1-F5FC-43D5-A5A5-F69AEDDC80D1}"/>
              </a:ext>
            </a:extLst>
          </p:cNvPr>
          <p:cNvGrpSpPr>
            <a:grpSpLocks/>
          </p:cNvGrpSpPr>
          <p:nvPr/>
        </p:nvGrpSpPr>
        <p:grpSpPr bwMode="auto">
          <a:xfrm>
            <a:off x="7168716" y="5730267"/>
            <a:ext cx="4427537" cy="647824"/>
            <a:chOff x="4712208" y="4803648"/>
            <a:chExt cx="2822448" cy="621792"/>
          </a:xfrm>
        </p:grpSpPr>
        <p:pic>
          <p:nvPicPr>
            <p:cNvPr id="35" name="Ellipse 256">
              <a:extLst>
                <a:ext uri="{FF2B5EF4-FFF2-40B4-BE49-F238E27FC236}">
                  <a16:creationId xmlns:a16="http://schemas.microsoft.com/office/drawing/2014/main" xmlns="" id="{76E5B4BB-2513-4292-9320-47959F51396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lum brigh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208" y="4803648"/>
              <a:ext cx="2822448" cy="6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369">
              <a:extLst>
                <a:ext uri="{FF2B5EF4-FFF2-40B4-BE49-F238E27FC236}">
                  <a16:creationId xmlns:a16="http://schemas.microsoft.com/office/drawing/2014/main" xmlns="" id="{834AB1B1-5036-4E34-A76B-C9DAD77BA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9610" y="4897422"/>
              <a:ext cx="1985245" cy="43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noProof="1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2327948-F23B-418B-9D66-E80B78CAD95C}"/>
              </a:ext>
            </a:extLst>
          </p:cNvPr>
          <p:cNvSpPr/>
          <p:nvPr/>
        </p:nvSpPr>
        <p:spPr>
          <a:xfrm>
            <a:off x="7992800" y="5929996"/>
            <a:ext cx="2880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200" b="1" dirty="0">
                <a:ln w="9525">
                  <a:noFill/>
                  <a:prstDash val="solid"/>
                </a:ln>
                <a:latin typeface="Sakkal Majalla" panose="02000000000000000000" pitchFamily="2" charset="-78"/>
                <a:cs typeface="Sakkal Majalla" panose="02000000000000000000" pitchFamily="2" charset="-78"/>
              </a:rPr>
              <a:t>عوامل البيئة الخارجية</a:t>
            </a:r>
            <a:endParaRPr lang="en-US" sz="3200" b="1" dirty="0">
              <a:ln w="9525">
                <a:noFill/>
                <a:prstDash val="solid"/>
              </a:ln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Freeform 28">
            <a:extLst>
              <a:ext uri="{FF2B5EF4-FFF2-40B4-BE49-F238E27FC236}">
                <a16:creationId xmlns:a16="http://schemas.microsoft.com/office/drawing/2014/main" xmlns="" id="{69D61D75-310E-4B1F-8D31-7B4702D7B6FA}"/>
              </a:ext>
            </a:extLst>
          </p:cNvPr>
          <p:cNvSpPr>
            <a:spLocks/>
          </p:cNvSpPr>
          <p:nvPr/>
        </p:nvSpPr>
        <p:spPr bwMode="auto">
          <a:xfrm>
            <a:off x="9384206" y="1414572"/>
            <a:ext cx="1882775" cy="1756086"/>
          </a:xfrm>
          <a:custGeom>
            <a:avLst/>
            <a:gdLst>
              <a:gd name="connsiteX0" fmla="*/ 0 w 1882775"/>
              <a:gd name="connsiteY0" fmla="*/ 0 h 1756086"/>
              <a:gd name="connsiteX1" fmla="*/ 72964 w 1882775"/>
              <a:gd name="connsiteY1" fmla="*/ 0 h 1756086"/>
              <a:gd name="connsiteX2" fmla="*/ 145134 w 1882775"/>
              <a:gd name="connsiteY2" fmla="*/ 4763 h 1756086"/>
              <a:gd name="connsiteX3" fmla="*/ 216511 w 1882775"/>
              <a:gd name="connsiteY3" fmla="*/ 11113 h 1756086"/>
              <a:gd name="connsiteX4" fmla="*/ 287889 w 1882775"/>
              <a:gd name="connsiteY4" fmla="*/ 18256 h 1756086"/>
              <a:gd name="connsiteX5" fmla="*/ 359266 w 1882775"/>
              <a:gd name="connsiteY5" fmla="*/ 29369 h 1756086"/>
              <a:gd name="connsiteX6" fmla="*/ 429850 w 1882775"/>
              <a:gd name="connsiteY6" fmla="*/ 42863 h 1756086"/>
              <a:gd name="connsiteX7" fmla="*/ 498055 w 1882775"/>
              <a:gd name="connsiteY7" fmla="*/ 57944 h 1756086"/>
              <a:gd name="connsiteX8" fmla="*/ 568640 w 1882775"/>
              <a:gd name="connsiteY8" fmla="*/ 74613 h 1756086"/>
              <a:gd name="connsiteX9" fmla="*/ 635258 w 1882775"/>
              <a:gd name="connsiteY9" fmla="*/ 94456 h 1756086"/>
              <a:gd name="connsiteX10" fmla="*/ 701877 w 1882775"/>
              <a:gd name="connsiteY10" fmla="*/ 115888 h 1756086"/>
              <a:gd name="connsiteX11" fmla="*/ 769289 w 1882775"/>
              <a:gd name="connsiteY11" fmla="*/ 140494 h 1756086"/>
              <a:gd name="connsiteX12" fmla="*/ 835115 w 1882775"/>
              <a:gd name="connsiteY12" fmla="*/ 165894 h 1756086"/>
              <a:gd name="connsiteX13" fmla="*/ 900147 w 1882775"/>
              <a:gd name="connsiteY13" fmla="*/ 193675 h 1756086"/>
              <a:gd name="connsiteX14" fmla="*/ 962801 w 1882775"/>
              <a:gd name="connsiteY14" fmla="*/ 223838 h 1756086"/>
              <a:gd name="connsiteX15" fmla="*/ 1027040 w 1882775"/>
              <a:gd name="connsiteY15" fmla="*/ 256381 h 1756086"/>
              <a:gd name="connsiteX16" fmla="*/ 1087315 w 1882775"/>
              <a:gd name="connsiteY16" fmla="*/ 291306 h 1756086"/>
              <a:gd name="connsiteX17" fmla="*/ 1148382 w 1882775"/>
              <a:gd name="connsiteY17" fmla="*/ 327819 h 1756086"/>
              <a:gd name="connsiteX18" fmla="*/ 1206277 w 1882775"/>
              <a:gd name="connsiteY18" fmla="*/ 365919 h 1756086"/>
              <a:gd name="connsiteX19" fmla="*/ 1264172 w 1882775"/>
              <a:gd name="connsiteY19" fmla="*/ 405606 h 1756086"/>
              <a:gd name="connsiteX20" fmla="*/ 1322067 w 1882775"/>
              <a:gd name="connsiteY20" fmla="*/ 446881 h 1756086"/>
              <a:gd name="connsiteX21" fmla="*/ 1376789 w 1882775"/>
              <a:gd name="connsiteY21" fmla="*/ 490538 h 1756086"/>
              <a:gd name="connsiteX22" fmla="*/ 1429926 w 1882775"/>
              <a:gd name="connsiteY22" fmla="*/ 536575 h 1756086"/>
              <a:gd name="connsiteX23" fmla="*/ 1483855 w 1882775"/>
              <a:gd name="connsiteY23" fmla="*/ 584200 h 1756086"/>
              <a:gd name="connsiteX24" fmla="*/ 1533819 w 1882775"/>
              <a:gd name="connsiteY24" fmla="*/ 634206 h 1756086"/>
              <a:gd name="connsiteX25" fmla="*/ 1583784 w 1882775"/>
              <a:gd name="connsiteY25" fmla="*/ 684213 h 1756086"/>
              <a:gd name="connsiteX26" fmla="*/ 1631368 w 1882775"/>
              <a:gd name="connsiteY26" fmla="*/ 737394 h 1756086"/>
              <a:gd name="connsiteX27" fmla="*/ 1678160 w 1882775"/>
              <a:gd name="connsiteY27" fmla="*/ 791369 h 1756086"/>
              <a:gd name="connsiteX28" fmla="*/ 1722573 w 1882775"/>
              <a:gd name="connsiteY28" fmla="*/ 847725 h 1756086"/>
              <a:gd name="connsiteX29" fmla="*/ 1765399 w 1882775"/>
              <a:gd name="connsiteY29" fmla="*/ 905669 h 1756086"/>
              <a:gd name="connsiteX30" fmla="*/ 1806639 w 1882775"/>
              <a:gd name="connsiteY30" fmla="*/ 965200 h 1756086"/>
              <a:gd name="connsiteX31" fmla="*/ 1846293 w 1882775"/>
              <a:gd name="connsiteY31" fmla="*/ 1025525 h 1756086"/>
              <a:gd name="connsiteX32" fmla="*/ 1882775 w 1882775"/>
              <a:gd name="connsiteY32" fmla="*/ 1086644 h 1756086"/>
              <a:gd name="connsiteX33" fmla="*/ 724558 w 1882775"/>
              <a:gd name="connsiteY33" fmla="*/ 1756086 h 1756086"/>
              <a:gd name="connsiteX34" fmla="*/ 0 w 1882775"/>
              <a:gd name="connsiteY34" fmla="*/ 1337763 h 175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82775" h="1756086">
                <a:moveTo>
                  <a:pt x="0" y="0"/>
                </a:moveTo>
                <a:lnTo>
                  <a:pt x="72964" y="0"/>
                </a:lnTo>
                <a:lnTo>
                  <a:pt x="145134" y="4763"/>
                </a:lnTo>
                <a:lnTo>
                  <a:pt x="216511" y="11113"/>
                </a:lnTo>
                <a:lnTo>
                  <a:pt x="287889" y="18256"/>
                </a:lnTo>
                <a:lnTo>
                  <a:pt x="359266" y="29369"/>
                </a:lnTo>
                <a:lnTo>
                  <a:pt x="429850" y="42863"/>
                </a:lnTo>
                <a:lnTo>
                  <a:pt x="498055" y="57944"/>
                </a:lnTo>
                <a:lnTo>
                  <a:pt x="568640" y="74613"/>
                </a:lnTo>
                <a:lnTo>
                  <a:pt x="635258" y="94456"/>
                </a:lnTo>
                <a:lnTo>
                  <a:pt x="701877" y="115888"/>
                </a:lnTo>
                <a:lnTo>
                  <a:pt x="769289" y="140494"/>
                </a:lnTo>
                <a:lnTo>
                  <a:pt x="835115" y="165894"/>
                </a:lnTo>
                <a:lnTo>
                  <a:pt x="900147" y="193675"/>
                </a:lnTo>
                <a:lnTo>
                  <a:pt x="962801" y="223838"/>
                </a:lnTo>
                <a:lnTo>
                  <a:pt x="1027040" y="256381"/>
                </a:lnTo>
                <a:lnTo>
                  <a:pt x="1087315" y="291306"/>
                </a:lnTo>
                <a:lnTo>
                  <a:pt x="1148382" y="327819"/>
                </a:lnTo>
                <a:lnTo>
                  <a:pt x="1206277" y="365919"/>
                </a:lnTo>
                <a:lnTo>
                  <a:pt x="1264172" y="405606"/>
                </a:lnTo>
                <a:lnTo>
                  <a:pt x="1322067" y="446881"/>
                </a:lnTo>
                <a:lnTo>
                  <a:pt x="1376789" y="490538"/>
                </a:lnTo>
                <a:lnTo>
                  <a:pt x="1429926" y="536575"/>
                </a:lnTo>
                <a:lnTo>
                  <a:pt x="1483855" y="584200"/>
                </a:lnTo>
                <a:lnTo>
                  <a:pt x="1533819" y="634206"/>
                </a:lnTo>
                <a:lnTo>
                  <a:pt x="1583784" y="684213"/>
                </a:lnTo>
                <a:lnTo>
                  <a:pt x="1631368" y="737394"/>
                </a:lnTo>
                <a:lnTo>
                  <a:pt x="1678160" y="791369"/>
                </a:lnTo>
                <a:lnTo>
                  <a:pt x="1722573" y="847725"/>
                </a:lnTo>
                <a:lnTo>
                  <a:pt x="1765399" y="905669"/>
                </a:lnTo>
                <a:lnTo>
                  <a:pt x="1806639" y="965200"/>
                </a:lnTo>
                <a:lnTo>
                  <a:pt x="1846293" y="1025525"/>
                </a:lnTo>
                <a:lnTo>
                  <a:pt x="1882775" y="1086644"/>
                </a:lnTo>
                <a:lnTo>
                  <a:pt x="724558" y="1756086"/>
                </a:lnTo>
                <a:lnTo>
                  <a:pt x="0" y="1337763"/>
                </a:lnTo>
                <a:close/>
              </a:path>
            </a:pathLst>
          </a:custGeom>
          <a:solidFill>
            <a:srgbClr val="EC6E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Freeform 29">
            <a:extLst>
              <a:ext uri="{FF2B5EF4-FFF2-40B4-BE49-F238E27FC236}">
                <a16:creationId xmlns:a16="http://schemas.microsoft.com/office/drawing/2014/main" xmlns="" id="{B2E740ED-62A6-48EA-811E-30757ECD3B59}"/>
              </a:ext>
            </a:extLst>
          </p:cNvPr>
          <p:cNvSpPr>
            <a:spLocks/>
          </p:cNvSpPr>
          <p:nvPr/>
        </p:nvSpPr>
        <p:spPr bwMode="auto">
          <a:xfrm>
            <a:off x="10142334" y="2559160"/>
            <a:ext cx="1450085" cy="2174875"/>
          </a:xfrm>
          <a:custGeom>
            <a:avLst/>
            <a:gdLst>
              <a:gd name="connsiteX0" fmla="*/ 1158779 w 1450085"/>
              <a:gd name="connsiteY0" fmla="*/ 0 h 2174875"/>
              <a:gd name="connsiteX1" fmla="*/ 1193704 w 1450085"/>
              <a:gd name="connsiteY1" fmla="*/ 62706 h 2174875"/>
              <a:gd name="connsiteX2" fmla="*/ 1227041 w 1450085"/>
              <a:gd name="connsiteY2" fmla="*/ 127794 h 2174875"/>
              <a:gd name="connsiteX3" fmla="*/ 1257998 w 1450085"/>
              <a:gd name="connsiteY3" fmla="*/ 192088 h 2174875"/>
              <a:gd name="connsiteX4" fmla="*/ 1286573 w 1450085"/>
              <a:gd name="connsiteY4" fmla="*/ 258763 h 2174875"/>
              <a:gd name="connsiteX5" fmla="*/ 1312766 w 1450085"/>
              <a:gd name="connsiteY5" fmla="*/ 324644 h 2174875"/>
              <a:gd name="connsiteX6" fmla="*/ 1337373 w 1450085"/>
              <a:gd name="connsiteY6" fmla="*/ 392906 h 2174875"/>
              <a:gd name="connsiteX7" fmla="*/ 1358010 w 1450085"/>
              <a:gd name="connsiteY7" fmla="*/ 460375 h 2174875"/>
              <a:gd name="connsiteX8" fmla="*/ 1376266 w 1450085"/>
              <a:gd name="connsiteY8" fmla="*/ 528638 h 2174875"/>
              <a:gd name="connsiteX9" fmla="*/ 1395316 w 1450085"/>
              <a:gd name="connsiteY9" fmla="*/ 597694 h 2174875"/>
              <a:gd name="connsiteX10" fmla="*/ 1408810 w 1450085"/>
              <a:gd name="connsiteY10" fmla="*/ 667544 h 2174875"/>
              <a:gd name="connsiteX11" fmla="*/ 1422304 w 1450085"/>
              <a:gd name="connsiteY11" fmla="*/ 735806 h 2174875"/>
              <a:gd name="connsiteX12" fmla="*/ 1431829 w 1450085"/>
              <a:gd name="connsiteY12" fmla="*/ 806450 h 2174875"/>
              <a:gd name="connsiteX13" fmla="*/ 1438973 w 1450085"/>
              <a:gd name="connsiteY13" fmla="*/ 876300 h 2174875"/>
              <a:gd name="connsiteX14" fmla="*/ 1445323 w 1450085"/>
              <a:gd name="connsiteY14" fmla="*/ 946150 h 2174875"/>
              <a:gd name="connsiteX15" fmla="*/ 1448498 w 1450085"/>
              <a:gd name="connsiteY15" fmla="*/ 1016794 h 2174875"/>
              <a:gd name="connsiteX16" fmla="*/ 1450085 w 1450085"/>
              <a:gd name="connsiteY16" fmla="*/ 1086644 h 2174875"/>
              <a:gd name="connsiteX17" fmla="*/ 1448498 w 1450085"/>
              <a:gd name="connsiteY17" fmla="*/ 1158081 h 2174875"/>
              <a:gd name="connsiteX18" fmla="*/ 1445323 w 1450085"/>
              <a:gd name="connsiteY18" fmla="*/ 1228725 h 2174875"/>
              <a:gd name="connsiteX19" fmla="*/ 1438973 w 1450085"/>
              <a:gd name="connsiteY19" fmla="*/ 1298575 h 2174875"/>
              <a:gd name="connsiteX20" fmla="*/ 1431829 w 1450085"/>
              <a:gd name="connsiteY20" fmla="*/ 1368425 h 2174875"/>
              <a:gd name="connsiteX21" fmla="*/ 1422304 w 1450085"/>
              <a:gd name="connsiteY21" fmla="*/ 1439069 h 2174875"/>
              <a:gd name="connsiteX22" fmla="*/ 1408810 w 1450085"/>
              <a:gd name="connsiteY22" fmla="*/ 1507331 h 2174875"/>
              <a:gd name="connsiteX23" fmla="*/ 1395316 w 1450085"/>
              <a:gd name="connsiteY23" fmla="*/ 1577181 h 2174875"/>
              <a:gd name="connsiteX24" fmla="*/ 1376266 w 1450085"/>
              <a:gd name="connsiteY24" fmla="*/ 1646238 h 2174875"/>
              <a:gd name="connsiteX25" fmla="*/ 1358010 w 1450085"/>
              <a:gd name="connsiteY25" fmla="*/ 1714500 h 2174875"/>
              <a:gd name="connsiteX26" fmla="*/ 1337373 w 1450085"/>
              <a:gd name="connsiteY26" fmla="*/ 1781969 h 2174875"/>
              <a:gd name="connsiteX27" fmla="*/ 1312766 w 1450085"/>
              <a:gd name="connsiteY27" fmla="*/ 1850231 h 2174875"/>
              <a:gd name="connsiteX28" fmla="*/ 1286573 w 1450085"/>
              <a:gd name="connsiteY28" fmla="*/ 1916113 h 2174875"/>
              <a:gd name="connsiteX29" fmla="*/ 1257998 w 1450085"/>
              <a:gd name="connsiteY29" fmla="*/ 1982788 h 2174875"/>
              <a:gd name="connsiteX30" fmla="*/ 1227041 w 1450085"/>
              <a:gd name="connsiteY30" fmla="*/ 2047081 h 2174875"/>
              <a:gd name="connsiteX31" fmla="*/ 1193704 w 1450085"/>
              <a:gd name="connsiteY31" fmla="*/ 2112169 h 2174875"/>
              <a:gd name="connsiteX32" fmla="*/ 1158779 w 1450085"/>
              <a:gd name="connsiteY32" fmla="*/ 2174875 h 2174875"/>
              <a:gd name="connsiteX33" fmla="*/ 1966 w 1450085"/>
              <a:gd name="connsiteY33" fmla="*/ 1507090 h 2174875"/>
              <a:gd name="connsiteX34" fmla="*/ 0 w 1450085"/>
              <a:gd name="connsiteY34" fmla="*/ 667945 h 217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50085" h="2174875">
                <a:moveTo>
                  <a:pt x="1158779" y="0"/>
                </a:moveTo>
                <a:lnTo>
                  <a:pt x="1193704" y="62706"/>
                </a:lnTo>
                <a:lnTo>
                  <a:pt x="1227041" y="127794"/>
                </a:lnTo>
                <a:lnTo>
                  <a:pt x="1257998" y="192088"/>
                </a:lnTo>
                <a:lnTo>
                  <a:pt x="1286573" y="258763"/>
                </a:lnTo>
                <a:lnTo>
                  <a:pt x="1312766" y="324644"/>
                </a:lnTo>
                <a:lnTo>
                  <a:pt x="1337373" y="392906"/>
                </a:lnTo>
                <a:lnTo>
                  <a:pt x="1358010" y="460375"/>
                </a:lnTo>
                <a:lnTo>
                  <a:pt x="1376266" y="528638"/>
                </a:lnTo>
                <a:lnTo>
                  <a:pt x="1395316" y="597694"/>
                </a:lnTo>
                <a:lnTo>
                  <a:pt x="1408810" y="667544"/>
                </a:lnTo>
                <a:lnTo>
                  <a:pt x="1422304" y="735806"/>
                </a:lnTo>
                <a:lnTo>
                  <a:pt x="1431829" y="806450"/>
                </a:lnTo>
                <a:lnTo>
                  <a:pt x="1438973" y="876300"/>
                </a:lnTo>
                <a:lnTo>
                  <a:pt x="1445323" y="946150"/>
                </a:lnTo>
                <a:lnTo>
                  <a:pt x="1448498" y="1016794"/>
                </a:lnTo>
                <a:lnTo>
                  <a:pt x="1450085" y="1086644"/>
                </a:lnTo>
                <a:lnTo>
                  <a:pt x="1448498" y="1158081"/>
                </a:lnTo>
                <a:lnTo>
                  <a:pt x="1445323" y="1228725"/>
                </a:lnTo>
                <a:lnTo>
                  <a:pt x="1438973" y="1298575"/>
                </a:lnTo>
                <a:lnTo>
                  <a:pt x="1431829" y="1368425"/>
                </a:lnTo>
                <a:lnTo>
                  <a:pt x="1422304" y="1439069"/>
                </a:lnTo>
                <a:lnTo>
                  <a:pt x="1408810" y="1507331"/>
                </a:lnTo>
                <a:lnTo>
                  <a:pt x="1395316" y="1577181"/>
                </a:lnTo>
                <a:lnTo>
                  <a:pt x="1376266" y="1646238"/>
                </a:lnTo>
                <a:lnTo>
                  <a:pt x="1358010" y="1714500"/>
                </a:lnTo>
                <a:lnTo>
                  <a:pt x="1337373" y="1781969"/>
                </a:lnTo>
                <a:lnTo>
                  <a:pt x="1312766" y="1850231"/>
                </a:lnTo>
                <a:lnTo>
                  <a:pt x="1286573" y="1916113"/>
                </a:lnTo>
                <a:lnTo>
                  <a:pt x="1257998" y="1982788"/>
                </a:lnTo>
                <a:lnTo>
                  <a:pt x="1227041" y="2047081"/>
                </a:lnTo>
                <a:lnTo>
                  <a:pt x="1193704" y="2112169"/>
                </a:lnTo>
                <a:lnTo>
                  <a:pt x="1158779" y="2174875"/>
                </a:lnTo>
                <a:lnTo>
                  <a:pt x="1966" y="1507090"/>
                </a:lnTo>
                <a:lnTo>
                  <a:pt x="0" y="667945"/>
                </a:lnTo>
                <a:close/>
              </a:path>
            </a:pathLst>
          </a:custGeom>
          <a:solidFill>
            <a:srgbClr val="F4CF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Freeform 30">
            <a:extLst>
              <a:ext uri="{FF2B5EF4-FFF2-40B4-BE49-F238E27FC236}">
                <a16:creationId xmlns:a16="http://schemas.microsoft.com/office/drawing/2014/main" xmlns="" id="{DBAE8384-8769-4491-92CC-9DCFF9807BA5}"/>
              </a:ext>
            </a:extLst>
          </p:cNvPr>
          <p:cNvSpPr>
            <a:spLocks/>
          </p:cNvSpPr>
          <p:nvPr/>
        </p:nvSpPr>
        <p:spPr bwMode="auto">
          <a:xfrm>
            <a:off x="9384206" y="4123079"/>
            <a:ext cx="1882775" cy="1755543"/>
          </a:xfrm>
          <a:custGeom>
            <a:avLst/>
            <a:gdLst>
              <a:gd name="connsiteX0" fmla="*/ 726555 w 1882775"/>
              <a:gd name="connsiteY0" fmla="*/ 0 h 1755543"/>
              <a:gd name="connsiteX1" fmla="*/ 1882775 w 1882775"/>
              <a:gd name="connsiteY1" fmla="*/ 667312 h 1755543"/>
              <a:gd name="connsiteX2" fmla="*/ 1846293 w 1882775"/>
              <a:gd name="connsiteY2" fmla="*/ 730018 h 1755543"/>
              <a:gd name="connsiteX3" fmla="*/ 1806639 w 1882775"/>
              <a:gd name="connsiteY3" fmla="*/ 790343 h 1755543"/>
              <a:gd name="connsiteX4" fmla="*/ 1765399 w 1882775"/>
              <a:gd name="connsiteY4" fmla="*/ 849874 h 1755543"/>
              <a:gd name="connsiteX5" fmla="*/ 1722573 w 1882775"/>
              <a:gd name="connsiteY5" fmla="*/ 907818 h 1755543"/>
              <a:gd name="connsiteX6" fmla="*/ 1678160 w 1882775"/>
              <a:gd name="connsiteY6" fmla="*/ 964174 h 1755543"/>
              <a:gd name="connsiteX7" fmla="*/ 1631368 w 1882775"/>
              <a:gd name="connsiteY7" fmla="*/ 1018149 h 1755543"/>
              <a:gd name="connsiteX8" fmla="*/ 1583784 w 1882775"/>
              <a:gd name="connsiteY8" fmla="*/ 1071331 h 1755543"/>
              <a:gd name="connsiteX9" fmla="*/ 1533819 w 1882775"/>
              <a:gd name="connsiteY9" fmla="*/ 1121337 h 1755543"/>
              <a:gd name="connsiteX10" fmla="*/ 1483855 w 1882775"/>
              <a:gd name="connsiteY10" fmla="*/ 1171343 h 1755543"/>
              <a:gd name="connsiteX11" fmla="*/ 1429926 w 1882775"/>
              <a:gd name="connsiteY11" fmla="*/ 1218968 h 1755543"/>
              <a:gd name="connsiteX12" fmla="*/ 1376789 w 1882775"/>
              <a:gd name="connsiteY12" fmla="*/ 1265006 h 1755543"/>
              <a:gd name="connsiteX13" fmla="*/ 1322067 w 1882775"/>
              <a:gd name="connsiteY13" fmla="*/ 1307074 h 1755543"/>
              <a:gd name="connsiteX14" fmla="*/ 1264172 w 1882775"/>
              <a:gd name="connsiteY14" fmla="*/ 1349937 h 1755543"/>
              <a:gd name="connsiteX15" fmla="*/ 1206277 w 1882775"/>
              <a:gd name="connsiteY15" fmla="*/ 1389624 h 1755543"/>
              <a:gd name="connsiteX16" fmla="*/ 1148382 w 1882775"/>
              <a:gd name="connsiteY16" fmla="*/ 1427724 h 1755543"/>
              <a:gd name="connsiteX17" fmla="*/ 1087315 w 1882775"/>
              <a:gd name="connsiteY17" fmla="*/ 1464237 h 1755543"/>
              <a:gd name="connsiteX18" fmla="*/ 1027040 w 1882775"/>
              <a:gd name="connsiteY18" fmla="*/ 1497574 h 1755543"/>
              <a:gd name="connsiteX19" fmla="*/ 962801 w 1882775"/>
              <a:gd name="connsiteY19" fmla="*/ 1531706 h 1755543"/>
              <a:gd name="connsiteX20" fmla="*/ 900147 w 1882775"/>
              <a:gd name="connsiteY20" fmla="*/ 1560281 h 1755543"/>
              <a:gd name="connsiteX21" fmla="*/ 835115 w 1882775"/>
              <a:gd name="connsiteY21" fmla="*/ 1589649 h 1755543"/>
              <a:gd name="connsiteX22" fmla="*/ 769289 w 1882775"/>
              <a:gd name="connsiteY22" fmla="*/ 1615049 h 1755543"/>
              <a:gd name="connsiteX23" fmla="*/ 701877 w 1882775"/>
              <a:gd name="connsiteY23" fmla="*/ 1639656 h 1755543"/>
              <a:gd name="connsiteX24" fmla="*/ 635258 w 1882775"/>
              <a:gd name="connsiteY24" fmla="*/ 1661087 h 1755543"/>
              <a:gd name="connsiteX25" fmla="*/ 568640 w 1882775"/>
              <a:gd name="connsiteY25" fmla="*/ 1680931 h 1755543"/>
              <a:gd name="connsiteX26" fmla="*/ 498055 w 1882775"/>
              <a:gd name="connsiteY26" fmla="*/ 1697599 h 1755543"/>
              <a:gd name="connsiteX27" fmla="*/ 429850 w 1882775"/>
              <a:gd name="connsiteY27" fmla="*/ 1712681 h 1755543"/>
              <a:gd name="connsiteX28" fmla="*/ 359266 w 1882775"/>
              <a:gd name="connsiteY28" fmla="*/ 1726174 h 1755543"/>
              <a:gd name="connsiteX29" fmla="*/ 287889 w 1882775"/>
              <a:gd name="connsiteY29" fmla="*/ 1737287 h 1755543"/>
              <a:gd name="connsiteX30" fmla="*/ 216511 w 1882775"/>
              <a:gd name="connsiteY30" fmla="*/ 1744431 h 1755543"/>
              <a:gd name="connsiteX31" fmla="*/ 145134 w 1882775"/>
              <a:gd name="connsiteY31" fmla="*/ 1750781 h 1755543"/>
              <a:gd name="connsiteX32" fmla="*/ 72964 w 1882775"/>
              <a:gd name="connsiteY32" fmla="*/ 1753956 h 1755543"/>
              <a:gd name="connsiteX33" fmla="*/ 0 w 1882775"/>
              <a:gd name="connsiteY33" fmla="*/ 1755543 h 1755543"/>
              <a:gd name="connsiteX34" fmla="*/ 0 w 1882775"/>
              <a:gd name="connsiteY34" fmla="*/ 418079 h 175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82775" h="1755543">
                <a:moveTo>
                  <a:pt x="726555" y="0"/>
                </a:moveTo>
                <a:lnTo>
                  <a:pt x="1882775" y="667312"/>
                </a:lnTo>
                <a:lnTo>
                  <a:pt x="1846293" y="730018"/>
                </a:lnTo>
                <a:lnTo>
                  <a:pt x="1806639" y="790343"/>
                </a:lnTo>
                <a:lnTo>
                  <a:pt x="1765399" y="849874"/>
                </a:lnTo>
                <a:lnTo>
                  <a:pt x="1722573" y="907818"/>
                </a:lnTo>
                <a:lnTo>
                  <a:pt x="1678160" y="964174"/>
                </a:lnTo>
                <a:lnTo>
                  <a:pt x="1631368" y="1018149"/>
                </a:lnTo>
                <a:lnTo>
                  <a:pt x="1583784" y="1071331"/>
                </a:lnTo>
                <a:lnTo>
                  <a:pt x="1533819" y="1121337"/>
                </a:lnTo>
                <a:lnTo>
                  <a:pt x="1483855" y="1171343"/>
                </a:lnTo>
                <a:lnTo>
                  <a:pt x="1429926" y="1218968"/>
                </a:lnTo>
                <a:lnTo>
                  <a:pt x="1376789" y="1265006"/>
                </a:lnTo>
                <a:lnTo>
                  <a:pt x="1322067" y="1307074"/>
                </a:lnTo>
                <a:lnTo>
                  <a:pt x="1264172" y="1349937"/>
                </a:lnTo>
                <a:lnTo>
                  <a:pt x="1206277" y="1389624"/>
                </a:lnTo>
                <a:lnTo>
                  <a:pt x="1148382" y="1427724"/>
                </a:lnTo>
                <a:lnTo>
                  <a:pt x="1087315" y="1464237"/>
                </a:lnTo>
                <a:lnTo>
                  <a:pt x="1027040" y="1497574"/>
                </a:lnTo>
                <a:lnTo>
                  <a:pt x="962801" y="1531706"/>
                </a:lnTo>
                <a:lnTo>
                  <a:pt x="900147" y="1560281"/>
                </a:lnTo>
                <a:lnTo>
                  <a:pt x="835115" y="1589649"/>
                </a:lnTo>
                <a:lnTo>
                  <a:pt x="769289" y="1615049"/>
                </a:lnTo>
                <a:lnTo>
                  <a:pt x="701877" y="1639656"/>
                </a:lnTo>
                <a:lnTo>
                  <a:pt x="635258" y="1661087"/>
                </a:lnTo>
                <a:lnTo>
                  <a:pt x="568640" y="1680931"/>
                </a:lnTo>
                <a:lnTo>
                  <a:pt x="498055" y="1697599"/>
                </a:lnTo>
                <a:lnTo>
                  <a:pt x="429850" y="1712681"/>
                </a:lnTo>
                <a:lnTo>
                  <a:pt x="359266" y="1726174"/>
                </a:lnTo>
                <a:lnTo>
                  <a:pt x="287889" y="1737287"/>
                </a:lnTo>
                <a:lnTo>
                  <a:pt x="216511" y="1744431"/>
                </a:lnTo>
                <a:lnTo>
                  <a:pt x="145134" y="1750781"/>
                </a:lnTo>
                <a:lnTo>
                  <a:pt x="72964" y="1753956"/>
                </a:lnTo>
                <a:lnTo>
                  <a:pt x="0" y="1755543"/>
                </a:lnTo>
                <a:lnTo>
                  <a:pt x="0" y="418079"/>
                </a:lnTo>
                <a:close/>
              </a:path>
            </a:pathLst>
          </a:custGeom>
          <a:solidFill>
            <a:srgbClr val="5DC3A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Freeform 31">
            <a:extLst>
              <a:ext uri="{FF2B5EF4-FFF2-40B4-BE49-F238E27FC236}">
                <a16:creationId xmlns:a16="http://schemas.microsoft.com/office/drawing/2014/main" xmlns="" id="{7BA691C2-A531-4BE9-BCEB-3DF61AA53E58}"/>
              </a:ext>
            </a:extLst>
          </p:cNvPr>
          <p:cNvSpPr>
            <a:spLocks/>
          </p:cNvSpPr>
          <p:nvPr/>
        </p:nvSpPr>
        <p:spPr bwMode="auto">
          <a:xfrm>
            <a:off x="7434756" y="4122171"/>
            <a:ext cx="1882775" cy="1756451"/>
          </a:xfrm>
          <a:custGeom>
            <a:avLst/>
            <a:gdLst>
              <a:gd name="connsiteX0" fmla="*/ 1157792 w 1882775"/>
              <a:gd name="connsiteY0" fmla="*/ 0 h 1756451"/>
              <a:gd name="connsiteX1" fmla="*/ 1882775 w 1882775"/>
              <a:gd name="connsiteY1" fmla="*/ 418569 h 1756451"/>
              <a:gd name="connsiteX2" fmla="*/ 1882775 w 1882775"/>
              <a:gd name="connsiteY2" fmla="*/ 1756451 h 1756451"/>
              <a:gd name="connsiteX3" fmla="*/ 1810605 w 1882775"/>
              <a:gd name="connsiteY3" fmla="*/ 1754864 h 1756451"/>
              <a:gd name="connsiteX4" fmla="*/ 1737641 w 1882775"/>
              <a:gd name="connsiteY4" fmla="*/ 1751689 h 1756451"/>
              <a:gd name="connsiteX5" fmla="*/ 1666264 w 1882775"/>
              <a:gd name="connsiteY5" fmla="*/ 1745339 h 1756451"/>
              <a:gd name="connsiteX6" fmla="*/ 1594887 w 1882775"/>
              <a:gd name="connsiteY6" fmla="*/ 1738195 h 1756451"/>
              <a:gd name="connsiteX7" fmla="*/ 1524302 w 1882775"/>
              <a:gd name="connsiteY7" fmla="*/ 1727082 h 1756451"/>
              <a:gd name="connsiteX8" fmla="*/ 1454511 w 1882775"/>
              <a:gd name="connsiteY8" fmla="*/ 1713589 h 1756451"/>
              <a:gd name="connsiteX9" fmla="*/ 1384720 w 1882775"/>
              <a:gd name="connsiteY9" fmla="*/ 1698507 h 1756451"/>
              <a:gd name="connsiteX10" fmla="*/ 1315722 w 1882775"/>
              <a:gd name="connsiteY10" fmla="*/ 1681839 h 1756451"/>
              <a:gd name="connsiteX11" fmla="*/ 1247517 w 1882775"/>
              <a:gd name="connsiteY11" fmla="*/ 1661995 h 1756451"/>
              <a:gd name="connsiteX12" fmla="*/ 1180898 w 1882775"/>
              <a:gd name="connsiteY12" fmla="*/ 1640564 h 1756451"/>
              <a:gd name="connsiteX13" fmla="*/ 1113486 w 1882775"/>
              <a:gd name="connsiteY13" fmla="*/ 1615957 h 1756451"/>
              <a:gd name="connsiteX14" fmla="*/ 1047661 w 1882775"/>
              <a:gd name="connsiteY14" fmla="*/ 1590557 h 1756451"/>
              <a:gd name="connsiteX15" fmla="*/ 984214 w 1882775"/>
              <a:gd name="connsiteY15" fmla="*/ 1561189 h 1756451"/>
              <a:gd name="connsiteX16" fmla="*/ 919974 w 1882775"/>
              <a:gd name="connsiteY16" fmla="*/ 1532614 h 1756451"/>
              <a:gd name="connsiteX17" fmla="*/ 857321 w 1882775"/>
              <a:gd name="connsiteY17" fmla="*/ 1498482 h 1756451"/>
              <a:gd name="connsiteX18" fmla="*/ 795461 w 1882775"/>
              <a:gd name="connsiteY18" fmla="*/ 1465145 h 1756451"/>
              <a:gd name="connsiteX19" fmla="*/ 735980 w 1882775"/>
              <a:gd name="connsiteY19" fmla="*/ 1428632 h 1756451"/>
              <a:gd name="connsiteX20" fmla="*/ 676499 w 1882775"/>
              <a:gd name="connsiteY20" fmla="*/ 1390532 h 1756451"/>
              <a:gd name="connsiteX21" fmla="*/ 618604 w 1882775"/>
              <a:gd name="connsiteY21" fmla="*/ 1350845 h 1756451"/>
              <a:gd name="connsiteX22" fmla="*/ 562295 w 1882775"/>
              <a:gd name="connsiteY22" fmla="*/ 1307982 h 1756451"/>
              <a:gd name="connsiteX23" fmla="*/ 505986 w 1882775"/>
              <a:gd name="connsiteY23" fmla="*/ 1265914 h 1756451"/>
              <a:gd name="connsiteX24" fmla="*/ 452850 w 1882775"/>
              <a:gd name="connsiteY24" fmla="*/ 1219876 h 1756451"/>
              <a:gd name="connsiteX25" fmla="*/ 398920 w 1882775"/>
              <a:gd name="connsiteY25" fmla="*/ 1172251 h 1756451"/>
              <a:gd name="connsiteX26" fmla="*/ 348956 w 1882775"/>
              <a:gd name="connsiteY26" fmla="*/ 1122245 h 1756451"/>
              <a:gd name="connsiteX27" fmla="*/ 298992 w 1882775"/>
              <a:gd name="connsiteY27" fmla="*/ 1072239 h 1756451"/>
              <a:gd name="connsiteX28" fmla="*/ 251407 w 1882775"/>
              <a:gd name="connsiteY28" fmla="*/ 1019057 h 1756451"/>
              <a:gd name="connsiteX29" fmla="*/ 206201 w 1882775"/>
              <a:gd name="connsiteY29" fmla="*/ 965082 h 1756451"/>
              <a:gd name="connsiteX30" fmla="*/ 160203 w 1882775"/>
              <a:gd name="connsiteY30" fmla="*/ 908726 h 1756451"/>
              <a:gd name="connsiteX31" fmla="*/ 117376 w 1882775"/>
              <a:gd name="connsiteY31" fmla="*/ 850782 h 1756451"/>
              <a:gd name="connsiteX32" fmla="*/ 76136 w 1882775"/>
              <a:gd name="connsiteY32" fmla="*/ 791251 h 1756451"/>
              <a:gd name="connsiteX33" fmla="*/ 36482 w 1882775"/>
              <a:gd name="connsiteY33" fmla="*/ 730926 h 1756451"/>
              <a:gd name="connsiteX34" fmla="*/ 0 w 1882775"/>
              <a:gd name="connsiteY34" fmla="*/ 668220 h 175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82775" h="1756451">
                <a:moveTo>
                  <a:pt x="1157792" y="0"/>
                </a:moveTo>
                <a:lnTo>
                  <a:pt x="1882775" y="418569"/>
                </a:lnTo>
                <a:lnTo>
                  <a:pt x="1882775" y="1756451"/>
                </a:lnTo>
                <a:lnTo>
                  <a:pt x="1810605" y="1754864"/>
                </a:lnTo>
                <a:lnTo>
                  <a:pt x="1737641" y="1751689"/>
                </a:lnTo>
                <a:lnTo>
                  <a:pt x="1666264" y="1745339"/>
                </a:lnTo>
                <a:lnTo>
                  <a:pt x="1594887" y="1738195"/>
                </a:lnTo>
                <a:lnTo>
                  <a:pt x="1524302" y="1727082"/>
                </a:lnTo>
                <a:lnTo>
                  <a:pt x="1454511" y="1713589"/>
                </a:lnTo>
                <a:lnTo>
                  <a:pt x="1384720" y="1698507"/>
                </a:lnTo>
                <a:lnTo>
                  <a:pt x="1315722" y="1681839"/>
                </a:lnTo>
                <a:lnTo>
                  <a:pt x="1247517" y="1661995"/>
                </a:lnTo>
                <a:lnTo>
                  <a:pt x="1180898" y="1640564"/>
                </a:lnTo>
                <a:lnTo>
                  <a:pt x="1113486" y="1615957"/>
                </a:lnTo>
                <a:lnTo>
                  <a:pt x="1047661" y="1590557"/>
                </a:lnTo>
                <a:lnTo>
                  <a:pt x="984214" y="1561189"/>
                </a:lnTo>
                <a:lnTo>
                  <a:pt x="919974" y="1532614"/>
                </a:lnTo>
                <a:lnTo>
                  <a:pt x="857321" y="1498482"/>
                </a:lnTo>
                <a:lnTo>
                  <a:pt x="795461" y="1465145"/>
                </a:lnTo>
                <a:lnTo>
                  <a:pt x="735980" y="1428632"/>
                </a:lnTo>
                <a:lnTo>
                  <a:pt x="676499" y="1390532"/>
                </a:lnTo>
                <a:lnTo>
                  <a:pt x="618604" y="1350845"/>
                </a:lnTo>
                <a:lnTo>
                  <a:pt x="562295" y="1307982"/>
                </a:lnTo>
                <a:lnTo>
                  <a:pt x="505986" y="1265914"/>
                </a:lnTo>
                <a:lnTo>
                  <a:pt x="452850" y="1219876"/>
                </a:lnTo>
                <a:lnTo>
                  <a:pt x="398920" y="1172251"/>
                </a:lnTo>
                <a:lnTo>
                  <a:pt x="348956" y="1122245"/>
                </a:lnTo>
                <a:lnTo>
                  <a:pt x="298992" y="1072239"/>
                </a:lnTo>
                <a:lnTo>
                  <a:pt x="251407" y="1019057"/>
                </a:lnTo>
                <a:lnTo>
                  <a:pt x="206201" y="965082"/>
                </a:lnTo>
                <a:lnTo>
                  <a:pt x="160203" y="908726"/>
                </a:lnTo>
                <a:lnTo>
                  <a:pt x="117376" y="850782"/>
                </a:lnTo>
                <a:lnTo>
                  <a:pt x="76136" y="791251"/>
                </a:lnTo>
                <a:lnTo>
                  <a:pt x="36482" y="730926"/>
                </a:lnTo>
                <a:lnTo>
                  <a:pt x="0" y="668220"/>
                </a:lnTo>
                <a:close/>
              </a:path>
            </a:pathLst>
          </a:custGeom>
          <a:solidFill>
            <a:srgbClr val="5FAB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Freeform 32">
            <a:extLst>
              <a:ext uri="{FF2B5EF4-FFF2-40B4-BE49-F238E27FC236}">
                <a16:creationId xmlns:a16="http://schemas.microsoft.com/office/drawing/2014/main" xmlns="" id="{A0A95094-DF4A-4C08-8D93-86E85AA4CC8C}"/>
              </a:ext>
            </a:extLst>
          </p:cNvPr>
          <p:cNvSpPr>
            <a:spLocks/>
          </p:cNvSpPr>
          <p:nvPr/>
        </p:nvSpPr>
        <p:spPr bwMode="auto">
          <a:xfrm>
            <a:off x="7109318" y="2559160"/>
            <a:ext cx="1450117" cy="2174875"/>
          </a:xfrm>
          <a:custGeom>
            <a:avLst/>
            <a:gdLst>
              <a:gd name="connsiteX0" fmla="*/ 291306 w 1450117"/>
              <a:gd name="connsiteY0" fmla="*/ 0 h 2174875"/>
              <a:gd name="connsiteX1" fmla="*/ 1448906 w 1450117"/>
              <a:gd name="connsiteY1" fmla="*/ 667265 h 2174875"/>
              <a:gd name="connsiteX2" fmla="*/ 1450117 w 1450117"/>
              <a:gd name="connsiteY2" fmla="*/ 1505937 h 2174875"/>
              <a:gd name="connsiteX3" fmla="*/ 291306 w 1450117"/>
              <a:gd name="connsiteY3" fmla="*/ 2174875 h 2174875"/>
              <a:gd name="connsiteX4" fmla="*/ 256381 w 1450117"/>
              <a:gd name="connsiteY4" fmla="*/ 2112169 h 2174875"/>
              <a:gd name="connsiteX5" fmla="*/ 224631 w 1450117"/>
              <a:gd name="connsiteY5" fmla="*/ 2047081 h 2174875"/>
              <a:gd name="connsiteX6" fmla="*/ 192088 w 1450117"/>
              <a:gd name="connsiteY6" fmla="*/ 1982788 h 2174875"/>
              <a:gd name="connsiteX7" fmla="*/ 165100 w 1450117"/>
              <a:gd name="connsiteY7" fmla="*/ 1916113 h 2174875"/>
              <a:gd name="connsiteX8" fmla="*/ 137319 w 1450117"/>
              <a:gd name="connsiteY8" fmla="*/ 1850231 h 2174875"/>
              <a:gd name="connsiteX9" fmla="*/ 114300 w 1450117"/>
              <a:gd name="connsiteY9" fmla="*/ 1781969 h 2174875"/>
              <a:gd name="connsiteX10" fmla="*/ 92869 w 1450117"/>
              <a:gd name="connsiteY10" fmla="*/ 1714500 h 2174875"/>
              <a:gd name="connsiteX11" fmla="*/ 73819 w 1450117"/>
              <a:gd name="connsiteY11" fmla="*/ 1646238 h 2174875"/>
              <a:gd name="connsiteX12" fmla="*/ 56356 w 1450117"/>
              <a:gd name="connsiteY12" fmla="*/ 1577181 h 2174875"/>
              <a:gd name="connsiteX13" fmla="*/ 41275 w 1450117"/>
              <a:gd name="connsiteY13" fmla="*/ 1507331 h 2174875"/>
              <a:gd name="connsiteX14" fmla="*/ 29369 w 1450117"/>
              <a:gd name="connsiteY14" fmla="*/ 1439069 h 2174875"/>
              <a:gd name="connsiteX15" fmla="*/ 18256 w 1450117"/>
              <a:gd name="connsiteY15" fmla="*/ 1368425 h 2174875"/>
              <a:gd name="connsiteX16" fmla="*/ 11113 w 1450117"/>
              <a:gd name="connsiteY16" fmla="*/ 1298575 h 2174875"/>
              <a:gd name="connsiteX17" fmla="*/ 4763 w 1450117"/>
              <a:gd name="connsiteY17" fmla="*/ 1228725 h 2174875"/>
              <a:gd name="connsiteX18" fmla="*/ 1588 w 1450117"/>
              <a:gd name="connsiteY18" fmla="*/ 1158081 h 2174875"/>
              <a:gd name="connsiteX19" fmla="*/ 0 w 1450117"/>
              <a:gd name="connsiteY19" fmla="*/ 1086644 h 2174875"/>
              <a:gd name="connsiteX20" fmla="*/ 1588 w 1450117"/>
              <a:gd name="connsiteY20" fmla="*/ 1016794 h 2174875"/>
              <a:gd name="connsiteX21" fmla="*/ 4763 w 1450117"/>
              <a:gd name="connsiteY21" fmla="*/ 946150 h 2174875"/>
              <a:gd name="connsiteX22" fmla="*/ 11113 w 1450117"/>
              <a:gd name="connsiteY22" fmla="*/ 876300 h 2174875"/>
              <a:gd name="connsiteX23" fmla="*/ 18256 w 1450117"/>
              <a:gd name="connsiteY23" fmla="*/ 806450 h 2174875"/>
              <a:gd name="connsiteX24" fmla="*/ 29369 w 1450117"/>
              <a:gd name="connsiteY24" fmla="*/ 735806 h 2174875"/>
              <a:gd name="connsiteX25" fmla="*/ 41275 w 1450117"/>
              <a:gd name="connsiteY25" fmla="*/ 667544 h 2174875"/>
              <a:gd name="connsiteX26" fmla="*/ 56356 w 1450117"/>
              <a:gd name="connsiteY26" fmla="*/ 597694 h 2174875"/>
              <a:gd name="connsiteX27" fmla="*/ 73819 w 1450117"/>
              <a:gd name="connsiteY27" fmla="*/ 528638 h 2174875"/>
              <a:gd name="connsiteX28" fmla="*/ 92869 w 1450117"/>
              <a:gd name="connsiteY28" fmla="*/ 460375 h 2174875"/>
              <a:gd name="connsiteX29" fmla="*/ 114300 w 1450117"/>
              <a:gd name="connsiteY29" fmla="*/ 392906 h 2174875"/>
              <a:gd name="connsiteX30" fmla="*/ 137319 w 1450117"/>
              <a:gd name="connsiteY30" fmla="*/ 324644 h 2174875"/>
              <a:gd name="connsiteX31" fmla="*/ 165100 w 1450117"/>
              <a:gd name="connsiteY31" fmla="*/ 258763 h 2174875"/>
              <a:gd name="connsiteX32" fmla="*/ 192088 w 1450117"/>
              <a:gd name="connsiteY32" fmla="*/ 192088 h 2174875"/>
              <a:gd name="connsiteX33" fmla="*/ 224631 w 1450117"/>
              <a:gd name="connsiteY33" fmla="*/ 127794 h 2174875"/>
              <a:gd name="connsiteX34" fmla="*/ 256381 w 1450117"/>
              <a:gd name="connsiteY34" fmla="*/ 62706 h 217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50117" h="2174875">
                <a:moveTo>
                  <a:pt x="291306" y="0"/>
                </a:moveTo>
                <a:lnTo>
                  <a:pt x="1448906" y="667265"/>
                </a:lnTo>
                <a:lnTo>
                  <a:pt x="1450117" y="1505937"/>
                </a:lnTo>
                <a:lnTo>
                  <a:pt x="291306" y="2174875"/>
                </a:lnTo>
                <a:lnTo>
                  <a:pt x="256381" y="2112169"/>
                </a:lnTo>
                <a:lnTo>
                  <a:pt x="224631" y="2047081"/>
                </a:lnTo>
                <a:lnTo>
                  <a:pt x="192088" y="1982788"/>
                </a:lnTo>
                <a:lnTo>
                  <a:pt x="165100" y="1916113"/>
                </a:lnTo>
                <a:lnTo>
                  <a:pt x="137319" y="1850231"/>
                </a:lnTo>
                <a:lnTo>
                  <a:pt x="114300" y="1781969"/>
                </a:lnTo>
                <a:lnTo>
                  <a:pt x="92869" y="1714500"/>
                </a:lnTo>
                <a:lnTo>
                  <a:pt x="73819" y="1646238"/>
                </a:lnTo>
                <a:lnTo>
                  <a:pt x="56356" y="1577181"/>
                </a:lnTo>
                <a:lnTo>
                  <a:pt x="41275" y="1507331"/>
                </a:lnTo>
                <a:lnTo>
                  <a:pt x="29369" y="1439069"/>
                </a:lnTo>
                <a:lnTo>
                  <a:pt x="18256" y="1368425"/>
                </a:lnTo>
                <a:lnTo>
                  <a:pt x="11113" y="1298575"/>
                </a:lnTo>
                <a:lnTo>
                  <a:pt x="4763" y="1228725"/>
                </a:lnTo>
                <a:lnTo>
                  <a:pt x="1588" y="1158081"/>
                </a:lnTo>
                <a:lnTo>
                  <a:pt x="0" y="1086644"/>
                </a:lnTo>
                <a:lnTo>
                  <a:pt x="1588" y="1016794"/>
                </a:lnTo>
                <a:lnTo>
                  <a:pt x="4763" y="946150"/>
                </a:lnTo>
                <a:lnTo>
                  <a:pt x="11113" y="876300"/>
                </a:lnTo>
                <a:lnTo>
                  <a:pt x="18256" y="806450"/>
                </a:lnTo>
                <a:lnTo>
                  <a:pt x="29369" y="735806"/>
                </a:lnTo>
                <a:lnTo>
                  <a:pt x="41275" y="667544"/>
                </a:lnTo>
                <a:lnTo>
                  <a:pt x="56356" y="597694"/>
                </a:lnTo>
                <a:lnTo>
                  <a:pt x="73819" y="528638"/>
                </a:lnTo>
                <a:lnTo>
                  <a:pt x="92869" y="460375"/>
                </a:lnTo>
                <a:lnTo>
                  <a:pt x="114300" y="392906"/>
                </a:lnTo>
                <a:lnTo>
                  <a:pt x="137319" y="324644"/>
                </a:lnTo>
                <a:lnTo>
                  <a:pt x="165100" y="258763"/>
                </a:lnTo>
                <a:lnTo>
                  <a:pt x="192088" y="192088"/>
                </a:lnTo>
                <a:lnTo>
                  <a:pt x="224631" y="127794"/>
                </a:lnTo>
                <a:lnTo>
                  <a:pt x="256381" y="6270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Freeform 33">
            <a:extLst>
              <a:ext uri="{FF2B5EF4-FFF2-40B4-BE49-F238E27FC236}">
                <a16:creationId xmlns:a16="http://schemas.microsoft.com/office/drawing/2014/main" xmlns="" id="{1528C39C-22E6-4140-950A-D6E4A6C7D8A5}"/>
              </a:ext>
            </a:extLst>
          </p:cNvPr>
          <p:cNvSpPr>
            <a:spLocks/>
          </p:cNvSpPr>
          <p:nvPr/>
        </p:nvSpPr>
        <p:spPr bwMode="auto">
          <a:xfrm>
            <a:off x="7434756" y="1414572"/>
            <a:ext cx="1882775" cy="1754722"/>
          </a:xfrm>
          <a:custGeom>
            <a:avLst/>
            <a:gdLst>
              <a:gd name="connsiteX0" fmla="*/ 1810605 w 1882775"/>
              <a:gd name="connsiteY0" fmla="*/ 0 h 1754722"/>
              <a:gd name="connsiteX1" fmla="*/ 1882775 w 1882775"/>
              <a:gd name="connsiteY1" fmla="*/ 0 h 1754722"/>
              <a:gd name="connsiteX2" fmla="*/ 1882775 w 1882775"/>
              <a:gd name="connsiteY2" fmla="*/ 1337304 h 1754722"/>
              <a:gd name="connsiteX3" fmla="*/ 1155858 w 1882775"/>
              <a:gd name="connsiteY3" fmla="*/ 1754722 h 1754722"/>
              <a:gd name="connsiteX4" fmla="*/ 0 w 1882775"/>
              <a:gd name="connsiteY4" fmla="*/ 1086644 h 1754722"/>
              <a:gd name="connsiteX5" fmla="*/ 36482 w 1882775"/>
              <a:gd name="connsiteY5" fmla="*/ 1025525 h 1754722"/>
              <a:gd name="connsiteX6" fmla="*/ 76136 w 1882775"/>
              <a:gd name="connsiteY6" fmla="*/ 965200 h 1754722"/>
              <a:gd name="connsiteX7" fmla="*/ 117376 w 1882775"/>
              <a:gd name="connsiteY7" fmla="*/ 905669 h 1754722"/>
              <a:gd name="connsiteX8" fmla="*/ 160203 w 1882775"/>
              <a:gd name="connsiteY8" fmla="*/ 847725 h 1754722"/>
              <a:gd name="connsiteX9" fmla="*/ 206201 w 1882775"/>
              <a:gd name="connsiteY9" fmla="*/ 791369 h 1754722"/>
              <a:gd name="connsiteX10" fmla="*/ 251407 w 1882775"/>
              <a:gd name="connsiteY10" fmla="*/ 737394 h 1754722"/>
              <a:gd name="connsiteX11" fmla="*/ 298992 w 1882775"/>
              <a:gd name="connsiteY11" fmla="*/ 684213 h 1754722"/>
              <a:gd name="connsiteX12" fmla="*/ 348956 w 1882775"/>
              <a:gd name="connsiteY12" fmla="*/ 634206 h 1754722"/>
              <a:gd name="connsiteX13" fmla="*/ 398920 w 1882775"/>
              <a:gd name="connsiteY13" fmla="*/ 584200 h 1754722"/>
              <a:gd name="connsiteX14" fmla="*/ 452850 w 1882775"/>
              <a:gd name="connsiteY14" fmla="*/ 536575 h 1754722"/>
              <a:gd name="connsiteX15" fmla="*/ 505986 w 1882775"/>
              <a:gd name="connsiteY15" fmla="*/ 490538 h 1754722"/>
              <a:gd name="connsiteX16" fmla="*/ 562295 w 1882775"/>
              <a:gd name="connsiteY16" fmla="*/ 446881 h 1754722"/>
              <a:gd name="connsiteX17" fmla="*/ 618604 w 1882775"/>
              <a:gd name="connsiteY17" fmla="*/ 405606 h 1754722"/>
              <a:gd name="connsiteX18" fmla="*/ 676499 w 1882775"/>
              <a:gd name="connsiteY18" fmla="*/ 365919 h 1754722"/>
              <a:gd name="connsiteX19" fmla="*/ 735980 w 1882775"/>
              <a:gd name="connsiteY19" fmla="*/ 327819 h 1754722"/>
              <a:gd name="connsiteX20" fmla="*/ 795461 w 1882775"/>
              <a:gd name="connsiteY20" fmla="*/ 291306 h 1754722"/>
              <a:gd name="connsiteX21" fmla="*/ 857321 w 1882775"/>
              <a:gd name="connsiteY21" fmla="*/ 256381 h 1754722"/>
              <a:gd name="connsiteX22" fmla="*/ 919974 w 1882775"/>
              <a:gd name="connsiteY22" fmla="*/ 223838 h 1754722"/>
              <a:gd name="connsiteX23" fmla="*/ 984214 w 1882775"/>
              <a:gd name="connsiteY23" fmla="*/ 193675 h 1754722"/>
              <a:gd name="connsiteX24" fmla="*/ 1047661 w 1882775"/>
              <a:gd name="connsiteY24" fmla="*/ 165894 h 1754722"/>
              <a:gd name="connsiteX25" fmla="*/ 1113486 w 1882775"/>
              <a:gd name="connsiteY25" fmla="*/ 140494 h 1754722"/>
              <a:gd name="connsiteX26" fmla="*/ 1180898 w 1882775"/>
              <a:gd name="connsiteY26" fmla="*/ 115888 h 1754722"/>
              <a:gd name="connsiteX27" fmla="*/ 1247517 w 1882775"/>
              <a:gd name="connsiteY27" fmla="*/ 94456 h 1754722"/>
              <a:gd name="connsiteX28" fmla="*/ 1315722 w 1882775"/>
              <a:gd name="connsiteY28" fmla="*/ 74613 h 1754722"/>
              <a:gd name="connsiteX29" fmla="*/ 1384720 w 1882775"/>
              <a:gd name="connsiteY29" fmla="*/ 57944 h 1754722"/>
              <a:gd name="connsiteX30" fmla="*/ 1454511 w 1882775"/>
              <a:gd name="connsiteY30" fmla="*/ 42863 h 1754722"/>
              <a:gd name="connsiteX31" fmla="*/ 1524302 w 1882775"/>
              <a:gd name="connsiteY31" fmla="*/ 29369 h 1754722"/>
              <a:gd name="connsiteX32" fmla="*/ 1594887 w 1882775"/>
              <a:gd name="connsiteY32" fmla="*/ 18256 h 1754722"/>
              <a:gd name="connsiteX33" fmla="*/ 1666264 w 1882775"/>
              <a:gd name="connsiteY33" fmla="*/ 11113 h 1754722"/>
              <a:gd name="connsiteX34" fmla="*/ 1737641 w 1882775"/>
              <a:gd name="connsiteY34" fmla="*/ 4763 h 175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82775" h="1754722">
                <a:moveTo>
                  <a:pt x="1810605" y="0"/>
                </a:moveTo>
                <a:lnTo>
                  <a:pt x="1882775" y="0"/>
                </a:lnTo>
                <a:lnTo>
                  <a:pt x="1882775" y="1337304"/>
                </a:lnTo>
                <a:lnTo>
                  <a:pt x="1155858" y="1754722"/>
                </a:lnTo>
                <a:lnTo>
                  <a:pt x="0" y="1086644"/>
                </a:lnTo>
                <a:lnTo>
                  <a:pt x="36482" y="1025525"/>
                </a:lnTo>
                <a:lnTo>
                  <a:pt x="76136" y="965200"/>
                </a:lnTo>
                <a:lnTo>
                  <a:pt x="117376" y="905669"/>
                </a:lnTo>
                <a:lnTo>
                  <a:pt x="160203" y="847725"/>
                </a:lnTo>
                <a:lnTo>
                  <a:pt x="206201" y="791369"/>
                </a:lnTo>
                <a:lnTo>
                  <a:pt x="251407" y="737394"/>
                </a:lnTo>
                <a:lnTo>
                  <a:pt x="298992" y="684213"/>
                </a:lnTo>
                <a:lnTo>
                  <a:pt x="348956" y="634206"/>
                </a:lnTo>
                <a:lnTo>
                  <a:pt x="398920" y="584200"/>
                </a:lnTo>
                <a:lnTo>
                  <a:pt x="452850" y="536575"/>
                </a:lnTo>
                <a:lnTo>
                  <a:pt x="505986" y="490538"/>
                </a:lnTo>
                <a:lnTo>
                  <a:pt x="562295" y="446881"/>
                </a:lnTo>
                <a:lnTo>
                  <a:pt x="618604" y="405606"/>
                </a:lnTo>
                <a:lnTo>
                  <a:pt x="676499" y="365919"/>
                </a:lnTo>
                <a:lnTo>
                  <a:pt x="735980" y="327819"/>
                </a:lnTo>
                <a:lnTo>
                  <a:pt x="795461" y="291306"/>
                </a:lnTo>
                <a:lnTo>
                  <a:pt x="857321" y="256381"/>
                </a:lnTo>
                <a:lnTo>
                  <a:pt x="919974" y="223838"/>
                </a:lnTo>
                <a:lnTo>
                  <a:pt x="984214" y="193675"/>
                </a:lnTo>
                <a:lnTo>
                  <a:pt x="1047661" y="165894"/>
                </a:lnTo>
                <a:lnTo>
                  <a:pt x="1113486" y="140494"/>
                </a:lnTo>
                <a:lnTo>
                  <a:pt x="1180898" y="115888"/>
                </a:lnTo>
                <a:lnTo>
                  <a:pt x="1247517" y="94456"/>
                </a:lnTo>
                <a:lnTo>
                  <a:pt x="1315722" y="74613"/>
                </a:lnTo>
                <a:lnTo>
                  <a:pt x="1384720" y="57944"/>
                </a:lnTo>
                <a:lnTo>
                  <a:pt x="1454511" y="42863"/>
                </a:lnTo>
                <a:lnTo>
                  <a:pt x="1524302" y="29369"/>
                </a:lnTo>
                <a:lnTo>
                  <a:pt x="1594887" y="18256"/>
                </a:lnTo>
                <a:lnTo>
                  <a:pt x="1666264" y="11113"/>
                </a:lnTo>
                <a:lnTo>
                  <a:pt x="1737641" y="4763"/>
                </a:lnTo>
                <a:close/>
              </a:path>
            </a:pathLst>
          </a:custGeom>
          <a:solidFill>
            <a:srgbClr val="A47BB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518CE35-6C3E-40C0-9EC3-067405399F36}"/>
              </a:ext>
            </a:extLst>
          </p:cNvPr>
          <p:cNvSpPr/>
          <p:nvPr/>
        </p:nvSpPr>
        <p:spPr>
          <a:xfrm>
            <a:off x="10719020" y="2233803"/>
            <a:ext cx="341752" cy="341752"/>
          </a:xfrm>
          <a:prstGeom prst="ellipse">
            <a:avLst/>
          </a:prstGeom>
          <a:solidFill>
            <a:srgbClr val="AF241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0654814-44EE-477C-89FE-B6624EDA22FB}"/>
              </a:ext>
            </a:extLst>
          </p:cNvPr>
          <p:cNvSpPr/>
          <p:nvPr/>
        </p:nvSpPr>
        <p:spPr>
          <a:xfrm>
            <a:off x="11038811" y="4250027"/>
            <a:ext cx="341752" cy="341752"/>
          </a:xfrm>
          <a:prstGeom prst="ellipse">
            <a:avLst/>
          </a:prstGeom>
          <a:solidFill>
            <a:srgbClr val="B2920A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BCD1AC01-B57B-41B8-AA75-80E1DFAADFF0}"/>
              </a:ext>
            </a:extLst>
          </p:cNvPr>
          <p:cNvSpPr/>
          <p:nvPr/>
        </p:nvSpPr>
        <p:spPr>
          <a:xfrm>
            <a:off x="9472093" y="5442851"/>
            <a:ext cx="341752" cy="341752"/>
          </a:xfrm>
          <a:prstGeom prst="ellipse">
            <a:avLst/>
          </a:prstGeom>
          <a:solidFill>
            <a:srgbClr val="296D5E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B17C86C9-1F9C-4509-A128-22738C2BECAB}"/>
              </a:ext>
            </a:extLst>
          </p:cNvPr>
          <p:cNvSpPr/>
          <p:nvPr/>
        </p:nvSpPr>
        <p:spPr>
          <a:xfrm>
            <a:off x="7568956" y="4702962"/>
            <a:ext cx="341752" cy="341752"/>
          </a:xfrm>
          <a:prstGeom prst="ellipse">
            <a:avLst/>
          </a:prstGeom>
          <a:solidFill>
            <a:srgbClr val="216A9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783E82B4-B322-4E84-B883-61C68E4F80E2}"/>
              </a:ext>
            </a:extLst>
          </p:cNvPr>
          <p:cNvSpPr/>
          <p:nvPr/>
        </p:nvSpPr>
        <p:spPr>
          <a:xfrm>
            <a:off x="7352932" y="2737859"/>
            <a:ext cx="341752" cy="34175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5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28160B62-CB7A-4DE8-BEB1-102795C2503B}"/>
              </a:ext>
            </a:extLst>
          </p:cNvPr>
          <p:cNvSpPr/>
          <p:nvPr/>
        </p:nvSpPr>
        <p:spPr>
          <a:xfrm>
            <a:off x="8937108" y="1495435"/>
            <a:ext cx="341752" cy="341752"/>
          </a:xfrm>
          <a:prstGeom prst="ellipse">
            <a:avLst/>
          </a:prstGeom>
          <a:solidFill>
            <a:srgbClr val="6F477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3BE73306-6E32-4C06-B8FE-3F95CF0CA195}"/>
              </a:ext>
            </a:extLst>
          </p:cNvPr>
          <p:cNvSpPr txBox="1"/>
          <p:nvPr/>
        </p:nvSpPr>
        <p:spPr>
          <a:xfrm>
            <a:off x="7807833" y="1810768"/>
            <a:ext cx="1523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6F47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الطبيعية</a:t>
            </a:r>
            <a:endParaRPr lang="en-US" sz="3200" b="1" dirty="0">
              <a:solidFill>
                <a:srgbClr val="6F47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B29B1D14-AE1F-4D81-8120-D198EA8BBCEA}"/>
              </a:ext>
            </a:extLst>
          </p:cNvPr>
          <p:cNvSpPr txBox="1"/>
          <p:nvPr/>
        </p:nvSpPr>
        <p:spPr>
          <a:xfrm>
            <a:off x="10230081" y="3164464"/>
            <a:ext cx="1418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967B0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الاجتماعية</a:t>
            </a:r>
            <a:endParaRPr lang="en-US" sz="2800" b="1" dirty="0">
              <a:solidFill>
                <a:srgbClr val="967B0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782526E0-B454-47DE-BFF2-05DE4DCFCB02}"/>
              </a:ext>
            </a:extLst>
          </p:cNvPr>
          <p:cNvSpPr txBox="1"/>
          <p:nvPr/>
        </p:nvSpPr>
        <p:spPr>
          <a:xfrm>
            <a:off x="9348988" y="1711459"/>
            <a:ext cx="1523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solidFill>
                  <a:srgbClr val="AF241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السياسية والقانونية</a:t>
            </a:r>
            <a:endParaRPr lang="en-US" sz="2400" b="1" dirty="0">
              <a:solidFill>
                <a:srgbClr val="AF241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3F4A5FFE-943E-485B-A465-A55FBB1C38FA}"/>
              </a:ext>
            </a:extLst>
          </p:cNvPr>
          <p:cNvSpPr txBox="1"/>
          <p:nvPr/>
        </p:nvSpPr>
        <p:spPr>
          <a:xfrm>
            <a:off x="9337491" y="4458860"/>
            <a:ext cx="1738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296D5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الديموغرافية</a:t>
            </a:r>
            <a:endParaRPr lang="en-US" sz="2800" b="1" dirty="0">
              <a:solidFill>
                <a:srgbClr val="296D5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E89A63F6-8205-4DC8-8916-6D765ECA253C}"/>
              </a:ext>
            </a:extLst>
          </p:cNvPr>
          <p:cNvSpPr txBox="1"/>
          <p:nvPr/>
        </p:nvSpPr>
        <p:spPr>
          <a:xfrm>
            <a:off x="7794980" y="4531207"/>
            <a:ext cx="1638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216A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الاقتصادية</a:t>
            </a:r>
            <a:endParaRPr lang="en-US" sz="3200" b="1" dirty="0">
              <a:solidFill>
                <a:srgbClr val="216A97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6AF59C35-4810-46B9-9120-CE63D4F8651D}"/>
              </a:ext>
            </a:extLst>
          </p:cNvPr>
          <p:cNvSpPr txBox="1"/>
          <p:nvPr/>
        </p:nvSpPr>
        <p:spPr>
          <a:xfrm>
            <a:off x="6895917" y="3232543"/>
            <a:ext cx="1876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التكنولوجية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Callout: Bent Line 32">
            <a:extLst>
              <a:ext uri="{FF2B5EF4-FFF2-40B4-BE49-F238E27FC236}">
                <a16:creationId xmlns:a16="http://schemas.microsoft.com/office/drawing/2014/main" xmlns="" id="{AF5C6D68-3109-4264-8ED1-F96C3EDC45D2}"/>
              </a:ext>
            </a:extLst>
          </p:cNvPr>
          <p:cNvSpPr/>
          <p:nvPr/>
        </p:nvSpPr>
        <p:spPr>
          <a:xfrm>
            <a:off x="561703" y="1711459"/>
            <a:ext cx="5926478" cy="2174875"/>
          </a:xfrm>
          <a:prstGeom prst="borderCallout2">
            <a:avLst>
              <a:gd name="adj1" fmla="val 15040"/>
              <a:gd name="adj2" fmla="val 101713"/>
              <a:gd name="adj3" fmla="val -1194"/>
              <a:gd name="adj4" fmla="val 110616"/>
              <a:gd name="adj5" fmla="val 63089"/>
              <a:gd name="adj6" fmla="val 124214"/>
            </a:avLst>
          </a:prstGeom>
          <a:solidFill>
            <a:schemeClr val="bg1">
              <a:lumMod val="65000"/>
              <a:alpha val="50196"/>
            </a:schemeClr>
          </a:solidFill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ويقصد بها التطورات التكنولوجية القائمة والمتوقعة، بما في ذلك البحث والتطوير والمتغيرات العملية والابتكار.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5" name="Picture 2" descr="Download Technology Png File - Computers And Information Technology  Management, Transparent Png - kindpng">
            <a:extLst>
              <a:ext uri="{FF2B5EF4-FFF2-40B4-BE49-F238E27FC236}">
                <a16:creationId xmlns:a16="http://schemas.microsoft.com/office/drawing/2014/main" xmlns="" id="{3FE3965F-C980-46BE-900F-8A5BBA2E2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054" y="3964852"/>
            <a:ext cx="3692666" cy="236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رابط مستقيم 4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222914" y="650764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pic>
        <p:nvPicPr>
          <p:cNvPr id="5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6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726412" y="286674"/>
            <a:ext cx="44502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عوامل البيئة الخارجية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:a16="http://schemas.microsoft.com/office/drawing/2014/main" xmlns="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:a16="http://schemas.microsoft.com/office/drawing/2014/main" xmlns="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:a16="http://schemas.microsoft.com/office/drawing/2014/main" xmlns="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:a16="http://schemas.microsoft.com/office/drawing/2014/main" xmlns="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:a16="http://schemas.microsoft.com/office/drawing/2014/main" xmlns="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:a16="http://schemas.microsoft.com/office/drawing/2014/main" xmlns="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:a16="http://schemas.microsoft.com/office/drawing/2014/main" xmlns="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:a16="http://schemas.microsoft.com/office/drawing/2014/main" xmlns="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:a16="http://schemas.microsoft.com/office/drawing/2014/main" xmlns="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:a16="http://schemas.microsoft.com/office/drawing/2014/main" xmlns="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:a16="http://schemas.microsoft.com/office/drawing/2014/main" xmlns="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:a16="http://schemas.microsoft.com/office/drawing/2014/main" xmlns="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:a16="http://schemas.microsoft.com/office/drawing/2014/main" xmlns="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:a16="http://schemas.microsoft.com/office/drawing/2014/main" xmlns="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:a16="http://schemas.microsoft.com/office/drawing/2014/main" xmlns="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Ellipse 256">
            <a:extLst>
              <a:ext uri="{FF2B5EF4-FFF2-40B4-BE49-F238E27FC236}">
                <a16:creationId xmlns:a16="http://schemas.microsoft.com/office/drawing/2014/main" xmlns="" id="{10F822D1-F5FC-43D5-A5A5-F69AEDDC80D1}"/>
              </a:ext>
            </a:extLst>
          </p:cNvPr>
          <p:cNvGrpSpPr>
            <a:grpSpLocks/>
          </p:cNvGrpSpPr>
          <p:nvPr/>
        </p:nvGrpSpPr>
        <p:grpSpPr bwMode="auto">
          <a:xfrm>
            <a:off x="7168716" y="5730267"/>
            <a:ext cx="4427537" cy="647824"/>
            <a:chOff x="4712208" y="4803648"/>
            <a:chExt cx="2822448" cy="621792"/>
          </a:xfrm>
        </p:grpSpPr>
        <p:pic>
          <p:nvPicPr>
            <p:cNvPr id="35" name="Ellipse 256">
              <a:extLst>
                <a:ext uri="{FF2B5EF4-FFF2-40B4-BE49-F238E27FC236}">
                  <a16:creationId xmlns:a16="http://schemas.microsoft.com/office/drawing/2014/main" xmlns="" id="{76E5B4BB-2513-4292-9320-47959F51396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lum brigh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208" y="4803648"/>
              <a:ext cx="2822448" cy="6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369">
              <a:extLst>
                <a:ext uri="{FF2B5EF4-FFF2-40B4-BE49-F238E27FC236}">
                  <a16:creationId xmlns:a16="http://schemas.microsoft.com/office/drawing/2014/main" xmlns="" id="{834AB1B1-5036-4E34-A76B-C9DAD77BA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9610" y="4897422"/>
              <a:ext cx="1985245" cy="43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noProof="1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2327948-F23B-418B-9D66-E80B78CAD95C}"/>
              </a:ext>
            </a:extLst>
          </p:cNvPr>
          <p:cNvSpPr/>
          <p:nvPr/>
        </p:nvSpPr>
        <p:spPr>
          <a:xfrm>
            <a:off x="7992800" y="5929996"/>
            <a:ext cx="2880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200" b="1" dirty="0">
                <a:ln w="9525">
                  <a:noFill/>
                  <a:prstDash val="solid"/>
                </a:ln>
                <a:latin typeface="Sakkal Majalla" panose="02000000000000000000" pitchFamily="2" charset="-78"/>
                <a:cs typeface="Sakkal Majalla" panose="02000000000000000000" pitchFamily="2" charset="-78"/>
              </a:rPr>
              <a:t>عوامل البيئة الخارجية</a:t>
            </a:r>
            <a:endParaRPr lang="en-US" sz="3200" b="1" dirty="0">
              <a:ln w="9525">
                <a:noFill/>
                <a:prstDash val="solid"/>
              </a:ln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Freeform 28">
            <a:extLst>
              <a:ext uri="{FF2B5EF4-FFF2-40B4-BE49-F238E27FC236}">
                <a16:creationId xmlns:a16="http://schemas.microsoft.com/office/drawing/2014/main" xmlns="" id="{69D61D75-310E-4B1F-8D31-7B4702D7B6FA}"/>
              </a:ext>
            </a:extLst>
          </p:cNvPr>
          <p:cNvSpPr>
            <a:spLocks/>
          </p:cNvSpPr>
          <p:nvPr/>
        </p:nvSpPr>
        <p:spPr bwMode="auto">
          <a:xfrm>
            <a:off x="9384206" y="1414572"/>
            <a:ext cx="1882775" cy="1756086"/>
          </a:xfrm>
          <a:custGeom>
            <a:avLst/>
            <a:gdLst>
              <a:gd name="connsiteX0" fmla="*/ 0 w 1882775"/>
              <a:gd name="connsiteY0" fmla="*/ 0 h 1756086"/>
              <a:gd name="connsiteX1" fmla="*/ 72964 w 1882775"/>
              <a:gd name="connsiteY1" fmla="*/ 0 h 1756086"/>
              <a:gd name="connsiteX2" fmla="*/ 145134 w 1882775"/>
              <a:gd name="connsiteY2" fmla="*/ 4763 h 1756086"/>
              <a:gd name="connsiteX3" fmla="*/ 216511 w 1882775"/>
              <a:gd name="connsiteY3" fmla="*/ 11113 h 1756086"/>
              <a:gd name="connsiteX4" fmla="*/ 287889 w 1882775"/>
              <a:gd name="connsiteY4" fmla="*/ 18256 h 1756086"/>
              <a:gd name="connsiteX5" fmla="*/ 359266 w 1882775"/>
              <a:gd name="connsiteY5" fmla="*/ 29369 h 1756086"/>
              <a:gd name="connsiteX6" fmla="*/ 429850 w 1882775"/>
              <a:gd name="connsiteY6" fmla="*/ 42863 h 1756086"/>
              <a:gd name="connsiteX7" fmla="*/ 498055 w 1882775"/>
              <a:gd name="connsiteY7" fmla="*/ 57944 h 1756086"/>
              <a:gd name="connsiteX8" fmla="*/ 568640 w 1882775"/>
              <a:gd name="connsiteY8" fmla="*/ 74613 h 1756086"/>
              <a:gd name="connsiteX9" fmla="*/ 635258 w 1882775"/>
              <a:gd name="connsiteY9" fmla="*/ 94456 h 1756086"/>
              <a:gd name="connsiteX10" fmla="*/ 701877 w 1882775"/>
              <a:gd name="connsiteY10" fmla="*/ 115888 h 1756086"/>
              <a:gd name="connsiteX11" fmla="*/ 769289 w 1882775"/>
              <a:gd name="connsiteY11" fmla="*/ 140494 h 1756086"/>
              <a:gd name="connsiteX12" fmla="*/ 835115 w 1882775"/>
              <a:gd name="connsiteY12" fmla="*/ 165894 h 1756086"/>
              <a:gd name="connsiteX13" fmla="*/ 900147 w 1882775"/>
              <a:gd name="connsiteY13" fmla="*/ 193675 h 1756086"/>
              <a:gd name="connsiteX14" fmla="*/ 962801 w 1882775"/>
              <a:gd name="connsiteY14" fmla="*/ 223838 h 1756086"/>
              <a:gd name="connsiteX15" fmla="*/ 1027040 w 1882775"/>
              <a:gd name="connsiteY15" fmla="*/ 256381 h 1756086"/>
              <a:gd name="connsiteX16" fmla="*/ 1087315 w 1882775"/>
              <a:gd name="connsiteY16" fmla="*/ 291306 h 1756086"/>
              <a:gd name="connsiteX17" fmla="*/ 1148382 w 1882775"/>
              <a:gd name="connsiteY17" fmla="*/ 327819 h 1756086"/>
              <a:gd name="connsiteX18" fmla="*/ 1206277 w 1882775"/>
              <a:gd name="connsiteY18" fmla="*/ 365919 h 1756086"/>
              <a:gd name="connsiteX19" fmla="*/ 1264172 w 1882775"/>
              <a:gd name="connsiteY19" fmla="*/ 405606 h 1756086"/>
              <a:gd name="connsiteX20" fmla="*/ 1322067 w 1882775"/>
              <a:gd name="connsiteY20" fmla="*/ 446881 h 1756086"/>
              <a:gd name="connsiteX21" fmla="*/ 1376789 w 1882775"/>
              <a:gd name="connsiteY21" fmla="*/ 490538 h 1756086"/>
              <a:gd name="connsiteX22" fmla="*/ 1429926 w 1882775"/>
              <a:gd name="connsiteY22" fmla="*/ 536575 h 1756086"/>
              <a:gd name="connsiteX23" fmla="*/ 1483855 w 1882775"/>
              <a:gd name="connsiteY23" fmla="*/ 584200 h 1756086"/>
              <a:gd name="connsiteX24" fmla="*/ 1533819 w 1882775"/>
              <a:gd name="connsiteY24" fmla="*/ 634206 h 1756086"/>
              <a:gd name="connsiteX25" fmla="*/ 1583784 w 1882775"/>
              <a:gd name="connsiteY25" fmla="*/ 684213 h 1756086"/>
              <a:gd name="connsiteX26" fmla="*/ 1631368 w 1882775"/>
              <a:gd name="connsiteY26" fmla="*/ 737394 h 1756086"/>
              <a:gd name="connsiteX27" fmla="*/ 1678160 w 1882775"/>
              <a:gd name="connsiteY27" fmla="*/ 791369 h 1756086"/>
              <a:gd name="connsiteX28" fmla="*/ 1722573 w 1882775"/>
              <a:gd name="connsiteY28" fmla="*/ 847725 h 1756086"/>
              <a:gd name="connsiteX29" fmla="*/ 1765399 w 1882775"/>
              <a:gd name="connsiteY29" fmla="*/ 905669 h 1756086"/>
              <a:gd name="connsiteX30" fmla="*/ 1806639 w 1882775"/>
              <a:gd name="connsiteY30" fmla="*/ 965200 h 1756086"/>
              <a:gd name="connsiteX31" fmla="*/ 1846293 w 1882775"/>
              <a:gd name="connsiteY31" fmla="*/ 1025525 h 1756086"/>
              <a:gd name="connsiteX32" fmla="*/ 1882775 w 1882775"/>
              <a:gd name="connsiteY32" fmla="*/ 1086644 h 1756086"/>
              <a:gd name="connsiteX33" fmla="*/ 724558 w 1882775"/>
              <a:gd name="connsiteY33" fmla="*/ 1756086 h 1756086"/>
              <a:gd name="connsiteX34" fmla="*/ 0 w 1882775"/>
              <a:gd name="connsiteY34" fmla="*/ 1337763 h 175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82775" h="1756086">
                <a:moveTo>
                  <a:pt x="0" y="0"/>
                </a:moveTo>
                <a:lnTo>
                  <a:pt x="72964" y="0"/>
                </a:lnTo>
                <a:lnTo>
                  <a:pt x="145134" y="4763"/>
                </a:lnTo>
                <a:lnTo>
                  <a:pt x="216511" y="11113"/>
                </a:lnTo>
                <a:lnTo>
                  <a:pt x="287889" y="18256"/>
                </a:lnTo>
                <a:lnTo>
                  <a:pt x="359266" y="29369"/>
                </a:lnTo>
                <a:lnTo>
                  <a:pt x="429850" y="42863"/>
                </a:lnTo>
                <a:lnTo>
                  <a:pt x="498055" y="57944"/>
                </a:lnTo>
                <a:lnTo>
                  <a:pt x="568640" y="74613"/>
                </a:lnTo>
                <a:lnTo>
                  <a:pt x="635258" y="94456"/>
                </a:lnTo>
                <a:lnTo>
                  <a:pt x="701877" y="115888"/>
                </a:lnTo>
                <a:lnTo>
                  <a:pt x="769289" y="140494"/>
                </a:lnTo>
                <a:lnTo>
                  <a:pt x="835115" y="165894"/>
                </a:lnTo>
                <a:lnTo>
                  <a:pt x="900147" y="193675"/>
                </a:lnTo>
                <a:lnTo>
                  <a:pt x="962801" y="223838"/>
                </a:lnTo>
                <a:lnTo>
                  <a:pt x="1027040" y="256381"/>
                </a:lnTo>
                <a:lnTo>
                  <a:pt x="1087315" y="291306"/>
                </a:lnTo>
                <a:lnTo>
                  <a:pt x="1148382" y="327819"/>
                </a:lnTo>
                <a:lnTo>
                  <a:pt x="1206277" y="365919"/>
                </a:lnTo>
                <a:lnTo>
                  <a:pt x="1264172" y="405606"/>
                </a:lnTo>
                <a:lnTo>
                  <a:pt x="1322067" y="446881"/>
                </a:lnTo>
                <a:lnTo>
                  <a:pt x="1376789" y="490538"/>
                </a:lnTo>
                <a:lnTo>
                  <a:pt x="1429926" y="536575"/>
                </a:lnTo>
                <a:lnTo>
                  <a:pt x="1483855" y="584200"/>
                </a:lnTo>
                <a:lnTo>
                  <a:pt x="1533819" y="634206"/>
                </a:lnTo>
                <a:lnTo>
                  <a:pt x="1583784" y="684213"/>
                </a:lnTo>
                <a:lnTo>
                  <a:pt x="1631368" y="737394"/>
                </a:lnTo>
                <a:lnTo>
                  <a:pt x="1678160" y="791369"/>
                </a:lnTo>
                <a:lnTo>
                  <a:pt x="1722573" y="847725"/>
                </a:lnTo>
                <a:lnTo>
                  <a:pt x="1765399" y="905669"/>
                </a:lnTo>
                <a:lnTo>
                  <a:pt x="1806639" y="965200"/>
                </a:lnTo>
                <a:lnTo>
                  <a:pt x="1846293" y="1025525"/>
                </a:lnTo>
                <a:lnTo>
                  <a:pt x="1882775" y="1086644"/>
                </a:lnTo>
                <a:lnTo>
                  <a:pt x="724558" y="1756086"/>
                </a:lnTo>
                <a:lnTo>
                  <a:pt x="0" y="1337763"/>
                </a:lnTo>
                <a:close/>
              </a:path>
            </a:pathLst>
          </a:custGeom>
          <a:solidFill>
            <a:srgbClr val="EC6E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Freeform 29">
            <a:extLst>
              <a:ext uri="{FF2B5EF4-FFF2-40B4-BE49-F238E27FC236}">
                <a16:creationId xmlns:a16="http://schemas.microsoft.com/office/drawing/2014/main" xmlns="" id="{B2E740ED-62A6-48EA-811E-30757ECD3B59}"/>
              </a:ext>
            </a:extLst>
          </p:cNvPr>
          <p:cNvSpPr>
            <a:spLocks/>
          </p:cNvSpPr>
          <p:nvPr/>
        </p:nvSpPr>
        <p:spPr bwMode="auto">
          <a:xfrm>
            <a:off x="10142334" y="2559160"/>
            <a:ext cx="1450085" cy="2174875"/>
          </a:xfrm>
          <a:custGeom>
            <a:avLst/>
            <a:gdLst>
              <a:gd name="connsiteX0" fmla="*/ 1158779 w 1450085"/>
              <a:gd name="connsiteY0" fmla="*/ 0 h 2174875"/>
              <a:gd name="connsiteX1" fmla="*/ 1193704 w 1450085"/>
              <a:gd name="connsiteY1" fmla="*/ 62706 h 2174875"/>
              <a:gd name="connsiteX2" fmla="*/ 1227041 w 1450085"/>
              <a:gd name="connsiteY2" fmla="*/ 127794 h 2174875"/>
              <a:gd name="connsiteX3" fmla="*/ 1257998 w 1450085"/>
              <a:gd name="connsiteY3" fmla="*/ 192088 h 2174875"/>
              <a:gd name="connsiteX4" fmla="*/ 1286573 w 1450085"/>
              <a:gd name="connsiteY4" fmla="*/ 258763 h 2174875"/>
              <a:gd name="connsiteX5" fmla="*/ 1312766 w 1450085"/>
              <a:gd name="connsiteY5" fmla="*/ 324644 h 2174875"/>
              <a:gd name="connsiteX6" fmla="*/ 1337373 w 1450085"/>
              <a:gd name="connsiteY6" fmla="*/ 392906 h 2174875"/>
              <a:gd name="connsiteX7" fmla="*/ 1358010 w 1450085"/>
              <a:gd name="connsiteY7" fmla="*/ 460375 h 2174875"/>
              <a:gd name="connsiteX8" fmla="*/ 1376266 w 1450085"/>
              <a:gd name="connsiteY8" fmla="*/ 528638 h 2174875"/>
              <a:gd name="connsiteX9" fmla="*/ 1395316 w 1450085"/>
              <a:gd name="connsiteY9" fmla="*/ 597694 h 2174875"/>
              <a:gd name="connsiteX10" fmla="*/ 1408810 w 1450085"/>
              <a:gd name="connsiteY10" fmla="*/ 667544 h 2174875"/>
              <a:gd name="connsiteX11" fmla="*/ 1422304 w 1450085"/>
              <a:gd name="connsiteY11" fmla="*/ 735806 h 2174875"/>
              <a:gd name="connsiteX12" fmla="*/ 1431829 w 1450085"/>
              <a:gd name="connsiteY12" fmla="*/ 806450 h 2174875"/>
              <a:gd name="connsiteX13" fmla="*/ 1438973 w 1450085"/>
              <a:gd name="connsiteY13" fmla="*/ 876300 h 2174875"/>
              <a:gd name="connsiteX14" fmla="*/ 1445323 w 1450085"/>
              <a:gd name="connsiteY14" fmla="*/ 946150 h 2174875"/>
              <a:gd name="connsiteX15" fmla="*/ 1448498 w 1450085"/>
              <a:gd name="connsiteY15" fmla="*/ 1016794 h 2174875"/>
              <a:gd name="connsiteX16" fmla="*/ 1450085 w 1450085"/>
              <a:gd name="connsiteY16" fmla="*/ 1086644 h 2174875"/>
              <a:gd name="connsiteX17" fmla="*/ 1448498 w 1450085"/>
              <a:gd name="connsiteY17" fmla="*/ 1158081 h 2174875"/>
              <a:gd name="connsiteX18" fmla="*/ 1445323 w 1450085"/>
              <a:gd name="connsiteY18" fmla="*/ 1228725 h 2174875"/>
              <a:gd name="connsiteX19" fmla="*/ 1438973 w 1450085"/>
              <a:gd name="connsiteY19" fmla="*/ 1298575 h 2174875"/>
              <a:gd name="connsiteX20" fmla="*/ 1431829 w 1450085"/>
              <a:gd name="connsiteY20" fmla="*/ 1368425 h 2174875"/>
              <a:gd name="connsiteX21" fmla="*/ 1422304 w 1450085"/>
              <a:gd name="connsiteY21" fmla="*/ 1439069 h 2174875"/>
              <a:gd name="connsiteX22" fmla="*/ 1408810 w 1450085"/>
              <a:gd name="connsiteY22" fmla="*/ 1507331 h 2174875"/>
              <a:gd name="connsiteX23" fmla="*/ 1395316 w 1450085"/>
              <a:gd name="connsiteY23" fmla="*/ 1577181 h 2174875"/>
              <a:gd name="connsiteX24" fmla="*/ 1376266 w 1450085"/>
              <a:gd name="connsiteY24" fmla="*/ 1646238 h 2174875"/>
              <a:gd name="connsiteX25" fmla="*/ 1358010 w 1450085"/>
              <a:gd name="connsiteY25" fmla="*/ 1714500 h 2174875"/>
              <a:gd name="connsiteX26" fmla="*/ 1337373 w 1450085"/>
              <a:gd name="connsiteY26" fmla="*/ 1781969 h 2174875"/>
              <a:gd name="connsiteX27" fmla="*/ 1312766 w 1450085"/>
              <a:gd name="connsiteY27" fmla="*/ 1850231 h 2174875"/>
              <a:gd name="connsiteX28" fmla="*/ 1286573 w 1450085"/>
              <a:gd name="connsiteY28" fmla="*/ 1916113 h 2174875"/>
              <a:gd name="connsiteX29" fmla="*/ 1257998 w 1450085"/>
              <a:gd name="connsiteY29" fmla="*/ 1982788 h 2174875"/>
              <a:gd name="connsiteX30" fmla="*/ 1227041 w 1450085"/>
              <a:gd name="connsiteY30" fmla="*/ 2047081 h 2174875"/>
              <a:gd name="connsiteX31" fmla="*/ 1193704 w 1450085"/>
              <a:gd name="connsiteY31" fmla="*/ 2112169 h 2174875"/>
              <a:gd name="connsiteX32" fmla="*/ 1158779 w 1450085"/>
              <a:gd name="connsiteY32" fmla="*/ 2174875 h 2174875"/>
              <a:gd name="connsiteX33" fmla="*/ 1966 w 1450085"/>
              <a:gd name="connsiteY33" fmla="*/ 1507090 h 2174875"/>
              <a:gd name="connsiteX34" fmla="*/ 0 w 1450085"/>
              <a:gd name="connsiteY34" fmla="*/ 667945 h 217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50085" h="2174875">
                <a:moveTo>
                  <a:pt x="1158779" y="0"/>
                </a:moveTo>
                <a:lnTo>
                  <a:pt x="1193704" y="62706"/>
                </a:lnTo>
                <a:lnTo>
                  <a:pt x="1227041" y="127794"/>
                </a:lnTo>
                <a:lnTo>
                  <a:pt x="1257998" y="192088"/>
                </a:lnTo>
                <a:lnTo>
                  <a:pt x="1286573" y="258763"/>
                </a:lnTo>
                <a:lnTo>
                  <a:pt x="1312766" y="324644"/>
                </a:lnTo>
                <a:lnTo>
                  <a:pt x="1337373" y="392906"/>
                </a:lnTo>
                <a:lnTo>
                  <a:pt x="1358010" y="460375"/>
                </a:lnTo>
                <a:lnTo>
                  <a:pt x="1376266" y="528638"/>
                </a:lnTo>
                <a:lnTo>
                  <a:pt x="1395316" y="597694"/>
                </a:lnTo>
                <a:lnTo>
                  <a:pt x="1408810" y="667544"/>
                </a:lnTo>
                <a:lnTo>
                  <a:pt x="1422304" y="735806"/>
                </a:lnTo>
                <a:lnTo>
                  <a:pt x="1431829" y="806450"/>
                </a:lnTo>
                <a:lnTo>
                  <a:pt x="1438973" y="876300"/>
                </a:lnTo>
                <a:lnTo>
                  <a:pt x="1445323" y="946150"/>
                </a:lnTo>
                <a:lnTo>
                  <a:pt x="1448498" y="1016794"/>
                </a:lnTo>
                <a:lnTo>
                  <a:pt x="1450085" y="1086644"/>
                </a:lnTo>
                <a:lnTo>
                  <a:pt x="1448498" y="1158081"/>
                </a:lnTo>
                <a:lnTo>
                  <a:pt x="1445323" y="1228725"/>
                </a:lnTo>
                <a:lnTo>
                  <a:pt x="1438973" y="1298575"/>
                </a:lnTo>
                <a:lnTo>
                  <a:pt x="1431829" y="1368425"/>
                </a:lnTo>
                <a:lnTo>
                  <a:pt x="1422304" y="1439069"/>
                </a:lnTo>
                <a:lnTo>
                  <a:pt x="1408810" y="1507331"/>
                </a:lnTo>
                <a:lnTo>
                  <a:pt x="1395316" y="1577181"/>
                </a:lnTo>
                <a:lnTo>
                  <a:pt x="1376266" y="1646238"/>
                </a:lnTo>
                <a:lnTo>
                  <a:pt x="1358010" y="1714500"/>
                </a:lnTo>
                <a:lnTo>
                  <a:pt x="1337373" y="1781969"/>
                </a:lnTo>
                <a:lnTo>
                  <a:pt x="1312766" y="1850231"/>
                </a:lnTo>
                <a:lnTo>
                  <a:pt x="1286573" y="1916113"/>
                </a:lnTo>
                <a:lnTo>
                  <a:pt x="1257998" y="1982788"/>
                </a:lnTo>
                <a:lnTo>
                  <a:pt x="1227041" y="2047081"/>
                </a:lnTo>
                <a:lnTo>
                  <a:pt x="1193704" y="2112169"/>
                </a:lnTo>
                <a:lnTo>
                  <a:pt x="1158779" y="2174875"/>
                </a:lnTo>
                <a:lnTo>
                  <a:pt x="1966" y="1507090"/>
                </a:lnTo>
                <a:lnTo>
                  <a:pt x="0" y="667945"/>
                </a:lnTo>
                <a:close/>
              </a:path>
            </a:pathLst>
          </a:custGeom>
          <a:solidFill>
            <a:srgbClr val="F4CF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Freeform 30">
            <a:extLst>
              <a:ext uri="{FF2B5EF4-FFF2-40B4-BE49-F238E27FC236}">
                <a16:creationId xmlns:a16="http://schemas.microsoft.com/office/drawing/2014/main" xmlns="" id="{DBAE8384-8769-4491-92CC-9DCFF9807BA5}"/>
              </a:ext>
            </a:extLst>
          </p:cNvPr>
          <p:cNvSpPr>
            <a:spLocks/>
          </p:cNvSpPr>
          <p:nvPr/>
        </p:nvSpPr>
        <p:spPr bwMode="auto">
          <a:xfrm>
            <a:off x="9384206" y="4123079"/>
            <a:ext cx="1882775" cy="1755543"/>
          </a:xfrm>
          <a:custGeom>
            <a:avLst/>
            <a:gdLst>
              <a:gd name="connsiteX0" fmla="*/ 726555 w 1882775"/>
              <a:gd name="connsiteY0" fmla="*/ 0 h 1755543"/>
              <a:gd name="connsiteX1" fmla="*/ 1882775 w 1882775"/>
              <a:gd name="connsiteY1" fmla="*/ 667312 h 1755543"/>
              <a:gd name="connsiteX2" fmla="*/ 1846293 w 1882775"/>
              <a:gd name="connsiteY2" fmla="*/ 730018 h 1755543"/>
              <a:gd name="connsiteX3" fmla="*/ 1806639 w 1882775"/>
              <a:gd name="connsiteY3" fmla="*/ 790343 h 1755543"/>
              <a:gd name="connsiteX4" fmla="*/ 1765399 w 1882775"/>
              <a:gd name="connsiteY4" fmla="*/ 849874 h 1755543"/>
              <a:gd name="connsiteX5" fmla="*/ 1722573 w 1882775"/>
              <a:gd name="connsiteY5" fmla="*/ 907818 h 1755543"/>
              <a:gd name="connsiteX6" fmla="*/ 1678160 w 1882775"/>
              <a:gd name="connsiteY6" fmla="*/ 964174 h 1755543"/>
              <a:gd name="connsiteX7" fmla="*/ 1631368 w 1882775"/>
              <a:gd name="connsiteY7" fmla="*/ 1018149 h 1755543"/>
              <a:gd name="connsiteX8" fmla="*/ 1583784 w 1882775"/>
              <a:gd name="connsiteY8" fmla="*/ 1071331 h 1755543"/>
              <a:gd name="connsiteX9" fmla="*/ 1533819 w 1882775"/>
              <a:gd name="connsiteY9" fmla="*/ 1121337 h 1755543"/>
              <a:gd name="connsiteX10" fmla="*/ 1483855 w 1882775"/>
              <a:gd name="connsiteY10" fmla="*/ 1171343 h 1755543"/>
              <a:gd name="connsiteX11" fmla="*/ 1429926 w 1882775"/>
              <a:gd name="connsiteY11" fmla="*/ 1218968 h 1755543"/>
              <a:gd name="connsiteX12" fmla="*/ 1376789 w 1882775"/>
              <a:gd name="connsiteY12" fmla="*/ 1265006 h 1755543"/>
              <a:gd name="connsiteX13" fmla="*/ 1322067 w 1882775"/>
              <a:gd name="connsiteY13" fmla="*/ 1307074 h 1755543"/>
              <a:gd name="connsiteX14" fmla="*/ 1264172 w 1882775"/>
              <a:gd name="connsiteY14" fmla="*/ 1349937 h 1755543"/>
              <a:gd name="connsiteX15" fmla="*/ 1206277 w 1882775"/>
              <a:gd name="connsiteY15" fmla="*/ 1389624 h 1755543"/>
              <a:gd name="connsiteX16" fmla="*/ 1148382 w 1882775"/>
              <a:gd name="connsiteY16" fmla="*/ 1427724 h 1755543"/>
              <a:gd name="connsiteX17" fmla="*/ 1087315 w 1882775"/>
              <a:gd name="connsiteY17" fmla="*/ 1464237 h 1755543"/>
              <a:gd name="connsiteX18" fmla="*/ 1027040 w 1882775"/>
              <a:gd name="connsiteY18" fmla="*/ 1497574 h 1755543"/>
              <a:gd name="connsiteX19" fmla="*/ 962801 w 1882775"/>
              <a:gd name="connsiteY19" fmla="*/ 1531706 h 1755543"/>
              <a:gd name="connsiteX20" fmla="*/ 900147 w 1882775"/>
              <a:gd name="connsiteY20" fmla="*/ 1560281 h 1755543"/>
              <a:gd name="connsiteX21" fmla="*/ 835115 w 1882775"/>
              <a:gd name="connsiteY21" fmla="*/ 1589649 h 1755543"/>
              <a:gd name="connsiteX22" fmla="*/ 769289 w 1882775"/>
              <a:gd name="connsiteY22" fmla="*/ 1615049 h 1755543"/>
              <a:gd name="connsiteX23" fmla="*/ 701877 w 1882775"/>
              <a:gd name="connsiteY23" fmla="*/ 1639656 h 1755543"/>
              <a:gd name="connsiteX24" fmla="*/ 635258 w 1882775"/>
              <a:gd name="connsiteY24" fmla="*/ 1661087 h 1755543"/>
              <a:gd name="connsiteX25" fmla="*/ 568640 w 1882775"/>
              <a:gd name="connsiteY25" fmla="*/ 1680931 h 1755543"/>
              <a:gd name="connsiteX26" fmla="*/ 498055 w 1882775"/>
              <a:gd name="connsiteY26" fmla="*/ 1697599 h 1755543"/>
              <a:gd name="connsiteX27" fmla="*/ 429850 w 1882775"/>
              <a:gd name="connsiteY27" fmla="*/ 1712681 h 1755543"/>
              <a:gd name="connsiteX28" fmla="*/ 359266 w 1882775"/>
              <a:gd name="connsiteY28" fmla="*/ 1726174 h 1755543"/>
              <a:gd name="connsiteX29" fmla="*/ 287889 w 1882775"/>
              <a:gd name="connsiteY29" fmla="*/ 1737287 h 1755543"/>
              <a:gd name="connsiteX30" fmla="*/ 216511 w 1882775"/>
              <a:gd name="connsiteY30" fmla="*/ 1744431 h 1755543"/>
              <a:gd name="connsiteX31" fmla="*/ 145134 w 1882775"/>
              <a:gd name="connsiteY31" fmla="*/ 1750781 h 1755543"/>
              <a:gd name="connsiteX32" fmla="*/ 72964 w 1882775"/>
              <a:gd name="connsiteY32" fmla="*/ 1753956 h 1755543"/>
              <a:gd name="connsiteX33" fmla="*/ 0 w 1882775"/>
              <a:gd name="connsiteY33" fmla="*/ 1755543 h 1755543"/>
              <a:gd name="connsiteX34" fmla="*/ 0 w 1882775"/>
              <a:gd name="connsiteY34" fmla="*/ 418079 h 175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82775" h="1755543">
                <a:moveTo>
                  <a:pt x="726555" y="0"/>
                </a:moveTo>
                <a:lnTo>
                  <a:pt x="1882775" y="667312"/>
                </a:lnTo>
                <a:lnTo>
                  <a:pt x="1846293" y="730018"/>
                </a:lnTo>
                <a:lnTo>
                  <a:pt x="1806639" y="790343"/>
                </a:lnTo>
                <a:lnTo>
                  <a:pt x="1765399" y="849874"/>
                </a:lnTo>
                <a:lnTo>
                  <a:pt x="1722573" y="907818"/>
                </a:lnTo>
                <a:lnTo>
                  <a:pt x="1678160" y="964174"/>
                </a:lnTo>
                <a:lnTo>
                  <a:pt x="1631368" y="1018149"/>
                </a:lnTo>
                <a:lnTo>
                  <a:pt x="1583784" y="1071331"/>
                </a:lnTo>
                <a:lnTo>
                  <a:pt x="1533819" y="1121337"/>
                </a:lnTo>
                <a:lnTo>
                  <a:pt x="1483855" y="1171343"/>
                </a:lnTo>
                <a:lnTo>
                  <a:pt x="1429926" y="1218968"/>
                </a:lnTo>
                <a:lnTo>
                  <a:pt x="1376789" y="1265006"/>
                </a:lnTo>
                <a:lnTo>
                  <a:pt x="1322067" y="1307074"/>
                </a:lnTo>
                <a:lnTo>
                  <a:pt x="1264172" y="1349937"/>
                </a:lnTo>
                <a:lnTo>
                  <a:pt x="1206277" y="1389624"/>
                </a:lnTo>
                <a:lnTo>
                  <a:pt x="1148382" y="1427724"/>
                </a:lnTo>
                <a:lnTo>
                  <a:pt x="1087315" y="1464237"/>
                </a:lnTo>
                <a:lnTo>
                  <a:pt x="1027040" y="1497574"/>
                </a:lnTo>
                <a:lnTo>
                  <a:pt x="962801" y="1531706"/>
                </a:lnTo>
                <a:lnTo>
                  <a:pt x="900147" y="1560281"/>
                </a:lnTo>
                <a:lnTo>
                  <a:pt x="835115" y="1589649"/>
                </a:lnTo>
                <a:lnTo>
                  <a:pt x="769289" y="1615049"/>
                </a:lnTo>
                <a:lnTo>
                  <a:pt x="701877" y="1639656"/>
                </a:lnTo>
                <a:lnTo>
                  <a:pt x="635258" y="1661087"/>
                </a:lnTo>
                <a:lnTo>
                  <a:pt x="568640" y="1680931"/>
                </a:lnTo>
                <a:lnTo>
                  <a:pt x="498055" y="1697599"/>
                </a:lnTo>
                <a:lnTo>
                  <a:pt x="429850" y="1712681"/>
                </a:lnTo>
                <a:lnTo>
                  <a:pt x="359266" y="1726174"/>
                </a:lnTo>
                <a:lnTo>
                  <a:pt x="287889" y="1737287"/>
                </a:lnTo>
                <a:lnTo>
                  <a:pt x="216511" y="1744431"/>
                </a:lnTo>
                <a:lnTo>
                  <a:pt x="145134" y="1750781"/>
                </a:lnTo>
                <a:lnTo>
                  <a:pt x="72964" y="1753956"/>
                </a:lnTo>
                <a:lnTo>
                  <a:pt x="0" y="1755543"/>
                </a:lnTo>
                <a:lnTo>
                  <a:pt x="0" y="418079"/>
                </a:lnTo>
                <a:close/>
              </a:path>
            </a:pathLst>
          </a:custGeom>
          <a:solidFill>
            <a:srgbClr val="5DC3A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Freeform 31">
            <a:extLst>
              <a:ext uri="{FF2B5EF4-FFF2-40B4-BE49-F238E27FC236}">
                <a16:creationId xmlns:a16="http://schemas.microsoft.com/office/drawing/2014/main" xmlns="" id="{7BA691C2-A531-4BE9-BCEB-3DF61AA53E58}"/>
              </a:ext>
            </a:extLst>
          </p:cNvPr>
          <p:cNvSpPr>
            <a:spLocks/>
          </p:cNvSpPr>
          <p:nvPr/>
        </p:nvSpPr>
        <p:spPr bwMode="auto">
          <a:xfrm>
            <a:off x="7434756" y="4122171"/>
            <a:ext cx="1882775" cy="1756451"/>
          </a:xfrm>
          <a:custGeom>
            <a:avLst/>
            <a:gdLst>
              <a:gd name="connsiteX0" fmla="*/ 1157792 w 1882775"/>
              <a:gd name="connsiteY0" fmla="*/ 0 h 1756451"/>
              <a:gd name="connsiteX1" fmla="*/ 1882775 w 1882775"/>
              <a:gd name="connsiteY1" fmla="*/ 418569 h 1756451"/>
              <a:gd name="connsiteX2" fmla="*/ 1882775 w 1882775"/>
              <a:gd name="connsiteY2" fmla="*/ 1756451 h 1756451"/>
              <a:gd name="connsiteX3" fmla="*/ 1810605 w 1882775"/>
              <a:gd name="connsiteY3" fmla="*/ 1754864 h 1756451"/>
              <a:gd name="connsiteX4" fmla="*/ 1737641 w 1882775"/>
              <a:gd name="connsiteY4" fmla="*/ 1751689 h 1756451"/>
              <a:gd name="connsiteX5" fmla="*/ 1666264 w 1882775"/>
              <a:gd name="connsiteY5" fmla="*/ 1745339 h 1756451"/>
              <a:gd name="connsiteX6" fmla="*/ 1594887 w 1882775"/>
              <a:gd name="connsiteY6" fmla="*/ 1738195 h 1756451"/>
              <a:gd name="connsiteX7" fmla="*/ 1524302 w 1882775"/>
              <a:gd name="connsiteY7" fmla="*/ 1727082 h 1756451"/>
              <a:gd name="connsiteX8" fmla="*/ 1454511 w 1882775"/>
              <a:gd name="connsiteY8" fmla="*/ 1713589 h 1756451"/>
              <a:gd name="connsiteX9" fmla="*/ 1384720 w 1882775"/>
              <a:gd name="connsiteY9" fmla="*/ 1698507 h 1756451"/>
              <a:gd name="connsiteX10" fmla="*/ 1315722 w 1882775"/>
              <a:gd name="connsiteY10" fmla="*/ 1681839 h 1756451"/>
              <a:gd name="connsiteX11" fmla="*/ 1247517 w 1882775"/>
              <a:gd name="connsiteY11" fmla="*/ 1661995 h 1756451"/>
              <a:gd name="connsiteX12" fmla="*/ 1180898 w 1882775"/>
              <a:gd name="connsiteY12" fmla="*/ 1640564 h 1756451"/>
              <a:gd name="connsiteX13" fmla="*/ 1113486 w 1882775"/>
              <a:gd name="connsiteY13" fmla="*/ 1615957 h 1756451"/>
              <a:gd name="connsiteX14" fmla="*/ 1047661 w 1882775"/>
              <a:gd name="connsiteY14" fmla="*/ 1590557 h 1756451"/>
              <a:gd name="connsiteX15" fmla="*/ 984214 w 1882775"/>
              <a:gd name="connsiteY15" fmla="*/ 1561189 h 1756451"/>
              <a:gd name="connsiteX16" fmla="*/ 919974 w 1882775"/>
              <a:gd name="connsiteY16" fmla="*/ 1532614 h 1756451"/>
              <a:gd name="connsiteX17" fmla="*/ 857321 w 1882775"/>
              <a:gd name="connsiteY17" fmla="*/ 1498482 h 1756451"/>
              <a:gd name="connsiteX18" fmla="*/ 795461 w 1882775"/>
              <a:gd name="connsiteY18" fmla="*/ 1465145 h 1756451"/>
              <a:gd name="connsiteX19" fmla="*/ 735980 w 1882775"/>
              <a:gd name="connsiteY19" fmla="*/ 1428632 h 1756451"/>
              <a:gd name="connsiteX20" fmla="*/ 676499 w 1882775"/>
              <a:gd name="connsiteY20" fmla="*/ 1390532 h 1756451"/>
              <a:gd name="connsiteX21" fmla="*/ 618604 w 1882775"/>
              <a:gd name="connsiteY21" fmla="*/ 1350845 h 1756451"/>
              <a:gd name="connsiteX22" fmla="*/ 562295 w 1882775"/>
              <a:gd name="connsiteY22" fmla="*/ 1307982 h 1756451"/>
              <a:gd name="connsiteX23" fmla="*/ 505986 w 1882775"/>
              <a:gd name="connsiteY23" fmla="*/ 1265914 h 1756451"/>
              <a:gd name="connsiteX24" fmla="*/ 452850 w 1882775"/>
              <a:gd name="connsiteY24" fmla="*/ 1219876 h 1756451"/>
              <a:gd name="connsiteX25" fmla="*/ 398920 w 1882775"/>
              <a:gd name="connsiteY25" fmla="*/ 1172251 h 1756451"/>
              <a:gd name="connsiteX26" fmla="*/ 348956 w 1882775"/>
              <a:gd name="connsiteY26" fmla="*/ 1122245 h 1756451"/>
              <a:gd name="connsiteX27" fmla="*/ 298992 w 1882775"/>
              <a:gd name="connsiteY27" fmla="*/ 1072239 h 1756451"/>
              <a:gd name="connsiteX28" fmla="*/ 251407 w 1882775"/>
              <a:gd name="connsiteY28" fmla="*/ 1019057 h 1756451"/>
              <a:gd name="connsiteX29" fmla="*/ 206201 w 1882775"/>
              <a:gd name="connsiteY29" fmla="*/ 965082 h 1756451"/>
              <a:gd name="connsiteX30" fmla="*/ 160203 w 1882775"/>
              <a:gd name="connsiteY30" fmla="*/ 908726 h 1756451"/>
              <a:gd name="connsiteX31" fmla="*/ 117376 w 1882775"/>
              <a:gd name="connsiteY31" fmla="*/ 850782 h 1756451"/>
              <a:gd name="connsiteX32" fmla="*/ 76136 w 1882775"/>
              <a:gd name="connsiteY32" fmla="*/ 791251 h 1756451"/>
              <a:gd name="connsiteX33" fmla="*/ 36482 w 1882775"/>
              <a:gd name="connsiteY33" fmla="*/ 730926 h 1756451"/>
              <a:gd name="connsiteX34" fmla="*/ 0 w 1882775"/>
              <a:gd name="connsiteY34" fmla="*/ 668220 h 175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82775" h="1756451">
                <a:moveTo>
                  <a:pt x="1157792" y="0"/>
                </a:moveTo>
                <a:lnTo>
                  <a:pt x="1882775" y="418569"/>
                </a:lnTo>
                <a:lnTo>
                  <a:pt x="1882775" y="1756451"/>
                </a:lnTo>
                <a:lnTo>
                  <a:pt x="1810605" y="1754864"/>
                </a:lnTo>
                <a:lnTo>
                  <a:pt x="1737641" y="1751689"/>
                </a:lnTo>
                <a:lnTo>
                  <a:pt x="1666264" y="1745339"/>
                </a:lnTo>
                <a:lnTo>
                  <a:pt x="1594887" y="1738195"/>
                </a:lnTo>
                <a:lnTo>
                  <a:pt x="1524302" y="1727082"/>
                </a:lnTo>
                <a:lnTo>
                  <a:pt x="1454511" y="1713589"/>
                </a:lnTo>
                <a:lnTo>
                  <a:pt x="1384720" y="1698507"/>
                </a:lnTo>
                <a:lnTo>
                  <a:pt x="1315722" y="1681839"/>
                </a:lnTo>
                <a:lnTo>
                  <a:pt x="1247517" y="1661995"/>
                </a:lnTo>
                <a:lnTo>
                  <a:pt x="1180898" y="1640564"/>
                </a:lnTo>
                <a:lnTo>
                  <a:pt x="1113486" y="1615957"/>
                </a:lnTo>
                <a:lnTo>
                  <a:pt x="1047661" y="1590557"/>
                </a:lnTo>
                <a:lnTo>
                  <a:pt x="984214" y="1561189"/>
                </a:lnTo>
                <a:lnTo>
                  <a:pt x="919974" y="1532614"/>
                </a:lnTo>
                <a:lnTo>
                  <a:pt x="857321" y="1498482"/>
                </a:lnTo>
                <a:lnTo>
                  <a:pt x="795461" y="1465145"/>
                </a:lnTo>
                <a:lnTo>
                  <a:pt x="735980" y="1428632"/>
                </a:lnTo>
                <a:lnTo>
                  <a:pt x="676499" y="1390532"/>
                </a:lnTo>
                <a:lnTo>
                  <a:pt x="618604" y="1350845"/>
                </a:lnTo>
                <a:lnTo>
                  <a:pt x="562295" y="1307982"/>
                </a:lnTo>
                <a:lnTo>
                  <a:pt x="505986" y="1265914"/>
                </a:lnTo>
                <a:lnTo>
                  <a:pt x="452850" y="1219876"/>
                </a:lnTo>
                <a:lnTo>
                  <a:pt x="398920" y="1172251"/>
                </a:lnTo>
                <a:lnTo>
                  <a:pt x="348956" y="1122245"/>
                </a:lnTo>
                <a:lnTo>
                  <a:pt x="298992" y="1072239"/>
                </a:lnTo>
                <a:lnTo>
                  <a:pt x="251407" y="1019057"/>
                </a:lnTo>
                <a:lnTo>
                  <a:pt x="206201" y="965082"/>
                </a:lnTo>
                <a:lnTo>
                  <a:pt x="160203" y="908726"/>
                </a:lnTo>
                <a:lnTo>
                  <a:pt x="117376" y="850782"/>
                </a:lnTo>
                <a:lnTo>
                  <a:pt x="76136" y="791251"/>
                </a:lnTo>
                <a:lnTo>
                  <a:pt x="36482" y="730926"/>
                </a:lnTo>
                <a:lnTo>
                  <a:pt x="0" y="668220"/>
                </a:lnTo>
                <a:close/>
              </a:path>
            </a:pathLst>
          </a:custGeom>
          <a:solidFill>
            <a:srgbClr val="5FAB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Freeform 32">
            <a:extLst>
              <a:ext uri="{FF2B5EF4-FFF2-40B4-BE49-F238E27FC236}">
                <a16:creationId xmlns:a16="http://schemas.microsoft.com/office/drawing/2014/main" xmlns="" id="{A0A95094-DF4A-4C08-8D93-86E85AA4CC8C}"/>
              </a:ext>
            </a:extLst>
          </p:cNvPr>
          <p:cNvSpPr>
            <a:spLocks/>
          </p:cNvSpPr>
          <p:nvPr/>
        </p:nvSpPr>
        <p:spPr bwMode="auto">
          <a:xfrm>
            <a:off x="7109318" y="2559160"/>
            <a:ext cx="1450117" cy="2174875"/>
          </a:xfrm>
          <a:custGeom>
            <a:avLst/>
            <a:gdLst>
              <a:gd name="connsiteX0" fmla="*/ 291306 w 1450117"/>
              <a:gd name="connsiteY0" fmla="*/ 0 h 2174875"/>
              <a:gd name="connsiteX1" fmla="*/ 1448906 w 1450117"/>
              <a:gd name="connsiteY1" fmla="*/ 667265 h 2174875"/>
              <a:gd name="connsiteX2" fmla="*/ 1450117 w 1450117"/>
              <a:gd name="connsiteY2" fmla="*/ 1505937 h 2174875"/>
              <a:gd name="connsiteX3" fmla="*/ 291306 w 1450117"/>
              <a:gd name="connsiteY3" fmla="*/ 2174875 h 2174875"/>
              <a:gd name="connsiteX4" fmla="*/ 256381 w 1450117"/>
              <a:gd name="connsiteY4" fmla="*/ 2112169 h 2174875"/>
              <a:gd name="connsiteX5" fmla="*/ 224631 w 1450117"/>
              <a:gd name="connsiteY5" fmla="*/ 2047081 h 2174875"/>
              <a:gd name="connsiteX6" fmla="*/ 192088 w 1450117"/>
              <a:gd name="connsiteY6" fmla="*/ 1982788 h 2174875"/>
              <a:gd name="connsiteX7" fmla="*/ 165100 w 1450117"/>
              <a:gd name="connsiteY7" fmla="*/ 1916113 h 2174875"/>
              <a:gd name="connsiteX8" fmla="*/ 137319 w 1450117"/>
              <a:gd name="connsiteY8" fmla="*/ 1850231 h 2174875"/>
              <a:gd name="connsiteX9" fmla="*/ 114300 w 1450117"/>
              <a:gd name="connsiteY9" fmla="*/ 1781969 h 2174875"/>
              <a:gd name="connsiteX10" fmla="*/ 92869 w 1450117"/>
              <a:gd name="connsiteY10" fmla="*/ 1714500 h 2174875"/>
              <a:gd name="connsiteX11" fmla="*/ 73819 w 1450117"/>
              <a:gd name="connsiteY11" fmla="*/ 1646238 h 2174875"/>
              <a:gd name="connsiteX12" fmla="*/ 56356 w 1450117"/>
              <a:gd name="connsiteY12" fmla="*/ 1577181 h 2174875"/>
              <a:gd name="connsiteX13" fmla="*/ 41275 w 1450117"/>
              <a:gd name="connsiteY13" fmla="*/ 1507331 h 2174875"/>
              <a:gd name="connsiteX14" fmla="*/ 29369 w 1450117"/>
              <a:gd name="connsiteY14" fmla="*/ 1439069 h 2174875"/>
              <a:gd name="connsiteX15" fmla="*/ 18256 w 1450117"/>
              <a:gd name="connsiteY15" fmla="*/ 1368425 h 2174875"/>
              <a:gd name="connsiteX16" fmla="*/ 11113 w 1450117"/>
              <a:gd name="connsiteY16" fmla="*/ 1298575 h 2174875"/>
              <a:gd name="connsiteX17" fmla="*/ 4763 w 1450117"/>
              <a:gd name="connsiteY17" fmla="*/ 1228725 h 2174875"/>
              <a:gd name="connsiteX18" fmla="*/ 1588 w 1450117"/>
              <a:gd name="connsiteY18" fmla="*/ 1158081 h 2174875"/>
              <a:gd name="connsiteX19" fmla="*/ 0 w 1450117"/>
              <a:gd name="connsiteY19" fmla="*/ 1086644 h 2174875"/>
              <a:gd name="connsiteX20" fmla="*/ 1588 w 1450117"/>
              <a:gd name="connsiteY20" fmla="*/ 1016794 h 2174875"/>
              <a:gd name="connsiteX21" fmla="*/ 4763 w 1450117"/>
              <a:gd name="connsiteY21" fmla="*/ 946150 h 2174875"/>
              <a:gd name="connsiteX22" fmla="*/ 11113 w 1450117"/>
              <a:gd name="connsiteY22" fmla="*/ 876300 h 2174875"/>
              <a:gd name="connsiteX23" fmla="*/ 18256 w 1450117"/>
              <a:gd name="connsiteY23" fmla="*/ 806450 h 2174875"/>
              <a:gd name="connsiteX24" fmla="*/ 29369 w 1450117"/>
              <a:gd name="connsiteY24" fmla="*/ 735806 h 2174875"/>
              <a:gd name="connsiteX25" fmla="*/ 41275 w 1450117"/>
              <a:gd name="connsiteY25" fmla="*/ 667544 h 2174875"/>
              <a:gd name="connsiteX26" fmla="*/ 56356 w 1450117"/>
              <a:gd name="connsiteY26" fmla="*/ 597694 h 2174875"/>
              <a:gd name="connsiteX27" fmla="*/ 73819 w 1450117"/>
              <a:gd name="connsiteY27" fmla="*/ 528638 h 2174875"/>
              <a:gd name="connsiteX28" fmla="*/ 92869 w 1450117"/>
              <a:gd name="connsiteY28" fmla="*/ 460375 h 2174875"/>
              <a:gd name="connsiteX29" fmla="*/ 114300 w 1450117"/>
              <a:gd name="connsiteY29" fmla="*/ 392906 h 2174875"/>
              <a:gd name="connsiteX30" fmla="*/ 137319 w 1450117"/>
              <a:gd name="connsiteY30" fmla="*/ 324644 h 2174875"/>
              <a:gd name="connsiteX31" fmla="*/ 165100 w 1450117"/>
              <a:gd name="connsiteY31" fmla="*/ 258763 h 2174875"/>
              <a:gd name="connsiteX32" fmla="*/ 192088 w 1450117"/>
              <a:gd name="connsiteY32" fmla="*/ 192088 h 2174875"/>
              <a:gd name="connsiteX33" fmla="*/ 224631 w 1450117"/>
              <a:gd name="connsiteY33" fmla="*/ 127794 h 2174875"/>
              <a:gd name="connsiteX34" fmla="*/ 256381 w 1450117"/>
              <a:gd name="connsiteY34" fmla="*/ 62706 h 217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50117" h="2174875">
                <a:moveTo>
                  <a:pt x="291306" y="0"/>
                </a:moveTo>
                <a:lnTo>
                  <a:pt x="1448906" y="667265"/>
                </a:lnTo>
                <a:lnTo>
                  <a:pt x="1450117" y="1505937"/>
                </a:lnTo>
                <a:lnTo>
                  <a:pt x="291306" y="2174875"/>
                </a:lnTo>
                <a:lnTo>
                  <a:pt x="256381" y="2112169"/>
                </a:lnTo>
                <a:lnTo>
                  <a:pt x="224631" y="2047081"/>
                </a:lnTo>
                <a:lnTo>
                  <a:pt x="192088" y="1982788"/>
                </a:lnTo>
                <a:lnTo>
                  <a:pt x="165100" y="1916113"/>
                </a:lnTo>
                <a:lnTo>
                  <a:pt x="137319" y="1850231"/>
                </a:lnTo>
                <a:lnTo>
                  <a:pt x="114300" y="1781969"/>
                </a:lnTo>
                <a:lnTo>
                  <a:pt x="92869" y="1714500"/>
                </a:lnTo>
                <a:lnTo>
                  <a:pt x="73819" y="1646238"/>
                </a:lnTo>
                <a:lnTo>
                  <a:pt x="56356" y="1577181"/>
                </a:lnTo>
                <a:lnTo>
                  <a:pt x="41275" y="1507331"/>
                </a:lnTo>
                <a:lnTo>
                  <a:pt x="29369" y="1439069"/>
                </a:lnTo>
                <a:lnTo>
                  <a:pt x="18256" y="1368425"/>
                </a:lnTo>
                <a:lnTo>
                  <a:pt x="11113" y="1298575"/>
                </a:lnTo>
                <a:lnTo>
                  <a:pt x="4763" y="1228725"/>
                </a:lnTo>
                <a:lnTo>
                  <a:pt x="1588" y="1158081"/>
                </a:lnTo>
                <a:lnTo>
                  <a:pt x="0" y="1086644"/>
                </a:lnTo>
                <a:lnTo>
                  <a:pt x="1588" y="1016794"/>
                </a:lnTo>
                <a:lnTo>
                  <a:pt x="4763" y="946150"/>
                </a:lnTo>
                <a:lnTo>
                  <a:pt x="11113" y="876300"/>
                </a:lnTo>
                <a:lnTo>
                  <a:pt x="18256" y="806450"/>
                </a:lnTo>
                <a:lnTo>
                  <a:pt x="29369" y="735806"/>
                </a:lnTo>
                <a:lnTo>
                  <a:pt x="41275" y="667544"/>
                </a:lnTo>
                <a:lnTo>
                  <a:pt x="56356" y="597694"/>
                </a:lnTo>
                <a:lnTo>
                  <a:pt x="73819" y="528638"/>
                </a:lnTo>
                <a:lnTo>
                  <a:pt x="92869" y="460375"/>
                </a:lnTo>
                <a:lnTo>
                  <a:pt x="114300" y="392906"/>
                </a:lnTo>
                <a:lnTo>
                  <a:pt x="137319" y="324644"/>
                </a:lnTo>
                <a:lnTo>
                  <a:pt x="165100" y="258763"/>
                </a:lnTo>
                <a:lnTo>
                  <a:pt x="192088" y="192088"/>
                </a:lnTo>
                <a:lnTo>
                  <a:pt x="224631" y="127794"/>
                </a:lnTo>
                <a:lnTo>
                  <a:pt x="256381" y="6270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Freeform 33">
            <a:extLst>
              <a:ext uri="{FF2B5EF4-FFF2-40B4-BE49-F238E27FC236}">
                <a16:creationId xmlns:a16="http://schemas.microsoft.com/office/drawing/2014/main" xmlns="" id="{1528C39C-22E6-4140-950A-D6E4A6C7D8A5}"/>
              </a:ext>
            </a:extLst>
          </p:cNvPr>
          <p:cNvSpPr>
            <a:spLocks/>
          </p:cNvSpPr>
          <p:nvPr/>
        </p:nvSpPr>
        <p:spPr bwMode="auto">
          <a:xfrm>
            <a:off x="7434756" y="1414572"/>
            <a:ext cx="1882775" cy="1754722"/>
          </a:xfrm>
          <a:custGeom>
            <a:avLst/>
            <a:gdLst>
              <a:gd name="connsiteX0" fmla="*/ 1810605 w 1882775"/>
              <a:gd name="connsiteY0" fmla="*/ 0 h 1754722"/>
              <a:gd name="connsiteX1" fmla="*/ 1882775 w 1882775"/>
              <a:gd name="connsiteY1" fmla="*/ 0 h 1754722"/>
              <a:gd name="connsiteX2" fmla="*/ 1882775 w 1882775"/>
              <a:gd name="connsiteY2" fmla="*/ 1337304 h 1754722"/>
              <a:gd name="connsiteX3" fmla="*/ 1155858 w 1882775"/>
              <a:gd name="connsiteY3" fmla="*/ 1754722 h 1754722"/>
              <a:gd name="connsiteX4" fmla="*/ 0 w 1882775"/>
              <a:gd name="connsiteY4" fmla="*/ 1086644 h 1754722"/>
              <a:gd name="connsiteX5" fmla="*/ 36482 w 1882775"/>
              <a:gd name="connsiteY5" fmla="*/ 1025525 h 1754722"/>
              <a:gd name="connsiteX6" fmla="*/ 76136 w 1882775"/>
              <a:gd name="connsiteY6" fmla="*/ 965200 h 1754722"/>
              <a:gd name="connsiteX7" fmla="*/ 117376 w 1882775"/>
              <a:gd name="connsiteY7" fmla="*/ 905669 h 1754722"/>
              <a:gd name="connsiteX8" fmla="*/ 160203 w 1882775"/>
              <a:gd name="connsiteY8" fmla="*/ 847725 h 1754722"/>
              <a:gd name="connsiteX9" fmla="*/ 206201 w 1882775"/>
              <a:gd name="connsiteY9" fmla="*/ 791369 h 1754722"/>
              <a:gd name="connsiteX10" fmla="*/ 251407 w 1882775"/>
              <a:gd name="connsiteY10" fmla="*/ 737394 h 1754722"/>
              <a:gd name="connsiteX11" fmla="*/ 298992 w 1882775"/>
              <a:gd name="connsiteY11" fmla="*/ 684213 h 1754722"/>
              <a:gd name="connsiteX12" fmla="*/ 348956 w 1882775"/>
              <a:gd name="connsiteY12" fmla="*/ 634206 h 1754722"/>
              <a:gd name="connsiteX13" fmla="*/ 398920 w 1882775"/>
              <a:gd name="connsiteY13" fmla="*/ 584200 h 1754722"/>
              <a:gd name="connsiteX14" fmla="*/ 452850 w 1882775"/>
              <a:gd name="connsiteY14" fmla="*/ 536575 h 1754722"/>
              <a:gd name="connsiteX15" fmla="*/ 505986 w 1882775"/>
              <a:gd name="connsiteY15" fmla="*/ 490538 h 1754722"/>
              <a:gd name="connsiteX16" fmla="*/ 562295 w 1882775"/>
              <a:gd name="connsiteY16" fmla="*/ 446881 h 1754722"/>
              <a:gd name="connsiteX17" fmla="*/ 618604 w 1882775"/>
              <a:gd name="connsiteY17" fmla="*/ 405606 h 1754722"/>
              <a:gd name="connsiteX18" fmla="*/ 676499 w 1882775"/>
              <a:gd name="connsiteY18" fmla="*/ 365919 h 1754722"/>
              <a:gd name="connsiteX19" fmla="*/ 735980 w 1882775"/>
              <a:gd name="connsiteY19" fmla="*/ 327819 h 1754722"/>
              <a:gd name="connsiteX20" fmla="*/ 795461 w 1882775"/>
              <a:gd name="connsiteY20" fmla="*/ 291306 h 1754722"/>
              <a:gd name="connsiteX21" fmla="*/ 857321 w 1882775"/>
              <a:gd name="connsiteY21" fmla="*/ 256381 h 1754722"/>
              <a:gd name="connsiteX22" fmla="*/ 919974 w 1882775"/>
              <a:gd name="connsiteY22" fmla="*/ 223838 h 1754722"/>
              <a:gd name="connsiteX23" fmla="*/ 984214 w 1882775"/>
              <a:gd name="connsiteY23" fmla="*/ 193675 h 1754722"/>
              <a:gd name="connsiteX24" fmla="*/ 1047661 w 1882775"/>
              <a:gd name="connsiteY24" fmla="*/ 165894 h 1754722"/>
              <a:gd name="connsiteX25" fmla="*/ 1113486 w 1882775"/>
              <a:gd name="connsiteY25" fmla="*/ 140494 h 1754722"/>
              <a:gd name="connsiteX26" fmla="*/ 1180898 w 1882775"/>
              <a:gd name="connsiteY26" fmla="*/ 115888 h 1754722"/>
              <a:gd name="connsiteX27" fmla="*/ 1247517 w 1882775"/>
              <a:gd name="connsiteY27" fmla="*/ 94456 h 1754722"/>
              <a:gd name="connsiteX28" fmla="*/ 1315722 w 1882775"/>
              <a:gd name="connsiteY28" fmla="*/ 74613 h 1754722"/>
              <a:gd name="connsiteX29" fmla="*/ 1384720 w 1882775"/>
              <a:gd name="connsiteY29" fmla="*/ 57944 h 1754722"/>
              <a:gd name="connsiteX30" fmla="*/ 1454511 w 1882775"/>
              <a:gd name="connsiteY30" fmla="*/ 42863 h 1754722"/>
              <a:gd name="connsiteX31" fmla="*/ 1524302 w 1882775"/>
              <a:gd name="connsiteY31" fmla="*/ 29369 h 1754722"/>
              <a:gd name="connsiteX32" fmla="*/ 1594887 w 1882775"/>
              <a:gd name="connsiteY32" fmla="*/ 18256 h 1754722"/>
              <a:gd name="connsiteX33" fmla="*/ 1666264 w 1882775"/>
              <a:gd name="connsiteY33" fmla="*/ 11113 h 1754722"/>
              <a:gd name="connsiteX34" fmla="*/ 1737641 w 1882775"/>
              <a:gd name="connsiteY34" fmla="*/ 4763 h 175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82775" h="1754722">
                <a:moveTo>
                  <a:pt x="1810605" y="0"/>
                </a:moveTo>
                <a:lnTo>
                  <a:pt x="1882775" y="0"/>
                </a:lnTo>
                <a:lnTo>
                  <a:pt x="1882775" y="1337304"/>
                </a:lnTo>
                <a:lnTo>
                  <a:pt x="1155858" y="1754722"/>
                </a:lnTo>
                <a:lnTo>
                  <a:pt x="0" y="1086644"/>
                </a:lnTo>
                <a:lnTo>
                  <a:pt x="36482" y="1025525"/>
                </a:lnTo>
                <a:lnTo>
                  <a:pt x="76136" y="965200"/>
                </a:lnTo>
                <a:lnTo>
                  <a:pt x="117376" y="905669"/>
                </a:lnTo>
                <a:lnTo>
                  <a:pt x="160203" y="847725"/>
                </a:lnTo>
                <a:lnTo>
                  <a:pt x="206201" y="791369"/>
                </a:lnTo>
                <a:lnTo>
                  <a:pt x="251407" y="737394"/>
                </a:lnTo>
                <a:lnTo>
                  <a:pt x="298992" y="684213"/>
                </a:lnTo>
                <a:lnTo>
                  <a:pt x="348956" y="634206"/>
                </a:lnTo>
                <a:lnTo>
                  <a:pt x="398920" y="584200"/>
                </a:lnTo>
                <a:lnTo>
                  <a:pt x="452850" y="536575"/>
                </a:lnTo>
                <a:lnTo>
                  <a:pt x="505986" y="490538"/>
                </a:lnTo>
                <a:lnTo>
                  <a:pt x="562295" y="446881"/>
                </a:lnTo>
                <a:lnTo>
                  <a:pt x="618604" y="405606"/>
                </a:lnTo>
                <a:lnTo>
                  <a:pt x="676499" y="365919"/>
                </a:lnTo>
                <a:lnTo>
                  <a:pt x="735980" y="327819"/>
                </a:lnTo>
                <a:lnTo>
                  <a:pt x="795461" y="291306"/>
                </a:lnTo>
                <a:lnTo>
                  <a:pt x="857321" y="256381"/>
                </a:lnTo>
                <a:lnTo>
                  <a:pt x="919974" y="223838"/>
                </a:lnTo>
                <a:lnTo>
                  <a:pt x="984214" y="193675"/>
                </a:lnTo>
                <a:lnTo>
                  <a:pt x="1047661" y="165894"/>
                </a:lnTo>
                <a:lnTo>
                  <a:pt x="1113486" y="140494"/>
                </a:lnTo>
                <a:lnTo>
                  <a:pt x="1180898" y="115888"/>
                </a:lnTo>
                <a:lnTo>
                  <a:pt x="1247517" y="94456"/>
                </a:lnTo>
                <a:lnTo>
                  <a:pt x="1315722" y="74613"/>
                </a:lnTo>
                <a:lnTo>
                  <a:pt x="1384720" y="57944"/>
                </a:lnTo>
                <a:lnTo>
                  <a:pt x="1454511" y="42863"/>
                </a:lnTo>
                <a:lnTo>
                  <a:pt x="1524302" y="29369"/>
                </a:lnTo>
                <a:lnTo>
                  <a:pt x="1594887" y="18256"/>
                </a:lnTo>
                <a:lnTo>
                  <a:pt x="1666264" y="11113"/>
                </a:lnTo>
                <a:lnTo>
                  <a:pt x="1737641" y="4763"/>
                </a:lnTo>
                <a:close/>
              </a:path>
            </a:pathLst>
          </a:custGeom>
          <a:solidFill>
            <a:srgbClr val="A47BB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518CE35-6C3E-40C0-9EC3-067405399F36}"/>
              </a:ext>
            </a:extLst>
          </p:cNvPr>
          <p:cNvSpPr/>
          <p:nvPr/>
        </p:nvSpPr>
        <p:spPr>
          <a:xfrm>
            <a:off x="10719020" y="2233803"/>
            <a:ext cx="341752" cy="341752"/>
          </a:xfrm>
          <a:prstGeom prst="ellipse">
            <a:avLst/>
          </a:prstGeom>
          <a:solidFill>
            <a:srgbClr val="AF241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0654814-44EE-477C-89FE-B6624EDA22FB}"/>
              </a:ext>
            </a:extLst>
          </p:cNvPr>
          <p:cNvSpPr/>
          <p:nvPr/>
        </p:nvSpPr>
        <p:spPr>
          <a:xfrm>
            <a:off x="11038811" y="4250027"/>
            <a:ext cx="341752" cy="341752"/>
          </a:xfrm>
          <a:prstGeom prst="ellipse">
            <a:avLst/>
          </a:prstGeom>
          <a:solidFill>
            <a:srgbClr val="B2920A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BCD1AC01-B57B-41B8-AA75-80E1DFAADFF0}"/>
              </a:ext>
            </a:extLst>
          </p:cNvPr>
          <p:cNvSpPr/>
          <p:nvPr/>
        </p:nvSpPr>
        <p:spPr>
          <a:xfrm>
            <a:off x="9472093" y="5442851"/>
            <a:ext cx="341752" cy="341752"/>
          </a:xfrm>
          <a:prstGeom prst="ellipse">
            <a:avLst/>
          </a:prstGeom>
          <a:solidFill>
            <a:srgbClr val="296D5E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B17C86C9-1F9C-4509-A128-22738C2BECAB}"/>
              </a:ext>
            </a:extLst>
          </p:cNvPr>
          <p:cNvSpPr/>
          <p:nvPr/>
        </p:nvSpPr>
        <p:spPr>
          <a:xfrm>
            <a:off x="7568956" y="4702962"/>
            <a:ext cx="341752" cy="341752"/>
          </a:xfrm>
          <a:prstGeom prst="ellipse">
            <a:avLst/>
          </a:prstGeom>
          <a:solidFill>
            <a:srgbClr val="216A9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783E82B4-B322-4E84-B883-61C68E4F80E2}"/>
              </a:ext>
            </a:extLst>
          </p:cNvPr>
          <p:cNvSpPr/>
          <p:nvPr/>
        </p:nvSpPr>
        <p:spPr>
          <a:xfrm>
            <a:off x="7352932" y="2737859"/>
            <a:ext cx="341752" cy="34175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5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28160B62-CB7A-4DE8-BEB1-102795C2503B}"/>
              </a:ext>
            </a:extLst>
          </p:cNvPr>
          <p:cNvSpPr/>
          <p:nvPr/>
        </p:nvSpPr>
        <p:spPr>
          <a:xfrm>
            <a:off x="8937108" y="1495435"/>
            <a:ext cx="341752" cy="341752"/>
          </a:xfrm>
          <a:prstGeom prst="ellipse">
            <a:avLst/>
          </a:prstGeom>
          <a:solidFill>
            <a:srgbClr val="6F477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3BE73306-6E32-4C06-B8FE-3F95CF0CA195}"/>
              </a:ext>
            </a:extLst>
          </p:cNvPr>
          <p:cNvSpPr txBox="1"/>
          <p:nvPr/>
        </p:nvSpPr>
        <p:spPr>
          <a:xfrm>
            <a:off x="7807833" y="1810768"/>
            <a:ext cx="1523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6F47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الطبيعية</a:t>
            </a:r>
            <a:endParaRPr lang="en-US" sz="3200" b="1" dirty="0">
              <a:solidFill>
                <a:srgbClr val="6F47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B29B1D14-AE1F-4D81-8120-D198EA8BBCEA}"/>
              </a:ext>
            </a:extLst>
          </p:cNvPr>
          <p:cNvSpPr txBox="1"/>
          <p:nvPr/>
        </p:nvSpPr>
        <p:spPr>
          <a:xfrm>
            <a:off x="10230081" y="3164464"/>
            <a:ext cx="1418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967B0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الاجتماعية</a:t>
            </a:r>
            <a:endParaRPr lang="en-US" sz="2800" b="1" dirty="0">
              <a:solidFill>
                <a:srgbClr val="967B0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782526E0-B454-47DE-BFF2-05DE4DCFCB02}"/>
              </a:ext>
            </a:extLst>
          </p:cNvPr>
          <p:cNvSpPr txBox="1"/>
          <p:nvPr/>
        </p:nvSpPr>
        <p:spPr>
          <a:xfrm>
            <a:off x="9348988" y="1711459"/>
            <a:ext cx="1523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solidFill>
                  <a:srgbClr val="AF241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السياسية والقانونية</a:t>
            </a:r>
            <a:endParaRPr lang="en-US" sz="2400" b="1" dirty="0">
              <a:solidFill>
                <a:srgbClr val="AF241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3F4A5FFE-943E-485B-A465-A55FBB1C38FA}"/>
              </a:ext>
            </a:extLst>
          </p:cNvPr>
          <p:cNvSpPr txBox="1"/>
          <p:nvPr/>
        </p:nvSpPr>
        <p:spPr>
          <a:xfrm>
            <a:off x="9337491" y="4458860"/>
            <a:ext cx="1738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296D5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الديموغرافية</a:t>
            </a:r>
            <a:endParaRPr lang="en-US" sz="2800" b="1" dirty="0">
              <a:solidFill>
                <a:srgbClr val="296D5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E89A63F6-8205-4DC8-8916-6D765ECA253C}"/>
              </a:ext>
            </a:extLst>
          </p:cNvPr>
          <p:cNvSpPr txBox="1"/>
          <p:nvPr/>
        </p:nvSpPr>
        <p:spPr>
          <a:xfrm>
            <a:off x="7794980" y="4531207"/>
            <a:ext cx="1638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216A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الاقتصادية</a:t>
            </a:r>
            <a:endParaRPr lang="en-US" sz="3200" b="1" dirty="0">
              <a:solidFill>
                <a:srgbClr val="216A97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6AF59C35-4810-46B9-9120-CE63D4F8651D}"/>
              </a:ext>
            </a:extLst>
          </p:cNvPr>
          <p:cNvSpPr txBox="1"/>
          <p:nvPr/>
        </p:nvSpPr>
        <p:spPr>
          <a:xfrm>
            <a:off x="6895917" y="3232543"/>
            <a:ext cx="1876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التكنولوجية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Callout: Bent Line 32">
            <a:extLst>
              <a:ext uri="{FF2B5EF4-FFF2-40B4-BE49-F238E27FC236}">
                <a16:creationId xmlns:a16="http://schemas.microsoft.com/office/drawing/2014/main" xmlns="" id="{AF5C6D68-3109-4264-8ED1-F96C3EDC45D2}"/>
              </a:ext>
            </a:extLst>
          </p:cNvPr>
          <p:cNvSpPr/>
          <p:nvPr/>
        </p:nvSpPr>
        <p:spPr>
          <a:xfrm>
            <a:off x="561703" y="1711459"/>
            <a:ext cx="5926478" cy="2174875"/>
          </a:xfrm>
          <a:prstGeom prst="borderCallout2">
            <a:avLst>
              <a:gd name="adj1" fmla="val 15040"/>
              <a:gd name="adj2" fmla="val 101713"/>
              <a:gd name="adj3" fmla="val -1194"/>
              <a:gd name="adj4" fmla="val 110616"/>
              <a:gd name="adj5" fmla="val 21646"/>
              <a:gd name="adj6" fmla="val 126639"/>
            </a:avLst>
          </a:prstGeom>
          <a:solidFill>
            <a:srgbClr val="6F477D">
              <a:alpha val="50196"/>
            </a:srgbClr>
          </a:solidFill>
          <a:ln w="28575">
            <a:solidFill>
              <a:srgbClr val="6F4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وهي العوامل المتعلقة بحياة الإنسان على هذه الأرض مثل الهواء، والماء والطاقة، والمناخ والمصادر الأولية للمواد الخام وغيرها.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4" name="Picture 2" descr="PSD, PNG, Cranes and waterfall, 3D background, nature.">
            <a:extLst>
              <a:ext uri="{FF2B5EF4-FFF2-40B4-BE49-F238E27FC236}">
                <a16:creationId xmlns:a16="http://schemas.microsoft.com/office/drawing/2014/main" xmlns="" id="{6F12B312-083F-4A78-A791-846CCFAF1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588" y="3988235"/>
            <a:ext cx="3665509" cy="229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رابط مستقيم 4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222914" y="650764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pic>
        <p:nvPicPr>
          <p:cNvPr id="4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48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726412" y="286674"/>
            <a:ext cx="44502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عوامل البيئة الخارجية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:a16="http://schemas.microsoft.com/office/drawing/2014/main" xmlns="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:a16="http://schemas.microsoft.com/office/drawing/2014/main" xmlns="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:a16="http://schemas.microsoft.com/office/drawing/2014/main" xmlns="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:a16="http://schemas.microsoft.com/office/drawing/2014/main" xmlns="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:a16="http://schemas.microsoft.com/office/drawing/2014/main" xmlns="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:a16="http://schemas.microsoft.com/office/drawing/2014/main" xmlns="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:a16="http://schemas.microsoft.com/office/drawing/2014/main" xmlns="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:a16="http://schemas.microsoft.com/office/drawing/2014/main" xmlns="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:a16="http://schemas.microsoft.com/office/drawing/2014/main" xmlns="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:a16="http://schemas.microsoft.com/office/drawing/2014/main" xmlns="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:a16="http://schemas.microsoft.com/office/drawing/2014/main" xmlns="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:a16="http://schemas.microsoft.com/office/drawing/2014/main" xmlns="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:a16="http://schemas.microsoft.com/office/drawing/2014/main" xmlns="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:a16="http://schemas.microsoft.com/office/drawing/2014/main" xmlns="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:a16="http://schemas.microsoft.com/office/drawing/2014/main" xmlns="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7" name="Content Placeholder 3">
            <a:extLst>
              <a:ext uri="{FF2B5EF4-FFF2-40B4-BE49-F238E27FC236}">
                <a16:creationId xmlns:a16="http://schemas.microsoft.com/office/drawing/2014/main" xmlns="" id="{EFD9EE3C-8AAD-4C72-B4F1-FC2DC22F15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122699"/>
              </p:ext>
            </p:extLst>
          </p:nvPr>
        </p:nvGraphicFramePr>
        <p:xfrm>
          <a:off x="560643" y="1987495"/>
          <a:ext cx="11137979" cy="3383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981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128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69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428"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البيئة الخارجية</a:t>
                      </a:r>
                      <a:endParaRPr lang="en-US" sz="3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البيئة الداخلية</a:t>
                      </a:r>
                      <a:endParaRPr lang="en-US" sz="3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أسس المقارنة</a:t>
                      </a:r>
                      <a:endParaRPr lang="en-US" sz="3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2558"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محدودة</a:t>
                      </a:r>
                      <a:r>
                        <a:rPr lang="ar-BH" sz="3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أو معدومة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كبيرة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درجة التحكم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2558"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كبير جدًا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قليل جداً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عدد المتغيرات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7981"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كبيرة وعالية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بسيطة 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احتمالات الخطأ في التوصل إلى النتائج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2558">
                <a:tc>
                  <a:txBody>
                    <a:bodyPr/>
                    <a:lstStyle/>
                    <a:p>
                      <a:pPr algn="ctr"/>
                      <a:r>
                        <a:rPr kumimoji="0" lang="ar-BH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معقدة جدًا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غير </a:t>
                      </a:r>
                      <a:r>
                        <a:rPr kumimoji="0" lang="ar-BH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معقد</a:t>
                      </a:r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ة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درجة التعقيد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71BD1940-3B6C-4EAF-BC87-9065B483A44D}"/>
              </a:ext>
            </a:extLst>
          </p:cNvPr>
          <p:cNvSpPr/>
          <p:nvPr/>
        </p:nvSpPr>
        <p:spPr>
          <a:xfrm>
            <a:off x="3738405" y="5586657"/>
            <a:ext cx="5367175" cy="584775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pPr algn="ctr"/>
            <a:r>
              <a:rPr lang="ar-BH" sz="3200" b="1" dirty="0">
                <a:ln w="9525">
                  <a:noFill/>
                  <a:prstDash val="solid"/>
                </a:ln>
                <a:latin typeface="Sakkal Majalla" panose="02000000000000000000" pitchFamily="2" charset="-78"/>
                <a:cs typeface="Sakkal Majalla" panose="02000000000000000000" pitchFamily="2" charset="-78"/>
              </a:rPr>
              <a:t>المقارنة بين البيئة الداخلية والبيئة الخارجية</a:t>
            </a:r>
            <a:endParaRPr lang="en-US" sz="3200" b="1" dirty="0">
              <a:ln w="9525">
                <a:noFill/>
                <a:prstDash val="solid"/>
              </a:ln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رابط مستقيم 3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222914" y="650764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pic>
        <p:nvPicPr>
          <p:cNvPr id="3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54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r" rtl="1"/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 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حدد عوامل البيئة الخارجية للحالات الآتية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BH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23888" indent="-623888" algn="r" rtl="1"/>
            <a:endParaRPr lang="ar-BH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371600" indent="-742950" algn="r" rtl="1">
              <a:buFont typeface="+mj-lt"/>
              <a:buAutoNum type="arabicParenR"/>
            </a:pP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قيم وعادات وتقاليد ومعتقدات المجتمع المؤثرة في سلوك الأفراد.</a:t>
            </a:r>
          </a:p>
          <a:p>
            <a:pPr marL="1371600" indent="-742950" algn="r" rtl="1">
              <a:buFont typeface="+mj-lt"/>
              <a:buAutoNum type="arabicParenR"/>
            </a:pP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العوامل المؤثرة في القدرة الشرائية للمستهلك كالدخل وتوزيعه.</a:t>
            </a:r>
          </a:p>
          <a:p>
            <a:pPr marL="1371600" indent="-742950" algn="r" rtl="1">
              <a:buFont typeface="+mj-lt"/>
              <a:buAutoNum type="arabicParenR"/>
            </a:pP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التطورات التكنولوجية على الهواتف النقالة.</a:t>
            </a:r>
          </a:p>
          <a:p>
            <a:pPr marL="1371600" indent="-742950" algn="r" rtl="1">
              <a:buFont typeface="+mj-lt"/>
              <a:buAutoNum type="arabicParenR"/>
            </a:pP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المصادر الأولية للمواد الخام الموجودة في الطبيعة.</a:t>
            </a:r>
          </a:p>
          <a:p>
            <a:pPr marL="1371600" indent="-742950" algn="r" rtl="1">
              <a:buFont typeface="+mj-lt"/>
              <a:buAutoNum type="arabicParenR"/>
            </a:pP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المتغيرات المحيطة بالمشروع من قوانين وسياسة.</a:t>
            </a:r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xmlns="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5E28D090-70C9-4035-BA5A-4A4BD8CA0EFD}"/>
              </a:ext>
            </a:extLst>
          </p:cNvPr>
          <p:cNvSpPr/>
          <p:nvPr/>
        </p:nvSpPr>
        <p:spPr>
          <a:xfrm>
            <a:off x="241661" y="5755341"/>
            <a:ext cx="2071233" cy="56375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ar-SA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رابط مستقيم 8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222914" y="650764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8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r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عوامل البيئة الاقتصادية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xmlns="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D26EB1B5-0C73-4673-B830-CBC625C354BB}"/>
              </a:ext>
            </a:extLst>
          </p:cNvPr>
          <p:cNvSpPr/>
          <p:nvPr/>
        </p:nvSpPr>
        <p:spPr>
          <a:xfrm>
            <a:off x="6279866" y="3279850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السكان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4" name="Rectangle: Rounded Corners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0B87C965-9A2D-40EF-9B01-3285F1F92093}"/>
              </a:ext>
            </a:extLst>
          </p:cNvPr>
          <p:cNvSpPr/>
          <p:nvPr/>
        </p:nvSpPr>
        <p:spPr>
          <a:xfrm>
            <a:off x="6279866" y="4665808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ب. 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التوظيف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5" name="Rectangle: Rounded Corners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8B6951A5-408B-473D-B6CF-B5E572164259}"/>
              </a:ext>
            </a:extLst>
          </p:cNvPr>
          <p:cNvSpPr/>
          <p:nvPr/>
        </p:nvSpPr>
        <p:spPr>
          <a:xfrm>
            <a:off x="573355" y="3279850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ج. 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الوصف السكاني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688AD076-9558-4180-9052-D3E11A808CCF}"/>
              </a:ext>
            </a:extLst>
          </p:cNvPr>
          <p:cNvSpPr/>
          <p:nvPr/>
        </p:nvSpPr>
        <p:spPr>
          <a:xfrm>
            <a:off x="573355" y="4665809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د. 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الأحزاب السياسية.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رابط مستقيم 12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222914" y="650764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5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r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دراسة البيئة الديموغرافية تركز على دراسة السكان استنادًا إلى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xmlns="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D26EB1B5-0C73-4673-B830-CBC625C354BB}"/>
              </a:ext>
            </a:extLst>
          </p:cNvPr>
          <p:cNvSpPr/>
          <p:nvPr/>
        </p:nvSpPr>
        <p:spPr>
          <a:xfrm>
            <a:off x="6279866" y="3279850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عامل العمر والوظيفة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4" name="Rectangle: Rounded Corners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0B87C965-9A2D-40EF-9B01-3285F1F92093}"/>
              </a:ext>
            </a:extLst>
          </p:cNvPr>
          <p:cNvSpPr/>
          <p:nvPr/>
        </p:nvSpPr>
        <p:spPr>
          <a:xfrm>
            <a:off x="6279866" y="4665808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ب. 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طبيعة الوسطاء التجاريين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5" name="Rectangle: Rounded Corners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8B6951A5-408B-473D-B6CF-B5E572164259}"/>
              </a:ext>
            </a:extLst>
          </p:cNvPr>
          <p:cNvSpPr/>
          <p:nvPr/>
        </p:nvSpPr>
        <p:spPr>
          <a:xfrm>
            <a:off x="573355" y="3279850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ج. 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المتغيرات السياسية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6" name="Rectangle: Rounded Corners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688AD076-9558-4180-9052-D3E11A808CCF}"/>
              </a:ext>
            </a:extLst>
          </p:cNvPr>
          <p:cNvSpPr/>
          <p:nvPr/>
        </p:nvSpPr>
        <p:spPr>
          <a:xfrm>
            <a:off x="573355" y="4665809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د. 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الضرائب وحجم التوظيف.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رابط مستقيم 12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222914" y="650764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just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التصنيف على أساس التجزئة الجغرافية يتضمن (الحالة الاجتماعية – التعليم – المهنة)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xmlns="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D26EB1B5-0C73-4673-B830-CBC625C354BB}"/>
              </a:ext>
            </a:extLst>
          </p:cNvPr>
          <p:cNvSpPr/>
          <p:nvPr/>
        </p:nvSpPr>
        <p:spPr>
          <a:xfrm>
            <a:off x="6543393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</a:t>
            </a:r>
            <a:endParaRPr lang="ar-SA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: Rounded Corners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33519721-DB9D-4E6B-82E6-92DD79CF670B}"/>
              </a:ext>
            </a:extLst>
          </p:cNvPr>
          <p:cNvSpPr/>
          <p:nvPr/>
        </p:nvSpPr>
        <p:spPr>
          <a:xfrm>
            <a:off x="2768362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3A5C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222914" y="650764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3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794383" y="2109734"/>
            <a:ext cx="9768840" cy="3992880"/>
          </a:xfrm>
          <a:prstGeom prst="roundRect">
            <a:avLst>
              <a:gd name="adj" fmla="val 5217"/>
            </a:avLst>
          </a:prstGeom>
          <a:solidFill>
            <a:srgbClr val="F7931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4217556" y="2661802"/>
            <a:ext cx="6715615" cy="1534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8000" dirty="0">
                <a:solidFill>
                  <a:srgbClr val="3A616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الوحدة </a:t>
            </a:r>
            <a:r>
              <a:rPr lang="ar-BH" sz="8000" dirty="0">
                <a:solidFill>
                  <a:srgbClr val="3A616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الأولى</a:t>
            </a:r>
            <a:endParaRPr lang="en-US" sz="8000" dirty="0">
              <a:solidFill>
                <a:srgbClr val="3A616A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849696" y="4550396"/>
            <a:ext cx="9230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BH" sz="5400" cap="none" spc="0" dirty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cs typeface="PT Bold Heading" panose="02010400000000000000" pitchFamily="2" charset="-78"/>
              </a:rPr>
              <a:t>المفاهيم والقضايا الأساسية بالتسويق</a:t>
            </a:r>
            <a:endParaRPr lang="ar-SA" sz="7200" cap="none" spc="0" dirty="0">
              <a:ln>
                <a:solidFill>
                  <a:srgbClr val="3A616A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رابط مستقيم 8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222914" y="650764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r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عناصر المزيج التسويقي، هو مثال على عوامل البيئة ..................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xmlns="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D26EB1B5-0C73-4673-B830-CBC625C354BB}"/>
              </a:ext>
            </a:extLst>
          </p:cNvPr>
          <p:cNvSpPr/>
          <p:nvPr/>
        </p:nvSpPr>
        <p:spPr>
          <a:xfrm>
            <a:off x="6279866" y="3279850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الكلية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4" name="Rectangle: Rounded Corners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0B87C965-9A2D-40EF-9B01-3285F1F92093}"/>
              </a:ext>
            </a:extLst>
          </p:cNvPr>
          <p:cNvSpPr/>
          <p:nvPr/>
        </p:nvSpPr>
        <p:spPr>
          <a:xfrm>
            <a:off x="6279866" y="4665808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ب. 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الخارجية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5" name="Rectangle: Rounded Corners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8B6951A5-408B-473D-B6CF-B5E572164259}"/>
              </a:ext>
            </a:extLst>
          </p:cNvPr>
          <p:cNvSpPr/>
          <p:nvPr/>
        </p:nvSpPr>
        <p:spPr>
          <a:xfrm>
            <a:off x="573355" y="3279850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ج. 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الجزئية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6" name="Rectangle: Rounded Corners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688AD076-9558-4180-9052-D3E11A808CCF}"/>
              </a:ext>
            </a:extLst>
          </p:cNvPr>
          <p:cNvSpPr/>
          <p:nvPr/>
        </p:nvSpPr>
        <p:spPr>
          <a:xfrm>
            <a:off x="573355" y="4665809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د. 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الداخلية.</a:t>
            </a:r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رابط مستقيم 12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222914" y="650764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8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18611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266700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606;p37">
            <a:extLst>
              <a:ext uri="{FF2B5EF4-FFF2-40B4-BE49-F238E27FC236}">
                <a16:creationId xmlns:a16="http://schemas.microsoft.com/office/drawing/2014/main" xmlns="" id="{34442B95-24DB-4CF3-BFD0-1886E1B37CE7}"/>
              </a:ext>
            </a:extLst>
          </p:cNvPr>
          <p:cNvGrpSpPr/>
          <p:nvPr/>
        </p:nvGrpSpPr>
        <p:grpSpPr>
          <a:xfrm>
            <a:off x="10988866" y="293301"/>
            <a:ext cx="751685" cy="838520"/>
            <a:chOff x="1923675" y="1633650"/>
            <a:chExt cx="436000" cy="435975"/>
          </a:xfrm>
        </p:grpSpPr>
        <p:sp>
          <p:nvSpPr>
            <p:cNvPr id="13" name="Google Shape;607;p37">
              <a:extLst>
                <a:ext uri="{FF2B5EF4-FFF2-40B4-BE49-F238E27FC236}">
                  <a16:creationId xmlns:a16="http://schemas.microsoft.com/office/drawing/2014/main" xmlns="" id="{3A35DF27-37EC-4406-B94C-9430F453D313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08;p37">
              <a:extLst>
                <a:ext uri="{FF2B5EF4-FFF2-40B4-BE49-F238E27FC236}">
                  <a16:creationId xmlns:a16="http://schemas.microsoft.com/office/drawing/2014/main" xmlns="" id="{A18B681A-6B54-4B1E-BC1C-550C231AB8D0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09;p37">
              <a:extLst>
                <a:ext uri="{FF2B5EF4-FFF2-40B4-BE49-F238E27FC236}">
                  <a16:creationId xmlns:a16="http://schemas.microsoft.com/office/drawing/2014/main" xmlns="" id="{836A407E-3D26-4DF4-A2A6-D0050261D16E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10;p37">
              <a:extLst>
                <a:ext uri="{FF2B5EF4-FFF2-40B4-BE49-F238E27FC236}">
                  <a16:creationId xmlns:a16="http://schemas.microsoft.com/office/drawing/2014/main" xmlns="" id="{D4B01DC0-74BA-44A8-9833-30A6C7B7DB61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11;p37">
              <a:extLst>
                <a:ext uri="{FF2B5EF4-FFF2-40B4-BE49-F238E27FC236}">
                  <a16:creationId xmlns:a16="http://schemas.microsoft.com/office/drawing/2014/main" xmlns="" id="{3D14D811-B5B8-4E99-BA6F-BCB8F5F2E366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12;p37">
              <a:extLst>
                <a:ext uri="{FF2B5EF4-FFF2-40B4-BE49-F238E27FC236}">
                  <a16:creationId xmlns:a16="http://schemas.microsoft.com/office/drawing/2014/main" xmlns="" id="{ECCAB6C9-A4AF-436A-9230-7E101AC7EF2B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Shape 401">
            <a:extLst>
              <a:ext uri="{FF2B5EF4-FFF2-40B4-BE49-F238E27FC236}">
                <a16:creationId xmlns:a16="http://schemas.microsoft.com/office/drawing/2014/main" xmlns="" id="{E8080949-0306-421B-9AB4-F8E8D2FCC2B5}"/>
              </a:ext>
            </a:extLst>
          </p:cNvPr>
          <p:cNvGrpSpPr/>
          <p:nvPr/>
        </p:nvGrpSpPr>
        <p:grpSpPr>
          <a:xfrm>
            <a:off x="1668671" y="3326001"/>
            <a:ext cx="5043757" cy="907708"/>
            <a:chOff x="-1535283" y="1287960"/>
            <a:chExt cx="11486579" cy="2067200"/>
          </a:xfrm>
        </p:grpSpPr>
        <p:sp>
          <p:nvSpPr>
            <p:cNvPr id="23" name="Shape 402">
              <a:extLst>
                <a:ext uri="{FF2B5EF4-FFF2-40B4-BE49-F238E27FC236}">
                  <a16:creationId xmlns:a16="http://schemas.microsoft.com/office/drawing/2014/main" xmlns="" id="{C91EFAC2-5684-43BA-A471-CD069690AFB3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403">
              <a:extLst>
                <a:ext uri="{FF2B5EF4-FFF2-40B4-BE49-F238E27FC236}">
                  <a16:creationId xmlns:a16="http://schemas.microsoft.com/office/drawing/2014/main" xmlns="" id="{67DA26D6-C09C-44D8-8F6B-33D50339E6AD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5" name="Shape 404">
              <a:extLst>
                <a:ext uri="{FF2B5EF4-FFF2-40B4-BE49-F238E27FC236}">
                  <a16:creationId xmlns:a16="http://schemas.microsoft.com/office/drawing/2014/main" xmlns="" id="{43C5DCCC-FCB3-4782-BC44-8D6DDDBA7F37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6" name="Shape 405">
              <a:extLst>
                <a:ext uri="{FF2B5EF4-FFF2-40B4-BE49-F238E27FC236}">
                  <a16:creationId xmlns:a16="http://schemas.microsoft.com/office/drawing/2014/main" xmlns="" id="{99308F05-98D4-4B5A-96E9-CC569EC52660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9" name="Shape 406">
              <a:extLst>
                <a:ext uri="{FF2B5EF4-FFF2-40B4-BE49-F238E27FC236}">
                  <a16:creationId xmlns:a16="http://schemas.microsoft.com/office/drawing/2014/main" xmlns="" id="{812E85DA-672F-4298-90C3-DFC8E2E0ECE8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0" name="Shape 408">
            <a:extLst>
              <a:ext uri="{FF2B5EF4-FFF2-40B4-BE49-F238E27FC236}">
                <a16:creationId xmlns:a16="http://schemas.microsoft.com/office/drawing/2014/main" xmlns="" id="{03E19D0A-CF6F-4DFE-AABB-190DF53C80CF}"/>
              </a:ext>
            </a:extLst>
          </p:cNvPr>
          <p:cNvSpPr txBox="1">
            <a:spLocks/>
          </p:cNvSpPr>
          <p:nvPr/>
        </p:nvSpPr>
        <p:spPr>
          <a:xfrm>
            <a:off x="2289436" y="4531188"/>
            <a:ext cx="3800807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buNone/>
            </a:pPr>
            <a:r>
              <a:rPr lang="ar-SA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أجب على التدريبات والأنشطة في الكتاب المدرسي </a:t>
            </a:r>
            <a:r>
              <a:rPr lang="ar-BH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الصفحات  37-42</a:t>
            </a:r>
            <a:endParaRPr lang="en-US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Shape 407">
            <a:extLst>
              <a:ext uri="{FF2B5EF4-FFF2-40B4-BE49-F238E27FC236}">
                <a16:creationId xmlns:a16="http://schemas.microsoft.com/office/drawing/2014/main" xmlns="" id="{D4AD1AA9-7DF7-4E0F-B06C-AC6E7ACCC2FE}"/>
              </a:ext>
            </a:extLst>
          </p:cNvPr>
          <p:cNvSpPr txBox="1">
            <a:spLocks/>
          </p:cNvSpPr>
          <p:nvPr/>
        </p:nvSpPr>
        <p:spPr>
          <a:xfrm>
            <a:off x="2235115" y="3503568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3200" dirty="0"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نشاط إضافي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2733770-C3A5-4ABA-A4ED-465C303A9A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17" t="18148" r="35000" b="15152"/>
          <a:stretch/>
        </p:blipFill>
        <p:spPr>
          <a:xfrm>
            <a:off x="7528224" y="1385836"/>
            <a:ext cx="4130435" cy="49621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رابط مستقيم 32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222914" y="650764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pic>
        <p:nvPicPr>
          <p:cNvPr id="3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mond 12">
            <a:extLst>
              <a:ext uri="{FF2B5EF4-FFF2-40B4-BE49-F238E27FC236}">
                <a16:creationId xmlns:a16="http://schemas.microsoft.com/office/drawing/2014/main" xmlns="" id="{BDD17388-A0DF-412C-A2B4-570FBBC5ACF4}"/>
              </a:ext>
            </a:extLst>
          </p:cNvPr>
          <p:cNvSpPr/>
          <p:nvPr/>
        </p:nvSpPr>
        <p:spPr>
          <a:xfrm>
            <a:off x="6330171" y="3521887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xmlns="" id="{F4F03380-86CB-4C66-875E-8AA503C599BC}"/>
              </a:ext>
            </a:extLst>
          </p:cNvPr>
          <p:cNvSpPr/>
          <p:nvPr/>
        </p:nvSpPr>
        <p:spPr>
          <a:xfrm>
            <a:off x="5846853" y="1021330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xmlns="" id="{ADDD23E7-9E9B-4511-8EBE-57ACE20E5DDA}"/>
              </a:ext>
            </a:extLst>
          </p:cNvPr>
          <p:cNvSpPr/>
          <p:nvPr/>
        </p:nvSpPr>
        <p:spPr>
          <a:xfrm>
            <a:off x="2816488" y="2060119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xmlns="" id="{87DFBFF2-F813-4502-94B7-DD609DA6F5CE}"/>
              </a:ext>
            </a:extLst>
          </p:cNvPr>
          <p:cNvSpPr/>
          <p:nvPr/>
        </p:nvSpPr>
        <p:spPr>
          <a:xfrm>
            <a:off x="5741231" y="131108"/>
            <a:ext cx="684000" cy="684000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xmlns="" id="{CFA413BD-DC4E-4AB9-971A-4238138F2EBA}"/>
              </a:ext>
            </a:extLst>
          </p:cNvPr>
          <p:cNvSpPr/>
          <p:nvPr/>
        </p:nvSpPr>
        <p:spPr>
          <a:xfrm>
            <a:off x="3136764" y="394895"/>
            <a:ext cx="5893994" cy="5864941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xmlns="" id="{6476A3AB-C9BB-4585-8E4F-1EB85D77CD2A}"/>
              </a:ext>
            </a:extLst>
          </p:cNvPr>
          <p:cNvSpPr/>
          <p:nvPr/>
        </p:nvSpPr>
        <p:spPr>
          <a:xfrm>
            <a:off x="3473034" y="696461"/>
            <a:ext cx="5220395" cy="5194662"/>
          </a:xfrm>
          <a:prstGeom prst="diamond">
            <a:avLst/>
          </a:prstGeom>
          <a:solidFill>
            <a:schemeClr val="bg1"/>
          </a:solidFill>
          <a:ln w="762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1375641-91DF-4F61-8B2A-234662AF2201}"/>
              </a:ext>
            </a:extLst>
          </p:cNvPr>
          <p:cNvGrpSpPr/>
          <p:nvPr/>
        </p:nvGrpSpPr>
        <p:grpSpPr>
          <a:xfrm>
            <a:off x="5140851" y="995486"/>
            <a:ext cx="1818511" cy="942048"/>
            <a:chOff x="5140851" y="893888"/>
            <a:chExt cx="1818511" cy="94204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83BEFCC4-CA99-4B3D-AAA0-0F0D9FFD6122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1BAE017C-45AC-4E5A-A909-D1A9D66A6A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12DF14E-CC8E-4D1D-9C1F-D1ADFFB24A83}"/>
              </a:ext>
            </a:extLst>
          </p:cNvPr>
          <p:cNvGrpSpPr/>
          <p:nvPr/>
        </p:nvGrpSpPr>
        <p:grpSpPr>
          <a:xfrm flipV="1">
            <a:off x="5140851" y="4691354"/>
            <a:ext cx="1818511" cy="942048"/>
            <a:chOff x="5140851" y="893888"/>
            <a:chExt cx="1818511" cy="94204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B0371ED2-1A6F-4B25-877C-C7F7F0AFEE7D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DC0024C-2434-4AC8-9949-00B701AED9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Google Shape;503;p34"/>
          <p:cNvSpPr txBox="1">
            <a:spLocks/>
          </p:cNvSpPr>
          <p:nvPr/>
        </p:nvSpPr>
        <p:spPr>
          <a:xfrm>
            <a:off x="2688047" y="2600636"/>
            <a:ext cx="6762371" cy="10797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50000"/>
              </a:lnSpc>
              <a:defRPr/>
            </a:pPr>
            <a:r>
              <a:rPr lang="ar-BH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نهاية </a:t>
            </a:r>
            <a:r>
              <a:rPr lang="ar-SA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الدرس</a:t>
            </a:r>
            <a:endParaRPr lang="ar-BH" sz="4000" dirty="0">
              <a:solidFill>
                <a:srgbClr val="3C60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PT Bold Heading" panose="02010400000000000000" pitchFamily="2" charset="-78"/>
            </a:endParaRPr>
          </a:p>
          <a:p>
            <a:pPr algn="ctr" rtl="1">
              <a:lnSpc>
                <a:spcPct val="150000"/>
              </a:lnSpc>
              <a:defRPr/>
            </a:pPr>
            <a:r>
              <a:rPr lang="ar-BH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شكراً لكم ،، وفقكم الله</a:t>
            </a:r>
          </a:p>
        </p:txBody>
      </p:sp>
      <p:sp>
        <p:nvSpPr>
          <p:cNvPr id="22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رابط مستقيم 22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222914" y="650764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pic>
        <p:nvPicPr>
          <p:cNvPr id="2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3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r" rtl="1"/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 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حدد عوامل البيئة الخارجية للحالات الآتية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BH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23888" indent="-623888" algn="r" rtl="1"/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4538" indent="-520700" algn="r" rtl="1">
              <a:buFont typeface="+mj-lt"/>
              <a:buAutoNum type="arabicParenR"/>
            </a:pP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قيم وعادات وتقاليد ومعتقدات المجتمع المؤثرة في سلوك الأفراد. </a:t>
            </a:r>
            <a:r>
              <a:rPr lang="ar-BH" sz="3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(البيئة الاجتماعية والثقافية)</a:t>
            </a:r>
          </a:p>
          <a:p>
            <a:pPr marL="744538" indent="-520700" algn="r" rtl="1">
              <a:buFont typeface="+mj-lt"/>
              <a:buAutoNum type="arabicParenR"/>
            </a:pP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العوامل المؤثرة في القدرة الشرائية للمستهلك كالدخل وتوزيعه. </a:t>
            </a:r>
            <a:r>
              <a:rPr lang="ar-BH" sz="3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(البيئة الاقتصادية)</a:t>
            </a:r>
          </a:p>
          <a:p>
            <a:pPr marL="744538" indent="-520700" algn="r" rtl="1">
              <a:buFont typeface="+mj-lt"/>
              <a:buAutoNum type="arabicParenR"/>
            </a:pP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التطورات التكنولوجية على الهواتف النقالة. </a:t>
            </a:r>
            <a:r>
              <a:rPr lang="ar-BH" sz="3200" b="1" dirty="0">
                <a:solidFill>
                  <a:srgbClr val="1F4E7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(البيئة التكنولوجية)</a:t>
            </a:r>
          </a:p>
          <a:p>
            <a:pPr marL="744538" indent="-520700" algn="r" rtl="1">
              <a:buFont typeface="+mj-lt"/>
              <a:buAutoNum type="arabicParenR"/>
            </a:pP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المصادر الأولية للمواد الخام الموجودة في الطبيعة.  </a:t>
            </a:r>
            <a:r>
              <a:rPr lang="ar-BH" sz="3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(البيئة الطبيعية)</a:t>
            </a:r>
          </a:p>
          <a:p>
            <a:pPr marL="744538" indent="-520700" algn="r" rtl="1">
              <a:buFont typeface="+mj-lt"/>
              <a:buAutoNum type="arabicParenR"/>
            </a:pP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المتغيرات المحيطة بالمشروع من قوانين وسياسة. </a:t>
            </a:r>
            <a:r>
              <a:rPr lang="ar-BH" sz="3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(البيئة السياسية والقانونية)</a:t>
            </a:r>
            <a:endParaRPr lang="ar-SA" sz="32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xmlns="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50D36F23-935F-45D3-83DD-19116B599864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222914" y="650764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0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xmlns="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364343"/>
            <a:ext cx="5623560" cy="4005943"/>
          </a:xfrm>
          <a:prstGeom prst="rect">
            <a:avLst/>
          </a:prstGeom>
        </p:spPr>
      </p:pic>
      <p:sp>
        <p:nvSpPr>
          <p:cNvPr id="5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222914" y="650764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7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:a16="http://schemas.microsoft.com/office/drawing/2014/main" xmlns="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35" y="1050470"/>
            <a:ext cx="5216730" cy="4757059"/>
          </a:xfrm>
          <a:prstGeom prst="rect">
            <a:avLst/>
          </a:prstGeom>
        </p:spPr>
      </p:pic>
      <p:sp>
        <p:nvSpPr>
          <p:cNvPr id="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222914" y="650764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8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xmlns="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364343"/>
            <a:ext cx="5623560" cy="4005943"/>
          </a:xfrm>
          <a:prstGeom prst="rect">
            <a:avLst/>
          </a:prstGeom>
        </p:spPr>
      </p:pic>
      <p:sp>
        <p:nvSpPr>
          <p:cNvPr id="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222914" y="650764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4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:a16="http://schemas.microsoft.com/office/drawing/2014/main" xmlns="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35" y="1050470"/>
            <a:ext cx="5216730" cy="4757059"/>
          </a:xfrm>
          <a:prstGeom prst="rect">
            <a:avLst/>
          </a:prstGeom>
        </p:spPr>
      </p:pic>
      <p:sp>
        <p:nvSpPr>
          <p:cNvPr id="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222914" y="650764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5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xmlns="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123448"/>
            <a:ext cx="5623560" cy="40059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F92A38-FC4D-4837-8539-29C52E494B05}"/>
              </a:ext>
            </a:extLst>
          </p:cNvPr>
          <p:cNvSpPr txBox="1"/>
          <p:nvPr/>
        </p:nvSpPr>
        <p:spPr>
          <a:xfrm>
            <a:off x="2017059" y="5240887"/>
            <a:ext cx="8337175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595563" indent="-2595563" algn="just" rtl="1"/>
            <a:r>
              <a:rPr lang="ar-BH" sz="3200" b="1" dirty="0" smtClean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 الصحيحة: 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التصنيف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أساس </a:t>
            </a:r>
            <a:r>
              <a:rPr lang="ar-BH" sz="32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التجزئة الديموغرافية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يتضمن (الحالة الاجتماعية – التعليم – المهنة)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222914" y="650764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8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:a16="http://schemas.microsoft.com/office/drawing/2014/main" xmlns="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35" y="1050470"/>
            <a:ext cx="5216730" cy="4757059"/>
          </a:xfrm>
          <a:prstGeom prst="rect">
            <a:avLst/>
          </a:prstGeom>
        </p:spPr>
      </p:pic>
      <p:sp>
        <p:nvSpPr>
          <p:cNvPr id="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222914" y="650764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2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1849E94-9CB6-49E7-9ABC-71E9908F07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17" t="18148" r="35000" b="15152"/>
          <a:stretch/>
        </p:blipFill>
        <p:spPr>
          <a:xfrm>
            <a:off x="230548" y="2425578"/>
            <a:ext cx="2558658" cy="36735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مستطيل مستدير الزوايا 5"/>
          <p:cNvSpPr/>
          <p:nvPr/>
        </p:nvSpPr>
        <p:spPr>
          <a:xfrm>
            <a:off x="3018670" y="2603353"/>
            <a:ext cx="9768840" cy="3340618"/>
          </a:xfrm>
          <a:prstGeom prst="roundRect">
            <a:avLst>
              <a:gd name="adj" fmla="val 2893"/>
            </a:avLst>
          </a:prstGeom>
          <a:solidFill>
            <a:srgbClr val="F7931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Google Shape;221;p14">
            <a:extLst>
              <a:ext uri="{FF2B5EF4-FFF2-40B4-BE49-F238E27FC236}">
                <a16:creationId xmlns:a16="http://schemas.microsoft.com/office/drawing/2014/main" xmlns="" id="{279A38AC-65AE-4B6F-A1B0-AD0B5116166B}"/>
              </a:ext>
            </a:extLst>
          </p:cNvPr>
          <p:cNvSpPr txBox="1">
            <a:spLocks/>
          </p:cNvSpPr>
          <p:nvPr/>
        </p:nvSpPr>
        <p:spPr>
          <a:xfrm>
            <a:off x="2935436" y="3280305"/>
            <a:ext cx="9935307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6600" dirty="0">
                <a:solidFill>
                  <a:srgbClr val="3A616A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البيئة التسويقية (1)</a:t>
            </a:r>
            <a:endParaRPr lang="en-US" sz="6600" dirty="0">
              <a:solidFill>
                <a:srgbClr val="3A616A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8" name="Google Shape;222;p14">
            <a:extLst>
              <a:ext uri="{FF2B5EF4-FFF2-40B4-BE49-F238E27FC236}">
                <a16:creationId xmlns:a16="http://schemas.microsoft.com/office/drawing/2014/main" xmlns="" id="{6CE6E763-DF88-4316-B12D-F9A5C2913CBA}"/>
              </a:ext>
            </a:extLst>
          </p:cNvPr>
          <p:cNvSpPr txBox="1">
            <a:spLocks/>
          </p:cNvSpPr>
          <p:nvPr/>
        </p:nvSpPr>
        <p:spPr>
          <a:xfrm>
            <a:off x="4729887" y="4407238"/>
            <a:ext cx="4819247" cy="78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spcBef>
                <a:spcPts val="0"/>
              </a:spcBef>
              <a:spcAft>
                <a:spcPts val="1000"/>
              </a:spcAft>
            </a:pPr>
            <a:r>
              <a:rPr lang="ar-BH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تعريف البيئة العامة.</a:t>
            </a:r>
          </a:p>
          <a:p>
            <a:pPr algn="r" rtl="1">
              <a:spcBef>
                <a:spcPts val="0"/>
              </a:spcBef>
              <a:spcAft>
                <a:spcPts val="1000"/>
              </a:spcAft>
            </a:pPr>
            <a:r>
              <a:rPr lang="ar-BH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عوامل البيئة الداخلية.</a:t>
            </a:r>
          </a:p>
          <a:p>
            <a:pPr algn="r" rtl="1">
              <a:spcBef>
                <a:spcPts val="0"/>
              </a:spcBef>
              <a:spcAft>
                <a:spcPts val="1000"/>
              </a:spcAft>
            </a:pPr>
            <a:r>
              <a:rPr lang="ar-BH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عوامل البيئة الخارجية.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CEDEC22-1F28-4C8C-BF02-37F27CF7C1FE}"/>
              </a:ext>
            </a:extLst>
          </p:cNvPr>
          <p:cNvSpPr/>
          <p:nvPr/>
        </p:nvSpPr>
        <p:spPr>
          <a:xfrm>
            <a:off x="233332" y="5579305"/>
            <a:ext cx="2555874" cy="461665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الصفحات </a:t>
            </a:r>
            <a:r>
              <a:rPr lang="ar-BH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27-33</a:t>
            </a:r>
            <a:endParaRPr 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" name="مستطيل 7">
            <a:extLst>
              <a:ext uri="{FF2B5EF4-FFF2-40B4-BE49-F238E27FC236}">
                <a16:creationId xmlns:a16="http://schemas.microsoft.com/office/drawing/2014/main" xmlns="" id="{E823FB1C-1C89-4AAF-8C9A-6325A60C6658}"/>
              </a:ext>
            </a:extLst>
          </p:cNvPr>
          <p:cNvSpPr/>
          <p:nvPr/>
        </p:nvSpPr>
        <p:spPr>
          <a:xfrm>
            <a:off x="6904470" y="2592903"/>
            <a:ext cx="24833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cap="none" spc="0" dirty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cs typeface="PT Bold Heading" panose="02010400000000000000" pitchFamily="2" charset="-78"/>
              </a:rPr>
              <a:t>الفصل </a:t>
            </a:r>
            <a:r>
              <a:rPr lang="ar-BH" sz="3600" cap="none" spc="0" dirty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cs typeface="PT Bold Heading" panose="02010400000000000000" pitchFamily="2" charset="-78"/>
              </a:rPr>
              <a:t>الثالث</a:t>
            </a:r>
            <a:endParaRPr lang="ar-SA" sz="4800" cap="none" spc="0" dirty="0">
              <a:ln>
                <a:solidFill>
                  <a:srgbClr val="3A616A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pic>
        <p:nvPicPr>
          <p:cNvPr id="1026" name="Picture 2" descr="Long Term Care Market Research | LTC Marketing | Paradigm LTC">
            <a:extLst>
              <a:ext uri="{FF2B5EF4-FFF2-40B4-BE49-F238E27FC236}">
                <a16:creationId xmlns:a16="http://schemas.microsoft.com/office/drawing/2014/main" xmlns="" id="{C17B5CA9-4198-46C6-9A3D-6CB89B6A1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380" y="38224"/>
            <a:ext cx="3605285" cy="251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222914" y="650764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90452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xmlns="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364343"/>
            <a:ext cx="5623560" cy="4005943"/>
          </a:xfrm>
          <a:prstGeom prst="rect">
            <a:avLst/>
          </a:prstGeom>
        </p:spPr>
      </p:pic>
      <p:sp>
        <p:nvSpPr>
          <p:cNvPr id="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222914" y="650764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4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:a16="http://schemas.microsoft.com/office/drawing/2014/main" xmlns="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35" y="1050470"/>
            <a:ext cx="5216730" cy="4757059"/>
          </a:xfrm>
          <a:prstGeom prst="rect">
            <a:avLst/>
          </a:prstGeom>
        </p:spPr>
      </p:pic>
      <p:sp>
        <p:nvSpPr>
          <p:cNvPr id="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222914" y="650764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3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49022" y="1335539"/>
            <a:ext cx="11936960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266700" algn="r" rtl="1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يُتَوَقَع من الطالب بعد الانتهاء من هذا الدرس أن:</a:t>
            </a:r>
          </a:p>
          <a:p>
            <a:pPr marL="266700" algn="r" rtl="1"/>
            <a:endParaRPr lang="ar-SA" sz="32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81050" indent="-514350" algn="r" rtl="1">
              <a:buFont typeface="+mj-lt"/>
              <a:buAutoNum type="arabicPeriod"/>
            </a:pPr>
            <a:r>
              <a:rPr lang="ar-SA" sz="3200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يعرف مفهوم </a:t>
            </a:r>
            <a:r>
              <a:rPr lang="ar-BH" sz="3200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</a:t>
            </a:r>
            <a:r>
              <a:rPr lang="ar-SA" sz="3200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781050" indent="-514350" algn="r" rtl="1">
              <a:buFont typeface="+mj-lt"/>
              <a:buAutoNum type="arabicPeriod"/>
            </a:pPr>
            <a:endParaRPr lang="ar-SA" sz="32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81050" indent="-514350" algn="r" rtl="1">
              <a:buFont typeface="+mj-lt"/>
              <a:buAutoNum type="arabicPeriod"/>
            </a:pPr>
            <a:r>
              <a:rPr lang="ar-BH" sz="3200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يقارن بين البيئة الداخلية والخارجية</a:t>
            </a:r>
            <a:r>
              <a:rPr lang="ar-SA" sz="3200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781050" indent="-514350" algn="r" rtl="1">
              <a:buFont typeface="+mj-lt"/>
              <a:buAutoNum type="arabicPeriod"/>
            </a:pPr>
            <a:endParaRPr lang="ar-SA" sz="32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81050" indent="-514350" algn="r" rtl="1">
              <a:buFont typeface="+mj-lt"/>
              <a:buAutoNum type="arabicPeriod"/>
            </a:pPr>
            <a:r>
              <a:rPr lang="ar-SA" sz="3200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يعطي أمثلة على العوامل </a:t>
            </a:r>
            <a:r>
              <a:rPr lang="ar-BH" sz="3200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الخارجية</a:t>
            </a:r>
            <a:r>
              <a:rPr lang="ar-SA" sz="3200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781050" indent="-514350" algn="r" rtl="1">
              <a:buFont typeface="+mj-lt"/>
              <a:buAutoNum type="arabicPeriod"/>
            </a:pPr>
            <a:endParaRPr lang="ar-SA" sz="32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66700" algn="r" rtl="1"/>
            <a:r>
              <a:rPr lang="ar-SA" sz="3200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266700" algn="r" rtl="1"/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66700" algn="r" rtl="1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722615" y="255539"/>
            <a:ext cx="36679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أهداف الدرس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29" name="Shape 631">
            <a:extLst>
              <a:ext uri="{FF2B5EF4-FFF2-40B4-BE49-F238E27FC236}">
                <a16:creationId xmlns:a16="http://schemas.microsoft.com/office/drawing/2014/main" xmlns="" id="{9DE0399B-6A40-495E-B773-BA7B46FB702D}"/>
              </a:ext>
            </a:extLst>
          </p:cNvPr>
          <p:cNvGrpSpPr/>
          <p:nvPr/>
        </p:nvGrpSpPr>
        <p:grpSpPr>
          <a:xfrm flipH="1">
            <a:off x="11056602" y="302643"/>
            <a:ext cx="827524" cy="848823"/>
            <a:chOff x="5961125" y="1623900"/>
            <a:chExt cx="427450" cy="448175"/>
          </a:xfrm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xmlns="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xmlns="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xmlns="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xmlns="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xmlns="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xmlns="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xmlns="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13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رابط مستقيم 1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222914" y="650764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83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/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>
              <a:lnSpc>
                <a:spcPct val="90000"/>
              </a:lnSpc>
              <a:spcBef>
                <a:spcPts val="1000"/>
              </a:spcBef>
            </a:pPr>
            <a:r>
              <a:rPr lang="ar-BH" sz="36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أهم تقسيمات البيئة الشائعة:</a:t>
            </a:r>
          </a:p>
          <a:p>
            <a:pPr marL="514350" lvl="0" indent="-514350" algn="r" rtl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التقسيم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بيئة داخلية وبيئة خارجية.</a:t>
            </a:r>
          </a:p>
          <a:p>
            <a:pPr marL="514350" lvl="0" indent="-514350" algn="r" rtl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التقسيم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بيئة جزئية وبيئة كلية.</a:t>
            </a:r>
          </a:p>
          <a:p>
            <a:pPr algn="just" rtl="1"/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631718" y="286674"/>
            <a:ext cx="29209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تعريف البيئة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:a16="http://schemas.microsoft.com/office/drawing/2014/main" xmlns="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:a16="http://schemas.microsoft.com/office/drawing/2014/main" xmlns="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:a16="http://schemas.microsoft.com/office/drawing/2014/main" xmlns="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:a16="http://schemas.microsoft.com/office/drawing/2014/main" xmlns="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:a16="http://schemas.microsoft.com/office/drawing/2014/main" xmlns="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:a16="http://schemas.microsoft.com/office/drawing/2014/main" xmlns="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:a16="http://schemas.microsoft.com/office/drawing/2014/main" xmlns="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:a16="http://schemas.microsoft.com/office/drawing/2014/main" xmlns="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:a16="http://schemas.microsoft.com/office/drawing/2014/main" xmlns="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:a16="http://schemas.microsoft.com/office/drawing/2014/main" xmlns="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:a16="http://schemas.microsoft.com/office/drawing/2014/main" xmlns="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:a16="http://schemas.microsoft.com/office/drawing/2014/main" xmlns="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:a16="http://schemas.microsoft.com/office/drawing/2014/main" xmlns="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:a16="http://schemas.microsoft.com/office/drawing/2014/main" xmlns="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:a16="http://schemas.microsoft.com/office/drawing/2014/main" xmlns="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D423D89-EABD-43EF-96BE-C6CA2448C67A}"/>
              </a:ext>
            </a:extLst>
          </p:cNvPr>
          <p:cNvSpPr/>
          <p:nvPr/>
        </p:nvSpPr>
        <p:spPr>
          <a:xfrm>
            <a:off x="323558" y="1561384"/>
            <a:ext cx="11593832" cy="987633"/>
          </a:xfrm>
          <a:prstGeom prst="roundRect">
            <a:avLst>
              <a:gd name="adj" fmla="val 12184"/>
            </a:avLst>
          </a:prstGeom>
          <a:solidFill>
            <a:srgbClr val="A2B96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308100" indent="-1308100" algn="r" rtl="1"/>
            <a:r>
              <a:rPr lang="ar-BH" sz="3200" b="1" dirty="0">
                <a:solidFill>
                  <a:srgbClr val="C1301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البيئة: 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الأشياء الكلية التي تحيط بالشئ وبالنسبة إلى المنظمة بأنها كل شئ يحيط بها.</a:t>
            </a:r>
            <a:endParaRPr lang="ar-SA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21E1B6C0-B179-4DCB-9136-31E4A3BF340B}"/>
              </a:ext>
            </a:extLst>
          </p:cNvPr>
          <p:cNvSpPr/>
          <p:nvPr/>
        </p:nvSpPr>
        <p:spPr>
          <a:xfrm>
            <a:off x="345215" y="2788333"/>
            <a:ext cx="11593832" cy="1096076"/>
          </a:xfrm>
          <a:prstGeom prst="roundRect">
            <a:avLst>
              <a:gd name="adj" fmla="val 12184"/>
            </a:avLst>
          </a:prstGeom>
          <a:solidFill>
            <a:srgbClr val="A2B96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222500" indent="-2222500" algn="just" rtl="1"/>
            <a:r>
              <a:rPr lang="ar-BH" sz="3200" b="1" dirty="0">
                <a:solidFill>
                  <a:srgbClr val="C1301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التسويقية: 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المحيط والظروف والعوامل الداخلية والخارجية للمنظمة التي تؤثر في نشاطها التسويقي وتتأثر به.</a:t>
            </a:r>
            <a:endParaRPr lang="ar-SA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194" name="Picture 2" descr="Marketing Environment Definition, Explanation, Components, &amp; Importance">
            <a:extLst>
              <a:ext uri="{FF2B5EF4-FFF2-40B4-BE49-F238E27FC236}">
                <a16:creationId xmlns:a16="http://schemas.microsoft.com/office/drawing/2014/main" xmlns="" id="{AADE54B0-5C85-4E08-9F63-90A5FF5A5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57" y="4114206"/>
            <a:ext cx="3090203" cy="215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رابط مستقيم 32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222914" y="650764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pic>
        <p:nvPicPr>
          <p:cNvPr id="3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47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283785" y="1366663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lvl="0" indent="-514350" algn="r" rtl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endParaRPr lang="en-US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4287711" y="321903"/>
            <a:ext cx="69557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عوامل البيئة الداخلية والخارجية</a:t>
            </a:r>
            <a:endParaRPr lang="en-US" sz="4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:a16="http://schemas.microsoft.com/office/drawing/2014/main" xmlns="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:a16="http://schemas.microsoft.com/office/drawing/2014/main" xmlns="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:a16="http://schemas.microsoft.com/office/drawing/2014/main" xmlns="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:a16="http://schemas.microsoft.com/office/drawing/2014/main" xmlns="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:a16="http://schemas.microsoft.com/office/drawing/2014/main" xmlns="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:a16="http://schemas.microsoft.com/office/drawing/2014/main" xmlns="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:a16="http://schemas.microsoft.com/office/drawing/2014/main" xmlns="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:a16="http://schemas.microsoft.com/office/drawing/2014/main" xmlns="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:a16="http://schemas.microsoft.com/office/drawing/2014/main" xmlns="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:a16="http://schemas.microsoft.com/office/drawing/2014/main" xmlns="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:a16="http://schemas.microsoft.com/office/drawing/2014/main" xmlns="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:a16="http://schemas.microsoft.com/office/drawing/2014/main" xmlns="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:a16="http://schemas.microsoft.com/office/drawing/2014/main" xmlns="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:a16="http://schemas.microsoft.com/office/drawing/2014/main" xmlns="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:a16="http://schemas.microsoft.com/office/drawing/2014/main" xmlns="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F61628E-7D78-4D30-B6BB-F135C3BB97BF}"/>
              </a:ext>
            </a:extLst>
          </p:cNvPr>
          <p:cNvSpPr/>
          <p:nvPr/>
        </p:nvSpPr>
        <p:spPr>
          <a:xfrm rot="16200000">
            <a:off x="1040698" y="1954061"/>
            <a:ext cx="4972836" cy="38703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ar-BH" sz="5400" b="1" cap="none" spc="0" dirty="0">
                <a:ln w="0"/>
                <a:solidFill>
                  <a:srgbClr val="436B7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عوامل البيئة الخارجية</a:t>
            </a:r>
            <a:endParaRPr lang="en-US" sz="5400" b="1" cap="none" spc="0" dirty="0">
              <a:ln w="0"/>
              <a:solidFill>
                <a:srgbClr val="436B7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2A93194-A5B2-49D7-ABE1-B1903F9D21EB}"/>
              </a:ext>
            </a:extLst>
          </p:cNvPr>
          <p:cNvSpPr/>
          <p:nvPr/>
        </p:nvSpPr>
        <p:spPr>
          <a:xfrm rot="5400000">
            <a:off x="6647046" y="2571221"/>
            <a:ext cx="4972836" cy="28018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ar-BH" sz="5400" b="1" cap="none" spc="0" dirty="0">
                <a:ln w="0"/>
                <a:solidFill>
                  <a:srgbClr val="436B7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عوامل البيئة الخارجية</a:t>
            </a:r>
            <a:endParaRPr lang="en-US" sz="5400" b="1" cap="none" spc="0" dirty="0">
              <a:ln w="0"/>
              <a:solidFill>
                <a:srgbClr val="436B7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8" name="Picture 4" descr="Súbor:Office building icon.png –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326" y="2196957"/>
            <a:ext cx="3680199" cy="368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مجموعة 26"/>
          <p:cNvGrpSpPr/>
          <p:nvPr/>
        </p:nvGrpSpPr>
        <p:grpSpPr>
          <a:xfrm>
            <a:off x="8695101" y="3283731"/>
            <a:ext cx="1412202" cy="1412202"/>
            <a:chOff x="6417249" y="1839840"/>
            <a:chExt cx="1412202" cy="1412202"/>
          </a:xfrm>
          <a:scene3d>
            <a:camera prst="orthographicFront"/>
            <a:lightRig rig="flat" dir="t"/>
          </a:scene3d>
        </p:grpSpPr>
        <p:sp>
          <p:nvSpPr>
            <p:cNvPr id="33" name="شكل بيضاوي 32"/>
            <p:cNvSpPr/>
            <p:nvPr/>
          </p:nvSpPr>
          <p:spPr>
            <a:xfrm>
              <a:off x="6417249" y="1839840"/>
              <a:ext cx="1412202" cy="1412202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4" name="شكل بيضاوي 4"/>
            <p:cNvSpPr/>
            <p:nvPr/>
          </p:nvSpPr>
          <p:spPr>
            <a:xfrm>
              <a:off x="6436179" y="1946067"/>
              <a:ext cx="1393272" cy="12438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BH" sz="2400" b="1" kern="1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البيئة التكونولوجية</a:t>
              </a:r>
              <a:endParaRPr lang="en-US" sz="2400" b="1" kern="1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5" name="مجموعة 34"/>
          <p:cNvGrpSpPr/>
          <p:nvPr/>
        </p:nvGrpSpPr>
        <p:grpSpPr>
          <a:xfrm>
            <a:off x="1909035" y="3183147"/>
            <a:ext cx="1412202" cy="1412202"/>
            <a:chOff x="3208624" y="504"/>
            <a:chExt cx="1412202" cy="1412202"/>
          </a:xfrm>
          <a:scene3d>
            <a:camera prst="orthographicFront"/>
            <a:lightRig rig="flat" dir="t"/>
          </a:scene3d>
        </p:grpSpPr>
        <p:sp>
          <p:nvSpPr>
            <p:cNvPr id="36" name="شكل بيضاوي 35"/>
            <p:cNvSpPr/>
            <p:nvPr/>
          </p:nvSpPr>
          <p:spPr>
            <a:xfrm>
              <a:off x="3208624" y="504"/>
              <a:ext cx="1412202" cy="1412202"/>
            </a:xfrm>
            <a:prstGeom prst="ellipse">
              <a:avLst/>
            </a:prstGeom>
            <a:solidFill>
              <a:srgbClr val="7030A0">
                <a:alpha val="50000"/>
              </a:srgb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7" name="شكل بيضاوي 4"/>
            <p:cNvSpPr/>
            <p:nvPr/>
          </p:nvSpPr>
          <p:spPr>
            <a:xfrm>
              <a:off x="3415436" y="207316"/>
              <a:ext cx="998578" cy="9985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BH" sz="2400" b="1" kern="1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البيئة السياسية</a:t>
              </a:r>
              <a:endParaRPr lang="en-US" sz="2400" b="1" kern="1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8" name="مجموعة 37"/>
          <p:cNvGrpSpPr/>
          <p:nvPr/>
        </p:nvGrpSpPr>
        <p:grpSpPr>
          <a:xfrm>
            <a:off x="7889305" y="1423562"/>
            <a:ext cx="1412202" cy="1412202"/>
            <a:chOff x="4801537" y="2759509"/>
            <a:chExt cx="1412202" cy="1412202"/>
          </a:xfrm>
          <a:scene3d>
            <a:camera prst="orthographicFront"/>
            <a:lightRig rig="flat" dir="t"/>
          </a:scene3d>
        </p:grpSpPr>
        <p:sp>
          <p:nvSpPr>
            <p:cNvPr id="39" name="شكل بيضاوي 38"/>
            <p:cNvSpPr/>
            <p:nvPr/>
          </p:nvSpPr>
          <p:spPr>
            <a:xfrm>
              <a:off x="4801537" y="2759509"/>
              <a:ext cx="1412202" cy="1412202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0" name="شكل بيضاوي 4"/>
            <p:cNvSpPr/>
            <p:nvPr/>
          </p:nvSpPr>
          <p:spPr>
            <a:xfrm>
              <a:off x="4943722" y="2908628"/>
              <a:ext cx="1143887" cy="10966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BH" sz="2400" b="1" kern="1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البيئة الاجتماعية والثقافية</a:t>
              </a:r>
              <a:endParaRPr lang="en-US" sz="2400" b="1" kern="1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1" name="مجموعة 40"/>
          <p:cNvGrpSpPr/>
          <p:nvPr/>
        </p:nvGrpSpPr>
        <p:grpSpPr>
          <a:xfrm>
            <a:off x="2835841" y="1436035"/>
            <a:ext cx="1412202" cy="1412202"/>
            <a:chOff x="1615712" y="920172"/>
            <a:chExt cx="1412202" cy="1412202"/>
          </a:xfrm>
          <a:scene3d>
            <a:camera prst="orthographicFront"/>
            <a:lightRig rig="flat" dir="t"/>
          </a:scene3d>
        </p:grpSpPr>
        <p:sp>
          <p:nvSpPr>
            <p:cNvPr id="42" name="شكل بيضاوي 41"/>
            <p:cNvSpPr/>
            <p:nvPr/>
          </p:nvSpPr>
          <p:spPr>
            <a:xfrm>
              <a:off x="1615712" y="920172"/>
              <a:ext cx="1412202" cy="1412202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3" name="شكل بيضاوي 4"/>
            <p:cNvSpPr/>
            <p:nvPr/>
          </p:nvSpPr>
          <p:spPr>
            <a:xfrm>
              <a:off x="1615712" y="1126984"/>
              <a:ext cx="1403490" cy="9985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BH" sz="2400" b="1" kern="1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البيئة الديموغرافية</a:t>
              </a:r>
              <a:endParaRPr lang="en-US" sz="2400" b="1" kern="1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7" name="مجموعة 46"/>
          <p:cNvGrpSpPr/>
          <p:nvPr/>
        </p:nvGrpSpPr>
        <p:grpSpPr>
          <a:xfrm>
            <a:off x="2690832" y="4999632"/>
            <a:ext cx="1412202" cy="1412202"/>
            <a:chOff x="3208624" y="3679177"/>
            <a:chExt cx="1412202" cy="1412202"/>
          </a:xfrm>
          <a:scene3d>
            <a:camera prst="orthographicFront"/>
            <a:lightRig rig="flat" dir="t"/>
          </a:scene3d>
        </p:grpSpPr>
        <p:sp>
          <p:nvSpPr>
            <p:cNvPr id="48" name="شكل بيضاوي 47"/>
            <p:cNvSpPr/>
            <p:nvPr/>
          </p:nvSpPr>
          <p:spPr>
            <a:xfrm>
              <a:off x="3208624" y="3679177"/>
              <a:ext cx="1412202" cy="1412202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9" name="شكل بيضاوي 4"/>
            <p:cNvSpPr/>
            <p:nvPr/>
          </p:nvSpPr>
          <p:spPr>
            <a:xfrm>
              <a:off x="3415436" y="3885989"/>
              <a:ext cx="998578" cy="9985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BH" sz="2400" b="1" kern="1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البيئة القانونية</a:t>
              </a:r>
              <a:endParaRPr lang="en-US" sz="2400" b="1" kern="1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50" name="مجموعة 49"/>
          <p:cNvGrpSpPr/>
          <p:nvPr/>
        </p:nvGrpSpPr>
        <p:grpSpPr>
          <a:xfrm>
            <a:off x="3979979" y="1851836"/>
            <a:ext cx="4372990" cy="4370439"/>
            <a:chOff x="2502523" y="1133739"/>
            <a:chExt cx="2824404" cy="2824404"/>
          </a:xfrm>
          <a:scene3d>
            <a:camera prst="orthographicFront"/>
            <a:lightRig rig="flat" dir="t"/>
          </a:scene3d>
        </p:grpSpPr>
        <p:sp>
          <p:nvSpPr>
            <p:cNvPr id="51" name="شكل بيضاوي 50"/>
            <p:cNvSpPr/>
            <p:nvPr/>
          </p:nvSpPr>
          <p:spPr>
            <a:xfrm>
              <a:off x="2502523" y="1133739"/>
              <a:ext cx="2824404" cy="2824404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2" name="شكل بيضاوي 4"/>
            <p:cNvSpPr/>
            <p:nvPr/>
          </p:nvSpPr>
          <p:spPr>
            <a:xfrm>
              <a:off x="2916147" y="1547363"/>
              <a:ext cx="1997156" cy="19971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BH" sz="3200" b="1" kern="1200" dirty="0">
                  <a:latin typeface="Sakkal Majalla" panose="02000000000000000000" pitchFamily="2" charset="-78"/>
                  <a:cs typeface="PT Bold Heading" panose="02010400000000000000" pitchFamily="2" charset="-78"/>
                </a:rPr>
                <a:t>البيئة الداخلية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BH" sz="3200" b="1" kern="1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المزيج التسويقي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BH" sz="3200" b="1" kern="1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المهارات الإدارية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BH" sz="3200" b="1" kern="1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مصادر التمويل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BH" sz="3200" b="1" kern="1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التنظيم الداخلي</a:t>
              </a:r>
              <a:endParaRPr lang="en-US" sz="3200" b="1" kern="1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53" name="مجموعة 52"/>
          <p:cNvGrpSpPr/>
          <p:nvPr/>
        </p:nvGrpSpPr>
        <p:grpSpPr>
          <a:xfrm>
            <a:off x="7952024" y="5028151"/>
            <a:ext cx="1412202" cy="1412202"/>
            <a:chOff x="3208624" y="3679177"/>
            <a:chExt cx="1412202" cy="1412202"/>
          </a:xfrm>
          <a:solidFill>
            <a:srgbClr val="FF6600">
              <a:alpha val="50196"/>
            </a:srgbClr>
          </a:solidFill>
          <a:scene3d>
            <a:camera prst="orthographicFront"/>
            <a:lightRig rig="flat" dir="t"/>
          </a:scene3d>
        </p:grpSpPr>
        <p:sp>
          <p:nvSpPr>
            <p:cNvPr id="54" name="شكل بيضاوي 53"/>
            <p:cNvSpPr/>
            <p:nvPr/>
          </p:nvSpPr>
          <p:spPr>
            <a:xfrm>
              <a:off x="3208624" y="3679177"/>
              <a:ext cx="1412202" cy="1412202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5" name="شكل بيضاوي 4"/>
            <p:cNvSpPr/>
            <p:nvPr/>
          </p:nvSpPr>
          <p:spPr>
            <a:xfrm>
              <a:off x="3415436" y="3885989"/>
              <a:ext cx="998578" cy="998578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BH" sz="2400" b="1" kern="1200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البيئ</a:t>
              </a:r>
              <a:r>
                <a:rPr lang="ar-BH" sz="24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ة الطبيعية</a:t>
              </a:r>
              <a:endParaRPr lang="en-US" sz="2400" b="1" kern="12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5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رابط مستقيم 5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222914" y="650764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pic>
        <p:nvPicPr>
          <p:cNvPr id="5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02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868276" y="286674"/>
            <a:ext cx="41665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عوامل البيئة الداخلية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:a16="http://schemas.microsoft.com/office/drawing/2014/main" xmlns="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:a16="http://schemas.microsoft.com/office/drawing/2014/main" xmlns="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:a16="http://schemas.microsoft.com/office/drawing/2014/main" xmlns="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:a16="http://schemas.microsoft.com/office/drawing/2014/main" xmlns="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:a16="http://schemas.microsoft.com/office/drawing/2014/main" xmlns="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:a16="http://schemas.microsoft.com/office/drawing/2014/main" xmlns="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:a16="http://schemas.microsoft.com/office/drawing/2014/main" xmlns="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:a16="http://schemas.microsoft.com/office/drawing/2014/main" xmlns="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:a16="http://schemas.microsoft.com/office/drawing/2014/main" xmlns="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:a16="http://schemas.microsoft.com/office/drawing/2014/main" xmlns="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:a16="http://schemas.microsoft.com/office/drawing/2014/main" xmlns="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:a16="http://schemas.microsoft.com/office/drawing/2014/main" xmlns="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:a16="http://schemas.microsoft.com/office/drawing/2014/main" xmlns="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:a16="http://schemas.microsoft.com/office/drawing/2014/main" xmlns="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:a16="http://schemas.microsoft.com/office/drawing/2014/main" xmlns="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CBBC1B2-5E97-458D-A9AD-86460517DBB9}"/>
              </a:ext>
            </a:extLst>
          </p:cNvPr>
          <p:cNvSpPr/>
          <p:nvPr/>
        </p:nvSpPr>
        <p:spPr>
          <a:xfrm>
            <a:off x="7624689" y="2552019"/>
            <a:ext cx="4246666" cy="2658924"/>
          </a:xfrm>
          <a:prstGeom prst="roundRect">
            <a:avLst>
              <a:gd name="adj" fmla="val 3719"/>
            </a:avLst>
          </a:prstGeom>
          <a:solidFill>
            <a:srgbClr val="A2B96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ar-BH" sz="3200" b="1" dirty="0">
                <a:solidFill>
                  <a:srgbClr val="C1301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عبارة عن عوامل وثيقة الصلة بالمنظمة، وتكون في الغالب تحت سيطرتها بمعنى أن المنظمة قادرة على التحكم بها، وإخضاعها لسياساتها وبرامجها.</a:t>
            </a:r>
            <a:endParaRPr lang="ar-SA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4" name="Ellipse 256">
            <a:extLst>
              <a:ext uri="{FF2B5EF4-FFF2-40B4-BE49-F238E27FC236}">
                <a16:creationId xmlns:a16="http://schemas.microsoft.com/office/drawing/2014/main" xmlns="" id="{10F822D1-F5FC-43D5-A5A5-F69AEDDC80D1}"/>
              </a:ext>
            </a:extLst>
          </p:cNvPr>
          <p:cNvGrpSpPr>
            <a:grpSpLocks/>
          </p:cNvGrpSpPr>
          <p:nvPr/>
        </p:nvGrpSpPr>
        <p:grpSpPr bwMode="auto">
          <a:xfrm>
            <a:off x="1464488" y="5740619"/>
            <a:ext cx="4427537" cy="647824"/>
            <a:chOff x="4712208" y="4803648"/>
            <a:chExt cx="2822448" cy="621792"/>
          </a:xfrm>
        </p:grpSpPr>
        <p:pic>
          <p:nvPicPr>
            <p:cNvPr id="35" name="Ellipse 256">
              <a:extLst>
                <a:ext uri="{FF2B5EF4-FFF2-40B4-BE49-F238E27FC236}">
                  <a16:creationId xmlns:a16="http://schemas.microsoft.com/office/drawing/2014/main" xmlns="" id="{76E5B4BB-2513-4292-9320-47959F51396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lum brigh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208" y="4803648"/>
              <a:ext cx="2822448" cy="6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369">
              <a:extLst>
                <a:ext uri="{FF2B5EF4-FFF2-40B4-BE49-F238E27FC236}">
                  <a16:creationId xmlns:a16="http://schemas.microsoft.com/office/drawing/2014/main" xmlns="" id="{834AB1B1-5036-4E34-A76B-C9DAD77BA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9610" y="4897422"/>
              <a:ext cx="1985245" cy="43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noProof="1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37" name="Freeform 21">
            <a:extLst>
              <a:ext uri="{FF2B5EF4-FFF2-40B4-BE49-F238E27FC236}">
                <a16:creationId xmlns:a16="http://schemas.microsoft.com/office/drawing/2014/main" xmlns="" id="{4A9DAF1A-498C-42C6-9E5A-F73C3D2AFCBD}"/>
              </a:ext>
            </a:extLst>
          </p:cNvPr>
          <p:cNvSpPr>
            <a:spLocks/>
          </p:cNvSpPr>
          <p:nvPr/>
        </p:nvSpPr>
        <p:spPr bwMode="auto">
          <a:xfrm>
            <a:off x="3724294" y="1420711"/>
            <a:ext cx="2176463" cy="2176463"/>
          </a:xfrm>
          <a:custGeom>
            <a:avLst/>
            <a:gdLst>
              <a:gd name="connsiteX0" fmla="*/ 0 w 2176463"/>
              <a:gd name="connsiteY0" fmla="*/ 0 h 2176463"/>
              <a:gd name="connsiteX1" fmla="*/ 111125 w 2176463"/>
              <a:gd name="connsiteY1" fmla="*/ 3176 h 2176463"/>
              <a:gd name="connsiteX2" fmla="*/ 222250 w 2176463"/>
              <a:gd name="connsiteY2" fmla="*/ 11911 h 2176463"/>
              <a:gd name="connsiteX3" fmla="*/ 330200 w 2176463"/>
              <a:gd name="connsiteY3" fmla="*/ 25409 h 2176463"/>
              <a:gd name="connsiteX4" fmla="*/ 438944 w 2176463"/>
              <a:gd name="connsiteY4" fmla="*/ 43672 h 2176463"/>
              <a:gd name="connsiteX5" fmla="*/ 543719 w 2176463"/>
              <a:gd name="connsiteY5" fmla="*/ 68287 h 2176463"/>
              <a:gd name="connsiteX6" fmla="*/ 647700 w 2176463"/>
              <a:gd name="connsiteY6" fmla="*/ 98461 h 2176463"/>
              <a:gd name="connsiteX7" fmla="*/ 747713 w 2176463"/>
              <a:gd name="connsiteY7" fmla="*/ 132605 h 2176463"/>
              <a:gd name="connsiteX8" fmla="*/ 846932 w 2176463"/>
              <a:gd name="connsiteY8" fmla="*/ 172307 h 2176463"/>
              <a:gd name="connsiteX9" fmla="*/ 942975 w 2176463"/>
              <a:gd name="connsiteY9" fmla="*/ 214391 h 2176463"/>
              <a:gd name="connsiteX10" fmla="*/ 1037432 w 2176463"/>
              <a:gd name="connsiteY10" fmla="*/ 263621 h 2176463"/>
              <a:gd name="connsiteX11" fmla="*/ 1127919 w 2176463"/>
              <a:gd name="connsiteY11" fmla="*/ 315234 h 2176463"/>
              <a:gd name="connsiteX12" fmla="*/ 1216025 w 2176463"/>
              <a:gd name="connsiteY12" fmla="*/ 371611 h 2176463"/>
              <a:gd name="connsiteX13" fmla="*/ 1300957 w 2176463"/>
              <a:gd name="connsiteY13" fmla="*/ 432752 h 2176463"/>
              <a:gd name="connsiteX14" fmla="*/ 1383507 w 2176463"/>
              <a:gd name="connsiteY14" fmla="*/ 497069 h 2176463"/>
              <a:gd name="connsiteX15" fmla="*/ 1462882 w 2176463"/>
              <a:gd name="connsiteY15" fmla="*/ 565356 h 2176463"/>
              <a:gd name="connsiteX16" fmla="*/ 1539082 w 2176463"/>
              <a:gd name="connsiteY16" fmla="*/ 638408 h 2176463"/>
              <a:gd name="connsiteX17" fmla="*/ 1610519 w 2176463"/>
              <a:gd name="connsiteY17" fmla="*/ 713048 h 2176463"/>
              <a:gd name="connsiteX18" fmla="*/ 1679576 w 2176463"/>
              <a:gd name="connsiteY18" fmla="*/ 792452 h 2176463"/>
              <a:gd name="connsiteX19" fmla="*/ 1743076 w 2176463"/>
              <a:gd name="connsiteY19" fmla="*/ 875032 h 2176463"/>
              <a:gd name="connsiteX20" fmla="*/ 1804194 w 2176463"/>
              <a:gd name="connsiteY20" fmla="*/ 959994 h 2176463"/>
              <a:gd name="connsiteX21" fmla="*/ 1860551 w 2176463"/>
              <a:gd name="connsiteY21" fmla="*/ 1048927 h 2176463"/>
              <a:gd name="connsiteX22" fmla="*/ 1912144 w 2176463"/>
              <a:gd name="connsiteY22" fmla="*/ 1140241 h 2176463"/>
              <a:gd name="connsiteX23" fmla="*/ 1961357 w 2176463"/>
              <a:gd name="connsiteY23" fmla="*/ 1233144 h 2176463"/>
              <a:gd name="connsiteX24" fmla="*/ 2005807 w 2176463"/>
              <a:gd name="connsiteY24" fmla="*/ 1329223 h 2176463"/>
              <a:gd name="connsiteX25" fmla="*/ 2043907 w 2176463"/>
              <a:gd name="connsiteY25" fmla="*/ 1428478 h 2176463"/>
              <a:gd name="connsiteX26" fmla="*/ 2078832 w 2176463"/>
              <a:gd name="connsiteY26" fmla="*/ 1530115 h 2176463"/>
              <a:gd name="connsiteX27" fmla="*/ 2107407 w 2176463"/>
              <a:gd name="connsiteY27" fmla="*/ 1632546 h 2176463"/>
              <a:gd name="connsiteX28" fmla="*/ 2132013 w 2176463"/>
              <a:gd name="connsiteY28" fmla="*/ 1737359 h 2176463"/>
              <a:gd name="connsiteX29" fmla="*/ 2150269 w 2176463"/>
              <a:gd name="connsiteY29" fmla="*/ 1846143 h 2176463"/>
              <a:gd name="connsiteX30" fmla="*/ 2163763 w 2176463"/>
              <a:gd name="connsiteY30" fmla="*/ 1954132 h 2176463"/>
              <a:gd name="connsiteX31" fmla="*/ 2173288 w 2176463"/>
              <a:gd name="connsiteY31" fmla="*/ 2065298 h 2176463"/>
              <a:gd name="connsiteX32" fmla="*/ 2176463 w 2176463"/>
              <a:gd name="connsiteY32" fmla="*/ 2176463 h 2176463"/>
              <a:gd name="connsiteX33" fmla="*/ 783347 w 2176463"/>
              <a:gd name="connsiteY33" fmla="*/ 2176463 h 2176463"/>
              <a:gd name="connsiteX34" fmla="*/ 0 w 2176463"/>
              <a:gd name="connsiteY34" fmla="*/ 1393115 h 217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176463" h="2176463">
                <a:moveTo>
                  <a:pt x="0" y="0"/>
                </a:moveTo>
                <a:lnTo>
                  <a:pt x="111125" y="3176"/>
                </a:lnTo>
                <a:lnTo>
                  <a:pt x="222250" y="11911"/>
                </a:lnTo>
                <a:lnTo>
                  <a:pt x="330200" y="25409"/>
                </a:lnTo>
                <a:lnTo>
                  <a:pt x="438944" y="43672"/>
                </a:lnTo>
                <a:lnTo>
                  <a:pt x="543719" y="68287"/>
                </a:lnTo>
                <a:lnTo>
                  <a:pt x="647700" y="98461"/>
                </a:lnTo>
                <a:lnTo>
                  <a:pt x="747713" y="132605"/>
                </a:lnTo>
                <a:lnTo>
                  <a:pt x="846932" y="172307"/>
                </a:lnTo>
                <a:lnTo>
                  <a:pt x="942975" y="214391"/>
                </a:lnTo>
                <a:lnTo>
                  <a:pt x="1037432" y="263621"/>
                </a:lnTo>
                <a:lnTo>
                  <a:pt x="1127919" y="315234"/>
                </a:lnTo>
                <a:lnTo>
                  <a:pt x="1216025" y="371611"/>
                </a:lnTo>
                <a:lnTo>
                  <a:pt x="1300957" y="432752"/>
                </a:lnTo>
                <a:lnTo>
                  <a:pt x="1383507" y="497069"/>
                </a:lnTo>
                <a:lnTo>
                  <a:pt x="1462882" y="565356"/>
                </a:lnTo>
                <a:lnTo>
                  <a:pt x="1539082" y="638408"/>
                </a:lnTo>
                <a:lnTo>
                  <a:pt x="1610519" y="713048"/>
                </a:lnTo>
                <a:lnTo>
                  <a:pt x="1679576" y="792452"/>
                </a:lnTo>
                <a:lnTo>
                  <a:pt x="1743076" y="875032"/>
                </a:lnTo>
                <a:lnTo>
                  <a:pt x="1804194" y="959994"/>
                </a:lnTo>
                <a:lnTo>
                  <a:pt x="1860551" y="1048927"/>
                </a:lnTo>
                <a:lnTo>
                  <a:pt x="1912144" y="1140241"/>
                </a:lnTo>
                <a:lnTo>
                  <a:pt x="1961357" y="1233144"/>
                </a:lnTo>
                <a:lnTo>
                  <a:pt x="2005807" y="1329223"/>
                </a:lnTo>
                <a:lnTo>
                  <a:pt x="2043907" y="1428478"/>
                </a:lnTo>
                <a:lnTo>
                  <a:pt x="2078832" y="1530115"/>
                </a:lnTo>
                <a:lnTo>
                  <a:pt x="2107407" y="1632546"/>
                </a:lnTo>
                <a:lnTo>
                  <a:pt x="2132013" y="1737359"/>
                </a:lnTo>
                <a:lnTo>
                  <a:pt x="2150269" y="1846143"/>
                </a:lnTo>
                <a:lnTo>
                  <a:pt x="2163763" y="1954132"/>
                </a:lnTo>
                <a:lnTo>
                  <a:pt x="2173288" y="2065298"/>
                </a:lnTo>
                <a:lnTo>
                  <a:pt x="2176463" y="2176463"/>
                </a:lnTo>
                <a:lnTo>
                  <a:pt x="783347" y="2176463"/>
                </a:lnTo>
                <a:lnTo>
                  <a:pt x="0" y="1393115"/>
                </a:lnTo>
                <a:close/>
              </a:path>
            </a:pathLst>
          </a:custGeom>
          <a:solidFill>
            <a:srgbClr val="EC6E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" name="Freeform 22">
            <a:extLst>
              <a:ext uri="{FF2B5EF4-FFF2-40B4-BE49-F238E27FC236}">
                <a16:creationId xmlns:a16="http://schemas.microsoft.com/office/drawing/2014/main" xmlns="" id="{5A4F1132-9A70-4A0D-BE18-02074AF2996F}"/>
              </a:ext>
            </a:extLst>
          </p:cNvPr>
          <p:cNvSpPr>
            <a:spLocks/>
          </p:cNvSpPr>
          <p:nvPr/>
        </p:nvSpPr>
        <p:spPr bwMode="auto">
          <a:xfrm>
            <a:off x="3724294" y="3689249"/>
            <a:ext cx="2176463" cy="2174875"/>
          </a:xfrm>
          <a:custGeom>
            <a:avLst/>
            <a:gdLst>
              <a:gd name="connsiteX0" fmla="*/ 783348 w 2176463"/>
              <a:gd name="connsiteY0" fmla="*/ 0 h 2174875"/>
              <a:gd name="connsiteX1" fmla="*/ 2176463 w 2176463"/>
              <a:gd name="connsiteY1" fmla="*/ 0 h 2174875"/>
              <a:gd name="connsiteX2" fmla="*/ 2173288 w 2176463"/>
              <a:gd name="connsiteY2" fmla="*/ 111166 h 2174875"/>
              <a:gd name="connsiteX3" fmla="*/ 2163763 w 2176463"/>
              <a:gd name="connsiteY3" fmla="*/ 222331 h 2174875"/>
              <a:gd name="connsiteX4" fmla="*/ 2150269 w 2176463"/>
              <a:gd name="connsiteY4" fmla="*/ 330321 h 2174875"/>
              <a:gd name="connsiteX5" fmla="*/ 2132013 w 2176463"/>
              <a:gd name="connsiteY5" fmla="*/ 437516 h 2174875"/>
              <a:gd name="connsiteX6" fmla="*/ 2107407 w 2176463"/>
              <a:gd name="connsiteY6" fmla="*/ 543917 h 2174875"/>
              <a:gd name="connsiteX7" fmla="*/ 2078832 w 2176463"/>
              <a:gd name="connsiteY7" fmla="*/ 646349 h 2174875"/>
              <a:gd name="connsiteX8" fmla="*/ 2043907 w 2176463"/>
              <a:gd name="connsiteY8" fmla="*/ 747986 h 2174875"/>
              <a:gd name="connsiteX9" fmla="*/ 2005807 w 2176463"/>
              <a:gd name="connsiteY9" fmla="*/ 845653 h 2174875"/>
              <a:gd name="connsiteX10" fmla="*/ 1961357 w 2176463"/>
              <a:gd name="connsiteY10" fmla="*/ 943319 h 2174875"/>
              <a:gd name="connsiteX11" fmla="*/ 1912144 w 2176463"/>
              <a:gd name="connsiteY11" fmla="*/ 1036222 h 2174875"/>
              <a:gd name="connsiteX12" fmla="*/ 1860551 w 2176463"/>
              <a:gd name="connsiteY12" fmla="*/ 1127537 h 2174875"/>
              <a:gd name="connsiteX13" fmla="*/ 1804194 w 2176463"/>
              <a:gd name="connsiteY13" fmla="*/ 1216469 h 2174875"/>
              <a:gd name="connsiteX14" fmla="*/ 1743076 w 2176463"/>
              <a:gd name="connsiteY14" fmla="*/ 1301431 h 2174875"/>
              <a:gd name="connsiteX15" fmla="*/ 1679576 w 2176463"/>
              <a:gd name="connsiteY15" fmla="*/ 1384012 h 2174875"/>
              <a:gd name="connsiteX16" fmla="*/ 1610519 w 2176463"/>
              <a:gd name="connsiteY16" fmla="*/ 1463416 h 2174875"/>
              <a:gd name="connsiteX17" fmla="*/ 1539082 w 2176463"/>
              <a:gd name="connsiteY17" fmla="*/ 1538055 h 2174875"/>
              <a:gd name="connsiteX18" fmla="*/ 1462882 w 2176463"/>
              <a:gd name="connsiteY18" fmla="*/ 1611107 h 2174875"/>
              <a:gd name="connsiteX19" fmla="*/ 1383507 w 2176463"/>
              <a:gd name="connsiteY19" fmla="*/ 1677806 h 2174875"/>
              <a:gd name="connsiteX20" fmla="*/ 1300957 w 2176463"/>
              <a:gd name="connsiteY20" fmla="*/ 1743712 h 2174875"/>
              <a:gd name="connsiteX21" fmla="*/ 1216025 w 2176463"/>
              <a:gd name="connsiteY21" fmla="*/ 1804853 h 2174875"/>
              <a:gd name="connsiteX22" fmla="*/ 1127919 w 2176463"/>
              <a:gd name="connsiteY22" fmla="*/ 1861229 h 2174875"/>
              <a:gd name="connsiteX23" fmla="*/ 1037432 w 2176463"/>
              <a:gd name="connsiteY23" fmla="*/ 1912842 h 2174875"/>
              <a:gd name="connsiteX24" fmla="*/ 942975 w 2176463"/>
              <a:gd name="connsiteY24" fmla="*/ 1962073 h 2174875"/>
              <a:gd name="connsiteX25" fmla="*/ 846932 w 2176463"/>
              <a:gd name="connsiteY25" fmla="*/ 2004157 h 2174875"/>
              <a:gd name="connsiteX26" fmla="*/ 747713 w 2176463"/>
              <a:gd name="connsiteY26" fmla="*/ 2043859 h 2174875"/>
              <a:gd name="connsiteX27" fmla="*/ 647700 w 2176463"/>
              <a:gd name="connsiteY27" fmla="*/ 2078002 h 2174875"/>
              <a:gd name="connsiteX28" fmla="*/ 543719 w 2176463"/>
              <a:gd name="connsiteY28" fmla="*/ 2108176 h 2174875"/>
              <a:gd name="connsiteX29" fmla="*/ 438944 w 2176463"/>
              <a:gd name="connsiteY29" fmla="*/ 2131203 h 2174875"/>
              <a:gd name="connsiteX30" fmla="*/ 330200 w 2176463"/>
              <a:gd name="connsiteY30" fmla="*/ 2151054 h 2174875"/>
              <a:gd name="connsiteX31" fmla="*/ 222250 w 2176463"/>
              <a:gd name="connsiteY31" fmla="*/ 2164553 h 2174875"/>
              <a:gd name="connsiteX32" fmla="*/ 111125 w 2176463"/>
              <a:gd name="connsiteY32" fmla="*/ 2173287 h 2174875"/>
              <a:gd name="connsiteX33" fmla="*/ 0 w 2176463"/>
              <a:gd name="connsiteY33" fmla="*/ 2174875 h 2174875"/>
              <a:gd name="connsiteX34" fmla="*/ 0 w 2176463"/>
              <a:gd name="connsiteY34" fmla="*/ 783348 h 217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176463" h="2174875">
                <a:moveTo>
                  <a:pt x="783348" y="0"/>
                </a:moveTo>
                <a:lnTo>
                  <a:pt x="2176463" y="0"/>
                </a:lnTo>
                <a:lnTo>
                  <a:pt x="2173288" y="111166"/>
                </a:lnTo>
                <a:lnTo>
                  <a:pt x="2163763" y="222331"/>
                </a:lnTo>
                <a:lnTo>
                  <a:pt x="2150269" y="330321"/>
                </a:lnTo>
                <a:lnTo>
                  <a:pt x="2132013" y="437516"/>
                </a:lnTo>
                <a:lnTo>
                  <a:pt x="2107407" y="543917"/>
                </a:lnTo>
                <a:lnTo>
                  <a:pt x="2078832" y="646349"/>
                </a:lnTo>
                <a:lnTo>
                  <a:pt x="2043907" y="747986"/>
                </a:lnTo>
                <a:lnTo>
                  <a:pt x="2005807" y="845653"/>
                </a:lnTo>
                <a:lnTo>
                  <a:pt x="1961357" y="943319"/>
                </a:lnTo>
                <a:lnTo>
                  <a:pt x="1912144" y="1036222"/>
                </a:lnTo>
                <a:lnTo>
                  <a:pt x="1860551" y="1127537"/>
                </a:lnTo>
                <a:lnTo>
                  <a:pt x="1804194" y="1216469"/>
                </a:lnTo>
                <a:lnTo>
                  <a:pt x="1743076" y="1301431"/>
                </a:lnTo>
                <a:lnTo>
                  <a:pt x="1679576" y="1384012"/>
                </a:lnTo>
                <a:lnTo>
                  <a:pt x="1610519" y="1463416"/>
                </a:lnTo>
                <a:lnTo>
                  <a:pt x="1539082" y="1538055"/>
                </a:lnTo>
                <a:lnTo>
                  <a:pt x="1462882" y="1611107"/>
                </a:lnTo>
                <a:lnTo>
                  <a:pt x="1383507" y="1677806"/>
                </a:lnTo>
                <a:lnTo>
                  <a:pt x="1300957" y="1743712"/>
                </a:lnTo>
                <a:lnTo>
                  <a:pt x="1216025" y="1804853"/>
                </a:lnTo>
                <a:lnTo>
                  <a:pt x="1127919" y="1861229"/>
                </a:lnTo>
                <a:lnTo>
                  <a:pt x="1037432" y="1912842"/>
                </a:lnTo>
                <a:lnTo>
                  <a:pt x="942975" y="1962073"/>
                </a:lnTo>
                <a:lnTo>
                  <a:pt x="846932" y="2004157"/>
                </a:lnTo>
                <a:lnTo>
                  <a:pt x="747713" y="2043859"/>
                </a:lnTo>
                <a:lnTo>
                  <a:pt x="647700" y="2078002"/>
                </a:lnTo>
                <a:lnTo>
                  <a:pt x="543719" y="2108176"/>
                </a:lnTo>
                <a:lnTo>
                  <a:pt x="438944" y="2131203"/>
                </a:lnTo>
                <a:lnTo>
                  <a:pt x="330200" y="2151054"/>
                </a:lnTo>
                <a:lnTo>
                  <a:pt x="222250" y="2164553"/>
                </a:lnTo>
                <a:lnTo>
                  <a:pt x="111125" y="2173287"/>
                </a:lnTo>
                <a:lnTo>
                  <a:pt x="0" y="2174875"/>
                </a:lnTo>
                <a:lnTo>
                  <a:pt x="0" y="783348"/>
                </a:lnTo>
                <a:close/>
              </a:path>
            </a:pathLst>
          </a:custGeom>
          <a:solidFill>
            <a:srgbClr val="F4CF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xmlns="" id="{157A94B8-B534-4B42-B44F-9EDFFED83494}"/>
              </a:ext>
            </a:extLst>
          </p:cNvPr>
          <p:cNvSpPr>
            <a:spLocks/>
          </p:cNvSpPr>
          <p:nvPr/>
        </p:nvSpPr>
        <p:spPr bwMode="auto">
          <a:xfrm>
            <a:off x="1457344" y="3689249"/>
            <a:ext cx="2174875" cy="2174875"/>
          </a:xfrm>
          <a:custGeom>
            <a:avLst/>
            <a:gdLst>
              <a:gd name="connsiteX0" fmla="*/ 0 w 2174875"/>
              <a:gd name="connsiteY0" fmla="*/ 0 h 2174875"/>
              <a:gd name="connsiteX1" fmla="*/ 1391527 w 2174875"/>
              <a:gd name="connsiteY1" fmla="*/ 0 h 2174875"/>
              <a:gd name="connsiteX2" fmla="*/ 2174875 w 2174875"/>
              <a:gd name="connsiteY2" fmla="*/ 783347 h 2174875"/>
              <a:gd name="connsiteX3" fmla="*/ 2174875 w 2174875"/>
              <a:gd name="connsiteY3" fmla="*/ 2174875 h 2174875"/>
              <a:gd name="connsiteX4" fmla="*/ 2063750 w 2174875"/>
              <a:gd name="connsiteY4" fmla="*/ 2173287 h 2174875"/>
              <a:gd name="connsiteX5" fmla="*/ 1952625 w 2174875"/>
              <a:gd name="connsiteY5" fmla="*/ 2164553 h 2174875"/>
              <a:gd name="connsiteX6" fmla="*/ 1844675 w 2174875"/>
              <a:gd name="connsiteY6" fmla="*/ 2151054 h 2174875"/>
              <a:gd name="connsiteX7" fmla="*/ 1737519 w 2174875"/>
              <a:gd name="connsiteY7" fmla="*/ 2131203 h 2174875"/>
              <a:gd name="connsiteX8" fmla="*/ 1632744 w 2174875"/>
              <a:gd name="connsiteY8" fmla="*/ 2108176 h 2174875"/>
              <a:gd name="connsiteX9" fmla="*/ 1528763 w 2174875"/>
              <a:gd name="connsiteY9" fmla="*/ 2078002 h 2174875"/>
              <a:gd name="connsiteX10" fmla="*/ 1427163 w 2174875"/>
              <a:gd name="connsiteY10" fmla="*/ 2043859 h 2174875"/>
              <a:gd name="connsiteX11" fmla="*/ 1329531 w 2174875"/>
              <a:gd name="connsiteY11" fmla="*/ 2004157 h 2174875"/>
              <a:gd name="connsiteX12" fmla="*/ 1231900 w 2174875"/>
              <a:gd name="connsiteY12" fmla="*/ 1962073 h 2174875"/>
              <a:gd name="connsiteX13" fmla="*/ 1139031 w 2174875"/>
              <a:gd name="connsiteY13" fmla="*/ 1912842 h 2174875"/>
              <a:gd name="connsiteX14" fmla="*/ 1046956 w 2174875"/>
              <a:gd name="connsiteY14" fmla="*/ 1861229 h 2174875"/>
              <a:gd name="connsiteX15" fmla="*/ 958850 w 2174875"/>
              <a:gd name="connsiteY15" fmla="*/ 1804853 h 2174875"/>
              <a:gd name="connsiteX16" fmla="*/ 873919 w 2174875"/>
              <a:gd name="connsiteY16" fmla="*/ 1743712 h 2174875"/>
              <a:gd name="connsiteX17" fmla="*/ 791369 w 2174875"/>
              <a:gd name="connsiteY17" fmla="*/ 1677806 h 2174875"/>
              <a:gd name="connsiteX18" fmla="*/ 711994 w 2174875"/>
              <a:gd name="connsiteY18" fmla="*/ 1611107 h 2174875"/>
              <a:gd name="connsiteX19" fmla="*/ 637381 w 2174875"/>
              <a:gd name="connsiteY19" fmla="*/ 1538055 h 2174875"/>
              <a:gd name="connsiteX20" fmla="*/ 565944 w 2174875"/>
              <a:gd name="connsiteY20" fmla="*/ 1463416 h 2174875"/>
              <a:gd name="connsiteX21" fmla="*/ 496888 w 2174875"/>
              <a:gd name="connsiteY21" fmla="*/ 1384012 h 2174875"/>
              <a:gd name="connsiteX22" fmla="*/ 431800 w 2174875"/>
              <a:gd name="connsiteY22" fmla="*/ 1301431 h 2174875"/>
              <a:gd name="connsiteX23" fmla="*/ 370681 w 2174875"/>
              <a:gd name="connsiteY23" fmla="*/ 1216469 h 2174875"/>
              <a:gd name="connsiteX24" fmla="*/ 314325 w 2174875"/>
              <a:gd name="connsiteY24" fmla="*/ 1127537 h 2174875"/>
              <a:gd name="connsiteX25" fmla="*/ 262731 w 2174875"/>
              <a:gd name="connsiteY25" fmla="*/ 1036222 h 2174875"/>
              <a:gd name="connsiteX26" fmla="*/ 213519 w 2174875"/>
              <a:gd name="connsiteY26" fmla="*/ 943319 h 2174875"/>
              <a:gd name="connsiteX27" fmla="*/ 170656 w 2174875"/>
              <a:gd name="connsiteY27" fmla="*/ 845653 h 2174875"/>
              <a:gd name="connsiteX28" fmla="*/ 130969 w 2174875"/>
              <a:gd name="connsiteY28" fmla="*/ 747986 h 2174875"/>
              <a:gd name="connsiteX29" fmla="*/ 97631 w 2174875"/>
              <a:gd name="connsiteY29" fmla="*/ 646349 h 2174875"/>
              <a:gd name="connsiteX30" fmla="*/ 69056 w 2174875"/>
              <a:gd name="connsiteY30" fmla="*/ 543917 h 2174875"/>
              <a:gd name="connsiteX31" fmla="*/ 44450 w 2174875"/>
              <a:gd name="connsiteY31" fmla="*/ 437516 h 2174875"/>
              <a:gd name="connsiteX32" fmla="*/ 24606 w 2174875"/>
              <a:gd name="connsiteY32" fmla="*/ 330321 h 2174875"/>
              <a:gd name="connsiteX33" fmla="*/ 11113 w 2174875"/>
              <a:gd name="connsiteY33" fmla="*/ 222331 h 2174875"/>
              <a:gd name="connsiteX34" fmla="*/ 1588 w 2174875"/>
              <a:gd name="connsiteY34" fmla="*/ 111166 h 217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174875" h="2174875">
                <a:moveTo>
                  <a:pt x="0" y="0"/>
                </a:moveTo>
                <a:lnTo>
                  <a:pt x="1391527" y="0"/>
                </a:lnTo>
                <a:lnTo>
                  <a:pt x="2174875" y="783347"/>
                </a:lnTo>
                <a:lnTo>
                  <a:pt x="2174875" y="2174875"/>
                </a:lnTo>
                <a:lnTo>
                  <a:pt x="2063750" y="2173287"/>
                </a:lnTo>
                <a:lnTo>
                  <a:pt x="1952625" y="2164553"/>
                </a:lnTo>
                <a:lnTo>
                  <a:pt x="1844675" y="2151054"/>
                </a:lnTo>
                <a:lnTo>
                  <a:pt x="1737519" y="2131203"/>
                </a:lnTo>
                <a:lnTo>
                  <a:pt x="1632744" y="2108176"/>
                </a:lnTo>
                <a:lnTo>
                  <a:pt x="1528763" y="2078002"/>
                </a:lnTo>
                <a:lnTo>
                  <a:pt x="1427163" y="2043859"/>
                </a:lnTo>
                <a:lnTo>
                  <a:pt x="1329531" y="2004157"/>
                </a:lnTo>
                <a:lnTo>
                  <a:pt x="1231900" y="1962073"/>
                </a:lnTo>
                <a:lnTo>
                  <a:pt x="1139031" y="1912842"/>
                </a:lnTo>
                <a:lnTo>
                  <a:pt x="1046956" y="1861229"/>
                </a:lnTo>
                <a:lnTo>
                  <a:pt x="958850" y="1804853"/>
                </a:lnTo>
                <a:lnTo>
                  <a:pt x="873919" y="1743712"/>
                </a:lnTo>
                <a:lnTo>
                  <a:pt x="791369" y="1677806"/>
                </a:lnTo>
                <a:lnTo>
                  <a:pt x="711994" y="1611107"/>
                </a:lnTo>
                <a:lnTo>
                  <a:pt x="637381" y="1538055"/>
                </a:lnTo>
                <a:lnTo>
                  <a:pt x="565944" y="1463416"/>
                </a:lnTo>
                <a:lnTo>
                  <a:pt x="496888" y="1384012"/>
                </a:lnTo>
                <a:lnTo>
                  <a:pt x="431800" y="1301431"/>
                </a:lnTo>
                <a:lnTo>
                  <a:pt x="370681" y="1216469"/>
                </a:lnTo>
                <a:lnTo>
                  <a:pt x="314325" y="1127537"/>
                </a:lnTo>
                <a:lnTo>
                  <a:pt x="262731" y="1036222"/>
                </a:lnTo>
                <a:lnTo>
                  <a:pt x="213519" y="943319"/>
                </a:lnTo>
                <a:lnTo>
                  <a:pt x="170656" y="845653"/>
                </a:lnTo>
                <a:lnTo>
                  <a:pt x="130969" y="747986"/>
                </a:lnTo>
                <a:lnTo>
                  <a:pt x="97631" y="646349"/>
                </a:lnTo>
                <a:lnTo>
                  <a:pt x="69056" y="543917"/>
                </a:lnTo>
                <a:lnTo>
                  <a:pt x="44450" y="437516"/>
                </a:lnTo>
                <a:lnTo>
                  <a:pt x="24606" y="330321"/>
                </a:lnTo>
                <a:lnTo>
                  <a:pt x="11113" y="222331"/>
                </a:lnTo>
                <a:lnTo>
                  <a:pt x="1588" y="111166"/>
                </a:lnTo>
                <a:close/>
              </a:path>
            </a:pathLst>
          </a:custGeom>
          <a:solidFill>
            <a:srgbClr val="5FAB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" name="Freeform 24">
            <a:extLst>
              <a:ext uri="{FF2B5EF4-FFF2-40B4-BE49-F238E27FC236}">
                <a16:creationId xmlns:a16="http://schemas.microsoft.com/office/drawing/2014/main" xmlns="" id="{2DA270E9-8545-428E-BD61-798EF1469C73}"/>
              </a:ext>
            </a:extLst>
          </p:cNvPr>
          <p:cNvSpPr>
            <a:spLocks/>
          </p:cNvSpPr>
          <p:nvPr/>
        </p:nvSpPr>
        <p:spPr bwMode="auto">
          <a:xfrm>
            <a:off x="1457344" y="1420711"/>
            <a:ext cx="2174875" cy="2176463"/>
          </a:xfrm>
          <a:custGeom>
            <a:avLst/>
            <a:gdLst>
              <a:gd name="connsiteX0" fmla="*/ 2174875 w 2174875"/>
              <a:gd name="connsiteY0" fmla="*/ 0 h 2176463"/>
              <a:gd name="connsiteX1" fmla="*/ 2174875 w 2174875"/>
              <a:gd name="connsiteY1" fmla="*/ 1393116 h 2176463"/>
              <a:gd name="connsiteX2" fmla="*/ 1391528 w 2174875"/>
              <a:gd name="connsiteY2" fmla="*/ 2176463 h 2176463"/>
              <a:gd name="connsiteX3" fmla="*/ 0 w 2174875"/>
              <a:gd name="connsiteY3" fmla="*/ 2176463 h 2176463"/>
              <a:gd name="connsiteX4" fmla="*/ 1588 w 2174875"/>
              <a:gd name="connsiteY4" fmla="*/ 2065298 h 2176463"/>
              <a:gd name="connsiteX5" fmla="*/ 11113 w 2174875"/>
              <a:gd name="connsiteY5" fmla="*/ 1954132 h 2176463"/>
              <a:gd name="connsiteX6" fmla="*/ 24606 w 2174875"/>
              <a:gd name="connsiteY6" fmla="*/ 1846143 h 2176463"/>
              <a:gd name="connsiteX7" fmla="*/ 44450 w 2174875"/>
              <a:gd name="connsiteY7" fmla="*/ 1737359 h 2176463"/>
              <a:gd name="connsiteX8" fmla="*/ 69056 w 2174875"/>
              <a:gd name="connsiteY8" fmla="*/ 1632546 h 2176463"/>
              <a:gd name="connsiteX9" fmla="*/ 97631 w 2174875"/>
              <a:gd name="connsiteY9" fmla="*/ 1530115 h 2176463"/>
              <a:gd name="connsiteX10" fmla="*/ 130969 w 2174875"/>
              <a:gd name="connsiteY10" fmla="*/ 1428478 h 2176463"/>
              <a:gd name="connsiteX11" fmla="*/ 170656 w 2174875"/>
              <a:gd name="connsiteY11" fmla="*/ 1329223 h 2176463"/>
              <a:gd name="connsiteX12" fmla="*/ 213519 w 2174875"/>
              <a:gd name="connsiteY12" fmla="*/ 1233144 h 2176463"/>
              <a:gd name="connsiteX13" fmla="*/ 262731 w 2174875"/>
              <a:gd name="connsiteY13" fmla="*/ 1140241 h 2176463"/>
              <a:gd name="connsiteX14" fmla="*/ 314325 w 2174875"/>
              <a:gd name="connsiteY14" fmla="*/ 1048927 h 2176463"/>
              <a:gd name="connsiteX15" fmla="*/ 370681 w 2174875"/>
              <a:gd name="connsiteY15" fmla="*/ 959994 h 2176463"/>
              <a:gd name="connsiteX16" fmla="*/ 431800 w 2174875"/>
              <a:gd name="connsiteY16" fmla="*/ 875032 h 2176463"/>
              <a:gd name="connsiteX17" fmla="*/ 496888 w 2174875"/>
              <a:gd name="connsiteY17" fmla="*/ 792452 h 2176463"/>
              <a:gd name="connsiteX18" fmla="*/ 565944 w 2174875"/>
              <a:gd name="connsiteY18" fmla="*/ 713048 h 2176463"/>
              <a:gd name="connsiteX19" fmla="*/ 637381 w 2174875"/>
              <a:gd name="connsiteY19" fmla="*/ 638408 h 2176463"/>
              <a:gd name="connsiteX20" fmla="*/ 711994 w 2174875"/>
              <a:gd name="connsiteY20" fmla="*/ 565356 h 2176463"/>
              <a:gd name="connsiteX21" fmla="*/ 791369 w 2174875"/>
              <a:gd name="connsiteY21" fmla="*/ 497069 h 2176463"/>
              <a:gd name="connsiteX22" fmla="*/ 873919 w 2174875"/>
              <a:gd name="connsiteY22" fmla="*/ 432752 h 2176463"/>
              <a:gd name="connsiteX23" fmla="*/ 958850 w 2174875"/>
              <a:gd name="connsiteY23" fmla="*/ 371611 h 2176463"/>
              <a:gd name="connsiteX24" fmla="*/ 1046956 w 2174875"/>
              <a:gd name="connsiteY24" fmla="*/ 315234 h 2176463"/>
              <a:gd name="connsiteX25" fmla="*/ 1139031 w 2174875"/>
              <a:gd name="connsiteY25" fmla="*/ 263621 h 2176463"/>
              <a:gd name="connsiteX26" fmla="*/ 1231900 w 2174875"/>
              <a:gd name="connsiteY26" fmla="*/ 214391 h 2176463"/>
              <a:gd name="connsiteX27" fmla="*/ 1329531 w 2174875"/>
              <a:gd name="connsiteY27" fmla="*/ 172307 h 2176463"/>
              <a:gd name="connsiteX28" fmla="*/ 1427163 w 2174875"/>
              <a:gd name="connsiteY28" fmla="*/ 132605 h 2176463"/>
              <a:gd name="connsiteX29" fmla="*/ 1528763 w 2174875"/>
              <a:gd name="connsiteY29" fmla="*/ 98461 h 2176463"/>
              <a:gd name="connsiteX30" fmla="*/ 1632744 w 2174875"/>
              <a:gd name="connsiteY30" fmla="*/ 68287 h 2176463"/>
              <a:gd name="connsiteX31" fmla="*/ 1737519 w 2174875"/>
              <a:gd name="connsiteY31" fmla="*/ 43672 h 2176463"/>
              <a:gd name="connsiteX32" fmla="*/ 1844675 w 2174875"/>
              <a:gd name="connsiteY32" fmla="*/ 25409 h 2176463"/>
              <a:gd name="connsiteX33" fmla="*/ 1952625 w 2174875"/>
              <a:gd name="connsiteY33" fmla="*/ 11911 h 2176463"/>
              <a:gd name="connsiteX34" fmla="*/ 2063750 w 2174875"/>
              <a:gd name="connsiteY34" fmla="*/ 3176 h 217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174875" h="2176463">
                <a:moveTo>
                  <a:pt x="2174875" y="0"/>
                </a:moveTo>
                <a:lnTo>
                  <a:pt x="2174875" y="1393116"/>
                </a:lnTo>
                <a:lnTo>
                  <a:pt x="1391528" y="2176463"/>
                </a:lnTo>
                <a:lnTo>
                  <a:pt x="0" y="2176463"/>
                </a:lnTo>
                <a:lnTo>
                  <a:pt x="1588" y="2065298"/>
                </a:lnTo>
                <a:lnTo>
                  <a:pt x="11113" y="1954132"/>
                </a:lnTo>
                <a:lnTo>
                  <a:pt x="24606" y="1846143"/>
                </a:lnTo>
                <a:lnTo>
                  <a:pt x="44450" y="1737359"/>
                </a:lnTo>
                <a:lnTo>
                  <a:pt x="69056" y="1632546"/>
                </a:lnTo>
                <a:lnTo>
                  <a:pt x="97631" y="1530115"/>
                </a:lnTo>
                <a:lnTo>
                  <a:pt x="130969" y="1428478"/>
                </a:lnTo>
                <a:lnTo>
                  <a:pt x="170656" y="1329223"/>
                </a:lnTo>
                <a:lnTo>
                  <a:pt x="213519" y="1233144"/>
                </a:lnTo>
                <a:lnTo>
                  <a:pt x="262731" y="1140241"/>
                </a:lnTo>
                <a:lnTo>
                  <a:pt x="314325" y="1048927"/>
                </a:lnTo>
                <a:lnTo>
                  <a:pt x="370681" y="959994"/>
                </a:lnTo>
                <a:lnTo>
                  <a:pt x="431800" y="875032"/>
                </a:lnTo>
                <a:lnTo>
                  <a:pt x="496888" y="792452"/>
                </a:lnTo>
                <a:lnTo>
                  <a:pt x="565944" y="713048"/>
                </a:lnTo>
                <a:lnTo>
                  <a:pt x="637381" y="638408"/>
                </a:lnTo>
                <a:lnTo>
                  <a:pt x="711994" y="565356"/>
                </a:lnTo>
                <a:lnTo>
                  <a:pt x="791369" y="497069"/>
                </a:lnTo>
                <a:lnTo>
                  <a:pt x="873919" y="432752"/>
                </a:lnTo>
                <a:lnTo>
                  <a:pt x="958850" y="371611"/>
                </a:lnTo>
                <a:lnTo>
                  <a:pt x="1046956" y="315234"/>
                </a:lnTo>
                <a:lnTo>
                  <a:pt x="1139031" y="263621"/>
                </a:lnTo>
                <a:lnTo>
                  <a:pt x="1231900" y="214391"/>
                </a:lnTo>
                <a:lnTo>
                  <a:pt x="1329531" y="172307"/>
                </a:lnTo>
                <a:lnTo>
                  <a:pt x="1427163" y="132605"/>
                </a:lnTo>
                <a:lnTo>
                  <a:pt x="1528763" y="98461"/>
                </a:lnTo>
                <a:lnTo>
                  <a:pt x="1632744" y="68287"/>
                </a:lnTo>
                <a:lnTo>
                  <a:pt x="1737519" y="43672"/>
                </a:lnTo>
                <a:lnTo>
                  <a:pt x="1844675" y="25409"/>
                </a:lnTo>
                <a:lnTo>
                  <a:pt x="1952625" y="11911"/>
                </a:lnTo>
                <a:lnTo>
                  <a:pt x="2063750" y="3176"/>
                </a:lnTo>
                <a:close/>
              </a:path>
            </a:pathLst>
          </a:custGeom>
          <a:solidFill>
            <a:srgbClr val="A47BB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15E29B66-4822-4D9D-9C5C-2D5F87C2B32D}"/>
              </a:ext>
            </a:extLst>
          </p:cNvPr>
          <p:cNvSpPr/>
          <p:nvPr/>
        </p:nvSpPr>
        <p:spPr>
          <a:xfrm>
            <a:off x="5406448" y="3161797"/>
            <a:ext cx="341752" cy="341752"/>
          </a:xfrm>
          <a:prstGeom prst="ellipse">
            <a:avLst/>
          </a:prstGeom>
          <a:solidFill>
            <a:srgbClr val="AF241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1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4D558CC9-E276-496F-96C9-68705423AE5C}"/>
              </a:ext>
            </a:extLst>
          </p:cNvPr>
          <p:cNvSpPr/>
          <p:nvPr/>
        </p:nvSpPr>
        <p:spPr>
          <a:xfrm>
            <a:off x="1629648" y="3868541"/>
            <a:ext cx="341752" cy="341752"/>
          </a:xfrm>
          <a:prstGeom prst="ellipse">
            <a:avLst/>
          </a:prstGeom>
          <a:solidFill>
            <a:srgbClr val="216A9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80F1AB94-826C-4042-9507-4C2205F07931}"/>
              </a:ext>
            </a:extLst>
          </p:cNvPr>
          <p:cNvSpPr/>
          <p:nvPr/>
        </p:nvSpPr>
        <p:spPr>
          <a:xfrm>
            <a:off x="3830735" y="5363439"/>
            <a:ext cx="341752" cy="341752"/>
          </a:xfrm>
          <a:prstGeom prst="ellipse">
            <a:avLst/>
          </a:prstGeom>
          <a:solidFill>
            <a:srgbClr val="B2920A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C33E4DA4-AB5C-48A0-A70D-D0141464A443}"/>
              </a:ext>
            </a:extLst>
          </p:cNvPr>
          <p:cNvSpPr/>
          <p:nvPr/>
        </p:nvSpPr>
        <p:spPr>
          <a:xfrm>
            <a:off x="3136735" y="1572820"/>
            <a:ext cx="341752" cy="341752"/>
          </a:xfrm>
          <a:prstGeom prst="ellipse">
            <a:avLst/>
          </a:prstGeom>
          <a:solidFill>
            <a:srgbClr val="6F477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BF34818-DBD8-4685-982B-D5FB5786B328}"/>
              </a:ext>
            </a:extLst>
          </p:cNvPr>
          <p:cNvSpPr txBox="1"/>
          <p:nvPr/>
        </p:nvSpPr>
        <p:spPr>
          <a:xfrm>
            <a:off x="1852520" y="4173642"/>
            <a:ext cx="16388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216A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مصادر التمويلية</a:t>
            </a:r>
            <a:endParaRPr lang="en-US" sz="3200" b="1" dirty="0">
              <a:solidFill>
                <a:srgbClr val="216A97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CFE105D-79F2-4400-AC26-F0F36AC049EE}"/>
              </a:ext>
            </a:extLst>
          </p:cNvPr>
          <p:cNvSpPr txBox="1"/>
          <p:nvPr/>
        </p:nvSpPr>
        <p:spPr>
          <a:xfrm>
            <a:off x="1503781" y="2231615"/>
            <a:ext cx="2340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000" b="1" dirty="0">
                <a:solidFill>
                  <a:srgbClr val="6F47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التنظيم الداخلي للمنظمة</a:t>
            </a:r>
            <a:endParaRPr lang="en-US" sz="3000" b="1" dirty="0">
              <a:solidFill>
                <a:srgbClr val="6F47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21FB8521-A516-4760-962E-BEBB8CA52DCE}"/>
              </a:ext>
            </a:extLst>
          </p:cNvPr>
          <p:cNvSpPr/>
          <p:nvPr/>
        </p:nvSpPr>
        <p:spPr>
          <a:xfrm>
            <a:off x="3834732" y="4447177"/>
            <a:ext cx="1539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والخبرات الإدارية والتسيويقية والفنية والتقنية التي تمتلكها المنظمة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A8DC2C7-1147-4552-8C42-7EF807746761}"/>
              </a:ext>
            </a:extLst>
          </p:cNvPr>
          <p:cNvSpPr txBox="1"/>
          <p:nvPr/>
        </p:nvSpPr>
        <p:spPr>
          <a:xfrm>
            <a:off x="4103311" y="3930104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2800" b="1" dirty="0">
                <a:solidFill>
                  <a:srgbClr val="967B0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المهارات الإدارية</a:t>
            </a:r>
            <a:endParaRPr lang="en-US" sz="2800" b="1" dirty="0">
              <a:solidFill>
                <a:srgbClr val="967B0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C05AED22-71F3-4F1F-8763-8A539D447971}"/>
              </a:ext>
            </a:extLst>
          </p:cNvPr>
          <p:cNvSpPr/>
          <p:nvPr/>
        </p:nvSpPr>
        <p:spPr>
          <a:xfrm>
            <a:off x="4060264" y="2380412"/>
            <a:ext cx="2006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المنتج، السعر، التوزيع، والترويج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72113ED-9EE6-4E8E-9D53-6FB3CE723B9A}"/>
              </a:ext>
            </a:extLst>
          </p:cNvPr>
          <p:cNvSpPr txBox="1"/>
          <p:nvPr/>
        </p:nvSpPr>
        <p:spPr>
          <a:xfrm>
            <a:off x="3653868" y="1733781"/>
            <a:ext cx="1565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AF241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عناصر المزيج التسويقي</a:t>
            </a:r>
            <a:endParaRPr lang="en-US" sz="2800" b="1" dirty="0">
              <a:solidFill>
                <a:srgbClr val="AF241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2327948-F23B-418B-9D66-E80B78CAD95C}"/>
              </a:ext>
            </a:extLst>
          </p:cNvPr>
          <p:cNvSpPr/>
          <p:nvPr/>
        </p:nvSpPr>
        <p:spPr>
          <a:xfrm>
            <a:off x="2034457" y="5939631"/>
            <a:ext cx="3544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2800" b="1" dirty="0">
                <a:ln w="9525">
                  <a:noFill/>
                  <a:prstDash val="solid"/>
                </a:ln>
                <a:latin typeface="Sakkal Majalla" panose="02000000000000000000" pitchFamily="2" charset="-78"/>
                <a:cs typeface="Sakkal Majalla" panose="02000000000000000000" pitchFamily="2" charset="-78"/>
              </a:rPr>
              <a:t>أمثلة على عوامل البيئة الداخلية</a:t>
            </a:r>
            <a:endParaRPr lang="en-US" sz="2800" b="1" dirty="0">
              <a:ln w="9525">
                <a:noFill/>
                <a:prstDash val="solid"/>
              </a:ln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رابط مستقيم 4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222914" y="650764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pic>
        <p:nvPicPr>
          <p:cNvPr id="5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892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726412" y="286674"/>
            <a:ext cx="44502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عوامل البيئة الخارجية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:a16="http://schemas.microsoft.com/office/drawing/2014/main" xmlns="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:a16="http://schemas.microsoft.com/office/drawing/2014/main" xmlns="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:a16="http://schemas.microsoft.com/office/drawing/2014/main" xmlns="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:a16="http://schemas.microsoft.com/office/drawing/2014/main" xmlns="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:a16="http://schemas.microsoft.com/office/drawing/2014/main" xmlns="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:a16="http://schemas.microsoft.com/office/drawing/2014/main" xmlns="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:a16="http://schemas.microsoft.com/office/drawing/2014/main" xmlns="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:a16="http://schemas.microsoft.com/office/drawing/2014/main" xmlns="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:a16="http://schemas.microsoft.com/office/drawing/2014/main" xmlns="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:a16="http://schemas.microsoft.com/office/drawing/2014/main" xmlns="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:a16="http://schemas.microsoft.com/office/drawing/2014/main" xmlns="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:a16="http://schemas.microsoft.com/office/drawing/2014/main" xmlns="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:a16="http://schemas.microsoft.com/office/drawing/2014/main" xmlns="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:a16="http://schemas.microsoft.com/office/drawing/2014/main" xmlns="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:a16="http://schemas.microsoft.com/office/drawing/2014/main" xmlns="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CBBC1B2-5E97-458D-A9AD-86460517DBB9}"/>
              </a:ext>
            </a:extLst>
          </p:cNvPr>
          <p:cNvSpPr/>
          <p:nvPr/>
        </p:nvSpPr>
        <p:spPr>
          <a:xfrm>
            <a:off x="6720028" y="2552019"/>
            <a:ext cx="5151327" cy="2970442"/>
          </a:xfrm>
          <a:prstGeom prst="roundRect">
            <a:avLst>
              <a:gd name="adj" fmla="val 3719"/>
            </a:avLst>
          </a:prstGeom>
          <a:solidFill>
            <a:srgbClr val="A2B96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عوامل البيئة الخارجية هي عوامل أو قوى لا تستطيع المنظمة التحكم بها لأنها مفروضة عليها، ولكنها ينبغي أن تكون مستعدة لمواجهتها وإلا لن تحقق أهدافها المرسومة.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4" name="Ellipse 256">
            <a:extLst>
              <a:ext uri="{FF2B5EF4-FFF2-40B4-BE49-F238E27FC236}">
                <a16:creationId xmlns:a16="http://schemas.microsoft.com/office/drawing/2014/main" xmlns="" id="{10F822D1-F5FC-43D5-A5A5-F69AEDDC80D1}"/>
              </a:ext>
            </a:extLst>
          </p:cNvPr>
          <p:cNvGrpSpPr>
            <a:grpSpLocks/>
          </p:cNvGrpSpPr>
          <p:nvPr/>
        </p:nvGrpSpPr>
        <p:grpSpPr bwMode="auto">
          <a:xfrm>
            <a:off x="1464488" y="5740619"/>
            <a:ext cx="4427537" cy="647824"/>
            <a:chOff x="4712208" y="4803648"/>
            <a:chExt cx="2822448" cy="621792"/>
          </a:xfrm>
        </p:grpSpPr>
        <p:pic>
          <p:nvPicPr>
            <p:cNvPr id="35" name="Ellipse 256">
              <a:extLst>
                <a:ext uri="{FF2B5EF4-FFF2-40B4-BE49-F238E27FC236}">
                  <a16:creationId xmlns:a16="http://schemas.microsoft.com/office/drawing/2014/main" xmlns="" id="{76E5B4BB-2513-4292-9320-47959F51396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lum brigh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208" y="4803648"/>
              <a:ext cx="2822448" cy="6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369">
              <a:extLst>
                <a:ext uri="{FF2B5EF4-FFF2-40B4-BE49-F238E27FC236}">
                  <a16:creationId xmlns:a16="http://schemas.microsoft.com/office/drawing/2014/main" xmlns="" id="{834AB1B1-5036-4E34-A76B-C9DAD77BA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9610" y="4897422"/>
              <a:ext cx="1985245" cy="43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noProof="1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2327948-F23B-418B-9D66-E80B78CAD95C}"/>
              </a:ext>
            </a:extLst>
          </p:cNvPr>
          <p:cNvSpPr/>
          <p:nvPr/>
        </p:nvSpPr>
        <p:spPr>
          <a:xfrm>
            <a:off x="2288572" y="5940348"/>
            <a:ext cx="2880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200" b="1" dirty="0">
                <a:ln w="9525">
                  <a:noFill/>
                  <a:prstDash val="solid"/>
                </a:ln>
                <a:latin typeface="Sakkal Majalla" panose="02000000000000000000" pitchFamily="2" charset="-78"/>
                <a:cs typeface="Sakkal Majalla" panose="02000000000000000000" pitchFamily="2" charset="-78"/>
              </a:rPr>
              <a:t>عوامل البيئة الخارجية</a:t>
            </a:r>
            <a:endParaRPr lang="en-US" sz="3200" b="1" dirty="0">
              <a:ln w="9525">
                <a:noFill/>
                <a:prstDash val="solid"/>
              </a:ln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Freeform 28">
            <a:extLst>
              <a:ext uri="{FF2B5EF4-FFF2-40B4-BE49-F238E27FC236}">
                <a16:creationId xmlns:a16="http://schemas.microsoft.com/office/drawing/2014/main" xmlns="" id="{69D61D75-310E-4B1F-8D31-7B4702D7B6FA}"/>
              </a:ext>
            </a:extLst>
          </p:cNvPr>
          <p:cNvSpPr>
            <a:spLocks/>
          </p:cNvSpPr>
          <p:nvPr/>
        </p:nvSpPr>
        <p:spPr bwMode="auto">
          <a:xfrm>
            <a:off x="3679978" y="1424924"/>
            <a:ext cx="1882775" cy="1756086"/>
          </a:xfrm>
          <a:custGeom>
            <a:avLst/>
            <a:gdLst>
              <a:gd name="connsiteX0" fmla="*/ 0 w 1882775"/>
              <a:gd name="connsiteY0" fmla="*/ 0 h 1756086"/>
              <a:gd name="connsiteX1" fmla="*/ 72964 w 1882775"/>
              <a:gd name="connsiteY1" fmla="*/ 0 h 1756086"/>
              <a:gd name="connsiteX2" fmla="*/ 145134 w 1882775"/>
              <a:gd name="connsiteY2" fmla="*/ 4763 h 1756086"/>
              <a:gd name="connsiteX3" fmla="*/ 216511 w 1882775"/>
              <a:gd name="connsiteY3" fmla="*/ 11113 h 1756086"/>
              <a:gd name="connsiteX4" fmla="*/ 287889 w 1882775"/>
              <a:gd name="connsiteY4" fmla="*/ 18256 h 1756086"/>
              <a:gd name="connsiteX5" fmla="*/ 359266 w 1882775"/>
              <a:gd name="connsiteY5" fmla="*/ 29369 h 1756086"/>
              <a:gd name="connsiteX6" fmla="*/ 429850 w 1882775"/>
              <a:gd name="connsiteY6" fmla="*/ 42863 h 1756086"/>
              <a:gd name="connsiteX7" fmla="*/ 498055 w 1882775"/>
              <a:gd name="connsiteY7" fmla="*/ 57944 h 1756086"/>
              <a:gd name="connsiteX8" fmla="*/ 568640 w 1882775"/>
              <a:gd name="connsiteY8" fmla="*/ 74613 h 1756086"/>
              <a:gd name="connsiteX9" fmla="*/ 635258 w 1882775"/>
              <a:gd name="connsiteY9" fmla="*/ 94456 h 1756086"/>
              <a:gd name="connsiteX10" fmla="*/ 701877 w 1882775"/>
              <a:gd name="connsiteY10" fmla="*/ 115888 h 1756086"/>
              <a:gd name="connsiteX11" fmla="*/ 769289 w 1882775"/>
              <a:gd name="connsiteY11" fmla="*/ 140494 h 1756086"/>
              <a:gd name="connsiteX12" fmla="*/ 835115 w 1882775"/>
              <a:gd name="connsiteY12" fmla="*/ 165894 h 1756086"/>
              <a:gd name="connsiteX13" fmla="*/ 900147 w 1882775"/>
              <a:gd name="connsiteY13" fmla="*/ 193675 h 1756086"/>
              <a:gd name="connsiteX14" fmla="*/ 962801 w 1882775"/>
              <a:gd name="connsiteY14" fmla="*/ 223838 h 1756086"/>
              <a:gd name="connsiteX15" fmla="*/ 1027040 w 1882775"/>
              <a:gd name="connsiteY15" fmla="*/ 256381 h 1756086"/>
              <a:gd name="connsiteX16" fmla="*/ 1087315 w 1882775"/>
              <a:gd name="connsiteY16" fmla="*/ 291306 h 1756086"/>
              <a:gd name="connsiteX17" fmla="*/ 1148382 w 1882775"/>
              <a:gd name="connsiteY17" fmla="*/ 327819 h 1756086"/>
              <a:gd name="connsiteX18" fmla="*/ 1206277 w 1882775"/>
              <a:gd name="connsiteY18" fmla="*/ 365919 h 1756086"/>
              <a:gd name="connsiteX19" fmla="*/ 1264172 w 1882775"/>
              <a:gd name="connsiteY19" fmla="*/ 405606 h 1756086"/>
              <a:gd name="connsiteX20" fmla="*/ 1322067 w 1882775"/>
              <a:gd name="connsiteY20" fmla="*/ 446881 h 1756086"/>
              <a:gd name="connsiteX21" fmla="*/ 1376789 w 1882775"/>
              <a:gd name="connsiteY21" fmla="*/ 490538 h 1756086"/>
              <a:gd name="connsiteX22" fmla="*/ 1429926 w 1882775"/>
              <a:gd name="connsiteY22" fmla="*/ 536575 h 1756086"/>
              <a:gd name="connsiteX23" fmla="*/ 1483855 w 1882775"/>
              <a:gd name="connsiteY23" fmla="*/ 584200 h 1756086"/>
              <a:gd name="connsiteX24" fmla="*/ 1533819 w 1882775"/>
              <a:gd name="connsiteY24" fmla="*/ 634206 h 1756086"/>
              <a:gd name="connsiteX25" fmla="*/ 1583784 w 1882775"/>
              <a:gd name="connsiteY25" fmla="*/ 684213 h 1756086"/>
              <a:gd name="connsiteX26" fmla="*/ 1631368 w 1882775"/>
              <a:gd name="connsiteY26" fmla="*/ 737394 h 1756086"/>
              <a:gd name="connsiteX27" fmla="*/ 1678160 w 1882775"/>
              <a:gd name="connsiteY27" fmla="*/ 791369 h 1756086"/>
              <a:gd name="connsiteX28" fmla="*/ 1722573 w 1882775"/>
              <a:gd name="connsiteY28" fmla="*/ 847725 h 1756086"/>
              <a:gd name="connsiteX29" fmla="*/ 1765399 w 1882775"/>
              <a:gd name="connsiteY29" fmla="*/ 905669 h 1756086"/>
              <a:gd name="connsiteX30" fmla="*/ 1806639 w 1882775"/>
              <a:gd name="connsiteY30" fmla="*/ 965200 h 1756086"/>
              <a:gd name="connsiteX31" fmla="*/ 1846293 w 1882775"/>
              <a:gd name="connsiteY31" fmla="*/ 1025525 h 1756086"/>
              <a:gd name="connsiteX32" fmla="*/ 1882775 w 1882775"/>
              <a:gd name="connsiteY32" fmla="*/ 1086644 h 1756086"/>
              <a:gd name="connsiteX33" fmla="*/ 724558 w 1882775"/>
              <a:gd name="connsiteY33" fmla="*/ 1756086 h 1756086"/>
              <a:gd name="connsiteX34" fmla="*/ 0 w 1882775"/>
              <a:gd name="connsiteY34" fmla="*/ 1337763 h 175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82775" h="1756086">
                <a:moveTo>
                  <a:pt x="0" y="0"/>
                </a:moveTo>
                <a:lnTo>
                  <a:pt x="72964" y="0"/>
                </a:lnTo>
                <a:lnTo>
                  <a:pt x="145134" y="4763"/>
                </a:lnTo>
                <a:lnTo>
                  <a:pt x="216511" y="11113"/>
                </a:lnTo>
                <a:lnTo>
                  <a:pt x="287889" y="18256"/>
                </a:lnTo>
                <a:lnTo>
                  <a:pt x="359266" y="29369"/>
                </a:lnTo>
                <a:lnTo>
                  <a:pt x="429850" y="42863"/>
                </a:lnTo>
                <a:lnTo>
                  <a:pt x="498055" y="57944"/>
                </a:lnTo>
                <a:lnTo>
                  <a:pt x="568640" y="74613"/>
                </a:lnTo>
                <a:lnTo>
                  <a:pt x="635258" y="94456"/>
                </a:lnTo>
                <a:lnTo>
                  <a:pt x="701877" y="115888"/>
                </a:lnTo>
                <a:lnTo>
                  <a:pt x="769289" y="140494"/>
                </a:lnTo>
                <a:lnTo>
                  <a:pt x="835115" y="165894"/>
                </a:lnTo>
                <a:lnTo>
                  <a:pt x="900147" y="193675"/>
                </a:lnTo>
                <a:lnTo>
                  <a:pt x="962801" y="223838"/>
                </a:lnTo>
                <a:lnTo>
                  <a:pt x="1027040" y="256381"/>
                </a:lnTo>
                <a:lnTo>
                  <a:pt x="1087315" y="291306"/>
                </a:lnTo>
                <a:lnTo>
                  <a:pt x="1148382" y="327819"/>
                </a:lnTo>
                <a:lnTo>
                  <a:pt x="1206277" y="365919"/>
                </a:lnTo>
                <a:lnTo>
                  <a:pt x="1264172" y="405606"/>
                </a:lnTo>
                <a:lnTo>
                  <a:pt x="1322067" y="446881"/>
                </a:lnTo>
                <a:lnTo>
                  <a:pt x="1376789" y="490538"/>
                </a:lnTo>
                <a:lnTo>
                  <a:pt x="1429926" y="536575"/>
                </a:lnTo>
                <a:lnTo>
                  <a:pt x="1483855" y="584200"/>
                </a:lnTo>
                <a:lnTo>
                  <a:pt x="1533819" y="634206"/>
                </a:lnTo>
                <a:lnTo>
                  <a:pt x="1583784" y="684213"/>
                </a:lnTo>
                <a:lnTo>
                  <a:pt x="1631368" y="737394"/>
                </a:lnTo>
                <a:lnTo>
                  <a:pt x="1678160" y="791369"/>
                </a:lnTo>
                <a:lnTo>
                  <a:pt x="1722573" y="847725"/>
                </a:lnTo>
                <a:lnTo>
                  <a:pt x="1765399" y="905669"/>
                </a:lnTo>
                <a:lnTo>
                  <a:pt x="1806639" y="965200"/>
                </a:lnTo>
                <a:lnTo>
                  <a:pt x="1846293" y="1025525"/>
                </a:lnTo>
                <a:lnTo>
                  <a:pt x="1882775" y="1086644"/>
                </a:lnTo>
                <a:lnTo>
                  <a:pt x="724558" y="1756086"/>
                </a:lnTo>
                <a:lnTo>
                  <a:pt x="0" y="1337763"/>
                </a:lnTo>
                <a:close/>
              </a:path>
            </a:pathLst>
          </a:custGeom>
          <a:solidFill>
            <a:srgbClr val="EC6E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Freeform 29">
            <a:extLst>
              <a:ext uri="{FF2B5EF4-FFF2-40B4-BE49-F238E27FC236}">
                <a16:creationId xmlns:a16="http://schemas.microsoft.com/office/drawing/2014/main" xmlns="" id="{B2E740ED-62A6-48EA-811E-30757ECD3B59}"/>
              </a:ext>
            </a:extLst>
          </p:cNvPr>
          <p:cNvSpPr>
            <a:spLocks/>
          </p:cNvSpPr>
          <p:nvPr/>
        </p:nvSpPr>
        <p:spPr bwMode="auto">
          <a:xfrm>
            <a:off x="4438106" y="2569512"/>
            <a:ext cx="1450085" cy="2174875"/>
          </a:xfrm>
          <a:custGeom>
            <a:avLst/>
            <a:gdLst>
              <a:gd name="connsiteX0" fmla="*/ 1158779 w 1450085"/>
              <a:gd name="connsiteY0" fmla="*/ 0 h 2174875"/>
              <a:gd name="connsiteX1" fmla="*/ 1193704 w 1450085"/>
              <a:gd name="connsiteY1" fmla="*/ 62706 h 2174875"/>
              <a:gd name="connsiteX2" fmla="*/ 1227041 w 1450085"/>
              <a:gd name="connsiteY2" fmla="*/ 127794 h 2174875"/>
              <a:gd name="connsiteX3" fmla="*/ 1257998 w 1450085"/>
              <a:gd name="connsiteY3" fmla="*/ 192088 h 2174875"/>
              <a:gd name="connsiteX4" fmla="*/ 1286573 w 1450085"/>
              <a:gd name="connsiteY4" fmla="*/ 258763 h 2174875"/>
              <a:gd name="connsiteX5" fmla="*/ 1312766 w 1450085"/>
              <a:gd name="connsiteY5" fmla="*/ 324644 h 2174875"/>
              <a:gd name="connsiteX6" fmla="*/ 1337373 w 1450085"/>
              <a:gd name="connsiteY6" fmla="*/ 392906 h 2174875"/>
              <a:gd name="connsiteX7" fmla="*/ 1358010 w 1450085"/>
              <a:gd name="connsiteY7" fmla="*/ 460375 h 2174875"/>
              <a:gd name="connsiteX8" fmla="*/ 1376266 w 1450085"/>
              <a:gd name="connsiteY8" fmla="*/ 528638 h 2174875"/>
              <a:gd name="connsiteX9" fmla="*/ 1395316 w 1450085"/>
              <a:gd name="connsiteY9" fmla="*/ 597694 h 2174875"/>
              <a:gd name="connsiteX10" fmla="*/ 1408810 w 1450085"/>
              <a:gd name="connsiteY10" fmla="*/ 667544 h 2174875"/>
              <a:gd name="connsiteX11" fmla="*/ 1422304 w 1450085"/>
              <a:gd name="connsiteY11" fmla="*/ 735806 h 2174875"/>
              <a:gd name="connsiteX12" fmla="*/ 1431829 w 1450085"/>
              <a:gd name="connsiteY12" fmla="*/ 806450 h 2174875"/>
              <a:gd name="connsiteX13" fmla="*/ 1438973 w 1450085"/>
              <a:gd name="connsiteY13" fmla="*/ 876300 h 2174875"/>
              <a:gd name="connsiteX14" fmla="*/ 1445323 w 1450085"/>
              <a:gd name="connsiteY14" fmla="*/ 946150 h 2174875"/>
              <a:gd name="connsiteX15" fmla="*/ 1448498 w 1450085"/>
              <a:gd name="connsiteY15" fmla="*/ 1016794 h 2174875"/>
              <a:gd name="connsiteX16" fmla="*/ 1450085 w 1450085"/>
              <a:gd name="connsiteY16" fmla="*/ 1086644 h 2174875"/>
              <a:gd name="connsiteX17" fmla="*/ 1448498 w 1450085"/>
              <a:gd name="connsiteY17" fmla="*/ 1158081 h 2174875"/>
              <a:gd name="connsiteX18" fmla="*/ 1445323 w 1450085"/>
              <a:gd name="connsiteY18" fmla="*/ 1228725 h 2174875"/>
              <a:gd name="connsiteX19" fmla="*/ 1438973 w 1450085"/>
              <a:gd name="connsiteY19" fmla="*/ 1298575 h 2174875"/>
              <a:gd name="connsiteX20" fmla="*/ 1431829 w 1450085"/>
              <a:gd name="connsiteY20" fmla="*/ 1368425 h 2174875"/>
              <a:gd name="connsiteX21" fmla="*/ 1422304 w 1450085"/>
              <a:gd name="connsiteY21" fmla="*/ 1439069 h 2174875"/>
              <a:gd name="connsiteX22" fmla="*/ 1408810 w 1450085"/>
              <a:gd name="connsiteY22" fmla="*/ 1507331 h 2174875"/>
              <a:gd name="connsiteX23" fmla="*/ 1395316 w 1450085"/>
              <a:gd name="connsiteY23" fmla="*/ 1577181 h 2174875"/>
              <a:gd name="connsiteX24" fmla="*/ 1376266 w 1450085"/>
              <a:gd name="connsiteY24" fmla="*/ 1646238 h 2174875"/>
              <a:gd name="connsiteX25" fmla="*/ 1358010 w 1450085"/>
              <a:gd name="connsiteY25" fmla="*/ 1714500 h 2174875"/>
              <a:gd name="connsiteX26" fmla="*/ 1337373 w 1450085"/>
              <a:gd name="connsiteY26" fmla="*/ 1781969 h 2174875"/>
              <a:gd name="connsiteX27" fmla="*/ 1312766 w 1450085"/>
              <a:gd name="connsiteY27" fmla="*/ 1850231 h 2174875"/>
              <a:gd name="connsiteX28" fmla="*/ 1286573 w 1450085"/>
              <a:gd name="connsiteY28" fmla="*/ 1916113 h 2174875"/>
              <a:gd name="connsiteX29" fmla="*/ 1257998 w 1450085"/>
              <a:gd name="connsiteY29" fmla="*/ 1982788 h 2174875"/>
              <a:gd name="connsiteX30" fmla="*/ 1227041 w 1450085"/>
              <a:gd name="connsiteY30" fmla="*/ 2047081 h 2174875"/>
              <a:gd name="connsiteX31" fmla="*/ 1193704 w 1450085"/>
              <a:gd name="connsiteY31" fmla="*/ 2112169 h 2174875"/>
              <a:gd name="connsiteX32" fmla="*/ 1158779 w 1450085"/>
              <a:gd name="connsiteY32" fmla="*/ 2174875 h 2174875"/>
              <a:gd name="connsiteX33" fmla="*/ 1966 w 1450085"/>
              <a:gd name="connsiteY33" fmla="*/ 1507090 h 2174875"/>
              <a:gd name="connsiteX34" fmla="*/ 0 w 1450085"/>
              <a:gd name="connsiteY34" fmla="*/ 667945 h 217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50085" h="2174875">
                <a:moveTo>
                  <a:pt x="1158779" y="0"/>
                </a:moveTo>
                <a:lnTo>
                  <a:pt x="1193704" y="62706"/>
                </a:lnTo>
                <a:lnTo>
                  <a:pt x="1227041" y="127794"/>
                </a:lnTo>
                <a:lnTo>
                  <a:pt x="1257998" y="192088"/>
                </a:lnTo>
                <a:lnTo>
                  <a:pt x="1286573" y="258763"/>
                </a:lnTo>
                <a:lnTo>
                  <a:pt x="1312766" y="324644"/>
                </a:lnTo>
                <a:lnTo>
                  <a:pt x="1337373" y="392906"/>
                </a:lnTo>
                <a:lnTo>
                  <a:pt x="1358010" y="460375"/>
                </a:lnTo>
                <a:lnTo>
                  <a:pt x="1376266" y="528638"/>
                </a:lnTo>
                <a:lnTo>
                  <a:pt x="1395316" y="597694"/>
                </a:lnTo>
                <a:lnTo>
                  <a:pt x="1408810" y="667544"/>
                </a:lnTo>
                <a:lnTo>
                  <a:pt x="1422304" y="735806"/>
                </a:lnTo>
                <a:lnTo>
                  <a:pt x="1431829" y="806450"/>
                </a:lnTo>
                <a:lnTo>
                  <a:pt x="1438973" y="876300"/>
                </a:lnTo>
                <a:lnTo>
                  <a:pt x="1445323" y="946150"/>
                </a:lnTo>
                <a:lnTo>
                  <a:pt x="1448498" y="1016794"/>
                </a:lnTo>
                <a:lnTo>
                  <a:pt x="1450085" y="1086644"/>
                </a:lnTo>
                <a:lnTo>
                  <a:pt x="1448498" y="1158081"/>
                </a:lnTo>
                <a:lnTo>
                  <a:pt x="1445323" y="1228725"/>
                </a:lnTo>
                <a:lnTo>
                  <a:pt x="1438973" y="1298575"/>
                </a:lnTo>
                <a:lnTo>
                  <a:pt x="1431829" y="1368425"/>
                </a:lnTo>
                <a:lnTo>
                  <a:pt x="1422304" y="1439069"/>
                </a:lnTo>
                <a:lnTo>
                  <a:pt x="1408810" y="1507331"/>
                </a:lnTo>
                <a:lnTo>
                  <a:pt x="1395316" y="1577181"/>
                </a:lnTo>
                <a:lnTo>
                  <a:pt x="1376266" y="1646238"/>
                </a:lnTo>
                <a:lnTo>
                  <a:pt x="1358010" y="1714500"/>
                </a:lnTo>
                <a:lnTo>
                  <a:pt x="1337373" y="1781969"/>
                </a:lnTo>
                <a:lnTo>
                  <a:pt x="1312766" y="1850231"/>
                </a:lnTo>
                <a:lnTo>
                  <a:pt x="1286573" y="1916113"/>
                </a:lnTo>
                <a:lnTo>
                  <a:pt x="1257998" y="1982788"/>
                </a:lnTo>
                <a:lnTo>
                  <a:pt x="1227041" y="2047081"/>
                </a:lnTo>
                <a:lnTo>
                  <a:pt x="1193704" y="2112169"/>
                </a:lnTo>
                <a:lnTo>
                  <a:pt x="1158779" y="2174875"/>
                </a:lnTo>
                <a:lnTo>
                  <a:pt x="1966" y="1507090"/>
                </a:lnTo>
                <a:lnTo>
                  <a:pt x="0" y="667945"/>
                </a:lnTo>
                <a:close/>
              </a:path>
            </a:pathLst>
          </a:custGeom>
          <a:solidFill>
            <a:srgbClr val="F4CF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Freeform 30">
            <a:extLst>
              <a:ext uri="{FF2B5EF4-FFF2-40B4-BE49-F238E27FC236}">
                <a16:creationId xmlns:a16="http://schemas.microsoft.com/office/drawing/2014/main" xmlns="" id="{DBAE8384-8769-4491-92CC-9DCFF9807BA5}"/>
              </a:ext>
            </a:extLst>
          </p:cNvPr>
          <p:cNvSpPr>
            <a:spLocks/>
          </p:cNvSpPr>
          <p:nvPr/>
        </p:nvSpPr>
        <p:spPr bwMode="auto">
          <a:xfrm>
            <a:off x="3679978" y="4133431"/>
            <a:ext cx="1882775" cy="1755543"/>
          </a:xfrm>
          <a:custGeom>
            <a:avLst/>
            <a:gdLst>
              <a:gd name="connsiteX0" fmla="*/ 726555 w 1882775"/>
              <a:gd name="connsiteY0" fmla="*/ 0 h 1755543"/>
              <a:gd name="connsiteX1" fmla="*/ 1882775 w 1882775"/>
              <a:gd name="connsiteY1" fmla="*/ 667312 h 1755543"/>
              <a:gd name="connsiteX2" fmla="*/ 1846293 w 1882775"/>
              <a:gd name="connsiteY2" fmla="*/ 730018 h 1755543"/>
              <a:gd name="connsiteX3" fmla="*/ 1806639 w 1882775"/>
              <a:gd name="connsiteY3" fmla="*/ 790343 h 1755543"/>
              <a:gd name="connsiteX4" fmla="*/ 1765399 w 1882775"/>
              <a:gd name="connsiteY4" fmla="*/ 849874 h 1755543"/>
              <a:gd name="connsiteX5" fmla="*/ 1722573 w 1882775"/>
              <a:gd name="connsiteY5" fmla="*/ 907818 h 1755543"/>
              <a:gd name="connsiteX6" fmla="*/ 1678160 w 1882775"/>
              <a:gd name="connsiteY6" fmla="*/ 964174 h 1755543"/>
              <a:gd name="connsiteX7" fmla="*/ 1631368 w 1882775"/>
              <a:gd name="connsiteY7" fmla="*/ 1018149 h 1755543"/>
              <a:gd name="connsiteX8" fmla="*/ 1583784 w 1882775"/>
              <a:gd name="connsiteY8" fmla="*/ 1071331 h 1755543"/>
              <a:gd name="connsiteX9" fmla="*/ 1533819 w 1882775"/>
              <a:gd name="connsiteY9" fmla="*/ 1121337 h 1755543"/>
              <a:gd name="connsiteX10" fmla="*/ 1483855 w 1882775"/>
              <a:gd name="connsiteY10" fmla="*/ 1171343 h 1755543"/>
              <a:gd name="connsiteX11" fmla="*/ 1429926 w 1882775"/>
              <a:gd name="connsiteY11" fmla="*/ 1218968 h 1755543"/>
              <a:gd name="connsiteX12" fmla="*/ 1376789 w 1882775"/>
              <a:gd name="connsiteY12" fmla="*/ 1265006 h 1755543"/>
              <a:gd name="connsiteX13" fmla="*/ 1322067 w 1882775"/>
              <a:gd name="connsiteY13" fmla="*/ 1307074 h 1755543"/>
              <a:gd name="connsiteX14" fmla="*/ 1264172 w 1882775"/>
              <a:gd name="connsiteY14" fmla="*/ 1349937 h 1755543"/>
              <a:gd name="connsiteX15" fmla="*/ 1206277 w 1882775"/>
              <a:gd name="connsiteY15" fmla="*/ 1389624 h 1755543"/>
              <a:gd name="connsiteX16" fmla="*/ 1148382 w 1882775"/>
              <a:gd name="connsiteY16" fmla="*/ 1427724 h 1755543"/>
              <a:gd name="connsiteX17" fmla="*/ 1087315 w 1882775"/>
              <a:gd name="connsiteY17" fmla="*/ 1464237 h 1755543"/>
              <a:gd name="connsiteX18" fmla="*/ 1027040 w 1882775"/>
              <a:gd name="connsiteY18" fmla="*/ 1497574 h 1755543"/>
              <a:gd name="connsiteX19" fmla="*/ 962801 w 1882775"/>
              <a:gd name="connsiteY19" fmla="*/ 1531706 h 1755543"/>
              <a:gd name="connsiteX20" fmla="*/ 900147 w 1882775"/>
              <a:gd name="connsiteY20" fmla="*/ 1560281 h 1755543"/>
              <a:gd name="connsiteX21" fmla="*/ 835115 w 1882775"/>
              <a:gd name="connsiteY21" fmla="*/ 1589649 h 1755543"/>
              <a:gd name="connsiteX22" fmla="*/ 769289 w 1882775"/>
              <a:gd name="connsiteY22" fmla="*/ 1615049 h 1755543"/>
              <a:gd name="connsiteX23" fmla="*/ 701877 w 1882775"/>
              <a:gd name="connsiteY23" fmla="*/ 1639656 h 1755543"/>
              <a:gd name="connsiteX24" fmla="*/ 635258 w 1882775"/>
              <a:gd name="connsiteY24" fmla="*/ 1661087 h 1755543"/>
              <a:gd name="connsiteX25" fmla="*/ 568640 w 1882775"/>
              <a:gd name="connsiteY25" fmla="*/ 1680931 h 1755543"/>
              <a:gd name="connsiteX26" fmla="*/ 498055 w 1882775"/>
              <a:gd name="connsiteY26" fmla="*/ 1697599 h 1755543"/>
              <a:gd name="connsiteX27" fmla="*/ 429850 w 1882775"/>
              <a:gd name="connsiteY27" fmla="*/ 1712681 h 1755543"/>
              <a:gd name="connsiteX28" fmla="*/ 359266 w 1882775"/>
              <a:gd name="connsiteY28" fmla="*/ 1726174 h 1755543"/>
              <a:gd name="connsiteX29" fmla="*/ 287889 w 1882775"/>
              <a:gd name="connsiteY29" fmla="*/ 1737287 h 1755543"/>
              <a:gd name="connsiteX30" fmla="*/ 216511 w 1882775"/>
              <a:gd name="connsiteY30" fmla="*/ 1744431 h 1755543"/>
              <a:gd name="connsiteX31" fmla="*/ 145134 w 1882775"/>
              <a:gd name="connsiteY31" fmla="*/ 1750781 h 1755543"/>
              <a:gd name="connsiteX32" fmla="*/ 72964 w 1882775"/>
              <a:gd name="connsiteY32" fmla="*/ 1753956 h 1755543"/>
              <a:gd name="connsiteX33" fmla="*/ 0 w 1882775"/>
              <a:gd name="connsiteY33" fmla="*/ 1755543 h 1755543"/>
              <a:gd name="connsiteX34" fmla="*/ 0 w 1882775"/>
              <a:gd name="connsiteY34" fmla="*/ 418079 h 175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82775" h="1755543">
                <a:moveTo>
                  <a:pt x="726555" y="0"/>
                </a:moveTo>
                <a:lnTo>
                  <a:pt x="1882775" y="667312"/>
                </a:lnTo>
                <a:lnTo>
                  <a:pt x="1846293" y="730018"/>
                </a:lnTo>
                <a:lnTo>
                  <a:pt x="1806639" y="790343"/>
                </a:lnTo>
                <a:lnTo>
                  <a:pt x="1765399" y="849874"/>
                </a:lnTo>
                <a:lnTo>
                  <a:pt x="1722573" y="907818"/>
                </a:lnTo>
                <a:lnTo>
                  <a:pt x="1678160" y="964174"/>
                </a:lnTo>
                <a:lnTo>
                  <a:pt x="1631368" y="1018149"/>
                </a:lnTo>
                <a:lnTo>
                  <a:pt x="1583784" y="1071331"/>
                </a:lnTo>
                <a:lnTo>
                  <a:pt x="1533819" y="1121337"/>
                </a:lnTo>
                <a:lnTo>
                  <a:pt x="1483855" y="1171343"/>
                </a:lnTo>
                <a:lnTo>
                  <a:pt x="1429926" y="1218968"/>
                </a:lnTo>
                <a:lnTo>
                  <a:pt x="1376789" y="1265006"/>
                </a:lnTo>
                <a:lnTo>
                  <a:pt x="1322067" y="1307074"/>
                </a:lnTo>
                <a:lnTo>
                  <a:pt x="1264172" y="1349937"/>
                </a:lnTo>
                <a:lnTo>
                  <a:pt x="1206277" y="1389624"/>
                </a:lnTo>
                <a:lnTo>
                  <a:pt x="1148382" y="1427724"/>
                </a:lnTo>
                <a:lnTo>
                  <a:pt x="1087315" y="1464237"/>
                </a:lnTo>
                <a:lnTo>
                  <a:pt x="1027040" y="1497574"/>
                </a:lnTo>
                <a:lnTo>
                  <a:pt x="962801" y="1531706"/>
                </a:lnTo>
                <a:lnTo>
                  <a:pt x="900147" y="1560281"/>
                </a:lnTo>
                <a:lnTo>
                  <a:pt x="835115" y="1589649"/>
                </a:lnTo>
                <a:lnTo>
                  <a:pt x="769289" y="1615049"/>
                </a:lnTo>
                <a:lnTo>
                  <a:pt x="701877" y="1639656"/>
                </a:lnTo>
                <a:lnTo>
                  <a:pt x="635258" y="1661087"/>
                </a:lnTo>
                <a:lnTo>
                  <a:pt x="568640" y="1680931"/>
                </a:lnTo>
                <a:lnTo>
                  <a:pt x="498055" y="1697599"/>
                </a:lnTo>
                <a:lnTo>
                  <a:pt x="429850" y="1712681"/>
                </a:lnTo>
                <a:lnTo>
                  <a:pt x="359266" y="1726174"/>
                </a:lnTo>
                <a:lnTo>
                  <a:pt x="287889" y="1737287"/>
                </a:lnTo>
                <a:lnTo>
                  <a:pt x="216511" y="1744431"/>
                </a:lnTo>
                <a:lnTo>
                  <a:pt x="145134" y="1750781"/>
                </a:lnTo>
                <a:lnTo>
                  <a:pt x="72964" y="1753956"/>
                </a:lnTo>
                <a:lnTo>
                  <a:pt x="0" y="1755543"/>
                </a:lnTo>
                <a:lnTo>
                  <a:pt x="0" y="418079"/>
                </a:lnTo>
                <a:close/>
              </a:path>
            </a:pathLst>
          </a:custGeom>
          <a:solidFill>
            <a:srgbClr val="5DC3A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Freeform 31">
            <a:extLst>
              <a:ext uri="{FF2B5EF4-FFF2-40B4-BE49-F238E27FC236}">
                <a16:creationId xmlns:a16="http://schemas.microsoft.com/office/drawing/2014/main" xmlns="" id="{7BA691C2-A531-4BE9-BCEB-3DF61AA53E58}"/>
              </a:ext>
            </a:extLst>
          </p:cNvPr>
          <p:cNvSpPr>
            <a:spLocks/>
          </p:cNvSpPr>
          <p:nvPr/>
        </p:nvSpPr>
        <p:spPr bwMode="auto">
          <a:xfrm>
            <a:off x="1730528" y="4132523"/>
            <a:ext cx="1882775" cy="1756451"/>
          </a:xfrm>
          <a:custGeom>
            <a:avLst/>
            <a:gdLst>
              <a:gd name="connsiteX0" fmla="*/ 1157792 w 1882775"/>
              <a:gd name="connsiteY0" fmla="*/ 0 h 1756451"/>
              <a:gd name="connsiteX1" fmla="*/ 1882775 w 1882775"/>
              <a:gd name="connsiteY1" fmla="*/ 418569 h 1756451"/>
              <a:gd name="connsiteX2" fmla="*/ 1882775 w 1882775"/>
              <a:gd name="connsiteY2" fmla="*/ 1756451 h 1756451"/>
              <a:gd name="connsiteX3" fmla="*/ 1810605 w 1882775"/>
              <a:gd name="connsiteY3" fmla="*/ 1754864 h 1756451"/>
              <a:gd name="connsiteX4" fmla="*/ 1737641 w 1882775"/>
              <a:gd name="connsiteY4" fmla="*/ 1751689 h 1756451"/>
              <a:gd name="connsiteX5" fmla="*/ 1666264 w 1882775"/>
              <a:gd name="connsiteY5" fmla="*/ 1745339 h 1756451"/>
              <a:gd name="connsiteX6" fmla="*/ 1594887 w 1882775"/>
              <a:gd name="connsiteY6" fmla="*/ 1738195 h 1756451"/>
              <a:gd name="connsiteX7" fmla="*/ 1524302 w 1882775"/>
              <a:gd name="connsiteY7" fmla="*/ 1727082 h 1756451"/>
              <a:gd name="connsiteX8" fmla="*/ 1454511 w 1882775"/>
              <a:gd name="connsiteY8" fmla="*/ 1713589 h 1756451"/>
              <a:gd name="connsiteX9" fmla="*/ 1384720 w 1882775"/>
              <a:gd name="connsiteY9" fmla="*/ 1698507 h 1756451"/>
              <a:gd name="connsiteX10" fmla="*/ 1315722 w 1882775"/>
              <a:gd name="connsiteY10" fmla="*/ 1681839 h 1756451"/>
              <a:gd name="connsiteX11" fmla="*/ 1247517 w 1882775"/>
              <a:gd name="connsiteY11" fmla="*/ 1661995 h 1756451"/>
              <a:gd name="connsiteX12" fmla="*/ 1180898 w 1882775"/>
              <a:gd name="connsiteY12" fmla="*/ 1640564 h 1756451"/>
              <a:gd name="connsiteX13" fmla="*/ 1113486 w 1882775"/>
              <a:gd name="connsiteY13" fmla="*/ 1615957 h 1756451"/>
              <a:gd name="connsiteX14" fmla="*/ 1047661 w 1882775"/>
              <a:gd name="connsiteY14" fmla="*/ 1590557 h 1756451"/>
              <a:gd name="connsiteX15" fmla="*/ 984214 w 1882775"/>
              <a:gd name="connsiteY15" fmla="*/ 1561189 h 1756451"/>
              <a:gd name="connsiteX16" fmla="*/ 919974 w 1882775"/>
              <a:gd name="connsiteY16" fmla="*/ 1532614 h 1756451"/>
              <a:gd name="connsiteX17" fmla="*/ 857321 w 1882775"/>
              <a:gd name="connsiteY17" fmla="*/ 1498482 h 1756451"/>
              <a:gd name="connsiteX18" fmla="*/ 795461 w 1882775"/>
              <a:gd name="connsiteY18" fmla="*/ 1465145 h 1756451"/>
              <a:gd name="connsiteX19" fmla="*/ 735980 w 1882775"/>
              <a:gd name="connsiteY19" fmla="*/ 1428632 h 1756451"/>
              <a:gd name="connsiteX20" fmla="*/ 676499 w 1882775"/>
              <a:gd name="connsiteY20" fmla="*/ 1390532 h 1756451"/>
              <a:gd name="connsiteX21" fmla="*/ 618604 w 1882775"/>
              <a:gd name="connsiteY21" fmla="*/ 1350845 h 1756451"/>
              <a:gd name="connsiteX22" fmla="*/ 562295 w 1882775"/>
              <a:gd name="connsiteY22" fmla="*/ 1307982 h 1756451"/>
              <a:gd name="connsiteX23" fmla="*/ 505986 w 1882775"/>
              <a:gd name="connsiteY23" fmla="*/ 1265914 h 1756451"/>
              <a:gd name="connsiteX24" fmla="*/ 452850 w 1882775"/>
              <a:gd name="connsiteY24" fmla="*/ 1219876 h 1756451"/>
              <a:gd name="connsiteX25" fmla="*/ 398920 w 1882775"/>
              <a:gd name="connsiteY25" fmla="*/ 1172251 h 1756451"/>
              <a:gd name="connsiteX26" fmla="*/ 348956 w 1882775"/>
              <a:gd name="connsiteY26" fmla="*/ 1122245 h 1756451"/>
              <a:gd name="connsiteX27" fmla="*/ 298992 w 1882775"/>
              <a:gd name="connsiteY27" fmla="*/ 1072239 h 1756451"/>
              <a:gd name="connsiteX28" fmla="*/ 251407 w 1882775"/>
              <a:gd name="connsiteY28" fmla="*/ 1019057 h 1756451"/>
              <a:gd name="connsiteX29" fmla="*/ 206201 w 1882775"/>
              <a:gd name="connsiteY29" fmla="*/ 965082 h 1756451"/>
              <a:gd name="connsiteX30" fmla="*/ 160203 w 1882775"/>
              <a:gd name="connsiteY30" fmla="*/ 908726 h 1756451"/>
              <a:gd name="connsiteX31" fmla="*/ 117376 w 1882775"/>
              <a:gd name="connsiteY31" fmla="*/ 850782 h 1756451"/>
              <a:gd name="connsiteX32" fmla="*/ 76136 w 1882775"/>
              <a:gd name="connsiteY32" fmla="*/ 791251 h 1756451"/>
              <a:gd name="connsiteX33" fmla="*/ 36482 w 1882775"/>
              <a:gd name="connsiteY33" fmla="*/ 730926 h 1756451"/>
              <a:gd name="connsiteX34" fmla="*/ 0 w 1882775"/>
              <a:gd name="connsiteY34" fmla="*/ 668220 h 175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82775" h="1756451">
                <a:moveTo>
                  <a:pt x="1157792" y="0"/>
                </a:moveTo>
                <a:lnTo>
                  <a:pt x="1882775" y="418569"/>
                </a:lnTo>
                <a:lnTo>
                  <a:pt x="1882775" y="1756451"/>
                </a:lnTo>
                <a:lnTo>
                  <a:pt x="1810605" y="1754864"/>
                </a:lnTo>
                <a:lnTo>
                  <a:pt x="1737641" y="1751689"/>
                </a:lnTo>
                <a:lnTo>
                  <a:pt x="1666264" y="1745339"/>
                </a:lnTo>
                <a:lnTo>
                  <a:pt x="1594887" y="1738195"/>
                </a:lnTo>
                <a:lnTo>
                  <a:pt x="1524302" y="1727082"/>
                </a:lnTo>
                <a:lnTo>
                  <a:pt x="1454511" y="1713589"/>
                </a:lnTo>
                <a:lnTo>
                  <a:pt x="1384720" y="1698507"/>
                </a:lnTo>
                <a:lnTo>
                  <a:pt x="1315722" y="1681839"/>
                </a:lnTo>
                <a:lnTo>
                  <a:pt x="1247517" y="1661995"/>
                </a:lnTo>
                <a:lnTo>
                  <a:pt x="1180898" y="1640564"/>
                </a:lnTo>
                <a:lnTo>
                  <a:pt x="1113486" y="1615957"/>
                </a:lnTo>
                <a:lnTo>
                  <a:pt x="1047661" y="1590557"/>
                </a:lnTo>
                <a:lnTo>
                  <a:pt x="984214" y="1561189"/>
                </a:lnTo>
                <a:lnTo>
                  <a:pt x="919974" y="1532614"/>
                </a:lnTo>
                <a:lnTo>
                  <a:pt x="857321" y="1498482"/>
                </a:lnTo>
                <a:lnTo>
                  <a:pt x="795461" y="1465145"/>
                </a:lnTo>
                <a:lnTo>
                  <a:pt x="735980" y="1428632"/>
                </a:lnTo>
                <a:lnTo>
                  <a:pt x="676499" y="1390532"/>
                </a:lnTo>
                <a:lnTo>
                  <a:pt x="618604" y="1350845"/>
                </a:lnTo>
                <a:lnTo>
                  <a:pt x="562295" y="1307982"/>
                </a:lnTo>
                <a:lnTo>
                  <a:pt x="505986" y="1265914"/>
                </a:lnTo>
                <a:lnTo>
                  <a:pt x="452850" y="1219876"/>
                </a:lnTo>
                <a:lnTo>
                  <a:pt x="398920" y="1172251"/>
                </a:lnTo>
                <a:lnTo>
                  <a:pt x="348956" y="1122245"/>
                </a:lnTo>
                <a:lnTo>
                  <a:pt x="298992" y="1072239"/>
                </a:lnTo>
                <a:lnTo>
                  <a:pt x="251407" y="1019057"/>
                </a:lnTo>
                <a:lnTo>
                  <a:pt x="206201" y="965082"/>
                </a:lnTo>
                <a:lnTo>
                  <a:pt x="160203" y="908726"/>
                </a:lnTo>
                <a:lnTo>
                  <a:pt x="117376" y="850782"/>
                </a:lnTo>
                <a:lnTo>
                  <a:pt x="76136" y="791251"/>
                </a:lnTo>
                <a:lnTo>
                  <a:pt x="36482" y="730926"/>
                </a:lnTo>
                <a:lnTo>
                  <a:pt x="0" y="668220"/>
                </a:lnTo>
                <a:close/>
              </a:path>
            </a:pathLst>
          </a:custGeom>
          <a:solidFill>
            <a:srgbClr val="5FAB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Freeform 32">
            <a:extLst>
              <a:ext uri="{FF2B5EF4-FFF2-40B4-BE49-F238E27FC236}">
                <a16:creationId xmlns:a16="http://schemas.microsoft.com/office/drawing/2014/main" xmlns="" id="{A0A95094-DF4A-4C08-8D93-86E85AA4CC8C}"/>
              </a:ext>
            </a:extLst>
          </p:cNvPr>
          <p:cNvSpPr>
            <a:spLocks/>
          </p:cNvSpPr>
          <p:nvPr/>
        </p:nvSpPr>
        <p:spPr bwMode="auto">
          <a:xfrm>
            <a:off x="1405090" y="2569512"/>
            <a:ext cx="1450117" cy="2174875"/>
          </a:xfrm>
          <a:custGeom>
            <a:avLst/>
            <a:gdLst>
              <a:gd name="connsiteX0" fmla="*/ 291306 w 1450117"/>
              <a:gd name="connsiteY0" fmla="*/ 0 h 2174875"/>
              <a:gd name="connsiteX1" fmla="*/ 1448906 w 1450117"/>
              <a:gd name="connsiteY1" fmla="*/ 667265 h 2174875"/>
              <a:gd name="connsiteX2" fmla="*/ 1450117 w 1450117"/>
              <a:gd name="connsiteY2" fmla="*/ 1505937 h 2174875"/>
              <a:gd name="connsiteX3" fmla="*/ 291306 w 1450117"/>
              <a:gd name="connsiteY3" fmla="*/ 2174875 h 2174875"/>
              <a:gd name="connsiteX4" fmla="*/ 256381 w 1450117"/>
              <a:gd name="connsiteY4" fmla="*/ 2112169 h 2174875"/>
              <a:gd name="connsiteX5" fmla="*/ 224631 w 1450117"/>
              <a:gd name="connsiteY5" fmla="*/ 2047081 h 2174875"/>
              <a:gd name="connsiteX6" fmla="*/ 192088 w 1450117"/>
              <a:gd name="connsiteY6" fmla="*/ 1982788 h 2174875"/>
              <a:gd name="connsiteX7" fmla="*/ 165100 w 1450117"/>
              <a:gd name="connsiteY7" fmla="*/ 1916113 h 2174875"/>
              <a:gd name="connsiteX8" fmla="*/ 137319 w 1450117"/>
              <a:gd name="connsiteY8" fmla="*/ 1850231 h 2174875"/>
              <a:gd name="connsiteX9" fmla="*/ 114300 w 1450117"/>
              <a:gd name="connsiteY9" fmla="*/ 1781969 h 2174875"/>
              <a:gd name="connsiteX10" fmla="*/ 92869 w 1450117"/>
              <a:gd name="connsiteY10" fmla="*/ 1714500 h 2174875"/>
              <a:gd name="connsiteX11" fmla="*/ 73819 w 1450117"/>
              <a:gd name="connsiteY11" fmla="*/ 1646238 h 2174875"/>
              <a:gd name="connsiteX12" fmla="*/ 56356 w 1450117"/>
              <a:gd name="connsiteY12" fmla="*/ 1577181 h 2174875"/>
              <a:gd name="connsiteX13" fmla="*/ 41275 w 1450117"/>
              <a:gd name="connsiteY13" fmla="*/ 1507331 h 2174875"/>
              <a:gd name="connsiteX14" fmla="*/ 29369 w 1450117"/>
              <a:gd name="connsiteY14" fmla="*/ 1439069 h 2174875"/>
              <a:gd name="connsiteX15" fmla="*/ 18256 w 1450117"/>
              <a:gd name="connsiteY15" fmla="*/ 1368425 h 2174875"/>
              <a:gd name="connsiteX16" fmla="*/ 11113 w 1450117"/>
              <a:gd name="connsiteY16" fmla="*/ 1298575 h 2174875"/>
              <a:gd name="connsiteX17" fmla="*/ 4763 w 1450117"/>
              <a:gd name="connsiteY17" fmla="*/ 1228725 h 2174875"/>
              <a:gd name="connsiteX18" fmla="*/ 1588 w 1450117"/>
              <a:gd name="connsiteY18" fmla="*/ 1158081 h 2174875"/>
              <a:gd name="connsiteX19" fmla="*/ 0 w 1450117"/>
              <a:gd name="connsiteY19" fmla="*/ 1086644 h 2174875"/>
              <a:gd name="connsiteX20" fmla="*/ 1588 w 1450117"/>
              <a:gd name="connsiteY20" fmla="*/ 1016794 h 2174875"/>
              <a:gd name="connsiteX21" fmla="*/ 4763 w 1450117"/>
              <a:gd name="connsiteY21" fmla="*/ 946150 h 2174875"/>
              <a:gd name="connsiteX22" fmla="*/ 11113 w 1450117"/>
              <a:gd name="connsiteY22" fmla="*/ 876300 h 2174875"/>
              <a:gd name="connsiteX23" fmla="*/ 18256 w 1450117"/>
              <a:gd name="connsiteY23" fmla="*/ 806450 h 2174875"/>
              <a:gd name="connsiteX24" fmla="*/ 29369 w 1450117"/>
              <a:gd name="connsiteY24" fmla="*/ 735806 h 2174875"/>
              <a:gd name="connsiteX25" fmla="*/ 41275 w 1450117"/>
              <a:gd name="connsiteY25" fmla="*/ 667544 h 2174875"/>
              <a:gd name="connsiteX26" fmla="*/ 56356 w 1450117"/>
              <a:gd name="connsiteY26" fmla="*/ 597694 h 2174875"/>
              <a:gd name="connsiteX27" fmla="*/ 73819 w 1450117"/>
              <a:gd name="connsiteY27" fmla="*/ 528638 h 2174875"/>
              <a:gd name="connsiteX28" fmla="*/ 92869 w 1450117"/>
              <a:gd name="connsiteY28" fmla="*/ 460375 h 2174875"/>
              <a:gd name="connsiteX29" fmla="*/ 114300 w 1450117"/>
              <a:gd name="connsiteY29" fmla="*/ 392906 h 2174875"/>
              <a:gd name="connsiteX30" fmla="*/ 137319 w 1450117"/>
              <a:gd name="connsiteY30" fmla="*/ 324644 h 2174875"/>
              <a:gd name="connsiteX31" fmla="*/ 165100 w 1450117"/>
              <a:gd name="connsiteY31" fmla="*/ 258763 h 2174875"/>
              <a:gd name="connsiteX32" fmla="*/ 192088 w 1450117"/>
              <a:gd name="connsiteY32" fmla="*/ 192088 h 2174875"/>
              <a:gd name="connsiteX33" fmla="*/ 224631 w 1450117"/>
              <a:gd name="connsiteY33" fmla="*/ 127794 h 2174875"/>
              <a:gd name="connsiteX34" fmla="*/ 256381 w 1450117"/>
              <a:gd name="connsiteY34" fmla="*/ 62706 h 217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50117" h="2174875">
                <a:moveTo>
                  <a:pt x="291306" y="0"/>
                </a:moveTo>
                <a:lnTo>
                  <a:pt x="1448906" y="667265"/>
                </a:lnTo>
                <a:lnTo>
                  <a:pt x="1450117" y="1505937"/>
                </a:lnTo>
                <a:lnTo>
                  <a:pt x="291306" y="2174875"/>
                </a:lnTo>
                <a:lnTo>
                  <a:pt x="256381" y="2112169"/>
                </a:lnTo>
                <a:lnTo>
                  <a:pt x="224631" y="2047081"/>
                </a:lnTo>
                <a:lnTo>
                  <a:pt x="192088" y="1982788"/>
                </a:lnTo>
                <a:lnTo>
                  <a:pt x="165100" y="1916113"/>
                </a:lnTo>
                <a:lnTo>
                  <a:pt x="137319" y="1850231"/>
                </a:lnTo>
                <a:lnTo>
                  <a:pt x="114300" y="1781969"/>
                </a:lnTo>
                <a:lnTo>
                  <a:pt x="92869" y="1714500"/>
                </a:lnTo>
                <a:lnTo>
                  <a:pt x="73819" y="1646238"/>
                </a:lnTo>
                <a:lnTo>
                  <a:pt x="56356" y="1577181"/>
                </a:lnTo>
                <a:lnTo>
                  <a:pt x="41275" y="1507331"/>
                </a:lnTo>
                <a:lnTo>
                  <a:pt x="29369" y="1439069"/>
                </a:lnTo>
                <a:lnTo>
                  <a:pt x="18256" y="1368425"/>
                </a:lnTo>
                <a:lnTo>
                  <a:pt x="11113" y="1298575"/>
                </a:lnTo>
                <a:lnTo>
                  <a:pt x="4763" y="1228725"/>
                </a:lnTo>
                <a:lnTo>
                  <a:pt x="1588" y="1158081"/>
                </a:lnTo>
                <a:lnTo>
                  <a:pt x="0" y="1086644"/>
                </a:lnTo>
                <a:lnTo>
                  <a:pt x="1588" y="1016794"/>
                </a:lnTo>
                <a:lnTo>
                  <a:pt x="4763" y="946150"/>
                </a:lnTo>
                <a:lnTo>
                  <a:pt x="11113" y="876300"/>
                </a:lnTo>
                <a:lnTo>
                  <a:pt x="18256" y="806450"/>
                </a:lnTo>
                <a:lnTo>
                  <a:pt x="29369" y="735806"/>
                </a:lnTo>
                <a:lnTo>
                  <a:pt x="41275" y="667544"/>
                </a:lnTo>
                <a:lnTo>
                  <a:pt x="56356" y="597694"/>
                </a:lnTo>
                <a:lnTo>
                  <a:pt x="73819" y="528638"/>
                </a:lnTo>
                <a:lnTo>
                  <a:pt x="92869" y="460375"/>
                </a:lnTo>
                <a:lnTo>
                  <a:pt x="114300" y="392906"/>
                </a:lnTo>
                <a:lnTo>
                  <a:pt x="137319" y="324644"/>
                </a:lnTo>
                <a:lnTo>
                  <a:pt x="165100" y="258763"/>
                </a:lnTo>
                <a:lnTo>
                  <a:pt x="192088" y="192088"/>
                </a:lnTo>
                <a:lnTo>
                  <a:pt x="224631" y="127794"/>
                </a:lnTo>
                <a:lnTo>
                  <a:pt x="256381" y="6270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Freeform 33">
            <a:extLst>
              <a:ext uri="{FF2B5EF4-FFF2-40B4-BE49-F238E27FC236}">
                <a16:creationId xmlns:a16="http://schemas.microsoft.com/office/drawing/2014/main" xmlns="" id="{1528C39C-22E6-4140-950A-D6E4A6C7D8A5}"/>
              </a:ext>
            </a:extLst>
          </p:cNvPr>
          <p:cNvSpPr>
            <a:spLocks/>
          </p:cNvSpPr>
          <p:nvPr/>
        </p:nvSpPr>
        <p:spPr bwMode="auto">
          <a:xfrm>
            <a:off x="1730528" y="1424924"/>
            <a:ext cx="1882775" cy="1754722"/>
          </a:xfrm>
          <a:custGeom>
            <a:avLst/>
            <a:gdLst>
              <a:gd name="connsiteX0" fmla="*/ 1810605 w 1882775"/>
              <a:gd name="connsiteY0" fmla="*/ 0 h 1754722"/>
              <a:gd name="connsiteX1" fmla="*/ 1882775 w 1882775"/>
              <a:gd name="connsiteY1" fmla="*/ 0 h 1754722"/>
              <a:gd name="connsiteX2" fmla="*/ 1882775 w 1882775"/>
              <a:gd name="connsiteY2" fmla="*/ 1337304 h 1754722"/>
              <a:gd name="connsiteX3" fmla="*/ 1155858 w 1882775"/>
              <a:gd name="connsiteY3" fmla="*/ 1754722 h 1754722"/>
              <a:gd name="connsiteX4" fmla="*/ 0 w 1882775"/>
              <a:gd name="connsiteY4" fmla="*/ 1086644 h 1754722"/>
              <a:gd name="connsiteX5" fmla="*/ 36482 w 1882775"/>
              <a:gd name="connsiteY5" fmla="*/ 1025525 h 1754722"/>
              <a:gd name="connsiteX6" fmla="*/ 76136 w 1882775"/>
              <a:gd name="connsiteY6" fmla="*/ 965200 h 1754722"/>
              <a:gd name="connsiteX7" fmla="*/ 117376 w 1882775"/>
              <a:gd name="connsiteY7" fmla="*/ 905669 h 1754722"/>
              <a:gd name="connsiteX8" fmla="*/ 160203 w 1882775"/>
              <a:gd name="connsiteY8" fmla="*/ 847725 h 1754722"/>
              <a:gd name="connsiteX9" fmla="*/ 206201 w 1882775"/>
              <a:gd name="connsiteY9" fmla="*/ 791369 h 1754722"/>
              <a:gd name="connsiteX10" fmla="*/ 251407 w 1882775"/>
              <a:gd name="connsiteY10" fmla="*/ 737394 h 1754722"/>
              <a:gd name="connsiteX11" fmla="*/ 298992 w 1882775"/>
              <a:gd name="connsiteY11" fmla="*/ 684213 h 1754722"/>
              <a:gd name="connsiteX12" fmla="*/ 348956 w 1882775"/>
              <a:gd name="connsiteY12" fmla="*/ 634206 h 1754722"/>
              <a:gd name="connsiteX13" fmla="*/ 398920 w 1882775"/>
              <a:gd name="connsiteY13" fmla="*/ 584200 h 1754722"/>
              <a:gd name="connsiteX14" fmla="*/ 452850 w 1882775"/>
              <a:gd name="connsiteY14" fmla="*/ 536575 h 1754722"/>
              <a:gd name="connsiteX15" fmla="*/ 505986 w 1882775"/>
              <a:gd name="connsiteY15" fmla="*/ 490538 h 1754722"/>
              <a:gd name="connsiteX16" fmla="*/ 562295 w 1882775"/>
              <a:gd name="connsiteY16" fmla="*/ 446881 h 1754722"/>
              <a:gd name="connsiteX17" fmla="*/ 618604 w 1882775"/>
              <a:gd name="connsiteY17" fmla="*/ 405606 h 1754722"/>
              <a:gd name="connsiteX18" fmla="*/ 676499 w 1882775"/>
              <a:gd name="connsiteY18" fmla="*/ 365919 h 1754722"/>
              <a:gd name="connsiteX19" fmla="*/ 735980 w 1882775"/>
              <a:gd name="connsiteY19" fmla="*/ 327819 h 1754722"/>
              <a:gd name="connsiteX20" fmla="*/ 795461 w 1882775"/>
              <a:gd name="connsiteY20" fmla="*/ 291306 h 1754722"/>
              <a:gd name="connsiteX21" fmla="*/ 857321 w 1882775"/>
              <a:gd name="connsiteY21" fmla="*/ 256381 h 1754722"/>
              <a:gd name="connsiteX22" fmla="*/ 919974 w 1882775"/>
              <a:gd name="connsiteY22" fmla="*/ 223838 h 1754722"/>
              <a:gd name="connsiteX23" fmla="*/ 984214 w 1882775"/>
              <a:gd name="connsiteY23" fmla="*/ 193675 h 1754722"/>
              <a:gd name="connsiteX24" fmla="*/ 1047661 w 1882775"/>
              <a:gd name="connsiteY24" fmla="*/ 165894 h 1754722"/>
              <a:gd name="connsiteX25" fmla="*/ 1113486 w 1882775"/>
              <a:gd name="connsiteY25" fmla="*/ 140494 h 1754722"/>
              <a:gd name="connsiteX26" fmla="*/ 1180898 w 1882775"/>
              <a:gd name="connsiteY26" fmla="*/ 115888 h 1754722"/>
              <a:gd name="connsiteX27" fmla="*/ 1247517 w 1882775"/>
              <a:gd name="connsiteY27" fmla="*/ 94456 h 1754722"/>
              <a:gd name="connsiteX28" fmla="*/ 1315722 w 1882775"/>
              <a:gd name="connsiteY28" fmla="*/ 74613 h 1754722"/>
              <a:gd name="connsiteX29" fmla="*/ 1384720 w 1882775"/>
              <a:gd name="connsiteY29" fmla="*/ 57944 h 1754722"/>
              <a:gd name="connsiteX30" fmla="*/ 1454511 w 1882775"/>
              <a:gd name="connsiteY30" fmla="*/ 42863 h 1754722"/>
              <a:gd name="connsiteX31" fmla="*/ 1524302 w 1882775"/>
              <a:gd name="connsiteY31" fmla="*/ 29369 h 1754722"/>
              <a:gd name="connsiteX32" fmla="*/ 1594887 w 1882775"/>
              <a:gd name="connsiteY32" fmla="*/ 18256 h 1754722"/>
              <a:gd name="connsiteX33" fmla="*/ 1666264 w 1882775"/>
              <a:gd name="connsiteY33" fmla="*/ 11113 h 1754722"/>
              <a:gd name="connsiteX34" fmla="*/ 1737641 w 1882775"/>
              <a:gd name="connsiteY34" fmla="*/ 4763 h 175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82775" h="1754722">
                <a:moveTo>
                  <a:pt x="1810605" y="0"/>
                </a:moveTo>
                <a:lnTo>
                  <a:pt x="1882775" y="0"/>
                </a:lnTo>
                <a:lnTo>
                  <a:pt x="1882775" y="1337304"/>
                </a:lnTo>
                <a:lnTo>
                  <a:pt x="1155858" y="1754722"/>
                </a:lnTo>
                <a:lnTo>
                  <a:pt x="0" y="1086644"/>
                </a:lnTo>
                <a:lnTo>
                  <a:pt x="36482" y="1025525"/>
                </a:lnTo>
                <a:lnTo>
                  <a:pt x="76136" y="965200"/>
                </a:lnTo>
                <a:lnTo>
                  <a:pt x="117376" y="905669"/>
                </a:lnTo>
                <a:lnTo>
                  <a:pt x="160203" y="847725"/>
                </a:lnTo>
                <a:lnTo>
                  <a:pt x="206201" y="791369"/>
                </a:lnTo>
                <a:lnTo>
                  <a:pt x="251407" y="737394"/>
                </a:lnTo>
                <a:lnTo>
                  <a:pt x="298992" y="684213"/>
                </a:lnTo>
                <a:lnTo>
                  <a:pt x="348956" y="634206"/>
                </a:lnTo>
                <a:lnTo>
                  <a:pt x="398920" y="584200"/>
                </a:lnTo>
                <a:lnTo>
                  <a:pt x="452850" y="536575"/>
                </a:lnTo>
                <a:lnTo>
                  <a:pt x="505986" y="490538"/>
                </a:lnTo>
                <a:lnTo>
                  <a:pt x="562295" y="446881"/>
                </a:lnTo>
                <a:lnTo>
                  <a:pt x="618604" y="405606"/>
                </a:lnTo>
                <a:lnTo>
                  <a:pt x="676499" y="365919"/>
                </a:lnTo>
                <a:lnTo>
                  <a:pt x="735980" y="327819"/>
                </a:lnTo>
                <a:lnTo>
                  <a:pt x="795461" y="291306"/>
                </a:lnTo>
                <a:lnTo>
                  <a:pt x="857321" y="256381"/>
                </a:lnTo>
                <a:lnTo>
                  <a:pt x="919974" y="223838"/>
                </a:lnTo>
                <a:lnTo>
                  <a:pt x="984214" y="193675"/>
                </a:lnTo>
                <a:lnTo>
                  <a:pt x="1047661" y="165894"/>
                </a:lnTo>
                <a:lnTo>
                  <a:pt x="1113486" y="140494"/>
                </a:lnTo>
                <a:lnTo>
                  <a:pt x="1180898" y="115888"/>
                </a:lnTo>
                <a:lnTo>
                  <a:pt x="1247517" y="94456"/>
                </a:lnTo>
                <a:lnTo>
                  <a:pt x="1315722" y="74613"/>
                </a:lnTo>
                <a:lnTo>
                  <a:pt x="1384720" y="57944"/>
                </a:lnTo>
                <a:lnTo>
                  <a:pt x="1454511" y="42863"/>
                </a:lnTo>
                <a:lnTo>
                  <a:pt x="1524302" y="29369"/>
                </a:lnTo>
                <a:lnTo>
                  <a:pt x="1594887" y="18256"/>
                </a:lnTo>
                <a:lnTo>
                  <a:pt x="1666264" y="11113"/>
                </a:lnTo>
                <a:lnTo>
                  <a:pt x="1737641" y="4763"/>
                </a:lnTo>
                <a:close/>
              </a:path>
            </a:pathLst>
          </a:custGeom>
          <a:solidFill>
            <a:srgbClr val="A47BB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518CE35-6C3E-40C0-9EC3-067405399F36}"/>
              </a:ext>
            </a:extLst>
          </p:cNvPr>
          <p:cNvSpPr/>
          <p:nvPr/>
        </p:nvSpPr>
        <p:spPr>
          <a:xfrm>
            <a:off x="5014792" y="2244155"/>
            <a:ext cx="341752" cy="341752"/>
          </a:xfrm>
          <a:prstGeom prst="ellipse">
            <a:avLst/>
          </a:prstGeom>
          <a:solidFill>
            <a:srgbClr val="AF241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0654814-44EE-477C-89FE-B6624EDA22FB}"/>
              </a:ext>
            </a:extLst>
          </p:cNvPr>
          <p:cNvSpPr/>
          <p:nvPr/>
        </p:nvSpPr>
        <p:spPr>
          <a:xfrm>
            <a:off x="5334583" y="4260379"/>
            <a:ext cx="341752" cy="341752"/>
          </a:xfrm>
          <a:prstGeom prst="ellipse">
            <a:avLst/>
          </a:prstGeom>
          <a:solidFill>
            <a:srgbClr val="B2920A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BCD1AC01-B57B-41B8-AA75-80E1DFAADFF0}"/>
              </a:ext>
            </a:extLst>
          </p:cNvPr>
          <p:cNvSpPr/>
          <p:nvPr/>
        </p:nvSpPr>
        <p:spPr>
          <a:xfrm>
            <a:off x="3767865" y="5453203"/>
            <a:ext cx="341752" cy="341752"/>
          </a:xfrm>
          <a:prstGeom prst="ellipse">
            <a:avLst/>
          </a:prstGeom>
          <a:solidFill>
            <a:srgbClr val="296D5E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B17C86C9-1F9C-4509-A128-22738C2BECAB}"/>
              </a:ext>
            </a:extLst>
          </p:cNvPr>
          <p:cNvSpPr/>
          <p:nvPr/>
        </p:nvSpPr>
        <p:spPr>
          <a:xfrm>
            <a:off x="1864728" y="4713314"/>
            <a:ext cx="341752" cy="341752"/>
          </a:xfrm>
          <a:prstGeom prst="ellipse">
            <a:avLst/>
          </a:prstGeom>
          <a:solidFill>
            <a:srgbClr val="216A9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783E82B4-B322-4E84-B883-61C68E4F80E2}"/>
              </a:ext>
            </a:extLst>
          </p:cNvPr>
          <p:cNvSpPr/>
          <p:nvPr/>
        </p:nvSpPr>
        <p:spPr>
          <a:xfrm>
            <a:off x="1648704" y="2748211"/>
            <a:ext cx="341752" cy="34175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5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28160B62-CB7A-4DE8-BEB1-102795C2503B}"/>
              </a:ext>
            </a:extLst>
          </p:cNvPr>
          <p:cNvSpPr/>
          <p:nvPr/>
        </p:nvSpPr>
        <p:spPr>
          <a:xfrm>
            <a:off x="3232880" y="1505787"/>
            <a:ext cx="341752" cy="341752"/>
          </a:xfrm>
          <a:prstGeom prst="ellipse">
            <a:avLst/>
          </a:prstGeom>
          <a:solidFill>
            <a:srgbClr val="6F477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3BE73306-6E32-4C06-B8FE-3F95CF0CA195}"/>
              </a:ext>
            </a:extLst>
          </p:cNvPr>
          <p:cNvSpPr txBox="1"/>
          <p:nvPr/>
        </p:nvSpPr>
        <p:spPr>
          <a:xfrm>
            <a:off x="2103605" y="1821120"/>
            <a:ext cx="1523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6F47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الطبيعية</a:t>
            </a:r>
            <a:endParaRPr lang="en-US" sz="3200" b="1" dirty="0">
              <a:solidFill>
                <a:srgbClr val="6F47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B29B1D14-AE1F-4D81-8120-D198EA8BBCEA}"/>
              </a:ext>
            </a:extLst>
          </p:cNvPr>
          <p:cNvSpPr txBox="1"/>
          <p:nvPr/>
        </p:nvSpPr>
        <p:spPr>
          <a:xfrm>
            <a:off x="4525853" y="3174816"/>
            <a:ext cx="1418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967B0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الاجتماعية</a:t>
            </a:r>
            <a:endParaRPr lang="en-US" sz="2800" b="1" dirty="0">
              <a:solidFill>
                <a:srgbClr val="967B0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782526E0-B454-47DE-BFF2-05DE4DCFCB02}"/>
              </a:ext>
            </a:extLst>
          </p:cNvPr>
          <p:cNvSpPr txBox="1"/>
          <p:nvPr/>
        </p:nvSpPr>
        <p:spPr>
          <a:xfrm>
            <a:off x="3644760" y="1721811"/>
            <a:ext cx="1523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solidFill>
                  <a:srgbClr val="AF241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السياسية والقانونية</a:t>
            </a:r>
            <a:endParaRPr lang="en-US" sz="2400" b="1" dirty="0">
              <a:solidFill>
                <a:srgbClr val="AF241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3F4A5FFE-943E-485B-A465-A55FBB1C38FA}"/>
              </a:ext>
            </a:extLst>
          </p:cNvPr>
          <p:cNvSpPr txBox="1"/>
          <p:nvPr/>
        </p:nvSpPr>
        <p:spPr>
          <a:xfrm>
            <a:off x="3633263" y="4469212"/>
            <a:ext cx="1738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296D5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الديموغرافية</a:t>
            </a:r>
            <a:endParaRPr lang="en-US" sz="2800" b="1" dirty="0">
              <a:solidFill>
                <a:srgbClr val="296D5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E89A63F6-8205-4DC8-8916-6D765ECA253C}"/>
              </a:ext>
            </a:extLst>
          </p:cNvPr>
          <p:cNvSpPr txBox="1"/>
          <p:nvPr/>
        </p:nvSpPr>
        <p:spPr>
          <a:xfrm>
            <a:off x="2090752" y="4541559"/>
            <a:ext cx="1638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216A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الاقتصادية</a:t>
            </a:r>
            <a:endParaRPr lang="en-US" sz="3200" b="1" dirty="0">
              <a:solidFill>
                <a:srgbClr val="216A97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6AF59C35-4810-46B9-9120-CE63D4F8651D}"/>
              </a:ext>
            </a:extLst>
          </p:cNvPr>
          <p:cNvSpPr txBox="1"/>
          <p:nvPr/>
        </p:nvSpPr>
        <p:spPr>
          <a:xfrm>
            <a:off x="1191689" y="3242895"/>
            <a:ext cx="1876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التكنولوجية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رابط مستقيم 43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222914" y="650764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pic>
        <p:nvPicPr>
          <p:cNvPr id="4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0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726412" y="286674"/>
            <a:ext cx="44502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عوامل البيئة الخارجية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:a16="http://schemas.microsoft.com/office/drawing/2014/main" xmlns="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:a16="http://schemas.microsoft.com/office/drawing/2014/main" xmlns="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:a16="http://schemas.microsoft.com/office/drawing/2014/main" xmlns="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:a16="http://schemas.microsoft.com/office/drawing/2014/main" xmlns="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:a16="http://schemas.microsoft.com/office/drawing/2014/main" xmlns="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:a16="http://schemas.microsoft.com/office/drawing/2014/main" xmlns="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:a16="http://schemas.microsoft.com/office/drawing/2014/main" xmlns="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:a16="http://schemas.microsoft.com/office/drawing/2014/main" xmlns="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:a16="http://schemas.microsoft.com/office/drawing/2014/main" xmlns="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:a16="http://schemas.microsoft.com/office/drawing/2014/main" xmlns="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:a16="http://schemas.microsoft.com/office/drawing/2014/main" xmlns="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:a16="http://schemas.microsoft.com/office/drawing/2014/main" xmlns="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:a16="http://schemas.microsoft.com/office/drawing/2014/main" xmlns="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:a16="http://schemas.microsoft.com/office/drawing/2014/main" xmlns="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:a16="http://schemas.microsoft.com/office/drawing/2014/main" xmlns="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Ellipse 256">
            <a:extLst>
              <a:ext uri="{FF2B5EF4-FFF2-40B4-BE49-F238E27FC236}">
                <a16:creationId xmlns:a16="http://schemas.microsoft.com/office/drawing/2014/main" xmlns="" id="{10F822D1-F5FC-43D5-A5A5-F69AEDDC80D1}"/>
              </a:ext>
            </a:extLst>
          </p:cNvPr>
          <p:cNvGrpSpPr>
            <a:grpSpLocks/>
          </p:cNvGrpSpPr>
          <p:nvPr/>
        </p:nvGrpSpPr>
        <p:grpSpPr bwMode="auto">
          <a:xfrm>
            <a:off x="7168716" y="5730267"/>
            <a:ext cx="4427537" cy="647824"/>
            <a:chOff x="4712208" y="4803648"/>
            <a:chExt cx="2822448" cy="621792"/>
          </a:xfrm>
        </p:grpSpPr>
        <p:pic>
          <p:nvPicPr>
            <p:cNvPr id="35" name="Ellipse 256">
              <a:extLst>
                <a:ext uri="{FF2B5EF4-FFF2-40B4-BE49-F238E27FC236}">
                  <a16:creationId xmlns:a16="http://schemas.microsoft.com/office/drawing/2014/main" xmlns="" id="{76E5B4BB-2513-4292-9320-47959F51396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lum brigh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208" y="4803648"/>
              <a:ext cx="2822448" cy="6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369">
              <a:extLst>
                <a:ext uri="{FF2B5EF4-FFF2-40B4-BE49-F238E27FC236}">
                  <a16:creationId xmlns:a16="http://schemas.microsoft.com/office/drawing/2014/main" xmlns="" id="{834AB1B1-5036-4E34-A76B-C9DAD77BA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9610" y="4897422"/>
              <a:ext cx="1985245" cy="43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noProof="1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2327948-F23B-418B-9D66-E80B78CAD95C}"/>
              </a:ext>
            </a:extLst>
          </p:cNvPr>
          <p:cNvSpPr/>
          <p:nvPr/>
        </p:nvSpPr>
        <p:spPr>
          <a:xfrm>
            <a:off x="7992800" y="5929996"/>
            <a:ext cx="2880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200" b="1" dirty="0">
                <a:ln w="9525">
                  <a:noFill/>
                  <a:prstDash val="solid"/>
                </a:ln>
                <a:latin typeface="Sakkal Majalla" panose="02000000000000000000" pitchFamily="2" charset="-78"/>
                <a:cs typeface="Sakkal Majalla" panose="02000000000000000000" pitchFamily="2" charset="-78"/>
              </a:rPr>
              <a:t>عوامل البيئة الخارجية</a:t>
            </a:r>
            <a:endParaRPr lang="en-US" sz="3200" b="1" dirty="0">
              <a:ln w="9525">
                <a:noFill/>
                <a:prstDash val="solid"/>
              </a:ln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Freeform 28">
            <a:extLst>
              <a:ext uri="{FF2B5EF4-FFF2-40B4-BE49-F238E27FC236}">
                <a16:creationId xmlns:a16="http://schemas.microsoft.com/office/drawing/2014/main" xmlns="" id="{69D61D75-310E-4B1F-8D31-7B4702D7B6FA}"/>
              </a:ext>
            </a:extLst>
          </p:cNvPr>
          <p:cNvSpPr>
            <a:spLocks/>
          </p:cNvSpPr>
          <p:nvPr/>
        </p:nvSpPr>
        <p:spPr bwMode="auto">
          <a:xfrm>
            <a:off x="9384206" y="1414572"/>
            <a:ext cx="1882775" cy="1756086"/>
          </a:xfrm>
          <a:custGeom>
            <a:avLst/>
            <a:gdLst>
              <a:gd name="connsiteX0" fmla="*/ 0 w 1882775"/>
              <a:gd name="connsiteY0" fmla="*/ 0 h 1756086"/>
              <a:gd name="connsiteX1" fmla="*/ 72964 w 1882775"/>
              <a:gd name="connsiteY1" fmla="*/ 0 h 1756086"/>
              <a:gd name="connsiteX2" fmla="*/ 145134 w 1882775"/>
              <a:gd name="connsiteY2" fmla="*/ 4763 h 1756086"/>
              <a:gd name="connsiteX3" fmla="*/ 216511 w 1882775"/>
              <a:gd name="connsiteY3" fmla="*/ 11113 h 1756086"/>
              <a:gd name="connsiteX4" fmla="*/ 287889 w 1882775"/>
              <a:gd name="connsiteY4" fmla="*/ 18256 h 1756086"/>
              <a:gd name="connsiteX5" fmla="*/ 359266 w 1882775"/>
              <a:gd name="connsiteY5" fmla="*/ 29369 h 1756086"/>
              <a:gd name="connsiteX6" fmla="*/ 429850 w 1882775"/>
              <a:gd name="connsiteY6" fmla="*/ 42863 h 1756086"/>
              <a:gd name="connsiteX7" fmla="*/ 498055 w 1882775"/>
              <a:gd name="connsiteY7" fmla="*/ 57944 h 1756086"/>
              <a:gd name="connsiteX8" fmla="*/ 568640 w 1882775"/>
              <a:gd name="connsiteY8" fmla="*/ 74613 h 1756086"/>
              <a:gd name="connsiteX9" fmla="*/ 635258 w 1882775"/>
              <a:gd name="connsiteY9" fmla="*/ 94456 h 1756086"/>
              <a:gd name="connsiteX10" fmla="*/ 701877 w 1882775"/>
              <a:gd name="connsiteY10" fmla="*/ 115888 h 1756086"/>
              <a:gd name="connsiteX11" fmla="*/ 769289 w 1882775"/>
              <a:gd name="connsiteY11" fmla="*/ 140494 h 1756086"/>
              <a:gd name="connsiteX12" fmla="*/ 835115 w 1882775"/>
              <a:gd name="connsiteY12" fmla="*/ 165894 h 1756086"/>
              <a:gd name="connsiteX13" fmla="*/ 900147 w 1882775"/>
              <a:gd name="connsiteY13" fmla="*/ 193675 h 1756086"/>
              <a:gd name="connsiteX14" fmla="*/ 962801 w 1882775"/>
              <a:gd name="connsiteY14" fmla="*/ 223838 h 1756086"/>
              <a:gd name="connsiteX15" fmla="*/ 1027040 w 1882775"/>
              <a:gd name="connsiteY15" fmla="*/ 256381 h 1756086"/>
              <a:gd name="connsiteX16" fmla="*/ 1087315 w 1882775"/>
              <a:gd name="connsiteY16" fmla="*/ 291306 h 1756086"/>
              <a:gd name="connsiteX17" fmla="*/ 1148382 w 1882775"/>
              <a:gd name="connsiteY17" fmla="*/ 327819 h 1756086"/>
              <a:gd name="connsiteX18" fmla="*/ 1206277 w 1882775"/>
              <a:gd name="connsiteY18" fmla="*/ 365919 h 1756086"/>
              <a:gd name="connsiteX19" fmla="*/ 1264172 w 1882775"/>
              <a:gd name="connsiteY19" fmla="*/ 405606 h 1756086"/>
              <a:gd name="connsiteX20" fmla="*/ 1322067 w 1882775"/>
              <a:gd name="connsiteY20" fmla="*/ 446881 h 1756086"/>
              <a:gd name="connsiteX21" fmla="*/ 1376789 w 1882775"/>
              <a:gd name="connsiteY21" fmla="*/ 490538 h 1756086"/>
              <a:gd name="connsiteX22" fmla="*/ 1429926 w 1882775"/>
              <a:gd name="connsiteY22" fmla="*/ 536575 h 1756086"/>
              <a:gd name="connsiteX23" fmla="*/ 1483855 w 1882775"/>
              <a:gd name="connsiteY23" fmla="*/ 584200 h 1756086"/>
              <a:gd name="connsiteX24" fmla="*/ 1533819 w 1882775"/>
              <a:gd name="connsiteY24" fmla="*/ 634206 h 1756086"/>
              <a:gd name="connsiteX25" fmla="*/ 1583784 w 1882775"/>
              <a:gd name="connsiteY25" fmla="*/ 684213 h 1756086"/>
              <a:gd name="connsiteX26" fmla="*/ 1631368 w 1882775"/>
              <a:gd name="connsiteY26" fmla="*/ 737394 h 1756086"/>
              <a:gd name="connsiteX27" fmla="*/ 1678160 w 1882775"/>
              <a:gd name="connsiteY27" fmla="*/ 791369 h 1756086"/>
              <a:gd name="connsiteX28" fmla="*/ 1722573 w 1882775"/>
              <a:gd name="connsiteY28" fmla="*/ 847725 h 1756086"/>
              <a:gd name="connsiteX29" fmla="*/ 1765399 w 1882775"/>
              <a:gd name="connsiteY29" fmla="*/ 905669 h 1756086"/>
              <a:gd name="connsiteX30" fmla="*/ 1806639 w 1882775"/>
              <a:gd name="connsiteY30" fmla="*/ 965200 h 1756086"/>
              <a:gd name="connsiteX31" fmla="*/ 1846293 w 1882775"/>
              <a:gd name="connsiteY31" fmla="*/ 1025525 h 1756086"/>
              <a:gd name="connsiteX32" fmla="*/ 1882775 w 1882775"/>
              <a:gd name="connsiteY32" fmla="*/ 1086644 h 1756086"/>
              <a:gd name="connsiteX33" fmla="*/ 724558 w 1882775"/>
              <a:gd name="connsiteY33" fmla="*/ 1756086 h 1756086"/>
              <a:gd name="connsiteX34" fmla="*/ 0 w 1882775"/>
              <a:gd name="connsiteY34" fmla="*/ 1337763 h 175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82775" h="1756086">
                <a:moveTo>
                  <a:pt x="0" y="0"/>
                </a:moveTo>
                <a:lnTo>
                  <a:pt x="72964" y="0"/>
                </a:lnTo>
                <a:lnTo>
                  <a:pt x="145134" y="4763"/>
                </a:lnTo>
                <a:lnTo>
                  <a:pt x="216511" y="11113"/>
                </a:lnTo>
                <a:lnTo>
                  <a:pt x="287889" y="18256"/>
                </a:lnTo>
                <a:lnTo>
                  <a:pt x="359266" y="29369"/>
                </a:lnTo>
                <a:lnTo>
                  <a:pt x="429850" y="42863"/>
                </a:lnTo>
                <a:lnTo>
                  <a:pt x="498055" y="57944"/>
                </a:lnTo>
                <a:lnTo>
                  <a:pt x="568640" y="74613"/>
                </a:lnTo>
                <a:lnTo>
                  <a:pt x="635258" y="94456"/>
                </a:lnTo>
                <a:lnTo>
                  <a:pt x="701877" y="115888"/>
                </a:lnTo>
                <a:lnTo>
                  <a:pt x="769289" y="140494"/>
                </a:lnTo>
                <a:lnTo>
                  <a:pt x="835115" y="165894"/>
                </a:lnTo>
                <a:lnTo>
                  <a:pt x="900147" y="193675"/>
                </a:lnTo>
                <a:lnTo>
                  <a:pt x="962801" y="223838"/>
                </a:lnTo>
                <a:lnTo>
                  <a:pt x="1027040" y="256381"/>
                </a:lnTo>
                <a:lnTo>
                  <a:pt x="1087315" y="291306"/>
                </a:lnTo>
                <a:lnTo>
                  <a:pt x="1148382" y="327819"/>
                </a:lnTo>
                <a:lnTo>
                  <a:pt x="1206277" y="365919"/>
                </a:lnTo>
                <a:lnTo>
                  <a:pt x="1264172" y="405606"/>
                </a:lnTo>
                <a:lnTo>
                  <a:pt x="1322067" y="446881"/>
                </a:lnTo>
                <a:lnTo>
                  <a:pt x="1376789" y="490538"/>
                </a:lnTo>
                <a:lnTo>
                  <a:pt x="1429926" y="536575"/>
                </a:lnTo>
                <a:lnTo>
                  <a:pt x="1483855" y="584200"/>
                </a:lnTo>
                <a:lnTo>
                  <a:pt x="1533819" y="634206"/>
                </a:lnTo>
                <a:lnTo>
                  <a:pt x="1583784" y="684213"/>
                </a:lnTo>
                <a:lnTo>
                  <a:pt x="1631368" y="737394"/>
                </a:lnTo>
                <a:lnTo>
                  <a:pt x="1678160" y="791369"/>
                </a:lnTo>
                <a:lnTo>
                  <a:pt x="1722573" y="847725"/>
                </a:lnTo>
                <a:lnTo>
                  <a:pt x="1765399" y="905669"/>
                </a:lnTo>
                <a:lnTo>
                  <a:pt x="1806639" y="965200"/>
                </a:lnTo>
                <a:lnTo>
                  <a:pt x="1846293" y="1025525"/>
                </a:lnTo>
                <a:lnTo>
                  <a:pt x="1882775" y="1086644"/>
                </a:lnTo>
                <a:lnTo>
                  <a:pt x="724558" y="1756086"/>
                </a:lnTo>
                <a:lnTo>
                  <a:pt x="0" y="1337763"/>
                </a:lnTo>
                <a:close/>
              </a:path>
            </a:pathLst>
          </a:custGeom>
          <a:solidFill>
            <a:srgbClr val="EC6E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Freeform 29">
            <a:extLst>
              <a:ext uri="{FF2B5EF4-FFF2-40B4-BE49-F238E27FC236}">
                <a16:creationId xmlns:a16="http://schemas.microsoft.com/office/drawing/2014/main" xmlns="" id="{B2E740ED-62A6-48EA-811E-30757ECD3B59}"/>
              </a:ext>
            </a:extLst>
          </p:cNvPr>
          <p:cNvSpPr>
            <a:spLocks/>
          </p:cNvSpPr>
          <p:nvPr/>
        </p:nvSpPr>
        <p:spPr bwMode="auto">
          <a:xfrm>
            <a:off x="10142334" y="2559160"/>
            <a:ext cx="1450085" cy="2174875"/>
          </a:xfrm>
          <a:custGeom>
            <a:avLst/>
            <a:gdLst>
              <a:gd name="connsiteX0" fmla="*/ 1158779 w 1450085"/>
              <a:gd name="connsiteY0" fmla="*/ 0 h 2174875"/>
              <a:gd name="connsiteX1" fmla="*/ 1193704 w 1450085"/>
              <a:gd name="connsiteY1" fmla="*/ 62706 h 2174875"/>
              <a:gd name="connsiteX2" fmla="*/ 1227041 w 1450085"/>
              <a:gd name="connsiteY2" fmla="*/ 127794 h 2174875"/>
              <a:gd name="connsiteX3" fmla="*/ 1257998 w 1450085"/>
              <a:gd name="connsiteY3" fmla="*/ 192088 h 2174875"/>
              <a:gd name="connsiteX4" fmla="*/ 1286573 w 1450085"/>
              <a:gd name="connsiteY4" fmla="*/ 258763 h 2174875"/>
              <a:gd name="connsiteX5" fmla="*/ 1312766 w 1450085"/>
              <a:gd name="connsiteY5" fmla="*/ 324644 h 2174875"/>
              <a:gd name="connsiteX6" fmla="*/ 1337373 w 1450085"/>
              <a:gd name="connsiteY6" fmla="*/ 392906 h 2174875"/>
              <a:gd name="connsiteX7" fmla="*/ 1358010 w 1450085"/>
              <a:gd name="connsiteY7" fmla="*/ 460375 h 2174875"/>
              <a:gd name="connsiteX8" fmla="*/ 1376266 w 1450085"/>
              <a:gd name="connsiteY8" fmla="*/ 528638 h 2174875"/>
              <a:gd name="connsiteX9" fmla="*/ 1395316 w 1450085"/>
              <a:gd name="connsiteY9" fmla="*/ 597694 h 2174875"/>
              <a:gd name="connsiteX10" fmla="*/ 1408810 w 1450085"/>
              <a:gd name="connsiteY10" fmla="*/ 667544 h 2174875"/>
              <a:gd name="connsiteX11" fmla="*/ 1422304 w 1450085"/>
              <a:gd name="connsiteY11" fmla="*/ 735806 h 2174875"/>
              <a:gd name="connsiteX12" fmla="*/ 1431829 w 1450085"/>
              <a:gd name="connsiteY12" fmla="*/ 806450 h 2174875"/>
              <a:gd name="connsiteX13" fmla="*/ 1438973 w 1450085"/>
              <a:gd name="connsiteY13" fmla="*/ 876300 h 2174875"/>
              <a:gd name="connsiteX14" fmla="*/ 1445323 w 1450085"/>
              <a:gd name="connsiteY14" fmla="*/ 946150 h 2174875"/>
              <a:gd name="connsiteX15" fmla="*/ 1448498 w 1450085"/>
              <a:gd name="connsiteY15" fmla="*/ 1016794 h 2174875"/>
              <a:gd name="connsiteX16" fmla="*/ 1450085 w 1450085"/>
              <a:gd name="connsiteY16" fmla="*/ 1086644 h 2174875"/>
              <a:gd name="connsiteX17" fmla="*/ 1448498 w 1450085"/>
              <a:gd name="connsiteY17" fmla="*/ 1158081 h 2174875"/>
              <a:gd name="connsiteX18" fmla="*/ 1445323 w 1450085"/>
              <a:gd name="connsiteY18" fmla="*/ 1228725 h 2174875"/>
              <a:gd name="connsiteX19" fmla="*/ 1438973 w 1450085"/>
              <a:gd name="connsiteY19" fmla="*/ 1298575 h 2174875"/>
              <a:gd name="connsiteX20" fmla="*/ 1431829 w 1450085"/>
              <a:gd name="connsiteY20" fmla="*/ 1368425 h 2174875"/>
              <a:gd name="connsiteX21" fmla="*/ 1422304 w 1450085"/>
              <a:gd name="connsiteY21" fmla="*/ 1439069 h 2174875"/>
              <a:gd name="connsiteX22" fmla="*/ 1408810 w 1450085"/>
              <a:gd name="connsiteY22" fmla="*/ 1507331 h 2174875"/>
              <a:gd name="connsiteX23" fmla="*/ 1395316 w 1450085"/>
              <a:gd name="connsiteY23" fmla="*/ 1577181 h 2174875"/>
              <a:gd name="connsiteX24" fmla="*/ 1376266 w 1450085"/>
              <a:gd name="connsiteY24" fmla="*/ 1646238 h 2174875"/>
              <a:gd name="connsiteX25" fmla="*/ 1358010 w 1450085"/>
              <a:gd name="connsiteY25" fmla="*/ 1714500 h 2174875"/>
              <a:gd name="connsiteX26" fmla="*/ 1337373 w 1450085"/>
              <a:gd name="connsiteY26" fmla="*/ 1781969 h 2174875"/>
              <a:gd name="connsiteX27" fmla="*/ 1312766 w 1450085"/>
              <a:gd name="connsiteY27" fmla="*/ 1850231 h 2174875"/>
              <a:gd name="connsiteX28" fmla="*/ 1286573 w 1450085"/>
              <a:gd name="connsiteY28" fmla="*/ 1916113 h 2174875"/>
              <a:gd name="connsiteX29" fmla="*/ 1257998 w 1450085"/>
              <a:gd name="connsiteY29" fmla="*/ 1982788 h 2174875"/>
              <a:gd name="connsiteX30" fmla="*/ 1227041 w 1450085"/>
              <a:gd name="connsiteY30" fmla="*/ 2047081 h 2174875"/>
              <a:gd name="connsiteX31" fmla="*/ 1193704 w 1450085"/>
              <a:gd name="connsiteY31" fmla="*/ 2112169 h 2174875"/>
              <a:gd name="connsiteX32" fmla="*/ 1158779 w 1450085"/>
              <a:gd name="connsiteY32" fmla="*/ 2174875 h 2174875"/>
              <a:gd name="connsiteX33" fmla="*/ 1966 w 1450085"/>
              <a:gd name="connsiteY33" fmla="*/ 1507090 h 2174875"/>
              <a:gd name="connsiteX34" fmla="*/ 0 w 1450085"/>
              <a:gd name="connsiteY34" fmla="*/ 667945 h 217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50085" h="2174875">
                <a:moveTo>
                  <a:pt x="1158779" y="0"/>
                </a:moveTo>
                <a:lnTo>
                  <a:pt x="1193704" y="62706"/>
                </a:lnTo>
                <a:lnTo>
                  <a:pt x="1227041" y="127794"/>
                </a:lnTo>
                <a:lnTo>
                  <a:pt x="1257998" y="192088"/>
                </a:lnTo>
                <a:lnTo>
                  <a:pt x="1286573" y="258763"/>
                </a:lnTo>
                <a:lnTo>
                  <a:pt x="1312766" y="324644"/>
                </a:lnTo>
                <a:lnTo>
                  <a:pt x="1337373" y="392906"/>
                </a:lnTo>
                <a:lnTo>
                  <a:pt x="1358010" y="460375"/>
                </a:lnTo>
                <a:lnTo>
                  <a:pt x="1376266" y="528638"/>
                </a:lnTo>
                <a:lnTo>
                  <a:pt x="1395316" y="597694"/>
                </a:lnTo>
                <a:lnTo>
                  <a:pt x="1408810" y="667544"/>
                </a:lnTo>
                <a:lnTo>
                  <a:pt x="1422304" y="735806"/>
                </a:lnTo>
                <a:lnTo>
                  <a:pt x="1431829" y="806450"/>
                </a:lnTo>
                <a:lnTo>
                  <a:pt x="1438973" y="876300"/>
                </a:lnTo>
                <a:lnTo>
                  <a:pt x="1445323" y="946150"/>
                </a:lnTo>
                <a:lnTo>
                  <a:pt x="1448498" y="1016794"/>
                </a:lnTo>
                <a:lnTo>
                  <a:pt x="1450085" y="1086644"/>
                </a:lnTo>
                <a:lnTo>
                  <a:pt x="1448498" y="1158081"/>
                </a:lnTo>
                <a:lnTo>
                  <a:pt x="1445323" y="1228725"/>
                </a:lnTo>
                <a:lnTo>
                  <a:pt x="1438973" y="1298575"/>
                </a:lnTo>
                <a:lnTo>
                  <a:pt x="1431829" y="1368425"/>
                </a:lnTo>
                <a:lnTo>
                  <a:pt x="1422304" y="1439069"/>
                </a:lnTo>
                <a:lnTo>
                  <a:pt x="1408810" y="1507331"/>
                </a:lnTo>
                <a:lnTo>
                  <a:pt x="1395316" y="1577181"/>
                </a:lnTo>
                <a:lnTo>
                  <a:pt x="1376266" y="1646238"/>
                </a:lnTo>
                <a:lnTo>
                  <a:pt x="1358010" y="1714500"/>
                </a:lnTo>
                <a:lnTo>
                  <a:pt x="1337373" y="1781969"/>
                </a:lnTo>
                <a:lnTo>
                  <a:pt x="1312766" y="1850231"/>
                </a:lnTo>
                <a:lnTo>
                  <a:pt x="1286573" y="1916113"/>
                </a:lnTo>
                <a:lnTo>
                  <a:pt x="1257998" y="1982788"/>
                </a:lnTo>
                <a:lnTo>
                  <a:pt x="1227041" y="2047081"/>
                </a:lnTo>
                <a:lnTo>
                  <a:pt x="1193704" y="2112169"/>
                </a:lnTo>
                <a:lnTo>
                  <a:pt x="1158779" y="2174875"/>
                </a:lnTo>
                <a:lnTo>
                  <a:pt x="1966" y="1507090"/>
                </a:lnTo>
                <a:lnTo>
                  <a:pt x="0" y="667945"/>
                </a:lnTo>
                <a:close/>
              </a:path>
            </a:pathLst>
          </a:custGeom>
          <a:solidFill>
            <a:srgbClr val="F4CF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Freeform 30">
            <a:extLst>
              <a:ext uri="{FF2B5EF4-FFF2-40B4-BE49-F238E27FC236}">
                <a16:creationId xmlns:a16="http://schemas.microsoft.com/office/drawing/2014/main" xmlns="" id="{DBAE8384-8769-4491-92CC-9DCFF9807BA5}"/>
              </a:ext>
            </a:extLst>
          </p:cNvPr>
          <p:cNvSpPr>
            <a:spLocks/>
          </p:cNvSpPr>
          <p:nvPr/>
        </p:nvSpPr>
        <p:spPr bwMode="auto">
          <a:xfrm>
            <a:off x="9384206" y="4123079"/>
            <a:ext cx="1882775" cy="1755543"/>
          </a:xfrm>
          <a:custGeom>
            <a:avLst/>
            <a:gdLst>
              <a:gd name="connsiteX0" fmla="*/ 726555 w 1882775"/>
              <a:gd name="connsiteY0" fmla="*/ 0 h 1755543"/>
              <a:gd name="connsiteX1" fmla="*/ 1882775 w 1882775"/>
              <a:gd name="connsiteY1" fmla="*/ 667312 h 1755543"/>
              <a:gd name="connsiteX2" fmla="*/ 1846293 w 1882775"/>
              <a:gd name="connsiteY2" fmla="*/ 730018 h 1755543"/>
              <a:gd name="connsiteX3" fmla="*/ 1806639 w 1882775"/>
              <a:gd name="connsiteY3" fmla="*/ 790343 h 1755543"/>
              <a:gd name="connsiteX4" fmla="*/ 1765399 w 1882775"/>
              <a:gd name="connsiteY4" fmla="*/ 849874 h 1755543"/>
              <a:gd name="connsiteX5" fmla="*/ 1722573 w 1882775"/>
              <a:gd name="connsiteY5" fmla="*/ 907818 h 1755543"/>
              <a:gd name="connsiteX6" fmla="*/ 1678160 w 1882775"/>
              <a:gd name="connsiteY6" fmla="*/ 964174 h 1755543"/>
              <a:gd name="connsiteX7" fmla="*/ 1631368 w 1882775"/>
              <a:gd name="connsiteY7" fmla="*/ 1018149 h 1755543"/>
              <a:gd name="connsiteX8" fmla="*/ 1583784 w 1882775"/>
              <a:gd name="connsiteY8" fmla="*/ 1071331 h 1755543"/>
              <a:gd name="connsiteX9" fmla="*/ 1533819 w 1882775"/>
              <a:gd name="connsiteY9" fmla="*/ 1121337 h 1755543"/>
              <a:gd name="connsiteX10" fmla="*/ 1483855 w 1882775"/>
              <a:gd name="connsiteY10" fmla="*/ 1171343 h 1755543"/>
              <a:gd name="connsiteX11" fmla="*/ 1429926 w 1882775"/>
              <a:gd name="connsiteY11" fmla="*/ 1218968 h 1755543"/>
              <a:gd name="connsiteX12" fmla="*/ 1376789 w 1882775"/>
              <a:gd name="connsiteY12" fmla="*/ 1265006 h 1755543"/>
              <a:gd name="connsiteX13" fmla="*/ 1322067 w 1882775"/>
              <a:gd name="connsiteY13" fmla="*/ 1307074 h 1755543"/>
              <a:gd name="connsiteX14" fmla="*/ 1264172 w 1882775"/>
              <a:gd name="connsiteY14" fmla="*/ 1349937 h 1755543"/>
              <a:gd name="connsiteX15" fmla="*/ 1206277 w 1882775"/>
              <a:gd name="connsiteY15" fmla="*/ 1389624 h 1755543"/>
              <a:gd name="connsiteX16" fmla="*/ 1148382 w 1882775"/>
              <a:gd name="connsiteY16" fmla="*/ 1427724 h 1755543"/>
              <a:gd name="connsiteX17" fmla="*/ 1087315 w 1882775"/>
              <a:gd name="connsiteY17" fmla="*/ 1464237 h 1755543"/>
              <a:gd name="connsiteX18" fmla="*/ 1027040 w 1882775"/>
              <a:gd name="connsiteY18" fmla="*/ 1497574 h 1755543"/>
              <a:gd name="connsiteX19" fmla="*/ 962801 w 1882775"/>
              <a:gd name="connsiteY19" fmla="*/ 1531706 h 1755543"/>
              <a:gd name="connsiteX20" fmla="*/ 900147 w 1882775"/>
              <a:gd name="connsiteY20" fmla="*/ 1560281 h 1755543"/>
              <a:gd name="connsiteX21" fmla="*/ 835115 w 1882775"/>
              <a:gd name="connsiteY21" fmla="*/ 1589649 h 1755543"/>
              <a:gd name="connsiteX22" fmla="*/ 769289 w 1882775"/>
              <a:gd name="connsiteY22" fmla="*/ 1615049 h 1755543"/>
              <a:gd name="connsiteX23" fmla="*/ 701877 w 1882775"/>
              <a:gd name="connsiteY23" fmla="*/ 1639656 h 1755543"/>
              <a:gd name="connsiteX24" fmla="*/ 635258 w 1882775"/>
              <a:gd name="connsiteY24" fmla="*/ 1661087 h 1755543"/>
              <a:gd name="connsiteX25" fmla="*/ 568640 w 1882775"/>
              <a:gd name="connsiteY25" fmla="*/ 1680931 h 1755543"/>
              <a:gd name="connsiteX26" fmla="*/ 498055 w 1882775"/>
              <a:gd name="connsiteY26" fmla="*/ 1697599 h 1755543"/>
              <a:gd name="connsiteX27" fmla="*/ 429850 w 1882775"/>
              <a:gd name="connsiteY27" fmla="*/ 1712681 h 1755543"/>
              <a:gd name="connsiteX28" fmla="*/ 359266 w 1882775"/>
              <a:gd name="connsiteY28" fmla="*/ 1726174 h 1755543"/>
              <a:gd name="connsiteX29" fmla="*/ 287889 w 1882775"/>
              <a:gd name="connsiteY29" fmla="*/ 1737287 h 1755543"/>
              <a:gd name="connsiteX30" fmla="*/ 216511 w 1882775"/>
              <a:gd name="connsiteY30" fmla="*/ 1744431 h 1755543"/>
              <a:gd name="connsiteX31" fmla="*/ 145134 w 1882775"/>
              <a:gd name="connsiteY31" fmla="*/ 1750781 h 1755543"/>
              <a:gd name="connsiteX32" fmla="*/ 72964 w 1882775"/>
              <a:gd name="connsiteY32" fmla="*/ 1753956 h 1755543"/>
              <a:gd name="connsiteX33" fmla="*/ 0 w 1882775"/>
              <a:gd name="connsiteY33" fmla="*/ 1755543 h 1755543"/>
              <a:gd name="connsiteX34" fmla="*/ 0 w 1882775"/>
              <a:gd name="connsiteY34" fmla="*/ 418079 h 175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82775" h="1755543">
                <a:moveTo>
                  <a:pt x="726555" y="0"/>
                </a:moveTo>
                <a:lnTo>
                  <a:pt x="1882775" y="667312"/>
                </a:lnTo>
                <a:lnTo>
                  <a:pt x="1846293" y="730018"/>
                </a:lnTo>
                <a:lnTo>
                  <a:pt x="1806639" y="790343"/>
                </a:lnTo>
                <a:lnTo>
                  <a:pt x="1765399" y="849874"/>
                </a:lnTo>
                <a:lnTo>
                  <a:pt x="1722573" y="907818"/>
                </a:lnTo>
                <a:lnTo>
                  <a:pt x="1678160" y="964174"/>
                </a:lnTo>
                <a:lnTo>
                  <a:pt x="1631368" y="1018149"/>
                </a:lnTo>
                <a:lnTo>
                  <a:pt x="1583784" y="1071331"/>
                </a:lnTo>
                <a:lnTo>
                  <a:pt x="1533819" y="1121337"/>
                </a:lnTo>
                <a:lnTo>
                  <a:pt x="1483855" y="1171343"/>
                </a:lnTo>
                <a:lnTo>
                  <a:pt x="1429926" y="1218968"/>
                </a:lnTo>
                <a:lnTo>
                  <a:pt x="1376789" y="1265006"/>
                </a:lnTo>
                <a:lnTo>
                  <a:pt x="1322067" y="1307074"/>
                </a:lnTo>
                <a:lnTo>
                  <a:pt x="1264172" y="1349937"/>
                </a:lnTo>
                <a:lnTo>
                  <a:pt x="1206277" y="1389624"/>
                </a:lnTo>
                <a:lnTo>
                  <a:pt x="1148382" y="1427724"/>
                </a:lnTo>
                <a:lnTo>
                  <a:pt x="1087315" y="1464237"/>
                </a:lnTo>
                <a:lnTo>
                  <a:pt x="1027040" y="1497574"/>
                </a:lnTo>
                <a:lnTo>
                  <a:pt x="962801" y="1531706"/>
                </a:lnTo>
                <a:lnTo>
                  <a:pt x="900147" y="1560281"/>
                </a:lnTo>
                <a:lnTo>
                  <a:pt x="835115" y="1589649"/>
                </a:lnTo>
                <a:lnTo>
                  <a:pt x="769289" y="1615049"/>
                </a:lnTo>
                <a:lnTo>
                  <a:pt x="701877" y="1639656"/>
                </a:lnTo>
                <a:lnTo>
                  <a:pt x="635258" y="1661087"/>
                </a:lnTo>
                <a:lnTo>
                  <a:pt x="568640" y="1680931"/>
                </a:lnTo>
                <a:lnTo>
                  <a:pt x="498055" y="1697599"/>
                </a:lnTo>
                <a:lnTo>
                  <a:pt x="429850" y="1712681"/>
                </a:lnTo>
                <a:lnTo>
                  <a:pt x="359266" y="1726174"/>
                </a:lnTo>
                <a:lnTo>
                  <a:pt x="287889" y="1737287"/>
                </a:lnTo>
                <a:lnTo>
                  <a:pt x="216511" y="1744431"/>
                </a:lnTo>
                <a:lnTo>
                  <a:pt x="145134" y="1750781"/>
                </a:lnTo>
                <a:lnTo>
                  <a:pt x="72964" y="1753956"/>
                </a:lnTo>
                <a:lnTo>
                  <a:pt x="0" y="1755543"/>
                </a:lnTo>
                <a:lnTo>
                  <a:pt x="0" y="418079"/>
                </a:lnTo>
                <a:close/>
              </a:path>
            </a:pathLst>
          </a:custGeom>
          <a:solidFill>
            <a:srgbClr val="5DC3A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Freeform 31">
            <a:extLst>
              <a:ext uri="{FF2B5EF4-FFF2-40B4-BE49-F238E27FC236}">
                <a16:creationId xmlns:a16="http://schemas.microsoft.com/office/drawing/2014/main" xmlns="" id="{7BA691C2-A531-4BE9-BCEB-3DF61AA53E58}"/>
              </a:ext>
            </a:extLst>
          </p:cNvPr>
          <p:cNvSpPr>
            <a:spLocks/>
          </p:cNvSpPr>
          <p:nvPr/>
        </p:nvSpPr>
        <p:spPr bwMode="auto">
          <a:xfrm>
            <a:off x="7434756" y="4122171"/>
            <a:ext cx="1882775" cy="1756451"/>
          </a:xfrm>
          <a:custGeom>
            <a:avLst/>
            <a:gdLst>
              <a:gd name="connsiteX0" fmla="*/ 1157792 w 1882775"/>
              <a:gd name="connsiteY0" fmla="*/ 0 h 1756451"/>
              <a:gd name="connsiteX1" fmla="*/ 1882775 w 1882775"/>
              <a:gd name="connsiteY1" fmla="*/ 418569 h 1756451"/>
              <a:gd name="connsiteX2" fmla="*/ 1882775 w 1882775"/>
              <a:gd name="connsiteY2" fmla="*/ 1756451 h 1756451"/>
              <a:gd name="connsiteX3" fmla="*/ 1810605 w 1882775"/>
              <a:gd name="connsiteY3" fmla="*/ 1754864 h 1756451"/>
              <a:gd name="connsiteX4" fmla="*/ 1737641 w 1882775"/>
              <a:gd name="connsiteY4" fmla="*/ 1751689 h 1756451"/>
              <a:gd name="connsiteX5" fmla="*/ 1666264 w 1882775"/>
              <a:gd name="connsiteY5" fmla="*/ 1745339 h 1756451"/>
              <a:gd name="connsiteX6" fmla="*/ 1594887 w 1882775"/>
              <a:gd name="connsiteY6" fmla="*/ 1738195 h 1756451"/>
              <a:gd name="connsiteX7" fmla="*/ 1524302 w 1882775"/>
              <a:gd name="connsiteY7" fmla="*/ 1727082 h 1756451"/>
              <a:gd name="connsiteX8" fmla="*/ 1454511 w 1882775"/>
              <a:gd name="connsiteY8" fmla="*/ 1713589 h 1756451"/>
              <a:gd name="connsiteX9" fmla="*/ 1384720 w 1882775"/>
              <a:gd name="connsiteY9" fmla="*/ 1698507 h 1756451"/>
              <a:gd name="connsiteX10" fmla="*/ 1315722 w 1882775"/>
              <a:gd name="connsiteY10" fmla="*/ 1681839 h 1756451"/>
              <a:gd name="connsiteX11" fmla="*/ 1247517 w 1882775"/>
              <a:gd name="connsiteY11" fmla="*/ 1661995 h 1756451"/>
              <a:gd name="connsiteX12" fmla="*/ 1180898 w 1882775"/>
              <a:gd name="connsiteY12" fmla="*/ 1640564 h 1756451"/>
              <a:gd name="connsiteX13" fmla="*/ 1113486 w 1882775"/>
              <a:gd name="connsiteY13" fmla="*/ 1615957 h 1756451"/>
              <a:gd name="connsiteX14" fmla="*/ 1047661 w 1882775"/>
              <a:gd name="connsiteY14" fmla="*/ 1590557 h 1756451"/>
              <a:gd name="connsiteX15" fmla="*/ 984214 w 1882775"/>
              <a:gd name="connsiteY15" fmla="*/ 1561189 h 1756451"/>
              <a:gd name="connsiteX16" fmla="*/ 919974 w 1882775"/>
              <a:gd name="connsiteY16" fmla="*/ 1532614 h 1756451"/>
              <a:gd name="connsiteX17" fmla="*/ 857321 w 1882775"/>
              <a:gd name="connsiteY17" fmla="*/ 1498482 h 1756451"/>
              <a:gd name="connsiteX18" fmla="*/ 795461 w 1882775"/>
              <a:gd name="connsiteY18" fmla="*/ 1465145 h 1756451"/>
              <a:gd name="connsiteX19" fmla="*/ 735980 w 1882775"/>
              <a:gd name="connsiteY19" fmla="*/ 1428632 h 1756451"/>
              <a:gd name="connsiteX20" fmla="*/ 676499 w 1882775"/>
              <a:gd name="connsiteY20" fmla="*/ 1390532 h 1756451"/>
              <a:gd name="connsiteX21" fmla="*/ 618604 w 1882775"/>
              <a:gd name="connsiteY21" fmla="*/ 1350845 h 1756451"/>
              <a:gd name="connsiteX22" fmla="*/ 562295 w 1882775"/>
              <a:gd name="connsiteY22" fmla="*/ 1307982 h 1756451"/>
              <a:gd name="connsiteX23" fmla="*/ 505986 w 1882775"/>
              <a:gd name="connsiteY23" fmla="*/ 1265914 h 1756451"/>
              <a:gd name="connsiteX24" fmla="*/ 452850 w 1882775"/>
              <a:gd name="connsiteY24" fmla="*/ 1219876 h 1756451"/>
              <a:gd name="connsiteX25" fmla="*/ 398920 w 1882775"/>
              <a:gd name="connsiteY25" fmla="*/ 1172251 h 1756451"/>
              <a:gd name="connsiteX26" fmla="*/ 348956 w 1882775"/>
              <a:gd name="connsiteY26" fmla="*/ 1122245 h 1756451"/>
              <a:gd name="connsiteX27" fmla="*/ 298992 w 1882775"/>
              <a:gd name="connsiteY27" fmla="*/ 1072239 h 1756451"/>
              <a:gd name="connsiteX28" fmla="*/ 251407 w 1882775"/>
              <a:gd name="connsiteY28" fmla="*/ 1019057 h 1756451"/>
              <a:gd name="connsiteX29" fmla="*/ 206201 w 1882775"/>
              <a:gd name="connsiteY29" fmla="*/ 965082 h 1756451"/>
              <a:gd name="connsiteX30" fmla="*/ 160203 w 1882775"/>
              <a:gd name="connsiteY30" fmla="*/ 908726 h 1756451"/>
              <a:gd name="connsiteX31" fmla="*/ 117376 w 1882775"/>
              <a:gd name="connsiteY31" fmla="*/ 850782 h 1756451"/>
              <a:gd name="connsiteX32" fmla="*/ 76136 w 1882775"/>
              <a:gd name="connsiteY32" fmla="*/ 791251 h 1756451"/>
              <a:gd name="connsiteX33" fmla="*/ 36482 w 1882775"/>
              <a:gd name="connsiteY33" fmla="*/ 730926 h 1756451"/>
              <a:gd name="connsiteX34" fmla="*/ 0 w 1882775"/>
              <a:gd name="connsiteY34" fmla="*/ 668220 h 175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82775" h="1756451">
                <a:moveTo>
                  <a:pt x="1157792" y="0"/>
                </a:moveTo>
                <a:lnTo>
                  <a:pt x="1882775" y="418569"/>
                </a:lnTo>
                <a:lnTo>
                  <a:pt x="1882775" y="1756451"/>
                </a:lnTo>
                <a:lnTo>
                  <a:pt x="1810605" y="1754864"/>
                </a:lnTo>
                <a:lnTo>
                  <a:pt x="1737641" y="1751689"/>
                </a:lnTo>
                <a:lnTo>
                  <a:pt x="1666264" y="1745339"/>
                </a:lnTo>
                <a:lnTo>
                  <a:pt x="1594887" y="1738195"/>
                </a:lnTo>
                <a:lnTo>
                  <a:pt x="1524302" y="1727082"/>
                </a:lnTo>
                <a:lnTo>
                  <a:pt x="1454511" y="1713589"/>
                </a:lnTo>
                <a:lnTo>
                  <a:pt x="1384720" y="1698507"/>
                </a:lnTo>
                <a:lnTo>
                  <a:pt x="1315722" y="1681839"/>
                </a:lnTo>
                <a:lnTo>
                  <a:pt x="1247517" y="1661995"/>
                </a:lnTo>
                <a:lnTo>
                  <a:pt x="1180898" y="1640564"/>
                </a:lnTo>
                <a:lnTo>
                  <a:pt x="1113486" y="1615957"/>
                </a:lnTo>
                <a:lnTo>
                  <a:pt x="1047661" y="1590557"/>
                </a:lnTo>
                <a:lnTo>
                  <a:pt x="984214" y="1561189"/>
                </a:lnTo>
                <a:lnTo>
                  <a:pt x="919974" y="1532614"/>
                </a:lnTo>
                <a:lnTo>
                  <a:pt x="857321" y="1498482"/>
                </a:lnTo>
                <a:lnTo>
                  <a:pt x="795461" y="1465145"/>
                </a:lnTo>
                <a:lnTo>
                  <a:pt x="735980" y="1428632"/>
                </a:lnTo>
                <a:lnTo>
                  <a:pt x="676499" y="1390532"/>
                </a:lnTo>
                <a:lnTo>
                  <a:pt x="618604" y="1350845"/>
                </a:lnTo>
                <a:lnTo>
                  <a:pt x="562295" y="1307982"/>
                </a:lnTo>
                <a:lnTo>
                  <a:pt x="505986" y="1265914"/>
                </a:lnTo>
                <a:lnTo>
                  <a:pt x="452850" y="1219876"/>
                </a:lnTo>
                <a:lnTo>
                  <a:pt x="398920" y="1172251"/>
                </a:lnTo>
                <a:lnTo>
                  <a:pt x="348956" y="1122245"/>
                </a:lnTo>
                <a:lnTo>
                  <a:pt x="298992" y="1072239"/>
                </a:lnTo>
                <a:lnTo>
                  <a:pt x="251407" y="1019057"/>
                </a:lnTo>
                <a:lnTo>
                  <a:pt x="206201" y="965082"/>
                </a:lnTo>
                <a:lnTo>
                  <a:pt x="160203" y="908726"/>
                </a:lnTo>
                <a:lnTo>
                  <a:pt x="117376" y="850782"/>
                </a:lnTo>
                <a:lnTo>
                  <a:pt x="76136" y="791251"/>
                </a:lnTo>
                <a:lnTo>
                  <a:pt x="36482" y="730926"/>
                </a:lnTo>
                <a:lnTo>
                  <a:pt x="0" y="668220"/>
                </a:lnTo>
                <a:close/>
              </a:path>
            </a:pathLst>
          </a:custGeom>
          <a:solidFill>
            <a:srgbClr val="5FAB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Freeform 32">
            <a:extLst>
              <a:ext uri="{FF2B5EF4-FFF2-40B4-BE49-F238E27FC236}">
                <a16:creationId xmlns:a16="http://schemas.microsoft.com/office/drawing/2014/main" xmlns="" id="{A0A95094-DF4A-4C08-8D93-86E85AA4CC8C}"/>
              </a:ext>
            </a:extLst>
          </p:cNvPr>
          <p:cNvSpPr>
            <a:spLocks/>
          </p:cNvSpPr>
          <p:nvPr/>
        </p:nvSpPr>
        <p:spPr bwMode="auto">
          <a:xfrm>
            <a:off x="7109318" y="2559160"/>
            <a:ext cx="1450117" cy="2174875"/>
          </a:xfrm>
          <a:custGeom>
            <a:avLst/>
            <a:gdLst>
              <a:gd name="connsiteX0" fmla="*/ 291306 w 1450117"/>
              <a:gd name="connsiteY0" fmla="*/ 0 h 2174875"/>
              <a:gd name="connsiteX1" fmla="*/ 1448906 w 1450117"/>
              <a:gd name="connsiteY1" fmla="*/ 667265 h 2174875"/>
              <a:gd name="connsiteX2" fmla="*/ 1450117 w 1450117"/>
              <a:gd name="connsiteY2" fmla="*/ 1505937 h 2174875"/>
              <a:gd name="connsiteX3" fmla="*/ 291306 w 1450117"/>
              <a:gd name="connsiteY3" fmla="*/ 2174875 h 2174875"/>
              <a:gd name="connsiteX4" fmla="*/ 256381 w 1450117"/>
              <a:gd name="connsiteY4" fmla="*/ 2112169 h 2174875"/>
              <a:gd name="connsiteX5" fmla="*/ 224631 w 1450117"/>
              <a:gd name="connsiteY5" fmla="*/ 2047081 h 2174875"/>
              <a:gd name="connsiteX6" fmla="*/ 192088 w 1450117"/>
              <a:gd name="connsiteY6" fmla="*/ 1982788 h 2174875"/>
              <a:gd name="connsiteX7" fmla="*/ 165100 w 1450117"/>
              <a:gd name="connsiteY7" fmla="*/ 1916113 h 2174875"/>
              <a:gd name="connsiteX8" fmla="*/ 137319 w 1450117"/>
              <a:gd name="connsiteY8" fmla="*/ 1850231 h 2174875"/>
              <a:gd name="connsiteX9" fmla="*/ 114300 w 1450117"/>
              <a:gd name="connsiteY9" fmla="*/ 1781969 h 2174875"/>
              <a:gd name="connsiteX10" fmla="*/ 92869 w 1450117"/>
              <a:gd name="connsiteY10" fmla="*/ 1714500 h 2174875"/>
              <a:gd name="connsiteX11" fmla="*/ 73819 w 1450117"/>
              <a:gd name="connsiteY11" fmla="*/ 1646238 h 2174875"/>
              <a:gd name="connsiteX12" fmla="*/ 56356 w 1450117"/>
              <a:gd name="connsiteY12" fmla="*/ 1577181 h 2174875"/>
              <a:gd name="connsiteX13" fmla="*/ 41275 w 1450117"/>
              <a:gd name="connsiteY13" fmla="*/ 1507331 h 2174875"/>
              <a:gd name="connsiteX14" fmla="*/ 29369 w 1450117"/>
              <a:gd name="connsiteY14" fmla="*/ 1439069 h 2174875"/>
              <a:gd name="connsiteX15" fmla="*/ 18256 w 1450117"/>
              <a:gd name="connsiteY15" fmla="*/ 1368425 h 2174875"/>
              <a:gd name="connsiteX16" fmla="*/ 11113 w 1450117"/>
              <a:gd name="connsiteY16" fmla="*/ 1298575 h 2174875"/>
              <a:gd name="connsiteX17" fmla="*/ 4763 w 1450117"/>
              <a:gd name="connsiteY17" fmla="*/ 1228725 h 2174875"/>
              <a:gd name="connsiteX18" fmla="*/ 1588 w 1450117"/>
              <a:gd name="connsiteY18" fmla="*/ 1158081 h 2174875"/>
              <a:gd name="connsiteX19" fmla="*/ 0 w 1450117"/>
              <a:gd name="connsiteY19" fmla="*/ 1086644 h 2174875"/>
              <a:gd name="connsiteX20" fmla="*/ 1588 w 1450117"/>
              <a:gd name="connsiteY20" fmla="*/ 1016794 h 2174875"/>
              <a:gd name="connsiteX21" fmla="*/ 4763 w 1450117"/>
              <a:gd name="connsiteY21" fmla="*/ 946150 h 2174875"/>
              <a:gd name="connsiteX22" fmla="*/ 11113 w 1450117"/>
              <a:gd name="connsiteY22" fmla="*/ 876300 h 2174875"/>
              <a:gd name="connsiteX23" fmla="*/ 18256 w 1450117"/>
              <a:gd name="connsiteY23" fmla="*/ 806450 h 2174875"/>
              <a:gd name="connsiteX24" fmla="*/ 29369 w 1450117"/>
              <a:gd name="connsiteY24" fmla="*/ 735806 h 2174875"/>
              <a:gd name="connsiteX25" fmla="*/ 41275 w 1450117"/>
              <a:gd name="connsiteY25" fmla="*/ 667544 h 2174875"/>
              <a:gd name="connsiteX26" fmla="*/ 56356 w 1450117"/>
              <a:gd name="connsiteY26" fmla="*/ 597694 h 2174875"/>
              <a:gd name="connsiteX27" fmla="*/ 73819 w 1450117"/>
              <a:gd name="connsiteY27" fmla="*/ 528638 h 2174875"/>
              <a:gd name="connsiteX28" fmla="*/ 92869 w 1450117"/>
              <a:gd name="connsiteY28" fmla="*/ 460375 h 2174875"/>
              <a:gd name="connsiteX29" fmla="*/ 114300 w 1450117"/>
              <a:gd name="connsiteY29" fmla="*/ 392906 h 2174875"/>
              <a:gd name="connsiteX30" fmla="*/ 137319 w 1450117"/>
              <a:gd name="connsiteY30" fmla="*/ 324644 h 2174875"/>
              <a:gd name="connsiteX31" fmla="*/ 165100 w 1450117"/>
              <a:gd name="connsiteY31" fmla="*/ 258763 h 2174875"/>
              <a:gd name="connsiteX32" fmla="*/ 192088 w 1450117"/>
              <a:gd name="connsiteY32" fmla="*/ 192088 h 2174875"/>
              <a:gd name="connsiteX33" fmla="*/ 224631 w 1450117"/>
              <a:gd name="connsiteY33" fmla="*/ 127794 h 2174875"/>
              <a:gd name="connsiteX34" fmla="*/ 256381 w 1450117"/>
              <a:gd name="connsiteY34" fmla="*/ 62706 h 217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50117" h="2174875">
                <a:moveTo>
                  <a:pt x="291306" y="0"/>
                </a:moveTo>
                <a:lnTo>
                  <a:pt x="1448906" y="667265"/>
                </a:lnTo>
                <a:lnTo>
                  <a:pt x="1450117" y="1505937"/>
                </a:lnTo>
                <a:lnTo>
                  <a:pt x="291306" y="2174875"/>
                </a:lnTo>
                <a:lnTo>
                  <a:pt x="256381" y="2112169"/>
                </a:lnTo>
                <a:lnTo>
                  <a:pt x="224631" y="2047081"/>
                </a:lnTo>
                <a:lnTo>
                  <a:pt x="192088" y="1982788"/>
                </a:lnTo>
                <a:lnTo>
                  <a:pt x="165100" y="1916113"/>
                </a:lnTo>
                <a:lnTo>
                  <a:pt x="137319" y="1850231"/>
                </a:lnTo>
                <a:lnTo>
                  <a:pt x="114300" y="1781969"/>
                </a:lnTo>
                <a:lnTo>
                  <a:pt x="92869" y="1714500"/>
                </a:lnTo>
                <a:lnTo>
                  <a:pt x="73819" y="1646238"/>
                </a:lnTo>
                <a:lnTo>
                  <a:pt x="56356" y="1577181"/>
                </a:lnTo>
                <a:lnTo>
                  <a:pt x="41275" y="1507331"/>
                </a:lnTo>
                <a:lnTo>
                  <a:pt x="29369" y="1439069"/>
                </a:lnTo>
                <a:lnTo>
                  <a:pt x="18256" y="1368425"/>
                </a:lnTo>
                <a:lnTo>
                  <a:pt x="11113" y="1298575"/>
                </a:lnTo>
                <a:lnTo>
                  <a:pt x="4763" y="1228725"/>
                </a:lnTo>
                <a:lnTo>
                  <a:pt x="1588" y="1158081"/>
                </a:lnTo>
                <a:lnTo>
                  <a:pt x="0" y="1086644"/>
                </a:lnTo>
                <a:lnTo>
                  <a:pt x="1588" y="1016794"/>
                </a:lnTo>
                <a:lnTo>
                  <a:pt x="4763" y="946150"/>
                </a:lnTo>
                <a:lnTo>
                  <a:pt x="11113" y="876300"/>
                </a:lnTo>
                <a:lnTo>
                  <a:pt x="18256" y="806450"/>
                </a:lnTo>
                <a:lnTo>
                  <a:pt x="29369" y="735806"/>
                </a:lnTo>
                <a:lnTo>
                  <a:pt x="41275" y="667544"/>
                </a:lnTo>
                <a:lnTo>
                  <a:pt x="56356" y="597694"/>
                </a:lnTo>
                <a:lnTo>
                  <a:pt x="73819" y="528638"/>
                </a:lnTo>
                <a:lnTo>
                  <a:pt x="92869" y="460375"/>
                </a:lnTo>
                <a:lnTo>
                  <a:pt x="114300" y="392906"/>
                </a:lnTo>
                <a:lnTo>
                  <a:pt x="137319" y="324644"/>
                </a:lnTo>
                <a:lnTo>
                  <a:pt x="165100" y="258763"/>
                </a:lnTo>
                <a:lnTo>
                  <a:pt x="192088" y="192088"/>
                </a:lnTo>
                <a:lnTo>
                  <a:pt x="224631" y="127794"/>
                </a:lnTo>
                <a:lnTo>
                  <a:pt x="256381" y="6270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Freeform 33">
            <a:extLst>
              <a:ext uri="{FF2B5EF4-FFF2-40B4-BE49-F238E27FC236}">
                <a16:creationId xmlns:a16="http://schemas.microsoft.com/office/drawing/2014/main" xmlns="" id="{1528C39C-22E6-4140-950A-D6E4A6C7D8A5}"/>
              </a:ext>
            </a:extLst>
          </p:cNvPr>
          <p:cNvSpPr>
            <a:spLocks/>
          </p:cNvSpPr>
          <p:nvPr/>
        </p:nvSpPr>
        <p:spPr bwMode="auto">
          <a:xfrm>
            <a:off x="7434756" y="1414572"/>
            <a:ext cx="1882775" cy="1754722"/>
          </a:xfrm>
          <a:custGeom>
            <a:avLst/>
            <a:gdLst>
              <a:gd name="connsiteX0" fmla="*/ 1810605 w 1882775"/>
              <a:gd name="connsiteY0" fmla="*/ 0 h 1754722"/>
              <a:gd name="connsiteX1" fmla="*/ 1882775 w 1882775"/>
              <a:gd name="connsiteY1" fmla="*/ 0 h 1754722"/>
              <a:gd name="connsiteX2" fmla="*/ 1882775 w 1882775"/>
              <a:gd name="connsiteY2" fmla="*/ 1337304 h 1754722"/>
              <a:gd name="connsiteX3" fmla="*/ 1155858 w 1882775"/>
              <a:gd name="connsiteY3" fmla="*/ 1754722 h 1754722"/>
              <a:gd name="connsiteX4" fmla="*/ 0 w 1882775"/>
              <a:gd name="connsiteY4" fmla="*/ 1086644 h 1754722"/>
              <a:gd name="connsiteX5" fmla="*/ 36482 w 1882775"/>
              <a:gd name="connsiteY5" fmla="*/ 1025525 h 1754722"/>
              <a:gd name="connsiteX6" fmla="*/ 76136 w 1882775"/>
              <a:gd name="connsiteY6" fmla="*/ 965200 h 1754722"/>
              <a:gd name="connsiteX7" fmla="*/ 117376 w 1882775"/>
              <a:gd name="connsiteY7" fmla="*/ 905669 h 1754722"/>
              <a:gd name="connsiteX8" fmla="*/ 160203 w 1882775"/>
              <a:gd name="connsiteY8" fmla="*/ 847725 h 1754722"/>
              <a:gd name="connsiteX9" fmla="*/ 206201 w 1882775"/>
              <a:gd name="connsiteY9" fmla="*/ 791369 h 1754722"/>
              <a:gd name="connsiteX10" fmla="*/ 251407 w 1882775"/>
              <a:gd name="connsiteY10" fmla="*/ 737394 h 1754722"/>
              <a:gd name="connsiteX11" fmla="*/ 298992 w 1882775"/>
              <a:gd name="connsiteY11" fmla="*/ 684213 h 1754722"/>
              <a:gd name="connsiteX12" fmla="*/ 348956 w 1882775"/>
              <a:gd name="connsiteY12" fmla="*/ 634206 h 1754722"/>
              <a:gd name="connsiteX13" fmla="*/ 398920 w 1882775"/>
              <a:gd name="connsiteY13" fmla="*/ 584200 h 1754722"/>
              <a:gd name="connsiteX14" fmla="*/ 452850 w 1882775"/>
              <a:gd name="connsiteY14" fmla="*/ 536575 h 1754722"/>
              <a:gd name="connsiteX15" fmla="*/ 505986 w 1882775"/>
              <a:gd name="connsiteY15" fmla="*/ 490538 h 1754722"/>
              <a:gd name="connsiteX16" fmla="*/ 562295 w 1882775"/>
              <a:gd name="connsiteY16" fmla="*/ 446881 h 1754722"/>
              <a:gd name="connsiteX17" fmla="*/ 618604 w 1882775"/>
              <a:gd name="connsiteY17" fmla="*/ 405606 h 1754722"/>
              <a:gd name="connsiteX18" fmla="*/ 676499 w 1882775"/>
              <a:gd name="connsiteY18" fmla="*/ 365919 h 1754722"/>
              <a:gd name="connsiteX19" fmla="*/ 735980 w 1882775"/>
              <a:gd name="connsiteY19" fmla="*/ 327819 h 1754722"/>
              <a:gd name="connsiteX20" fmla="*/ 795461 w 1882775"/>
              <a:gd name="connsiteY20" fmla="*/ 291306 h 1754722"/>
              <a:gd name="connsiteX21" fmla="*/ 857321 w 1882775"/>
              <a:gd name="connsiteY21" fmla="*/ 256381 h 1754722"/>
              <a:gd name="connsiteX22" fmla="*/ 919974 w 1882775"/>
              <a:gd name="connsiteY22" fmla="*/ 223838 h 1754722"/>
              <a:gd name="connsiteX23" fmla="*/ 984214 w 1882775"/>
              <a:gd name="connsiteY23" fmla="*/ 193675 h 1754722"/>
              <a:gd name="connsiteX24" fmla="*/ 1047661 w 1882775"/>
              <a:gd name="connsiteY24" fmla="*/ 165894 h 1754722"/>
              <a:gd name="connsiteX25" fmla="*/ 1113486 w 1882775"/>
              <a:gd name="connsiteY25" fmla="*/ 140494 h 1754722"/>
              <a:gd name="connsiteX26" fmla="*/ 1180898 w 1882775"/>
              <a:gd name="connsiteY26" fmla="*/ 115888 h 1754722"/>
              <a:gd name="connsiteX27" fmla="*/ 1247517 w 1882775"/>
              <a:gd name="connsiteY27" fmla="*/ 94456 h 1754722"/>
              <a:gd name="connsiteX28" fmla="*/ 1315722 w 1882775"/>
              <a:gd name="connsiteY28" fmla="*/ 74613 h 1754722"/>
              <a:gd name="connsiteX29" fmla="*/ 1384720 w 1882775"/>
              <a:gd name="connsiteY29" fmla="*/ 57944 h 1754722"/>
              <a:gd name="connsiteX30" fmla="*/ 1454511 w 1882775"/>
              <a:gd name="connsiteY30" fmla="*/ 42863 h 1754722"/>
              <a:gd name="connsiteX31" fmla="*/ 1524302 w 1882775"/>
              <a:gd name="connsiteY31" fmla="*/ 29369 h 1754722"/>
              <a:gd name="connsiteX32" fmla="*/ 1594887 w 1882775"/>
              <a:gd name="connsiteY32" fmla="*/ 18256 h 1754722"/>
              <a:gd name="connsiteX33" fmla="*/ 1666264 w 1882775"/>
              <a:gd name="connsiteY33" fmla="*/ 11113 h 1754722"/>
              <a:gd name="connsiteX34" fmla="*/ 1737641 w 1882775"/>
              <a:gd name="connsiteY34" fmla="*/ 4763 h 175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82775" h="1754722">
                <a:moveTo>
                  <a:pt x="1810605" y="0"/>
                </a:moveTo>
                <a:lnTo>
                  <a:pt x="1882775" y="0"/>
                </a:lnTo>
                <a:lnTo>
                  <a:pt x="1882775" y="1337304"/>
                </a:lnTo>
                <a:lnTo>
                  <a:pt x="1155858" y="1754722"/>
                </a:lnTo>
                <a:lnTo>
                  <a:pt x="0" y="1086644"/>
                </a:lnTo>
                <a:lnTo>
                  <a:pt x="36482" y="1025525"/>
                </a:lnTo>
                <a:lnTo>
                  <a:pt x="76136" y="965200"/>
                </a:lnTo>
                <a:lnTo>
                  <a:pt x="117376" y="905669"/>
                </a:lnTo>
                <a:lnTo>
                  <a:pt x="160203" y="847725"/>
                </a:lnTo>
                <a:lnTo>
                  <a:pt x="206201" y="791369"/>
                </a:lnTo>
                <a:lnTo>
                  <a:pt x="251407" y="737394"/>
                </a:lnTo>
                <a:lnTo>
                  <a:pt x="298992" y="684213"/>
                </a:lnTo>
                <a:lnTo>
                  <a:pt x="348956" y="634206"/>
                </a:lnTo>
                <a:lnTo>
                  <a:pt x="398920" y="584200"/>
                </a:lnTo>
                <a:lnTo>
                  <a:pt x="452850" y="536575"/>
                </a:lnTo>
                <a:lnTo>
                  <a:pt x="505986" y="490538"/>
                </a:lnTo>
                <a:lnTo>
                  <a:pt x="562295" y="446881"/>
                </a:lnTo>
                <a:lnTo>
                  <a:pt x="618604" y="405606"/>
                </a:lnTo>
                <a:lnTo>
                  <a:pt x="676499" y="365919"/>
                </a:lnTo>
                <a:lnTo>
                  <a:pt x="735980" y="327819"/>
                </a:lnTo>
                <a:lnTo>
                  <a:pt x="795461" y="291306"/>
                </a:lnTo>
                <a:lnTo>
                  <a:pt x="857321" y="256381"/>
                </a:lnTo>
                <a:lnTo>
                  <a:pt x="919974" y="223838"/>
                </a:lnTo>
                <a:lnTo>
                  <a:pt x="984214" y="193675"/>
                </a:lnTo>
                <a:lnTo>
                  <a:pt x="1047661" y="165894"/>
                </a:lnTo>
                <a:lnTo>
                  <a:pt x="1113486" y="140494"/>
                </a:lnTo>
                <a:lnTo>
                  <a:pt x="1180898" y="115888"/>
                </a:lnTo>
                <a:lnTo>
                  <a:pt x="1247517" y="94456"/>
                </a:lnTo>
                <a:lnTo>
                  <a:pt x="1315722" y="74613"/>
                </a:lnTo>
                <a:lnTo>
                  <a:pt x="1384720" y="57944"/>
                </a:lnTo>
                <a:lnTo>
                  <a:pt x="1454511" y="42863"/>
                </a:lnTo>
                <a:lnTo>
                  <a:pt x="1524302" y="29369"/>
                </a:lnTo>
                <a:lnTo>
                  <a:pt x="1594887" y="18256"/>
                </a:lnTo>
                <a:lnTo>
                  <a:pt x="1666264" y="11113"/>
                </a:lnTo>
                <a:lnTo>
                  <a:pt x="1737641" y="4763"/>
                </a:lnTo>
                <a:close/>
              </a:path>
            </a:pathLst>
          </a:custGeom>
          <a:solidFill>
            <a:srgbClr val="A47BB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518CE35-6C3E-40C0-9EC3-067405399F36}"/>
              </a:ext>
            </a:extLst>
          </p:cNvPr>
          <p:cNvSpPr/>
          <p:nvPr/>
        </p:nvSpPr>
        <p:spPr>
          <a:xfrm>
            <a:off x="10719020" y="2233803"/>
            <a:ext cx="341752" cy="341752"/>
          </a:xfrm>
          <a:prstGeom prst="ellipse">
            <a:avLst/>
          </a:prstGeom>
          <a:solidFill>
            <a:srgbClr val="AF241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0654814-44EE-477C-89FE-B6624EDA22FB}"/>
              </a:ext>
            </a:extLst>
          </p:cNvPr>
          <p:cNvSpPr/>
          <p:nvPr/>
        </p:nvSpPr>
        <p:spPr>
          <a:xfrm>
            <a:off x="11038811" y="4250027"/>
            <a:ext cx="341752" cy="341752"/>
          </a:xfrm>
          <a:prstGeom prst="ellipse">
            <a:avLst/>
          </a:prstGeom>
          <a:solidFill>
            <a:srgbClr val="B2920A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BCD1AC01-B57B-41B8-AA75-80E1DFAADFF0}"/>
              </a:ext>
            </a:extLst>
          </p:cNvPr>
          <p:cNvSpPr/>
          <p:nvPr/>
        </p:nvSpPr>
        <p:spPr>
          <a:xfrm>
            <a:off x="9472093" y="5442851"/>
            <a:ext cx="341752" cy="341752"/>
          </a:xfrm>
          <a:prstGeom prst="ellipse">
            <a:avLst/>
          </a:prstGeom>
          <a:solidFill>
            <a:srgbClr val="296D5E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B17C86C9-1F9C-4509-A128-22738C2BECAB}"/>
              </a:ext>
            </a:extLst>
          </p:cNvPr>
          <p:cNvSpPr/>
          <p:nvPr/>
        </p:nvSpPr>
        <p:spPr>
          <a:xfrm>
            <a:off x="7568956" y="4702962"/>
            <a:ext cx="341752" cy="341752"/>
          </a:xfrm>
          <a:prstGeom prst="ellipse">
            <a:avLst/>
          </a:prstGeom>
          <a:solidFill>
            <a:srgbClr val="216A9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783E82B4-B322-4E84-B883-61C68E4F80E2}"/>
              </a:ext>
            </a:extLst>
          </p:cNvPr>
          <p:cNvSpPr/>
          <p:nvPr/>
        </p:nvSpPr>
        <p:spPr>
          <a:xfrm>
            <a:off x="7352932" y="2737859"/>
            <a:ext cx="341752" cy="34175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5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28160B62-CB7A-4DE8-BEB1-102795C2503B}"/>
              </a:ext>
            </a:extLst>
          </p:cNvPr>
          <p:cNvSpPr/>
          <p:nvPr/>
        </p:nvSpPr>
        <p:spPr>
          <a:xfrm>
            <a:off x="8937108" y="1495435"/>
            <a:ext cx="341752" cy="341752"/>
          </a:xfrm>
          <a:prstGeom prst="ellipse">
            <a:avLst/>
          </a:prstGeom>
          <a:solidFill>
            <a:srgbClr val="6F477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3BE73306-6E32-4C06-B8FE-3F95CF0CA195}"/>
              </a:ext>
            </a:extLst>
          </p:cNvPr>
          <p:cNvSpPr txBox="1"/>
          <p:nvPr/>
        </p:nvSpPr>
        <p:spPr>
          <a:xfrm>
            <a:off x="7807833" y="1810768"/>
            <a:ext cx="1523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6F47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الطبيعية</a:t>
            </a:r>
            <a:endParaRPr lang="en-US" sz="3200" b="1" dirty="0">
              <a:solidFill>
                <a:srgbClr val="6F47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B29B1D14-AE1F-4D81-8120-D198EA8BBCEA}"/>
              </a:ext>
            </a:extLst>
          </p:cNvPr>
          <p:cNvSpPr txBox="1"/>
          <p:nvPr/>
        </p:nvSpPr>
        <p:spPr>
          <a:xfrm>
            <a:off x="10230081" y="3164464"/>
            <a:ext cx="1418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967B0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الاجتماعية</a:t>
            </a:r>
            <a:endParaRPr lang="en-US" sz="2800" b="1" dirty="0">
              <a:solidFill>
                <a:srgbClr val="967B0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782526E0-B454-47DE-BFF2-05DE4DCFCB02}"/>
              </a:ext>
            </a:extLst>
          </p:cNvPr>
          <p:cNvSpPr txBox="1"/>
          <p:nvPr/>
        </p:nvSpPr>
        <p:spPr>
          <a:xfrm>
            <a:off x="9348988" y="1711459"/>
            <a:ext cx="1523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solidFill>
                  <a:srgbClr val="AF241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السياسية والقانونية</a:t>
            </a:r>
            <a:endParaRPr lang="en-US" sz="2400" b="1" dirty="0">
              <a:solidFill>
                <a:srgbClr val="AF241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3F4A5FFE-943E-485B-A465-A55FBB1C38FA}"/>
              </a:ext>
            </a:extLst>
          </p:cNvPr>
          <p:cNvSpPr txBox="1"/>
          <p:nvPr/>
        </p:nvSpPr>
        <p:spPr>
          <a:xfrm>
            <a:off x="9337491" y="4458860"/>
            <a:ext cx="1738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296D5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الديموغرافية</a:t>
            </a:r>
            <a:endParaRPr lang="en-US" sz="2800" b="1" dirty="0">
              <a:solidFill>
                <a:srgbClr val="296D5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E89A63F6-8205-4DC8-8916-6D765ECA253C}"/>
              </a:ext>
            </a:extLst>
          </p:cNvPr>
          <p:cNvSpPr txBox="1"/>
          <p:nvPr/>
        </p:nvSpPr>
        <p:spPr>
          <a:xfrm>
            <a:off x="7794980" y="4531207"/>
            <a:ext cx="1638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216A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الاقتصادية</a:t>
            </a:r>
            <a:endParaRPr lang="en-US" sz="3200" b="1" dirty="0">
              <a:solidFill>
                <a:srgbClr val="216A97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6AF59C35-4810-46B9-9120-CE63D4F8651D}"/>
              </a:ext>
            </a:extLst>
          </p:cNvPr>
          <p:cNvSpPr txBox="1"/>
          <p:nvPr/>
        </p:nvSpPr>
        <p:spPr>
          <a:xfrm>
            <a:off x="6895917" y="3232543"/>
            <a:ext cx="1876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التكنولوجية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Callout: Bent Line 32">
            <a:extLst>
              <a:ext uri="{FF2B5EF4-FFF2-40B4-BE49-F238E27FC236}">
                <a16:creationId xmlns:a16="http://schemas.microsoft.com/office/drawing/2014/main" xmlns="" id="{AF5C6D68-3109-4264-8ED1-F96C3EDC45D2}"/>
              </a:ext>
            </a:extLst>
          </p:cNvPr>
          <p:cNvSpPr/>
          <p:nvPr/>
        </p:nvSpPr>
        <p:spPr>
          <a:xfrm>
            <a:off x="561703" y="1711459"/>
            <a:ext cx="5926478" cy="2174875"/>
          </a:xfrm>
          <a:prstGeom prst="borderCallout2">
            <a:avLst>
              <a:gd name="adj1" fmla="val 15040"/>
              <a:gd name="adj2" fmla="val 101713"/>
              <a:gd name="adj3" fmla="val -1194"/>
              <a:gd name="adj4" fmla="val 110616"/>
              <a:gd name="adj5" fmla="val 17442"/>
              <a:gd name="adj6" fmla="val 153088"/>
            </a:avLst>
          </a:prstGeom>
          <a:solidFill>
            <a:srgbClr val="C00000">
              <a:alpha val="40000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عبارة عن المتغيرات السياسية المحيطة بالمنظمة والتي تشمل الوكالات الحكومية والأحزاب السياسية وغيرها مما له علاقة بالسياسة ويؤثر بشكل غير مباشر في نشاط المنظمة.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5" name="Picture 2" descr="عن بنا | وكالة أنباء البحرين">
            <a:extLst>
              <a:ext uri="{FF2B5EF4-FFF2-40B4-BE49-F238E27FC236}">
                <a16:creationId xmlns:a16="http://schemas.microsoft.com/office/drawing/2014/main" xmlns="" id="{62792D9A-9A6A-40EB-A060-63FC9DCC5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706" y="4262254"/>
            <a:ext cx="3571977" cy="19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رابط مستقيم 4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21">
            <a:extLst>
              <a:ext uri="{FF2B5EF4-FFF2-40B4-BE49-F238E27FC236}">
                <a16:creationId xmlns:a16="http://schemas.microsoft.com/office/drawing/2014/main" xmlns="" id="{B02AF472-30F5-4B87-8E68-52F177A24201}"/>
              </a:ext>
            </a:extLst>
          </p:cNvPr>
          <p:cNvSpPr txBox="1"/>
          <p:nvPr/>
        </p:nvSpPr>
        <p:spPr>
          <a:xfrm>
            <a:off x="-222914" y="6507644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الأولى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البيئة التسويقية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pic>
        <p:nvPicPr>
          <p:cNvPr id="5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8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3833</TotalTime>
  <Words>1476</Words>
  <Application>Microsoft Office PowerPoint</Application>
  <PresentationFormat>ملء الشاشة</PresentationFormat>
  <Paragraphs>312</Paragraphs>
  <Slides>31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42" baseType="lpstr">
      <vt:lpstr>MS PGothic</vt:lpstr>
      <vt:lpstr>Arial</vt:lpstr>
      <vt:lpstr>Arial Black</vt:lpstr>
      <vt:lpstr>Arvo</vt:lpstr>
      <vt:lpstr>Calibri</vt:lpstr>
      <vt:lpstr>Calibri Light</vt:lpstr>
      <vt:lpstr>PT Bold Heading</vt:lpstr>
      <vt:lpstr>Sakkal Majalla</vt:lpstr>
      <vt:lpstr>Simplified Arabic</vt:lpstr>
      <vt:lpstr>Times New Roman</vt:lpstr>
      <vt:lpstr>Office Theme</vt:lpstr>
      <vt:lpstr>التسويق سوق 321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Majeda Majeed Asad</cp:lastModifiedBy>
  <cp:revision>168</cp:revision>
  <dcterms:created xsi:type="dcterms:W3CDTF">2020-03-04T10:47:58Z</dcterms:created>
  <dcterms:modified xsi:type="dcterms:W3CDTF">2021-01-20T04:43:24Z</dcterms:modified>
</cp:coreProperties>
</file>