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60" r:id="rId4"/>
    <p:sldId id="263" r:id="rId5"/>
    <p:sldId id="265" r:id="rId6"/>
    <p:sldId id="267" r:id="rId7"/>
    <p:sldId id="296" r:id="rId8"/>
    <p:sldId id="333" r:id="rId9"/>
    <p:sldId id="334" r:id="rId10"/>
    <p:sldId id="349" r:id="rId11"/>
    <p:sldId id="335" r:id="rId12"/>
    <p:sldId id="350" r:id="rId13"/>
    <p:sldId id="306" r:id="rId14"/>
    <p:sldId id="336" r:id="rId15"/>
    <p:sldId id="321" r:id="rId16"/>
    <p:sldId id="338" r:id="rId17"/>
    <p:sldId id="351" r:id="rId18"/>
    <p:sldId id="323" r:id="rId19"/>
    <p:sldId id="339" r:id="rId20"/>
    <p:sldId id="340" r:id="rId21"/>
    <p:sldId id="275" r:id="rId22"/>
    <p:sldId id="352" r:id="rId23"/>
    <p:sldId id="276" r:id="rId24"/>
    <p:sldId id="353" r:id="rId25"/>
    <p:sldId id="343" r:id="rId26"/>
    <p:sldId id="354" r:id="rId27"/>
    <p:sldId id="355" r:id="rId28"/>
    <p:sldId id="279" r:id="rId29"/>
    <p:sldId id="288" r:id="rId30"/>
    <p:sldId id="342" r:id="rId31"/>
    <p:sldId id="345" r:id="rId32"/>
    <p:sldId id="308" r:id="rId33"/>
    <p:sldId id="332" r:id="rId34"/>
    <p:sldId id="347" r:id="rId35"/>
    <p:sldId id="348" r:id="rId36"/>
    <p:sldId id="356" r:id="rId37"/>
    <p:sldId id="357"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5050"/>
    <a:srgbClr val="FF9800"/>
    <a:srgbClr val="3F5378"/>
    <a:srgbClr val="683E82"/>
    <a:srgbClr val="CCCCFF"/>
    <a:srgbClr val="92A8C8"/>
    <a:srgbClr val="87A04A"/>
    <a:srgbClr val="5577A9"/>
    <a:srgbClr val="EAEAEA"/>
    <a:srgbClr val="2F738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5FD0F851-EC5A-4D38-B0AD-8093EC10F338}" styleName="نمط فاتح 1 - تمييز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316" autoAdjust="0"/>
    <p:restoredTop sz="94660"/>
  </p:normalViewPr>
  <p:slideViewPr>
    <p:cSldViewPr snapToGrid="0">
      <p:cViewPr varScale="1">
        <p:scale>
          <a:sx n="71" d="100"/>
          <a:sy n="71" d="100"/>
        </p:scale>
        <p:origin x="642" y="-3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45"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jeda Al Hermi" userId="ebe551ee1b006974" providerId="LiveId" clId="{9A2E8018-DFC0-4587-8CCF-E84692DB8287}"/>
    <pc:docChg chg="undo redo custSel addSld delSld modSld sldOrd">
      <pc:chgData name="Majeda Al Hermi" userId="ebe551ee1b006974" providerId="LiveId" clId="{9A2E8018-DFC0-4587-8CCF-E84692DB8287}" dt="2020-06-15T19:10:53.750" v="3745"/>
      <pc:docMkLst>
        <pc:docMk/>
      </pc:docMkLst>
      <pc:sldChg chg="addSp delSp modSp mod">
        <pc:chgData name="Majeda Al Hermi" userId="ebe551ee1b006974" providerId="LiveId" clId="{9A2E8018-DFC0-4587-8CCF-E84692DB8287}" dt="2020-06-10T11:42:53.091" v="238"/>
        <pc:sldMkLst>
          <pc:docMk/>
          <pc:sldMk cId="3255457237" sldId="256"/>
        </pc:sldMkLst>
        <pc:spChg chg="del">
          <ac:chgData name="Majeda Al Hermi" userId="ebe551ee1b006974" providerId="LiveId" clId="{9A2E8018-DFC0-4587-8CCF-E84692DB8287}" dt="2020-06-10T11:42:20.976" v="236" actId="21"/>
          <ac:spMkLst>
            <pc:docMk/>
            <pc:sldMk cId="3255457237" sldId="256"/>
            <ac:spMk id="3" creationId="{00000000-0000-0000-0000-000000000000}"/>
          </ac:spMkLst>
        </pc:spChg>
        <pc:spChg chg="add del mod">
          <ac:chgData name="Majeda Al Hermi" userId="ebe551ee1b006974" providerId="LiveId" clId="{9A2E8018-DFC0-4587-8CCF-E84692DB8287}" dt="2020-06-10T11:42:24.772" v="237" actId="21"/>
          <ac:spMkLst>
            <pc:docMk/>
            <pc:sldMk cId="3255457237" sldId="256"/>
            <ac:spMk id="4" creationId="{1D3E92A8-7D60-4511-B5DE-5D5B2CB43A59}"/>
          </ac:spMkLst>
        </pc:spChg>
        <pc:spChg chg="add mod">
          <ac:chgData name="Majeda Al Hermi" userId="ebe551ee1b006974" providerId="LiveId" clId="{9A2E8018-DFC0-4587-8CCF-E84692DB8287}" dt="2020-06-10T11:42:53.091" v="238"/>
          <ac:spMkLst>
            <pc:docMk/>
            <pc:sldMk cId="3255457237" sldId="256"/>
            <ac:spMk id="7" creationId="{AF00B596-7B01-43CA-B059-816B31626258}"/>
          </ac:spMkLst>
        </pc:spChg>
        <pc:spChg chg="add mod">
          <ac:chgData name="Majeda Al Hermi" userId="ebe551ee1b006974" providerId="LiveId" clId="{9A2E8018-DFC0-4587-8CCF-E84692DB8287}" dt="2020-06-10T11:42:53.091" v="238"/>
          <ac:spMkLst>
            <pc:docMk/>
            <pc:sldMk cId="3255457237" sldId="256"/>
            <ac:spMk id="8" creationId="{9E08E178-21ED-4169-889D-B770A7D668E4}"/>
          </ac:spMkLst>
        </pc:spChg>
        <pc:spChg chg="add mod">
          <ac:chgData name="Majeda Al Hermi" userId="ebe551ee1b006974" providerId="LiveId" clId="{9A2E8018-DFC0-4587-8CCF-E84692DB8287}" dt="2020-06-10T11:42:53.091" v="238"/>
          <ac:spMkLst>
            <pc:docMk/>
            <pc:sldMk cId="3255457237" sldId="256"/>
            <ac:spMk id="9" creationId="{7A985F83-96FA-41F0-9616-49BFBDCC2B79}"/>
          </ac:spMkLst>
        </pc:spChg>
      </pc:sldChg>
      <pc:sldChg chg="addSp modSp mod">
        <pc:chgData name="Majeda Al Hermi" userId="ebe551ee1b006974" providerId="LiveId" clId="{9A2E8018-DFC0-4587-8CCF-E84692DB8287}" dt="2020-06-15T16:31:21.097" v="2842" actId="1076"/>
        <pc:sldMkLst>
          <pc:docMk/>
          <pc:sldMk cId="3590452718" sldId="260"/>
        </pc:sldMkLst>
        <pc:spChg chg="mod">
          <ac:chgData name="Majeda Al Hermi" userId="ebe551ee1b006974" providerId="LiveId" clId="{9A2E8018-DFC0-4587-8CCF-E84692DB8287}" dt="2020-06-15T16:31:21.097" v="2842" actId="1076"/>
          <ac:spMkLst>
            <pc:docMk/>
            <pc:sldMk cId="3590452718" sldId="260"/>
            <ac:spMk id="8" creationId="{6CE6E763-DF88-4316-B12D-F9A5C2913CBA}"/>
          </ac:spMkLst>
        </pc:spChg>
        <pc:spChg chg="add mod">
          <ac:chgData name="Majeda Al Hermi" userId="ebe551ee1b006974" providerId="LiveId" clId="{9A2E8018-DFC0-4587-8CCF-E84692DB8287}" dt="2020-06-10T11:44:41.329" v="257" actId="404"/>
          <ac:spMkLst>
            <pc:docMk/>
            <pc:sldMk cId="3590452718" sldId="260"/>
            <ac:spMk id="12" creationId="{44097747-7082-4462-BD81-614E1073243B}"/>
          </ac:spMkLst>
        </pc:spChg>
        <pc:picChg chg="add mod ord">
          <ac:chgData name="Majeda Al Hermi" userId="ebe551ee1b006974" providerId="LiveId" clId="{9A2E8018-DFC0-4587-8CCF-E84692DB8287}" dt="2020-06-10T11:44:07.089" v="249" actId="1076"/>
          <ac:picMkLst>
            <pc:docMk/>
            <pc:sldMk cId="3590452718" sldId="260"/>
            <ac:picMk id="10" creationId="{92DE8860-E7CD-423B-A2BC-532C4BB3044D}"/>
          </ac:picMkLst>
        </pc:picChg>
        <pc:picChg chg="add mod">
          <ac:chgData name="Majeda Al Hermi" userId="ebe551ee1b006974" providerId="LiveId" clId="{9A2E8018-DFC0-4587-8CCF-E84692DB8287}" dt="2020-06-10T11:44:32.938" v="250"/>
          <ac:picMkLst>
            <pc:docMk/>
            <pc:sldMk cId="3590452718" sldId="260"/>
            <ac:picMk id="11" creationId="{B5177473-69E3-49F8-A721-DA1C57CCE6DC}"/>
          </ac:picMkLst>
        </pc:picChg>
      </pc:sldChg>
      <pc:sldChg chg="addSp modSp mod">
        <pc:chgData name="Majeda Al Hermi" userId="ebe551ee1b006974" providerId="LiveId" clId="{9A2E8018-DFC0-4587-8CCF-E84692DB8287}" dt="2020-06-15T16:31:57.036" v="2846"/>
        <pc:sldMkLst>
          <pc:docMk/>
          <pc:sldMk cId="2238683589" sldId="263"/>
        </pc:sldMkLst>
        <pc:spChg chg="mod">
          <ac:chgData name="Majeda Al Hermi" userId="ebe551ee1b006974" providerId="LiveId" clId="{9A2E8018-DFC0-4587-8CCF-E84692DB8287}" dt="2020-06-15T16:16:04.415" v="2673"/>
          <ac:spMkLst>
            <pc:docMk/>
            <pc:sldMk cId="2238683589" sldId="263"/>
            <ac:spMk id="6" creationId="{00000000-0000-0000-0000-000000000000}"/>
          </ac:spMkLst>
        </pc:spChg>
        <pc:spChg chg="mod">
          <ac:chgData name="Majeda Al Hermi" userId="ebe551ee1b006974" providerId="LiveId" clId="{9A2E8018-DFC0-4587-8CCF-E84692DB8287}" dt="2020-06-15T16:16:09.867" v="2674"/>
          <ac:spMkLst>
            <pc:docMk/>
            <pc:sldMk cId="2238683589" sldId="263"/>
            <ac:spMk id="12" creationId="{00000000-0000-0000-0000-000000000000}"/>
          </ac:spMkLst>
        </pc:spChg>
        <pc:spChg chg="mod">
          <ac:chgData name="Majeda Al Hermi" userId="ebe551ee1b006974" providerId="LiveId" clId="{9A2E8018-DFC0-4587-8CCF-E84692DB8287}" dt="2020-06-15T16:16:18.209" v="2675"/>
          <ac:spMkLst>
            <pc:docMk/>
            <pc:sldMk cId="2238683589" sldId="263"/>
            <ac:spMk id="13" creationId="{00000000-0000-0000-0000-000000000000}"/>
          </ac:spMkLst>
        </pc:spChg>
        <pc:spChg chg="mod">
          <ac:chgData name="Majeda Al Hermi" userId="ebe551ee1b006974" providerId="LiveId" clId="{9A2E8018-DFC0-4587-8CCF-E84692DB8287}" dt="2020-06-15T16:16:35.095" v="2677"/>
          <ac:spMkLst>
            <pc:docMk/>
            <pc:sldMk cId="2238683589" sldId="263"/>
            <ac:spMk id="17" creationId="{00000000-0000-0000-0000-000000000000}"/>
          </ac:spMkLst>
        </pc:spChg>
        <pc:spChg chg="mod">
          <ac:chgData name="Majeda Al Hermi" userId="ebe551ee1b006974" providerId="LiveId" clId="{9A2E8018-DFC0-4587-8CCF-E84692DB8287}" dt="2020-06-15T16:16:41.117" v="2678"/>
          <ac:spMkLst>
            <pc:docMk/>
            <pc:sldMk cId="2238683589" sldId="263"/>
            <ac:spMk id="18" creationId="{00000000-0000-0000-0000-000000000000}"/>
          </ac:spMkLst>
        </pc:spChg>
        <pc:spChg chg="mod">
          <ac:chgData name="Majeda Al Hermi" userId="ebe551ee1b006974" providerId="LiveId" clId="{9A2E8018-DFC0-4587-8CCF-E84692DB8287}" dt="2020-06-15T16:31:57.036" v="2846"/>
          <ac:spMkLst>
            <pc:docMk/>
            <pc:sldMk cId="2238683589" sldId="263"/>
            <ac:spMk id="19" creationId="{00000000-0000-0000-0000-000000000000}"/>
          </ac:spMkLst>
        </pc:spChg>
        <pc:spChg chg="add mod">
          <ac:chgData name="Majeda Al Hermi" userId="ebe551ee1b006974" providerId="LiveId" clId="{9A2E8018-DFC0-4587-8CCF-E84692DB8287}" dt="2020-06-10T11:45:23.050" v="280" actId="20577"/>
          <ac:spMkLst>
            <pc:docMk/>
            <pc:sldMk cId="2238683589" sldId="263"/>
            <ac:spMk id="21" creationId="{1CFE1C69-2662-4DB0-8735-9A5100D91083}"/>
          </ac:spMkLst>
        </pc:spChg>
      </pc:sldChg>
      <pc:sldChg chg="addSp delSp modSp mod">
        <pc:chgData name="Majeda Al Hermi" userId="ebe551ee1b006974" providerId="LiveId" clId="{9A2E8018-DFC0-4587-8CCF-E84692DB8287}" dt="2020-06-15T16:23:10.451" v="2761" actId="207"/>
        <pc:sldMkLst>
          <pc:docMk/>
          <pc:sldMk cId="2015591451" sldId="265"/>
        </pc:sldMkLst>
        <pc:spChg chg="add del mod">
          <ac:chgData name="Majeda Al Hermi" userId="ebe551ee1b006974" providerId="LiveId" clId="{9A2E8018-DFC0-4587-8CCF-E84692DB8287}" dt="2020-06-10T11:45:29.030" v="281" actId="478"/>
          <ac:spMkLst>
            <pc:docMk/>
            <pc:sldMk cId="2015591451" sldId="265"/>
            <ac:spMk id="12" creationId="{E4BEE455-2220-4DD7-B6EC-7DA9E2B2A594}"/>
          </ac:spMkLst>
        </pc:spChg>
        <pc:spChg chg="add mod">
          <ac:chgData name="Majeda Al Hermi" userId="ebe551ee1b006974" providerId="LiveId" clId="{9A2E8018-DFC0-4587-8CCF-E84692DB8287}" dt="2020-06-10T11:46:26.611" v="296"/>
          <ac:spMkLst>
            <pc:docMk/>
            <pc:sldMk cId="2015591451" sldId="265"/>
            <ac:spMk id="13" creationId="{E98CE9C2-6904-49B5-B3CF-B1053D82A6B9}"/>
          </ac:spMkLst>
        </pc:spChg>
        <pc:spChg chg="add mod">
          <ac:chgData name="Majeda Al Hermi" userId="ebe551ee1b006974" providerId="LiveId" clId="{9A2E8018-DFC0-4587-8CCF-E84692DB8287}" dt="2020-06-15T16:23:10.451" v="2761" actId="207"/>
          <ac:spMkLst>
            <pc:docMk/>
            <pc:sldMk cId="2015591451" sldId="265"/>
            <ac:spMk id="15" creationId="{0F20C848-0F11-4216-9C5D-9852B3D80380}"/>
          </ac:spMkLst>
        </pc:spChg>
        <pc:spChg chg="mod">
          <ac:chgData name="Majeda Al Hermi" userId="ebe551ee1b006974" providerId="LiveId" clId="{9A2E8018-DFC0-4587-8CCF-E84692DB8287}" dt="2020-06-10T11:47:52.084" v="326" actId="113"/>
          <ac:spMkLst>
            <pc:docMk/>
            <pc:sldMk cId="2015591451" sldId="265"/>
            <ac:spMk id="16" creationId="{00000000-0000-0000-0000-000000000000}"/>
          </ac:spMkLst>
        </pc:spChg>
        <pc:spChg chg="add mod">
          <ac:chgData name="Majeda Al Hermi" userId="ebe551ee1b006974" providerId="LiveId" clId="{9A2E8018-DFC0-4587-8CCF-E84692DB8287}" dt="2020-06-15T16:23:06.248" v="2760"/>
          <ac:spMkLst>
            <pc:docMk/>
            <pc:sldMk cId="2015591451" sldId="265"/>
            <ac:spMk id="17" creationId="{D7245EF8-7DF5-4ED0-910C-6B18D4465EA8}"/>
          </ac:spMkLst>
        </pc:spChg>
        <pc:spChg chg="add mod">
          <ac:chgData name="Majeda Al Hermi" userId="ebe551ee1b006974" providerId="LiveId" clId="{9A2E8018-DFC0-4587-8CCF-E84692DB8287}" dt="2020-06-15T16:23:06.248" v="2760"/>
          <ac:spMkLst>
            <pc:docMk/>
            <pc:sldMk cId="2015591451" sldId="265"/>
            <ac:spMk id="18" creationId="{ED6B157F-113B-4E41-B33E-3C913A6AA4D5}"/>
          </ac:spMkLst>
        </pc:spChg>
        <pc:spChg chg="del">
          <ac:chgData name="Majeda Al Hermi" userId="ebe551ee1b006974" providerId="LiveId" clId="{9A2E8018-DFC0-4587-8CCF-E84692DB8287}" dt="2020-06-15T16:17:58.407" v="2686" actId="478"/>
          <ac:spMkLst>
            <pc:docMk/>
            <pc:sldMk cId="2015591451" sldId="265"/>
            <ac:spMk id="19" creationId="{6D3B0D04-48BA-48C0-A69D-0998E1404018}"/>
          </ac:spMkLst>
        </pc:spChg>
        <pc:spChg chg="del">
          <ac:chgData name="Majeda Al Hermi" userId="ebe551ee1b006974" providerId="LiveId" clId="{9A2E8018-DFC0-4587-8CCF-E84692DB8287}" dt="2020-06-15T16:17:58.407" v="2686" actId="478"/>
          <ac:spMkLst>
            <pc:docMk/>
            <pc:sldMk cId="2015591451" sldId="265"/>
            <ac:spMk id="20" creationId="{2E38D585-31A3-4E9E-8A79-1CE133B34BBA}"/>
          </ac:spMkLst>
        </pc:spChg>
        <pc:spChg chg="del">
          <ac:chgData name="Majeda Al Hermi" userId="ebe551ee1b006974" providerId="LiveId" clId="{9A2E8018-DFC0-4587-8CCF-E84692DB8287}" dt="2020-06-15T16:17:58.407" v="2686" actId="478"/>
          <ac:spMkLst>
            <pc:docMk/>
            <pc:sldMk cId="2015591451" sldId="265"/>
            <ac:spMk id="21" creationId="{ABF14190-C71E-4B50-9A9A-DE95CF39C9B3}"/>
          </ac:spMkLst>
        </pc:spChg>
        <pc:spChg chg="del">
          <ac:chgData name="Majeda Al Hermi" userId="ebe551ee1b006974" providerId="LiveId" clId="{9A2E8018-DFC0-4587-8CCF-E84692DB8287}" dt="2020-06-15T16:17:58.407" v="2686" actId="478"/>
          <ac:spMkLst>
            <pc:docMk/>
            <pc:sldMk cId="2015591451" sldId="265"/>
            <ac:spMk id="22" creationId="{132651AB-7522-4339-8570-A825C76109E2}"/>
          </ac:spMkLst>
        </pc:spChg>
        <pc:spChg chg="del">
          <ac:chgData name="Majeda Al Hermi" userId="ebe551ee1b006974" providerId="LiveId" clId="{9A2E8018-DFC0-4587-8CCF-E84692DB8287}" dt="2020-06-15T16:17:58.407" v="2686" actId="478"/>
          <ac:spMkLst>
            <pc:docMk/>
            <pc:sldMk cId="2015591451" sldId="265"/>
            <ac:spMk id="23" creationId="{5BA468CF-9C16-4E1C-84C2-C363A680417B}"/>
          </ac:spMkLst>
        </pc:spChg>
        <pc:spChg chg="add mod">
          <ac:chgData name="Majeda Al Hermi" userId="ebe551ee1b006974" providerId="LiveId" clId="{9A2E8018-DFC0-4587-8CCF-E84692DB8287}" dt="2020-06-15T16:23:06.248" v="2760"/>
          <ac:spMkLst>
            <pc:docMk/>
            <pc:sldMk cId="2015591451" sldId="265"/>
            <ac:spMk id="24" creationId="{B6C2F668-8A05-42D8-B086-2EF6D1E11BF9}"/>
          </ac:spMkLst>
        </pc:spChg>
        <pc:spChg chg="add mod">
          <ac:chgData name="Majeda Al Hermi" userId="ebe551ee1b006974" providerId="LiveId" clId="{9A2E8018-DFC0-4587-8CCF-E84692DB8287}" dt="2020-06-15T16:23:06.248" v="2760"/>
          <ac:spMkLst>
            <pc:docMk/>
            <pc:sldMk cId="2015591451" sldId="265"/>
            <ac:spMk id="25" creationId="{045029F3-E711-4E07-8F71-2854F15ED78E}"/>
          </ac:spMkLst>
        </pc:spChg>
      </pc:sldChg>
      <pc:sldChg chg="addSp delSp modSp mod">
        <pc:chgData name="Majeda Al Hermi" userId="ebe551ee1b006974" providerId="LiveId" clId="{9A2E8018-DFC0-4587-8CCF-E84692DB8287}" dt="2020-06-15T16:23:17.480" v="2763" actId="207"/>
        <pc:sldMkLst>
          <pc:docMk/>
          <pc:sldMk cId="1146255274" sldId="267"/>
        </pc:sldMkLst>
        <pc:spChg chg="del mod">
          <ac:chgData name="Majeda Al Hermi" userId="ebe551ee1b006974" providerId="LiveId" clId="{9A2E8018-DFC0-4587-8CCF-E84692DB8287}" dt="2020-06-10T11:48:11.626" v="332" actId="478"/>
          <ac:spMkLst>
            <pc:docMk/>
            <pc:sldMk cId="1146255274" sldId="267"/>
            <ac:spMk id="2" creationId="{DE01A0C1-89BF-41C3-8459-BA3530766340}"/>
          </ac:spMkLst>
        </pc:spChg>
        <pc:spChg chg="mod">
          <ac:chgData name="Majeda Al Hermi" userId="ebe551ee1b006974" providerId="LiveId" clId="{9A2E8018-DFC0-4587-8CCF-E84692DB8287}" dt="2020-06-15T16:13:40.843" v="2657" actId="13926"/>
          <ac:spMkLst>
            <pc:docMk/>
            <pc:sldMk cId="1146255274" sldId="267"/>
            <ac:spMk id="3" creationId="{00000000-0000-0000-0000-000000000000}"/>
          </ac:spMkLst>
        </pc:spChg>
        <pc:spChg chg="add del mod">
          <ac:chgData name="Majeda Al Hermi" userId="ebe551ee1b006974" providerId="LiveId" clId="{9A2E8018-DFC0-4587-8CCF-E84692DB8287}" dt="2020-06-10T11:45:35.685" v="282" actId="478"/>
          <ac:spMkLst>
            <pc:docMk/>
            <pc:sldMk cId="1146255274" sldId="267"/>
            <ac:spMk id="27" creationId="{35BFABDB-BDBA-4AB7-8D5D-2FAD549ED159}"/>
          </ac:spMkLst>
        </pc:spChg>
        <pc:spChg chg="add mod">
          <ac:chgData name="Majeda Al Hermi" userId="ebe551ee1b006974" providerId="LiveId" clId="{9A2E8018-DFC0-4587-8CCF-E84692DB8287}" dt="2020-06-10T11:46:29.423" v="297"/>
          <ac:spMkLst>
            <pc:docMk/>
            <pc:sldMk cId="1146255274" sldId="267"/>
            <ac:spMk id="28" creationId="{B3F21365-6DA4-418A-97BD-55D4E688B920}"/>
          </ac:spMkLst>
        </pc:spChg>
        <pc:spChg chg="del">
          <ac:chgData name="Majeda Al Hermi" userId="ebe551ee1b006974" providerId="LiveId" clId="{9A2E8018-DFC0-4587-8CCF-E84692DB8287}" dt="2020-06-15T16:17:37.545" v="2683" actId="478"/>
          <ac:spMkLst>
            <pc:docMk/>
            <pc:sldMk cId="1146255274" sldId="267"/>
            <ac:spMk id="45" creationId="{68B5E24A-11F8-415D-A840-CB2D21FAE901}"/>
          </ac:spMkLst>
        </pc:spChg>
        <pc:spChg chg="del">
          <ac:chgData name="Majeda Al Hermi" userId="ebe551ee1b006974" providerId="LiveId" clId="{9A2E8018-DFC0-4587-8CCF-E84692DB8287}" dt="2020-06-15T16:17:37.545" v="2683" actId="478"/>
          <ac:spMkLst>
            <pc:docMk/>
            <pc:sldMk cId="1146255274" sldId="267"/>
            <ac:spMk id="46" creationId="{6738EAAB-5F38-4062-AC11-6DB047D5FC55}"/>
          </ac:spMkLst>
        </pc:spChg>
        <pc:spChg chg="del">
          <ac:chgData name="Majeda Al Hermi" userId="ebe551ee1b006974" providerId="LiveId" clId="{9A2E8018-DFC0-4587-8CCF-E84692DB8287}" dt="2020-06-15T16:17:37.545" v="2683" actId="478"/>
          <ac:spMkLst>
            <pc:docMk/>
            <pc:sldMk cId="1146255274" sldId="267"/>
            <ac:spMk id="47" creationId="{F9594C06-A694-4E36-9636-6FA4533D2BB6}"/>
          </ac:spMkLst>
        </pc:spChg>
        <pc:spChg chg="del">
          <ac:chgData name="Majeda Al Hermi" userId="ebe551ee1b006974" providerId="LiveId" clId="{9A2E8018-DFC0-4587-8CCF-E84692DB8287}" dt="2020-06-15T16:17:37.545" v="2683" actId="478"/>
          <ac:spMkLst>
            <pc:docMk/>
            <pc:sldMk cId="1146255274" sldId="267"/>
            <ac:spMk id="48" creationId="{D50F0AB1-68EB-442C-AED6-BE8140B76A08}"/>
          </ac:spMkLst>
        </pc:spChg>
        <pc:spChg chg="del">
          <ac:chgData name="Majeda Al Hermi" userId="ebe551ee1b006974" providerId="LiveId" clId="{9A2E8018-DFC0-4587-8CCF-E84692DB8287}" dt="2020-06-15T16:17:37.545" v="2683" actId="478"/>
          <ac:spMkLst>
            <pc:docMk/>
            <pc:sldMk cId="1146255274" sldId="267"/>
            <ac:spMk id="49" creationId="{396C825B-6CFD-4408-B3CC-24B1074EEDBF}"/>
          </ac:spMkLst>
        </pc:spChg>
        <pc:spChg chg="mod">
          <ac:chgData name="Majeda Al Hermi" userId="ebe551ee1b006974" providerId="LiveId" clId="{9A2E8018-DFC0-4587-8CCF-E84692DB8287}" dt="2020-06-15T16:17:46.253" v="2684"/>
          <ac:spMkLst>
            <pc:docMk/>
            <pc:sldMk cId="1146255274" sldId="267"/>
            <ac:spMk id="50" creationId="{1BC900C1-6A48-4FE1-8BD6-0F86A1CCCDE6}"/>
          </ac:spMkLst>
        </pc:spChg>
        <pc:spChg chg="add mod">
          <ac:chgData name="Majeda Al Hermi" userId="ebe551ee1b006974" providerId="LiveId" clId="{9A2E8018-DFC0-4587-8CCF-E84692DB8287}" dt="2020-06-15T16:23:13.153" v="2762"/>
          <ac:spMkLst>
            <pc:docMk/>
            <pc:sldMk cId="1146255274" sldId="267"/>
            <ac:spMk id="51" creationId="{477B4809-0497-4FF7-838D-4979D50C18AC}"/>
          </ac:spMkLst>
        </pc:spChg>
        <pc:spChg chg="add mod">
          <ac:chgData name="Majeda Al Hermi" userId="ebe551ee1b006974" providerId="LiveId" clId="{9A2E8018-DFC0-4587-8CCF-E84692DB8287}" dt="2020-06-15T16:23:17.480" v="2763" actId="207"/>
          <ac:spMkLst>
            <pc:docMk/>
            <pc:sldMk cId="1146255274" sldId="267"/>
            <ac:spMk id="52" creationId="{5419ABC5-D73E-4D9A-A5B2-6CBBA349FE8E}"/>
          </ac:spMkLst>
        </pc:spChg>
        <pc:spChg chg="add mod">
          <ac:chgData name="Majeda Al Hermi" userId="ebe551ee1b006974" providerId="LiveId" clId="{9A2E8018-DFC0-4587-8CCF-E84692DB8287}" dt="2020-06-15T16:23:13.153" v="2762"/>
          <ac:spMkLst>
            <pc:docMk/>
            <pc:sldMk cId="1146255274" sldId="267"/>
            <ac:spMk id="53" creationId="{2F8159C0-F538-44E9-8B13-0954F6482157}"/>
          </ac:spMkLst>
        </pc:spChg>
        <pc:spChg chg="add mod">
          <ac:chgData name="Majeda Al Hermi" userId="ebe551ee1b006974" providerId="LiveId" clId="{9A2E8018-DFC0-4587-8CCF-E84692DB8287}" dt="2020-06-15T16:23:13.153" v="2762"/>
          <ac:spMkLst>
            <pc:docMk/>
            <pc:sldMk cId="1146255274" sldId="267"/>
            <ac:spMk id="54" creationId="{C9729EBD-9B6D-4F79-8E8A-66524BE38D8E}"/>
          </ac:spMkLst>
        </pc:spChg>
        <pc:spChg chg="add mod">
          <ac:chgData name="Majeda Al Hermi" userId="ebe551ee1b006974" providerId="LiveId" clId="{9A2E8018-DFC0-4587-8CCF-E84692DB8287}" dt="2020-06-15T16:23:13.153" v="2762"/>
          <ac:spMkLst>
            <pc:docMk/>
            <pc:sldMk cId="1146255274" sldId="267"/>
            <ac:spMk id="55" creationId="{4DB0F28E-BD90-4AB1-B00E-F10CC24501FF}"/>
          </ac:spMkLst>
        </pc:spChg>
        <pc:picChg chg="add mod">
          <ac:chgData name="Majeda Al Hermi" userId="ebe551ee1b006974" providerId="LiveId" clId="{9A2E8018-DFC0-4587-8CCF-E84692DB8287}" dt="2020-06-15T16:17:28.708" v="2682" actId="14100"/>
          <ac:picMkLst>
            <pc:docMk/>
            <pc:sldMk cId="1146255274" sldId="267"/>
            <ac:picMk id="4" creationId="{A2639124-7F97-43B3-B213-50F2DAF796AD}"/>
          </ac:picMkLst>
        </pc:picChg>
      </pc:sldChg>
      <pc:sldChg chg="addSp delSp modSp mod">
        <pc:chgData name="Majeda Al Hermi" userId="ebe551ee1b006974" providerId="LiveId" clId="{9A2E8018-DFC0-4587-8CCF-E84692DB8287}" dt="2020-06-15T16:26:32.199" v="2792"/>
        <pc:sldMkLst>
          <pc:docMk/>
          <pc:sldMk cId="1845843394" sldId="275"/>
        </pc:sldMkLst>
        <pc:spChg chg="del">
          <ac:chgData name="Majeda Al Hermi" userId="ebe551ee1b006974" providerId="LiveId" clId="{9A2E8018-DFC0-4587-8CCF-E84692DB8287}" dt="2020-06-15T16:21:10.670" v="2712" actId="478"/>
          <ac:spMkLst>
            <pc:docMk/>
            <pc:sldMk cId="1845843394" sldId="275"/>
            <ac:spMk id="15" creationId="{C38BE937-FB77-42BB-9BE6-9F0DB396BC81}"/>
          </ac:spMkLst>
        </pc:spChg>
        <pc:spChg chg="mod">
          <ac:chgData name="Majeda Al Hermi" userId="ebe551ee1b006974" providerId="LiveId" clId="{9A2E8018-DFC0-4587-8CCF-E84692DB8287}" dt="2020-06-15T15:59:35.690" v="1872" actId="20577"/>
          <ac:spMkLst>
            <pc:docMk/>
            <pc:sldMk cId="1845843394" sldId="275"/>
            <ac:spMk id="16" creationId="{00000000-0000-0000-0000-000000000000}"/>
          </ac:spMkLst>
        </pc:spChg>
        <pc:spChg chg="add mod">
          <ac:chgData name="Majeda Al Hermi" userId="ebe551ee1b006974" providerId="LiveId" clId="{9A2E8018-DFC0-4587-8CCF-E84692DB8287}" dt="2020-06-15T16:26:09.705" v="2789"/>
          <ac:spMkLst>
            <pc:docMk/>
            <pc:sldMk cId="1845843394" sldId="275"/>
            <ac:spMk id="17" creationId="{AB991657-89AD-4D7D-B6CE-01F69D831875}"/>
          </ac:spMkLst>
        </pc:spChg>
        <pc:spChg chg="add del mod">
          <ac:chgData name="Majeda Al Hermi" userId="ebe551ee1b006974" providerId="LiveId" clId="{9A2E8018-DFC0-4587-8CCF-E84692DB8287}" dt="2020-06-10T11:46:08.912" v="291" actId="478"/>
          <ac:spMkLst>
            <pc:docMk/>
            <pc:sldMk cId="1845843394" sldId="275"/>
            <ac:spMk id="17" creationId="{B42F5D4B-F8F2-4619-8483-A312E977BFFC}"/>
          </ac:spMkLst>
        </pc:spChg>
        <pc:spChg chg="add mod">
          <ac:chgData name="Majeda Al Hermi" userId="ebe551ee1b006974" providerId="LiveId" clId="{9A2E8018-DFC0-4587-8CCF-E84692DB8287}" dt="2020-06-10T11:46:55.486" v="308"/>
          <ac:spMkLst>
            <pc:docMk/>
            <pc:sldMk cId="1845843394" sldId="275"/>
            <ac:spMk id="18" creationId="{671FE795-E0C1-4B42-B713-829972EFF788}"/>
          </ac:spMkLst>
        </pc:spChg>
        <pc:spChg chg="del">
          <ac:chgData name="Majeda Al Hermi" userId="ebe551ee1b006974" providerId="LiveId" clId="{9A2E8018-DFC0-4587-8CCF-E84692DB8287}" dt="2020-06-15T16:21:10.670" v="2712" actId="478"/>
          <ac:spMkLst>
            <pc:docMk/>
            <pc:sldMk cId="1845843394" sldId="275"/>
            <ac:spMk id="19" creationId="{073E217A-0F13-4DA0-AB7E-166F73F7A231}"/>
          </ac:spMkLst>
        </pc:spChg>
        <pc:spChg chg="del">
          <ac:chgData name="Majeda Al Hermi" userId="ebe551ee1b006974" providerId="LiveId" clId="{9A2E8018-DFC0-4587-8CCF-E84692DB8287}" dt="2020-06-15T16:21:10.670" v="2712" actId="478"/>
          <ac:spMkLst>
            <pc:docMk/>
            <pc:sldMk cId="1845843394" sldId="275"/>
            <ac:spMk id="20" creationId="{03225B77-FCBE-4D92-A338-D1A963BCE6DA}"/>
          </ac:spMkLst>
        </pc:spChg>
        <pc:spChg chg="del">
          <ac:chgData name="Majeda Al Hermi" userId="ebe551ee1b006974" providerId="LiveId" clId="{9A2E8018-DFC0-4587-8CCF-E84692DB8287}" dt="2020-06-15T15:36:00.818" v="1378" actId="478"/>
          <ac:spMkLst>
            <pc:docMk/>
            <pc:sldMk cId="1845843394" sldId="275"/>
            <ac:spMk id="21" creationId="{00000000-0000-0000-0000-000000000000}"/>
          </ac:spMkLst>
        </pc:spChg>
        <pc:spChg chg="del">
          <ac:chgData name="Majeda Al Hermi" userId="ebe551ee1b006974" providerId="LiveId" clId="{9A2E8018-DFC0-4587-8CCF-E84692DB8287}" dt="2020-06-15T15:36:00.818" v="1378" actId="478"/>
          <ac:spMkLst>
            <pc:docMk/>
            <pc:sldMk cId="1845843394" sldId="275"/>
            <ac:spMk id="22" creationId="{00000000-0000-0000-0000-000000000000}"/>
          </ac:spMkLst>
        </pc:spChg>
        <pc:spChg chg="del">
          <ac:chgData name="Majeda Al Hermi" userId="ebe551ee1b006974" providerId="LiveId" clId="{9A2E8018-DFC0-4587-8CCF-E84692DB8287}" dt="2020-06-15T16:21:10.670" v="2712" actId="478"/>
          <ac:spMkLst>
            <pc:docMk/>
            <pc:sldMk cId="1845843394" sldId="275"/>
            <ac:spMk id="23" creationId="{E34DCCFC-37EF-4D6A-9782-6227A1CF9B8B}"/>
          </ac:spMkLst>
        </pc:spChg>
        <pc:spChg chg="del">
          <ac:chgData name="Majeda Al Hermi" userId="ebe551ee1b006974" providerId="LiveId" clId="{9A2E8018-DFC0-4587-8CCF-E84692DB8287}" dt="2020-06-15T16:21:10.670" v="2712" actId="478"/>
          <ac:spMkLst>
            <pc:docMk/>
            <pc:sldMk cId="1845843394" sldId="275"/>
            <ac:spMk id="24" creationId="{D61E6743-8281-4964-BA57-EE738E7E522B}"/>
          </ac:spMkLst>
        </pc:spChg>
        <pc:spChg chg="add mod">
          <ac:chgData name="Majeda Al Hermi" userId="ebe551ee1b006974" providerId="LiveId" clId="{9A2E8018-DFC0-4587-8CCF-E84692DB8287}" dt="2020-06-15T16:26:18.718" v="2790"/>
          <ac:spMkLst>
            <pc:docMk/>
            <pc:sldMk cId="1845843394" sldId="275"/>
            <ac:spMk id="25" creationId="{A25C2FD2-FA0F-4C05-A0F5-579151B91FB4}"/>
          </ac:spMkLst>
        </pc:spChg>
        <pc:spChg chg="add mod">
          <ac:chgData name="Majeda Al Hermi" userId="ebe551ee1b006974" providerId="LiveId" clId="{9A2E8018-DFC0-4587-8CCF-E84692DB8287}" dt="2020-06-15T16:26:25.560" v="2791"/>
          <ac:spMkLst>
            <pc:docMk/>
            <pc:sldMk cId="1845843394" sldId="275"/>
            <ac:spMk id="26" creationId="{C6985E23-4C51-4A5D-9D7B-E600D8D0197B}"/>
          </ac:spMkLst>
        </pc:spChg>
        <pc:spChg chg="add mod">
          <ac:chgData name="Majeda Al Hermi" userId="ebe551ee1b006974" providerId="LiveId" clId="{9A2E8018-DFC0-4587-8CCF-E84692DB8287}" dt="2020-06-15T16:26:32.199" v="2792"/>
          <ac:spMkLst>
            <pc:docMk/>
            <pc:sldMk cId="1845843394" sldId="275"/>
            <ac:spMk id="27" creationId="{172F21EC-CAE3-4270-8AFF-6D9181D98905}"/>
          </ac:spMkLst>
        </pc:spChg>
        <pc:spChg chg="add mod">
          <ac:chgData name="Majeda Al Hermi" userId="ebe551ee1b006974" providerId="LiveId" clId="{9A2E8018-DFC0-4587-8CCF-E84692DB8287}" dt="2020-06-15T16:24:26.416" v="2781"/>
          <ac:spMkLst>
            <pc:docMk/>
            <pc:sldMk cId="1845843394" sldId="275"/>
            <ac:spMk id="28" creationId="{CC2554DA-C513-4EE6-94BD-2842713E0CBE}"/>
          </ac:spMkLst>
        </pc:spChg>
        <pc:spChg chg="add mod">
          <ac:chgData name="Majeda Al Hermi" userId="ebe551ee1b006974" providerId="LiveId" clId="{9A2E8018-DFC0-4587-8CCF-E84692DB8287}" dt="2020-06-15T16:24:26.416" v="2781"/>
          <ac:spMkLst>
            <pc:docMk/>
            <pc:sldMk cId="1845843394" sldId="275"/>
            <ac:spMk id="30" creationId="{0104DDA9-18A1-410D-BAA3-2AF0E95BE252}"/>
          </ac:spMkLst>
        </pc:spChg>
        <pc:spChg chg="add mod">
          <ac:chgData name="Majeda Al Hermi" userId="ebe551ee1b006974" providerId="LiveId" clId="{9A2E8018-DFC0-4587-8CCF-E84692DB8287}" dt="2020-06-15T16:24:26.416" v="2781"/>
          <ac:spMkLst>
            <pc:docMk/>
            <pc:sldMk cId="1845843394" sldId="275"/>
            <ac:spMk id="31" creationId="{ADF177EC-C259-4C78-B78B-DC4DF05A0374}"/>
          </ac:spMkLst>
        </pc:spChg>
        <pc:spChg chg="add mod">
          <ac:chgData name="Majeda Al Hermi" userId="ebe551ee1b006974" providerId="LiveId" clId="{9A2E8018-DFC0-4587-8CCF-E84692DB8287}" dt="2020-06-15T16:24:30.977" v="2782" actId="207"/>
          <ac:spMkLst>
            <pc:docMk/>
            <pc:sldMk cId="1845843394" sldId="275"/>
            <ac:spMk id="32" creationId="{CF5681C6-5268-4FDE-A0EE-221D2E6716E0}"/>
          </ac:spMkLst>
        </pc:spChg>
        <pc:spChg chg="add mod">
          <ac:chgData name="Majeda Al Hermi" userId="ebe551ee1b006974" providerId="LiveId" clId="{9A2E8018-DFC0-4587-8CCF-E84692DB8287}" dt="2020-06-15T16:24:34.617" v="2783" actId="207"/>
          <ac:spMkLst>
            <pc:docMk/>
            <pc:sldMk cId="1845843394" sldId="275"/>
            <ac:spMk id="33" creationId="{14F8D638-044B-451B-A301-7A1E2242D59D}"/>
          </ac:spMkLst>
        </pc:spChg>
      </pc:sldChg>
      <pc:sldChg chg="addSp delSp modSp mod ord">
        <pc:chgData name="Majeda Al Hermi" userId="ebe551ee1b006974" providerId="LiveId" clId="{9A2E8018-DFC0-4587-8CCF-E84692DB8287}" dt="2020-06-15T16:28:32.587" v="2806"/>
        <pc:sldMkLst>
          <pc:docMk/>
          <pc:sldMk cId="1019743109" sldId="276"/>
        </pc:sldMkLst>
        <pc:spChg chg="del">
          <ac:chgData name="Majeda Al Hermi" userId="ebe551ee1b006974" providerId="LiveId" clId="{9A2E8018-DFC0-4587-8CCF-E84692DB8287}" dt="2020-06-15T16:21:28.494" v="2716" actId="478"/>
          <ac:spMkLst>
            <pc:docMk/>
            <pc:sldMk cId="1019743109" sldId="276"/>
            <ac:spMk id="15" creationId="{5C544158-0096-45C7-B0AA-9F5D996FFA84}"/>
          </ac:spMkLst>
        </pc:spChg>
        <pc:spChg chg="mod">
          <ac:chgData name="Majeda Al Hermi" userId="ebe551ee1b006974" providerId="LiveId" clId="{9A2E8018-DFC0-4587-8CCF-E84692DB8287}" dt="2020-06-15T16:06:38.105" v="2319" actId="20577"/>
          <ac:spMkLst>
            <pc:docMk/>
            <pc:sldMk cId="1019743109" sldId="276"/>
            <ac:spMk id="16" creationId="{00000000-0000-0000-0000-000000000000}"/>
          </ac:spMkLst>
        </pc:spChg>
        <pc:spChg chg="add del mod">
          <ac:chgData name="Majeda Al Hermi" userId="ebe551ee1b006974" providerId="LiveId" clId="{9A2E8018-DFC0-4587-8CCF-E84692DB8287}" dt="2020-06-10T11:46:11.927" v="292" actId="478"/>
          <ac:spMkLst>
            <pc:docMk/>
            <pc:sldMk cId="1019743109" sldId="276"/>
            <ac:spMk id="17" creationId="{4C84B364-1812-4972-962D-FD58388E0889}"/>
          </ac:spMkLst>
        </pc:spChg>
        <pc:spChg chg="add mod">
          <ac:chgData name="Majeda Al Hermi" userId="ebe551ee1b006974" providerId="LiveId" clId="{9A2E8018-DFC0-4587-8CCF-E84692DB8287}" dt="2020-06-15T16:24:48.848" v="2787"/>
          <ac:spMkLst>
            <pc:docMk/>
            <pc:sldMk cId="1019743109" sldId="276"/>
            <ac:spMk id="17" creationId="{8EAC6A79-9341-40A3-832C-05291A2E7729}"/>
          </ac:spMkLst>
        </pc:spChg>
        <pc:spChg chg="add mod">
          <ac:chgData name="Majeda Al Hermi" userId="ebe551ee1b006974" providerId="LiveId" clId="{9A2E8018-DFC0-4587-8CCF-E84692DB8287}" dt="2020-06-10T11:46:57.328" v="309"/>
          <ac:spMkLst>
            <pc:docMk/>
            <pc:sldMk cId="1019743109" sldId="276"/>
            <ac:spMk id="18" creationId="{2AE67359-4311-4A03-91F7-B844DD686757}"/>
          </ac:spMkLst>
        </pc:spChg>
        <pc:spChg chg="del">
          <ac:chgData name="Majeda Al Hermi" userId="ebe551ee1b006974" providerId="LiveId" clId="{9A2E8018-DFC0-4587-8CCF-E84692DB8287}" dt="2020-06-15T16:21:28.494" v="2716" actId="478"/>
          <ac:spMkLst>
            <pc:docMk/>
            <pc:sldMk cId="1019743109" sldId="276"/>
            <ac:spMk id="19" creationId="{9F67D2BF-ABE8-44EC-B29F-01582C448822}"/>
          </ac:spMkLst>
        </pc:spChg>
        <pc:spChg chg="del">
          <ac:chgData name="Majeda Al Hermi" userId="ebe551ee1b006974" providerId="LiveId" clId="{9A2E8018-DFC0-4587-8CCF-E84692DB8287}" dt="2020-06-15T16:21:28.494" v="2716" actId="478"/>
          <ac:spMkLst>
            <pc:docMk/>
            <pc:sldMk cId="1019743109" sldId="276"/>
            <ac:spMk id="20" creationId="{E3EEA8AF-414F-4300-A33F-8D3646D55A15}"/>
          </ac:spMkLst>
        </pc:spChg>
        <pc:spChg chg="mod">
          <ac:chgData name="Majeda Al Hermi" userId="ebe551ee1b006974" providerId="LiveId" clId="{9A2E8018-DFC0-4587-8CCF-E84692DB8287}" dt="2020-06-15T16:28:27.481" v="2805"/>
          <ac:spMkLst>
            <pc:docMk/>
            <pc:sldMk cId="1019743109" sldId="276"/>
            <ac:spMk id="21" creationId="{00000000-0000-0000-0000-000000000000}"/>
          </ac:spMkLst>
        </pc:spChg>
        <pc:spChg chg="mod">
          <ac:chgData name="Majeda Al Hermi" userId="ebe551ee1b006974" providerId="LiveId" clId="{9A2E8018-DFC0-4587-8CCF-E84692DB8287}" dt="2020-06-15T16:28:32.587" v="2806"/>
          <ac:spMkLst>
            <pc:docMk/>
            <pc:sldMk cId="1019743109" sldId="276"/>
            <ac:spMk id="22" creationId="{00000000-0000-0000-0000-000000000000}"/>
          </ac:spMkLst>
        </pc:spChg>
        <pc:spChg chg="del">
          <ac:chgData name="Majeda Al Hermi" userId="ebe551ee1b006974" providerId="LiveId" clId="{9A2E8018-DFC0-4587-8CCF-E84692DB8287}" dt="2020-06-15T16:21:28.494" v="2716" actId="478"/>
          <ac:spMkLst>
            <pc:docMk/>
            <pc:sldMk cId="1019743109" sldId="276"/>
            <ac:spMk id="23" creationId="{9CADEDA8-82A7-4555-B56D-E4B4B58169C1}"/>
          </ac:spMkLst>
        </pc:spChg>
        <pc:spChg chg="del">
          <ac:chgData name="Majeda Al Hermi" userId="ebe551ee1b006974" providerId="LiveId" clId="{9A2E8018-DFC0-4587-8CCF-E84692DB8287}" dt="2020-06-15T16:21:28.494" v="2716" actId="478"/>
          <ac:spMkLst>
            <pc:docMk/>
            <pc:sldMk cId="1019743109" sldId="276"/>
            <ac:spMk id="24" creationId="{3FB4E550-8FAA-4D4F-A804-CDDD19E7B213}"/>
          </ac:spMkLst>
        </pc:spChg>
        <pc:spChg chg="add mod">
          <ac:chgData name="Majeda Al Hermi" userId="ebe551ee1b006974" providerId="LiveId" clId="{9A2E8018-DFC0-4587-8CCF-E84692DB8287}" dt="2020-06-15T16:24:48.848" v="2787"/>
          <ac:spMkLst>
            <pc:docMk/>
            <pc:sldMk cId="1019743109" sldId="276"/>
            <ac:spMk id="25" creationId="{F9BCBFB8-B5B9-49D7-88A0-56026AA93F63}"/>
          </ac:spMkLst>
        </pc:spChg>
        <pc:spChg chg="add mod">
          <ac:chgData name="Majeda Al Hermi" userId="ebe551ee1b006974" providerId="LiveId" clId="{9A2E8018-DFC0-4587-8CCF-E84692DB8287}" dt="2020-06-15T16:24:48.848" v="2787"/>
          <ac:spMkLst>
            <pc:docMk/>
            <pc:sldMk cId="1019743109" sldId="276"/>
            <ac:spMk id="26" creationId="{D4343F02-DDBC-4D5F-BB99-58D5DA3E52CB}"/>
          </ac:spMkLst>
        </pc:spChg>
        <pc:spChg chg="add mod">
          <ac:chgData name="Majeda Al Hermi" userId="ebe551ee1b006974" providerId="LiveId" clId="{9A2E8018-DFC0-4587-8CCF-E84692DB8287}" dt="2020-06-15T16:24:48.848" v="2787"/>
          <ac:spMkLst>
            <pc:docMk/>
            <pc:sldMk cId="1019743109" sldId="276"/>
            <ac:spMk id="27" creationId="{41BBF65F-5C08-4C8E-A87C-44EE4E7691B9}"/>
          </ac:spMkLst>
        </pc:spChg>
        <pc:spChg chg="add mod">
          <ac:chgData name="Majeda Al Hermi" userId="ebe551ee1b006974" providerId="LiveId" clId="{9A2E8018-DFC0-4587-8CCF-E84692DB8287}" dt="2020-06-15T16:24:48.848" v="2787"/>
          <ac:spMkLst>
            <pc:docMk/>
            <pc:sldMk cId="1019743109" sldId="276"/>
            <ac:spMk id="28" creationId="{FD697B96-24DF-45F5-8128-59AFE6A5AE2B}"/>
          </ac:spMkLst>
        </pc:spChg>
      </pc:sldChg>
      <pc:sldChg chg="add del setBg">
        <pc:chgData name="Majeda Al Hermi" userId="ebe551ee1b006974" providerId="LiveId" clId="{9A2E8018-DFC0-4587-8CCF-E84692DB8287}" dt="2020-06-08T14:27:43.216" v="170"/>
        <pc:sldMkLst>
          <pc:docMk/>
          <pc:sldMk cId="1539611066" sldId="277"/>
        </pc:sldMkLst>
      </pc:sldChg>
      <pc:sldChg chg="add del setBg">
        <pc:chgData name="Majeda Al Hermi" userId="ebe551ee1b006974" providerId="LiveId" clId="{9A2E8018-DFC0-4587-8CCF-E84692DB8287}" dt="2020-06-08T14:27:43.216" v="170"/>
        <pc:sldMkLst>
          <pc:docMk/>
          <pc:sldMk cId="2914503434" sldId="278"/>
        </pc:sldMkLst>
      </pc:sldChg>
      <pc:sldChg chg="addSp delSp modSp mod">
        <pc:chgData name="Majeda Al Hermi" userId="ebe551ee1b006974" providerId="LiveId" clId="{9A2E8018-DFC0-4587-8CCF-E84692DB8287}" dt="2020-06-15T19:10:47.689" v="3744"/>
        <pc:sldMkLst>
          <pc:docMk/>
          <pc:sldMk cId="1026101493" sldId="279"/>
        </pc:sldMkLst>
        <pc:spChg chg="mod">
          <ac:chgData name="Majeda Al Hermi" userId="ebe551ee1b006974" providerId="LiveId" clId="{9A2E8018-DFC0-4587-8CCF-E84692DB8287}" dt="2020-06-15T15:25:08.643" v="1163" actId="1076"/>
          <ac:spMkLst>
            <pc:docMk/>
            <pc:sldMk cId="1026101493" sldId="279"/>
            <ac:spMk id="14" creationId="{00000000-0000-0000-0000-000000000000}"/>
          </ac:spMkLst>
        </pc:spChg>
        <pc:spChg chg="add mod">
          <ac:chgData name="Majeda Al Hermi" userId="ebe551ee1b006974" providerId="LiveId" clId="{9A2E8018-DFC0-4587-8CCF-E84692DB8287}" dt="2020-06-15T16:24:50.535" v="2788"/>
          <ac:spMkLst>
            <pc:docMk/>
            <pc:sldMk cId="1026101493" sldId="279"/>
            <ac:spMk id="32" creationId="{0EF9C7DD-64F7-44B7-A619-95F9608D52CA}"/>
          </ac:spMkLst>
        </pc:spChg>
        <pc:spChg chg="add del mod">
          <ac:chgData name="Majeda Al Hermi" userId="ebe551ee1b006974" providerId="LiveId" clId="{9A2E8018-DFC0-4587-8CCF-E84692DB8287}" dt="2020-06-10T11:46:21.284" v="295" actId="478"/>
          <ac:spMkLst>
            <pc:docMk/>
            <pc:sldMk cId="1026101493" sldId="279"/>
            <ac:spMk id="32" creationId="{263802E5-9A0B-45C2-806B-B72877496079}"/>
          </ac:spMkLst>
        </pc:spChg>
        <pc:spChg chg="add mod">
          <ac:chgData name="Majeda Al Hermi" userId="ebe551ee1b006974" providerId="LiveId" clId="{9A2E8018-DFC0-4587-8CCF-E84692DB8287}" dt="2020-06-10T11:47:03.538" v="312"/>
          <ac:spMkLst>
            <pc:docMk/>
            <pc:sldMk cId="1026101493" sldId="279"/>
            <ac:spMk id="33" creationId="{2B08BB27-DAB7-4424-B995-AF641604815C}"/>
          </ac:spMkLst>
        </pc:spChg>
        <pc:spChg chg="add mod">
          <ac:chgData name="Majeda Al Hermi" userId="ebe551ee1b006974" providerId="LiveId" clId="{9A2E8018-DFC0-4587-8CCF-E84692DB8287}" dt="2020-06-15T16:24:50.535" v="2788"/>
          <ac:spMkLst>
            <pc:docMk/>
            <pc:sldMk cId="1026101493" sldId="279"/>
            <ac:spMk id="34" creationId="{2B7E5183-DD45-40F5-952E-DBC714A25671}"/>
          </ac:spMkLst>
        </pc:spChg>
        <pc:spChg chg="mod">
          <ac:chgData name="Majeda Al Hermi" userId="ebe551ee1b006974" providerId="LiveId" clId="{9A2E8018-DFC0-4587-8CCF-E84692DB8287}" dt="2020-06-15T16:22:22.777" v="2757" actId="122"/>
          <ac:spMkLst>
            <pc:docMk/>
            <pc:sldMk cId="1026101493" sldId="279"/>
            <ac:spMk id="36" creationId="{B91172F4-9686-4D09-A056-6082F75A0308}"/>
          </ac:spMkLst>
        </pc:spChg>
        <pc:spChg chg="mod">
          <ac:chgData name="Majeda Al Hermi" userId="ebe551ee1b006974" providerId="LiveId" clId="{9A2E8018-DFC0-4587-8CCF-E84692DB8287}" dt="2020-06-15T16:21:55.393" v="2751" actId="20577"/>
          <ac:spMkLst>
            <pc:docMk/>
            <pc:sldMk cId="1026101493" sldId="279"/>
            <ac:spMk id="37" creationId="{7F00BA46-2982-45DD-ABD1-BCB99C490CE4}"/>
          </ac:spMkLst>
        </pc:spChg>
        <pc:spChg chg="del">
          <ac:chgData name="Majeda Al Hermi" userId="ebe551ee1b006974" providerId="LiveId" clId="{9A2E8018-DFC0-4587-8CCF-E84692DB8287}" dt="2020-06-15T16:22:29.042" v="2758" actId="478"/>
          <ac:spMkLst>
            <pc:docMk/>
            <pc:sldMk cId="1026101493" sldId="279"/>
            <ac:spMk id="38" creationId="{4CC8B7C9-75EA-4FB8-B3D2-E1C795BAADB1}"/>
          </ac:spMkLst>
        </pc:spChg>
        <pc:spChg chg="mod">
          <ac:chgData name="Majeda Al Hermi" userId="ebe551ee1b006974" providerId="LiveId" clId="{9A2E8018-DFC0-4587-8CCF-E84692DB8287}" dt="2020-06-15T19:10:46.236" v="3743"/>
          <ac:spMkLst>
            <pc:docMk/>
            <pc:sldMk cId="1026101493" sldId="279"/>
            <ac:spMk id="39" creationId="{17337520-48A0-44AB-8C43-2DAA7B484709}"/>
          </ac:spMkLst>
        </pc:spChg>
        <pc:spChg chg="del">
          <ac:chgData name="Majeda Al Hermi" userId="ebe551ee1b006974" providerId="LiveId" clId="{9A2E8018-DFC0-4587-8CCF-E84692DB8287}" dt="2020-06-15T16:22:29.042" v="2758" actId="478"/>
          <ac:spMkLst>
            <pc:docMk/>
            <pc:sldMk cId="1026101493" sldId="279"/>
            <ac:spMk id="39" creationId="{E0690484-10D7-4E8B-AB37-214FAD6F7CDB}"/>
          </ac:spMkLst>
        </pc:spChg>
        <pc:spChg chg="del">
          <ac:chgData name="Majeda Al Hermi" userId="ebe551ee1b006974" providerId="LiveId" clId="{9A2E8018-DFC0-4587-8CCF-E84692DB8287}" dt="2020-06-15T16:22:29.042" v="2758" actId="478"/>
          <ac:spMkLst>
            <pc:docMk/>
            <pc:sldMk cId="1026101493" sldId="279"/>
            <ac:spMk id="40" creationId="{1FFA5750-347E-4381-9EE6-F520EABF0BD6}"/>
          </ac:spMkLst>
        </pc:spChg>
        <pc:spChg chg="mod">
          <ac:chgData name="Majeda Al Hermi" userId="ebe551ee1b006974" providerId="LiveId" clId="{9A2E8018-DFC0-4587-8CCF-E84692DB8287}" dt="2020-06-15T19:10:46.236" v="3743"/>
          <ac:spMkLst>
            <pc:docMk/>
            <pc:sldMk cId="1026101493" sldId="279"/>
            <ac:spMk id="40" creationId="{FD03F6D6-51EF-4A5F-B432-AE738F1403F4}"/>
          </ac:spMkLst>
        </pc:spChg>
        <pc:spChg chg="mod">
          <ac:chgData name="Majeda Al Hermi" userId="ebe551ee1b006974" providerId="LiveId" clId="{9A2E8018-DFC0-4587-8CCF-E84692DB8287}" dt="2020-06-15T19:10:46.236" v="3743"/>
          <ac:spMkLst>
            <pc:docMk/>
            <pc:sldMk cId="1026101493" sldId="279"/>
            <ac:spMk id="41" creationId="{8DBEC555-E0BA-4170-A2B6-ACCA0BA2B3DE}"/>
          </ac:spMkLst>
        </pc:spChg>
        <pc:spChg chg="del">
          <ac:chgData name="Majeda Al Hermi" userId="ebe551ee1b006974" providerId="LiveId" clId="{9A2E8018-DFC0-4587-8CCF-E84692DB8287}" dt="2020-06-15T16:22:29.042" v="2758" actId="478"/>
          <ac:spMkLst>
            <pc:docMk/>
            <pc:sldMk cId="1026101493" sldId="279"/>
            <ac:spMk id="41" creationId="{BC8AF1E8-3478-4EC1-822E-26418CC54F6B}"/>
          </ac:spMkLst>
        </pc:spChg>
        <pc:spChg chg="del">
          <ac:chgData name="Majeda Al Hermi" userId="ebe551ee1b006974" providerId="LiveId" clId="{9A2E8018-DFC0-4587-8CCF-E84692DB8287}" dt="2020-06-15T16:22:29.042" v="2758" actId="478"/>
          <ac:spMkLst>
            <pc:docMk/>
            <pc:sldMk cId="1026101493" sldId="279"/>
            <ac:spMk id="42" creationId="{03422D5E-F8AF-4562-B350-F8D027556F46}"/>
          </ac:spMkLst>
        </pc:spChg>
        <pc:spChg chg="mod">
          <ac:chgData name="Majeda Al Hermi" userId="ebe551ee1b006974" providerId="LiveId" clId="{9A2E8018-DFC0-4587-8CCF-E84692DB8287}" dt="2020-06-15T19:10:46.236" v="3743"/>
          <ac:spMkLst>
            <pc:docMk/>
            <pc:sldMk cId="1026101493" sldId="279"/>
            <ac:spMk id="42" creationId="{039DA22F-3218-407C-9BFD-89E14DDB1EF2}"/>
          </ac:spMkLst>
        </pc:spChg>
        <pc:spChg chg="add mod">
          <ac:chgData name="Majeda Al Hermi" userId="ebe551ee1b006974" providerId="LiveId" clId="{9A2E8018-DFC0-4587-8CCF-E84692DB8287}" dt="2020-06-15T16:24:50.535" v="2788"/>
          <ac:spMkLst>
            <pc:docMk/>
            <pc:sldMk cId="1026101493" sldId="279"/>
            <ac:spMk id="43" creationId="{4704CE0F-A9D5-4FC0-AAB8-D3774FCBF507}"/>
          </ac:spMkLst>
        </pc:spChg>
        <pc:spChg chg="add mod">
          <ac:chgData name="Majeda Al Hermi" userId="ebe551ee1b006974" providerId="LiveId" clId="{9A2E8018-DFC0-4587-8CCF-E84692DB8287}" dt="2020-06-15T16:24:50.535" v="2788"/>
          <ac:spMkLst>
            <pc:docMk/>
            <pc:sldMk cId="1026101493" sldId="279"/>
            <ac:spMk id="44" creationId="{A206DCCA-C3DD-4E26-9EB0-9C3A4DB156CA}"/>
          </ac:spMkLst>
        </pc:spChg>
        <pc:spChg chg="add mod">
          <ac:chgData name="Majeda Al Hermi" userId="ebe551ee1b006974" providerId="LiveId" clId="{9A2E8018-DFC0-4587-8CCF-E84692DB8287}" dt="2020-06-15T16:24:50.535" v="2788"/>
          <ac:spMkLst>
            <pc:docMk/>
            <pc:sldMk cId="1026101493" sldId="279"/>
            <ac:spMk id="45" creationId="{C900BFC1-8F85-4B3C-B7FC-8366C8DEFB52}"/>
          </ac:spMkLst>
        </pc:spChg>
        <pc:spChg chg="mod">
          <ac:chgData name="Majeda Al Hermi" userId="ebe551ee1b006974" providerId="LiveId" clId="{9A2E8018-DFC0-4587-8CCF-E84692DB8287}" dt="2020-06-15T19:10:46.236" v="3743"/>
          <ac:spMkLst>
            <pc:docMk/>
            <pc:sldMk cId="1026101493" sldId="279"/>
            <ac:spMk id="46" creationId="{6E060E41-B34F-48D2-A44F-25E3CA7EB93C}"/>
          </ac:spMkLst>
        </pc:spChg>
        <pc:spChg chg="mod">
          <ac:chgData name="Majeda Al Hermi" userId="ebe551ee1b006974" providerId="LiveId" clId="{9A2E8018-DFC0-4587-8CCF-E84692DB8287}" dt="2020-06-15T19:10:46.236" v="3743"/>
          <ac:spMkLst>
            <pc:docMk/>
            <pc:sldMk cId="1026101493" sldId="279"/>
            <ac:spMk id="47" creationId="{0357B0E5-AA6A-4793-B6F6-203649A90342}"/>
          </ac:spMkLst>
        </pc:spChg>
        <pc:grpChg chg="mod">
          <ac:chgData name="Majeda Al Hermi" userId="ebe551ee1b006974" providerId="LiveId" clId="{9A2E8018-DFC0-4587-8CCF-E84692DB8287}" dt="2020-06-15T15:25:10.830" v="1164" actId="1076"/>
          <ac:grpSpMkLst>
            <pc:docMk/>
            <pc:sldMk cId="1026101493" sldId="279"/>
            <ac:grpSpMk id="19" creationId="{00000000-0000-0000-0000-000000000000}"/>
          </ac:grpSpMkLst>
        </pc:grpChg>
        <pc:grpChg chg="add del mod">
          <ac:chgData name="Majeda Al Hermi" userId="ebe551ee1b006974" providerId="LiveId" clId="{9A2E8018-DFC0-4587-8CCF-E84692DB8287}" dt="2020-06-15T19:10:47.689" v="3744"/>
          <ac:grpSpMkLst>
            <pc:docMk/>
            <pc:sldMk cId="1026101493" sldId="279"/>
            <ac:grpSpMk id="38" creationId="{7866F3C7-A084-4512-9634-97AC297A61B5}"/>
          </ac:grpSpMkLst>
        </pc:grpChg>
      </pc:sldChg>
      <pc:sldChg chg="add del setBg">
        <pc:chgData name="Majeda Al Hermi" userId="ebe551ee1b006974" providerId="LiveId" clId="{9A2E8018-DFC0-4587-8CCF-E84692DB8287}" dt="2020-06-08T14:27:43.216" v="170"/>
        <pc:sldMkLst>
          <pc:docMk/>
          <pc:sldMk cId="216719641" sldId="280"/>
        </pc:sldMkLst>
      </pc:sldChg>
      <pc:sldChg chg="add del setBg">
        <pc:chgData name="Majeda Al Hermi" userId="ebe551ee1b006974" providerId="LiveId" clId="{9A2E8018-DFC0-4587-8CCF-E84692DB8287}" dt="2020-06-08T14:27:43.216" v="170"/>
        <pc:sldMkLst>
          <pc:docMk/>
          <pc:sldMk cId="2136833537" sldId="281"/>
        </pc:sldMkLst>
      </pc:sldChg>
      <pc:sldChg chg="add del setBg">
        <pc:chgData name="Majeda Al Hermi" userId="ebe551ee1b006974" providerId="LiveId" clId="{9A2E8018-DFC0-4587-8CCF-E84692DB8287}" dt="2020-06-08T14:27:43.216" v="170"/>
        <pc:sldMkLst>
          <pc:docMk/>
          <pc:sldMk cId="694572677" sldId="282"/>
        </pc:sldMkLst>
      </pc:sldChg>
      <pc:sldChg chg="add del setBg">
        <pc:chgData name="Majeda Al Hermi" userId="ebe551ee1b006974" providerId="LiveId" clId="{9A2E8018-DFC0-4587-8CCF-E84692DB8287}" dt="2020-06-08T14:27:43.216" v="170"/>
        <pc:sldMkLst>
          <pc:docMk/>
          <pc:sldMk cId="3874067320" sldId="283"/>
        </pc:sldMkLst>
      </pc:sldChg>
      <pc:sldChg chg="add del setBg">
        <pc:chgData name="Majeda Al Hermi" userId="ebe551ee1b006974" providerId="LiveId" clId="{9A2E8018-DFC0-4587-8CCF-E84692DB8287}" dt="2020-06-08T14:27:43.216" v="170"/>
        <pc:sldMkLst>
          <pc:docMk/>
          <pc:sldMk cId="2892184134" sldId="284"/>
        </pc:sldMkLst>
      </pc:sldChg>
      <pc:sldChg chg="add del setBg">
        <pc:chgData name="Majeda Al Hermi" userId="ebe551ee1b006974" providerId="LiveId" clId="{9A2E8018-DFC0-4587-8CCF-E84692DB8287}" dt="2020-06-08T14:27:43.216" v="170"/>
        <pc:sldMkLst>
          <pc:docMk/>
          <pc:sldMk cId="558117651" sldId="285"/>
        </pc:sldMkLst>
      </pc:sldChg>
      <pc:sldChg chg="addSp modSp">
        <pc:chgData name="Majeda Al Hermi" userId="ebe551ee1b006974" providerId="LiveId" clId="{9A2E8018-DFC0-4587-8CCF-E84692DB8287}" dt="2020-06-10T11:47:05.413" v="313"/>
        <pc:sldMkLst>
          <pc:docMk/>
          <pc:sldMk cId="2987730381" sldId="288"/>
        </pc:sldMkLst>
        <pc:spChg chg="add mod">
          <ac:chgData name="Majeda Al Hermi" userId="ebe551ee1b006974" providerId="LiveId" clId="{9A2E8018-DFC0-4587-8CCF-E84692DB8287}" dt="2020-06-10T11:47:05.413" v="313"/>
          <ac:spMkLst>
            <pc:docMk/>
            <pc:sldMk cId="2987730381" sldId="288"/>
            <ac:spMk id="3" creationId="{2003C216-9A0D-445F-9122-4C1110BDEB7E}"/>
          </ac:spMkLst>
        </pc:spChg>
      </pc:sldChg>
      <pc:sldChg chg="addSp delSp modSp mod">
        <pc:chgData name="Majeda Al Hermi" userId="ebe551ee1b006974" providerId="LiveId" clId="{9A2E8018-DFC0-4587-8CCF-E84692DB8287}" dt="2020-06-15T18:56:45.048" v="3242" actId="20577"/>
        <pc:sldMkLst>
          <pc:docMk/>
          <pc:sldMk cId="3144271020" sldId="289"/>
        </pc:sldMkLst>
        <pc:spChg chg="add mod">
          <ac:chgData name="Majeda Al Hermi" userId="ebe551ee1b006974" providerId="LiveId" clId="{9A2E8018-DFC0-4587-8CCF-E84692DB8287}" dt="2020-06-15T18:52:31.685" v="2938" actId="208"/>
          <ac:spMkLst>
            <pc:docMk/>
            <pc:sldMk cId="3144271020" sldId="289"/>
            <ac:spMk id="2" creationId="{B3421A00-543B-4E6B-AABD-4C70A3D40E18}"/>
          </ac:spMkLst>
        </pc:spChg>
        <pc:spChg chg="mod">
          <ac:chgData name="Majeda Al Hermi" userId="ebe551ee1b006974" providerId="LiveId" clId="{9A2E8018-DFC0-4587-8CCF-E84692DB8287}" dt="2020-06-15T18:49:25.757" v="2921" actId="6549"/>
          <ac:spMkLst>
            <pc:docMk/>
            <pc:sldMk cId="3144271020" sldId="289"/>
            <ac:spMk id="3" creationId="{00000000-0000-0000-0000-000000000000}"/>
          </ac:spMkLst>
        </pc:spChg>
        <pc:spChg chg="add mod">
          <ac:chgData name="Majeda Al Hermi" userId="ebe551ee1b006974" providerId="LiveId" clId="{9A2E8018-DFC0-4587-8CCF-E84692DB8287}" dt="2020-06-15T18:55:21.133" v="3108" actId="1076"/>
          <ac:spMkLst>
            <pc:docMk/>
            <pc:sldMk cId="3144271020" sldId="289"/>
            <ac:spMk id="4" creationId="{4DF890CB-67D4-46FB-B2E5-8F989E494886}"/>
          </ac:spMkLst>
        </pc:spChg>
        <pc:spChg chg="del mod">
          <ac:chgData name="Majeda Al Hermi" userId="ebe551ee1b006974" providerId="LiveId" clId="{9A2E8018-DFC0-4587-8CCF-E84692DB8287}" dt="2020-06-15T18:48:56.467" v="2916" actId="21"/>
          <ac:spMkLst>
            <pc:docMk/>
            <pc:sldMk cId="3144271020" sldId="289"/>
            <ac:spMk id="5" creationId="{45EC6565-1A04-40E7-B5B9-B33B19423448}"/>
          </ac:spMkLst>
        </pc:spChg>
        <pc:spChg chg="add del mod">
          <ac:chgData name="Majeda Al Hermi" userId="ebe551ee1b006974" providerId="LiveId" clId="{9A2E8018-DFC0-4587-8CCF-E84692DB8287}" dt="2020-06-10T11:45:52.134" v="285" actId="478"/>
          <ac:spMkLst>
            <pc:docMk/>
            <pc:sldMk cId="3144271020" sldId="289"/>
            <ac:spMk id="28" creationId="{662E5925-E374-4A1F-8117-33AB25AE7E7A}"/>
          </ac:spMkLst>
        </pc:spChg>
        <pc:spChg chg="add mod">
          <ac:chgData name="Majeda Al Hermi" userId="ebe551ee1b006974" providerId="LiveId" clId="{9A2E8018-DFC0-4587-8CCF-E84692DB8287}" dt="2020-06-10T11:46:38.327" v="300"/>
          <ac:spMkLst>
            <pc:docMk/>
            <pc:sldMk cId="3144271020" sldId="289"/>
            <ac:spMk id="29" creationId="{5ED44512-6803-49AE-8F38-836A092B2602}"/>
          </ac:spMkLst>
        </pc:spChg>
        <pc:spChg chg="add del mod">
          <ac:chgData name="Majeda Al Hermi" userId="ebe551ee1b006974" providerId="LiveId" clId="{9A2E8018-DFC0-4587-8CCF-E84692DB8287}" dt="2020-06-15T18:49:11.745" v="2919"/>
          <ac:spMkLst>
            <pc:docMk/>
            <pc:sldMk cId="3144271020" sldId="289"/>
            <ac:spMk id="45" creationId="{00000000-0000-0000-0000-000000000000}"/>
          </ac:spMkLst>
        </pc:spChg>
        <pc:spChg chg="add mod">
          <ac:chgData name="Majeda Al Hermi" userId="ebe551ee1b006974" providerId="LiveId" clId="{9A2E8018-DFC0-4587-8CCF-E84692DB8287}" dt="2020-06-15T16:23:32.107" v="2768"/>
          <ac:spMkLst>
            <pc:docMk/>
            <pc:sldMk cId="3144271020" sldId="289"/>
            <ac:spMk id="46" creationId="{903969E4-109D-4AD2-B396-C62FA8615273}"/>
          </ac:spMkLst>
        </pc:spChg>
        <pc:spChg chg="add mod">
          <ac:chgData name="Majeda Al Hermi" userId="ebe551ee1b006974" providerId="LiveId" clId="{9A2E8018-DFC0-4587-8CCF-E84692DB8287}" dt="2020-06-15T16:23:39.833" v="2769" actId="207"/>
          <ac:spMkLst>
            <pc:docMk/>
            <pc:sldMk cId="3144271020" sldId="289"/>
            <ac:spMk id="47" creationId="{C668051E-AF77-4163-A055-4A8777A814CE}"/>
          </ac:spMkLst>
        </pc:spChg>
        <pc:spChg chg="add mod">
          <ac:chgData name="Majeda Al Hermi" userId="ebe551ee1b006974" providerId="LiveId" clId="{9A2E8018-DFC0-4587-8CCF-E84692DB8287}" dt="2020-06-15T16:23:44.238" v="2770" actId="207"/>
          <ac:spMkLst>
            <pc:docMk/>
            <pc:sldMk cId="3144271020" sldId="289"/>
            <ac:spMk id="48" creationId="{AE086889-73F7-41DF-A90D-C2DF12786F22}"/>
          </ac:spMkLst>
        </pc:spChg>
        <pc:spChg chg="add mod">
          <ac:chgData name="Majeda Al Hermi" userId="ebe551ee1b006974" providerId="LiveId" clId="{9A2E8018-DFC0-4587-8CCF-E84692DB8287}" dt="2020-06-15T16:23:32.107" v="2768"/>
          <ac:spMkLst>
            <pc:docMk/>
            <pc:sldMk cId="3144271020" sldId="289"/>
            <ac:spMk id="49" creationId="{8AAD36E4-64B5-48E0-B1AD-164828D08390}"/>
          </ac:spMkLst>
        </pc:spChg>
        <pc:spChg chg="mod">
          <ac:chgData name="Majeda Al Hermi" userId="ebe551ee1b006974" providerId="LiveId" clId="{9A2E8018-DFC0-4587-8CCF-E84692DB8287}" dt="2020-06-15T18:48:43.767" v="2915" actId="20577"/>
          <ac:spMkLst>
            <pc:docMk/>
            <pc:sldMk cId="3144271020" sldId="289"/>
            <ac:spMk id="50" creationId="{7389520D-9D03-487A-8532-4583729E40E9}"/>
          </ac:spMkLst>
        </pc:spChg>
        <pc:spChg chg="add mod">
          <ac:chgData name="Majeda Al Hermi" userId="ebe551ee1b006974" providerId="LiveId" clId="{9A2E8018-DFC0-4587-8CCF-E84692DB8287}" dt="2020-06-15T16:23:32.107" v="2768"/>
          <ac:spMkLst>
            <pc:docMk/>
            <pc:sldMk cId="3144271020" sldId="289"/>
            <ac:spMk id="51" creationId="{332F3449-8BC7-4BF8-97BB-B3B61E148271}"/>
          </ac:spMkLst>
        </pc:spChg>
        <pc:spChg chg="add mod">
          <ac:chgData name="Majeda Al Hermi" userId="ebe551ee1b006974" providerId="LiveId" clId="{9A2E8018-DFC0-4587-8CCF-E84692DB8287}" dt="2020-06-15T18:52:47.400" v="2946" actId="20577"/>
          <ac:spMkLst>
            <pc:docMk/>
            <pc:sldMk cId="3144271020" sldId="289"/>
            <ac:spMk id="52" creationId="{1FE79383-BB2E-447B-B016-AC1BDF0ABD7D}"/>
          </ac:spMkLst>
        </pc:spChg>
        <pc:spChg chg="add mod">
          <ac:chgData name="Majeda Al Hermi" userId="ebe551ee1b006974" providerId="LiveId" clId="{9A2E8018-DFC0-4587-8CCF-E84692DB8287}" dt="2020-06-15T18:56:45.048" v="3242" actId="20577"/>
          <ac:spMkLst>
            <pc:docMk/>
            <pc:sldMk cId="3144271020" sldId="289"/>
            <ac:spMk id="53" creationId="{3ACA5912-00AE-4C36-93F7-9FD97747FE53}"/>
          </ac:spMkLst>
        </pc:spChg>
        <pc:spChg chg="del">
          <ac:chgData name="Majeda Al Hermi" userId="ebe551ee1b006974" providerId="LiveId" clId="{9A2E8018-DFC0-4587-8CCF-E84692DB8287}" dt="2020-06-15T16:19:10.025" v="2695" actId="478"/>
          <ac:spMkLst>
            <pc:docMk/>
            <pc:sldMk cId="3144271020" sldId="289"/>
            <ac:spMk id="54" creationId="{8EE5626D-B2AE-485F-A63B-4C8C0247EBC3}"/>
          </ac:spMkLst>
        </pc:spChg>
        <pc:spChg chg="del">
          <ac:chgData name="Majeda Al Hermi" userId="ebe551ee1b006974" providerId="LiveId" clId="{9A2E8018-DFC0-4587-8CCF-E84692DB8287}" dt="2020-06-15T16:19:10.025" v="2695" actId="478"/>
          <ac:spMkLst>
            <pc:docMk/>
            <pc:sldMk cId="3144271020" sldId="289"/>
            <ac:spMk id="56" creationId="{CC0BD28F-9873-48FA-A7B9-6E74F4E5E561}"/>
          </ac:spMkLst>
        </pc:spChg>
        <pc:spChg chg="del">
          <ac:chgData name="Majeda Al Hermi" userId="ebe551ee1b006974" providerId="LiveId" clId="{9A2E8018-DFC0-4587-8CCF-E84692DB8287}" dt="2020-06-15T16:19:10.025" v="2695" actId="478"/>
          <ac:spMkLst>
            <pc:docMk/>
            <pc:sldMk cId="3144271020" sldId="289"/>
            <ac:spMk id="57" creationId="{78A91271-D6F2-4389-B988-7E205C2263A3}"/>
          </ac:spMkLst>
        </pc:spChg>
        <pc:spChg chg="del">
          <ac:chgData name="Majeda Al Hermi" userId="ebe551ee1b006974" providerId="LiveId" clId="{9A2E8018-DFC0-4587-8CCF-E84692DB8287}" dt="2020-06-15T16:19:10.025" v="2695" actId="478"/>
          <ac:spMkLst>
            <pc:docMk/>
            <pc:sldMk cId="3144271020" sldId="289"/>
            <ac:spMk id="58" creationId="{579CD5FC-C894-4E4A-A381-292BB5A6227E}"/>
          </ac:spMkLst>
        </pc:spChg>
        <pc:spChg chg="del">
          <ac:chgData name="Majeda Al Hermi" userId="ebe551ee1b006974" providerId="LiveId" clId="{9A2E8018-DFC0-4587-8CCF-E84692DB8287}" dt="2020-06-15T16:19:10.025" v="2695" actId="478"/>
          <ac:spMkLst>
            <pc:docMk/>
            <pc:sldMk cId="3144271020" sldId="289"/>
            <ac:spMk id="59" creationId="{593F5E40-82AC-4E10-ABAD-993BE11C70DB}"/>
          </ac:spMkLst>
        </pc:spChg>
        <pc:picChg chg="del">
          <ac:chgData name="Majeda Al Hermi" userId="ebe551ee1b006974" providerId="LiveId" clId="{9A2E8018-DFC0-4587-8CCF-E84692DB8287}" dt="2020-06-15T18:49:21.321" v="2920" actId="21"/>
          <ac:picMkLst>
            <pc:docMk/>
            <pc:sldMk cId="3144271020" sldId="289"/>
            <ac:picMk id="7" creationId="{F354F103-4047-4D7A-B565-1F22887F3149}"/>
          </ac:picMkLst>
        </pc:picChg>
      </pc:sldChg>
      <pc:sldChg chg="addSp delSp modSp del mod">
        <pc:chgData name="Majeda Al Hermi" userId="ebe551ee1b006974" providerId="LiveId" clId="{9A2E8018-DFC0-4587-8CCF-E84692DB8287}" dt="2020-06-15T16:07:27.181" v="2320" actId="2696"/>
        <pc:sldMkLst>
          <pc:docMk/>
          <pc:sldMk cId="896737548" sldId="293"/>
        </pc:sldMkLst>
        <pc:spChg chg="mod">
          <ac:chgData name="Majeda Al Hermi" userId="ebe551ee1b006974" providerId="LiveId" clId="{9A2E8018-DFC0-4587-8CCF-E84692DB8287}" dt="2020-06-10T11:52:08.001" v="393" actId="108"/>
          <ac:spMkLst>
            <pc:docMk/>
            <pc:sldMk cId="896737548" sldId="293"/>
            <ac:spMk id="16" creationId="{00000000-0000-0000-0000-000000000000}"/>
          </ac:spMkLst>
        </pc:spChg>
        <pc:spChg chg="add del mod">
          <ac:chgData name="Majeda Al Hermi" userId="ebe551ee1b006974" providerId="LiveId" clId="{9A2E8018-DFC0-4587-8CCF-E84692DB8287}" dt="2020-06-10T11:46:15.910" v="293" actId="478"/>
          <ac:spMkLst>
            <pc:docMk/>
            <pc:sldMk cId="896737548" sldId="293"/>
            <ac:spMk id="17" creationId="{996F76DC-0232-4F56-A375-3E12CB55E6D1}"/>
          </ac:spMkLst>
        </pc:spChg>
        <pc:spChg chg="add mod">
          <ac:chgData name="Majeda Al Hermi" userId="ebe551ee1b006974" providerId="LiveId" clId="{9A2E8018-DFC0-4587-8CCF-E84692DB8287}" dt="2020-06-10T11:46:59.195" v="310"/>
          <ac:spMkLst>
            <pc:docMk/>
            <pc:sldMk cId="896737548" sldId="293"/>
            <ac:spMk id="18" creationId="{A52830FF-4FDA-4FEA-B1A0-B8E8C46445A1}"/>
          </ac:spMkLst>
        </pc:spChg>
      </pc:sldChg>
      <pc:sldChg chg="addSp delSp modSp del mod">
        <pc:chgData name="Majeda Al Hermi" userId="ebe551ee1b006974" providerId="LiveId" clId="{9A2E8018-DFC0-4587-8CCF-E84692DB8287}" dt="2020-06-15T16:07:27.181" v="2320" actId="2696"/>
        <pc:sldMkLst>
          <pc:docMk/>
          <pc:sldMk cId="148573652" sldId="294"/>
        </pc:sldMkLst>
        <pc:spChg chg="mod">
          <ac:chgData name="Majeda Al Hermi" userId="ebe551ee1b006974" providerId="LiveId" clId="{9A2E8018-DFC0-4587-8CCF-E84692DB8287}" dt="2020-06-10T11:52:10.110" v="396" actId="108"/>
          <ac:spMkLst>
            <pc:docMk/>
            <pc:sldMk cId="148573652" sldId="294"/>
            <ac:spMk id="16" creationId="{00000000-0000-0000-0000-000000000000}"/>
          </ac:spMkLst>
        </pc:spChg>
        <pc:spChg chg="add del mod">
          <ac:chgData name="Majeda Al Hermi" userId="ebe551ee1b006974" providerId="LiveId" clId="{9A2E8018-DFC0-4587-8CCF-E84692DB8287}" dt="2020-06-10T11:46:18.316" v="294" actId="478"/>
          <ac:spMkLst>
            <pc:docMk/>
            <pc:sldMk cId="148573652" sldId="294"/>
            <ac:spMk id="17" creationId="{F8BF327D-64E6-4B07-BDDF-B971B33D582A}"/>
          </ac:spMkLst>
        </pc:spChg>
        <pc:spChg chg="add mod">
          <ac:chgData name="Majeda Al Hermi" userId="ebe551ee1b006974" providerId="LiveId" clId="{9A2E8018-DFC0-4587-8CCF-E84692DB8287}" dt="2020-06-10T11:47:01.253" v="311"/>
          <ac:spMkLst>
            <pc:docMk/>
            <pc:sldMk cId="148573652" sldId="294"/>
            <ac:spMk id="18" creationId="{8BC66882-F1F2-4F74-8867-49D7E61F2891}"/>
          </ac:spMkLst>
        </pc:spChg>
      </pc:sldChg>
      <pc:sldChg chg="addSp delSp modSp mod">
        <pc:chgData name="Majeda Al Hermi" userId="ebe551ee1b006974" providerId="LiveId" clId="{9A2E8018-DFC0-4587-8CCF-E84692DB8287}" dt="2020-06-15T16:23:29.748" v="2767"/>
        <pc:sldMkLst>
          <pc:docMk/>
          <pc:sldMk cId="2821080183" sldId="296"/>
        </pc:sldMkLst>
        <pc:spChg chg="mod">
          <ac:chgData name="Majeda Al Hermi" userId="ebe551ee1b006974" providerId="LiveId" clId="{9A2E8018-DFC0-4587-8CCF-E84692DB8287}" dt="2020-06-10T11:50:55.253" v="360" actId="113"/>
          <ac:spMkLst>
            <pc:docMk/>
            <pc:sldMk cId="2821080183" sldId="296"/>
            <ac:spMk id="39" creationId="{12D52847-7E1E-4BED-8555-89D4AF8823AE}"/>
          </ac:spMkLst>
        </pc:spChg>
        <pc:spChg chg="mod">
          <ac:chgData name="Majeda Al Hermi" userId="ebe551ee1b006974" providerId="LiveId" clId="{9A2E8018-DFC0-4587-8CCF-E84692DB8287}" dt="2020-06-10T11:51:00.377" v="366" actId="108"/>
          <ac:spMkLst>
            <pc:docMk/>
            <pc:sldMk cId="2821080183" sldId="296"/>
            <ac:spMk id="41" creationId="{C62F4748-41CE-4AE6-9199-4582ABD14EF3}"/>
          </ac:spMkLst>
        </pc:spChg>
        <pc:spChg chg="mod">
          <ac:chgData name="Majeda Al Hermi" userId="ebe551ee1b006974" providerId="LiveId" clId="{9A2E8018-DFC0-4587-8CCF-E84692DB8287}" dt="2020-06-10T11:50:58.987" v="363" actId="108"/>
          <ac:spMkLst>
            <pc:docMk/>
            <pc:sldMk cId="2821080183" sldId="296"/>
            <ac:spMk id="43" creationId="{D11D7123-0D25-422D-A3C5-A0B2013460AD}"/>
          </ac:spMkLst>
        </pc:spChg>
        <pc:spChg chg="add del mod">
          <ac:chgData name="Majeda Al Hermi" userId="ebe551ee1b006974" providerId="LiveId" clId="{9A2E8018-DFC0-4587-8CCF-E84692DB8287}" dt="2020-06-10T11:45:48.042" v="284" actId="478"/>
          <ac:spMkLst>
            <pc:docMk/>
            <pc:sldMk cId="2821080183" sldId="296"/>
            <ac:spMk id="62" creationId="{DFCD098B-3E1F-4060-AD78-4A67F8781DD6}"/>
          </ac:spMkLst>
        </pc:spChg>
        <pc:spChg chg="add mod">
          <ac:chgData name="Majeda Al Hermi" userId="ebe551ee1b006974" providerId="LiveId" clId="{9A2E8018-DFC0-4587-8CCF-E84692DB8287}" dt="2020-06-10T11:46:35.530" v="299"/>
          <ac:spMkLst>
            <pc:docMk/>
            <pc:sldMk cId="2821080183" sldId="296"/>
            <ac:spMk id="63" creationId="{9A90CCFF-658B-4816-BBF1-FFE2BBB2C03D}"/>
          </ac:spMkLst>
        </pc:spChg>
        <pc:spChg chg="add mod">
          <ac:chgData name="Majeda Al Hermi" userId="ebe551ee1b006974" providerId="LiveId" clId="{9A2E8018-DFC0-4587-8CCF-E84692DB8287}" dt="2020-06-15T16:23:29.748" v="2767"/>
          <ac:spMkLst>
            <pc:docMk/>
            <pc:sldMk cId="2821080183" sldId="296"/>
            <ac:spMk id="64" creationId="{7F10A801-8AB7-4295-B37C-E2EDD9D309F8}"/>
          </ac:spMkLst>
        </pc:spChg>
        <pc:spChg chg="del">
          <ac:chgData name="Majeda Al Hermi" userId="ebe551ee1b006974" providerId="LiveId" clId="{9A2E8018-DFC0-4587-8CCF-E84692DB8287}" dt="2020-06-15T16:19:05.526" v="2694" actId="478"/>
          <ac:spMkLst>
            <pc:docMk/>
            <pc:sldMk cId="2821080183" sldId="296"/>
            <ac:spMk id="73" creationId="{93BAFC97-7171-4A51-8833-9A255D41F23D}"/>
          </ac:spMkLst>
        </pc:spChg>
        <pc:spChg chg="del">
          <ac:chgData name="Majeda Al Hermi" userId="ebe551ee1b006974" providerId="LiveId" clId="{9A2E8018-DFC0-4587-8CCF-E84692DB8287}" dt="2020-06-15T16:19:05.526" v="2694" actId="478"/>
          <ac:spMkLst>
            <pc:docMk/>
            <pc:sldMk cId="2821080183" sldId="296"/>
            <ac:spMk id="74" creationId="{8BFB80DA-526B-491E-93EB-7A5B8A06A5AD}"/>
          </ac:spMkLst>
        </pc:spChg>
        <pc:spChg chg="del">
          <ac:chgData name="Majeda Al Hermi" userId="ebe551ee1b006974" providerId="LiveId" clId="{9A2E8018-DFC0-4587-8CCF-E84692DB8287}" dt="2020-06-15T16:19:05.526" v="2694" actId="478"/>
          <ac:spMkLst>
            <pc:docMk/>
            <pc:sldMk cId="2821080183" sldId="296"/>
            <ac:spMk id="75" creationId="{E809EDDA-1A34-4C6A-90AB-4D880A3F4756}"/>
          </ac:spMkLst>
        </pc:spChg>
        <pc:spChg chg="del">
          <ac:chgData name="Majeda Al Hermi" userId="ebe551ee1b006974" providerId="LiveId" clId="{9A2E8018-DFC0-4587-8CCF-E84692DB8287}" dt="2020-06-15T16:19:05.526" v="2694" actId="478"/>
          <ac:spMkLst>
            <pc:docMk/>
            <pc:sldMk cId="2821080183" sldId="296"/>
            <ac:spMk id="76" creationId="{3C0E9DB5-23D9-407A-979E-23EEE9F18592}"/>
          </ac:spMkLst>
        </pc:spChg>
        <pc:spChg chg="del">
          <ac:chgData name="Majeda Al Hermi" userId="ebe551ee1b006974" providerId="LiveId" clId="{9A2E8018-DFC0-4587-8CCF-E84692DB8287}" dt="2020-06-15T16:19:05.526" v="2694" actId="478"/>
          <ac:spMkLst>
            <pc:docMk/>
            <pc:sldMk cId="2821080183" sldId="296"/>
            <ac:spMk id="77" creationId="{E94C7913-F809-49D2-B87D-7F590A22D2BB}"/>
          </ac:spMkLst>
        </pc:spChg>
        <pc:spChg chg="add mod">
          <ac:chgData name="Majeda Al Hermi" userId="ebe551ee1b006974" providerId="LiveId" clId="{9A2E8018-DFC0-4587-8CCF-E84692DB8287}" dt="2020-06-15T16:23:29.748" v="2767"/>
          <ac:spMkLst>
            <pc:docMk/>
            <pc:sldMk cId="2821080183" sldId="296"/>
            <ac:spMk id="78" creationId="{8C953935-6226-4CA2-B368-6F2F5B22006C}"/>
          </ac:spMkLst>
        </pc:spChg>
        <pc:spChg chg="add mod">
          <ac:chgData name="Majeda Al Hermi" userId="ebe551ee1b006974" providerId="LiveId" clId="{9A2E8018-DFC0-4587-8CCF-E84692DB8287}" dt="2020-06-15T16:23:29.748" v="2767"/>
          <ac:spMkLst>
            <pc:docMk/>
            <pc:sldMk cId="2821080183" sldId="296"/>
            <ac:spMk id="79" creationId="{45E20BE1-F40B-4CA6-B6ED-9A661C2F4B32}"/>
          </ac:spMkLst>
        </pc:spChg>
        <pc:spChg chg="add mod">
          <ac:chgData name="Majeda Al Hermi" userId="ebe551ee1b006974" providerId="LiveId" clId="{9A2E8018-DFC0-4587-8CCF-E84692DB8287}" dt="2020-06-15T16:23:29.748" v="2767"/>
          <ac:spMkLst>
            <pc:docMk/>
            <pc:sldMk cId="2821080183" sldId="296"/>
            <ac:spMk id="80" creationId="{8617E9EB-F523-4B9B-8AA8-03279490E624}"/>
          </ac:spMkLst>
        </pc:spChg>
        <pc:spChg chg="add mod">
          <ac:chgData name="Majeda Al Hermi" userId="ebe551ee1b006974" providerId="LiveId" clId="{9A2E8018-DFC0-4587-8CCF-E84692DB8287}" dt="2020-06-15T16:23:29.748" v="2767"/>
          <ac:spMkLst>
            <pc:docMk/>
            <pc:sldMk cId="2821080183" sldId="296"/>
            <ac:spMk id="81" creationId="{C8B66855-BD57-4E6F-9350-4BF3063068C9}"/>
          </ac:spMkLst>
        </pc:spChg>
      </pc:sldChg>
      <pc:sldChg chg="addSp delSp modSp del mod">
        <pc:chgData name="Majeda Al Hermi" userId="ebe551ee1b006974" providerId="LiveId" clId="{9A2E8018-DFC0-4587-8CCF-E84692DB8287}" dt="2020-06-15T13:06:41.312" v="572" actId="2696"/>
        <pc:sldMkLst>
          <pc:docMk/>
          <pc:sldMk cId="3264726469" sldId="297"/>
        </pc:sldMkLst>
        <pc:spChg chg="del mod">
          <ac:chgData name="Majeda Al Hermi" userId="ebe551ee1b006974" providerId="LiveId" clId="{9A2E8018-DFC0-4587-8CCF-E84692DB8287}" dt="2020-06-15T13:05:13.319" v="554"/>
          <ac:spMkLst>
            <pc:docMk/>
            <pc:sldMk cId="3264726469" sldId="297"/>
            <ac:spMk id="2" creationId="{7A0409D5-FB91-4992-89E2-4742BAD0D5DA}"/>
          </ac:spMkLst>
        </pc:spChg>
        <pc:spChg chg="add del mod">
          <ac:chgData name="Majeda Al Hermi" userId="ebe551ee1b006974" providerId="LiveId" clId="{9A2E8018-DFC0-4587-8CCF-E84692DB8287}" dt="2020-06-10T11:45:54.431" v="286" actId="478"/>
          <ac:spMkLst>
            <pc:docMk/>
            <pc:sldMk cId="3264726469" sldId="297"/>
            <ac:spMk id="49" creationId="{DA09642B-418D-4F95-ACEE-F804C0A49989}"/>
          </ac:spMkLst>
        </pc:spChg>
        <pc:spChg chg="add mod">
          <ac:chgData name="Majeda Al Hermi" userId="ebe551ee1b006974" providerId="LiveId" clId="{9A2E8018-DFC0-4587-8CCF-E84692DB8287}" dt="2020-06-10T11:46:39.998" v="301"/>
          <ac:spMkLst>
            <pc:docMk/>
            <pc:sldMk cId="3264726469" sldId="297"/>
            <ac:spMk id="50" creationId="{4AC0314A-14B2-41EC-8481-4F99425C31C3}"/>
          </ac:spMkLst>
        </pc:spChg>
        <pc:spChg chg="add del mod">
          <ac:chgData name="Majeda Al Hermi" userId="ebe551ee1b006974" providerId="LiveId" clId="{9A2E8018-DFC0-4587-8CCF-E84692DB8287}" dt="2020-06-10T11:46:44.153" v="303"/>
          <ac:spMkLst>
            <pc:docMk/>
            <pc:sldMk cId="3264726469" sldId="297"/>
            <ac:spMk id="51" creationId="{262F8EC8-701C-4B91-B619-2545CBCDBC5F}"/>
          </ac:spMkLst>
        </pc:spChg>
      </pc:sldChg>
      <pc:sldChg chg="addSp delSp modSp mod delAnim modAnim">
        <pc:chgData name="Majeda Al Hermi" userId="ebe551ee1b006974" providerId="LiveId" clId="{9A2E8018-DFC0-4587-8CCF-E84692DB8287}" dt="2020-06-15T16:24:17.121" v="2777"/>
        <pc:sldMkLst>
          <pc:docMk/>
          <pc:sldMk cId="3989963091" sldId="301"/>
        </pc:sldMkLst>
        <pc:spChg chg="add del mod">
          <ac:chgData name="Majeda Al Hermi" userId="ebe551ee1b006974" providerId="LiveId" clId="{9A2E8018-DFC0-4587-8CCF-E84692DB8287}" dt="2020-06-15T13:19:03.679" v="843" actId="21"/>
          <ac:spMkLst>
            <pc:docMk/>
            <pc:sldMk cId="3989963091" sldId="301"/>
            <ac:spMk id="2" creationId="{14E481A7-B60A-401A-8AD5-5CC78BC6437D}"/>
          </ac:spMkLst>
        </pc:spChg>
        <pc:spChg chg="mod">
          <ac:chgData name="Majeda Al Hermi" userId="ebe551ee1b006974" providerId="LiveId" clId="{9A2E8018-DFC0-4587-8CCF-E84692DB8287}" dt="2020-06-15T13:28:32.605" v="891" actId="6549"/>
          <ac:spMkLst>
            <pc:docMk/>
            <pc:sldMk cId="3989963091" sldId="301"/>
            <ac:spMk id="3" creationId="{00000000-0000-0000-0000-000000000000}"/>
          </ac:spMkLst>
        </pc:spChg>
        <pc:spChg chg="add del mod">
          <ac:chgData name="Majeda Al Hermi" userId="ebe551ee1b006974" providerId="LiveId" clId="{9A2E8018-DFC0-4587-8CCF-E84692DB8287}" dt="2020-06-07T14:07:31.796" v="4" actId="478"/>
          <ac:spMkLst>
            <pc:docMk/>
            <pc:sldMk cId="3989963091" sldId="301"/>
            <ac:spMk id="4" creationId="{CEF53DD2-E460-4A04-B051-BA3303E58798}"/>
          </ac:spMkLst>
        </pc:spChg>
        <pc:spChg chg="add del mod">
          <ac:chgData name="Majeda Al Hermi" userId="ebe551ee1b006974" providerId="LiveId" clId="{9A2E8018-DFC0-4587-8CCF-E84692DB8287}" dt="2020-06-15T13:19:07.475" v="844" actId="21"/>
          <ac:spMkLst>
            <pc:docMk/>
            <pc:sldMk cId="3989963091" sldId="301"/>
            <ac:spMk id="4" creationId="{D863F12F-A7D7-4FFF-B957-1C38444AE8CB}"/>
          </ac:spMkLst>
        </pc:spChg>
        <pc:spChg chg="add del mod">
          <ac:chgData name="Majeda Al Hermi" userId="ebe551ee1b006974" providerId="LiveId" clId="{9A2E8018-DFC0-4587-8CCF-E84692DB8287}" dt="2020-06-15T13:08:14.244" v="622" actId="21"/>
          <ac:spMkLst>
            <pc:docMk/>
            <pc:sldMk cId="3989963091" sldId="301"/>
            <ac:spMk id="7" creationId="{5BC835B9-E5DB-49EF-8A01-089E0A965262}"/>
          </ac:spMkLst>
        </pc:spChg>
        <pc:spChg chg="add del mod">
          <ac:chgData name="Majeda Al Hermi" userId="ebe551ee1b006974" providerId="LiveId" clId="{9A2E8018-DFC0-4587-8CCF-E84692DB8287}" dt="2020-06-15T13:18:05.258" v="835" actId="478"/>
          <ac:spMkLst>
            <pc:docMk/>
            <pc:sldMk cId="3989963091" sldId="301"/>
            <ac:spMk id="8" creationId="{DC37789B-B980-4028-8C51-2DBB7697BBEF}"/>
          </ac:spMkLst>
        </pc:spChg>
        <pc:spChg chg="add del mod">
          <ac:chgData name="Majeda Al Hermi" userId="ebe551ee1b006974" providerId="LiveId" clId="{9A2E8018-DFC0-4587-8CCF-E84692DB8287}" dt="2020-06-15T13:18:11.600" v="836" actId="21"/>
          <ac:spMkLst>
            <pc:docMk/>
            <pc:sldMk cId="3989963091" sldId="301"/>
            <ac:spMk id="9" creationId="{DC1C942D-6E2D-45B0-A963-9A5277954F0A}"/>
          </ac:spMkLst>
        </pc:spChg>
        <pc:spChg chg="add del mod">
          <ac:chgData name="Majeda Al Hermi" userId="ebe551ee1b006974" providerId="LiveId" clId="{9A2E8018-DFC0-4587-8CCF-E84692DB8287}" dt="2020-06-15T13:18:05.258" v="835" actId="478"/>
          <ac:spMkLst>
            <pc:docMk/>
            <pc:sldMk cId="3989963091" sldId="301"/>
            <ac:spMk id="10" creationId="{8504C26D-7627-44EF-8377-F8A1C5DA0997}"/>
          </ac:spMkLst>
        </pc:spChg>
        <pc:spChg chg="add del mod">
          <ac:chgData name="Majeda Al Hermi" userId="ebe551ee1b006974" providerId="LiveId" clId="{9A2E8018-DFC0-4587-8CCF-E84692DB8287}" dt="2020-06-15T13:18:11.600" v="836" actId="21"/>
          <ac:spMkLst>
            <pc:docMk/>
            <pc:sldMk cId="3989963091" sldId="301"/>
            <ac:spMk id="11" creationId="{DB26321C-358E-41A9-BD37-6BC17CF9A85E}"/>
          </ac:spMkLst>
        </pc:spChg>
        <pc:spChg chg="add del mod">
          <ac:chgData name="Majeda Al Hermi" userId="ebe551ee1b006974" providerId="LiveId" clId="{9A2E8018-DFC0-4587-8CCF-E84692DB8287}" dt="2020-06-15T13:18:05.258" v="835" actId="478"/>
          <ac:spMkLst>
            <pc:docMk/>
            <pc:sldMk cId="3989963091" sldId="301"/>
            <ac:spMk id="12" creationId="{750E0D91-8348-49C3-AC19-12119580C3F6}"/>
          </ac:spMkLst>
        </pc:spChg>
        <pc:spChg chg="add del mod">
          <ac:chgData name="Majeda Al Hermi" userId="ebe551ee1b006974" providerId="LiveId" clId="{9A2E8018-DFC0-4587-8CCF-E84692DB8287}" dt="2020-06-15T13:18:11.600" v="836" actId="21"/>
          <ac:spMkLst>
            <pc:docMk/>
            <pc:sldMk cId="3989963091" sldId="301"/>
            <ac:spMk id="13" creationId="{111435E4-8F67-42A6-9F1F-ECD8F0BF8C75}"/>
          </ac:spMkLst>
        </pc:spChg>
        <pc:spChg chg="add del">
          <ac:chgData name="Majeda Al Hermi" userId="ebe551ee1b006974" providerId="LiveId" clId="{9A2E8018-DFC0-4587-8CCF-E84692DB8287}" dt="2020-06-15T15:31:54.173" v="1301" actId="478"/>
          <ac:spMkLst>
            <pc:docMk/>
            <pc:sldMk cId="3989963091" sldId="301"/>
            <ac:spMk id="14" creationId="{00000000-0000-0000-0000-000000000000}"/>
          </ac:spMkLst>
        </pc:spChg>
        <pc:spChg chg="add mod">
          <ac:chgData name="Majeda Al Hermi" userId="ebe551ee1b006974" providerId="LiveId" clId="{9A2E8018-DFC0-4587-8CCF-E84692DB8287}" dt="2020-06-15T15:19:22.945" v="1063" actId="403"/>
          <ac:spMkLst>
            <pc:docMk/>
            <pc:sldMk cId="3989963091" sldId="301"/>
            <ac:spMk id="16" creationId="{A6B4451B-E3D7-4B32-94A9-49AAABD2572B}"/>
          </ac:spMkLst>
        </pc:spChg>
        <pc:spChg chg="add mod">
          <ac:chgData name="Majeda Al Hermi" userId="ebe551ee1b006974" providerId="LiveId" clId="{9A2E8018-DFC0-4587-8CCF-E84692DB8287}" dt="2020-06-15T15:18:43.027" v="1052" actId="1076"/>
          <ac:spMkLst>
            <pc:docMk/>
            <pc:sldMk cId="3989963091" sldId="301"/>
            <ac:spMk id="18" creationId="{11C609B5-66BB-46CB-8645-E8731FDA642A}"/>
          </ac:spMkLst>
        </pc:spChg>
        <pc:spChg chg="add mod">
          <ac:chgData name="Majeda Al Hermi" userId="ebe551ee1b006974" providerId="LiveId" clId="{9A2E8018-DFC0-4587-8CCF-E84692DB8287}" dt="2020-06-15T15:19:14.260" v="1060" actId="11"/>
          <ac:spMkLst>
            <pc:docMk/>
            <pc:sldMk cId="3989963091" sldId="301"/>
            <ac:spMk id="19" creationId="{3E2FA3CB-910A-474B-B73D-31904FC7AC39}"/>
          </ac:spMkLst>
        </pc:spChg>
        <pc:spChg chg="add mod">
          <ac:chgData name="Majeda Al Hermi" userId="ebe551ee1b006974" providerId="LiveId" clId="{9A2E8018-DFC0-4587-8CCF-E84692DB8287}" dt="2020-06-15T15:20:42.224" v="1092" actId="207"/>
          <ac:spMkLst>
            <pc:docMk/>
            <pc:sldMk cId="3989963091" sldId="301"/>
            <ac:spMk id="20" creationId="{C4A31130-DAD8-46C2-AA14-94EBF5E4A526}"/>
          </ac:spMkLst>
        </pc:spChg>
        <pc:spChg chg="add del mod">
          <ac:chgData name="Majeda Al Hermi" userId="ebe551ee1b006974" providerId="LiveId" clId="{9A2E8018-DFC0-4587-8CCF-E84692DB8287}" dt="2020-06-15T15:31:55.969" v="1302" actId="478"/>
          <ac:spMkLst>
            <pc:docMk/>
            <pc:sldMk cId="3989963091" sldId="301"/>
            <ac:spMk id="22" creationId="{8E9C6AE9-9195-4732-A470-98D91D275900}"/>
          </ac:spMkLst>
        </pc:spChg>
        <pc:spChg chg="del">
          <ac:chgData name="Majeda Al Hermi" userId="ebe551ee1b006974" providerId="LiveId" clId="{9A2E8018-DFC0-4587-8CCF-E84692DB8287}" dt="2020-06-07T14:07:29.109" v="3" actId="478"/>
          <ac:spMkLst>
            <pc:docMk/>
            <pc:sldMk cId="3989963091" sldId="301"/>
            <ac:spMk id="29" creationId="{00000000-0000-0000-0000-000000000000}"/>
          </ac:spMkLst>
        </pc:spChg>
        <pc:spChg chg="del">
          <ac:chgData name="Majeda Al Hermi" userId="ebe551ee1b006974" providerId="LiveId" clId="{9A2E8018-DFC0-4587-8CCF-E84692DB8287}" dt="2020-06-07T14:07:10.707" v="0" actId="478"/>
          <ac:spMkLst>
            <pc:docMk/>
            <pc:sldMk cId="3989963091" sldId="301"/>
            <ac:spMk id="38" creationId="{33CBEDF1-B50B-4C10-9106-D4B73D5D1AD0}"/>
          </ac:spMkLst>
        </pc:spChg>
        <pc:spChg chg="del">
          <ac:chgData name="Majeda Al Hermi" userId="ebe551ee1b006974" providerId="LiveId" clId="{9A2E8018-DFC0-4587-8CCF-E84692DB8287}" dt="2020-06-07T14:07:10.707" v="0" actId="478"/>
          <ac:spMkLst>
            <pc:docMk/>
            <pc:sldMk cId="3989963091" sldId="301"/>
            <ac:spMk id="39" creationId="{12D52847-7E1E-4BED-8555-89D4AF8823AE}"/>
          </ac:spMkLst>
        </pc:spChg>
        <pc:spChg chg="add del mod">
          <ac:chgData name="Majeda Al Hermi" userId="ebe551ee1b006974" providerId="LiveId" clId="{9A2E8018-DFC0-4587-8CCF-E84692DB8287}" dt="2020-06-10T11:46:03.132" v="289" actId="478"/>
          <ac:spMkLst>
            <pc:docMk/>
            <pc:sldMk cId="3989963091" sldId="301"/>
            <ac:spMk id="39" creationId="{AC6229DA-D3FE-4AC7-A090-5BF20FE1FBA8}"/>
          </ac:spMkLst>
        </pc:spChg>
        <pc:spChg chg="del">
          <ac:chgData name="Majeda Al Hermi" userId="ebe551ee1b006974" providerId="LiveId" clId="{9A2E8018-DFC0-4587-8CCF-E84692DB8287}" dt="2020-06-07T14:07:10.707" v="0" actId="478"/>
          <ac:spMkLst>
            <pc:docMk/>
            <pc:sldMk cId="3989963091" sldId="301"/>
            <ac:spMk id="40" creationId="{13C39B0C-8DB7-425D-88D0-B0CDAD9A7C53}"/>
          </ac:spMkLst>
        </pc:spChg>
        <pc:spChg chg="add mod">
          <ac:chgData name="Majeda Al Hermi" userId="ebe551ee1b006974" providerId="LiveId" clId="{9A2E8018-DFC0-4587-8CCF-E84692DB8287}" dt="2020-06-10T11:46:50.339" v="306"/>
          <ac:spMkLst>
            <pc:docMk/>
            <pc:sldMk cId="3989963091" sldId="301"/>
            <ac:spMk id="40" creationId="{7A5211A2-D938-4A2B-BAD6-DE0FE116C9CC}"/>
          </ac:spMkLst>
        </pc:spChg>
        <pc:spChg chg="add del mod">
          <ac:chgData name="Majeda Al Hermi" userId="ebe551ee1b006974" providerId="LiveId" clId="{9A2E8018-DFC0-4587-8CCF-E84692DB8287}" dt="2020-06-15T13:18:05.258" v="835" actId="478"/>
          <ac:spMkLst>
            <pc:docMk/>
            <pc:sldMk cId="3989963091" sldId="301"/>
            <ac:spMk id="41" creationId="{BAEA321E-8AF6-4844-BEBA-57C217359FF6}"/>
          </ac:spMkLst>
        </pc:spChg>
        <pc:spChg chg="del">
          <ac:chgData name="Majeda Al Hermi" userId="ebe551ee1b006974" providerId="LiveId" clId="{9A2E8018-DFC0-4587-8CCF-E84692DB8287}" dt="2020-06-07T14:07:10.707" v="0" actId="478"/>
          <ac:spMkLst>
            <pc:docMk/>
            <pc:sldMk cId="3989963091" sldId="301"/>
            <ac:spMk id="41" creationId="{C62F4748-41CE-4AE6-9199-4582ABD14EF3}"/>
          </ac:spMkLst>
        </pc:spChg>
        <pc:spChg chg="del">
          <ac:chgData name="Majeda Al Hermi" userId="ebe551ee1b006974" providerId="LiveId" clId="{9A2E8018-DFC0-4587-8CCF-E84692DB8287}" dt="2020-06-07T14:07:10.707" v="0" actId="478"/>
          <ac:spMkLst>
            <pc:docMk/>
            <pc:sldMk cId="3989963091" sldId="301"/>
            <ac:spMk id="42" creationId="{005989F4-A449-4366-B781-49C98CA6D001}"/>
          </ac:spMkLst>
        </pc:spChg>
        <pc:spChg chg="del">
          <ac:chgData name="Majeda Al Hermi" userId="ebe551ee1b006974" providerId="LiveId" clId="{9A2E8018-DFC0-4587-8CCF-E84692DB8287}" dt="2020-06-07T14:07:10.707" v="0" actId="478"/>
          <ac:spMkLst>
            <pc:docMk/>
            <pc:sldMk cId="3989963091" sldId="301"/>
            <ac:spMk id="43" creationId="{D11D7123-0D25-422D-A3C5-A0B2013460AD}"/>
          </ac:spMkLst>
        </pc:spChg>
        <pc:spChg chg="add del mod">
          <ac:chgData name="Majeda Al Hermi" userId="ebe551ee1b006974" providerId="LiveId" clId="{9A2E8018-DFC0-4587-8CCF-E84692DB8287}" dt="2020-06-15T13:21:33.517" v="879" actId="478"/>
          <ac:spMkLst>
            <pc:docMk/>
            <pc:sldMk cId="3989963091" sldId="301"/>
            <ac:spMk id="45" creationId="{0FCF7ADF-4C8F-464A-A01C-8BACBA903D0E}"/>
          </ac:spMkLst>
        </pc:spChg>
        <pc:spChg chg="add mod">
          <ac:chgData name="Majeda Al Hermi" userId="ebe551ee1b006974" providerId="LiveId" clId="{9A2E8018-DFC0-4587-8CCF-E84692DB8287}" dt="2020-06-15T16:20:27.140" v="2705"/>
          <ac:spMkLst>
            <pc:docMk/>
            <pc:sldMk cId="3989963091" sldId="301"/>
            <ac:spMk id="46" creationId="{15FBBBCB-7D94-4CE6-8260-BD29BB7750A7}"/>
          </ac:spMkLst>
        </pc:spChg>
        <pc:spChg chg="add mod">
          <ac:chgData name="Majeda Al Hermi" userId="ebe551ee1b006974" providerId="LiveId" clId="{9A2E8018-DFC0-4587-8CCF-E84692DB8287}" dt="2020-06-15T15:18:43.027" v="1052" actId="1076"/>
          <ac:spMkLst>
            <pc:docMk/>
            <pc:sldMk cId="3989963091" sldId="301"/>
            <ac:spMk id="56" creationId="{8E0851B6-FD53-49B8-AD73-1317C3FD7608}"/>
          </ac:spMkLst>
        </pc:spChg>
        <pc:spChg chg="add mod">
          <ac:chgData name="Majeda Al Hermi" userId="ebe551ee1b006974" providerId="LiveId" clId="{9A2E8018-DFC0-4587-8CCF-E84692DB8287}" dt="2020-06-15T15:21:34.760" v="1103" actId="20577"/>
          <ac:spMkLst>
            <pc:docMk/>
            <pc:sldMk cId="3989963091" sldId="301"/>
            <ac:spMk id="59" creationId="{38C84F3B-8312-40FF-A5FD-FD7D2097318E}"/>
          </ac:spMkLst>
        </pc:spChg>
        <pc:spChg chg="add mod">
          <ac:chgData name="Majeda Al Hermi" userId="ebe551ee1b006974" providerId="LiveId" clId="{9A2E8018-DFC0-4587-8CCF-E84692DB8287}" dt="2020-06-15T15:21:37.260" v="1104" actId="20577"/>
          <ac:spMkLst>
            <pc:docMk/>
            <pc:sldMk cId="3989963091" sldId="301"/>
            <ac:spMk id="60" creationId="{86BDEF41-2BD8-4BBF-9DE1-5865DCD9C9FB}"/>
          </ac:spMkLst>
        </pc:spChg>
        <pc:spChg chg="add mod">
          <ac:chgData name="Majeda Al Hermi" userId="ebe551ee1b006974" providerId="LiveId" clId="{9A2E8018-DFC0-4587-8CCF-E84692DB8287}" dt="2020-06-15T15:21:43.774" v="1106" actId="20577"/>
          <ac:spMkLst>
            <pc:docMk/>
            <pc:sldMk cId="3989963091" sldId="301"/>
            <ac:spMk id="61" creationId="{C9C4BECE-E8DC-4E91-BE3A-FFD0FEC55629}"/>
          </ac:spMkLst>
        </pc:spChg>
        <pc:spChg chg="del">
          <ac:chgData name="Majeda Al Hermi" userId="ebe551ee1b006974" providerId="LiveId" clId="{9A2E8018-DFC0-4587-8CCF-E84692DB8287}" dt="2020-06-07T14:07:12.269" v="1" actId="478"/>
          <ac:spMkLst>
            <pc:docMk/>
            <pc:sldMk cId="3989963091" sldId="301"/>
            <ac:spMk id="62" creationId="{07F40F89-D866-41F6-880C-699F1F617DC2}"/>
          </ac:spMkLst>
        </pc:spChg>
        <pc:spChg chg="add mod">
          <ac:chgData name="Majeda Al Hermi" userId="ebe551ee1b006974" providerId="LiveId" clId="{9A2E8018-DFC0-4587-8CCF-E84692DB8287}" dt="2020-06-15T15:21:39.603" v="1105" actId="20577"/>
          <ac:spMkLst>
            <pc:docMk/>
            <pc:sldMk cId="3989963091" sldId="301"/>
            <ac:spMk id="62" creationId="{7961A893-8F93-43BE-B3F8-8F81747DEF16}"/>
          </ac:spMkLst>
        </pc:spChg>
        <pc:spChg chg="add del mod">
          <ac:chgData name="Majeda Al Hermi" userId="ebe551ee1b006974" providerId="LiveId" clId="{9A2E8018-DFC0-4587-8CCF-E84692DB8287}" dt="2020-06-15T15:31:49.783" v="1299" actId="478"/>
          <ac:spMkLst>
            <pc:docMk/>
            <pc:sldMk cId="3989963091" sldId="301"/>
            <ac:spMk id="64" creationId="{49B683CA-2359-4F51-898A-FA833A4F7280}"/>
          </ac:spMkLst>
        </pc:spChg>
        <pc:spChg chg="add mod">
          <ac:chgData name="Majeda Al Hermi" userId="ebe551ee1b006974" providerId="LiveId" clId="{9A2E8018-DFC0-4587-8CCF-E84692DB8287}" dt="2020-06-15T15:32:28.181" v="1308"/>
          <ac:spMkLst>
            <pc:docMk/>
            <pc:sldMk cId="3989963091" sldId="301"/>
            <ac:spMk id="65" creationId="{2CEE9612-ECCE-40BB-A680-3CFB6715D1E9}"/>
          </ac:spMkLst>
        </pc:spChg>
        <pc:spChg chg="mod">
          <ac:chgData name="Majeda Al Hermi" userId="ebe551ee1b006974" providerId="LiveId" clId="{9A2E8018-DFC0-4587-8CCF-E84692DB8287}" dt="2020-06-15T15:32:28.181" v="1308"/>
          <ac:spMkLst>
            <pc:docMk/>
            <pc:sldMk cId="3989963091" sldId="301"/>
            <ac:spMk id="67" creationId="{205CD805-0B6A-436B-AF39-69E2FF40D68D}"/>
          </ac:spMkLst>
        </pc:spChg>
        <pc:spChg chg="mod">
          <ac:chgData name="Majeda Al Hermi" userId="ebe551ee1b006974" providerId="LiveId" clId="{9A2E8018-DFC0-4587-8CCF-E84692DB8287}" dt="2020-06-15T15:32:28.181" v="1308"/>
          <ac:spMkLst>
            <pc:docMk/>
            <pc:sldMk cId="3989963091" sldId="301"/>
            <ac:spMk id="68" creationId="{BCB44119-6059-4617-AF93-C4FD778491E3}"/>
          </ac:spMkLst>
        </pc:spChg>
        <pc:spChg chg="mod">
          <ac:chgData name="Majeda Al Hermi" userId="ebe551ee1b006974" providerId="LiveId" clId="{9A2E8018-DFC0-4587-8CCF-E84692DB8287}" dt="2020-06-15T15:32:28.181" v="1308"/>
          <ac:spMkLst>
            <pc:docMk/>
            <pc:sldMk cId="3989963091" sldId="301"/>
            <ac:spMk id="69" creationId="{C52F76CA-08F2-4BB7-A764-2E440BEBBE84}"/>
          </ac:spMkLst>
        </pc:spChg>
        <pc:spChg chg="mod">
          <ac:chgData name="Majeda Al Hermi" userId="ebe551ee1b006974" providerId="LiveId" clId="{9A2E8018-DFC0-4587-8CCF-E84692DB8287}" dt="2020-06-15T15:32:28.181" v="1308"/>
          <ac:spMkLst>
            <pc:docMk/>
            <pc:sldMk cId="3989963091" sldId="301"/>
            <ac:spMk id="70" creationId="{FD07D93D-4504-4658-A91F-79FC37015F04}"/>
          </ac:spMkLst>
        </pc:spChg>
        <pc:spChg chg="mod">
          <ac:chgData name="Majeda Al Hermi" userId="ebe551ee1b006974" providerId="LiveId" clId="{9A2E8018-DFC0-4587-8CCF-E84692DB8287}" dt="2020-06-15T15:32:28.181" v="1308"/>
          <ac:spMkLst>
            <pc:docMk/>
            <pc:sldMk cId="3989963091" sldId="301"/>
            <ac:spMk id="71" creationId="{57A34994-4AFE-4D17-8F42-C4C3010135B0}"/>
          </ac:spMkLst>
        </pc:spChg>
        <pc:spChg chg="mod">
          <ac:chgData name="Majeda Al Hermi" userId="ebe551ee1b006974" providerId="LiveId" clId="{9A2E8018-DFC0-4587-8CCF-E84692DB8287}" dt="2020-06-15T15:32:28.181" v="1308"/>
          <ac:spMkLst>
            <pc:docMk/>
            <pc:sldMk cId="3989963091" sldId="301"/>
            <ac:spMk id="72" creationId="{56E9FEE8-A0CC-4CBB-AD0C-A9F1F919737A}"/>
          </ac:spMkLst>
        </pc:spChg>
        <pc:spChg chg="del">
          <ac:chgData name="Majeda Al Hermi" userId="ebe551ee1b006974" providerId="LiveId" clId="{9A2E8018-DFC0-4587-8CCF-E84692DB8287}" dt="2020-06-15T16:20:29.826" v="2706" actId="478"/>
          <ac:spMkLst>
            <pc:docMk/>
            <pc:sldMk cId="3989963091" sldId="301"/>
            <ac:spMk id="73" creationId="{A34CF3ED-B6F9-4C77-8B50-BD43A3B567B8}"/>
          </ac:spMkLst>
        </pc:spChg>
        <pc:spChg chg="del">
          <ac:chgData name="Majeda Al Hermi" userId="ebe551ee1b006974" providerId="LiveId" clId="{9A2E8018-DFC0-4587-8CCF-E84692DB8287}" dt="2020-06-15T16:20:29.826" v="2706" actId="478"/>
          <ac:spMkLst>
            <pc:docMk/>
            <pc:sldMk cId="3989963091" sldId="301"/>
            <ac:spMk id="75" creationId="{11952347-217D-4A25-B635-E6CACECED361}"/>
          </ac:spMkLst>
        </pc:spChg>
        <pc:spChg chg="del">
          <ac:chgData name="Majeda Al Hermi" userId="ebe551ee1b006974" providerId="LiveId" clId="{9A2E8018-DFC0-4587-8CCF-E84692DB8287}" dt="2020-06-15T16:20:29.826" v="2706" actId="478"/>
          <ac:spMkLst>
            <pc:docMk/>
            <pc:sldMk cId="3989963091" sldId="301"/>
            <ac:spMk id="76" creationId="{40D66F91-3628-4A6C-8CEC-A2FAC39C5DF2}"/>
          </ac:spMkLst>
        </pc:spChg>
        <pc:spChg chg="del">
          <ac:chgData name="Majeda Al Hermi" userId="ebe551ee1b006974" providerId="LiveId" clId="{9A2E8018-DFC0-4587-8CCF-E84692DB8287}" dt="2020-06-15T16:20:29.826" v="2706" actId="478"/>
          <ac:spMkLst>
            <pc:docMk/>
            <pc:sldMk cId="3989963091" sldId="301"/>
            <ac:spMk id="77" creationId="{D0E5B2C7-30D0-4141-96F0-54951A2DD100}"/>
          </ac:spMkLst>
        </pc:spChg>
        <pc:spChg chg="del">
          <ac:chgData name="Majeda Al Hermi" userId="ebe551ee1b006974" providerId="LiveId" clId="{9A2E8018-DFC0-4587-8CCF-E84692DB8287}" dt="2020-06-15T16:20:29.826" v="2706" actId="478"/>
          <ac:spMkLst>
            <pc:docMk/>
            <pc:sldMk cId="3989963091" sldId="301"/>
            <ac:spMk id="78" creationId="{2E86C7D2-4E42-4CF8-8CC0-9422F6DDAF3D}"/>
          </ac:spMkLst>
        </pc:spChg>
        <pc:spChg chg="mod">
          <ac:chgData name="Majeda Al Hermi" userId="ebe551ee1b006974" providerId="LiveId" clId="{9A2E8018-DFC0-4587-8CCF-E84692DB8287}" dt="2020-06-07T14:07:32.749" v="5"/>
          <ac:spMkLst>
            <pc:docMk/>
            <pc:sldMk cId="3989963091" sldId="301"/>
            <ac:spMk id="79" creationId="{88C22E67-F49D-4196-A010-09436B2B08A0}"/>
          </ac:spMkLst>
        </pc:spChg>
        <pc:spChg chg="mod">
          <ac:chgData name="Majeda Al Hermi" userId="ebe551ee1b006974" providerId="LiveId" clId="{9A2E8018-DFC0-4587-8CCF-E84692DB8287}" dt="2020-06-07T14:07:32.749" v="5"/>
          <ac:spMkLst>
            <pc:docMk/>
            <pc:sldMk cId="3989963091" sldId="301"/>
            <ac:spMk id="80" creationId="{9D0BEF3D-95FE-440A-806E-67B75620B7F0}"/>
          </ac:spMkLst>
        </pc:spChg>
        <pc:spChg chg="mod">
          <ac:chgData name="Majeda Al Hermi" userId="ebe551ee1b006974" providerId="LiveId" clId="{9A2E8018-DFC0-4587-8CCF-E84692DB8287}" dt="2020-06-07T14:07:32.749" v="5"/>
          <ac:spMkLst>
            <pc:docMk/>
            <pc:sldMk cId="3989963091" sldId="301"/>
            <ac:spMk id="81" creationId="{9FC14DE7-D75B-4962-A99E-446B3193B9B1}"/>
          </ac:spMkLst>
        </pc:spChg>
        <pc:spChg chg="mod">
          <ac:chgData name="Majeda Al Hermi" userId="ebe551ee1b006974" providerId="LiveId" clId="{9A2E8018-DFC0-4587-8CCF-E84692DB8287}" dt="2020-06-07T14:07:32.749" v="5"/>
          <ac:spMkLst>
            <pc:docMk/>
            <pc:sldMk cId="3989963091" sldId="301"/>
            <ac:spMk id="82" creationId="{8B73059A-2D45-4C24-95CC-B1EE727DF4B6}"/>
          </ac:spMkLst>
        </pc:spChg>
        <pc:spChg chg="mod">
          <ac:chgData name="Majeda Al Hermi" userId="ebe551ee1b006974" providerId="LiveId" clId="{9A2E8018-DFC0-4587-8CCF-E84692DB8287}" dt="2020-06-07T14:07:32.749" v="5"/>
          <ac:spMkLst>
            <pc:docMk/>
            <pc:sldMk cId="3989963091" sldId="301"/>
            <ac:spMk id="83" creationId="{2B668111-7DAB-431B-949C-6E83CC6DA8A7}"/>
          </ac:spMkLst>
        </pc:spChg>
        <pc:spChg chg="mod">
          <ac:chgData name="Majeda Al Hermi" userId="ebe551ee1b006974" providerId="LiveId" clId="{9A2E8018-DFC0-4587-8CCF-E84692DB8287}" dt="2020-06-07T14:07:32.749" v="5"/>
          <ac:spMkLst>
            <pc:docMk/>
            <pc:sldMk cId="3989963091" sldId="301"/>
            <ac:spMk id="84" creationId="{BBB44DDC-CE35-4A0D-B404-878C7687F46C}"/>
          </ac:spMkLst>
        </pc:spChg>
        <pc:spChg chg="mod">
          <ac:chgData name="Majeda Al Hermi" userId="ebe551ee1b006974" providerId="LiveId" clId="{9A2E8018-DFC0-4587-8CCF-E84692DB8287}" dt="2020-06-07T14:07:32.749" v="5"/>
          <ac:spMkLst>
            <pc:docMk/>
            <pc:sldMk cId="3989963091" sldId="301"/>
            <ac:spMk id="85" creationId="{4622B8E5-FC58-488B-BBFD-BD5345ECBC5D}"/>
          </ac:spMkLst>
        </pc:spChg>
        <pc:spChg chg="mod">
          <ac:chgData name="Majeda Al Hermi" userId="ebe551ee1b006974" providerId="LiveId" clId="{9A2E8018-DFC0-4587-8CCF-E84692DB8287}" dt="2020-06-07T14:07:32.749" v="5"/>
          <ac:spMkLst>
            <pc:docMk/>
            <pc:sldMk cId="3989963091" sldId="301"/>
            <ac:spMk id="86" creationId="{24C041D8-B75D-489F-8D6C-47FAA9526918}"/>
          </ac:spMkLst>
        </pc:spChg>
        <pc:spChg chg="mod">
          <ac:chgData name="Majeda Al Hermi" userId="ebe551ee1b006974" providerId="LiveId" clId="{9A2E8018-DFC0-4587-8CCF-E84692DB8287}" dt="2020-06-07T14:07:32.749" v="5"/>
          <ac:spMkLst>
            <pc:docMk/>
            <pc:sldMk cId="3989963091" sldId="301"/>
            <ac:spMk id="87" creationId="{75314A88-8372-4A80-85DB-03116B82D407}"/>
          </ac:spMkLst>
        </pc:spChg>
        <pc:spChg chg="mod">
          <ac:chgData name="Majeda Al Hermi" userId="ebe551ee1b006974" providerId="LiveId" clId="{9A2E8018-DFC0-4587-8CCF-E84692DB8287}" dt="2020-06-07T14:07:32.749" v="5"/>
          <ac:spMkLst>
            <pc:docMk/>
            <pc:sldMk cId="3989963091" sldId="301"/>
            <ac:spMk id="88" creationId="{E82E6F8B-4B9B-4E19-8EAD-A21AFBE25D97}"/>
          </ac:spMkLst>
        </pc:spChg>
        <pc:spChg chg="mod">
          <ac:chgData name="Majeda Al Hermi" userId="ebe551ee1b006974" providerId="LiveId" clId="{9A2E8018-DFC0-4587-8CCF-E84692DB8287}" dt="2020-06-07T14:07:32.749" v="5"/>
          <ac:spMkLst>
            <pc:docMk/>
            <pc:sldMk cId="3989963091" sldId="301"/>
            <ac:spMk id="89" creationId="{5AFFC361-A0E9-4E6C-95BB-6AA76364C82C}"/>
          </ac:spMkLst>
        </pc:spChg>
        <pc:spChg chg="mod">
          <ac:chgData name="Majeda Al Hermi" userId="ebe551ee1b006974" providerId="LiveId" clId="{9A2E8018-DFC0-4587-8CCF-E84692DB8287}" dt="2020-06-07T14:07:32.749" v="5"/>
          <ac:spMkLst>
            <pc:docMk/>
            <pc:sldMk cId="3989963091" sldId="301"/>
            <ac:spMk id="90" creationId="{586AF11B-35D7-49DE-9349-FB7FB4A6D9F7}"/>
          </ac:spMkLst>
        </pc:spChg>
        <pc:spChg chg="mod">
          <ac:chgData name="Majeda Al Hermi" userId="ebe551ee1b006974" providerId="LiveId" clId="{9A2E8018-DFC0-4587-8CCF-E84692DB8287}" dt="2020-06-07T14:07:32.749" v="5"/>
          <ac:spMkLst>
            <pc:docMk/>
            <pc:sldMk cId="3989963091" sldId="301"/>
            <ac:spMk id="91" creationId="{B02D7940-9464-4540-BD40-61D60004B55B}"/>
          </ac:spMkLst>
        </pc:spChg>
        <pc:spChg chg="mod">
          <ac:chgData name="Majeda Al Hermi" userId="ebe551ee1b006974" providerId="LiveId" clId="{9A2E8018-DFC0-4587-8CCF-E84692DB8287}" dt="2020-06-07T14:07:32.749" v="5"/>
          <ac:spMkLst>
            <pc:docMk/>
            <pc:sldMk cId="3989963091" sldId="301"/>
            <ac:spMk id="92" creationId="{17F7A532-6239-4B46-92E0-E14CD9977483}"/>
          </ac:spMkLst>
        </pc:spChg>
        <pc:spChg chg="add del mod">
          <ac:chgData name="Majeda Al Hermi" userId="ebe551ee1b006974" providerId="LiveId" clId="{9A2E8018-DFC0-4587-8CCF-E84692DB8287}" dt="2020-06-15T13:18:05.258" v="835" actId="478"/>
          <ac:spMkLst>
            <pc:docMk/>
            <pc:sldMk cId="3989963091" sldId="301"/>
            <ac:spMk id="93" creationId="{713B41C6-2A94-4919-A5BE-D31E9A6D8AFE}"/>
          </ac:spMkLst>
        </pc:spChg>
        <pc:spChg chg="add del mod">
          <ac:chgData name="Majeda Al Hermi" userId="ebe551ee1b006974" providerId="LiveId" clId="{9A2E8018-DFC0-4587-8CCF-E84692DB8287}" dt="2020-06-15T13:18:05.258" v="835" actId="478"/>
          <ac:spMkLst>
            <pc:docMk/>
            <pc:sldMk cId="3989963091" sldId="301"/>
            <ac:spMk id="94" creationId="{33E534BA-A3D7-4BFA-8C61-7AFC18E01B05}"/>
          </ac:spMkLst>
        </pc:spChg>
        <pc:spChg chg="add del mod">
          <ac:chgData name="Majeda Al Hermi" userId="ebe551ee1b006974" providerId="LiveId" clId="{9A2E8018-DFC0-4587-8CCF-E84692DB8287}" dt="2020-06-15T13:18:05.258" v="835" actId="478"/>
          <ac:spMkLst>
            <pc:docMk/>
            <pc:sldMk cId="3989963091" sldId="301"/>
            <ac:spMk id="95" creationId="{A54B0707-AB10-498E-8B28-2457C5DFD28A}"/>
          </ac:spMkLst>
        </pc:spChg>
        <pc:spChg chg="add del mod">
          <ac:chgData name="Majeda Al Hermi" userId="ebe551ee1b006974" providerId="LiveId" clId="{9A2E8018-DFC0-4587-8CCF-E84692DB8287}" dt="2020-06-15T13:18:05.258" v="835" actId="478"/>
          <ac:spMkLst>
            <pc:docMk/>
            <pc:sldMk cId="3989963091" sldId="301"/>
            <ac:spMk id="96" creationId="{234C799A-9C03-499D-9373-AC734262061B}"/>
          </ac:spMkLst>
        </pc:spChg>
        <pc:spChg chg="add del mod">
          <ac:chgData name="Majeda Al Hermi" userId="ebe551ee1b006974" providerId="LiveId" clId="{9A2E8018-DFC0-4587-8CCF-E84692DB8287}" dt="2020-06-15T13:18:05.258" v="835" actId="478"/>
          <ac:spMkLst>
            <pc:docMk/>
            <pc:sldMk cId="3989963091" sldId="301"/>
            <ac:spMk id="97" creationId="{69F4CC97-BD6A-4BD2-98C6-640415CE76E8}"/>
          </ac:spMkLst>
        </pc:spChg>
        <pc:spChg chg="add del mod">
          <ac:chgData name="Majeda Al Hermi" userId="ebe551ee1b006974" providerId="LiveId" clId="{9A2E8018-DFC0-4587-8CCF-E84692DB8287}" dt="2020-06-15T13:18:05.258" v="835" actId="478"/>
          <ac:spMkLst>
            <pc:docMk/>
            <pc:sldMk cId="3989963091" sldId="301"/>
            <ac:spMk id="98" creationId="{FD76DC87-2CE3-4E2F-A43B-E2F1D61CB5EE}"/>
          </ac:spMkLst>
        </pc:spChg>
        <pc:spChg chg="add mod">
          <ac:chgData name="Majeda Al Hermi" userId="ebe551ee1b006974" providerId="LiveId" clId="{9A2E8018-DFC0-4587-8CCF-E84692DB8287}" dt="2020-06-15T15:32:37.665" v="1310"/>
          <ac:spMkLst>
            <pc:docMk/>
            <pc:sldMk cId="3989963091" sldId="301"/>
            <ac:spMk id="99" creationId="{6691A0BB-58A9-48BF-B8B7-AC4C0127C801}"/>
          </ac:spMkLst>
        </pc:spChg>
        <pc:spChg chg="mod">
          <ac:chgData name="Majeda Al Hermi" userId="ebe551ee1b006974" providerId="LiveId" clId="{9A2E8018-DFC0-4587-8CCF-E84692DB8287}" dt="2020-06-07T15:30:24.704" v="27"/>
          <ac:spMkLst>
            <pc:docMk/>
            <pc:sldMk cId="3989963091" sldId="301"/>
            <ac:spMk id="100" creationId="{F63B258E-336D-434C-9D43-E15831DA9BA0}"/>
          </ac:spMkLst>
        </pc:spChg>
        <pc:spChg chg="mod">
          <ac:chgData name="Majeda Al Hermi" userId="ebe551ee1b006974" providerId="LiveId" clId="{9A2E8018-DFC0-4587-8CCF-E84692DB8287}" dt="2020-06-07T15:30:24.704" v="27"/>
          <ac:spMkLst>
            <pc:docMk/>
            <pc:sldMk cId="3989963091" sldId="301"/>
            <ac:spMk id="101" creationId="{D6448F1F-B79B-4B06-9A77-E8A5D1DE4089}"/>
          </ac:spMkLst>
        </pc:spChg>
        <pc:spChg chg="mod">
          <ac:chgData name="Majeda Al Hermi" userId="ebe551ee1b006974" providerId="LiveId" clId="{9A2E8018-DFC0-4587-8CCF-E84692DB8287}" dt="2020-06-15T15:32:37.665" v="1310"/>
          <ac:spMkLst>
            <pc:docMk/>
            <pc:sldMk cId="3989963091" sldId="301"/>
            <ac:spMk id="101" creationId="{DFA238AA-98D4-4B48-926E-DB12EA33921E}"/>
          </ac:spMkLst>
        </pc:spChg>
        <pc:spChg chg="mod">
          <ac:chgData name="Majeda Al Hermi" userId="ebe551ee1b006974" providerId="LiveId" clId="{9A2E8018-DFC0-4587-8CCF-E84692DB8287}" dt="2020-06-15T15:32:37.665" v="1310"/>
          <ac:spMkLst>
            <pc:docMk/>
            <pc:sldMk cId="3989963091" sldId="301"/>
            <ac:spMk id="102" creationId="{88073425-9974-4BE2-A2D4-EB3DFC7F9217}"/>
          </ac:spMkLst>
        </pc:spChg>
        <pc:spChg chg="mod">
          <ac:chgData name="Majeda Al Hermi" userId="ebe551ee1b006974" providerId="LiveId" clId="{9A2E8018-DFC0-4587-8CCF-E84692DB8287}" dt="2020-06-07T15:30:24.704" v="27"/>
          <ac:spMkLst>
            <pc:docMk/>
            <pc:sldMk cId="3989963091" sldId="301"/>
            <ac:spMk id="103" creationId="{0EF7F7E9-A5BA-49D1-B7A5-418BD87149FD}"/>
          </ac:spMkLst>
        </pc:spChg>
        <pc:spChg chg="mod">
          <ac:chgData name="Majeda Al Hermi" userId="ebe551ee1b006974" providerId="LiveId" clId="{9A2E8018-DFC0-4587-8CCF-E84692DB8287}" dt="2020-06-15T15:32:37.665" v="1310"/>
          <ac:spMkLst>
            <pc:docMk/>
            <pc:sldMk cId="3989963091" sldId="301"/>
            <ac:spMk id="103" creationId="{9FA47D7D-40C1-4FC5-A9BB-60F261D7095B}"/>
          </ac:spMkLst>
        </pc:spChg>
        <pc:spChg chg="mod">
          <ac:chgData name="Majeda Al Hermi" userId="ebe551ee1b006974" providerId="LiveId" clId="{9A2E8018-DFC0-4587-8CCF-E84692DB8287}" dt="2020-06-07T15:30:24.704" v="27"/>
          <ac:spMkLst>
            <pc:docMk/>
            <pc:sldMk cId="3989963091" sldId="301"/>
            <ac:spMk id="104" creationId="{6391B694-CDF4-4B7E-9FD8-895050AE112C}"/>
          </ac:spMkLst>
        </pc:spChg>
        <pc:spChg chg="mod">
          <ac:chgData name="Majeda Al Hermi" userId="ebe551ee1b006974" providerId="LiveId" clId="{9A2E8018-DFC0-4587-8CCF-E84692DB8287}" dt="2020-06-15T15:32:37.665" v="1310"/>
          <ac:spMkLst>
            <pc:docMk/>
            <pc:sldMk cId="3989963091" sldId="301"/>
            <ac:spMk id="104" creationId="{931A1DA5-6033-4190-AD67-D67E8F19BB70}"/>
          </ac:spMkLst>
        </pc:spChg>
        <pc:spChg chg="mod">
          <ac:chgData name="Majeda Al Hermi" userId="ebe551ee1b006974" providerId="LiveId" clId="{9A2E8018-DFC0-4587-8CCF-E84692DB8287}" dt="2020-06-15T15:32:37.665" v="1310"/>
          <ac:spMkLst>
            <pc:docMk/>
            <pc:sldMk cId="3989963091" sldId="301"/>
            <ac:spMk id="105" creationId="{2E8B1C22-8BC8-4D82-A2B0-BDF080B87CE2}"/>
          </ac:spMkLst>
        </pc:spChg>
        <pc:spChg chg="mod">
          <ac:chgData name="Majeda Al Hermi" userId="ebe551ee1b006974" providerId="LiveId" clId="{9A2E8018-DFC0-4587-8CCF-E84692DB8287}" dt="2020-06-07T15:30:24.704" v="27"/>
          <ac:spMkLst>
            <pc:docMk/>
            <pc:sldMk cId="3989963091" sldId="301"/>
            <ac:spMk id="106" creationId="{37D77280-C7CD-47C6-8A32-468C673F3012}"/>
          </ac:spMkLst>
        </pc:spChg>
        <pc:spChg chg="mod">
          <ac:chgData name="Majeda Al Hermi" userId="ebe551ee1b006974" providerId="LiveId" clId="{9A2E8018-DFC0-4587-8CCF-E84692DB8287}" dt="2020-06-15T15:32:37.665" v="1310"/>
          <ac:spMkLst>
            <pc:docMk/>
            <pc:sldMk cId="3989963091" sldId="301"/>
            <ac:spMk id="106" creationId="{EFA60C6F-A192-4902-960F-E90E75C4D738}"/>
          </ac:spMkLst>
        </pc:spChg>
        <pc:spChg chg="mod">
          <ac:chgData name="Majeda Al Hermi" userId="ebe551ee1b006974" providerId="LiveId" clId="{9A2E8018-DFC0-4587-8CCF-E84692DB8287}" dt="2020-06-07T15:30:24.704" v="27"/>
          <ac:spMkLst>
            <pc:docMk/>
            <pc:sldMk cId="3989963091" sldId="301"/>
            <ac:spMk id="107" creationId="{11FA7521-EE0D-4AAC-B492-61F35B152397}"/>
          </ac:spMkLst>
        </pc:spChg>
        <pc:spChg chg="mod">
          <ac:chgData name="Majeda Al Hermi" userId="ebe551ee1b006974" providerId="LiveId" clId="{9A2E8018-DFC0-4587-8CCF-E84692DB8287}" dt="2020-06-15T15:32:37.665" v="1310"/>
          <ac:spMkLst>
            <pc:docMk/>
            <pc:sldMk cId="3989963091" sldId="301"/>
            <ac:spMk id="107" creationId="{F68F38CD-62A0-4E3B-8B3F-6DBAFF295534}"/>
          </ac:spMkLst>
        </pc:spChg>
        <pc:spChg chg="mod">
          <ac:chgData name="Majeda Al Hermi" userId="ebe551ee1b006974" providerId="LiveId" clId="{9A2E8018-DFC0-4587-8CCF-E84692DB8287}" dt="2020-06-15T15:32:37.665" v="1310"/>
          <ac:spMkLst>
            <pc:docMk/>
            <pc:sldMk cId="3989963091" sldId="301"/>
            <ac:spMk id="108" creationId="{A11423D3-9386-4791-A751-AF3A092A6EB4}"/>
          </ac:spMkLst>
        </pc:spChg>
        <pc:spChg chg="mod">
          <ac:chgData name="Majeda Al Hermi" userId="ebe551ee1b006974" providerId="LiveId" clId="{9A2E8018-DFC0-4587-8CCF-E84692DB8287}" dt="2020-06-15T15:32:37.665" v="1310"/>
          <ac:spMkLst>
            <pc:docMk/>
            <pc:sldMk cId="3989963091" sldId="301"/>
            <ac:spMk id="109" creationId="{4851C074-9A15-44D3-B619-098B263C0444}"/>
          </ac:spMkLst>
        </pc:spChg>
        <pc:spChg chg="mod">
          <ac:chgData name="Majeda Al Hermi" userId="ebe551ee1b006974" providerId="LiveId" clId="{9A2E8018-DFC0-4587-8CCF-E84692DB8287}" dt="2020-06-07T15:30:24.704" v="27"/>
          <ac:spMkLst>
            <pc:docMk/>
            <pc:sldMk cId="3989963091" sldId="301"/>
            <ac:spMk id="109" creationId="{BBD8AB53-9426-4F91-B738-F0D5E6B1521F}"/>
          </ac:spMkLst>
        </pc:spChg>
        <pc:spChg chg="mod">
          <ac:chgData name="Majeda Al Hermi" userId="ebe551ee1b006974" providerId="LiveId" clId="{9A2E8018-DFC0-4587-8CCF-E84692DB8287}" dt="2020-06-15T15:32:37.665" v="1310"/>
          <ac:spMkLst>
            <pc:docMk/>
            <pc:sldMk cId="3989963091" sldId="301"/>
            <ac:spMk id="110" creationId="{B82101C1-B98C-4829-8388-B428C012BF74}"/>
          </ac:spMkLst>
        </pc:spChg>
        <pc:spChg chg="mod">
          <ac:chgData name="Majeda Al Hermi" userId="ebe551ee1b006974" providerId="LiveId" clId="{9A2E8018-DFC0-4587-8CCF-E84692DB8287}" dt="2020-06-07T15:30:24.704" v="27"/>
          <ac:spMkLst>
            <pc:docMk/>
            <pc:sldMk cId="3989963091" sldId="301"/>
            <ac:spMk id="110" creationId="{F3ED94A3-1123-4AEB-82E7-9F3A633E1101}"/>
          </ac:spMkLst>
        </pc:spChg>
        <pc:spChg chg="mod">
          <ac:chgData name="Majeda Al Hermi" userId="ebe551ee1b006974" providerId="LiveId" clId="{9A2E8018-DFC0-4587-8CCF-E84692DB8287}" dt="2020-06-15T15:32:37.665" v="1310"/>
          <ac:spMkLst>
            <pc:docMk/>
            <pc:sldMk cId="3989963091" sldId="301"/>
            <ac:spMk id="111" creationId="{569EAEA8-06BD-468A-BA24-D56476D5AAF6}"/>
          </ac:spMkLst>
        </pc:spChg>
        <pc:spChg chg="mod">
          <ac:chgData name="Majeda Al Hermi" userId="ebe551ee1b006974" providerId="LiveId" clId="{9A2E8018-DFC0-4587-8CCF-E84692DB8287}" dt="2020-06-15T15:32:37.665" v="1310"/>
          <ac:spMkLst>
            <pc:docMk/>
            <pc:sldMk cId="3989963091" sldId="301"/>
            <ac:spMk id="112" creationId="{078EA8D3-A9D9-4116-BC88-017FBC7D1611}"/>
          </ac:spMkLst>
        </pc:spChg>
        <pc:spChg chg="mod">
          <ac:chgData name="Majeda Al Hermi" userId="ebe551ee1b006974" providerId="LiveId" clId="{9A2E8018-DFC0-4587-8CCF-E84692DB8287}" dt="2020-06-07T15:30:24.704" v="27"/>
          <ac:spMkLst>
            <pc:docMk/>
            <pc:sldMk cId="3989963091" sldId="301"/>
            <ac:spMk id="112" creationId="{18861B0E-FC4E-4011-B3DD-E5D3EE3CC135}"/>
          </ac:spMkLst>
        </pc:spChg>
        <pc:spChg chg="mod">
          <ac:chgData name="Majeda Al Hermi" userId="ebe551ee1b006974" providerId="LiveId" clId="{9A2E8018-DFC0-4587-8CCF-E84692DB8287}" dt="2020-06-07T15:30:24.704" v="27"/>
          <ac:spMkLst>
            <pc:docMk/>
            <pc:sldMk cId="3989963091" sldId="301"/>
            <ac:spMk id="113" creationId="{775C7208-45F3-4F4B-B7B2-8870E3B5B3F0}"/>
          </ac:spMkLst>
        </pc:spChg>
        <pc:spChg chg="mod">
          <ac:chgData name="Majeda Al Hermi" userId="ebe551ee1b006974" providerId="LiveId" clId="{9A2E8018-DFC0-4587-8CCF-E84692DB8287}" dt="2020-06-15T15:32:37.665" v="1310"/>
          <ac:spMkLst>
            <pc:docMk/>
            <pc:sldMk cId="3989963091" sldId="301"/>
            <ac:spMk id="113" creationId="{E8A85BFC-65A4-4D31-A7FE-A81D3A754CB8}"/>
          </ac:spMkLst>
        </pc:spChg>
        <pc:spChg chg="mod">
          <ac:chgData name="Majeda Al Hermi" userId="ebe551ee1b006974" providerId="LiveId" clId="{9A2E8018-DFC0-4587-8CCF-E84692DB8287}" dt="2020-06-15T15:32:37.665" v="1310"/>
          <ac:spMkLst>
            <pc:docMk/>
            <pc:sldMk cId="3989963091" sldId="301"/>
            <ac:spMk id="114" creationId="{C4FC6CE8-8FAA-419F-A029-ACE2C12CFCB3}"/>
          </ac:spMkLst>
        </pc:spChg>
        <pc:spChg chg="mod">
          <ac:chgData name="Majeda Al Hermi" userId="ebe551ee1b006974" providerId="LiveId" clId="{9A2E8018-DFC0-4587-8CCF-E84692DB8287}" dt="2020-06-15T15:32:37.665" v="1310"/>
          <ac:spMkLst>
            <pc:docMk/>
            <pc:sldMk cId="3989963091" sldId="301"/>
            <ac:spMk id="115" creationId="{18CA1C14-F4E5-4BAA-891B-1A350150E2E0}"/>
          </ac:spMkLst>
        </pc:spChg>
        <pc:spChg chg="mod">
          <ac:chgData name="Majeda Al Hermi" userId="ebe551ee1b006974" providerId="LiveId" clId="{9A2E8018-DFC0-4587-8CCF-E84692DB8287}" dt="2020-06-07T15:30:24.704" v="27"/>
          <ac:spMkLst>
            <pc:docMk/>
            <pc:sldMk cId="3989963091" sldId="301"/>
            <ac:spMk id="115" creationId="{C9CFA479-8546-4402-A9C8-6782628E4576}"/>
          </ac:spMkLst>
        </pc:spChg>
        <pc:spChg chg="mod">
          <ac:chgData name="Majeda Al Hermi" userId="ebe551ee1b006974" providerId="LiveId" clId="{9A2E8018-DFC0-4587-8CCF-E84692DB8287}" dt="2020-06-07T15:30:24.704" v="27"/>
          <ac:spMkLst>
            <pc:docMk/>
            <pc:sldMk cId="3989963091" sldId="301"/>
            <ac:spMk id="116" creationId="{29F93E0A-B5A8-4C04-BF48-A0C73CADFB93}"/>
          </ac:spMkLst>
        </pc:spChg>
        <pc:spChg chg="mod">
          <ac:chgData name="Majeda Al Hermi" userId="ebe551ee1b006974" providerId="LiveId" clId="{9A2E8018-DFC0-4587-8CCF-E84692DB8287}" dt="2020-06-15T15:32:37.665" v="1310"/>
          <ac:spMkLst>
            <pc:docMk/>
            <pc:sldMk cId="3989963091" sldId="301"/>
            <ac:spMk id="116" creationId="{C9D77350-8B40-434B-A442-24485987DB84}"/>
          </ac:spMkLst>
        </pc:spChg>
        <pc:spChg chg="mod">
          <ac:chgData name="Majeda Al Hermi" userId="ebe551ee1b006974" providerId="LiveId" clId="{9A2E8018-DFC0-4587-8CCF-E84692DB8287}" dt="2020-06-15T15:32:37.665" v="1310"/>
          <ac:spMkLst>
            <pc:docMk/>
            <pc:sldMk cId="3989963091" sldId="301"/>
            <ac:spMk id="117" creationId="{342683E0-B17F-4943-B67E-B5FCDBBE2ABD}"/>
          </ac:spMkLst>
        </pc:spChg>
        <pc:spChg chg="mod">
          <ac:chgData name="Majeda Al Hermi" userId="ebe551ee1b006974" providerId="LiveId" clId="{9A2E8018-DFC0-4587-8CCF-E84692DB8287}" dt="2020-06-15T15:32:37.665" v="1310"/>
          <ac:spMkLst>
            <pc:docMk/>
            <pc:sldMk cId="3989963091" sldId="301"/>
            <ac:spMk id="118" creationId="{220B1B58-AA92-4BE6-82B9-B6BBFCCFF360}"/>
          </ac:spMkLst>
        </pc:spChg>
        <pc:spChg chg="mod">
          <ac:chgData name="Majeda Al Hermi" userId="ebe551ee1b006974" providerId="LiveId" clId="{9A2E8018-DFC0-4587-8CCF-E84692DB8287}" dt="2020-06-15T15:32:37.665" v="1310"/>
          <ac:spMkLst>
            <pc:docMk/>
            <pc:sldMk cId="3989963091" sldId="301"/>
            <ac:spMk id="119" creationId="{1034D028-3E86-4F1D-8CE5-BD472D86425C}"/>
          </ac:spMkLst>
        </pc:spChg>
        <pc:spChg chg="mod">
          <ac:chgData name="Majeda Al Hermi" userId="ebe551ee1b006974" providerId="LiveId" clId="{9A2E8018-DFC0-4587-8CCF-E84692DB8287}" dt="2020-06-15T15:32:37.665" v="1310"/>
          <ac:spMkLst>
            <pc:docMk/>
            <pc:sldMk cId="3989963091" sldId="301"/>
            <ac:spMk id="120" creationId="{78566422-57FA-483D-B1C0-A698B448B369}"/>
          </ac:spMkLst>
        </pc:spChg>
        <pc:spChg chg="mod">
          <ac:chgData name="Majeda Al Hermi" userId="ebe551ee1b006974" providerId="LiveId" clId="{9A2E8018-DFC0-4587-8CCF-E84692DB8287}" dt="2020-06-15T15:32:37.665" v="1310"/>
          <ac:spMkLst>
            <pc:docMk/>
            <pc:sldMk cId="3989963091" sldId="301"/>
            <ac:spMk id="121" creationId="{6BD41543-6CD9-40C6-B2A7-FF2D3F1DD497}"/>
          </ac:spMkLst>
        </pc:spChg>
        <pc:spChg chg="mod">
          <ac:chgData name="Majeda Al Hermi" userId="ebe551ee1b006974" providerId="LiveId" clId="{9A2E8018-DFC0-4587-8CCF-E84692DB8287}" dt="2020-06-15T15:32:37.665" v="1310"/>
          <ac:spMkLst>
            <pc:docMk/>
            <pc:sldMk cId="3989963091" sldId="301"/>
            <ac:spMk id="122" creationId="{3AE76E54-52C4-4AFA-80DA-429BCCAC8F42}"/>
          </ac:spMkLst>
        </pc:spChg>
        <pc:spChg chg="mod">
          <ac:chgData name="Majeda Al Hermi" userId="ebe551ee1b006974" providerId="LiveId" clId="{9A2E8018-DFC0-4587-8CCF-E84692DB8287}" dt="2020-06-15T15:32:37.665" v="1310"/>
          <ac:spMkLst>
            <pc:docMk/>
            <pc:sldMk cId="3989963091" sldId="301"/>
            <ac:spMk id="123" creationId="{24FDC53E-6F5B-4B28-B902-12453A9EBD9E}"/>
          </ac:spMkLst>
        </pc:spChg>
        <pc:spChg chg="add mod">
          <ac:chgData name="Majeda Al Hermi" userId="ebe551ee1b006974" providerId="LiveId" clId="{9A2E8018-DFC0-4587-8CCF-E84692DB8287}" dt="2020-06-15T16:24:17.121" v="2777"/>
          <ac:spMkLst>
            <pc:docMk/>
            <pc:sldMk cId="3989963091" sldId="301"/>
            <ac:spMk id="124" creationId="{0F8F37E4-C829-410A-99B7-0F756E4A27C9}"/>
          </ac:spMkLst>
        </pc:spChg>
        <pc:spChg chg="add mod">
          <ac:chgData name="Majeda Al Hermi" userId="ebe551ee1b006974" providerId="LiveId" clId="{9A2E8018-DFC0-4587-8CCF-E84692DB8287}" dt="2020-06-15T16:24:17.121" v="2777"/>
          <ac:spMkLst>
            <pc:docMk/>
            <pc:sldMk cId="3989963091" sldId="301"/>
            <ac:spMk id="125" creationId="{AC08B07E-BE67-4103-8B15-D93B38E79830}"/>
          </ac:spMkLst>
        </pc:spChg>
        <pc:spChg chg="add mod">
          <ac:chgData name="Majeda Al Hermi" userId="ebe551ee1b006974" providerId="LiveId" clId="{9A2E8018-DFC0-4587-8CCF-E84692DB8287}" dt="2020-06-15T16:24:17.121" v="2777"/>
          <ac:spMkLst>
            <pc:docMk/>
            <pc:sldMk cId="3989963091" sldId="301"/>
            <ac:spMk id="126" creationId="{B35B2D3F-D887-4557-B17E-92F47614413B}"/>
          </ac:spMkLst>
        </pc:spChg>
        <pc:spChg chg="add mod">
          <ac:chgData name="Majeda Al Hermi" userId="ebe551ee1b006974" providerId="LiveId" clId="{9A2E8018-DFC0-4587-8CCF-E84692DB8287}" dt="2020-06-15T16:24:17.121" v="2777"/>
          <ac:spMkLst>
            <pc:docMk/>
            <pc:sldMk cId="3989963091" sldId="301"/>
            <ac:spMk id="127" creationId="{43D54C00-105B-4008-86B3-375BEA15DAA0}"/>
          </ac:spMkLst>
        </pc:spChg>
        <pc:spChg chg="add mod">
          <ac:chgData name="Majeda Al Hermi" userId="ebe551ee1b006974" providerId="LiveId" clId="{9A2E8018-DFC0-4587-8CCF-E84692DB8287}" dt="2020-06-15T16:24:17.121" v="2777"/>
          <ac:spMkLst>
            <pc:docMk/>
            <pc:sldMk cId="3989963091" sldId="301"/>
            <ac:spMk id="128" creationId="{E1B8A544-8638-4171-AAC1-0BE0162DE693}"/>
          </ac:spMkLst>
        </pc:spChg>
        <pc:grpChg chg="del">
          <ac:chgData name="Majeda Al Hermi" userId="ebe551ee1b006974" providerId="LiveId" clId="{9A2E8018-DFC0-4587-8CCF-E84692DB8287}" dt="2020-06-07T14:07:29.109" v="3" actId="478"/>
          <ac:grpSpMkLst>
            <pc:docMk/>
            <pc:sldMk cId="3989963091" sldId="301"/>
            <ac:grpSpMk id="16" creationId="{50C483AE-F0AE-4090-98C4-A6EF9369854D}"/>
          </ac:grpSpMkLst>
        </pc:grpChg>
        <pc:grpChg chg="add mod">
          <ac:chgData name="Majeda Al Hermi" userId="ebe551ee1b006974" providerId="LiveId" clId="{9A2E8018-DFC0-4587-8CCF-E84692DB8287}" dt="2020-06-15T15:19:20.415" v="1062" actId="1076"/>
          <ac:grpSpMkLst>
            <pc:docMk/>
            <pc:sldMk cId="3989963091" sldId="301"/>
            <ac:grpSpMk id="17" creationId="{7D056405-1115-4206-9EFD-DD8F84451302}"/>
          </ac:grpSpMkLst>
        </pc:grpChg>
        <pc:grpChg chg="del">
          <ac:chgData name="Majeda Al Hermi" userId="ebe551ee1b006974" providerId="LiveId" clId="{9A2E8018-DFC0-4587-8CCF-E84692DB8287}" dt="2020-06-07T14:07:10.707" v="0" actId="478"/>
          <ac:grpSpMkLst>
            <pc:docMk/>
            <pc:sldMk cId="3989963091" sldId="301"/>
            <ac:grpSpMk id="19" creationId="{C4099917-D859-42F0-B91A-D37A96162095}"/>
          </ac:grpSpMkLst>
        </pc:grpChg>
        <pc:grpChg chg="del">
          <ac:chgData name="Majeda Al Hermi" userId="ebe551ee1b006974" providerId="LiveId" clId="{9A2E8018-DFC0-4587-8CCF-E84692DB8287}" dt="2020-06-07T14:07:10.707" v="0" actId="478"/>
          <ac:grpSpMkLst>
            <pc:docMk/>
            <pc:sldMk cId="3989963091" sldId="301"/>
            <ac:grpSpMk id="25" creationId="{38E6A2FE-D28E-446B-A2D1-3CB7DE099D62}"/>
          </ac:grpSpMkLst>
        </pc:grpChg>
        <pc:grpChg chg="del">
          <ac:chgData name="Majeda Al Hermi" userId="ebe551ee1b006974" providerId="LiveId" clId="{9A2E8018-DFC0-4587-8CCF-E84692DB8287}" dt="2020-06-07T14:07:10.707" v="0" actId="478"/>
          <ac:grpSpMkLst>
            <pc:docMk/>
            <pc:sldMk cId="3989963091" sldId="301"/>
            <ac:grpSpMk id="32" creationId="{D03D6310-8A20-4034-8721-C83104C5D725}"/>
          </ac:grpSpMkLst>
        </pc:grpChg>
        <pc:grpChg chg="del">
          <ac:chgData name="Majeda Al Hermi" userId="ebe551ee1b006974" providerId="LiveId" clId="{9A2E8018-DFC0-4587-8CCF-E84692DB8287}" dt="2020-06-07T14:07:13.066" v="2" actId="478"/>
          <ac:grpSpMkLst>
            <pc:docMk/>
            <pc:sldMk cId="3989963091" sldId="301"/>
            <ac:grpSpMk id="44" creationId="{B029C05A-AD20-46C2-89FB-90D0D7E4A1A5}"/>
          </ac:grpSpMkLst>
        </pc:grpChg>
        <pc:grpChg chg="add mod">
          <ac:chgData name="Majeda Al Hermi" userId="ebe551ee1b006974" providerId="LiveId" clId="{9A2E8018-DFC0-4587-8CCF-E84692DB8287}" dt="2020-06-15T15:32:28.181" v="1308"/>
          <ac:grpSpMkLst>
            <pc:docMk/>
            <pc:sldMk cId="3989963091" sldId="301"/>
            <ac:grpSpMk id="66" creationId="{0E12FB19-27F9-4973-B534-7568B748A75B}"/>
          </ac:grpSpMkLst>
        </pc:grpChg>
        <pc:grpChg chg="add del mod">
          <ac:chgData name="Majeda Al Hermi" userId="ebe551ee1b006974" providerId="LiveId" clId="{9A2E8018-DFC0-4587-8CCF-E84692DB8287}" dt="2020-06-15T15:31:49.783" v="1299" actId="478"/>
          <ac:grpSpMkLst>
            <pc:docMk/>
            <pc:sldMk cId="3989963091" sldId="301"/>
            <ac:grpSpMk id="74" creationId="{D79F5676-A62F-4E33-A52B-A3B88ACCDC6C}"/>
          </ac:grpSpMkLst>
        </pc:grpChg>
        <pc:grpChg chg="add del mod">
          <ac:chgData name="Majeda Al Hermi" userId="ebe551ee1b006974" providerId="LiveId" clId="{9A2E8018-DFC0-4587-8CCF-E84692DB8287}" dt="2020-06-07T15:30:53.307" v="31" actId="478"/>
          <ac:grpSpMkLst>
            <pc:docMk/>
            <pc:sldMk cId="3989963091" sldId="301"/>
            <ac:grpSpMk id="99" creationId="{931A8E9E-CE06-4614-B34D-6D7B448244FB}"/>
          </ac:grpSpMkLst>
        </pc:grpChg>
        <pc:grpChg chg="add mod">
          <ac:chgData name="Majeda Al Hermi" userId="ebe551ee1b006974" providerId="LiveId" clId="{9A2E8018-DFC0-4587-8CCF-E84692DB8287}" dt="2020-06-15T15:32:37.665" v="1310"/>
          <ac:grpSpMkLst>
            <pc:docMk/>
            <pc:sldMk cId="3989963091" sldId="301"/>
            <ac:grpSpMk id="100" creationId="{230C036E-28FA-4FA3-AB4A-5CE08D4A4764}"/>
          </ac:grpSpMkLst>
        </pc:grpChg>
        <pc:grpChg chg="add del mod">
          <ac:chgData name="Majeda Al Hermi" userId="ebe551ee1b006974" providerId="LiveId" clId="{9A2E8018-DFC0-4587-8CCF-E84692DB8287}" dt="2020-06-07T15:31:36.878" v="57" actId="478"/>
          <ac:grpSpMkLst>
            <pc:docMk/>
            <pc:sldMk cId="3989963091" sldId="301"/>
            <ac:grpSpMk id="102" creationId="{E8FF8844-4ED4-4230-9B0C-2539232CC232}"/>
          </ac:grpSpMkLst>
        </pc:grpChg>
        <pc:grpChg chg="add del mod">
          <ac:chgData name="Majeda Al Hermi" userId="ebe551ee1b006974" providerId="LiveId" clId="{9A2E8018-DFC0-4587-8CCF-E84692DB8287}" dt="2020-06-07T15:31:36.878" v="57" actId="478"/>
          <ac:grpSpMkLst>
            <pc:docMk/>
            <pc:sldMk cId="3989963091" sldId="301"/>
            <ac:grpSpMk id="105" creationId="{E7FC7681-5EE6-4209-995D-C75B2D55F9F1}"/>
          </ac:grpSpMkLst>
        </pc:grpChg>
        <pc:grpChg chg="add del mod">
          <ac:chgData name="Majeda Al Hermi" userId="ebe551ee1b006974" providerId="LiveId" clId="{9A2E8018-DFC0-4587-8CCF-E84692DB8287}" dt="2020-06-07T15:31:36.878" v="57" actId="478"/>
          <ac:grpSpMkLst>
            <pc:docMk/>
            <pc:sldMk cId="3989963091" sldId="301"/>
            <ac:grpSpMk id="108" creationId="{3895E4A2-6E2B-40E5-AABB-F1BD5767A049}"/>
          </ac:grpSpMkLst>
        </pc:grpChg>
        <pc:grpChg chg="add del mod">
          <ac:chgData name="Majeda Al Hermi" userId="ebe551ee1b006974" providerId="LiveId" clId="{9A2E8018-DFC0-4587-8CCF-E84692DB8287}" dt="2020-06-07T15:31:36.878" v="57" actId="478"/>
          <ac:grpSpMkLst>
            <pc:docMk/>
            <pc:sldMk cId="3989963091" sldId="301"/>
            <ac:grpSpMk id="111" creationId="{0E974E43-7ADC-4D5B-A0D5-09CD135F38CD}"/>
          </ac:grpSpMkLst>
        </pc:grpChg>
        <pc:grpChg chg="add del mod">
          <ac:chgData name="Majeda Al Hermi" userId="ebe551ee1b006974" providerId="LiveId" clId="{9A2E8018-DFC0-4587-8CCF-E84692DB8287}" dt="2020-06-07T15:31:36.878" v="57" actId="478"/>
          <ac:grpSpMkLst>
            <pc:docMk/>
            <pc:sldMk cId="3989963091" sldId="301"/>
            <ac:grpSpMk id="114" creationId="{525BE228-D1D6-4847-95A9-2581342CA12A}"/>
          </ac:grpSpMkLst>
        </pc:grpChg>
        <pc:picChg chg="add del mod">
          <ac:chgData name="Majeda Al Hermi" userId="ebe551ee1b006974" providerId="LiveId" clId="{9A2E8018-DFC0-4587-8CCF-E84692DB8287}" dt="2020-06-15T13:08:11.042" v="621" actId="21"/>
          <ac:picMkLst>
            <pc:docMk/>
            <pc:sldMk cId="3989963091" sldId="301"/>
            <ac:picMk id="6" creationId="{4365C321-517F-4789-8C91-0C14B174D06C}"/>
          </ac:picMkLst>
        </pc:picChg>
        <pc:picChg chg="add mod modCrop">
          <ac:chgData name="Majeda Al Hermi" userId="ebe551ee1b006974" providerId="LiveId" clId="{9A2E8018-DFC0-4587-8CCF-E84692DB8287}" dt="2020-06-15T15:18:43.027" v="1052" actId="1076"/>
          <ac:picMkLst>
            <pc:docMk/>
            <pc:sldMk cId="3989963091" sldId="301"/>
            <ac:picMk id="15" creationId="{6E8C8FA7-D313-4BEE-8847-9A398EFA4A40}"/>
          </ac:picMkLst>
        </pc:picChg>
        <pc:picChg chg="add del mod">
          <ac:chgData name="Majeda Al Hermi" userId="ebe551ee1b006974" providerId="LiveId" clId="{9A2E8018-DFC0-4587-8CCF-E84692DB8287}" dt="2020-06-15T13:18:05.258" v="835" actId="478"/>
          <ac:picMkLst>
            <pc:docMk/>
            <pc:sldMk cId="3989963091" sldId="301"/>
            <ac:picMk id="2050" creationId="{4BAC1E2C-EFD6-48C7-97DD-57D0EB6B3A33}"/>
          </ac:picMkLst>
        </pc:picChg>
        <pc:picChg chg="add del mod">
          <ac:chgData name="Majeda Al Hermi" userId="ebe551ee1b006974" providerId="LiveId" clId="{9A2E8018-DFC0-4587-8CCF-E84692DB8287}" dt="2020-06-15T13:28:35.183" v="892" actId="478"/>
          <ac:picMkLst>
            <pc:docMk/>
            <pc:sldMk cId="3989963091" sldId="301"/>
            <ac:picMk id="2051" creationId="{DC7F0E86-0921-4B66-8897-4A56125F7468}"/>
          </ac:picMkLst>
        </pc:picChg>
        <pc:picChg chg="add mod">
          <ac:chgData name="Majeda Al Hermi" userId="ebe551ee1b006974" providerId="LiveId" clId="{9A2E8018-DFC0-4587-8CCF-E84692DB8287}" dt="2020-06-15T15:21:29.605" v="1102" actId="1076"/>
          <ac:picMkLst>
            <pc:docMk/>
            <pc:sldMk cId="3989963091" sldId="301"/>
            <ac:picMk id="2055" creationId="{5657BF52-6DBE-4820-9845-8A4A42614A61}"/>
          </ac:picMkLst>
        </pc:picChg>
        <pc:picChg chg="mod">
          <ac:chgData name="Majeda Al Hermi" userId="ebe551ee1b006974" providerId="LiveId" clId="{9A2E8018-DFC0-4587-8CCF-E84692DB8287}" dt="2020-06-15T15:18:47.620" v="1054" actId="1076"/>
          <ac:picMkLst>
            <pc:docMk/>
            <pc:sldMk cId="3989963091" sldId="301"/>
            <ac:picMk id="2056" creationId="{7BF5D6DE-2D95-4411-9E36-CDBF5FC39E2B}"/>
          </ac:picMkLst>
        </pc:picChg>
        <pc:picChg chg="add mod">
          <ac:chgData name="Majeda Al Hermi" userId="ebe551ee1b006974" providerId="LiveId" clId="{9A2E8018-DFC0-4587-8CCF-E84692DB8287}" dt="2020-06-15T15:19:20.415" v="1062" actId="1076"/>
          <ac:picMkLst>
            <pc:docMk/>
            <pc:sldMk cId="3989963091" sldId="301"/>
            <ac:picMk id="2058" creationId="{B0DD3DF7-7199-4E61-8570-427499173710}"/>
          </ac:picMkLst>
        </pc:picChg>
        <pc:picChg chg="add mod">
          <ac:chgData name="Majeda Al Hermi" userId="ebe551ee1b006974" providerId="LiveId" clId="{9A2E8018-DFC0-4587-8CCF-E84692DB8287}" dt="2020-06-15T15:18:57.686" v="1059" actId="14100"/>
          <ac:picMkLst>
            <pc:docMk/>
            <pc:sldMk cId="3989963091" sldId="301"/>
            <ac:picMk id="2060" creationId="{F6CCBE52-7533-4DD0-9F24-B9E1D9AE417E}"/>
          </ac:picMkLst>
        </pc:picChg>
      </pc:sldChg>
      <pc:sldChg chg="addSp delSp modSp mod modTransition">
        <pc:chgData name="Majeda Al Hermi" userId="ebe551ee1b006974" providerId="LiveId" clId="{9A2E8018-DFC0-4587-8CCF-E84692DB8287}" dt="2020-06-15T16:32:33.927" v="2847"/>
        <pc:sldMkLst>
          <pc:docMk/>
          <pc:sldMk cId="2108332364" sldId="304"/>
        </pc:sldMkLst>
        <pc:spChg chg="mod">
          <ac:chgData name="Majeda Al Hermi" userId="ebe551ee1b006974" providerId="LiveId" clId="{9A2E8018-DFC0-4587-8CCF-E84692DB8287}" dt="2020-06-10T11:50:19.299" v="349" actId="403"/>
          <ac:spMkLst>
            <pc:docMk/>
            <pc:sldMk cId="2108332364" sldId="304"/>
            <ac:spMk id="2" creationId="{DE01A0C1-89BF-41C3-8459-BA3530766340}"/>
          </ac:spMkLst>
        </pc:spChg>
        <pc:spChg chg="mod">
          <ac:chgData name="Majeda Al Hermi" userId="ebe551ee1b006974" providerId="LiveId" clId="{9A2E8018-DFC0-4587-8CCF-E84692DB8287}" dt="2020-06-10T11:50:26.297" v="355" actId="404"/>
          <ac:spMkLst>
            <pc:docMk/>
            <pc:sldMk cId="2108332364" sldId="304"/>
            <ac:spMk id="6" creationId="{02AE5749-E5C4-4C26-9300-2D18634BE789}"/>
          </ac:spMkLst>
        </pc:spChg>
        <pc:spChg chg="mod">
          <ac:chgData name="Majeda Al Hermi" userId="ebe551ee1b006974" providerId="LiveId" clId="{9A2E8018-DFC0-4587-8CCF-E84692DB8287}" dt="2020-06-10T11:50:31.484" v="357" actId="108"/>
          <ac:spMkLst>
            <pc:docMk/>
            <pc:sldMk cId="2108332364" sldId="304"/>
            <ac:spMk id="7" creationId="{F8751E26-4670-457B-92BA-31150DE842E4}"/>
          </ac:spMkLst>
        </pc:spChg>
        <pc:spChg chg="del">
          <ac:chgData name="Majeda Al Hermi" userId="ebe551ee1b006974" providerId="LiveId" clId="{9A2E8018-DFC0-4587-8CCF-E84692DB8287}" dt="2020-06-15T16:18:02.125" v="2687" actId="478"/>
          <ac:spMkLst>
            <pc:docMk/>
            <pc:sldMk cId="2108332364" sldId="304"/>
            <ac:spMk id="45" creationId="{68B5E24A-11F8-415D-A840-CB2D21FAE901}"/>
          </ac:spMkLst>
        </pc:spChg>
        <pc:spChg chg="del">
          <ac:chgData name="Majeda Al Hermi" userId="ebe551ee1b006974" providerId="LiveId" clId="{9A2E8018-DFC0-4587-8CCF-E84692DB8287}" dt="2020-06-15T16:18:02.125" v="2687" actId="478"/>
          <ac:spMkLst>
            <pc:docMk/>
            <pc:sldMk cId="2108332364" sldId="304"/>
            <ac:spMk id="46" creationId="{6738EAAB-5F38-4062-AC11-6DB047D5FC55}"/>
          </ac:spMkLst>
        </pc:spChg>
        <pc:spChg chg="del">
          <ac:chgData name="Majeda Al Hermi" userId="ebe551ee1b006974" providerId="LiveId" clId="{9A2E8018-DFC0-4587-8CCF-E84692DB8287}" dt="2020-06-15T16:18:02.125" v="2687" actId="478"/>
          <ac:spMkLst>
            <pc:docMk/>
            <pc:sldMk cId="2108332364" sldId="304"/>
            <ac:spMk id="47" creationId="{F9594C06-A694-4E36-9636-6FA4533D2BB6}"/>
          </ac:spMkLst>
        </pc:spChg>
        <pc:spChg chg="del">
          <ac:chgData name="Majeda Al Hermi" userId="ebe551ee1b006974" providerId="LiveId" clId="{9A2E8018-DFC0-4587-8CCF-E84692DB8287}" dt="2020-06-15T16:18:02.125" v="2687" actId="478"/>
          <ac:spMkLst>
            <pc:docMk/>
            <pc:sldMk cId="2108332364" sldId="304"/>
            <ac:spMk id="48" creationId="{D50F0AB1-68EB-442C-AED6-BE8140B76A08}"/>
          </ac:spMkLst>
        </pc:spChg>
        <pc:spChg chg="del">
          <ac:chgData name="Majeda Al Hermi" userId="ebe551ee1b006974" providerId="LiveId" clId="{9A2E8018-DFC0-4587-8CCF-E84692DB8287}" dt="2020-06-15T16:18:02.125" v="2687" actId="478"/>
          <ac:spMkLst>
            <pc:docMk/>
            <pc:sldMk cId="2108332364" sldId="304"/>
            <ac:spMk id="49" creationId="{396C825B-6CFD-4408-B3CC-24B1074EEDBF}"/>
          </ac:spMkLst>
        </pc:spChg>
        <pc:spChg chg="mod">
          <ac:chgData name="Majeda Al Hermi" userId="ebe551ee1b006974" providerId="LiveId" clId="{9A2E8018-DFC0-4587-8CCF-E84692DB8287}" dt="2020-06-15T16:17:54.861" v="2685"/>
          <ac:spMkLst>
            <pc:docMk/>
            <pc:sldMk cId="2108332364" sldId="304"/>
            <ac:spMk id="50" creationId="{1BC900C1-6A48-4FE1-8BD6-0F86A1CCCDE6}"/>
          </ac:spMkLst>
        </pc:spChg>
        <pc:spChg chg="add del mod">
          <ac:chgData name="Majeda Al Hermi" userId="ebe551ee1b006974" providerId="LiveId" clId="{9A2E8018-DFC0-4587-8CCF-E84692DB8287}" dt="2020-06-10T11:45:38.481" v="283" actId="478"/>
          <ac:spMkLst>
            <pc:docMk/>
            <pc:sldMk cId="2108332364" sldId="304"/>
            <ac:spMk id="66" creationId="{4641B9D2-D31D-40F8-9B2F-A825B51A4C64}"/>
          </ac:spMkLst>
        </pc:spChg>
        <pc:spChg chg="add mod">
          <ac:chgData name="Majeda Al Hermi" userId="ebe551ee1b006974" providerId="LiveId" clId="{9A2E8018-DFC0-4587-8CCF-E84692DB8287}" dt="2020-06-15T16:23:22.435" v="2764"/>
          <ac:spMkLst>
            <pc:docMk/>
            <pc:sldMk cId="2108332364" sldId="304"/>
            <ac:spMk id="66" creationId="{D8C6D24A-3ED0-4280-9187-063043E27E12}"/>
          </ac:spMkLst>
        </pc:spChg>
        <pc:spChg chg="add mod">
          <ac:chgData name="Majeda Al Hermi" userId="ebe551ee1b006974" providerId="LiveId" clId="{9A2E8018-DFC0-4587-8CCF-E84692DB8287}" dt="2020-06-10T11:46:31.859" v="298"/>
          <ac:spMkLst>
            <pc:docMk/>
            <pc:sldMk cId="2108332364" sldId="304"/>
            <ac:spMk id="67" creationId="{9884906D-B96F-46D2-9E69-ACAED18D0E61}"/>
          </ac:spMkLst>
        </pc:spChg>
        <pc:spChg chg="add mod">
          <ac:chgData name="Majeda Al Hermi" userId="ebe551ee1b006974" providerId="LiveId" clId="{9A2E8018-DFC0-4587-8CCF-E84692DB8287}" dt="2020-06-15T16:23:22.435" v="2764"/>
          <ac:spMkLst>
            <pc:docMk/>
            <pc:sldMk cId="2108332364" sldId="304"/>
            <ac:spMk id="68" creationId="{28515841-2C90-4B37-9C7A-55832EB083C7}"/>
          </ac:spMkLst>
        </pc:spChg>
        <pc:spChg chg="add mod">
          <ac:chgData name="Majeda Al Hermi" userId="ebe551ee1b006974" providerId="LiveId" clId="{9A2E8018-DFC0-4587-8CCF-E84692DB8287}" dt="2020-06-15T16:23:22.435" v="2764"/>
          <ac:spMkLst>
            <pc:docMk/>
            <pc:sldMk cId="2108332364" sldId="304"/>
            <ac:spMk id="69" creationId="{E11DD05A-B97F-499E-9FE2-E1A286AC7ABA}"/>
          </ac:spMkLst>
        </pc:spChg>
        <pc:spChg chg="add mod">
          <ac:chgData name="Majeda Al Hermi" userId="ebe551ee1b006974" providerId="LiveId" clId="{9A2E8018-DFC0-4587-8CCF-E84692DB8287}" dt="2020-06-15T16:23:22.435" v="2764"/>
          <ac:spMkLst>
            <pc:docMk/>
            <pc:sldMk cId="2108332364" sldId="304"/>
            <ac:spMk id="70" creationId="{897C6A83-AAD2-4F0D-A156-30E2FB332112}"/>
          </ac:spMkLst>
        </pc:spChg>
        <pc:spChg chg="add mod">
          <ac:chgData name="Majeda Al Hermi" userId="ebe551ee1b006974" providerId="LiveId" clId="{9A2E8018-DFC0-4587-8CCF-E84692DB8287}" dt="2020-06-15T16:23:22.435" v="2764"/>
          <ac:spMkLst>
            <pc:docMk/>
            <pc:sldMk cId="2108332364" sldId="304"/>
            <ac:spMk id="71" creationId="{D96924DD-8E40-414A-93FE-50504B4AD406}"/>
          </ac:spMkLst>
        </pc:spChg>
      </pc:sldChg>
      <pc:sldChg chg="addSp delSp modSp mod">
        <pc:chgData name="Majeda Al Hermi" userId="ebe551ee1b006974" providerId="LiveId" clId="{9A2E8018-DFC0-4587-8CCF-E84692DB8287}" dt="2020-06-15T16:34:46.388" v="2850"/>
        <pc:sldMkLst>
          <pc:docMk/>
          <pc:sldMk cId="3266119607" sldId="305"/>
        </pc:sldMkLst>
        <pc:spChg chg="del mod">
          <ac:chgData name="Majeda Al Hermi" userId="ebe551ee1b006974" providerId="LiveId" clId="{9A2E8018-DFC0-4587-8CCF-E84692DB8287}" dt="2020-06-15T13:05:47.992" v="560" actId="478"/>
          <ac:spMkLst>
            <pc:docMk/>
            <pc:sldMk cId="3266119607" sldId="305"/>
            <ac:spMk id="2" creationId="{7A0409D5-FB91-4992-89E2-4742BAD0D5DA}"/>
          </ac:spMkLst>
        </pc:spChg>
        <pc:spChg chg="mod">
          <ac:chgData name="Majeda Al Hermi" userId="ebe551ee1b006974" providerId="LiveId" clId="{9A2E8018-DFC0-4587-8CCF-E84692DB8287}" dt="2020-06-15T13:06:28.784" v="571" actId="179"/>
          <ac:spMkLst>
            <pc:docMk/>
            <pc:sldMk cId="3266119607" sldId="305"/>
            <ac:spMk id="3" creationId="{00000000-0000-0000-0000-000000000000}"/>
          </ac:spMkLst>
        </pc:spChg>
        <pc:spChg chg="del">
          <ac:chgData name="Majeda Al Hermi" userId="ebe551ee1b006974" providerId="LiveId" clId="{9A2E8018-DFC0-4587-8CCF-E84692DB8287}" dt="2020-06-15T16:19:48.294" v="2701" actId="478"/>
          <ac:spMkLst>
            <pc:docMk/>
            <pc:sldMk cId="3266119607" sldId="305"/>
            <ac:spMk id="27" creationId="{7060F6AB-2E95-4AD8-B398-9243820FF548}"/>
          </ac:spMkLst>
        </pc:spChg>
        <pc:spChg chg="del">
          <ac:chgData name="Majeda Al Hermi" userId="ebe551ee1b006974" providerId="LiveId" clId="{9A2E8018-DFC0-4587-8CCF-E84692DB8287}" dt="2020-06-15T16:19:48.294" v="2701" actId="478"/>
          <ac:spMkLst>
            <pc:docMk/>
            <pc:sldMk cId="3266119607" sldId="305"/>
            <ac:spMk id="28" creationId="{130B19B1-892D-405D-AE6F-1E35DAD1FA9D}"/>
          </ac:spMkLst>
        </pc:spChg>
        <pc:spChg chg="mod">
          <ac:chgData name="Majeda Al Hermi" userId="ebe551ee1b006974" providerId="LiveId" clId="{9A2E8018-DFC0-4587-8CCF-E84692DB8287}" dt="2020-06-15T16:34:46.388" v="2850"/>
          <ac:spMkLst>
            <pc:docMk/>
            <pc:sldMk cId="3266119607" sldId="305"/>
            <ac:spMk id="45" creationId="{00000000-0000-0000-0000-000000000000}"/>
          </ac:spMkLst>
        </pc:spChg>
        <pc:spChg chg="del">
          <ac:chgData name="Majeda Al Hermi" userId="ebe551ee1b006974" providerId="LiveId" clId="{9A2E8018-DFC0-4587-8CCF-E84692DB8287}" dt="2020-06-15T16:19:48.294" v="2701" actId="478"/>
          <ac:spMkLst>
            <pc:docMk/>
            <pc:sldMk cId="3266119607" sldId="305"/>
            <ac:spMk id="46" creationId="{7FC95EBC-B708-4CDC-8801-6B423868DF17}"/>
          </ac:spMkLst>
        </pc:spChg>
        <pc:spChg chg="del">
          <ac:chgData name="Majeda Al Hermi" userId="ebe551ee1b006974" providerId="LiveId" clId="{9A2E8018-DFC0-4587-8CCF-E84692DB8287}" dt="2020-06-15T16:19:48.294" v="2701" actId="478"/>
          <ac:spMkLst>
            <pc:docMk/>
            <pc:sldMk cId="3266119607" sldId="305"/>
            <ac:spMk id="47" creationId="{8161C838-22A7-4F93-B9D8-BE9D51FA74B2}"/>
          </ac:spMkLst>
        </pc:spChg>
        <pc:spChg chg="del">
          <ac:chgData name="Majeda Al Hermi" userId="ebe551ee1b006974" providerId="LiveId" clId="{9A2E8018-DFC0-4587-8CCF-E84692DB8287}" dt="2020-06-15T16:19:48.294" v="2701" actId="478"/>
          <ac:spMkLst>
            <pc:docMk/>
            <pc:sldMk cId="3266119607" sldId="305"/>
            <ac:spMk id="48" creationId="{2E24996D-96BF-4AE9-B3CC-437CB4F6A99E}"/>
          </ac:spMkLst>
        </pc:spChg>
        <pc:spChg chg="add del mod">
          <ac:chgData name="Majeda Al Hermi" userId="ebe551ee1b006974" providerId="LiveId" clId="{9A2E8018-DFC0-4587-8CCF-E84692DB8287}" dt="2020-06-10T11:45:57.461" v="287" actId="478"/>
          <ac:spMkLst>
            <pc:docMk/>
            <pc:sldMk cId="3266119607" sldId="305"/>
            <ac:spMk id="49" creationId="{310A628E-58C8-44DE-ACFD-3998D192556B}"/>
          </ac:spMkLst>
        </pc:spChg>
        <pc:spChg chg="add mod">
          <ac:chgData name="Majeda Al Hermi" userId="ebe551ee1b006974" providerId="LiveId" clId="{9A2E8018-DFC0-4587-8CCF-E84692DB8287}" dt="2020-06-15T16:23:54.533" v="2772"/>
          <ac:spMkLst>
            <pc:docMk/>
            <pc:sldMk cId="3266119607" sldId="305"/>
            <ac:spMk id="49" creationId="{B889E197-730B-40D8-8611-714AB8F08908}"/>
          </ac:spMkLst>
        </pc:spChg>
        <pc:spChg chg="add mod">
          <ac:chgData name="Majeda Al Hermi" userId="ebe551ee1b006974" providerId="LiveId" clId="{9A2E8018-DFC0-4587-8CCF-E84692DB8287}" dt="2020-06-10T11:46:46.434" v="304"/>
          <ac:spMkLst>
            <pc:docMk/>
            <pc:sldMk cId="3266119607" sldId="305"/>
            <ac:spMk id="50" creationId="{903EFDA8-D526-4B9C-B852-37945D0C4B78}"/>
          </ac:spMkLst>
        </pc:spChg>
        <pc:spChg chg="add mod">
          <ac:chgData name="Majeda Al Hermi" userId="ebe551ee1b006974" providerId="LiveId" clId="{9A2E8018-DFC0-4587-8CCF-E84692DB8287}" dt="2020-06-15T16:23:54.533" v="2772"/>
          <ac:spMkLst>
            <pc:docMk/>
            <pc:sldMk cId="3266119607" sldId="305"/>
            <ac:spMk id="51" creationId="{CB181FD5-EB5E-48D0-A8F2-8BE6C8031319}"/>
          </ac:spMkLst>
        </pc:spChg>
        <pc:spChg chg="add mod">
          <ac:chgData name="Majeda Al Hermi" userId="ebe551ee1b006974" providerId="LiveId" clId="{9A2E8018-DFC0-4587-8CCF-E84692DB8287}" dt="2020-06-15T16:23:54.533" v="2772"/>
          <ac:spMkLst>
            <pc:docMk/>
            <pc:sldMk cId="3266119607" sldId="305"/>
            <ac:spMk id="52" creationId="{0EF2E84D-F52B-4F19-AADD-953D9836AFD7}"/>
          </ac:spMkLst>
        </pc:spChg>
        <pc:spChg chg="add mod">
          <ac:chgData name="Majeda Al Hermi" userId="ebe551ee1b006974" providerId="LiveId" clId="{9A2E8018-DFC0-4587-8CCF-E84692DB8287}" dt="2020-06-15T16:23:54.533" v="2772"/>
          <ac:spMkLst>
            <pc:docMk/>
            <pc:sldMk cId="3266119607" sldId="305"/>
            <ac:spMk id="53" creationId="{26482F20-1253-4682-9361-1D077D20850A}"/>
          </ac:spMkLst>
        </pc:spChg>
        <pc:spChg chg="add mod">
          <ac:chgData name="Majeda Al Hermi" userId="ebe551ee1b006974" providerId="LiveId" clId="{9A2E8018-DFC0-4587-8CCF-E84692DB8287}" dt="2020-06-15T16:23:54.533" v="2772"/>
          <ac:spMkLst>
            <pc:docMk/>
            <pc:sldMk cId="3266119607" sldId="305"/>
            <ac:spMk id="54" creationId="{4BD74B34-648E-4B01-B351-B0CF86BED303}"/>
          </ac:spMkLst>
        </pc:spChg>
      </pc:sldChg>
      <pc:sldChg chg="addSp delSp modSp add mod ord">
        <pc:chgData name="Majeda Al Hermi" userId="ebe551ee1b006974" providerId="LiveId" clId="{9A2E8018-DFC0-4587-8CCF-E84692DB8287}" dt="2020-06-15T16:23:56.829" v="2773"/>
        <pc:sldMkLst>
          <pc:docMk/>
          <pc:sldMk cId="3523808841" sldId="306"/>
        </pc:sldMkLst>
        <pc:spChg chg="mod">
          <ac:chgData name="Majeda Al Hermi" userId="ebe551ee1b006974" providerId="LiveId" clId="{9A2E8018-DFC0-4587-8CCF-E84692DB8287}" dt="2020-06-15T15:24:52.499" v="1158" actId="6549"/>
          <ac:spMkLst>
            <pc:docMk/>
            <pc:sldMk cId="3523808841" sldId="306"/>
            <ac:spMk id="29" creationId="{00000000-0000-0000-0000-000000000000}"/>
          </ac:spMkLst>
        </pc:spChg>
        <pc:spChg chg="mod">
          <ac:chgData name="Majeda Al Hermi" userId="ebe551ee1b006974" providerId="LiveId" clId="{9A2E8018-DFC0-4587-8CCF-E84692DB8287}" dt="2020-06-10T11:51:05.001" v="368" actId="108"/>
          <ac:spMkLst>
            <pc:docMk/>
            <pc:sldMk cId="3523808841" sldId="306"/>
            <ac:spMk id="39" creationId="{12D52847-7E1E-4BED-8555-89D4AF8823AE}"/>
          </ac:spMkLst>
        </pc:spChg>
        <pc:spChg chg="mod">
          <ac:chgData name="Majeda Al Hermi" userId="ebe551ee1b006974" providerId="LiveId" clId="{9A2E8018-DFC0-4587-8CCF-E84692DB8287}" dt="2020-06-10T11:51:07.172" v="374" actId="108"/>
          <ac:spMkLst>
            <pc:docMk/>
            <pc:sldMk cId="3523808841" sldId="306"/>
            <ac:spMk id="41" creationId="{C62F4748-41CE-4AE6-9199-4582ABD14EF3}"/>
          </ac:spMkLst>
        </pc:spChg>
        <pc:spChg chg="mod">
          <ac:chgData name="Majeda Al Hermi" userId="ebe551ee1b006974" providerId="LiveId" clId="{9A2E8018-DFC0-4587-8CCF-E84692DB8287}" dt="2020-06-10T11:51:06.141" v="371" actId="108"/>
          <ac:spMkLst>
            <pc:docMk/>
            <pc:sldMk cId="3523808841" sldId="306"/>
            <ac:spMk id="43" creationId="{D11D7123-0D25-422D-A3C5-A0B2013460AD}"/>
          </ac:spMkLst>
        </pc:spChg>
        <pc:spChg chg="add del mod">
          <ac:chgData name="Majeda Al Hermi" userId="ebe551ee1b006974" providerId="LiveId" clId="{9A2E8018-DFC0-4587-8CCF-E84692DB8287}" dt="2020-06-10T11:46:00.617" v="288" actId="478"/>
          <ac:spMkLst>
            <pc:docMk/>
            <pc:sldMk cId="3523808841" sldId="306"/>
            <ac:spMk id="62" creationId="{D8CEEE63-2266-411D-8A21-186FA30761FF}"/>
          </ac:spMkLst>
        </pc:spChg>
        <pc:spChg chg="add mod">
          <ac:chgData name="Majeda Al Hermi" userId="ebe551ee1b006974" providerId="LiveId" clId="{9A2E8018-DFC0-4587-8CCF-E84692DB8287}" dt="2020-06-10T11:46:48.652" v="305"/>
          <ac:spMkLst>
            <pc:docMk/>
            <pc:sldMk cId="3523808841" sldId="306"/>
            <ac:spMk id="63" creationId="{826C6609-1E8D-45A2-864B-FAC05D983EDE}"/>
          </ac:spMkLst>
        </pc:spChg>
        <pc:spChg chg="add mod">
          <ac:chgData name="Majeda Al Hermi" userId="ebe551ee1b006974" providerId="LiveId" clId="{9A2E8018-DFC0-4587-8CCF-E84692DB8287}" dt="2020-06-15T16:23:56.829" v="2773"/>
          <ac:spMkLst>
            <pc:docMk/>
            <pc:sldMk cId="3523808841" sldId="306"/>
            <ac:spMk id="64" creationId="{58435AB1-A48F-42CC-A41A-8AD6DF9B2775}"/>
          </ac:spMkLst>
        </pc:spChg>
        <pc:spChg chg="del">
          <ac:chgData name="Majeda Al Hermi" userId="ebe551ee1b006974" providerId="LiveId" clId="{9A2E8018-DFC0-4587-8CCF-E84692DB8287}" dt="2020-06-15T16:20:00.583" v="2702" actId="478"/>
          <ac:spMkLst>
            <pc:docMk/>
            <pc:sldMk cId="3523808841" sldId="306"/>
            <ac:spMk id="73" creationId="{93BAFC97-7171-4A51-8833-9A255D41F23D}"/>
          </ac:spMkLst>
        </pc:spChg>
        <pc:spChg chg="del">
          <ac:chgData name="Majeda Al Hermi" userId="ebe551ee1b006974" providerId="LiveId" clId="{9A2E8018-DFC0-4587-8CCF-E84692DB8287}" dt="2020-06-15T16:20:00.583" v="2702" actId="478"/>
          <ac:spMkLst>
            <pc:docMk/>
            <pc:sldMk cId="3523808841" sldId="306"/>
            <ac:spMk id="74" creationId="{8BFB80DA-526B-491E-93EB-7A5B8A06A5AD}"/>
          </ac:spMkLst>
        </pc:spChg>
        <pc:spChg chg="del">
          <ac:chgData name="Majeda Al Hermi" userId="ebe551ee1b006974" providerId="LiveId" clId="{9A2E8018-DFC0-4587-8CCF-E84692DB8287}" dt="2020-06-15T16:20:00.583" v="2702" actId="478"/>
          <ac:spMkLst>
            <pc:docMk/>
            <pc:sldMk cId="3523808841" sldId="306"/>
            <ac:spMk id="75" creationId="{E809EDDA-1A34-4C6A-90AB-4D880A3F4756}"/>
          </ac:spMkLst>
        </pc:spChg>
        <pc:spChg chg="del">
          <ac:chgData name="Majeda Al Hermi" userId="ebe551ee1b006974" providerId="LiveId" clId="{9A2E8018-DFC0-4587-8CCF-E84692DB8287}" dt="2020-06-15T16:20:00.583" v="2702" actId="478"/>
          <ac:spMkLst>
            <pc:docMk/>
            <pc:sldMk cId="3523808841" sldId="306"/>
            <ac:spMk id="76" creationId="{3C0E9DB5-23D9-407A-979E-23EEE9F18592}"/>
          </ac:spMkLst>
        </pc:spChg>
        <pc:spChg chg="del">
          <ac:chgData name="Majeda Al Hermi" userId="ebe551ee1b006974" providerId="LiveId" clId="{9A2E8018-DFC0-4587-8CCF-E84692DB8287}" dt="2020-06-15T16:20:00.583" v="2702" actId="478"/>
          <ac:spMkLst>
            <pc:docMk/>
            <pc:sldMk cId="3523808841" sldId="306"/>
            <ac:spMk id="77" creationId="{E94C7913-F809-49D2-B87D-7F590A22D2BB}"/>
          </ac:spMkLst>
        </pc:spChg>
        <pc:spChg chg="add mod">
          <ac:chgData name="Majeda Al Hermi" userId="ebe551ee1b006974" providerId="LiveId" clId="{9A2E8018-DFC0-4587-8CCF-E84692DB8287}" dt="2020-06-15T16:23:56.829" v="2773"/>
          <ac:spMkLst>
            <pc:docMk/>
            <pc:sldMk cId="3523808841" sldId="306"/>
            <ac:spMk id="78" creationId="{7FB23E35-3895-47A7-A2EB-304EBB6AD1AB}"/>
          </ac:spMkLst>
        </pc:spChg>
        <pc:spChg chg="add mod">
          <ac:chgData name="Majeda Al Hermi" userId="ebe551ee1b006974" providerId="LiveId" clId="{9A2E8018-DFC0-4587-8CCF-E84692DB8287}" dt="2020-06-15T16:23:56.829" v="2773"/>
          <ac:spMkLst>
            <pc:docMk/>
            <pc:sldMk cId="3523808841" sldId="306"/>
            <ac:spMk id="79" creationId="{7A6ACFB4-64E4-4803-9FDE-7B99EC1C5D78}"/>
          </ac:spMkLst>
        </pc:spChg>
        <pc:spChg chg="add mod">
          <ac:chgData name="Majeda Al Hermi" userId="ebe551ee1b006974" providerId="LiveId" clId="{9A2E8018-DFC0-4587-8CCF-E84692DB8287}" dt="2020-06-15T16:23:56.829" v="2773"/>
          <ac:spMkLst>
            <pc:docMk/>
            <pc:sldMk cId="3523808841" sldId="306"/>
            <ac:spMk id="80" creationId="{AFC31C73-6946-4651-9F13-C7D80BE3E9B3}"/>
          </ac:spMkLst>
        </pc:spChg>
        <pc:spChg chg="add mod">
          <ac:chgData name="Majeda Al Hermi" userId="ebe551ee1b006974" providerId="LiveId" clId="{9A2E8018-DFC0-4587-8CCF-E84692DB8287}" dt="2020-06-15T16:23:56.829" v="2773"/>
          <ac:spMkLst>
            <pc:docMk/>
            <pc:sldMk cId="3523808841" sldId="306"/>
            <ac:spMk id="81" creationId="{88B82498-147C-42C0-84C7-FC6FF84F7C01}"/>
          </ac:spMkLst>
        </pc:spChg>
        <pc:grpChg chg="add del">
          <ac:chgData name="Majeda Al Hermi" userId="ebe551ee1b006974" providerId="LiveId" clId="{9A2E8018-DFC0-4587-8CCF-E84692DB8287}" dt="2020-06-15T15:24:52.031" v="1157" actId="21"/>
          <ac:grpSpMkLst>
            <pc:docMk/>
            <pc:sldMk cId="3523808841" sldId="306"/>
            <ac:grpSpMk id="16" creationId="{50C483AE-F0AE-4090-98C4-A6EF9369854D}"/>
          </ac:grpSpMkLst>
        </pc:grpChg>
      </pc:sldChg>
      <pc:sldChg chg="add del">
        <pc:chgData name="Majeda Al Hermi" userId="ebe551ee1b006974" providerId="LiveId" clId="{9A2E8018-DFC0-4587-8CCF-E84692DB8287}" dt="2020-06-08T14:16:33.376" v="140" actId="2696"/>
        <pc:sldMkLst>
          <pc:docMk/>
          <pc:sldMk cId="489231796" sldId="307"/>
        </pc:sldMkLst>
      </pc:sldChg>
      <pc:sldChg chg="add del setBg">
        <pc:chgData name="Majeda Al Hermi" userId="ebe551ee1b006974" providerId="LiveId" clId="{9A2E8018-DFC0-4587-8CCF-E84692DB8287}" dt="2020-06-08T14:16:39.778" v="142"/>
        <pc:sldMkLst>
          <pc:docMk/>
          <pc:sldMk cId="928040169" sldId="307"/>
        </pc:sldMkLst>
      </pc:sldChg>
      <pc:sldChg chg="addSp delSp modSp add del mod ord delAnim modAnim">
        <pc:chgData name="Majeda Al Hermi" userId="ebe551ee1b006974" providerId="LiveId" clId="{9A2E8018-DFC0-4587-8CCF-E84692DB8287}" dt="2020-06-15T15:33:56.021" v="1330" actId="2696"/>
        <pc:sldMkLst>
          <pc:docMk/>
          <pc:sldMk cId="4286242384" sldId="307"/>
        </pc:sldMkLst>
        <pc:spChg chg="del">
          <ac:chgData name="Majeda Al Hermi" userId="ebe551ee1b006974" providerId="LiveId" clId="{9A2E8018-DFC0-4587-8CCF-E84692DB8287}" dt="2020-06-08T14:25:34.050" v="162" actId="478"/>
          <ac:spMkLst>
            <pc:docMk/>
            <pc:sldMk cId="4286242384" sldId="307"/>
            <ac:spMk id="12" creationId="{3D149265-CBF7-4831-85F6-7C4B3CADE5A4}"/>
          </ac:spMkLst>
        </pc:spChg>
        <pc:spChg chg="mod">
          <ac:chgData name="Majeda Al Hermi" userId="ebe551ee1b006974" providerId="LiveId" clId="{9A2E8018-DFC0-4587-8CCF-E84692DB8287}" dt="2020-06-15T15:32:58.288" v="1311"/>
          <ac:spMkLst>
            <pc:docMk/>
            <pc:sldMk cId="4286242384" sldId="307"/>
            <ac:spMk id="39" creationId="{12D52847-7E1E-4BED-8555-89D4AF8823AE}"/>
          </ac:spMkLst>
        </pc:spChg>
        <pc:spChg chg="mod">
          <ac:chgData name="Majeda Al Hermi" userId="ebe551ee1b006974" providerId="LiveId" clId="{9A2E8018-DFC0-4587-8CCF-E84692DB8287}" dt="2020-06-10T11:51:49.537" v="384" actId="20577"/>
          <ac:spMkLst>
            <pc:docMk/>
            <pc:sldMk cId="4286242384" sldId="307"/>
            <ac:spMk id="41" creationId="{C62F4748-41CE-4AE6-9199-4582ABD14EF3}"/>
          </ac:spMkLst>
        </pc:spChg>
        <pc:spChg chg="mod">
          <ac:chgData name="Majeda Al Hermi" userId="ebe551ee1b006974" providerId="LiveId" clId="{9A2E8018-DFC0-4587-8CCF-E84692DB8287}" dt="2020-06-10T11:51:11.015" v="380" actId="108"/>
          <ac:spMkLst>
            <pc:docMk/>
            <pc:sldMk cId="4286242384" sldId="307"/>
            <ac:spMk id="43" creationId="{D11D7123-0D25-422D-A3C5-A0B2013460AD}"/>
          </ac:spMkLst>
        </pc:spChg>
        <pc:spChg chg="add mod">
          <ac:chgData name="Majeda Al Hermi" userId="ebe551ee1b006974" providerId="LiveId" clId="{9A2E8018-DFC0-4587-8CCF-E84692DB8287}" dt="2020-06-08T14:26:55.347" v="164"/>
          <ac:spMkLst>
            <pc:docMk/>
            <pc:sldMk cId="4286242384" sldId="307"/>
            <ac:spMk id="62" creationId="{DC643D26-8997-4F9A-BFAD-95A88C4BD838}"/>
          </ac:spMkLst>
        </pc:spChg>
        <pc:spChg chg="mod">
          <ac:chgData name="Majeda Al Hermi" userId="ebe551ee1b006974" providerId="LiveId" clId="{9A2E8018-DFC0-4587-8CCF-E84692DB8287}" dt="2020-06-08T14:26:55.347" v="164"/>
          <ac:spMkLst>
            <pc:docMk/>
            <pc:sldMk cId="4286242384" sldId="307"/>
            <ac:spMk id="64" creationId="{F5913FCE-982B-4A46-8625-E7AA06ECA528}"/>
          </ac:spMkLst>
        </pc:spChg>
        <pc:spChg chg="add mod">
          <ac:chgData name="Majeda Al Hermi" userId="ebe551ee1b006974" providerId="LiveId" clId="{9A2E8018-DFC0-4587-8CCF-E84692DB8287}" dt="2020-06-10T11:46:53.534" v="307"/>
          <ac:spMkLst>
            <pc:docMk/>
            <pc:sldMk cId="4286242384" sldId="307"/>
            <ac:spMk id="65" creationId="{C43B193D-E857-4890-8C29-D0B914F7C068}"/>
          </ac:spMkLst>
        </pc:spChg>
        <pc:spChg chg="mod">
          <ac:chgData name="Majeda Al Hermi" userId="ebe551ee1b006974" providerId="LiveId" clId="{9A2E8018-DFC0-4587-8CCF-E84692DB8287}" dt="2020-06-08T14:26:55.347" v="164"/>
          <ac:spMkLst>
            <pc:docMk/>
            <pc:sldMk cId="4286242384" sldId="307"/>
            <ac:spMk id="78" creationId="{2349D727-2827-4CE2-85FB-B75676A77660}"/>
          </ac:spMkLst>
        </pc:spChg>
        <pc:spChg chg="mod">
          <ac:chgData name="Majeda Al Hermi" userId="ebe551ee1b006974" providerId="LiveId" clId="{9A2E8018-DFC0-4587-8CCF-E84692DB8287}" dt="2020-06-08T14:26:55.347" v="164"/>
          <ac:spMkLst>
            <pc:docMk/>
            <pc:sldMk cId="4286242384" sldId="307"/>
            <ac:spMk id="79" creationId="{6C57AA04-8C22-4511-A7B6-E1E9E92555FB}"/>
          </ac:spMkLst>
        </pc:spChg>
        <pc:spChg chg="mod">
          <ac:chgData name="Majeda Al Hermi" userId="ebe551ee1b006974" providerId="LiveId" clId="{9A2E8018-DFC0-4587-8CCF-E84692DB8287}" dt="2020-06-08T14:26:55.347" v="164"/>
          <ac:spMkLst>
            <pc:docMk/>
            <pc:sldMk cId="4286242384" sldId="307"/>
            <ac:spMk id="80" creationId="{2E71EC44-A169-4664-82C5-8C87AD95D5EA}"/>
          </ac:spMkLst>
        </pc:spChg>
        <pc:spChg chg="mod">
          <ac:chgData name="Majeda Al Hermi" userId="ebe551ee1b006974" providerId="LiveId" clId="{9A2E8018-DFC0-4587-8CCF-E84692DB8287}" dt="2020-06-08T14:26:55.347" v="164"/>
          <ac:spMkLst>
            <pc:docMk/>
            <pc:sldMk cId="4286242384" sldId="307"/>
            <ac:spMk id="81" creationId="{BD858056-A533-4E3D-A20C-A3DA3CEC1A63}"/>
          </ac:spMkLst>
        </pc:spChg>
        <pc:spChg chg="mod">
          <ac:chgData name="Majeda Al Hermi" userId="ebe551ee1b006974" providerId="LiveId" clId="{9A2E8018-DFC0-4587-8CCF-E84692DB8287}" dt="2020-06-08T14:26:55.347" v="164"/>
          <ac:spMkLst>
            <pc:docMk/>
            <pc:sldMk cId="4286242384" sldId="307"/>
            <ac:spMk id="82" creationId="{48008946-9A8C-4E96-A5F0-20CE1AE5935E}"/>
          </ac:spMkLst>
        </pc:spChg>
        <pc:spChg chg="mod">
          <ac:chgData name="Majeda Al Hermi" userId="ebe551ee1b006974" providerId="LiveId" clId="{9A2E8018-DFC0-4587-8CCF-E84692DB8287}" dt="2020-06-08T14:26:55.347" v="164"/>
          <ac:spMkLst>
            <pc:docMk/>
            <pc:sldMk cId="4286242384" sldId="307"/>
            <ac:spMk id="83" creationId="{0139B1C6-4277-483D-9A2D-A44B812F7E24}"/>
          </ac:spMkLst>
        </pc:spChg>
        <pc:spChg chg="mod">
          <ac:chgData name="Majeda Al Hermi" userId="ebe551ee1b006974" providerId="LiveId" clId="{9A2E8018-DFC0-4587-8CCF-E84692DB8287}" dt="2020-06-08T14:26:55.347" v="164"/>
          <ac:spMkLst>
            <pc:docMk/>
            <pc:sldMk cId="4286242384" sldId="307"/>
            <ac:spMk id="84" creationId="{64AEC2D5-474C-4CAE-B9DE-E0842B46FE80}"/>
          </ac:spMkLst>
        </pc:spChg>
        <pc:spChg chg="mod">
          <ac:chgData name="Majeda Al Hermi" userId="ebe551ee1b006974" providerId="LiveId" clId="{9A2E8018-DFC0-4587-8CCF-E84692DB8287}" dt="2020-06-08T14:26:55.347" v="164"/>
          <ac:spMkLst>
            <pc:docMk/>
            <pc:sldMk cId="4286242384" sldId="307"/>
            <ac:spMk id="85" creationId="{0ED02512-E743-4758-B210-1996E585070D}"/>
          </ac:spMkLst>
        </pc:spChg>
        <pc:spChg chg="mod">
          <ac:chgData name="Majeda Al Hermi" userId="ebe551ee1b006974" providerId="LiveId" clId="{9A2E8018-DFC0-4587-8CCF-E84692DB8287}" dt="2020-06-08T14:26:55.347" v="164"/>
          <ac:spMkLst>
            <pc:docMk/>
            <pc:sldMk cId="4286242384" sldId="307"/>
            <ac:spMk id="86" creationId="{B6678CCB-C58A-4C15-826E-E34C4C056494}"/>
          </ac:spMkLst>
        </pc:spChg>
        <pc:spChg chg="mod">
          <ac:chgData name="Majeda Al Hermi" userId="ebe551ee1b006974" providerId="LiveId" clId="{9A2E8018-DFC0-4587-8CCF-E84692DB8287}" dt="2020-06-08T14:26:55.347" v="164"/>
          <ac:spMkLst>
            <pc:docMk/>
            <pc:sldMk cId="4286242384" sldId="307"/>
            <ac:spMk id="87" creationId="{105EC4C5-2BD3-4125-9B4C-85F90578835F}"/>
          </ac:spMkLst>
        </pc:spChg>
        <pc:spChg chg="mod">
          <ac:chgData name="Majeda Al Hermi" userId="ebe551ee1b006974" providerId="LiveId" clId="{9A2E8018-DFC0-4587-8CCF-E84692DB8287}" dt="2020-06-08T14:26:55.347" v="164"/>
          <ac:spMkLst>
            <pc:docMk/>
            <pc:sldMk cId="4286242384" sldId="307"/>
            <ac:spMk id="88" creationId="{7B1814AC-3D9F-4BE6-954B-7E28751BB67C}"/>
          </ac:spMkLst>
        </pc:spChg>
        <pc:spChg chg="mod">
          <ac:chgData name="Majeda Al Hermi" userId="ebe551ee1b006974" providerId="LiveId" clId="{9A2E8018-DFC0-4587-8CCF-E84692DB8287}" dt="2020-06-08T14:26:55.347" v="164"/>
          <ac:spMkLst>
            <pc:docMk/>
            <pc:sldMk cId="4286242384" sldId="307"/>
            <ac:spMk id="89" creationId="{3DCF520C-0BA4-4C40-A360-CA70688E61DC}"/>
          </ac:spMkLst>
        </pc:spChg>
        <pc:spChg chg="mod">
          <ac:chgData name="Majeda Al Hermi" userId="ebe551ee1b006974" providerId="LiveId" clId="{9A2E8018-DFC0-4587-8CCF-E84692DB8287}" dt="2020-06-08T14:26:55.347" v="164"/>
          <ac:spMkLst>
            <pc:docMk/>
            <pc:sldMk cId="4286242384" sldId="307"/>
            <ac:spMk id="90" creationId="{D34E80CC-B318-4D92-B3EA-C61B4444008B}"/>
          </ac:spMkLst>
        </pc:spChg>
        <pc:spChg chg="mod">
          <ac:chgData name="Majeda Al Hermi" userId="ebe551ee1b006974" providerId="LiveId" clId="{9A2E8018-DFC0-4587-8CCF-E84692DB8287}" dt="2020-06-08T14:26:55.347" v="164"/>
          <ac:spMkLst>
            <pc:docMk/>
            <pc:sldMk cId="4286242384" sldId="307"/>
            <ac:spMk id="91" creationId="{ED044C2D-0338-453F-BEB1-0D76ABA268D7}"/>
          </ac:spMkLst>
        </pc:spChg>
        <pc:spChg chg="mod">
          <ac:chgData name="Majeda Al Hermi" userId="ebe551ee1b006974" providerId="LiveId" clId="{9A2E8018-DFC0-4587-8CCF-E84692DB8287}" dt="2020-06-08T14:26:55.347" v="164"/>
          <ac:spMkLst>
            <pc:docMk/>
            <pc:sldMk cId="4286242384" sldId="307"/>
            <ac:spMk id="92" creationId="{1D186D46-D5D8-44F4-BCDC-A21D91FEC1FF}"/>
          </ac:spMkLst>
        </pc:spChg>
        <pc:spChg chg="mod">
          <ac:chgData name="Majeda Al Hermi" userId="ebe551ee1b006974" providerId="LiveId" clId="{9A2E8018-DFC0-4587-8CCF-E84692DB8287}" dt="2020-06-08T14:26:55.347" v="164"/>
          <ac:spMkLst>
            <pc:docMk/>
            <pc:sldMk cId="4286242384" sldId="307"/>
            <ac:spMk id="93" creationId="{81C32AFD-DA78-4ADB-8B41-37C2136F3C1C}"/>
          </ac:spMkLst>
        </pc:spChg>
        <pc:spChg chg="mod">
          <ac:chgData name="Majeda Al Hermi" userId="ebe551ee1b006974" providerId="LiveId" clId="{9A2E8018-DFC0-4587-8CCF-E84692DB8287}" dt="2020-06-08T14:26:55.347" v="164"/>
          <ac:spMkLst>
            <pc:docMk/>
            <pc:sldMk cId="4286242384" sldId="307"/>
            <ac:spMk id="94" creationId="{49BEE751-5104-4724-BF55-61510BC1811B}"/>
          </ac:spMkLst>
        </pc:spChg>
        <pc:spChg chg="mod">
          <ac:chgData name="Majeda Al Hermi" userId="ebe551ee1b006974" providerId="LiveId" clId="{9A2E8018-DFC0-4587-8CCF-E84692DB8287}" dt="2020-06-08T14:26:55.347" v="164"/>
          <ac:spMkLst>
            <pc:docMk/>
            <pc:sldMk cId="4286242384" sldId="307"/>
            <ac:spMk id="95" creationId="{D40CB5C7-22AE-414C-917F-36A5971F891E}"/>
          </ac:spMkLst>
        </pc:spChg>
        <pc:spChg chg="mod">
          <ac:chgData name="Majeda Al Hermi" userId="ebe551ee1b006974" providerId="LiveId" clId="{9A2E8018-DFC0-4587-8CCF-E84692DB8287}" dt="2020-06-08T14:26:55.347" v="164"/>
          <ac:spMkLst>
            <pc:docMk/>
            <pc:sldMk cId="4286242384" sldId="307"/>
            <ac:spMk id="96" creationId="{03DBC863-A68D-422D-9AED-28AE63175947}"/>
          </ac:spMkLst>
        </pc:spChg>
        <pc:spChg chg="mod">
          <ac:chgData name="Majeda Al Hermi" userId="ebe551ee1b006974" providerId="LiveId" clId="{9A2E8018-DFC0-4587-8CCF-E84692DB8287}" dt="2020-06-08T14:26:55.347" v="164"/>
          <ac:spMkLst>
            <pc:docMk/>
            <pc:sldMk cId="4286242384" sldId="307"/>
            <ac:spMk id="97" creationId="{249A5648-B3E9-4F8C-8705-397FDE04D897}"/>
          </ac:spMkLst>
        </pc:spChg>
        <pc:spChg chg="mod">
          <ac:chgData name="Majeda Al Hermi" userId="ebe551ee1b006974" providerId="LiveId" clId="{9A2E8018-DFC0-4587-8CCF-E84692DB8287}" dt="2020-06-08T14:26:55.347" v="164"/>
          <ac:spMkLst>
            <pc:docMk/>
            <pc:sldMk cId="4286242384" sldId="307"/>
            <ac:spMk id="98" creationId="{09DF2582-CAD0-4BF2-BF87-D9EE78200688}"/>
          </ac:spMkLst>
        </pc:spChg>
        <pc:spChg chg="mod">
          <ac:chgData name="Majeda Al Hermi" userId="ebe551ee1b006974" providerId="LiveId" clId="{9A2E8018-DFC0-4587-8CCF-E84692DB8287}" dt="2020-06-08T14:26:55.347" v="164"/>
          <ac:spMkLst>
            <pc:docMk/>
            <pc:sldMk cId="4286242384" sldId="307"/>
            <ac:spMk id="99" creationId="{43C8A755-DB31-429A-A671-02D5AB7F40A6}"/>
          </ac:spMkLst>
        </pc:spChg>
        <pc:spChg chg="add del mod">
          <ac:chgData name="Majeda Al Hermi" userId="ebe551ee1b006974" providerId="LiveId" clId="{9A2E8018-DFC0-4587-8CCF-E84692DB8287}" dt="2020-06-10T11:46:06.740" v="290" actId="478"/>
          <ac:spMkLst>
            <pc:docMk/>
            <pc:sldMk cId="4286242384" sldId="307"/>
            <ac:spMk id="100" creationId="{5E62E4CD-DFB9-42D4-B243-94B2A5FEF8CE}"/>
          </ac:spMkLst>
        </pc:spChg>
        <pc:grpChg chg="del">
          <ac:chgData name="Majeda Al Hermi" userId="ebe551ee1b006974" providerId="LiveId" clId="{9A2E8018-DFC0-4587-8CCF-E84692DB8287}" dt="2020-06-08T14:25:36.040" v="163" actId="478"/>
          <ac:grpSpMkLst>
            <pc:docMk/>
            <pc:sldMk cId="4286242384" sldId="307"/>
            <ac:grpSpMk id="44" creationId="{B029C05A-AD20-46C2-89FB-90D0D7E4A1A5}"/>
          </ac:grpSpMkLst>
        </pc:grpChg>
        <pc:grpChg chg="add mod">
          <ac:chgData name="Majeda Al Hermi" userId="ebe551ee1b006974" providerId="LiveId" clId="{9A2E8018-DFC0-4587-8CCF-E84692DB8287}" dt="2020-06-08T14:26:55.347" v="164"/>
          <ac:grpSpMkLst>
            <pc:docMk/>
            <pc:sldMk cId="4286242384" sldId="307"/>
            <ac:grpSpMk id="63" creationId="{95F88FDB-3830-4B74-AA61-8F409C1FAD78}"/>
          </ac:grpSpMkLst>
        </pc:grpChg>
      </pc:sldChg>
      <pc:sldChg chg="addSp delSp modSp add mod modTransition">
        <pc:chgData name="Majeda Al Hermi" userId="ebe551ee1b006974" providerId="LiveId" clId="{9A2E8018-DFC0-4587-8CCF-E84692DB8287}" dt="2020-06-15T16:41:05.855" v="2870"/>
        <pc:sldMkLst>
          <pc:docMk/>
          <pc:sldMk cId="1511688623" sldId="308"/>
        </pc:sldMkLst>
        <pc:spChg chg="add mod">
          <ac:chgData name="Majeda Al Hermi" userId="ebe551ee1b006974" providerId="LiveId" clId="{9A2E8018-DFC0-4587-8CCF-E84692DB8287}" dt="2020-06-15T16:28:44.515" v="2807"/>
          <ac:spMkLst>
            <pc:docMk/>
            <pc:sldMk cId="1511688623" sldId="308"/>
            <ac:spMk id="3" creationId="{88016DD9-18C8-4399-8EF4-7EB5DE750AB2}"/>
          </ac:spMkLst>
        </pc:spChg>
        <pc:spChg chg="add mod">
          <ac:chgData name="Majeda Al Hermi" userId="ebe551ee1b006974" providerId="LiveId" clId="{9A2E8018-DFC0-4587-8CCF-E84692DB8287}" dt="2020-06-10T11:47:07.756" v="314"/>
          <ac:spMkLst>
            <pc:docMk/>
            <pc:sldMk cId="1511688623" sldId="308"/>
            <ac:spMk id="5" creationId="{EDA30CBC-F583-474C-AC7C-5FD8F801DDEB}"/>
          </ac:spMkLst>
        </pc:spChg>
        <pc:spChg chg="del">
          <ac:chgData name="Majeda Al Hermi" userId="ebe551ee1b006974" providerId="LiveId" clId="{9A2E8018-DFC0-4587-8CCF-E84692DB8287}" dt="2020-06-08T14:27:31.165" v="166" actId="478"/>
          <ac:spMkLst>
            <pc:docMk/>
            <pc:sldMk cId="1511688623" sldId="308"/>
            <ac:spMk id="21" creationId="{00000000-0000-0000-0000-000000000000}"/>
          </ac:spMkLst>
        </pc:spChg>
        <pc:picChg chg="add mod">
          <ac:chgData name="Majeda Al Hermi" userId="ebe551ee1b006974" providerId="LiveId" clId="{9A2E8018-DFC0-4587-8CCF-E84692DB8287}" dt="2020-06-08T14:28:07.337" v="171"/>
          <ac:picMkLst>
            <pc:docMk/>
            <pc:sldMk cId="1511688623" sldId="308"/>
            <ac:picMk id="4" creationId="{B25562ED-C647-42EA-8218-C83F4D72F2FC}"/>
          </ac:picMkLst>
        </pc:picChg>
      </pc:sldChg>
      <pc:sldChg chg="addSp delSp modSp add mod modTransition">
        <pc:chgData name="Majeda Al Hermi" userId="ebe551ee1b006974" providerId="LiveId" clId="{9A2E8018-DFC0-4587-8CCF-E84692DB8287}" dt="2020-06-15T16:41:05.855" v="2870"/>
        <pc:sldMkLst>
          <pc:docMk/>
          <pc:sldMk cId="793439796" sldId="309"/>
        </pc:sldMkLst>
        <pc:spChg chg="del">
          <ac:chgData name="Majeda Al Hermi" userId="ebe551ee1b006974" providerId="LiveId" clId="{9A2E8018-DFC0-4587-8CCF-E84692DB8287}" dt="2020-06-08T14:28:16.814" v="173" actId="478"/>
          <ac:spMkLst>
            <pc:docMk/>
            <pc:sldMk cId="793439796" sldId="309"/>
            <ac:spMk id="3" creationId="{88016DD9-18C8-4399-8EF4-7EB5DE750AB2}"/>
          </ac:spMkLst>
        </pc:spChg>
        <pc:spChg chg="add mod">
          <ac:chgData name="Majeda Al Hermi" userId="ebe551ee1b006974" providerId="LiveId" clId="{9A2E8018-DFC0-4587-8CCF-E84692DB8287}" dt="2020-06-10T11:47:09.224" v="315"/>
          <ac:spMkLst>
            <pc:docMk/>
            <pc:sldMk cId="793439796" sldId="309"/>
            <ac:spMk id="4" creationId="{6964FA9A-3DA4-47CB-BC64-E880B31A3B08}"/>
          </ac:spMkLst>
        </pc:spChg>
        <pc:spChg chg="add mod">
          <ac:chgData name="Majeda Al Hermi" userId="ebe551ee1b006974" providerId="LiveId" clId="{9A2E8018-DFC0-4587-8CCF-E84692DB8287}" dt="2020-06-15T16:28:52.951" v="2808"/>
          <ac:spMkLst>
            <pc:docMk/>
            <pc:sldMk cId="793439796" sldId="309"/>
            <ac:spMk id="5" creationId="{ED0E0ACF-C18E-4162-87A1-321F76C46AA1}"/>
          </ac:spMkLst>
        </pc:spChg>
        <pc:picChg chg="del">
          <ac:chgData name="Majeda Al Hermi" userId="ebe551ee1b006974" providerId="LiveId" clId="{9A2E8018-DFC0-4587-8CCF-E84692DB8287}" dt="2020-06-08T14:28:16.814" v="173" actId="478"/>
          <ac:picMkLst>
            <pc:docMk/>
            <pc:sldMk cId="793439796" sldId="309"/>
            <ac:picMk id="4" creationId="{B25562ED-C647-42EA-8218-C83F4D72F2FC}"/>
          </ac:picMkLst>
        </pc:picChg>
        <pc:picChg chg="add mod">
          <ac:chgData name="Majeda Al Hermi" userId="ebe551ee1b006974" providerId="LiveId" clId="{9A2E8018-DFC0-4587-8CCF-E84692DB8287}" dt="2020-06-08T14:28:28.644" v="174"/>
          <ac:picMkLst>
            <pc:docMk/>
            <pc:sldMk cId="793439796" sldId="309"/>
            <ac:picMk id="6" creationId="{A24C1F8C-FDC3-4522-BBBE-197834086AFC}"/>
          </ac:picMkLst>
        </pc:picChg>
      </pc:sldChg>
      <pc:sldChg chg="addSp modSp add modTransition">
        <pc:chgData name="Majeda Al Hermi" userId="ebe551ee1b006974" providerId="LiveId" clId="{9A2E8018-DFC0-4587-8CCF-E84692DB8287}" dt="2020-06-15T16:41:05.855" v="2870"/>
        <pc:sldMkLst>
          <pc:docMk/>
          <pc:sldMk cId="79561029" sldId="310"/>
        </pc:sldMkLst>
        <pc:spChg chg="mod">
          <ac:chgData name="Majeda Al Hermi" userId="ebe551ee1b006974" providerId="LiveId" clId="{9A2E8018-DFC0-4587-8CCF-E84692DB8287}" dt="2020-06-15T16:29:05.432" v="2809"/>
          <ac:spMkLst>
            <pc:docMk/>
            <pc:sldMk cId="79561029" sldId="310"/>
            <ac:spMk id="3" creationId="{88016DD9-18C8-4399-8EF4-7EB5DE750AB2}"/>
          </ac:spMkLst>
        </pc:spChg>
        <pc:spChg chg="add mod">
          <ac:chgData name="Majeda Al Hermi" userId="ebe551ee1b006974" providerId="LiveId" clId="{9A2E8018-DFC0-4587-8CCF-E84692DB8287}" dt="2020-06-10T11:47:12.411" v="316"/>
          <ac:spMkLst>
            <pc:docMk/>
            <pc:sldMk cId="79561029" sldId="310"/>
            <ac:spMk id="5" creationId="{A384346F-6B7C-4359-A878-F75E024FED14}"/>
          </ac:spMkLst>
        </pc:spChg>
      </pc:sldChg>
      <pc:sldChg chg="addSp modSp add modTransition">
        <pc:chgData name="Majeda Al Hermi" userId="ebe551ee1b006974" providerId="LiveId" clId="{9A2E8018-DFC0-4587-8CCF-E84692DB8287}" dt="2020-06-15T16:41:05.855" v="2870"/>
        <pc:sldMkLst>
          <pc:docMk/>
          <pc:sldMk cId="125529107" sldId="311"/>
        </pc:sldMkLst>
        <pc:spChg chg="add mod">
          <ac:chgData name="Majeda Al Hermi" userId="ebe551ee1b006974" providerId="LiveId" clId="{9A2E8018-DFC0-4587-8CCF-E84692DB8287}" dt="2020-06-10T11:47:14.067" v="317"/>
          <ac:spMkLst>
            <pc:docMk/>
            <pc:sldMk cId="125529107" sldId="311"/>
            <ac:spMk id="4" creationId="{5AF2D734-54DB-4E83-8242-649295369667}"/>
          </ac:spMkLst>
        </pc:spChg>
        <pc:spChg chg="mod">
          <ac:chgData name="Majeda Al Hermi" userId="ebe551ee1b006974" providerId="LiveId" clId="{9A2E8018-DFC0-4587-8CCF-E84692DB8287}" dt="2020-06-15T16:29:19.335" v="2810"/>
          <ac:spMkLst>
            <pc:docMk/>
            <pc:sldMk cId="125529107" sldId="311"/>
            <ac:spMk id="5" creationId="{ED0E0ACF-C18E-4162-87A1-321F76C46AA1}"/>
          </ac:spMkLst>
        </pc:spChg>
      </pc:sldChg>
      <pc:sldChg chg="addSp modSp add modTransition">
        <pc:chgData name="Majeda Al Hermi" userId="ebe551ee1b006974" providerId="LiveId" clId="{9A2E8018-DFC0-4587-8CCF-E84692DB8287}" dt="2020-06-15T16:41:05.855" v="2870"/>
        <pc:sldMkLst>
          <pc:docMk/>
          <pc:sldMk cId="2478867484" sldId="312"/>
        </pc:sldMkLst>
        <pc:spChg chg="mod">
          <ac:chgData name="Majeda Al Hermi" userId="ebe551ee1b006974" providerId="LiveId" clId="{9A2E8018-DFC0-4587-8CCF-E84692DB8287}" dt="2020-06-15T16:29:33.066" v="2811"/>
          <ac:spMkLst>
            <pc:docMk/>
            <pc:sldMk cId="2478867484" sldId="312"/>
            <ac:spMk id="3" creationId="{88016DD9-18C8-4399-8EF4-7EB5DE750AB2}"/>
          </ac:spMkLst>
        </pc:spChg>
        <pc:spChg chg="add mod">
          <ac:chgData name="Majeda Al Hermi" userId="ebe551ee1b006974" providerId="LiveId" clId="{9A2E8018-DFC0-4587-8CCF-E84692DB8287}" dt="2020-06-10T11:47:16.332" v="318"/>
          <ac:spMkLst>
            <pc:docMk/>
            <pc:sldMk cId="2478867484" sldId="312"/>
            <ac:spMk id="5" creationId="{4A906922-67B2-4EC2-84CC-73599D440A2B}"/>
          </ac:spMkLst>
        </pc:spChg>
      </pc:sldChg>
      <pc:sldChg chg="addSp modSp add modTransition">
        <pc:chgData name="Majeda Al Hermi" userId="ebe551ee1b006974" providerId="LiveId" clId="{9A2E8018-DFC0-4587-8CCF-E84692DB8287}" dt="2020-06-15T16:41:05.855" v="2870"/>
        <pc:sldMkLst>
          <pc:docMk/>
          <pc:sldMk cId="3259538716" sldId="313"/>
        </pc:sldMkLst>
        <pc:spChg chg="add mod">
          <ac:chgData name="Majeda Al Hermi" userId="ebe551ee1b006974" providerId="LiveId" clId="{9A2E8018-DFC0-4587-8CCF-E84692DB8287}" dt="2020-06-10T11:47:18.441" v="319"/>
          <ac:spMkLst>
            <pc:docMk/>
            <pc:sldMk cId="3259538716" sldId="313"/>
            <ac:spMk id="4" creationId="{CDE1023D-2B57-4DFB-8394-38567317C803}"/>
          </ac:spMkLst>
        </pc:spChg>
        <pc:spChg chg="mod">
          <ac:chgData name="Majeda Al Hermi" userId="ebe551ee1b006974" providerId="LiveId" clId="{9A2E8018-DFC0-4587-8CCF-E84692DB8287}" dt="2020-06-15T16:29:53.062" v="2812"/>
          <ac:spMkLst>
            <pc:docMk/>
            <pc:sldMk cId="3259538716" sldId="313"/>
            <ac:spMk id="5" creationId="{ED0E0ACF-C18E-4162-87A1-321F76C46AA1}"/>
          </ac:spMkLst>
        </pc:spChg>
      </pc:sldChg>
      <pc:sldChg chg="addSp modSp add modTransition">
        <pc:chgData name="Majeda Al Hermi" userId="ebe551ee1b006974" providerId="LiveId" clId="{9A2E8018-DFC0-4587-8CCF-E84692DB8287}" dt="2020-06-15T16:41:05.855" v="2870"/>
        <pc:sldMkLst>
          <pc:docMk/>
          <pc:sldMk cId="3429069283" sldId="314"/>
        </pc:sldMkLst>
        <pc:spChg chg="mod">
          <ac:chgData name="Majeda Al Hermi" userId="ebe551ee1b006974" providerId="LiveId" clId="{9A2E8018-DFC0-4587-8CCF-E84692DB8287}" dt="2020-06-15T16:30:03.871" v="2813"/>
          <ac:spMkLst>
            <pc:docMk/>
            <pc:sldMk cId="3429069283" sldId="314"/>
            <ac:spMk id="3" creationId="{88016DD9-18C8-4399-8EF4-7EB5DE750AB2}"/>
          </ac:spMkLst>
        </pc:spChg>
        <pc:spChg chg="add mod">
          <ac:chgData name="Majeda Al Hermi" userId="ebe551ee1b006974" providerId="LiveId" clId="{9A2E8018-DFC0-4587-8CCF-E84692DB8287}" dt="2020-06-10T11:47:20.159" v="320"/>
          <ac:spMkLst>
            <pc:docMk/>
            <pc:sldMk cId="3429069283" sldId="314"/>
            <ac:spMk id="5" creationId="{6ABBC900-6DDE-4C35-AD0E-124057B1AC9C}"/>
          </ac:spMkLst>
        </pc:spChg>
      </pc:sldChg>
      <pc:sldChg chg="addSp modSp add modTransition">
        <pc:chgData name="Majeda Al Hermi" userId="ebe551ee1b006974" providerId="LiveId" clId="{9A2E8018-DFC0-4587-8CCF-E84692DB8287}" dt="2020-06-15T16:41:05.855" v="2870"/>
        <pc:sldMkLst>
          <pc:docMk/>
          <pc:sldMk cId="2228265185" sldId="315"/>
        </pc:sldMkLst>
        <pc:spChg chg="add mod">
          <ac:chgData name="Majeda Al Hermi" userId="ebe551ee1b006974" providerId="LiveId" clId="{9A2E8018-DFC0-4587-8CCF-E84692DB8287}" dt="2020-06-10T11:47:25.244" v="321"/>
          <ac:spMkLst>
            <pc:docMk/>
            <pc:sldMk cId="2228265185" sldId="315"/>
            <ac:spMk id="4" creationId="{03B6A117-008F-4BEB-BB67-F0DC68D3CD7B}"/>
          </ac:spMkLst>
        </pc:spChg>
        <pc:spChg chg="mod">
          <ac:chgData name="Majeda Al Hermi" userId="ebe551ee1b006974" providerId="LiveId" clId="{9A2E8018-DFC0-4587-8CCF-E84692DB8287}" dt="2020-06-15T16:30:24.095" v="2814"/>
          <ac:spMkLst>
            <pc:docMk/>
            <pc:sldMk cId="2228265185" sldId="315"/>
            <ac:spMk id="5" creationId="{ED0E0ACF-C18E-4162-87A1-321F76C46AA1}"/>
          </ac:spMkLst>
        </pc:spChg>
      </pc:sldChg>
      <pc:sldChg chg="addSp delSp modSp add mod delAnim">
        <pc:chgData name="Majeda Al Hermi" userId="ebe551ee1b006974" providerId="LiveId" clId="{9A2E8018-DFC0-4587-8CCF-E84692DB8287}" dt="2020-06-15T16:23:24.988" v="2765"/>
        <pc:sldMkLst>
          <pc:docMk/>
          <pc:sldMk cId="3232358259" sldId="316"/>
        </pc:sldMkLst>
        <pc:spChg chg="del">
          <ac:chgData name="Majeda Al Hermi" userId="ebe551ee1b006974" providerId="LiveId" clId="{9A2E8018-DFC0-4587-8CCF-E84692DB8287}" dt="2020-06-15T12:38:03.292" v="400" actId="478"/>
          <ac:spMkLst>
            <pc:docMk/>
            <pc:sldMk cId="3232358259" sldId="316"/>
            <ac:spMk id="2" creationId="{DE01A0C1-89BF-41C3-8459-BA3530766340}"/>
          </ac:spMkLst>
        </pc:spChg>
        <pc:spChg chg="mod">
          <ac:chgData name="Majeda Al Hermi" userId="ebe551ee1b006974" providerId="LiveId" clId="{9A2E8018-DFC0-4587-8CCF-E84692DB8287}" dt="2020-06-15T12:58:08.130" v="495" actId="179"/>
          <ac:spMkLst>
            <pc:docMk/>
            <pc:sldMk cId="3232358259" sldId="316"/>
            <ac:spMk id="3" creationId="{00000000-0000-0000-0000-000000000000}"/>
          </ac:spMkLst>
        </pc:spChg>
        <pc:spChg chg="add mod">
          <ac:chgData name="Majeda Al Hermi" userId="ebe551ee1b006974" providerId="LiveId" clId="{9A2E8018-DFC0-4587-8CCF-E84692DB8287}" dt="2020-06-15T12:54:04.866" v="439" actId="207"/>
          <ac:spMkLst>
            <pc:docMk/>
            <pc:sldMk cId="3232358259" sldId="316"/>
            <ac:spMk id="4" creationId="{E5EBDA97-D405-4664-9AEB-D542E8ACE3C7}"/>
          </ac:spMkLst>
        </pc:spChg>
        <pc:spChg chg="del">
          <ac:chgData name="Majeda Al Hermi" userId="ebe551ee1b006974" providerId="LiveId" clId="{9A2E8018-DFC0-4587-8CCF-E84692DB8287}" dt="2020-06-15T12:38:03.292" v="400" actId="478"/>
          <ac:spMkLst>
            <pc:docMk/>
            <pc:sldMk cId="3232358259" sldId="316"/>
            <ac:spMk id="5" creationId="{F37090C1-6551-4DAA-ABA9-C459EDFAE955}"/>
          </ac:spMkLst>
        </pc:spChg>
        <pc:spChg chg="del">
          <ac:chgData name="Majeda Al Hermi" userId="ebe551ee1b006974" providerId="LiveId" clId="{9A2E8018-DFC0-4587-8CCF-E84692DB8287}" dt="2020-06-15T12:38:03.292" v="400" actId="478"/>
          <ac:spMkLst>
            <pc:docMk/>
            <pc:sldMk cId="3232358259" sldId="316"/>
            <ac:spMk id="6" creationId="{02AE5749-E5C4-4C26-9300-2D18634BE789}"/>
          </ac:spMkLst>
        </pc:spChg>
        <pc:spChg chg="del">
          <ac:chgData name="Majeda Al Hermi" userId="ebe551ee1b006974" providerId="LiveId" clId="{9A2E8018-DFC0-4587-8CCF-E84692DB8287}" dt="2020-06-15T12:38:03.292" v="400" actId="478"/>
          <ac:spMkLst>
            <pc:docMk/>
            <pc:sldMk cId="3232358259" sldId="316"/>
            <ac:spMk id="7" creationId="{F8751E26-4670-457B-92BA-31150DE842E4}"/>
          </ac:spMkLst>
        </pc:spChg>
        <pc:spChg chg="mod">
          <ac:chgData name="Majeda Al Hermi" userId="ebe551ee1b006974" providerId="LiveId" clId="{9A2E8018-DFC0-4587-8CCF-E84692DB8287}" dt="2020-06-15T16:14:00.370" v="2658" actId="1076"/>
          <ac:spMkLst>
            <pc:docMk/>
            <pc:sldMk cId="3232358259" sldId="316"/>
            <ac:spMk id="29" creationId="{00000000-0000-0000-0000-000000000000}"/>
          </ac:spMkLst>
        </pc:spChg>
        <pc:spChg chg="del">
          <ac:chgData name="Majeda Al Hermi" userId="ebe551ee1b006974" providerId="LiveId" clId="{9A2E8018-DFC0-4587-8CCF-E84692DB8287}" dt="2020-06-15T16:18:15.059" v="2689" actId="478"/>
          <ac:spMkLst>
            <pc:docMk/>
            <pc:sldMk cId="3232358259" sldId="316"/>
            <ac:spMk id="45" creationId="{68B5E24A-11F8-415D-A840-CB2D21FAE901}"/>
          </ac:spMkLst>
        </pc:spChg>
        <pc:spChg chg="del">
          <ac:chgData name="Majeda Al Hermi" userId="ebe551ee1b006974" providerId="LiveId" clId="{9A2E8018-DFC0-4587-8CCF-E84692DB8287}" dt="2020-06-15T16:18:15.059" v="2689" actId="478"/>
          <ac:spMkLst>
            <pc:docMk/>
            <pc:sldMk cId="3232358259" sldId="316"/>
            <ac:spMk id="46" creationId="{6738EAAB-5F38-4062-AC11-6DB047D5FC55}"/>
          </ac:spMkLst>
        </pc:spChg>
        <pc:spChg chg="del">
          <ac:chgData name="Majeda Al Hermi" userId="ebe551ee1b006974" providerId="LiveId" clId="{9A2E8018-DFC0-4587-8CCF-E84692DB8287}" dt="2020-06-15T16:18:15.059" v="2689" actId="478"/>
          <ac:spMkLst>
            <pc:docMk/>
            <pc:sldMk cId="3232358259" sldId="316"/>
            <ac:spMk id="47" creationId="{F9594C06-A694-4E36-9636-6FA4533D2BB6}"/>
          </ac:spMkLst>
        </pc:spChg>
        <pc:spChg chg="del">
          <ac:chgData name="Majeda Al Hermi" userId="ebe551ee1b006974" providerId="LiveId" clId="{9A2E8018-DFC0-4587-8CCF-E84692DB8287}" dt="2020-06-15T16:18:15.059" v="2689" actId="478"/>
          <ac:spMkLst>
            <pc:docMk/>
            <pc:sldMk cId="3232358259" sldId="316"/>
            <ac:spMk id="48" creationId="{D50F0AB1-68EB-442C-AED6-BE8140B76A08}"/>
          </ac:spMkLst>
        </pc:spChg>
        <pc:spChg chg="del">
          <ac:chgData name="Majeda Al Hermi" userId="ebe551ee1b006974" providerId="LiveId" clId="{9A2E8018-DFC0-4587-8CCF-E84692DB8287}" dt="2020-06-15T16:18:15.059" v="2689" actId="478"/>
          <ac:spMkLst>
            <pc:docMk/>
            <pc:sldMk cId="3232358259" sldId="316"/>
            <ac:spMk id="49" creationId="{396C825B-6CFD-4408-B3CC-24B1074EEDBF}"/>
          </ac:spMkLst>
        </pc:spChg>
        <pc:spChg chg="mod">
          <ac:chgData name="Majeda Al Hermi" userId="ebe551ee1b006974" providerId="LiveId" clId="{9A2E8018-DFC0-4587-8CCF-E84692DB8287}" dt="2020-06-15T16:18:11.560" v="2688"/>
          <ac:spMkLst>
            <pc:docMk/>
            <pc:sldMk cId="3232358259" sldId="316"/>
            <ac:spMk id="50" creationId="{1BC900C1-6A48-4FE1-8BD6-0F86A1CCCDE6}"/>
          </ac:spMkLst>
        </pc:spChg>
        <pc:spChg chg="del">
          <ac:chgData name="Majeda Al Hermi" userId="ebe551ee1b006974" providerId="LiveId" clId="{9A2E8018-DFC0-4587-8CCF-E84692DB8287}" dt="2020-06-15T12:38:03.292" v="400" actId="478"/>
          <ac:spMkLst>
            <pc:docMk/>
            <pc:sldMk cId="3232358259" sldId="316"/>
            <ac:spMk id="59" creationId="{11D7D186-4449-4607-8D42-DFB2262338F5}"/>
          </ac:spMkLst>
        </pc:spChg>
        <pc:spChg chg="del">
          <ac:chgData name="Majeda Al Hermi" userId="ebe551ee1b006974" providerId="LiveId" clId="{9A2E8018-DFC0-4587-8CCF-E84692DB8287}" dt="2020-06-15T12:38:03.292" v="400" actId="478"/>
          <ac:spMkLst>
            <pc:docMk/>
            <pc:sldMk cId="3232358259" sldId="316"/>
            <ac:spMk id="65" creationId="{D0AA2A27-5996-432A-AB6F-9719898251EA}"/>
          </ac:spMkLst>
        </pc:spChg>
        <pc:spChg chg="add mod">
          <ac:chgData name="Majeda Al Hermi" userId="ebe551ee1b006974" providerId="LiveId" clId="{9A2E8018-DFC0-4587-8CCF-E84692DB8287}" dt="2020-06-15T16:23:24.988" v="2765"/>
          <ac:spMkLst>
            <pc:docMk/>
            <pc:sldMk cId="3232358259" sldId="316"/>
            <ac:spMk id="66" creationId="{B42A22F0-20F6-4931-AD1C-F33D07D8CC74}"/>
          </ac:spMkLst>
        </pc:spChg>
        <pc:spChg chg="add mod">
          <ac:chgData name="Majeda Al Hermi" userId="ebe551ee1b006974" providerId="LiveId" clId="{9A2E8018-DFC0-4587-8CCF-E84692DB8287}" dt="2020-06-15T16:23:24.988" v="2765"/>
          <ac:spMkLst>
            <pc:docMk/>
            <pc:sldMk cId="3232358259" sldId="316"/>
            <ac:spMk id="68" creationId="{75D0F4EC-EA6D-4B76-8FF1-CD42E5195A71}"/>
          </ac:spMkLst>
        </pc:spChg>
        <pc:spChg chg="add mod">
          <ac:chgData name="Majeda Al Hermi" userId="ebe551ee1b006974" providerId="LiveId" clId="{9A2E8018-DFC0-4587-8CCF-E84692DB8287}" dt="2020-06-15T16:23:24.988" v="2765"/>
          <ac:spMkLst>
            <pc:docMk/>
            <pc:sldMk cId="3232358259" sldId="316"/>
            <ac:spMk id="69" creationId="{B6792C64-918D-4122-A4C9-4388F5D7A64C}"/>
          </ac:spMkLst>
        </pc:spChg>
        <pc:spChg chg="add mod">
          <ac:chgData name="Majeda Al Hermi" userId="ebe551ee1b006974" providerId="LiveId" clId="{9A2E8018-DFC0-4587-8CCF-E84692DB8287}" dt="2020-06-15T16:23:24.988" v="2765"/>
          <ac:spMkLst>
            <pc:docMk/>
            <pc:sldMk cId="3232358259" sldId="316"/>
            <ac:spMk id="70" creationId="{7A6CCA00-F03B-41FA-9A82-C9360C074160}"/>
          </ac:spMkLst>
        </pc:spChg>
        <pc:spChg chg="add mod">
          <ac:chgData name="Majeda Al Hermi" userId="ebe551ee1b006974" providerId="LiveId" clId="{9A2E8018-DFC0-4587-8CCF-E84692DB8287}" dt="2020-06-15T16:23:24.988" v="2765"/>
          <ac:spMkLst>
            <pc:docMk/>
            <pc:sldMk cId="3232358259" sldId="316"/>
            <ac:spMk id="71" creationId="{59E8FCEF-097F-46A3-9F15-02ADB235274C}"/>
          </ac:spMkLst>
        </pc:spChg>
        <pc:grpChg chg="del">
          <ac:chgData name="Majeda Al Hermi" userId="ebe551ee1b006974" providerId="LiveId" clId="{9A2E8018-DFC0-4587-8CCF-E84692DB8287}" dt="2020-06-15T12:38:03.292" v="400" actId="478"/>
          <ac:grpSpMkLst>
            <pc:docMk/>
            <pc:sldMk cId="3232358259" sldId="316"/>
            <ac:grpSpMk id="27" creationId="{DD79CA9F-CA01-4B77-B971-F6BE77C57156}"/>
          </ac:grpSpMkLst>
        </pc:grpChg>
        <pc:grpChg chg="del">
          <ac:chgData name="Majeda Al Hermi" userId="ebe551ee1b006974" providerId="LiveId" clId="{9A2E8018-DFC0-4587-8CCF-E84692DB8287}" dt="2020-06-15T12:38:03.292" v="400" actId="478"/>
          <ac:grpSpMkLst>
            <pc:docMk/>
            <pc:sldMk cId="3232358259" sldId="316"/>
            <ac:grpSpMk id="54" creationId="{33CDC88B-0F2A-4063-9D1F-427080DB8A2F}"/>
          </ac:grpSpMkLst>
        </pc:grpChg>
        <pc:grpChg chg="del">
          <ac:chgData name="Majeda Al Hermi" userId="ebe551ee1b006974" providerId="LiveId" clId="{9A2E8018-DFC0-4587-8CCF-E84692DB8287}" dt="2020-06-15T12:38:03.292" v="400" actId="478"/>
          <ac:grpSpMkLst>
            <pc:docMk/>
            <pc:sldMk cId="3232358259" sldId="316"/>
            <ac:grpSpMk id="60" creationId="{064FDB23-1223-455D-B429-02C1CBBC6800}"/>
          </ac:grpSpMkLst>
        </pc:grpChg>
        <pc:picChg chg="add mod">
          <ac:chgData name="Majeda Al Hermi" userId="ebe551ee1b006974" providerId="LiveId" clId="{9A2E8018-DFC0-4587-8CCF-E84692DB8287}" dt="2020-06-15T13:02:20.452" v="518" actId="1076"/>
          <ac:picMkLst>
            <pc:docMk/>
            <pc:sldMk cId="3232358259" sldId="316"/>
            <ac:picMk id="9" creationId="{0F21A21B-94E2-4505-A8E3-8FD5EA846063}"/>
          </ac:picMkLst>
        </pc:picChg>
      </pc:sldChg>
      <pc:sldChg chg="addSp delSp modSp add mod modTransition modAnim">
        <pc:chgData name="Majeda Al Hermi" userId="ebe551ee1b006974" providerId="LiveId" clId="{9A2E8018-DFC0-4587-8CCF-E84692DB8287}" dt="2020-06-15T16:32:52.122" v="2848"/>
        <pc:sldMkLst>
          <pc:docMk/>
          <pc:sldMk cId="1447821193" sldId="317"/>
        </pc:sldMkLst>
        <pc:spChg chg="mod topLvl">
          <ac:chgData name="Majeda Al Hermi" userId="ebe551ee1b006974" providerId="LiveId" clId="{9A2E8018-DFC0-4587-8CCF-E84692DB8287}" dt="2020-06-15T13:01:12.782" v="510" actId="165"/>
          <ac:spMkLst>
            <pc:docMk/>
            <pc:sldMk cId="1447821193" sldId="317"/>
            <ac:spMk id="3" creationId="{00000000-0000-0000-0000-000000000000}"/>
          </ac:spMkLst>
        </pc:spChg>
        <pc:spChg chg="del">
          <ac:chgData name="Majeda Al Hermi" userId="ebe551ee1b006974" providerId="LiveId" clId="{9A2E8018-DFC0-4587-8CCF-E84692DB8287}" dt="2020-06-15T16:18:51.733" v="2692" actId="478"/>
          <ac:spMkLst>
            <pc:docMk/>
            <pc:sldMk cId="1447821193" sldId="317"/>
            <ac:spMk id="45" creationId="{68B5E24A-11F8-415D-A840-CB2D21FAE901}"/>
          </ac:spMkLst>
        </pc:spChg>
        <pc:spChg chg="del">
          <ac:chgData name="Majeda Al Hermi" userId="ebe551ee1b006974" providerId="LiveId" clId="{9A2E8018-DFC0-4587-8CCF-E84692DB8287}" dt="2020-06-15T16:18:51.733" v="2692" actId="478"/>
          <ac:spMkLst>
            <pc:docMk/>
            <pc:sldMk cId="1447821193" sldId="317"/>
            <ac:spMk id="46" creationId="{6738EAAB-5F38-4062-AC11-6DB047D5FC55}"/>
          </ac:spMkLst>
        </pc:spChg>
        <pc:spChg chg="del">
          <ac:chgData name="Majeda Al Hermi" userId="ebe551ee1b006974" providerId="LiveId" clId="{9A2E8018-DFC0-4587-8CCF-E84692DB8287}" dt="2020-06-15T16:18:51.733" v="2692" actId="478"/>
          <ac:spMkLst>
            <pc:docMk/>
            <pc:sldMk cId="1447821193" sldId="317"/>
            <ac:spMk id="47" creationId="{F9594C06-A694-4E36-9636-6FA4533D2BB6}"/>
          </ac:spMkLst>
        </pc:spChg>
        <pc:spChg chg="del">
          <ac:chgData name="Majeda Al Hermi" userId="ebe551ee1b006974" providerId="LiveId" clId="{9A2E8018-DFC0-4587-8CCF-E84692DB8287}" dt="2020-06-15T16:18:51.733" v="2692" actId="478"/>
          <ac:spMkLst>
            <pc:docMk/>
            <pc:sldMk cId="1447821193" sldId="317"/>
            <ac:spMk id="48" creationId="{D50F0AB1-68EB-442C-AED6-BE8140B76A08}"/>
          </ac:spMkLst>
        </pc:spChg>
        <pc:spChg chg="del">
          <ac:chgData name="Majeda Al Hermi" userId="ebe551ee1b006974" providerId="LiveId" clId="{9A2E8018-DFC0-4587-8CCF-E84692DB8287}" dt="2020-06-15T16:18:51.733" v="2692" actId="478"/>
          <ac:spMkLst>
            <pc:docMk/>
            <pc:sldMk cId="1447821193" sldId="317"/>
            <ac:spMk id="49" creationId="{396C825B-6CFD-4408-B3CC-24B1074EEDBF}"/>
          </ac:spMkLst>
        </pc:spChg>
        <pc:spChg chg="add mod">
          <ac:chgData name="Majeda Al Hermi" userId="ebe551ee1b006974" providerId="LiveId" clId="{9A2E8018-DFC0-4587-8CCF-E84692DB8287}" dt="2020-06-15T13:01:41.008" v="515"/>
          <ac:spMkLst>
            <pc:docMk/>
            <pc:sldMk cId="1447821193" sldId="317"/>
            <ac:spMk id="51" creationId="{658F7108-AFD1-4490-A4F1-ED37485D6507}"/>
          </ac:spMkLst>
        </pc:spChg>
        <pc:spChg chg="add mod">
          <ac:chgData name="Majeda Al Hermi" userId="ebe551ee1b006974" providerId="LiveId" clId="{9A2E8018-DFC0-4587-8CCF-E84692DB8287}" dt="2020-06-15T16:19:01.886" v="2693"/>
          <ac:spMkLst>
            <pc:docMk/>
            <pc:sldMk cId="1447821193" sldId="317"/>
            <ac:spMk id="52" creationId="{325522A7-317E-4026-AAE4-CE24E0DBE1CB}"/>
          </ac:spMkLst>
        </pc:spChg>
        <pc:spChg chg="add mod">
          <ac:chgData name="Majeda Al Hermi" userId="ebe551ee1b006974" providerId="LiveId" clId="{9A2E8018-DFC0-4587-8CCF-E84692DB8287}" dt="2020-06-15T16:23:26.692" v="2766"/>
          <ac:spMkLst>
            <pc:docMk/>
            <pc:sldMk cId="1447821193" sldId="317"/>
            <ac:spMk id="53" creationId="{4FE159D7-E2BC-460F-ADDF-576276EF8655}"/>
          </ac:spMkLst>
        </pc:spChg>
        <pc:spChg chg="add mod">
          <ac:chgData name="Majeda Al Hermi" userId="ebe551ee1b006974" providerId="LiveId" clId="{9A2E8018-DFC0-4587-8CCF-E84692DB8287}" dt="2020-06-15T16:23:26.692" v="2766"/>
          <ac:spMkLst>
            <pc:docMk/>
            <pc:sldMk cId="1447821193" sldId="317"/>
            <ac:spMk id="54" creationId="{7F151BE2-37B1-4F20-AE2F-9506493F2705}"/>
          </ac:spMkLst>
        </pc:spChg>
        <pc:spChg chg="add mod">
          <ac:chgData name="Majeda Al Hermi" userId="ebe551ee1b006974" providerId="LiveId" clId="{9A2E8018-DFC0-4587-8CCF-E84692DB8287}" dt="2020-06-15T16:23:26.692" v="2766"/>
          <ac:spMkLst>
            <pc:docMk/>
            <pc:sldMk cId="1447821193" sldId="317"/>
            <ac:spMk id="55" creationId="{13F6E29E-C4F9-4799-9EE5-D5EDEE589AFA}"/>
          </ac:spMkLst>
        </pc:spChg>
        <pc:spChg chg="add mod">
          <ac:chgData name="Majeda Al Hermi" userId="ebe551ee1b006974" providerId="LiveId" clId="{9A2E8018-DFC0-4587-8CCF-E84692DB8287}" dt="2020-06-15T16:23:26.692" v="2766"/>
          <ac:spMkLst>
            <pc:docMk/>
            <pc:sldMk cId="1447821193" sldId="317"/>
            <ac:spMk id="56" creationId="{519337B3-1866-412F-8C3B-AE6107BCDE24}"/>
          </ac:spMkLst>
        </pc:spChg>
        <pc:spChg chg="add mod">
          <ac:chgData name="Majeda Al Hermi" userId="ebe551ee1b006974" providerId="LiveId" clId="{9A2E8018-DFC0-4587-8CCF-E84692DB8287}" dt="2020-06-15T16:23:26.692" v="2766"/>
          <ac:spMkLst>
            <pc:docMk/>
            <pc:sldMk cId="1447821193" sldId="317"/>
            <ac:spMk id="57" creationId="{EA0158A5-90D0-4212-9A83-F1A6617979B7}"/>
          </ac:spMkLst>
        </pc:spChg>
        <pc:grpChg chg="add del mod">
          <ac:chgData name="Majeda Al Hermi" userId="ebe551ee1b006974" providerId="LiveId" clId="{9A2E8018-DFC0-4587-8CCF-E84692DB8287}" dt="2020-06-15T13:01:12.782" v="510" actId="165"/>
          <ac:grpSpMkLst>
            <pc:docMk/>
            <pc:sldMk cId="1447821193" sldId="317"/>
            <ac:grpSpMk id="2" creationId="{418B3AFE-94A3-4954-9185-E7CECD42E505}"/>
          </ac:grpSpMkLst>
        </pc:grpChg>
        <pc:picChg chg="add del mod topLvl">
          <ac:chgData name="Majeda Al Hermi" userId="ebe551ee1b006974" providerId="LiveId" clId="{9A2E8018-DFC0-4587-8CCF-E84692DB8287}" dt="2020-06-15T15:39:36.251" v="1499" actId="478"/>
          <ac:picMkLst>
            <pc:docMk/>
            <pc:sldMk cId="1447821193" sldId="317"/>
            <ac:picMk id="1026" creationId="{DAED440F-5279-4CFB-9717-D728B6F345AC}"/>
          </ac:picMkLst>
        </pc:picChg>
        <pc:picChg chg="add mod">
          <ac:chgData name="Majeda Al Hermi" userId="ebe551ee1b006974" providerId="LiveId" clId="{9A2E8018-DFC0-4587-8CCF-E84692DB8287}" dt="2020-06-15T15:42:55.635" v="1525" actId="1076"/>
          <ac:picMkLst>
            <pc:docMk/>
            <pc:sldMk cId="1447821193" sldId="317"/>
            <ac:picMk id="1028" creationId="{5FF24467-92CF-4856-BD56-580F6AEEB7F4}"/>
          </ac:picMkLst>
        </pc:picChg>
        <pc:picChg chg="add mod">
          <ac:chgData name="Majeda Al Hermi" userId="ebe551ee1b006974" providerId="LiveId" clId="{9A2E8018-DFC0-4587-8CCF-E84692DB8287}" dt="2020-06-15T15:41:30.520" v="1513" actId="1076"/>
          <ac:picMkLst>
            <pc:docMk/>
            <pc:sldMk cId="1447821193" sldId="317"/>
            <ac:picMk id="1030" creationId="{B05AFC5D-5E77-442A-B1EC-3D854DACD315}"/>
          </ac:picMkLst>
        </pc:picChg>
        <pc:picChg chg="add mod">
          <ac:chgData name="Majeda Al Hermi" userId="ebe551ee1b006974" providerId="LiveId" clId="{9A2E8018-DFC0-4587-8CCF-E84692DB8287}" dt="2020-06-15T15:42:53.494" v="1524" actId="14100"/>
          <ac:picMkLst>
            <pc:docMk/>
            <pc:sldMk cId="1447821193" sldId="317"/>
            <ac:picMk id="1032" creationId="{83E8233F-E89F-4F68-8133-D60382B7A7F8}"/>
          </ac:picMkLst>
        </pc:picChg>
        <pc:picChg chg="add mod">
          <ac:chgData name="Majeda Al Hermi" userId="ebe551ee1b006974" providerId="LiveId" clId="{9A2E8018-DFC0-4587-8CCF-E84692DB8287}" dt="2020-06-15T15:42:57.025" v="1526" actId="1076"/>
          <ac:picMkLst>
            <pc:docMk/>
            <pc:sldMk cId="1447821193" sldId="317"/>
            <ac:picMk id="1034" creationId="{0009163D-0A7B-4F57-B52F-1951F925E044}"/>
          </ac:picMkLst>
        </pc:picChg>
        <pc:picChg chg="add mod">
          <ac:chgData name="Majeda Al Hermi" userId="ebe551ee1b006974" providerId="LiveId" clId="{9A2E8018-DFC0-4587-8CCF-E84692DB8287}" dt="2020-06-15T15:44:13.271" v="1539" actId="14100"/>
          <ac:picMkLst>
            <pc:docMk/>
            <pc:sldMk cId="1447821193" sldId="317"/>
            <ac:picMk id="1036" creationId="{355CA95E-9DC1-43A2-A45F-786A3222B1E4}"/>
          </ac:picMkLst>
        </pc:picChg>
      </pc:sldChg>
      <pc:sldChg chg="addSp delSp modSp add mod ord modTransition modAnim">
        <pc:chgData name="Majeda Al Hermi" userId="ebe551ee1b006974" providerId="LiveId" clId="{9A2E8018-DFC0-4587-8CCF-E84692DB8287}" dt="2020-06-15T16:34:14.411" v="2849"/>
        <pc:sldMkLst>
          <pc:docMk/>
          <pc:sldMk cId="3643226933" sldId="318"/>
        </pc:sldMkLst>
        <pc:spChg chg="mod">
          <ac:chgData name="Majeda Al Hermi" userId="ebe551ee1b006974" providerId="LiveId" clId="{9A2E8018-DFC0-4587-8CCF-E84692DB8287}" dt="2020-06-15T13:11:19.406" v="636" actId="20578"/>
          <ac:spMkLst>
            <pc:docMk/>
            <pc:sldMk cId="3643226933" sldId="318"/>
            <ac:spMk id="3" creationId="{00000000-0000-0000-0000-000000000000}"/>
          </ac:spMkLst>
        </pc:spChg>
        <pc:spChg chg="del">
          <ac:chgData name="Majeda Al Hermi" userId="ebe551ee1b006974" providerId="LiveId" clId="{9A2E8018-DFC0-4587-8CCF-E84692DB8287}" dt="2020-06-15T16:19:44.030" v="2700" actId="478"/>
          <ac:spMkLst>
            <pc:docMk/>
            <pc:sldMk cId="3643226933" sldId="318"/>
            <ac:spMk id="27" creationId="{7060F6AB-2E95-4AD8-B398-9243820FF548}"/>
          </ac:spMkLst>
        </pc:spChg>
        <pc:spChg chg="del">
          <ac:chgData name="Majeda Al Hermi" userId="ebe551ee1b006974" providerId="LiveId" clId="{9A2E8018-DFC0-4587-8CCF-E84692DB8287}" dt="2020-06-15T16:19:44.030" v="2700" actId="478"/>
          <ac:spMkLst>
            <pc:docMk/>
            <pc:sldMk cId="3643226933" sldId="318"/>
            <ac:spMk id="28" creationId="{130B19B1-892D-405D-AE6F-1E35DAD1FA9D}"/>
          </ac:spMkLst>
        </pc:spChg>
        <pc:spChg chg="mod">
          <ac:chgData name="Majeda Al Hermi" userId="ebe551ee1b006974" providerId="LiveId" clId="{9A2E8018-DFC0-4587-8CCF-E84692DB8287}" dt="2020-06-15T13:07:32.125" v="618" actId="404"/>
          <ac:spMkLst>
            <pc:docMk/>
            <pc:sldMk cId="3643226933" sldId="318"/>
            <ac:spMk id="29" creationId="{00000000-0000-0000-0000-000000000000}"/>
          </ac:spMkLst>
        </pc:spChg>
        <pc:spChg chg="mod">
          <ac:chgData name="Majeda Al Hermi" userId="ebe551ee1b006974" providerId="LiveId" clId="{9A2E8018-DFC0-4587-8CCF-E84692DB8287}" dt="2020-06-15T16:19:41.062" v="2699"/>
          <ac:spMkLst>
            <pc:docMk/>
            <pc:sldMk cId="3643226933" sldId="318"/>
            <ac:spMk id="45" creationId="{00000000-0000-0000-0000-000000000000}"/>
          </ac:spMkLst>
        </pc:spChg>
        <pc:spChg chg="del">
          <ac:chgData name="Majeda Al Hermi" userId="ebe551ee1b006974" providerId="LiveId" clId="{9A2E8018-DFC0-4587-8CCF-E84692DB8287}" dt="2020-06-15T16:19:44.030" v="2700" actId="478"/>
          <ac:spMkLst>
            <pc:docMk/>
            <pc:sldMk cId="3643226933" sldId="318"/>
            <ac:spMk id="46" creationId="{7FC95EBC-B708-4CDC-8801-6B423868DF17}"/>
          </ac:spMkLst>
        </pc:spChg>
        <pc:spChg chg="del">
          <ac:chgData name="Majeda Al Hermi" userId="ebe551ee1b006974" providerId="LiveId" clId="{9A2E8018-DFC0-4587-8CCF-E84692DB8287}" dt="2020-06-15T16:19:44.030" v="2700" actId="478"/>
          <ac:spMkLst>
            <pc:docMk/>
            <pc:sldMk cId="3643226933" sldId="318"/>
            <ac:spMk id="47" creationId="{8161C838-22A7-4F93-B9D8-BE9D51FA74B2}"/>
          </ac:spMkLst>
        </pc:spChg>
        <pc:spChg chg="del">
          <ac:chgData name="Majeda Al Hermi" userId="ebe551ee1b006974" providerId="LiveId" clId="{9A2E8018-DFC0-4587-8CCF-E84692DB8287}" dt="2020-06-15T16:19:44.030" v="2700" actId="478"/>
          <ac:spMkLst>
            <pc:docMk/>
            <pc:sldMk cId="3643226933" sldId="318"/>
            <ac:spMk id="48" creationId="{2E24996D-96BF-4AE9-B3CC-437CB4F6A99E}"/>
          </ac:spMkLst>
        </pc:spChg>
        <pc:spChg chg="add mod">
          <ac:chgData name="Majeda Al Hermi" userId="ebe551ee1b006974" providerId="LiveId" clId="{9A2E8018-DFC0-4587-8CCF-E84692DB8287}" dt="2020-06-15T13:08:03.966" v="620"/>
          <ac:spMkLst>
            <pc:docMk/>
            <pc:sldMk cId="3643226933" sldId="318"/>
            <ac:spMk id="51" creationId="{27840A59-20FD-4B55-92EB-E73D9AEE0A79}"/>
          </ac:spMkLst>
        </pc:spChg>
        <pc:spChg chg="add mod">
          <ac:chgData name="Majeda Al Hermi" userId="ebe551ee1b006974" providerId="LiveId" clId="{9A2E8018-DFC0-4587-8CCF-E84692DB8287}" dt="2020-06-15T13:12:29.142" v="708" actId="1036"/>
          <ac:spMkLst>
            <pc:docMk/>
            <pc:sldMk cId="3643226933" sldId="318"/>
            <ac:spMk id="52" creationId="{70C74CC1-35DB-4221-A218-94DFF620C6FD}"/>
          </ac:spMkLst>
        </pc:spChg>
        <pc:spChg chg="add mod">
          <ac:chgData name="Majeda Al Hermi" userId="ebe551ee1b006974" providerId="LiveId" clId="{9A2E8018-DFC0-4587-8CCF-E84692DB8287}" dt="2020-06-15T13:12:29.142" v="708" actId="1036"/>
          <ac:spMkLst>
            <pc:docMk/>
            <pc:sldMk cId="3643226933" sldId="318"/>
            <ac:spMk id="53" creationId="{2720B16A-8F4B-4482-886C-DC7934030C93}"/>
          </ac:spMkLst>
        </pc:spChg>
        <pc:spChg chg="add mod">
          <ac:chgData name="Majeda Al Hermi" userId="ebe551ee1b006974" providerId="LiveId" clId="{9A2E8018-DFC0-4587-8CCF-E84692DB8287}" dt="2020-06-15T13:12:39.182" v="729" actId="1036"/>
          <ac:spMkLst>
            <pc:docMk/>
            <pc:sldMk cId="3643226933" sldId="318"/>
            <ac:spMk id="54" creationId="{4C6337D3-5090-458B-843A-8817B5A218D1}"/>
          </ac:spMkLst>
        </pc:spChg>
        <pc:spChg chg="add mod">
          <ac:chgData name="Majeda Al Hermi" userId="ebe551ee1b006974" providerId="LiveId" clId="{9A2E8018-DFC0-4587-8CCF-E84692DB8287}" dt="2020-06-15T13:12:39.182" v="729" actId="1036"/>
          <ac:spMkLst>
            <pc:docMk/>
            <pc:sldMk cId="3643226933" sldId="318"/>
            <ac:spMk id="55" creationId="{E1DD9794-4FCB-4007-A111-FF5D71F467D8}"/>
          </ac:spMkLst>
        </pc:spChg>
        <pc:spChg chg="add mod">
          <ac:chgData name="Majeda Al Hermi" userId="ebe551ee1b006974" providerId="LiveId" clId="{9A2E8018-DFC0-4587-8CCF-E84692DB8287}" dt="2020-06-15T13:13:29.952" v="771" actId="1035"/>
          <ac:spMkLst>
            <pc:docMk/>
            <pc:sldMk cId="3643226933" sldId="318"/>
            <ac:spMk id="56" creationId="{E6EDE5D5-6D05-4261-850A-3E8139CEBFFC}"/>
          </ac:spMkLst>
        </pc:spChg>
        <pc:spChg chg="add mod">
          <ac:chgData name="Majeda Al Hermi" userId="ebe551ee1b006974" providerId="LiveId" clId="{9A2E8018-DFC0-4587-8CCF-E84692DB8287}" dt="2020-06-15T13:13:29.952" v="771" actId="1035"/>
          <ac:spMkLst>
            <pc:docMk/>
            <pc:sldMk cId="3643226933" sldId="318"/>
            <ac:spMk id="57" creationId="{ADB1ED1B-7198-403F-9D31-601914AE0C89}"/>
          </ac:spMkLst>
        </pc:spChg>
        <pc:spChg chg="add mod">
          <ac:chgData name="Majeda Al Hermi" userId="ebe551ee1b006974" providerId="LiveId" clId="{9A2E8018-DFC0-4587-8CCF-E84692DB8287}" dt="2020-06-15T13:12:29.142" v="708" actId="1036"/>
          <ac:spMkLst>
            <pc:docMk/>
            <pc:sldMk cId="3643226933" sldId="318"/>
            <ac:spMk id="58" creationId="{240B67E4-AC48-4414-88E5-3A16006121FD}"/>
          </ac:spMkLst>
        </pc:spChg>
        <pc:spChg chg="add mod">
          <ac:chgData name="Majeda Al Hermi" userId="ebe551ee1b006974" providerId="LiveId" clId="{9A2E8018-DFC0-4587-8CCF-E84692DB8287}" dt="2020-06-15T13:13:05.597" v="735" actId="1076"/>
          <ac:spMkLst>
            <pc:docMk/>
            <pc:sldMk cId="3643226933" sldId="318"/>
            <ac:spMk id="59" creationId="{D45BD9B5-7E38-4DDB-9395-6B2A3105F0FB}"/>
          </ac:spMkLst>
        </pc:spChg>
        <pc:spChg chg="add mod">
          <ac:chgData name="Majeda Al Hermi" userId="ebe551ee1b006974" providerId="LiveId" clId="{9A2E8018-DFC0-4587-8CCF-E84692DB8287}" dt="2020-06-15T13:12:49.523" v="731" actId="120"/>
          <ac:spMkLst>
            <pc:docMk/>
            <pc:sldMk cId="3643226933" sldId="318"/>
            <ac:spMk id="60" creationId="{1164A53F-FC59-4ADD-B61E-624F7B163D17}"/>
          </ac:spMkLst>
        </pc:spChg>
        <pc:spChg chg="add mod">
          <ac:chgData name="Majeda Al Hermi" userId="ebe551ee1b006974" providerId="LiveId" clId="{9A2E8018-DFC0-4587-8CCF-E84692DB8287}" dt="2020-06-15T13:12:55.271" v="732" actId="14100"/>
          <ac:spMkLst>
            <pc:docMk/>
            <pc:sldMk cId="3643226933" sldId="318"/>
            <ac:spMk id="61" creationId="{39003CF9-F3E4-44A4-BCD5-70A6652331D6}"/>
          </ac:spMkLst>
        </pc:spChg>
        <pc:spChg chg="add mod">
          <ac:chgData name="Majeda Al Hermi" userId="ebe551ee1b006974" providerId="LiveId" clId="{9A2E8018-DFC0-4587-8CCF-E84692DB8287}" dt="2020-06-15T13:13:41.950" v="774" actId="1076"/>
          <ac:spMkLst>
            <pc:docMk/>
            <pc:sldMk cId="3643226933" sldId="318"/>
            <ac:spMk id="62" creationId="{B12EBE37-5F67-4D1B-8D12-BE13EB284825}"/>
          </ac:spMkLst>
        </pc:spChg>
        <pc:spChg chg="add mod">
          <ac:chgData name="Majeda Al Hermi" userId="ebe551ee1b006974" providerId="LiveId" clId="{9A2E8018-DFC0-4587-8CCF-E84692DB8287}" dt="2020-06-15T13:13:29.952" v="771" actId="1035"/>
          <ac:spMkLst>
            <pc:docMk/>
            <pc:sldMk cId="3643226933" sldId="318"/>
            <ac:spMk id="63" creationId="{C8F25818-2F8D-40E7-98B2-03313D062AAA}"/>
          </ac:spMkLst>
        </pc:spChg>
        <pc:spChg chg="add mod">
          <ac:chgData name="Majeda Al Hermi" userId="ebe551ee1b006974" providerId="LiveId" clId="{9A2E8018-DFC0-4587-8CCF-E84692DB8287}" dt="2020-06-15T16:23:51.580" v="2771"/>
          <ac:spMkLst>
            <pc:docMk/>
            <pc:sldMk cId="3643226933" sldId="318"/>
            <ac:spMk id="64" creationId="{136BE217-AC3D-4EC9-9554-366C99A8A2AA}"/>
          </ac:spMkLst>
        </pc:spChg>
        <pc:spChg chg="add mod">
          <ac:chgData name="Majeda Al Hermi" userId="ebe551ee1b006974" providerId="LiveId" clId="{9A2E8018-DFC0-4587-8CCF-E84692DB8287}" dt="2020-06-15T16:23:51.580" v="2771"/>
          <ac:spMkLst>
            <pc:docMk/>
            <pc:sldMk cId="3643226933" sldId="318"/>
            <ac:spMk id="65" creationId="{569A34F0-41B8-452E-98A1-67E61D97CF55}"/>
          </ac:spMkLst>
        </pc:spChg>
        <pc:spChg chg="add mod">
          <ac:chgData name="Majeda Al Hermi" userId="ebe551ee1b006974" providerId="LiveId" clId="{9A2E8018-DFC0-4587-8CCF-E84692DB8287}" dt="2020-06-15T16:23:51.580" v="2771"/>
          <ac:spMkLst>
            <pc:docMk/>
            <pc:sldMk cId="3643226933" sldId="318"/>
            <ac:spMk id="66" creationId="{9CD08636-A475-4E68-B20E-A248144B9948}"/>
          </ac:spMkLst>
        </pc:spChg>
        <pc:spChg chg="add mod">
          <ac:chgData name="Majeda Al Hermi" userId="ebe551ee1b006974" providerId="LiveId" clId="{9A2E8018-DFC0-4587-8CCF-E84692DB8287}" dt="2020-06-15T16:23:51.580" v="2771"/>
          <ac:spMkLst>
            <pc:docMk/>
            <pc:sldMk cId="3643226933" sldId="318"/>
            <ac:spMk id="67" creationId="{448D0FE7-B4C1-4526-B8F1-E09D4EA2926C}"/>
          </ac:spMkLst>
        </pc:spChg>
        <pc:spChg chg="add mod">
          <ac:chgData name="Majeda Al Hermi" userId="ebe551ee1b006974" providerId="LiveId" clId="{9A2E8018-DFC0-4587-8CCF-E84692DB8287}" dt="2020-06-15T16:23:51.580" v="2771"/>
          <ac:spMkLst>
            <pc:docMk/>
            <pc:sldMk cId="3643226933" sldId="318"/>
            <ac:spMk id="68" creationId="{9DDB748C-38E4-48D1-8B87-71F03D807E40}"/>
          </ac:spMkLst>
        </pc:spChg>
        <pc:picChg chg="add mod">
          <ac:chgData name="Majeda Al Hermi" userId="ebe551ee1b006974" providerId="LiveId" clId="{9A2E8018-DFC0-4587-8CCF-E84692DB8287}" dt="2020-06-15T13:08:03.966" v="620"/>
          <ac:picMkLst>
            <pc:docMk/>
            <pc:sldMk cId="3643226933" sldId="318"/>
            <ac:picMk id="49" creationId="{0A25EF7D-67C4-4FCC-83DF-5D9D90275B6A}"/>
          </ac:picMkLst>
        </pc:picChg>
      </pc:sldChg>
      <pc:sldChg chg="addSp delSp modSp add mod modAnim">
        <pc:chgData name="Majeda Al Hermi" userId="ebe551ee1b006974" providerId="LiveId" clId="{9A2E8018-DFC0-4587-8CCF-E84692DB8287}" dt="2020-06-15T16:39:06.616" v="2869"/>
        <pc:sldMkLst>
          <pc:docMk/>
          <pc:sldMk cId="3389241250" sldId="319"/>
        </pc:sldMkLst>
        <pc:spChg chg="mod">
          <ac:chgData name="Majeda Al Hermi" userId="ebe551ee1b006974" providerId="LiveId" clId="{9A2E8018-DFC0-4587-8CCF-E84692DB8287}" dt="2020-06-15T13:21:01.634" v="868" actId="207"/>
          <ac:spMkLst>
            <pc:docMk/>
            <pc:sldMk cId="3389241250" sldId="319"/>
            <ac:spMk id="8" creationId="{DC37789B-B980-4028-8C51-2DBB7697BBEF}"/>
          </ac:spMkLst>
        </pc:spChg>
        <pc:spChg chg="mod">
          <ac:chgData name="Majeda Al Hermi" userId="ebe551ee1b006974" providerId="LiveId" clId="{9A2E8018-DFC0-4587-8CCF-E84692DB8287}" dt="2020-06-15T13:21:08.679" v="871" actId="207"/>
          <ac:spMkLst>
            <pc:docMk/>
            <pc:sldMk cId="3389241250" sldId="319"/>
            <ac:spMk id="9" creationId="{DC1C942D-6E2D-45B0-A963-9A5277954F0A}"/>
          </ac:spMkLst>
        </pc:spChg>
        <pc:spChg chg="mod">
          <ac:chgData name="Majeda Al Hermi" userId="ebe551ee1b006974" providerId="LiveId" clId="{9A2E8018-DFC0-4587-8CCF-E84692DB8287}" dt="2020-06-15T13:21:46.296" v="882" actId="1076"/>
          <ac:spMkLst>
            <pc:docMk/>
            <pc:sldMk cId="3389241250" sldId="319"/>
            <ac:spMk id="10" creationId="{8504C26D-7627-44EF-8377-F8A1C5DA0997}"/>
          </ac:spMkLst>
        </pc:spChg>
        <pc:spChg chg="mod">
          <ac:chgData name="Majeda Al Hermi" userId="ebe551ee1b006974" providerId="LiveId" clId="{9A2E8018-DFC0-4587-8CCF-E84692DB8287}" dt="2020-06-15T13:21:11.304" v="872" actId="207"/>
          <ac:spMkLst>
            <pc:docMk/>
            <pc:sldMk cId="3389241250" sldId="319"/>
            <ac:spMk id="11" creationId="{DB26321C-358E-41A9-BD37-6BC17CF9A85E}"/>
          </ac:spMkLst>
        </pc:spChg>
        <pc:spChg chg="mod">
          <ac:chgData name="Majeda Al Hermi" userId="ebe551ee1b006974" providerId="LiveId" clId="{9A2E8018-DFC0-4587-8CCF-E84692DB8287}" dt="2020-06-15T13:21:19.724" v="875" actId="1076"/>
          <ac:spMkLst>
            <pc:docMk/>
            <pc:sldMk cId="3389241250" sldId="319"/>
            <ac:spMk id="12" creationId="{750E0D91-8348-49C3-AC19-12119580C3F6}"/>
          </ac:spMkLst>
        </pc:spChg>
        <pc:spChg chg="mod">
          <ac:chgData name="Majeda Al Hermi" userId="ebe551ee1b006974" providerId="LiveId" clId="{9A2E8018-DFC0-4587-8CCF-E84692DB8287}" dt="2020-06-15T13:21:13.803" v="873" actId="207"/>
          <ac:spMkLst>
            <pc:docMk/>
            <pc:sldMk cId="3389241250" sldId="319"/>
            <ac:spMk id="13" creationId="{111435E4-8F67-42A6-9F1F-ECD8F0BF8C75}"/>
          </ac:spMkLst>
        </pc:spChg>
        <pc:spChg chg="del mod">
          <ac:chgData name="Majeda Al Hermi" userId="ebe551ee1b006974" providerId="LiveId" clId="{9A2E8018-DFC0-4587-8CCF-E84692DB8287}" dt="2020-06-15T13:21:27.441" v="878" actId="478"/>
          <ac:spMkLst>
            <pc:docMk/>
            <pc:sldMk cId="3389241250" sldId="319"/>
            <ac:spMk id="41" creationId="{BAEA321E-8AF6-4844-BEBA-57C217359FF6}"/>
          </ac:spMkLst>
        </pc:spChg>
        <pc:spChg chg="add mod">
          <ac:chgData name="Majeda Al Hermi" userId="ebe551ee1b006974" providerId="LiveId" clId="{9A2E8018-DFC0-4587-8CCF-E84692DB8287}" dt="2020-06-15T16:20:56.158" v="2709"/>
          <ac:spMkLst>
            <pc:docMk/>
            <pc:sldMk cId="3389241250" sldId="319"/>
            <ac:spMk id="42" creationId="{ED72763B-FC67-4932-8E55-049109EA7D35}"/>
          </ac:spMkLst>
        </pc:spChg>
        <pc:spChg chg="add mod">
          <ac:chgData name="Majeda Al Hermi" userId="ebe551ee1b006974" providerId="LiveId" clId="{9A2E8018-DFC0-4587-8CCF-E84692DB8287}" dt="2020-06-15T16:24:21.230" v="2779"/>
          <ac:spMkLst>
            <pc:docMk/>
            <pc:sldMk cId="3389241250" sldId="319"/>
            <ac:spMk id="43" creationId="{0CD8582F-7C91-4D61-8CF1-E3190F741EEE}"/>
          </ac:spMkLst>
        </pc:spChg>
        <pc:spChg chg="add mod">
          <ac:chgData name="Majeda Al Hermi" userId="ebe551ee1b006974" providerId="LiveId" clId="{9A2E8018-DFC0-4587-8CCF-E84692DB8287}" dt="2020-06-15T16:24:21.230" v="2779"/>
          <ac:spMkLst>
            <pc:docMk/>
            <pc:sldMk cId="3389241250" sldId="319"/>
            <ac:spMk id="44" creationId="{59C10086-7752-4819-9B50-BEB1C9BFD815}"/>
          </ac:spMkLst>
        </pc:spChg>
        <pc:spChg chg="add mod">
          <ac:chgData name="Majeda Al Hermi" userId="ebe551ee1b006974" providerId="LiveId" clId="{9A2E8018-DFC0-4587-8CCF-E84692DB8287}" dt="2020-06-15T16:24:21.230" v="2779"/>
          <ac:spMkLst>
            <pc:docMk/>
            <pc:sldMk cId="3389241250" sldId="319"/>
            <ac:spMk id="45" creationId="{71B8A111-F315-4482-86E8-E7BB45A9D714}"/>
          </ac:spMkLst>
        </pc:spChg>
        <pc:spChg chg="add mod">
          <ac:chgData name="Majeda Al Hermi" userId="ebe551ee1b006974" providerId="LiveId" clId="{9A2E8018-DFC0-4587-8CCF-E84692DB8287}" dt="2020-06-15T16:24:21.230" v="2779"/>
          <ac:spMkLst>
            <pc:docMk/>
            <pc:sldMk cId="3389241250" sldId="319"/>
            <ac:spMk id="46" creationId="{DC26BA80-ED46-4DF3-913F-C4C692B4C4DE}"/>
          </ac:spMkLst>
        </pc:spChg>
        <pc:spChg chg="add mod">
          <ac:chgData name="Majeda Al Hermi" userId="ebe551ee1b006974" providerId="LiveId" clId="{9A2E8018-DFC0-4587-8CCF-E84692DB8287}" dt="2020-06-15T16:24:21.230" v="2779"/>
          <ac:spMkLst>
            <pc:docMk/>
            <pc:sldMk cId="3389241250" sldId="319"/>
            <ac:spMk id="47" creationId="{764829ED-EBE4-454D-A1BD-DF2DBAE63B4F}"/>
          </ac:spMkLst>
        </pc:spChg>
        <pc:spChg chg="del">
          <ac:chgData name="Majeda Al Hermi" userId="ebe551ee1b006974" providerId="LiveId" clId="{9A2E8018-DFC0-4587-8CCF-E84692DB8287}" dt="2020-06-15T16:20:59.017" v="2710" actId="478"/>
          <ac:spMkLst>
            <pc:docMk/>
            <pc:sldMk cId="3389241250" sldId="319"/>
            <ac:spMk id="73" creationId="{A34CF3ED-B6F9-4C77-8B50-BD43A3B567B8}"/>
          </ac:spMkLst>
        </pc:spChg>
        <pc:spChg chg="del">
          <ac:chgData name="Majeda Al Hermi" userId="ebe551ee1b006974" providerId="LiveId" clId="{9A2E8018-DFC0-4587-8CCF-E84692DB8287}" dt="2020-06-15T16:20:59.017" v="2710" actId="478"/>
          <ac:spMkLst>
            <pc:docMk/>
            <pc:sldMk cId="3389241250" sldId="319"/>
            <ac:spMk id="75" creationId="{11952347-217D-4A25-B635-E6CACECED361}"/>
          </ac:spMkLst>
        </pc:spChg>
        <pc:spChg chg="del">
          <ac:chgData name="Majeda Al Hermi" userId="ebe551ee1b006974" providerId="LiveId" clId="{9A2E8018-DFC0-4587-8CCF-E84692DB8287}" dt="2020-06-15T16:20:59.017" v="2710" actId="478"/>
          <ac:spMkLst>
            <pc:docMk/>
            <pc:sldMk cId="3389241250" sldId="319"/>
            <ac:spMk id="76" creationId="{40D66F91-3628-4A6C-8CEC-A2FAC39C5DF2}"/>
          </ac:spMkLst>
        </pc:spChg>
        <pc:spChg chg="del">
          <ac:chgData name="Majeda Al Hermi" userId="ebe551ee1b006974" providerId="LiveId" clId="{9A2E8018-DFC0-4587-8CCF-E84692DB8287}" dt="2020-06-15T16:20:59.017" v="2710" actId="478"/>
          <ac:spMkLst>
            <pc:docMk/>
            <pc:sldMk cId="3389241250" sldId="319"/>
            <ac:spMk id="77" creationId="{D0E5B2C7-30D0-4141-96F0-54951A2DD100}"/>
          </ac:spMkLst>
        </pc:spChg>
        <pc:spChg chg="del">
          <ac:chgData name="Majeda Al Hermi" userId="ebe551ee1b006974" providerId="LiveId" clId="{9A2E8018-DFC0-4587-8CCF-E84692DB8287}" dt="2020-06-15T16:20:59.017" v="2710" actId="478"/>
          <ac:spMkLst>
            <pc:docMk/>
            <pc:sldMk cId="3389241250" sldId="319"/>
            <ac:spMk id="78" creationId="{2E86C7D2-4E42-4CF8-8CC0-9422F6DDAF3D}"/>
          </ac:spMkLst>
        </pc:spChg>
      </pc:sldChg>
      <pc:sldChg chg="add del">
        <pc:chgData name="Majeda Al Hermi" userId="ebe551ee1b006974" providerId="LiveId" clId="{9A2E8018-DFC0-4587-8CCF-E84692DB8287}" dt="2020-06-15T15:31:36.146" v="1298" actId="2696"/>
        <pc:sldMkLst>
          <pc:docMk/>
          <pc:sldMk cId="2055737613" sldId="320"/>
        </pc:sldMkLst>
      </pc:sldChg>
      <pc:sldChg chg="addSp delSp modSp add mod delAnim modAnim">
        <pc:chgData name="Majeda Al Hermi" userId="ebe551ee1b006974" providerId="LiveId" clId="{9A2E8018-DFC0-4587-8CCF-E84692DB8287}" dt="2020-06-15T16:24:11.435" v="2776" actId="207"/>
        <pc:sldMkLst>
          <pc:docMk/>
          <pc:sldMk cId="3768271463" sldId="321"/>
        </pc:sldMkLst>
        <pc:spChg chg="del">
          <ac:chgData name="Majeda Al Hermi" userId="ebe551ee1b006974" providerId="LiveId" clId="{9A2E8018-DFC0-4587-8CCF-E84692DB8287}" dt="2020-06-15T15:22:26.264" v="1109" actId="478"/>
          <ac:spMkLst>
            <pc:docMk/>
            <pc:sldMk cId="3768271463" sldId="321"/>
            <ac:spMk id="12" creationId="{3D149265-CBF7-4831-85F6-7C4B3CADE5A4}"/>
          </ac:spMkLst>
        </pc:spChg>
        <pc:spChg chg="mod">
          <ac:chgData name="Majeda Al Hermi" userId="ebe551ee1b006974" providerId="LiveId" clId="{9A2E8018-DFC0-4587-8CCF-E84692DB8287}" dt="2020-06-15T15:24:56.295" v="1159" actId="6549"/>
          <ac:spMkLst>
            <pc:docMk/>
            <pc:sldMk cId="3768271463" sldId="321"/>
            <ac:spMk id="29" creationId="{00000000-0000-0000-0000-000000000000}"/>
          </ac:spMkLst>
        </pc:spChg>
        <pc:spChg chg="mod">
          <ac:chgData name="Majeda Al Hermi" userId="ebe551ee1b006974" providerId="LiveId" clId="{9A2E8018-DFC0-4587-8CCF-E84692DB8287}" dt="2020-06-15T15:23:17.189" v="1139"/>
          <ac:spMkLst>
            <pc:docMk/>
            <pc:sldMk cId="3768271463" sldId="321"/>
            <ac:spMk id="39" creationId="{12D52847-7E1E-4BED-8555-89D4AF8823AE}"/>
          </ac:spMkLst>
        </pc:spChg>
        <pc:spChg chg="mod">
          <ac:chgData name="Majeda Al Hermi" userId="ebe551ee1b006974" providerId="LiveId" clId="{9A2E8018-DFC0-4587-8CCF-E84692DB8287}" dt="2020-06-15T15:22:23.140" v="1108" actId="20577"/>
          <ac:spMkLst>
            <pc:docMk/>
            <pc:sldMk cId="3768271463" sldId="321"/>
            <ac:spMk id="41" creationId="{C62F4748-41CE-4AE6-9199-4582ABD14EF3}"/>
          </ac:spMkLst>
        </pc:spChg>
        <pc:spChg chg="add mod">
          <ac:chgData name="Majeda Al Hermi" userId="ebe551ee1b006974" providerId="LiveId" clId="{9A2E8018-DFC0-4587-8CCF-E84692DB8287}" dt="2020-06-15T16:20:13.299" v="2703"/>
          <ac:spMkLst>
            <pc:docMk/>
            <pc:sldMk cId="3768271463" sldId="321"/>
            <ac:spMk id="64" creationId="{EC91B0AD-C2A9-43B8-BCE5-DC8EB1A101B6}"/>
          </ac:spMkLst>
        </pc:spChg>
        <pc:spChg chg="del">
          <ac:chgData name="Majeda Al Hermi" userId="ebe551ee1b006974" providerId="LiveId" clId="{9A2E8018-DFC0-4587-8CCF-E84692DB8287}" dt="2020-06-15T16:20:16.970" v="2704" actId="478"/>
          <ac:spMkLst>
            <pc:docMk/>
            <pc:sldMk cId="3768271463" sldId="321"/>
            <ac:spMk id="73" creationId="{93BAFC97-7171-4A51-8833-9A255D41F23D}"/>
          </ac:spMkLst>
        </pc:spChg>
        <pc:spChg chg="del">
          <ac:chgData name="Majeda Al Hermi" userId="ebe551ee1b006974" providerId="LiveId" clId="{9A2E8018-DFC0-4587-8CCF-E84692DB8287}" dt="2020-06-15T16:20:16.970" v="2704" actId="478"/>
          <ac:spMkLst>
            <pc:docMk/>
            <pc:sldMk cId="3768271463" sldId="321"/>
            <ac:spMk id="74" creationId="{8BFB80DA-526B-491E-93EB-7A5B8A06A5AD}"/>
          </ac:spMkLst>
        </pc:spChg>
        <pc:spChg chg="del">
          <ac:chgData name="Majeda Al Hermi" userId="ebe551ee1b006974" providerId="LiveId" clId="{9A2E8018-DFC0-4587-8CCF-E84692DB8287}" dt="2020-06-15T16:20:16.970" v="2704" actId="478"/>
          <ac:spMkLst>
            <pc:docMk/>
            <pc:sldMk cId="3768271463" sldId="321"/>
            <ac:spMk id="75" creationId="{E809EDDA-1A34-4C6A-90AB-4D880A3F4756}"/>
          </ac:spMkLst>
        </pc:spChg>
        <pc:spChg chg="del">
          <ac:chgData name="Majeda Al Hermi" userId="ebe551ee1b006974" providerId="LiveId" clId="{9A2E8018-DFC0-4587-8CCF-E84692DB8287}" dt="2020-06-15T16:20:16.970" v="2704" actId="478"/>
          <ac:spMkLst>
            <pc:docMk/>
            <pc:sldMk cId="3768271463" sldId="321"/>
            <ac:spMk id="76" creationId="{3C0E9DB5-23D9-407A-979E-23EEE9F18592}"/>
          </ac:spMkLst>
        </pc:spChg>
        <pc:spChg chg="del">
          <ac:chgData name="Majeda Al Hermi" userId="ebe551ee1b006974" providerId="LiveId" clId="{9A2E8018-DFC0-4587-8CCF-E84692DB8287}" dt="2020-06-15T16:20:16.970" v="2704" actId="478"/>
          <ac:spMkLst>
            <pc:docMk/>
            <pc:sldMk cId="3768271463" sldId="321"/>
            <ac:spMk id="77" creationId="{E94C7913-F809-49D2-B87D-7F590A22D2BB}"/>
          </ac:spMkLst>
        </pc:spChg>
        <pc:spChg chg="add del mod ord">
          <ac:chgData name="Majeda Al Hermi" userId="ebe551ee1b006974" providerId="LiveId" clId="{9A2E8018-DFC0-4587-8CCF-E84692DB8287}" dt="2020-06-15T15:32:36.056" v="1309" actId="21"/>
          <ac:spMkLst>
            <pc:docMk/>
            <pc:sldMk cId="3768271463" sldId="321"/>
            <ac:spMk id="78" creationId="{4096328E-AD25-48FD-9B3F-E5919AA06E90}"/>
          </ac:spMkLst>
        </pc:spChg>
        <pc:spChg chg="mod">
          <ac:chgData name="Majeda Al Hermi" userId="ebe551ee1b006974" providerId="LiveId" clId="{9A2E8018-DFC0-4587-8CCF-E84692DB8287}" dt="2020-06-15T15:25:17.444" v="1165"/>
          <ac:spMkLst>
            <pc:docMk/>
            <pc:sldMk cId="3768271463" sldId="321"/>
            <ac:spMk id="80" creationId="{F3E671D8-7C09-47E2-9817-4A29466BFD67}"/>
          </ac:spMkLst>
        </pc:spChg>
        <pc:spChg chg="mod">
          <ac:chgData name="Majeda Al Hermi" userId="ebe551ee1b006974" providerId="LiveId" clId="{9A2E8018-DFC0-4587-8CCF-E84692DB8287}" dt="2020-06-15T15:25:17.444" v="1165"/>
          <ac:spMkLst>
            <pc:docMk/>
            <pc:sldMk cId="3768271463" sldId="321"/>
            <ac:spMk id="81" creationId="{68282E0B-6763-44B1-89AC-756BFF1AF276}"/>
          </ac:spMkLst>
        </pc:spChg>
        <pc:spChg chg="mod">
          <ac:chgData name="Majeda Al Hermi" userId="ebe551ee1b006974" providerId="LiveId" clId="{9A2E8018-DFC0-4587-8CCF-E84692DB8287}" dt="2020-06-15T15:25:17.444" v="1165"/>
          <ac:spMkLst>
            <pc:docMk/>
            <pc:sldMk cId="3768271463" sldId="321"/>
            <ac:spMk id="82" creationId="{92144C65-1A59-4BEC-ACEF-B6D369CD36AF}"/>
          </ac:spMkLst>
        </pc:spChg>
        <pc:spChg chg="mod">
          <ac:chgData name="Majeda Al Hermi" userId="ebe551ee1b006974" providerId="LiveId" clId="{9A2E8018-DFC0-4587-8CCF-E84692DB8287}" dt="2020-06-15T15:25:17.444" v="1165"/>
          <ac:spMkLst>
            <pc:docMk/>
            <pc:sldMk cId="3768271463" sldId="321"/>
            <ac:spMk id="83" creationId="{F67C8084-D55C-4AC1-8838-3AF216A9A09C}"/>
          </ac:spMkLst>
        </pc:spChg>
        <pc:spChg chg="mod">
          <ac:chgData name="Majeda Al Hermi" userId="ebe551ee1b006974" providerId="LiveId" clId="{9A2E8018-DFC0-4587-8CCF-E84692DB8287}" dt="2020-06-15T15:25:17.444" v="1165"/>
          <ac:spMkLst>
            <pc:docMk/>
            <pc:sldMk cId="3768271463" sldId="321"/>
            <ac:spMk id="84" creationId="{9E0C7D38-3EB2-46E0-95E7-7DC2914D4C43}"/>
          </ac:spMkLst>
        </pc:spChg>
        <pc:spChg chg="mod">
          <ac:chgData name="Majeda Al Hermi" userId="ebe551ee1b006974" providerId="LiveId" clId="{9A2E8018-DFC0-4587-8CCF-E84692DB8287}" dt="2020-06-15T15:25:17.444" v="1165"/>
          <ac:spMkLst>
            <pc:docMk/>
            <pc:sldMk cId="3768271463" sldId="321"/>
            <ac:spMk id="85" creationId="{7E96FC5C-3345-4821-AD4C-22E9DEC51E8B}"/>
          </ac:spMkLst>
        </pc:spChg>
        <pc:spChg chg="add mod">
          <ac:chgData name="Majeda Al Hermi" userId="ebe551ee1b006974" providerId="LiveId" clId="{9A2E8018-DFC0-4587-8CCF-E84692DB8287}" dt="2020-06-15T16:23:58.782" v="2774"/>
          <ac:spMkLst>
            <pc:docMk/>
            <pc:sldMk cId="3768271463" sldId="321"/>
            <ac:spMk id="86" creationId="{0A456865-7417-425E-93A2-1381445A69E4}"/>
          </ac:spMkLst>
        </pc:spChg>
        <pc:spChg chg="add mod">
          <ac:chgData name="Majeda Al Hermi" userId="ebe551ee1b006974" providerId="LiveId" clId="{9A2E8018-DFC0-4587-8CCF-E84692DB8287}" dt="2020-06-15T16:23:58.782" v="2774"/>
          <ac:spMkLst>
            <pc:docMk/>
            <pc:sldMk cId="3768271463" sldId="321"/>
            <ac:spMk id="87" creationId="{243EFAE0-CBED-4B7D-B978-9441CCA45161}"/>
          </ac:spMkLst>
        </pc:spChg>
        <pc:spChg chg="add mod">
          <ac:chgData name="Majeda Al Hermi" userId="ebe551ee1b006974" providerId="LiveId" clId="{9A2E8018-DFC0-4587-8CCF-E84692DB8287}" dt="2020-06-15T16:24:11.435" v="2776" actId="207"/>
          <ac:spMkLst>
            <pc:docMk/>
            <pc:sldMk cId="3768271463" sldId="321"/>
            <ac:spMk id="88" creationId="{9028AAB0-5F64-416A-AA45-69C88F0EEAA6}"/>
          </ac:spMkLst>
        </pc:spChg>
        <pc:spChg chg="add mod">
          <ac:chgData name="Majeda Al Hermi" userId="ebe551ee1b006974" providerId="LiveId" clId="{9A2E8018-DFC0-4587-8CCF-E84692DB8287}" dt="2020-06-15T16:24:06.827" v="2775" actId="207"/>
          <ac:spMkLst>
            <pc:docMk/>
            <pc:sldMk cId="3768271463" sldId="321"/>
            <ac:spMk id="89" creationId="{C8341B8D-8CC2-4B7F-B6AD-85799E20FCDF}"/>
          </ac:spMkLst>
        </pc:spChg>
        <pc:spChg chg="add mod">
          <ac:chgData name="Majeda Al Hermi" userId="ebe551ee1b006974" providerId="LiveId" clId="{9A2E8018-DFC0-4587-8CCF-E84692DB8287}" dt="2020-06-15T16:23:58.782" v="2774"/>
          <ac:spMkLst>
            <pc:docMk/>
            <pc:sldMk cId="3768271463" sldId="321"/>
            <ac:spMk id="90" creationId="{8ADE55E5-9C78-4158-BA8F-92C25A2EBB00}"/>
          </ac:spMkLst>
        </pc:spChg>
        <pc:grpChg chg="del">
          <ac:chgData name="Majeda Al Hermi" userId="ebe551ee1b006974" providerId="LiveId" clId="{9A2E8018-DFC0-4587-8CCF-E84692DB8287}" dt="2020-06-15T15:24:58.967" v="1160" actId="21"/>
          <ac:grpSpMkLst>
            <pc:docMk/>
            <pc:sldMk cId="3768271463" sldId="321"/>
            <ac:grpSpMk id="16" creationId="{50C483AE-F0AE-4090-98C4-A6EF9369854D}"/>
          </ac:grpSpMkLst>
        </pc:grpChg>
        <pc:grpChg chg="del">
          <ac:chgData name="Majeda Al Hermi" userId="ebe551ee1b006974" providerId="LiveId" clId="{9A2E8018-DFC0-4587-8CCF-E84692DB8287}" dt="2020-06-15T15:32:36.056" v="1309" actId="21"/>
          <ac:grpSpMkLst>
            <pc:docMk/>
            <pc:sldMk cId="3768271463" sldId="321"/>
            <ac:grpSpMk id="44" creationId="{B029C05A-AD20-46C2-89FB-90D0D7E4A1A5}"/>
          </ac:grpSpMkLst>
        </pc:grpChg>
        <pc:grpChg chg="add mod">
          <ac:chgData name="Majeda Al Hermi" userId="ebe551ee1b006974" providerId="LiveId" clId="{9A2E8018-DFC0-4587-8CCF-E84692DB8287}" dt="2020-06-15T15:25:17.444" v="1165"/>
          <ac:grpSpMkLst>
            <pc:docMk/>
            <pc:sldMk cId="3768271463" sldId="321"/>
            <ac:grpSpMk id="79" creationId="{FD855ABF-F991-4ACC-B68E-55A184759E7C}"/>
          </ac:grpSpMkLst>
        </pc:grpChg>
      </pc:sldChg>
      <pc:sldChg chg="addSp delSp modSp add mod modAnim">
        <pc:chgData name="Majeda Al Hermi" userId="ebe551ee1b006974" providerId="LiveId" clId="{9A2E8018-DFC0-4587-8CCF-E84692DB8287}" dt="2020-06-15T16:24:19.027" v="2778"/>
        <pc:sldMkLst>
          <pc:docMk/>
          <pc:sldMk cId="1851995902" sldId="322"/>
        </pc:sldMkLst>
        <pc:spChg chg="add mod">
          <ac:chgData name="Majeda Al Hermi" userId="ebe551ee1b006974" providerId="LiveId" clId="{9A2E8018-DFC0-4587-8CCF-E84692DB8287}" dt="2020-06-15T15:29:23.545" v="1262" actId="1035"/>
          <ac:spMkLst>
            <pc:docMk/>
            <pc:sldMk cId="1851995902" sldId="322"/>
            <ac:spMk id="2" creationId="{5F6EC744-5DC7-478C-A72A-B72719B3241B}"/>
          </ac:spMkLst>
        </pc:spChg>
        <pc:spChg chg="add mod">
          <ac:chgData name="Majeda Al Hermi" userId="ebe551ee1b006974" providerId="LiveId" clId="{9A2E8018-DFC0-4587-8CCF-E84692DB8287}" dt="2020-06-15T15:29:29.747" v="1264" actId="1076"/>
          <ac:spMkLst>
            <pc:docMk/>
            <pc:sldMk cId="1851995902" sldId="322"/>
            <ac:spMk id="4" creationId="{2809575E-7EF1-49CF-8F7B-8D57B7D6934D}"/>
          </ac:spMkLst>
        </pc:spChg>
        <pc:spChg chg="add mod">
          <ac:chgData name="Majeda Al Hermi" userId="ebe551ee1b006974" providerId="LiveId" clId="{9A2E8018-DFC0-4587-8CCF-E84692DB8287}" dt="2020-06-15T15:29:11.095" v="1253" actId="14100"/>
          <ac:spMkLst>
            <pc:docMk/>
            <pc:sldMk cId="1851995902" sldId="322"/>
            <ac:spMk id="5" creationId="{99D34392-504F-4638-9D39-F090B7720E3A}"/>
          </ac:spMkLst>
        </pc:spChg>
        <pc:spChg chg="add mod">
          <ac:chgData name="Majeda Al Hermi" userId="ebe551ee1b006974" providerId="LiveId" clId="{9A2E8018-DFC0-4587-8CCF-E84692DB8287}" dt="2020-06-15T15:30:05.926" v="1279" actId="1076"/>
          <ac:spMkLst>
            <pc:docMk/>
            <pc:sldMk cId="1851995902" sldId="322"/>
            <ac:spMk id="6" creationId="{2418802C-251D-41F4-87AB-8DD0E67166D7}"/>
          </ac:spMkLst>
        </pc:spChg>
        <pc:spChg chg="add del mod">
          <ac:chgData name="Majeda Al Hermi" userId="ebe551ee1b006974" providerId="LiveId" clId="{9A2E8018-DFC0-4587-8CCF-E84692DB8287}" dt="2020-06-15T15:32:02.640" v="1304" actId="478"/>
          <ac:spMkLst>
            <pc:docMk/>
            <pc:sldMk cId="1851995902" sldId="322"/>
            <ac:spMk id="8" creationId="{0D03284E-B79C-4660-9E6F-D8B4468042C4}"/>
          </ac:spMkLst>
        </pc:spChg>
        <pc:spChg chg="mod">
          <ac:chgData name="Majeda Al Hermi" userId="ebe551ee1b006974" providerId="LiveId" clId="{9A2E8018-DFC0-4587-8CCF-E84692DB8287}" dt="2020-06-15T15:26:43.859" v="1176" actId="1076"/>
          <ac:spMkLst>
            <pc:docMk/>
            <pc:sldMk cId="1851995902" sldId="322"/>
            <ac:spMk id="16" creationId="{A6B4451B-E3D7-4B32-94A9-49AAABD2572B}"/>
          </ac:spMkLst>
        </pc:spChg>
        <pc:spChg chg="mod">
          <ac:chgData name="Majeda Al Hermi" userId="ebe551ee1b006974" providerId="LiveId" clId="{9A2E8018-DFC0-4587-8CCF-E84692DB8287}" dt="2020-06-15T15:26:22.832" v="1175" actId="1076"/>
          <ac:spMkLst>
            <pc:docMk/>
            <pc:sldMk cId="1851995902" sldId="322"/>
            <ac:spMk id="18" creationId="{11C609B5-66BB-46CB-8645-E8731FDA642A}"/>
          </ac:spMkLst>
        </pc:spChg>
        <pc:spChg chg="mod">
          <ac:chgData name="Majeda Al Hermi" userId="ebe551ee1b006974" providerId="LiveId" clId="{9A2E8018-DFC0-4587-8CCF-E84692DB8287}" dt="2020-06-15T15:30:33.357" v="1290" actId="1076"/>
          <ac:spMkLst>
            <pc:docMk/>
            <pc:sldMk cId="1851995902" sldId="322"/>
            <ac:spMk id="19" creationId="{3E2FA3CB-910A-474B-B73D-31904FC7AC39}"/>
          </ac:spMkLst>
        </pc:spChg>
        <pc:spChg chg="mod">
          <ac:chgData name="Majeda Al Hermi" userId="ebe551ee1b006974" providerId="LiveId" clId="{9A2E8018-DFC0-4587-8CCF-E84692DB8287}" dt="2020-06-15T15:26:43.859" v="1176" actId="1076"/>
          <ac:spMkLst>
            <pc:docMk/>
            <pc:sldMk cId="1851995902" sldId="322"/>
            <ac:spMk id="20" creationId="{C4A31130-DAD8-46C2-AA14-94EBF5E4A526}"/>
          </ac:spMkLst>
        </pc:spChg>
        <pc:spChg chg="mod">
          <ac:chgData name="Majeda Al Hermi" userId="ebe551ee1b006974" providerId="LiveId" clId="{9A2E8018-DFC0-4587-8CCF-E84692DB8287}" dt="2020-06-15T16:20:41.161" v="2707"/>
          <ac:spMkLst>
            <pc:docMk/>
            <pc:sldMk cId="1851995902" sldId="322"/>
            <ac:spMk id="46" creationId="{15FBBBCB-7D94-4CE6-8260-BD29BB7750A7}"/>
          </ac:spMkLst>
        </pc:spChg>
        <pc:spChg chg="add mod">
          <ac:chgData name="Majeda Al Hermi" userId="ebe551ee1b006974" providerId="LiveId" clId="{9A2E8018-DFC0-4587-8CCF-E84692DB8287}" dt="2020-06-15T15:32:17.980" v="1305"/>
          <ac:spMkLst>
            <pc:docMk/>
            <pc:sldMk cId="1851995902" sldId="322"/>
            <ac:spMk id="48" creationId="{C43E1D18-3404-46D6-8916-69BE7E4FF80C}"/>
          </ac:spMkLst>
        </pc:spChg>
        <pc:spChg chg="mod">
          <ac:chgData name="Majeda Al Hermi" userId="ebe551ee1b006974" providerId="LiveId" clId="{9A2E8018-DFC0-4587-8CCF-E84692DB8287}" dt="2020-06-15T15:32:17.980" v="1305"/>
          <ac:spMkLst>
            <pc:docMk/>
            <pc:sldMk cId="1851995902" sldId="322"/>
            <ac:spMk id="50" creationId="{CD3A9B49-AA21-443F-AF1E-96832BCCAB44}"/>
          </ac:spMkLst>
        </pc:spChg>
        <pc:spChg chg="mod">
          <ac:chgData name="Majeda Al Hermi" userId="ebe551ee1b006974" providerId="LiveId" clId="{9A2E8018-DFC0-4587-8CCF-E84692DB8287}" dt="2020-06-15T15:32:17.980" v="1305"/>
          <ac:spMkLst>
            <pc:docMk/>
            <pc:sldMk cId="1851995902" sldId="322"/>
            <ac:spMk id="51" creationId="{349B04DD-F35D-4F76-9E64-90EBC2339775}"/>
          </ac:spMkLst>
        </pc:spChg>
        <pc:spChg chg="mod">
          <ac:chgData name="Majeda Al Hermi" userId="ebe551ee1b006974" providerId="LiveId" clId="{9A2E8018-DFC0-4587-8CCF-E84692DB8287}" dt="2020-06-15T15:32:17.980" v="1305"/>
          <ac:spMkLst>
            <pc:docMk/>
            <pc:sldMk cId="1851995902" sldId="322"/>
            <ac:spMk id="52" creationId="{E917957D-56CE-45BC-A998-CB53147807CF}"/>
          </ac:spMkLst>
        </pc:spChg>
        <pc:spChg chg="mod">
          <ac:chgData name="Majeda Al Hermi" userId="ebe551ee1b006974" providerId="LiveId" clId="{9A2E8018-DFC0-4587-8CCF-E84692DB8287}" dt="2020-06-15T15:32:17.980" v="1305"/>
          <ac:spMkLst>
            <pc:docMk/>
            <pc:sldMk cId="1851995902" sldId="322"/>
            <ac:spMk id="53" creationId="{9FFB820E-64F4-4A17-BC3A-2F5D1DE9BE07}"/>
          </ac:spMkLst>
        </pc:spChg>
        <pc:spChg chg="mod">
          <ac:chgData name="Majeda Al Hermi" userId="ebe551ee1b006974" providerId="LiveId" clId="{9A2E8018-DFC0-4587-8CCF-E84692DB8287}" dt="2020-06-15T15:32:17.980" v="1305"/>
          <ac:spMkLst>
            <pc:docMk/>
            <pc:sldMk cId="1851995902" sldId="322"/>
            <ac:spMk id="54" creationId="{53555060-357F-4A27-8AD3-51770D1E6BF9}"/>
          </ac:spMkLst>
        </pc:spChg>
        <pc:spChg chg="mod">
          <ac:chgData name="Majeda Al Hermi" userId="ebe551ee1b006974" providerId="LiveId" clId="{9A2E8018-DFC0-4587-8CCF-E84692DB8287}" dt="2020-06-15T15:32:17.980" v="1305"/>
          <ac:spMkLst>
            <pc:docMk/>
            <pc:sldMk cId="1851995902" sldId="322"/>
            <ac:spMk id="55" creationId="{9BC4FD1C-D12E-4890-8947-EF5C07DC6321}"/>
          </ac:spMkLst>
        </pc:spChg>
        <pc:spChg chg="mod">
          <ac:chgData name="Majeda Al Hermi" userId="ebe551ee1b006974" providerId="LiveId" clId="{9A2E8018-DFC0-4587-8CCF-E84692DB8287}" dt="2020-06-15T15:26:22.832" v="1175" actId="1076"/>
          <ac:spMkLst>
            <pc:docMk/>
            <pc:sldMk cId="1851995902" sldId="322"/>
            <ac:spMk id="56" creationId="{8E0851B6-FD53-49B8-AD73-1317C3FD7608}"/>
          </ac:spMkLst>
        </pc:spChg>
        <pc:spChg chg="add del mod">
          <ac:chgData name="Majeda Al Hermi" userId="ebe551ee1b006974" providerId="LiveId" clId="{9A2E8018-DFC0-4587-8CCF-E84692DB8287}" dt="2020-06-15T15:32:25.322" v="1307"/>
          <ac:spMkLst>
            <pc:docMk/>
            <pc:sldMk cId="1851995902" sldId="322"/>
            <ac:spMk id="57" creationId="{8E834CED-4296-47E3-8884-E56EECF8E49E}"/>
          </ac:spMkLst>
        </pc:spChg>
        <pc:spChg chg="mod">
          <ac:chgData name="Majeda Al Hermi" userId="ebe551ee1b006974" providerId="LiveId" clId="{9A2E8018-DFC0-4587-8CCF-E84692DB8287}" dt="2020-06-15T15:26:22.832" v="1175" actId="1076"/>
          <ac:spMkLst>
            <pc:docMk/>
            <pc:sldMk cId="1851995902" sldId="322"/>
            <ac:spMk id="59" creationId="{38C84F3B-8312-40FF-A5FD-FD7D2097318E}"/>
          </ac:spMkLst>
        </pc:spChg>
        <pc:spChg chg="mod">
          <ac:chgData name="Majeda Al Hermi" userId="ebe551ee1b006974" providerId="LiveId" clId="{9A2E8018-DFC0-4587-8CCF-E84692DB8287}" dt="2020-06-15T15:25:57.800" v="1169" actId="1076"/>
          <ac:spMkLst>
            <pc:docMk/>
            <pc:sldMk cId="1851995902" sldId="322"/>
            <ac:spMk id="60" creationId="{86BDEF41-2BD8-4BBF-9DE1-5865DCD9C9FB}"/>
          </ac:spMkLst>
        </pc:spChg>
        <pc:spChg chg="mod">
          <ac:chgData name="Majeda Al Hermi" userId="ebe551ee1b006974" providerId="LiveId" clId="{9A2E8018-DFC0-4587-8CCF-E84692DB8287}" dt="2020-06-15T15:27:15.883" v="1215" actId="1035"/>
          <ac:spMkLst>
            <pc:docMk/>
            <pc:sldMk cId="1851995902" sldId="322"/>
            <ac:spMk id="61" creationId="{C9C4BECE-E8DC-4E91-BE3A-FFD0FEC55629}"/>
          </ac:spMkLst>
        </pc:spChg>
        <pc:spChg chg="mod">
          <ac:chgData name="Majeda Al Hermi" userId="ebe551ee1b006974" providerId="LiveId" clId="{9A2E8018-DFC0-4587-8CCF-E84692DB8287}" dt="2020-06-15T15:27:15.883" v="1215" actId="1035"/>
          <ac:spMkLst>
            <pc:docMk/>
            <pc:sldMk cId="1851995902" sldId="322"/>
            <ac:spMk id="62" creationId="{7961A893-8F93-43BE-B3F8-8F81747DEF16}"/>
          </ac:spMkLst>
        </pc:spChg>
        <pc:spChg chg="mod">
          <ac:chgData name="Majeda Al Hermi" userId="ebe551ee1b006974" providerId="LiveId" clId="{9A2E8018-DFC0-4587-8CCF-E84692DB8287}" dt="2020-06-15T15:32:21.198" v="1306"/>
          <ac:spMkLst>
            <pc:docMk/>
            <pc:sldMk cId="1851995902" sldId="322"/>
            <ac:spMk id="63" creationId="{2798343A-A7F7-447A-A1FE-AB018BCE8619}"/>
          </ac:spMkLst>
        </pc:spChg>
        <pc:spChg chg="del">
          <ac:chgData name="Majeda Al Hermi" userId="ebe551ee1b006974" providerId="LiveId" clId="{9A2E8018-DFC0-4587-8CCF-E84692DB8287}" dt="2020-06-15T15:32:00.734" v="1303" actId="478"/>
          <ac:spMkLst>
            <pc:docMk/>
            <pc:sldMk cId="1851995902" sldId="322"/>
            <ac:spMk id="64" creationId="{49B683CA-2359-4F51-898A-FA833A4F7280}"/>
          </ac:spMkLst>
        </pc:spChg>
        <pc:spChg chg="mod">
          <ac:chgData name="Majeda Al Hermi" userId="ebe551ee1b006974" providerId="LiveId" clId="{9A2E8018-DFC0-4587-8CCF-E84692DB8287}" dt="2020-06-15T15:32:21.198" v="1306"/>
          <ac:spMkLst>
            <pc:docMk/>
            <pc:sldMk cId="1851995902" sldId="322"/>
            <ac:spMk id="65" creationId="{B735CC9A-A59E-4B48-8A9D-CB4C8DC3BAF7}"/>
          </ac:spMkLst>
        </pc:spChg>
        <pc:spChg chg="mod">
          <ac:chgData name="Majeda Al Hermi" userId="ebe551ee1b006974" providerId="LiveId" clId="{9A2E8018-DFC0-4587-8CCF-E84692DB8287}" dt="2020-06-15T15:32:21.198" v="1306"/>
          <ac:spMkLst>
            <pc:docMk/>
            <pc:sldMk cId="1851995902" sldId="322"/>
            <ac:spMk id="66" creationId="{A65E2D22-027F-40C8-8CED-D874CC24CDA3}"/>
          </ac:spMkLst>
        </pc:spChg>
        <pc:spChg chg="mod">
          <ac:chgData name="Majeda Al Hermi" userId="ebe551ee1b006974" providerId="LiveId" clId="{9A2E8018-DFC0-4587-8CCF-E84692DB8287}" dt="2020-06-15T15:32:21.198" v="1306"/>
          <ac:spMkLst>
            <pc:docMk/>
            <pc:sldMk cId="1851995902" sldId="322"/>
            <ac:spMk id="67" creationId="{546947BB-D2BF-4FDA-945D-B1A51D82EC86}"/>
          </ac:spMkLst>
        </pc:spChg>
        <pc:spChg chg="mod">
          <ac:chgData name="Majeda Al Hermi" userId="ebe551ee1b006974" providerId="LiveId" clId="{9A2E8018-DFC0-4587-8CCF-E84692DB8287}" dt="2020-06-15T15:32:21.198" v="1306"/>
          <ac:spMkLst>
            <pc:docMk/>
            <pc:sldMk cId="1851995902" sldId="322"/>
            <ac:spMk id="68" creationId="{8B4BD12A-9E2E-4161-9EA2-ABB258B307F1}"/>
          </ac:spMkLst>
        </pc:spChg>
        <pc:spChg chg="mod">
          <ac:chgData name="Majeda Al Hermi" userId="ebe551ee1b006974" providerId="LiveId" clId="{9A2E8018-DFC0-4587-8CCF-E84692DB8287}" dt="2020-06-15T15:32:21.198" v="1306"/>
          <ac:spMkLst>
            <pc:docMk/>
            <pc:sldMk cId="1851995902" sldId="322"/>
            <ac:spMk id="69" creationId="{0D7C582A-6AD3-4656-BBCC-E5BDE460B726}"/>
          </ac:spMkLst>
        </pc:spChg>
        <pc:spChg chg="add mod">
          <ac:chgData name="Majeda Al Hermi" userId="ebe551ee1b006974" providerId="LiveId" clId="{9A2E8018-DFC0-4587-8CCF-E84692DB8287}" dt="2020-06-15T16:24:19.027" v="2778"/>
          <ac:spMkLst>
            <pc:docMk/>
            <pc:sldMk cId="1851995902" sldId="322"/>
            <ac:spMk id="70" creationId="{4E2AE052-E4C6-44BF-B6AC-545B55D3B0E6}"/>
          </ac:spMkLst>
        </pc:spChg>
        <pc:spChg chg="add mod">
          <ac:chgData name="Majeda Al Hermi" userId="ebe551ee1b006974" providerId="LiveId" clId="{9A2E8018-DFC0-4587-8CCF-E84692DB8287}" dt="2020-06-15T16:24:19.027" v="2778"/>
          <ac:spMkLst>
            <pc:docMk/>
            <pc:sldMk cId="1851995902" sldId="322"/>
            <ac:spMk id="71" creationId="{9DACD80E-066C-4B15-A383-29D873BA2F0D}"/>
          </ac:spMkLst>
        </pc:spChg>
        <pc:spChg chg="add mod">
          <ac:chgData name="Majeda Al Hermi" userId="ebe551ee1b006974" providerId="LiveId" clId="{9A2E8018-DFC0-4587-8CCF-E84692DB8287}" dt="2020-06-15T16:24:19.027" v="2778"/>
          <ac:spMkLst>
            <pc:docMk/>
            <pc:sldMk cId="1851995902" sldId="322"/>
            <ac:spMk id="72" creationId="{95884649-2896-49BA-8DF2-A5341D68761C}"/>
          </ac:spMkLst>
        </pc:spChg>
        <pc:spChg chg="del">
          <ac:chgData name="Majeda Al Hermi" userId="ebe551ee1b006974" providerId="LiveId" clId="{9A2E8018-DFC0-4587-8CCF-E84692DB8287}" dt="2020-06-15T16:20:44.879" v="2708" actId="478"/>
          <ac:spMkLst>
            <pc:docMk/>
            <pc:sldMk cId="1851995902" sldId="322"/>
            <ac:spMk id="73" creationId="{A34CF3ED-B6F9-4C77-8B50-BD43A3B567B8}"/>
          </ac:spMkLst>
        </pc:spChg>
        <pc:spChg chg="del">
          <ac:chgData name="Majeda Al Hermi" userId="ebe551ee1b006974" providerId="LiveId" clId="{9A2E8018-DFC0-4587-8CCF-E84692DB8287}" dt="2020-06-15T16:20:44.879" v="2708" actId="478"/>
          <ac:spMkLst>
            <pc:docMk/>
            <pc:sldMk cId="1851995902" sldId="322"/>
            <ac:spMk id="75" creationId="{11952347-217D-4A25-B635-E6CACECED361}"/>
          </ac:spMkLst>
        </pc:spChg>
        <pc:spChg chg="del">
          <ac:chgData name="Majeda Al Hermi" userId="ebe551ee1b006974" providerId="LiveId" clId="{9A2E8018-DFC0-4587-8CCF-E84692DB8287}" dt="2020-06-15T16:20:44.879" v="2708" actId="478"/>
          <ac:spMkLst>
            <pc:docMk/>
            <pc:sldMk cId="1851995902" sldId="322"/>
            <ac:spMk id="76" creationId="{40D66F91-3628-4A6C-8CEC-A2FAC39C5DF2}"/>
          </ac:spMkLst>
        </pc:spChg>
        <pc:spChg chg="del">
          <ac:chgData name="Majeda Al Hermi" userId="ebe551ee1b006974" providerId="LiveId" clId="{9A2E8018-DFC0-4587-8CCF-E84692DB8287}" dt="2020-06-15T16:20:44.879" v="2708" actId="478"/>
          <ac:spMkLst>
            <pc:docMk/>
            <pc:sldMk cId="1851995902" sldId="322"/>
            <ac:spMk id="77" creationId="{D0E5B2C7-30D0-4141-96F0-54951A2DD100}"/>
          </ac:spMkLst>
        </pc:spChg>
        <pc:spChg chg="del">
          <ac:chgData name="Majeda Al Hermi" userId="ebe551ee1b006974" providerId="LiveId" clId="{9A2E8018-DFC0-4587-8CCF-E84692DB8287}" dt="2020-06-15T16:20:44.879" v="2708" actId="478"/>
          <ac:spMkLst>
            <pc:docMk/>
            <pc:sldMk cId="1851995902" sldId="322"/>
            <ac:spMk id="78" creationId="{2E86C7D2-4E42-4CF8-8CC0-9422F6DDAF3D}"/>
          </ac:spMkLst>
        </pc:spChg>
        <pc:spChg chg="add mod">
          <ac:chgData name="Majeda Al Hermi" userId="ebe551ee1b006974" providerId="LiveId" clId="{9A2E8018-DFC0-4587-8CCF-E84692DB8287}" dt="2020-06-15T16:24:19.027" v="2778"/>
          <ac:spMkLst>
            <pc:docMk/>
            <pc:sldMk cId="1851995902" sldId="322"/>
            <ac:spMk id="93" creationId="{328D8DD6-F22A-473E-B926-72AE466CB642}"/>
          </ac:spMkLst>
        </pc:spChg>
        <pc:spChg chg="add mod">
          <ac:chgData name="Majeda Al Hermi" userId="ebe551ee1b006974" providerId="LiveId" clId="{9A2E8018-DFC0-4587-8CCF-E84692DB8287}" dt="2020-06-15T16:24:19.027" v="2778"/>
          <ac:spMkLst>
            <pc:docMk/>
            <pc:sldMk cId="1851995902" sldId="322"/>
            <ac:spMk id="94" creationId="{E35CE292-6C19-4B98-B12C-806FE104B012}"/>
          </ac:spMkLst>
        </pc:spChg>
        <pc:grpChg chg="mod">
          <ac:chgData name="Majeda Al Hermi" userId="ebe551ee1b006974" providerId="LiveId" clId="{9A2E8018-DFC0-4587-8CCF-E84692DB8287}" dt="2020-06-15T15:26:43.859" v="1176" actId="1076"/>
          <ac:grpSpMkLst>
            <pc:docMk/>
            <pc:sldMk cId="1851995902" sldId="322"/>
            <ac:grpSpMk id="17" creationId="{7D056405-1115-4206-9EFD-DD8F84451302}"/>
          </ac:grpSpMkLst>
        </pc:grpChg>
        <pc:grpChg chg="add mod">
          <ac:chgData name="Majeda Al Hermi" userId="ebe551ee1b006974" providerId="LiveId" clId="{9A2E8018-DFC0-4587-8CCF-E84692DB8287}" dt="2020-06-15T15:32:17.980" v="1305"/>
          <ac:grpSpMkLst>
            <pc:docMk/>
            <pc:sldMk cId="1851995902" sldId="322"/>
            <ac:grpSpMk id="49" creationId="{1DEE3E98-A693-4AF4-A2B9-9A2FC3D1CB77}"/>
          </ac:grpSpMkLst>
        </pc:grpChg>
        <pc:grpChg chg="add del mod">
          <ac:chgData name="Majeda Al Hermi" userId="ebe551ee1b006974" providerId="LiveId" clId="{9A2E8018-DFC0-4587-8CCF-E84692DB8287}" dt="2020-06-15T15:32:25.322" v="1307"/>
          <ac:grpSpMkLst>
            <pc:docMk/>
            <pc:sldMk cId="1851995902" sldId="322"/>
            <ac:grpSpMk id="58" creationId="{F255AB40-3F66-4E5C-912B-58407AAFF00C}"/>
          </ac:grpSpMkLst>
        </pc:grpChg>
        <pc:grpChg chg="del">
          <ac:chgData name="Majeda Al Hermi" userId="ebe551ee1b006974" providerId="LiveId" clId="{9A2E8018-DFC0-4587-8CCF-E84692DB8287}" dt="2020-06-15T15:32:00.734" v="1303" actId="478"/>
          <ac:grpSpMkLst>
            <pc:docMk/>
            <pc:sldMk cId="1851995902" sldId="322"/>
            <ac:grpSpMk id="74" creationId="{D79F5676-A62F-4E33-A52B-A3B88ACCDC6C}"/>
          </ac:grpSpMkLst>
        </pc:grpChg>
        <pc:picChg chg="mod">
          <ac:chgData name="Majeda Al Hermi" userId="ebe551ee1b006974" providerId="LiveId" clId="{9A2E8018-DFC0-4587-8CCF-E84692DB8287}" dt="2020-06-15T15:26:22.832" v="1175" actId="1076"/>
          <ac:picMkLst>
            <pc:docMk/>
            <pc:sldMk cId="1851995902" sldId="322"/>
            <ac:picMk id="15" creationId="{6E8C8FA7-D313-4BEE-8847-9A398EFA4A40}"/>
          </ac:picMkLst>
        </pc:picChg>
        <pc:picChg chg="mod">
          <ac:chgData name="Majeda Al Hermi" userId="ebe551ee1b006974" providerId="LiveId" clId="{9A2E8018-DFC0-4587-8CCF-E84692DB8287}" dt="2020-06-15T15:27:15.883" v="1215" actId="1035"/>
          <ac:picMkLst>
            <pc:docMk/>
            <pc:sldMk cId="1851995902" sldId="322"/>
            <ac:picMk id="2055" creationId="{5657BF52-6DBE-4820-9845-8A4A42614A61}"/>
          </ac:picMkLst>
        </pc:picChg>
        <pc:picChg chg="mod">
          <ac:chgData name="Majeda Al Hermi" userId="ebe551ee1b006974" providerId="LiveId" clId="{9A2E8018-DFC0-4587-8CCF-E84692DB8287}" dt="2020-06-15T15:25:57.800" v="1169" actId="1076"/>
          <ac:picMkLst>
            <pc:docMk/>
            <pc:sldMk cId="1851995902" sldId="322"/>
            <ac:picMk id="2056" creationId="{7BF5D6DE-2D95-4411-9E36-CDBF5FC39E2B}"/>
          </ac:picMkLst>
        </pc:picChg>
        <pc:picChg chg="mod">
          <ac:chgData name="Majeda Al Hermi" userId="ebe551ee1b006974" providerId="LiveId" clId="{9A2E8018-DFC0-4587-8CCF-E84692DB8287}" dt="2020-06-15T15:26:43.859" v="1176" actId="1076"/>
          <ac:picMkLst>
            <pc:docMk/>
            <pc:sldMk cId="1851995902" sldId="322"/>
            <ac:picMk id="2058" creationId="{B0DD3DF7-7199-4E61-8570-427499173710}"/>
          </ac:picMkLst>
        </pc:picChg>
        <pc:picChg chg="mod">
          <ac:chgData name="Majeda Al Hermi" userId="ebe551ee1b006974" providerId="LiveId" clId="{9A2E8018-DFC0-4587-8CCF-E84692DB8287}" dt="2020-06-15T15:27:15.883" v="1215" actId="1035"/>
          <ac:picMkLst>
            <pc:docMk/>
            <pc:sldMk cId="1851995902" sldId="322"/>
            <ac:picMk id="2060" creationId="{F6CCBE52-7533-4DD0-9F24-B9E1D9AE417E}"/>
          </ac:picMkLst>
        </pc:picChg>
      </pc:sldChg>
      <pc:sldChg chg="addSp delSp modSp add mod ord">
        <pc:chgData name="Majeda Al Hermi" userId="ebe551ee1b006974" providerId="LiveId" clId="{9A2E8018-DFC0-4587-8CCF-E84692DB8287}" dt="2020-06-15T16:24:24.713" v="2780"/>
        <pc:sldMkLst>
          <pc:docMk/>
          <pc:sldMk cId="1690547059" sldId="323"/>
        </pc:sldMkLst>
        <pc:spChg chg="mod">
          <ac:chgData name="Majeda Al Hermi" userId="ebe551ee1b006974" providerId="LiveId" clId="{9A2E8018-DFC0-4587-8CCF-E84692DB8287}" dt="2020-06-15T15:34:24.655" v="1336" actId="1076"/>
          <ac:spMkLst>
            <pc:docMk/>
            <pc:sldMk cId="1690547059" sldId="323"/>
            <ac:spMk id="3" creationId="{00000000-0000-0000-0000-000000000000}"/>
          </ac:spMkLst>
        </pc:spChg>
        <pc:spChg chg="del mod">
          <ac:chgData name="Majeda Al Hermi" userId="ebe551ee1b006974" providerId="LiveId" clId="{9A2E8018-DFC0-4587-8CCF-E84692DB8287}" dt="2020-06-15T15:34:43.292" v="1377" actId="21"/>
          <ac:spMkLst>
            <pc:docMk/>
            <pc:sldMk cId="1690547059" sldId="323"/>
            <ac:spMk id="39" creationId="{12D52847-7E1E-4BED-8555-89D4AF8823AE}"/>
          </ac:spMkLst>
        </pc:spChg>
        <pc:spChg chg="add mod">
          <ac:chgData name="Majeda Al Hermi" userId="ebe551ee1b006974" providerId="LiveId" clId="{9A2E8018-DFC0-4587-8CCF-E84692DB8287}" dt="2020-06-15T15:34:40.385" v="1376" actId="1076"/>
          <ac:spMkLst>
            <pc:docMk/>
            <pc:sldMk cId="1690547059" sldId="323"/>
            <ac:spMk id="64" creationId="{E98CC83C-33DA-48E5-8C10-EE510781608E}"/>
          </ac:spMkLst>
        </pc:spChg>
        <pc:spChg chg="del">
          <ac:chgData name="Majeda Al Hermi" userId="ebe551ee1b006974" providerId="LiveId" clId="{9A2E8018-DFC0-4587-8CCF-E84692DB8287}" dt="2020-06-15T16:21:05.437" v="2711" actId="478"/>
          <ac:spMkLst>
            <pc:docMk/>
            <pc:sldMk cId="1690547059" sldId="323"/>
            <ac:spMk id="73" creationId="{93BAFC97-7171-4A51-8833-9A255D41F23D}"/>
          </ac:spMkLst>
        </pc:spChg>
        <pc:spChg chg="del">
          <ac:chgData name="Majeda Al Hermi" userId="ebe551ee1b006974" providerId="LiveId" clId="{9A2E8018-DFC0-4587-8CCF-E84692DB8287}" dt="2020-06-15T16:21:05.437" v="2711" actId="478"/>
          <ac:spMkLst>
            <pc:docMk/>
            <pc:sldMk cId="1690547059" sldId="323"/>
            <ac:spMk id="74" creationId="{8BFB80DA-526B-491E-93EB-7A5B8A06A5AD}"/>
          </ac:spMkLst>
        </pc:spChg>
        <pc:spChg chg="del">
          <ac:chgData name="Majeda Al Hermi" userId="ebe551ee1b006974" providerId="LiveId" clId="{9A2E8018-DFC0-4587-8CCF-E84692DB8287}" dt="2020-06-15T16:21:05.437" v="2711" actId="478"/>
          <ac:spMkLst>
            <pc:docMk/>
            <pc:sldMk cId="1690547059" sldId="323"/>
            <ac:spMk id="75" creationId="{E809EDDA-1A34-4C6A-90AB-4D880A3F4756}"/>
          </ac:spMkLst>
        </pc:spChg>
        <pc:spChg chg="del">
          <ac:chgData name="Majeda Al Hermi" userId="ebe551ee1b006974" providerId="LiveId" clId="{9A2E8018-DFC0-4587-8CCF-E84692DB8287}" dt="2020-06-15T16:21:05.437" v="2711" actId="478"/>
          <ac:spMkLst>
            <pc:docMk/>
            <pc:sldMk cId="1690547059" sldId="323"/>
            <ac:spMk id="76" creationId="{3C0E9DB5-23D9-407A-979E-23EEE9F18592}"/>
          </ac:spMkLst>
        </pc:spChg>
        <pc:spChg chg="del">
          <ac:chgData name="Majeda Al Hermi" userId="ebe551ee1b006974" providerId="LiveId" clId="{9A2E8018-DFC0-4587-8CCF-E84692DB8287}" dt="2020-06-15T16:21:05.437" v="2711" actId="478"/>
          <ac:spMkLst>
            <pc:docMk/>
            <pc:sldMk cId="1690547059" sldId="323"/>
            <ac:spMk id="77" creationId="{E94C7913-F809-49D2-B87D-7F590A22D2BB}"/>
          </ac:spMkLst>
        </pc:spChg>
        <pc:spChg chg="add mod">
          <ac:chgData name="Majeda Al Hermi" userId="ebe551ee1b006974" providerId="LiveId" clId="{9A2E8018-DFC0-4587-8CCF-E84692DB8287}" dt="2020-06-15T16:24:24.713" v="2780"/>
          <ac:spMkLst>
            <pc:docMk/>
            <pc:sldMk cId="1690547059" sldId="323"/>
            <ac:spMk id="78" creationId="{221C191C-59CE-463D-B4E0-28FEBB05F099}"/>
          </ac:spMkLst>
        </pc:spChg>
        <pc:spChg chg="add mod">
          <ac:chgData name="Majeda Al Hermi" userId="ebe551ee1b006974" providerId="LiveId" clId="{9A2E8018-DFC0-4587-8CCF-E84692DB8287}" dt="2020-06-15T16:24:24.713" v="2780"/>
          <ac:spMkLst>
            <pc:docMk/>
            <pc:sldMk cId="1690547059" sldId="323"/>
            <ac:spMk id="79" creationId="{A3706058-DEE7-4603-AB0E-0CBC2D265204}"/>
          </ac:spMkLst>
        </pc:spChg>
        <pc:spChg chg="add mod">
          <ac:chgData name="Majeda Al Hermi" userId="ebe551ee1b006974" providerId="LiveId" clId="{9A2E8018-DFC0-4587-8CCF-E84692DB8287}" dt="2020-06-15T16:24:24.713" v="2780"/>
          <ac:spMkLst>
            <pc:docMk/>
            <pc:sldMk cId="1690547059" sldId="323"/>
            <ac:spMk id="80" creationId="{EFAD3235-4A55-4311-A7CE-EC4FFEAD9DA9}"/>
          </ac:spMkLst>
        </pc:spChg>
        <pc:spChg chg="add mod">
          <ac:chgData name="Majeda Al Hermi" userId="ebe551ee1b006974" providerId="LiveId" clId="{9A2E8018-DFC0-4587-8CCF-E84692DB8287}" dt="2020-06-15T16:24:24.713" v="2780"/>
          <ac:spMkLst>
            <pc:docMk/>
            <pc:sldMk cId="1690547059" sldId="323"/>
            <ac:spMk id="81" creationId="{8681FBB8-FB0D-49ED-8875-DBC1B57273F7}"/>
          </ac:spMkLst>
        </pc:spChg>
        <pc:spChg chg="add mod">
          <ac:chgData name="Majeda Al Hermi" userId="ebe551ee1b006974" providerId="LiveId" clId="{9A2E8018-DFC0-4587-8CCF-E84692DB8287}" dt="2020-06-15T16:24:24.713" v="2780"/>
          <ac:spMkLst>
            <pc:docMk/>
            <pc:sldMk cId="1690547059" sldId="323"/>
            <ac:spMk id="82" creationId="{CBA858DB-93A4-43F6-B4BF-3D2D7278CE16}"/>
          </ac:spMkLst>
        </pc:spChg>
      </pc:sldChg>
      <pc:sldChg chg="addSp delSp modSp add mod">
        <pc:chgData name="Majeda Al Hermi" userId="ebe551ee1b006974" providerId="LiveId" clId="{9A2E8018-DFC0-4587-8CCF-E84692DB8287}" dt="2020-06-15T16:27:46.290" v="2800"/>
        <pc:sldMkLst>
          <pc:docMk/>
          <pc:sldMk cId="3072095999" sldId="324"/>
        </pc:sldMkLst>
        <pc:spChg chg="del">
          <ac:chgData name="Majeda Al Hermi" userId="ebe551ee1b006974" providerId="LiveId" clId="{9A2E8018-DFC0-4587-8CCF-E84692DB8287}" dt="2020-06-15T16:21:19.934" v="2714" actId="478"/>
          <ac:spMkLst>
            <pc:docMk/>
            <pc:sldMk cId="3072095999" sldId="324"/>
            <ac:spMk id="15" creationId="{C38BE937-FB77-42BB-9BE6-9F0DB396BC81}"/>
          </ac:spMkLst>
        </pc:spChg>
        <pc:spChg chg="mod">
          <ac:chgData name="Majeda Al Hermi" userId="ebe551ee1b006974" providerId="LiveId" clId="{9A2E8018-DFC0-4587-8CCF-E84692DB8287}" dt="2020-06-15T16:00:49.093" v="1941" actId="20577"/>
          <ac:spMkLst>
            <pc:docMk/>
            <pc:sldMk cId="3072095999" sldId="324"/>
            <ac:spMk id="16" creationId="{00000000-0000-0000-0000-000000000000}"/>
          </ac:spMkLst>
        </pc:spChg>
        <pc:spChg chg="mod">
          <ac:chgData name="Majeda Al Hermi" userId="ebe551ee1b006974" providerId="LiveId" clId="{9A2E8018-DFC0-4587-8CCF-E84692DB8287}" dt="2020-06-15T16:27:29.568" v="2797"/>
          <ac:spMkLst>
            <pc:docMk/>
            <pc:sldMk cId="3072095999" sldId="324"/>
            <ac:spMk id="17" creationId="{AB991657-89AD-4D7D-B6CE-01F69D831875}"/>
          </ac:spMkLst>
        </pc:spChg>
        <pc:spChg chg="del">
          <ac:chgData name="Majeda Al Hermi" userId="ebe551ee1b006974" providerId="LiveId" clId="{9A2E8018-DFC0-4587-8CCF-E84692DB8287}" dt="2020-06-15T16:21:19.934" v="2714" actId="478"/>
          <ac:spMkLst>
            <pc:docMk/>
            <pc:sldMk cId="3072095999" sldId="324"/>
            <ac:spMk id="19" creationId="{073E217A-0F13-4DA0-AB7E-166F73F7A231}"/>
          </ac:spMkLst>
        </pc:spChg>
        <pc:spChg chg="del">
          <ac:chgData name="Majeda Al Hermi" userId="ebe551ee1b006974" providerId="LiveId" clId="{9A2E8018-DFC0-4587-8CCF-E84692DB8287}" dt="2020-06-15T16:21:19.934" v="2714" actId="478"/>
          <ac:spMkLst>
            <pc:docMk/>
            <pc:sldMk cId="3072095999" sldId="324"/>
            <ac:spMk id="20" creationId="{03225B77-FCBE-4D92-A338-D1A963BCE6DA}"/>
          </ac:spMkLst>
        </pc:spChg>
        <pc:spChg chg="add mod">
          <ac:chgData name="Majeda Al Hermi" userId="ebe551ee1b006974" providerId="LiveId" clId="{9A2E8018-DFC0-4587-8CCF-E84692DB8287}" dt="2020-06-15T16:24:43.599" v="2785"/>
          <ac:spMkLst>
            <pc:docMk/>
            <pc:sldMk cId="3072095999" sldId="324"/>
            <ac:spMk id="21" creationId="{2AEFC58C-654E-481D-AEE5-516BD8518110}"/>
          </ac:spMkLst>
        </pc:spChg>
        <pc:spChg chg="add mod">
          <ac:chgData name="Majeda Al Hermi" userId="ebe551ee1b006974" providerId="LiveId" clId="{9A2E8018-DFC0-4587-8CCF-E84692DB8287}" dt="2020-06-15T16:24:43.599" v="2785"/>
          <ac:spMkLst>
            <pc:docMk/>
            <pc:sldMk cId="3072095999" sldId="324"/>
            <ac:spMk id="22" creationId="{57E92DDD-9EC5-4605-93DE-07A3542B8C48}"/>
          </ac:spMkLst>
        </pc:spChg>
        <pc:spChg chg="del">
          <ac:chgData name="Majeda Al Hermi" userId="ebe551ee1b006974" providerId="LiveId" clId="{9A2E8018-DFC0-4587-8CCF-E84692DB8287}" dt="2020-06-15T16:21:19.934" v="2714" actId="478"/>
          <ac:spMkLst>
            <pc:docMk/>
            <pc:sldMk cId="3072095999" sldId="324"/>
            <ac:spMk id="23" creationId="{E34DCCFC-37EF-4D6A-9782-6227A1CF9B8B}"/>
          </ac:spMkLst>
        </pc:spChg>
        <pc:spChg chg="del">
          <ac:chgData name="Majeda Al Hermi" userId="ebe551ee1b006974" providerId="LiveId" clId="{9A2E8018-DFC0-4587-8CCF-E84692DB8287}" dt="2020-06-15T16:21:19.934" v="2714" actId="478"/>
          <ac:spMkLst>
            <pc:docMk/>
            <pc:sldMk cId="3072095999" sldId="324"/>
            <ac:spMk id="24" creationId="{D61E6743-8281-4964-BA57-EE738E7E522B}"/>
          </ac:spMkLst>
        </pc:spChg>
        <pc:spChg chg="mod">
          <ac:chgData name="Majeda Al Hermi" userId="ebe551ee1b006974" providerId="LiveId" clId="{9A2E8018-DFC0-4587-8CCF-E84692DB8287}" dt="2020-06-15T16:27:46.290" v="2800"/>
          <ac:spMkLst>
            <pc:docMk/>
            <pc:sldMk cId="3072095999" sldId="324"/>
            <ac:spMk id="25" creationId="{A25C2FD2-FA0F-4C05-A0F5-579151B91FB4}"/>
          </ac:spMkLst>
        </pc:spChg>
        <pc:spChg chg="mod">
          <ac:chgData name="Majeda Al Hermi" userId="ebe551ee1b006974" providerId="LiveId" clId="{9A2E8018-DFC0-4587-8CCF-E84692DB8287}" dt="2020-06-15T16:27:35.036" v="2798"/>
          <ac:spMkLst>
            <pc:docMk/>
            <pc:sldMk cId="3072095999" sldId="324"/>
            <ac:spMk id="26" creationId="{C6985E23-4C51-4A5D-9D7B-E600D8D0197B}"/>
          </ac:spMkLst>
        </pc:spChg>
        <pc:spChg chg="mod">
          <ac:chgData name="Majeda Al Hermi" userId="ebe551ee1b006974" providerId="LiveId" clId="{9A2E8018-DFC0-4587-8CCF-E84692DB8287}" dt="2020-06-15T16:27:40.276" v="2799"/>
          <ac:spMkLst>
            <pc:docMk/>
            <pc:sldMk cId="3072095999" sldId="324"/>
            <ac:spMk id="27" creationId="{172F21EC-CAE3-4270-8AFF-6D9181D98905}"/>
          </ac:spMkLst>
        </pc:spChg>
        <pc:spChg chg="add mod">
          <ac:chgData name="Majeda Al Hermi" userId="ebe551ee1b006974" providerId="LiveId" clId="{9A2E8018-DFC0-4587-8CCF-E84692DB8287}" dt="2020-06-15T16:24:43.599" v="2785"/>
          <ac:spMkLst>
            <pc:docMk/>
            <pc:sldMk cId="3072095999" sldId="324"/>
            <ac:spMk id="28" creationId="{9DC54F63-BFC0-4DAF-A2E0-A79D2FD8C18F}"/>
          </ac:spMkLst>
        </pc:spChg>
        <pc:spChg chg="add mod">
          <ac:chgData name="Majeda Al Hermi" userId="ebe551ee1b006974" providerId="LiveId" clId="{9A2E8018-DFC0-4587-8CCF-E84692DB8287}" dt="2020-06-15T16:24:43.599" v="2785"/>
          <ac:spMkLst>
            <pc:docMk/>
            <pc:sldMk cId="3072095999" sldId="324"/>
            <ac:spMk id="30" creationId="{B44163E3-6CC6-4BA0-ABE9-E41832BE8E86}"/>
          </ac:spMkLst>
        </pc:spChg>
        <pc:spChg chg="add mod">
          <ac:chgData name="Majeda Al Hermi" userId="ebe551ee1b006974" providerId="LiveId" clId="{9A2E8018-DFC0-4587-8CCF-E84692DB8287}" dt="2020-06-15T16:24:43.599" v="2785"/>
          <ac:spMkLst>
            <pc:docMk/>
            <pc:sldMk cId="3072095999" sldId="324"/>
            <ac:spMk id="31" creationId="{CB704D00-FC0A-44FB-B271-D52DB4AFA8E8}"/>
          </ac:spMkLst>
        </pc:spChg>
      </pc:sldChg>
      <pc:sldChg chg="addSp delSp modSp add mod">
        <pc:chgData name="Majeda Al Hermi" userId="ebe551ee1b006974" providerId="LiveId" clId="{9A2E8018-DFC0-4587-8CCF-E84692DB8287}" dt="2020-06-15T16:27:07.463" v="2796"/>
        <pc:sldMkLst>
          <pc:docMk/>
          <pc:sldMk cId="2486375405" sldId="325"/>
        </pc:sldMkLst>
        <pc:spChg chg="del">
          <ac:chgData name="Majeda Al Hermi" userId="ebe551ee1b006974" providerId="LiveId" clId="{9A2E8018-DFC0-4587-8CCF-E84692DB8287}" dt="2020-06-15T16:21:14.529" v="2713" actId="478"/>
          <ac:spMkLst>
            <pc:docMk/>
            <pc:sldMk cId="2486375405" sldId="325"/>
            <ac:spMk id="15" creationId="{C38BE937-FB77-42BB-9BE6-9F0DB396BC81}"/>
          </ac:spMkLst>
        </pc:spChg>
        <pc:spChg chg="mod">
          <ac:chgData name="Majeda Al Hermi" userId="ebe551ee1b006974" providerId="LiveId" clId="{9A2E8018-DFC0-4587-8CCF-E84692DB8287}" dt="2020-06-15T16:00:45.782" v="1940" actId="20577"/>
          <ac:spMkLst>
            <pc:docMk/>
            <pc:sldMk cId="2486375405" sldId="325"/>
            <ac:spMk id="16" creationId="{00000000-0000-0000-0000-000000000000}"/>
          </ac:spMkLst>
        </pc:spChg>
        <pc:spChg chg="mod">
          <ac:chgData name="Majeda Al Hermi" userId="ebe551ee1b006974" providerId="LiveId" clId="{9A2E8018-DFC0-4587-8CCF-E84692DB8287}" dt="2020-06-15T16:26:44.241" v="2793"/>
          <ac:spMkLst>
            <pc:docMk/>
            <pc:sldMk cId="2486375405" sldId="325"/>
            <ac:spMk id="17" creationId="{AB991657-89AD-4D7D-B6CE-01F69D831875}"/>
          </ac:spMkLst>
        </pc:spChg>
        <pc:spChg chg="del">
          <ac:chgData name="Majeda Al Hermi" userId="ebe551ee1b006974" providerId="LiveId" clId="{9A2E8018-DFC0-4587-8CCF-E84692DB8287}" dt="2020-06-15T16:21:14.529" v="2713" actId="478"/>
          <ac:spMkLst>
            <pc:docMk/>
            <pc:sldMk cId="2486375405" sldId="325"/>
            <ac:spMk id="19" creationId="{073E217A-0F13-4DA0-AB7E-166F73F7A231}"/>
          </ac:spMkLst>
        </pc:spChg>
        <pc:spChg chg="del">
          <ac:chgData name="Majeda Al Hermi" userId="ebe551ee1b006974" providerId="LiveId" clId="{9A2E8018-DFC0-4587-8CCF-E84692DB8287}" dt="2020-06-15T16:21:14.529" v="2713" actId="478"/>
          <ac:spMkLst>
            <pc:docMk/>
            <pc:sldMk cId="2486375405" sldId="325"/>
            <ac:spMk id="20" creationId="{03225B77-FCBE-4D92-A338-D1A963BCE6DA}"/>
          </ac:spMkLst>
        </pc:spChg>
        <pc:spChg chg="add mod">
          <ac:chgData name="Majeda Al Hermi" userId="ebe551ee1b006974" providerId="LiveId" clId="{9A2E8018-DFC0-4587-8CCF-E84692DB8287}" dt="2020-06-15T16:24:41.678" v="2784"/>
          <ac:spMkLst>
            <pc:docMk/>
            <pc:sldMk cId="2486375405" sldId="325"/>
            <ac:spMk id="21" creationId="{64443EEC-09A9-4AA2-8284-410CA7974DCA}"/>
          </ac:spMkLst>
        </pc:spChg>
        <pc:spChg chg="add mod">
          <ac:chgData name="Majeda Al Hermi" userId="ebe551ee1b006974" providerId="LiveId" clId="{9A2E8018-DFC0-4587-8CCF-E84692DB8287}" dt="2020-06-15T16:24:41.678" v="2784"/>
          <ac:spMkLst>
            <pc:docMk/>
            <pc:sldMk cId="2486375405" sldId="325"/>
            <ac:spMk id="22" creationId="{B08EF92B-619A-46CC-8B6D-662D7C4CE2A4}"/>
          </ac:spMkLst>
        </pc:spChg>
        <pc:spChg chg="del">
          <ac:chgData name="Majeda Al Hermi" userId="ebe551ee1b006974" providerId="LiveId" clId="{9A2E8018-DFC0-4587-8CCF-E84692DB8287}" dt="2020-06-15T16:21:14.529" v="2713" actId="478"/>
          <ac:spMkLst>
            <pc:docMk/>
            <pc:sldMk cId="2486375405" sldId="325"/>
            <ac:spMk id="23" creationId="{E34DCCFC-37EF-4D6A-9782-6227A1CF9B8B}"/>
          </ac:spMkLst>
        </pc:spChg>
        <pc:spChg chg="del">
          <ac:chgData name="Majeda Al Hermi" userId="ebe551ee1b006974" providerId="LiveId" clId="{9A2E8018-DFC0-4587-8CCF-E84692DB8287}" dt="2020-06-15T16:21:14.529" v="2713" actId="478"/>
          <ac:spMkLst>
            <pc:docMk/>
            <pc:sldMk cId="2486375405" sldId="325"/>
            <ac:spMk id="24" creationId="{D61E6743-8281-4964-BA57-EE738E7E522B}"/>
          </ac:spMkLst>
        </pc:spChg>
        <pc:spChg chg="mod">
          <ac:chgData name="Majeda Al Hermi" userId="ebe551ee1b006974" providerId="LiveId" clId="{9A2E8018-DFC0-4587-8CCF-E84692DB8287}" dt="2020-06-15T16:26:54.732" v="2794"/>
          <ac:spMkLst>
            <pc:docMk/>
            <pc:sldMk cId="2486375405" sldId="325"/>
            <ac:spMk id="25" creationId="{A25C2FD2-FA0F-4C05-A0F5-579151B91FB4}"/>
          </ac:spMkLst>
        </pc:spChg>
        <pc:spChg chg="mod">
          <ac:chgData name="Majeda Al Hermi" userId="ebe551ee1b006974" providerId="LiveId" clId="{9A2E8018-DFC0-4587-8CCF-E84692DB8287}" dt="2020-06-15T16:27:07.463" v="2796"/>
          <ac:spMkLst>
            <pc:docMk/>
            <pc:sldMk cId="2486375405" sldId="325"/>
            <ac:spMk id="26" creationId="{C6985E23-4C51-4A5D-9D7B-E600D8D0197B}"/>
          </ac:spMkLst>
        </pc:spChg>
        <pc:spChg chg="mod">
          <ac:chgData name="Majeda Al Hermi" userId="ebe551ee1b006974" providerId="LiveId" clId="{9A2E8018-DFC0-4587-8CCF-E84692DB8287}" dt="2020-06-15T16:27:01.199" v="2795"/>
          <ac:spMkLst>
            <pc:docMk/>
            <pc:sldMk cId="2486375405" sldId="325"/>
            <ac:spMk id="27" creationId="{172F21EC-CAE3-4270-8AFF-6D9181D98905}"/>
          </ac:spMkLst>
        </pc:spChg>
        <pc:spChg chg="add mod">
          <ac:chgData name="Majeda Al Hermi" userId="ebe551ee1b006974" providerId="LiveId" clId="{9A2E8018-DFC0-4587-8CCF-E84692DB8287}" dt="2020-06-15T16:24:41.678" v="2784"/>
          <ac:spMkLst>
            <pc:docMk/>
            <pc:sldMk cId="2486375405" sldId="325"/>
            <ac:spMk id="28" creationId="{9FC09C12-1252-47FF-BBF7-5324B62580E9}"/>
          </ac:spMkLst>
        </pc:spChg>
        <pc:spChg chg="add mod">
          <ac:chgData name="Majeda Al Hermi" userId="ebe551ee1b006974" providerId="LiveId" clId="{9A2E8018-DFC0-4587-8CCF-E84692DB8287}" dt="2020-06-15T16:24:41.678" v="2784"/>
          <ac:spMkLst>
            <pc:docMk/>
            <pc:sldMk cId="2486375405" sldId="325"/>
            <ac:spMk id="30" creationId="{393D5601-3B71-4EA0-B759-BB0FB2852984}"/>
          </ac:spMkLst>
        </pc:spChg>
        <pc:spChg chg="add mod">
          <ac:chgData name="Majeda Al Hermi" userId="ebe551ee1b006974" providerId="LiveId" clId="{9A2E8018-DFC0-4587-8CCF-E84692DB8287}" dt="2020-06-15T16:24:41.678" v="2784"/>
          <ac:spMkLst>
            <pc:docMk/>
            <pc:sldMk cId="2486375405" sldId="325"/>
            <ac:spMk id="31" creationId="{366AD0D7-712A-4944-AEA7-2142AE483D8C}"/>
          </ac:spMkLst>
        </pc:spChg>
      </pc:sldChg>
      <pc:sldChg chg="addSp delSp modSp add mod">
        <pc:chgData name="Majeda Al Hermi" userId="ebe551ee1b006974" providerId="LiveId" clId="{9A2E8018-DFC0-4587-8CCF-E84692DB8287}" dt="2020-06-15T16:28:15.439" v="2804"/>
        <pc:sldMkLst>
          <pc:docMk/>
          <pc:sldMk cId="2837798641" sldId="326"/>
        </pc:sldMkLst>
        <pc:spChg chg="del">
          <ac:chgData name="Majeda Al Hermi" userId="ebe551ee1b006974" providerId="LiveId" clId="{9A2E8018-DFC0-4587-8CCF-E84692DB8287}" dt="2020-06-15T16:21:23.839" v="2715" actId="478"/>
          <ac:spMkLst>
            <pc:docMk/>
            <pc:sldMk cId="2837798641" sldId="326"/>
            <ac:spMk id="15" creationId="{C38BE937-FB77-42BB-9BE6-9F0DB396BC81}"/>
          </ac:spMkLst>
        </pc:spChg>
        <pc:spChg chg="mod">
          <ac:chgData name="Majeda Al Hermi" userId="ebe551ee1b006974" providerId="LiveId" clId="{9A2E8018-DFC0-4587-8CCF-E84692DB8287}" dt="2020-06-15T16:02:26.241" v="2071" actId="6549"/>
          <ac:spMkLst>
            <pc:docMk/>
            <pc:sldMk cId="2837798641" sldId="326"/>
            <ac:spMk id="16" creationId="{00000000-0000-0000-0000-000000000000}"/>
          </ac:spMkLst>
        </pc:spChg>
        <pc:spChg chg="mod">
          <ac:chgData name="Majeda Al Hermi" userId="ebe551ee1b006974" providerId="LiveId" clId="{9A2E8018-DFC0-4587-8CCF-E84692DB8287}" dt="2020-06-15T16:27:56.038" v="2801"/>
          <ac:spMkLst>
            <pc:docMk/>
            <pc:sldMk cId="2837798641" sldId="326"/>
            <ac:spMk id="17" creationId="{AB991657-89AD-4D7D-B6CE-01F69D831875}"/>
          </ac:spMkLst>
        </pc:spChg>
        <pc:spChg chg="del">
          <ac:chgData name="Majeda Al Hermi" userId="ebe551ee1b006974" providerId="LiveId" clId="{9A2E8018-DFC0-4587-8CCF-E84692DB8287}" dt="2020-06-15T16:21:23.839" v="2715" actId="478"/>
          <ac:spMkLst>
            <pc:docMk/>
            <pc:sldMk cId="2837798641" sldId="326"/>
            <ac:spMk id="19" creationId="{073E217A-0F13-4DA0-AB7E-166F73F7A231}"/>
          </ac:spMkLst>
        </pc:spChg>
        <pc:spChg chg="del">
          <ac:chgData name="Majeda Al Hermi" userId="ebe551ee1b006974" providerId="LiveId" clId="{9A2E8018-DFC0-4587-8CCF-E84692DB8287}" dt="2020-06-15T16:21:23.839" v="2715" actId="478"/>
          <ac:spMkLst>
            <pc:docMk/>
            <pc:sldMk cId="2837798641" sldId="326"/>
            <ac:spMk id="20" creationId="{03225B77-FCBE-4D92-A338-D1A963BCE6DA}"/>
          </ac:spMkLst>
        </pc:spChg>
        <pc:spChg chg="add del mod">
          <ac:chgData name="Majeda Al Hermi" userId="ebe551ee1b006974" providerId="LiveId" clId="{9A2E8018-DFC0-4587-8CCF-E84692DB8287}" dt="2020-06-15T16:03:05.385" v="2083" actId="21"/>
          <ac:spMkLst>
            <pc:docMk/>
            <pc:sldMk cId="2837798641" sldId="326"/>
            <ac:spMk id="21" creationId="{6A629C58-ECCD-42F4-B1B3-1629361A8261}"/>
          </ac:spMkLst>
        </pc:spChg>
        <pc:spChg chg="add del mod">
          <ac:chgData name="Majeda Al Hermi" userId="ebe551ee1b006974" providerId="LiveId" clId="{9A2E8018-DFC0-4587-8CCF-E84692DB8287}" dt="2020-06-15T16:03:05.385" v="2083" actId="21"/>
          <ac:spMkLst>
            <pc:docMk/>
            <pc:sldMk cId="2837798641" sldId="326"/>
            <ac:spMk id="22" creationId="{A7437C88-DFE3-4D54-9070-86B3E1A8C2E0}"/>
          </ac:spMkLst>
        </pc:spChg>
        <pc:spChg chg="del">
          <ac:chgData name="Majeda Al Hermi" userId="ebe551ee1b006974" providerId="LiveId" clId="{9A2E8018-DFC0-4587-8CCF-E84692DB8287}" dt="2020-06-15T16:21:23.839" v="2715" actId="478"/>
          <ac:spMkLst>
            <pc:docMk/>
            <pc:sldMk cId="2837798641" sldId="326"/>
            <ac:spMk id="23" creationId="{E34DCCFC-37EF-4D6A-9782-6227A1CF9B8B}"/>
          </ac:spMkLst>
        </pc:spChg>
        <pc:spChg chg="del">
          <ac:chgData name="Majeda Al Hermi" userId="ebe551ee1b006974" providerId="LiveId" clId="{9A2E8018-DFC0-4587-8CCF-E84692DB8287}" dt="2020-06-15T16:21:23.839" v="2715" actId="478"/>
          <ac:spMkLst>
            <pc:docMk/>
            <pc:sldMk cId="2837798641" sldId="326"/>
            <ac:spMk id="24" creationId="{D61E6743-8281-4964-BA57-EE738E7E522B}"/>
          </ac:spMkLst>
        </pc:spChg>
        <pc:spChg chg="del">
          <ac:chgData name="Majeda Al Hermi" userId="ebe551ee1b006974" providerId="LiveId" clId="{9A2E8018-DFC0-4587-8CCF-E84692DB8287}" dt="2020-06-15T16:02:31.068" v="2072" actId="478"/>
          <ac:spMkLst>
            <pc:docMk/>
            <pc:sldMk cId="2837798641" sldId="326"/>
            <ac:spMk id="25" creationId="{A25C2FD2-FA0F-4C05-A0F5-579151B91FB4}"/>
          </ac:spMkLst>
        </pc:spChg>
        <pc:spChg chg="del">
          <ac:chgData name="Majeda Al Hermi" userId="ebe551ee1b006974" providerId="LiveId" clId="{9A2E8018-DFC0-4587-8CCF-E84692DB8287}" dt="2020-06-15T16:02:31.068" v="2072" actId="478"/>
          <ac:spMkLst>
            <pc:docMk/>
            <pc:sldMk cId="2837798641" sldId="326"/>
            <ac:spMk id="26" creationId="{C6985E23-4C51-4A5D-9D7B-E600D8D0197B}"/>
          </ac:spMkLst>
        </pc:spChg>
        <pc:spChg chg="del">
          <ac:chgData name="Majeda Al Hermi" userId="ebe551ee1b006974" providerId="LiveId" clId="{9A2E8018-DFC0-4587-8CCF-E84692DB8287}" dt="2020-06-15T16:02:31.068" v="2072" actId="478"/>
          <ac:spMkLst>
            <pc:docMk/>
            <pc:sldMk cId="2837798641" sldId="326"/>
            <ac:spMk id="27" creationId="{172F21EC-CAE3-4270-8AFF-6D9181D98905}"/>
          </ac:spMkLst>
        </pc:spChg>
        <pc:spChg chg="add del mod">
          <ac:chgData name="Majeda Al Hermi" userId="ebe551ee1b006974" providerId="LiveId" clId="{9A2E8018-DFC0-4587-8CCF-E84692DB8287}" dt="2020-06-15T16:03:05.385" v="2083" actId="21"/>
          <ac:spMkLst>
            <pc:docMk/>
            <pc:sldMk cId="2837798641" sldId="326"/>
            <ac:spMk id="28" creationId="{76EF8E2B-1979-4FF2-A095-113F7DF511D3}"/>
          </ac:spMkLst>
        </pc:spChg>
        <pc:spChg chg="add mod">
          <ac:chgData name="Majeda Al Hermi" userId="ebe551ee1b006974" providerId="LiveId" clId="{9A2E8018-DFC0-4587-8CCF-E84692DB8287}" dt="2020-06-15T16:28:02.755" v="2802"/>
          <ac:spMkLst>
            <pc:docMk/>
            <pc:sldMk cId="2837798641" sldId="326"/>
            <ac:spMk id="30" creationId="{5C627E07-AC5D-430F-A002-5FE1421C8137}"/>
          </ac:spMkLst>
        </pc:spChg>
        <pc:spChg chg="add mod">
          <ac:chgData name="Majeda Al Hermi" userId="ebe551ee1b006974" providerId="LiveId" clId="{9A2E8018-DFC0-4587-8CCF-E84692DB8287}" dt="2020-06-15T16:28:09.347" v="2803"/>
          <ac:spMkLst>
            <pc:docMk/>
            <pc:sldMk cId="2837798641" sldId="326"/>
            <ac:spMk id="31" creationId="{E2F935E6-401D-454C-A848-09C1D0276050}"/>
          </ac:spMkLst>
        </pc:spChg>
        <pc:spChg chg="add mod">
          <ac:chgData name="Majeda Al Hermi" userId="ebe551ee1b006974" providerId="LiveId" clId="{9A2E8018-DFC0-4587-8CCF-E84692DB8287}" dt="2020-06-15T16:28:15.439" v="2804"/>
          <ac:spMkLst>
            <pc:docMk/>
            <pc:sldMk cId="2837798641" sldId="326"/>
            <ac:spMk id="32" creationId="{8DD65914-F338-48B5-BED5-ECD82ADF8C97}"/>
          </ac:spMkLst>
        </pc:spChg>
        <pc:spChg chg="add mod">
          <ac:chgData name="Majeda Al Hermi" userId="ebe551ee1b006974" providerId="LiveId" clId="{9A2E8018-DFC0-4587-8CCF-E84692DB8287}" dt="2020-06-15T16:24:45.708" v="2786"/>
          <ac:spMkLst>
            <pc:docMk/>
            <pc:sldMk cId="2837798641" sldId="326"/>
            <ac:spMk id="33" creationId="{BFAA6706-E616-40E3-A748-EBBC0073F21A}"/>
          </ac:spMkLst>
        </pc:spChg>
        <pc:spChg chg="add mod">
          <ac:chgData name="Majeda Al Hermi" userId="ebe551ee1b006974" providerId="LiveId" clId="{9A2E8018-DFC0-4587-8CCF-E84692DB8287}" dt="2020-06-15T16:24:45.708" v="2786"/>
          <ac:spMkLst>
            <pc:docMk/>
            <pc:sldMk cId="2837798641" sldId="326"/>
            <ac:spMk id="34" creationId="{F061724A-ECD8-44B6-84DE-3BE24EAD4C04}"/>
          </ac:spMkLst>
        </pc:spChg>
        <pc:spChg chg="add mod">
          <ac:chgData name="Majeda Al Hermi" userId="ebe551ee1b006974" providerId="LiveId" clId="{9A2E8018-DFC0-4587-8CCF-E84692DB8287}" dt="2020-06-15T16:24:45.708" v="2786"/>
          <ac:spMkLst>
            <pc:docMk/>
            <pc:sldMk cId="2837798641" sldId="326"/>
            <ac:spMk id="35" creationId="{4370DA16-6435-4A4F-8986-F16CD3A5B285}"/>
          </ac:spMkLst>
        </pc:spChg>
        <pc:spChg chg="add mod">
          <ac:chgData name="Majeda Al Hermi" userId="ebe551ee1b006974" providerId="LiveId" clId="{9A2E8018-DFC0-4587-8CCF-E84692DB8287}" dt="2020-06-15T16:24:45.708" v="2786"/>
          <ac:spMkLst>
            <pc:docMk/>
            <pc:sldMk cId="2837798641" sldId="326"/>
            <ac:spMk id="36" creationId="{993E4972-A3A2-4310-958B-A7158707871F}"/>
          </ac:spMkLst>
        </pc:spChg>
        <pc:spChg chg="add mod">
          <ac:chgData name="Majeda Al Hermi" userId="ebe551ee1b006974" providerId="LiveId" clId="{9A2E8018-DFC0-4587-8CCF-E84692DB8287}" dt="2020-06-15T16:24:45.708" v="2786"/>
          <ac:spMkLst>
            <pc:docMk/>
            <pc:sldMk cId="2837798641" sldId="326"/>
            <ac:spMk id="37" creationId="{F949543A-3C23-4211-9D62-4E54FD9A813D}"/>
          </ac:spMkLst>
        </pc:spChg>
      </pc:sldChg>
      <pc:sldChg chg="add del setBg">
        <pc:chgData name="Majeda Al Hermi" userId="ebe551ee1b006974" providerId="LiveId" clId="{9A2E8018-DFC0-4587-8CCF-E84692DB8287}" dt="2020-06-15T16:15:29.504" v="2671"/>
        <pc:sldMkLst>
          <pc:docMk/>
          <pc:sldMk cId="655462863" sldId="327"/>
        </pc:sldMkLst>
      </pc:sldChg>
      <pc:sldChg chg="modSp add modTransition">
        <pc:chgData name="Majeda Al Hermi" userId="ebe551ee1b006974" providerId="LiveId" clId="{9A2E8018-DFC0-4587-8CCF-E84692DB8287}" dt="2020-06-15T19:08:46.898" v="3667"/>
        <pc:sldMkLst>
          <pc:docMk/>
          <pc:sldMk cId="3764694254" sldId="327"/>
        </pc:sldMkLst>
        <pc:spChg chg="mod">
          <ac:chgData name="Majeda Al Hermi" userId="ebe551ee1b006974" providerId="LiveId" clId="{9A2E8018-DFC0-4587-8CCF-E84692DB8287}" dt="2020-06-15T19:08:46.898" v="3667"/>
          <ac:spMkLst>
            <pc:docMk/>
            <pc:sldMk cId="3764694254" sldId="327"/>
            <ac:spMk id="3" creationId="{88016DD9-18C8-4399-8EF4-7EB5DE750AB2}"/>
          </ac:spMkLst>
        </pc:spChg>
      </pc:sldChg>
      <pc:sldChg chg="modSp add modTransition">
        <pc:chgData name="Majeda Al Hermi" userId="ebe551ee1b006974" providerId="LiveId" clId="{9A2E8018-DFC0-4587-8CCF-E84692DB8287}" dt="2020-06-15T16:41:05.855" v="2870"/>
        <pc:sldMkLst>
          <pc:docMk/>
          <pc:sldMk cId="2376703772" sldId="328"/>
        </pc:sldMkLst>
        <pc:spChg chg="mod">
          <ac:chgData name="Majeda Al Hermi" userId="ebe551ee1b006974" providerId="LiveId" clId="{9A2E8018-DFC0-4587-8CCF-E84692DB8287}" dt="2020-06-15T16:30:40.013" v="2816"/>
          <ac:spMkLst>
            <pc:docMk/>
            <pc:sldMk cId="2376703772" sldId="328"/>
            <ac:spMk id="5" creationId="{ED0E0ACF-C18E-4162-87A1-321F76C46AA1}"/>
          </ac:spMkLst>
        </pc:spChg>
      </pc:sldChg>
      <pc:sldChg chg="add del setBg">
        <pc:chgData name="Majeda Al Hermi" userId="ebe551ee1b006974" providerId="LiveId" clId="{9A2E8018-DFC0-4587-8CCF-E84692DB8287}" dt="2020-06-15T16:15:29.504" v="2671"/>
        <pc:sldMkLst>
          <pc:docMk/>
          <pc:sldMk cId="4048293042" sldId="328"/>
        </pc:sldMkLst>
      </pc:sldChg>
      <pc:sldChg chg="add">
        <pc:chgData name="Majeda Al Hermi" userId="ebe551ee1b006974" providerId="LiveId" clId="{9A2E8018-DFC0-4587-8CCF-E84692DB8287}" dt="2020-06-15T18:48:21.473" v="2871"/>
        <pc:sldMkLst>
          <pc:docMk/>
          <pc:sldMk cId="552544815" sldId="329"/>
        </pc:sldMkLst>
      </pc:sldChg>
      <pc:sldChg chg="addSp delSp modSp add mod">
        <pc:chgData name="Majeda Al Hermi" userId="ebe551ee1b006974" providerId="LiveId" clId="{9A2E8018-DFC0-4587-8CCF-E84692DB8287}" dt="2020-06-15T19:09:51.156" v="3674"/>
        <pc:sldMkLst>
          <pc:docMk/>
          <pc:sldMk cId="1693339594" sldId="330"/>
        </pc:sldMkLst>
        <pc:spChg chg="add mod">
          <ac:chgData name="Majeda Al Hermi" userId="ebe551ee1b006974" providerId="LiveId" clId="{9A2E8018-DFC0-4587-8CCF-E84692DB8287}" dt="2020-06-15T19:03:08.601" v="3474" actId="1076"/>
          <ac:spMkLst>
            <pc:docMk/>
            <pc:sldMk cId="1693339594" sldId="330"/>
            <ac:spMk id="2" creationId="{FBC3EC53-146D-4556-9241-8525EFF1FCBA}"/>
          </ac:spMkLst>
        </pc:spChg>
        <pc:spChg chg="mod">
          <ac:chgData name="Majeda Al Hermi" userId="ebe551ee1b006974" providerId="LiveId" clId="{9A2E8018-DFC0-4587-8CCF-E84692DB8287}" dt="2020-06-15T18:58:56.081" v="3410" actId="179"/>
          <ac:spMkLst>
            <pc:docMk/>
            <pc:sldMk cId="1693339594" sldId="330"/>
            <ac:spMk id="3" creationId="{00000000-0000-0000-0000-000000000000}"/>
          </ac:spMkLst>
        </pc:spChg>
        <pc:spChg chg="add del">
          <ac:chgData name="Majeda Al Hermi" userId="ebe551ee1b006974" providerId="LiveId" clId="{9A2E8018-DFC0-4587-8CCF-E84692DB8287}" dt="2020-06-15T19:06:21.043" v="3619" actId="478"/>
          <ac:spMkLst>
            <pc:docMk/>
            <pc:sldMk cId="1693339594" sldId="330"/>
            <ac:spMk id="4" creationId="{050238F0-1DA9-4CFD-963B-3FE60EB6682A}"/>
          </ac:spMkLst>
        </pc:spChg>
        <pc:spChg chg="add mod">
          <ac:chgData name="Majeda Al Hermi" userId="ebe551ee1b006974" providerId="LiveId" clId="{9A2E8018-DFC0-4587-8CCF-E84692DB8287}" dt="2020-06-15T19:06:54.310" v="3627" actId="1076"/>
          <ac:spMkLst>
            <pc:docMk/>
            <pc:sldMk cId="1693339594" sldId="330"/>
            <ac:spMk id="5" creationId="{024AC732-1598-4C0A-80F2-76E92B4E569F}"/>
          </ac:spMkLst>
        </pc:spChg>
        <pc:spChg chg="del mod">
          <ac:chgData name="Majeda Al Hermi" userId="ebe551ee1b006974" providerId="LiveId" clId="{9A2E8018-DFC0-4587-8CCF-E84692DB8287}" dt="2020-06-15T18:58:37.183" v="3401" actId="478"/>
          <ac:spMkLst>
            <pc:docMk/>
            <pc:sldMk cId="1693339594" sldId="330"/>
            <ac:spMk id="16" creationId="{00000000-0000-0000-0000-000000000000}"/>
          </ac:spMkLst>
        </pc:spChg>
        <pc:spChg chg="add mod">
          <ac:chgData name="Majeda Al Hermi" userId="ebe551ee1b006974" providerId="LiveId" clId="{9A2E8018-DFC0-4587-8CCF-E84692DB8287}" dt="2020-06-15T19:09:51.156" v="3674"/>
          <ac:spMkLst>
            <pc:docMk/>
            <pc:sldMk cId="1693339594" sldId="330"/>
            <ac:spMk id="19" creationId="{71927844-4786-4EE1-A388-A37370BC152B}"/>
          </ac:spMkLst>
        </pc:spChg>
        <pc:spChg chg="add mod">
          <ac:chgData name="Majeda Al Hermi" userId="ebe551ee1b006974" providerId="LiveId" clId="{9A2E8018-DFC0-4587-8CCF-E84692DB8287}" dt="2020-06-15T19:03:11.132" v="3475" actId="1076"/>
          <ac:spMkLst>
            <pc:docMk/>
            <pc:sldMk cId="1693339594" sldId="330"/>
            <ac:spMk id="20" creationId="{B705E0FE-3BA1-419C-AC6D-2EBF75AF03E4}"/>
          </ac:spMkLst>
        </pc:spChg>
        <pc:spChg chg="del">
          <ac:chgData name="Majeda Al Hermi" userId="ebe551ee1b006974" providerId="LiveId" clId="{9A2E8018-DFC0-4587-8CCF-E84692DB8287}" dt="2020-06-15T18:59:01.033" v="3411" actId="478"/>
          <ac:spMkLst>
            <pc:docMk/>
            <pc:sldMk cId="1693339594" sldId="330"/>
            <ac:spMk id="21" creationId="{00000000-0000-0000-0000-000000000000}"/>
          </ac:spMkLst>
        </pc:spChg>
        <pc:spChg chg="del">
          <ac:chgData name="Majeda Al Hermi" userId="ebe551ee1b006974" providerId="LiveId" clId="{9A2E8018-DFC0-4587-8CCF-E84692DB8287}" dt="2020-06-15T18:59:01.033" v="3411" actId="478"/>
          <ac:spMkLst>
            <pc:docMk/>
            <pc:sldMk cId="1693339594" sldId="330"/>
            <ac:spMk id="22" creationId="{00000000-0000-0000-0000-000000000000}"/>
          </ac:spMkLst>
        </pc:spChg>
        <pc:spChg chg="add mod">
          <ac:chgData name="Majeda Al Hermi" userId="ebe551ee1b006974" providerId="LiveId" clId="{9A2E8018-DFC0-4587-8CCF-E84692DB8287}" dt="2020-06-15T19:03:22.328" v="3489" actId="1076"/>
          <ac:spMkLst>
            <pc:docMk/>
            <pc:sldMk cId="1693339594" sldId="330"/>
            <ac:spMk id="23" creationId="{52ACD139-41FC-4991-9FC5-21ACDFE57C53}"/>
          </ac:spMkLst>
        </pc:spChg>
        <pc:spChg chg="add mod">
          <ac:chgData name="Majeda Al Hermi" userId="ebe551ee1b006974" providerId="LiveId" clId="{9A2E8018-DFC0-4587-8CCF-E84692DB8287}" dt="2020-06-15T19:03:49.782" v="3513" actId="1076"/>
          <ac:spMkLst>
            <pc:docMk/>
            <pc:sldMk cId="1693339594" sldId="330"/>
            <ac:spMk id="24" creationId="{22908B77-E58D-4762-99F9-51191F318E81}"/>
          </ac:spMkLst>
        </pc:spChg>
        <pc:spChg chg="add mod">
          <ac:chgData name="Majeda Al Hermi" userId="ebe551ee1b006974" providerId="LiveId" clId="{9A2E8018-DFC0-4587-8CCF-E84692DB8287}" dt="2020-06-15T19:03:44.767" v="3512" actId="313"/>
          <ac:spMkLst>
            <pc:docMk/>
            <pc:sldMk cId="1693339594" sldId="330"/>
            <ac:spMk id="30" creationId="{C3BDA0AE-EA27-4671-991F-DB07D300BFF4}"/>
          </ac:spMkLst>
        </pc:spChg>
        <pc:spChg chg="add mod">
          <ac:chgData name="Majeda Al Hermi" userId="ebe551ee1b006974" providerId="LiveId" clId="{9A2E8018-DFC0-4587-8CCF-E84692DB8287}" dt="2020-06-15T19:07:01.949" v="3629"/>
          <ac:spMkLst>
            <pc:docMk/>
            <pc:sldMk cId="1693339594" sldId="330"/>
            <ac:spMk id="31" creationId="{D6A4DCBF-B3E6-4D80-B3F0-F6650632A368}"/>
          </ac:spMkLst>
        </pc:spChg>
        <pc:spChg chg="add mod">
          <ac:chgData name="Majeda Al Hermi" userId="ebe551ee1b006974" providerId="LiveId" clId="{9A2E8018-DFC0-4587-8CCF-E84692DB8287}" dt="2020-06-15T19:05:07.141" v="3576" actId="1076"/>
          <ac:spMkLst>
            <pc:docMk/>
            <pc:sldMk cId="1693339594" sldId="330"/>
            <ac:spMk id="32" creationId="{3293A8B3-0540-4FD2-B84B-614F112AF957}"/>
          </ac:spMkLst>
        </pc:spChg>
        <pc:spChg chg="add mod">
          <ac:chgData name="Majeda Al Hermi" userId="ebe551ee1b006974" providerId="LiveId" clId="{9A2E8018-DFC0-4587-8CCF-E84692DB8287}" dt="2020-06-15T19:06:31.634" v="3620" actId="404"/>
          <ac:spMkLst>
            <pc:docMk/>
            <pc:sldMk cId="1693339594" sldId="330"/>
            <ac:spMk id="33" creationId="{DA6D38D6-F08B-4C07-BB41-1DF1D30FEA31}"/>
          </ac:spMkLst>
        </pc:spChg>
        <pc:spChg chg="add mod">
          <ac:chgData name="Majeda Al Hermi" userId="ebe551ee1b006974" providerId="LiveId" clId="{9A2E8018-DFC0-4587-8CCF-E84692DB8287}" dt="2020-06-15T19:07:18.461" v="3638" actId="20577"/>
          <ac:spMkLst>
            <pc:docMk/>
            <pc:sldMk cId="1693339594" sldId="330"/>
            <ac:spMk id="34" creationId="{5A8C4D77-D390-4DE8-A948-323A75931258}"/>
          </ac:spMkLst>
        </pc:spChg>
        <pc:spChg chg="add mod">
          <ac:chgData name="Majeda Al Hermi" userId="ebe551ee1b006974" providerId="LiveId" clId="{9A2E8018-DFC0-4587-8CCF-E84692DB8287}" dt="2020-06-15T19:07:40.456" v="3650" actId="20577"/>
          <ac:spMkLst>
            <pc:docMk/>
            <pc:sldMk cId="1693339594" sldId="330"/>
            <ac:spMk id="35" creationId="{862A427E-AE90-40FE-830D-14FC32AC36E9}"/>
          </ac:spMkLst>
        </pc:spChg>
        <pc:picChg chg="add mod">
          <ac:chgData name="Majeda Al Hermi" userId="ebe551ee1b006974" providerId="LiveId" clId="{9A2E8018-DFC0-4587-8CCF-E84692DB8287}" dt="2020-06-15T19:06:40.651" v="3623" actId="1076"/>
          <ac:picMkLst>
            <pc:docMk/>
            <pc:sldMk cId="1693339594" sldId="330"/>
            <ac:picMk id="1026" creationId="{02338AFC-2EB9-4593-AFDB-9A0718BB6129}"/>
          </ac:picMkLst>
        </pc:picChg>
      </pc:sldChg>
      <pc:sldChg chg="addSp delSp modSp add mod ord">
        <pc:chgData name="Majeda Al Hermi" userId="ebe551ee1b006974" providerId="LiveId" clId="{9A2E8018-DFC0-4587-8CCF-E84692DB8287}" dt="2020-06-15T19:10:53.750" v="3745"/>
        <pc:sldMkLst>
          <pc:docMk/>
          <pc:sldMk cId="3109399395" sldId="331"/>
        </pc:sldMkLst>
        <pc:spChg chg="mod">
          <ac:chgData name="Majeda Al Hermi" userId="ebe551ee1b006974" providerId="LiveId" clId="{9A2E8018-DFC0-4587-8CCF-E84692DB8287}" dt="2020-06-15T19:10:14.057" v="3736" actId="1035"/>
          <ac:spMkLst>
            <pc:docMk/>
            <pc:sldMk cId="3109399395" sldId="331"/>
            <ac:spMk id="2" creationId="{FBC3EC53-146D-4556-9241-8525EFF1FCBA}"/>
          </ac:spMkLst>
        </pc:spChg>
        <pc:spChg chg="mod">
          <ac:chgData name="Majeda Al Hermi" userId="ebe551ee1b006974" providerId="LiveId" clId="{9A2E8018-DFC0-4587-8CCF-E84692DB8287}" dt="2020-06-15T19:10:00.911" v="3676" actId="14100"/>
          <ac:spMkLst>
            <pc:docMk/>
            <pc:sldMk cId="3109399395" sldId="331"/>
            <ac:spMk id="3" creationId="{00000000-0000-0000-0000-000000000000}"/>
          </ac:spMkLst>
        </pc:spChg>
        <pc:spChg chg="mod">
          <ac:chgData name="Majeda Al Hermi" userId="ebe551ee1b006974" providerId="LiveId" clId="{9A2E8018-DFC0-4587-8CCF-E84692DB8287}" dt="2020-06-15T19:10:14.057" v="3736" actId="1035"/>
          <ac:spMkLst>
            <pc:docMk/>
            <pc:sldMk cId="3109399395" sldId="331"/>
            <ac:spMk id="5" creationId="{024AC732-1598-4C0A-80F2-76E92B4E569F}"/>
          </ac:spMkLst>
        </pc:spChg>
        <pc:spChg chg="del">
          <ac:chgData name="Majeda Al Hermi" userId="ebe551ee1b006974" providerId="LiveId" clId="{9A2E8018-DFC0-4587-8CCF-E84692DB8287}" dt="2020-06-15T19:09:57.030" v="3675" actId="478"/>
          <ac:spMkLst>
            <pc:docMk/>
            <pc:sldMk cId="3109399395" sldId="331"/>
            <ac:spMk id="17" creationId="{8EAC6A79-9341-40A3-832C-05291A2E7729}"/>
          </ac:spMkLst>
        </pc:spChg>
        <pc:spChg chg="del">
          <ac:chgData name="Majeda Al Hermi" userId="ebe551ee1b006974" providerId="LiveId" clId="{9A2E8018-DFC0-4587-8CCF-E84692DB8287}" dt="2020-06-15T19:08:11.792" v="3660" actId="478"/>
          <ac:spMkLst>
            <pc:docMk/>
            <pc:sldMk cId="3109399395" sldId="331"/>
            <ac:spMk id="19" creationId="{71927844-4786-4EE1-A388-A37370BC152B}"/>
          </ac:spMkLst>
        </pc:spChg>
        <pc:spChg chg="mod">
          <ac:chgData name="Majeda Al Hermi" userId="ebe551ee1b006974" providerId="LiveId" clId="{9A2E8018-DFC0-4587-8CCF-E84692DB8287}" dt="2020-06-15T19:10:14.057" v="3736" actId="1035"/>
          <ac:spMkLst>
            <pc:docMk/>
            <pc:sldMk cId="3109399395" sldId="331"/>
            <ac:spMk id="20" creationId="{B705E0FE-3BA1-419C-AC6D-2EBF75AF03E4}"/>
          </ac:spMkLst>
        </pc:spChg>
        <pc:spChg chg="mod">
          <ac:chgData name="Majeda Al Hermi" userId="ebe551ee1b006974" providerId="LiveId" clId="{9A2E8018-DFC0-4587-8CCF-E84692DB8287}" dt="2020-06-15T19:10:14.057" v="3736" actId="1035"/>
          <ac:spMkLst>
            <pc:docMk/>
            <pc:sldMk cId="3109399395" sldId="331"/>
            <ac:spMk id="23" creationId="{52ACD139-41FC-4991-9FC5-21ACDFE57C53}"/>
          </ac:spMkLst>
        </pc:spChg>
        <pc:spChg chg="mod">
          <ac:chgData name="Majeda Al Hermi" userId="ebe551ee1b006974" providerId="LiveId" clId="{9A2E8018-DFC0-4587-8CCF-E84692DB8287}" dt="2020-06-15T19:10:14.057" v="3736" actId="1035"/>
          <ac:spMkLst>
            <pc:docMk/>
            <pc:sldMk cId="3109399395" sldId="331"/>
            <ac:spMk id="24" creationId="{22908B77-E58D-4762-99F9-51191F318E81}"/>
          </ac:spMkLst>
        </pc:spChg>
        <pc:spChg chg="del">
          <ac:chgData name="Majeda Al Hermi" userId="ebe551ee1b006974" providerId="LiveId" clId="{9A2E8018-DFC0-4587-8CCF-E84692DB8287}" dt="2020-06-15T19:09:57.030" v="3675" actId="478"/>
          <ac:spMkLst>
            <pc:docMk/>
            <pc:sldMk cId="3109399395" sldId="331"/>
            <ac:spMk id="25" creationId="{F9BCBFB8-B5B9-49D7-88A0-56026AA93F63}"/>
          </ac:spMkLst>
        </pc:spChg>
        <pc:spChg chg="del">
          <ac:chgData name="Majeda Al Hermi" userId="ebe551ee1b006974" providerId="LiveId" clId="{9A2E8018-DFC0-4587-8CCF-E84692DB8287}" dt="2020-06-15T19:09:57.030" v="3675" actId="478"/>
          <ac:spMkLst>
            <pc:docMk/>
            <pc:sldMk cId="3109399395" sldId="331"/>
            <ac:spMk id="26" creationId="{D4343F02-DDBC-4D5F-BB99-58D5DA3E52CB}"/>
          </ac:spMkLst>
        </pc:spChg>
        <pc:spChg chg="del">
          <ac:chgData name="Majeda Al Hermi" userId="ebe551ee1b006974" providerId="LiveId" clId="{9A2E8018-DFC0-4587-8CCF-E84692DB8287}" dt="2020-06-15T19:09:57.030" v="3675" actId="478"/>
          <ac:spMkLst>
            <pc:docMk/>
            <pc:sldMk cId="3109399395" sldId="331"/>
            <ac:spMk id="27" creationId="{41BBF65F-5C08-4C8E-A87C-44EE4E7691B9}"/>
          </ac:spMkLst>
        </pc:spChg>
        <pc:spChg chg="del">
          <ac:chgData name="Majeda Al Hermi" userId="ebe551ee1b006974" providerId="LiveId" clId="{9A2E8018-DFC0-4587-8CCF-E84692DB8287}" dt="2020-06-15T19:09:57.030" v="3675" actId="478"/>
          <ac:spMkLst>
            <pc:docMk/>
            <pc:sldMk cId="3109399395" sldId="331"/>
            <ac:spMk id="28" creationId="{FD697B96-24DF-45F5-8128-59AFE6A5AE2B}"/>
          </ac:spMkLst>
        </pc:spChg>
        <pc:spChg chg="mod">
          <ac:chgData name="Majeda Al Hermi" userId="ebe551ee1b006974" providerId="LiveId" clId="{9A2E8018-DFC0-4587-8CCF-E84692DB8287}" dt="2020-06-15T19:07:59.389" v="3659" actId="20577"/>
          <ac:spMkLst>
            <pc:docMk/>
            <pc:sldMk cId="3109399395" sldId="331"/>
            <ac:spMk id="29" creationId="{00000000-0000-0000-0000-000000000000}"/>
          </ac:spMkLst>
        </pc:spChg>
        <pc:spChg chg="mod">
          <ac:chgData name="Majeda Al Hermi" userId="ebe551ee1b006974" providerId="LiveId" clId="{9A2E8018-DFC0-4587-8CCF-E84692DB8287}" dt="2020-06-15T19:10:14.057" v="3736" actId="1035"/>
          <ac:spMkLst>
            <pc:docMk/>
            <pc:sldMk cId="3109399395" sldId="331"/>
            <ac:spMk id="30" creationId="{C3BDA0AE-EA27-4671-991F-DB07D300BFF4}"/>
          </ac:spMkLst>
        </pc:spChg>
        <pc:spChg chg="mod">
          <ac:chgData name="Majeda Al Hermi" userId="ebe551ee1b006974" providerId="LiveId" clId="{9A2E8018-DFC0-4587-8CCF-E84692DB8287}" dt="2020-06-15T19:10:14.057" v="3736" actId="1035"/>
          <ac:spMkLst>
            <pc:docMk/>
            <pc:sldMk cId="3109399395" sldId="331"/>
            <ac:spMk id="31" creationId="{D6A4DCBF-B3E6-4D80-B3F0-F6650632A368}"/>
          </ac:spMkLst>
        </pc:spChg>
        <pc:spChg chg="mod">
          <ac:chgData name="Majeda Al Hermi" userId="ebe551ee1b006974" providerId="LiveId" clId="{9A2E8018-DFC0-4587-8CCF-E84692DB8287}" dt="2020-06-15T19:10:14.057" v="3736" actId="1035"/>
          <ac:spMkLst>
            <pc:docMk/>
            <pc:sldMk cId="3109399395" sldId="331"/>
            <ac:spMk id="32" creationId="{3293A8B3-0540-4FD2-B84B-614F112AF957}"/>
          </ac:spMkLst>
        </pc:spChg>
        <pc:spChg chg="mod">
          <ac:chgData name="Majeda Al Hermi" userId="ebe551ee1b006974" providerId="LiveId" clId="{9A2E8018-DFC0-4587-8CCF-E84692DB8287}" dt="2020-06-15T19:10:14.057" v="3736" actId="1035"/>
          <ac:spMkLst>
            <pc:docMk/>
            <pc:sldMk cId="3109399395" sldId="331"/>
            <ac:spMk id="33" creationId="{DA6D38D6-F08B-4C07-BB41-1DF1D30FEA31}"/>
          </ac:spMkLst>
        </pc:spChg>
        <pc:spChg chg="mod">
          <ac:chgData name="Majeda Al Hermi" userId="ebe551ee1b006974" providerId="LiveId" clId="{9A2E8018-DFC0-4587-8CCF-E84692DB8287}" dt="2020-06-15T19:10:14.057" v="3736" actId="1035"/>
          <ac:spMkLst>
            <pc:docMk/>
            <pc:sldMk cId="3109399395" sldId="331"/>
            <ac:spMk id="34" creationId="{5A8C4D77-D390-4DE8-A948-323A75931258}"/>
          </ac:spMkLst>
        </pc:spChg>
        <pc:spChg chg="mod">
          <ac:chgData name="Majeda Al Hermi" userId="ebe551ee1b006974" providerId="LiveId" clId="{9A2E8018-DFC0-4587-8CCF-E84692DB8287}" dt="2020-06-15T19:10:14.057" v="3736" actId="1035"/>
          <ac:spMkLst>
            <pc:docMk/>
            <pc:sldMk cId="3109399395" sldId="331"/>
            <ac:spMk id="35" creationId="{862A427E-AE90-40FE-830D-14FC32AC36E9}"/>
          </ac:spMkLst>
        </pc:spChg>
        <pc:spChg chg="add del mod">
          <ac:chgData name="Majeda Al Hermi" userId="ebe551ee1b006974" providerId="LiveId" clId="{9A2E8018-DFC0-4587-8CCF-E84692DB8287}" dt="2020-06-15T19:10:34.052" v="3741" actId="478"/>
          <ac:spMkLst>
            <pc:docMk/>
            <pc:sldMk cId="3109399395" sldId="331"/>
            <ac:spMk id="36" creationId="{BDF9DED6-961B-4D16-A4FF-B146605D2656}"/>
          </ac:spMkLst>
        </pc:spChg>
        <pc:spChg chg="add del mod">
          <ac:chgData name="Majeda Al Hermi" userId="ebe551ee1b006974" providerId="LiveId" clId="{9A2E8018-DFC0-4587-8CCF-E84692DB8287}" dt="2020-06-15T19:10:33.583" v="3740"/>
          <ac:spMkLst>
            <pc:docMk/>
            <pc:sldMk cId="3109399395" sldId="331"/>
            <ac:spMk id="37" creationId="{6491A0F6-98DB-49BD-9E8E-6DB289E49EBA}"/>
          </ac:spMkLst>
        </pc:spChg>
        <pc:spChg chg="mod">
          <ac:chgData name="Majeda Al Hermi" userId="ebe551ee1b006974" providerId="LiveId" clId="{9A2E8018-DFC0-4587-8CCF-E84692DB8287}" dt="2020-06-15T19:10:53.750" v="3745"/>
          <ac:spMkLst>
            <pc:docMk/>
            <pc:sldMk cId="3109399395" sldId="331"/>
            <ac:spMk id="39" creationId="{39435CE4-3B24-4C6A-9A4E-E3921AD26880}"/>
          </ac:spMkLst>
        </pc:spChg>
        <pc:spChg chg="mod">
          <ac:chgData name="Majeda Al Hermi" userId="ebe551ee1b006974" providerId="LiveId" clId="{9A2E8018-DFC0-4587-8CCF-E84692DB8287}" dt="2020-06-15T19:10:53.750" v="3745"/>
          <ac:spMkLst>
            <pc:docMk/>
            <pc:sldMk cId="3109399395" sldId="331"/>
            <ac:spMk id="40" creationId="{B1500A14-CBCF-4B66-8EDA-4D762C395CDE}"/>
          </ac:spMkLst>
        </pc:spChg>
        <pc:spChg chg="mod">
          <ac:chgData name="Majeda Al Hermi" userId="ebe551ee1b006974" providerId="LiveId" clId="{9A2E8018-DFC0-4587-8CCF-E84692DB8287}" dt="2020-06-15T19:10:53.750" v="3745"/>
          <ac:spMkLst>
            <pc:docMk/>
            <pc:sldMk cId="3109399395" sldId="331"/>
            <ac:spMk id="41" creationId="{4B193576-1360-44F2-B724-21F2F530540E}"/>
          </ac:spMkLst>
        </pc:spChg>
        <pc:spChg chg="mod">
          <ac:chgData name="Majeda Al Hermi" userId="ebe551ee1b006974" providerId="LiveId" clId="{9A2E8018-DFC0-4587-8CCF-E84692DB8287}" dt="2020-06-15T19:10:53.750" v="3745"/>
          <ac:spMkLst>
            <pc:docMk/>
            <pc:sldMk cId="3109399395" sldId="331"/>
            <ac:spMk id="42" creationId="{87BF279F-911C-4C95-A4CF-3015A9AA43ED}"/>
          </ac:spMkLst>
        </pc:spChg>
        <pc:spChg chg="mod">
          <ac:chgData name="Majeda Al Hermi" userId="ebe551ee1b006974" providerId="LiveId" clId="{9A2E8018-DFC0-4587-8CCF-E84692DB8287}" dt="2020-06-15T19:10:53.750" v="3745"/>
          <ac:spMkLst>
            <pc:docMk/>
            <pc:sldMk cId="3109399395" sldId="331"/>
            <ac:spMk id="43" creationId="{E4A40131-4CDA-4D6F-B678-2129A83A1714}"/>
          </ac:spMkLst>
        </pc:spChg>
        <pc:spChg chg="mod">
          <ac:chgData name="Majeda Al Hermi" userId="ebe551ee1b006974" providerId="LiveId" clId="{9A2E8018-DFC0-4587-8CCF-E84692DB8287}" dt="2020-06-15T19:10:53.750" v="3745"/>
          <ac:spMkLst>
            <pc:docMk/>
            <pc:sldMk cId="3109399395" sldId="331"/>
            <ac:spMk id="44" creationId="{3FC1F195-D5D2-4961-BFB7-9D730622C7C9}"/>
          </ac:spMkLst>
        </pc:spChg>
        <pc:spChg chg="del">
          <ac:chgData name="Majeda Al Hermi" userId="ebe551ee1b006974" providerId="LiveId" clId="{9A2E8018-DFC0-4587-8CCF-E84692DB8287}" dt="2020-06-15T19:10:38.395" v="3742" actId="478"/>
          <ac:spMkLst>
            <pc:docMk/>
            <pc:sldMk cId="3109399395" sldId="331"/>
            <ac:spMk id="56" creationId="{00000000-0000-0000-0000-000000000000}"/>
          </ac:spMkLst>
        </pc:spChg>
        <pc:grpChg chg="add mod">
          <ac:chgData name="Majeda Al Hermi" userId="ebe551ee1b006974" providerId="LiveId" clId="{9A2E8018-DFC0-4587-8CCF-E84692DB8287}" dt="2020-06-15T19:10:53.750" v="3745"/>
          <ac:grpSpMkLst>
            <pc:docMk/>
            <pc:sldMk cId="3109399395" sldId="331"/>
            <ac:grpSpMk id="38" creationId="{635B9EE9-1BE5-4549-8BCF-E7F47BABBF15}"/>
          </ac:grpSpMkLst>
        </pc:grpChg>
        <pc:picChg chg="mod">
          <ac:chgData name="Majeda Al Hermi" userId="ebe551ee1b006974" providerId="LiveId" clId="{9A2E8018-DFC0-4587-8CCF-E84692DB8287}" dt="2020-06-15T19:10:14.057" v="3736" actId="1035"/>
          <ac:picMkLst>
            <pc:docMk/>
            <pc:sldMk cId="3109399395" sldId="331"/>
            <ac:picMk id="1026" creationId="{02338AFC-2EB9-4593-AFDB-9A0718BB6129}"/>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95BB54EE-DF0D-4FA1-B48F-C292469C25C4}" type="datetimeFigureOut">
              <a:rPr lang="en-US" smtClean="0"/>
              <a:t>1/20/2021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F20112-F681-4D23-BAD6-386DBC2EFDE9}" type="slidenum">
              <a:rPr lang="en-US" smtClean="0"/>
              <a:t>‹#›</a:t>
            </a:fld>
            <a:endParaRPr lang="en-US" dirty="0"/>
          </a:p>
        </p:txBody>
      </p:sp>
    </p:spTree>
    <p:extLst>
      <p:ext uri="{BB962C8B-B14F-4D97-AF65-F5344CB8AC3E}">
        <p14:creationId xmlns:p14="http://schemas.microsoft.com/office/powerpoint/2010/main" val="9056367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BB54EE-DF0D-4FA1-B48F-C292469C25C4}" type="datetimeFigureOut">
              <a:rPr lang="en-US" smtClean="0"/>
              <a:t>1/20/2021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F20112-F681-4D23-BAD6-386DBC2EFDE9}" type="slidenum">
              <a:rPr lang="en-US" smtClean="0"/>
              <a:t>‹#›</a:t>
            </a:fld>
            <a:endParaRPr lang="en-US" dirty="0"/>
          </a:p>
        </p:txBody>
      </p:sp>
    </p:spTree>
    <p:extLst>
      <p:ext uri="{BB962C8B-B14F-4D97-AF65-F5344CB8AC3E}">
        <p14:creationId xmlns:p14="http://schemas.microsoft.com/office/powerpoint/2010/main" val="34950672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BB54EE-DF0D-4FA1-B48F-C292469C25C4}" type="datetimeFigureOut">
              <a:rPr lang="en-US" smtClean="0"/>
              <a:t>1/20/2021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F20112-F681-4D23-BAD6-386DBC2EFDE9}" type="slidenum">
              <a:rPr lang="en-US" smtClean="0"/>
              <a:t>‹#›</a:t>
            </a:fld>
            <a:endParaRPr lang="en-US" dirty="0"/>
          </a:p>
        </p:txBody>
      </p:sp>
    </p:spTree>
    <p:extLst>
      <p:ext uri="{BB962C8B-B14F-4D97-AF65-F5344CB8AC3E}">
        <p14:creationId xmlns:p14="http://schemas.microsoft.com/office/powerpoint/2010/main" val="11042296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BB54EE-DF0D-4FA1-B48F-C292469C25C4}" type="datetimeFigureOut">
              <a:rPr lang="en-US" smtClean="0"/>
              <a:t>1/20/2021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F20112-F681-4D23-BAD6-386DBC2EFDE9}" type="slidenum">
              <a:rPr lang="en-US" smtClean="0"/>
              <a:t>‹#›</a:t>
            </a:fld>
            <a:endParaRPr lang="en-US" dirty="0"/>
          </a:p>
        </p:txBody>
      </p:sp>
    </p:spTree>
    <p:extLst>
      <p:ext uri="{BB962C8B-B14F-4D97-AF65-F5344CB8AC3E}">
        <p14:creationId xmlns:p14="http://schemas.microsoft.com/office/powerpoint/2010/main" val="41077490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5BB54EE-DF0D-4FA1-B48F-C292469C25C4}" type="datetimeFigureOut">
              <a:rPr lang="en-US" smtClean="0"/>
              <a:t>1/20/2021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F20112-F681-4D23-BAD6-386DBC2EFDE9}" type="slidenum">
              <a:rPr lang="en-US" smtClean="0"/>
              <a:t>‹#›</a:t>
            </a:fld>
            <a:endParaRPr lang="en-US" dirty="0"/>
          </a:p>
        </p:txBody>
      </p:sp>
    </p:spTree>
    <p:extLst>
      <p:ext uri="{BB962C8B-B14F-4D97-AF65-F5344CB8AC3E}">
        <p14:creationId xmlns:p14="http://schemas.microsoft.com/office/powerpoint/2010/main" val="3581707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5BB54EE-DF0D-4FA1-B48F-C292469C25C4}" type="datetimeFigureOut">
              <a:rPr lang="en-US" smtClean="0"/>
              <a:t>1/20/2021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F20112-F681-4D23-BAD6-386DBC2EFDE9}" type="slidenum">
              <a:rPr lang="en-US" smtClean="0"/>
              <a:t>‹#›</a:t>
            </a:fld>
            <a:endParaRPr lang="en-US" dirty="0"/>
          </a:p>
        </p:txBody>
      </p:sp>
    </p:spTree>
    <p:extLst>
      <p:ext uri="{BB962C8B-B14F-4D97-AF65-F5344CB8AC3E}">
        <p14:creationId xmlns:p14="http://schemas.microsoft.com/office/powerpoint/2010/main" val="19345611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5BB54EE-DF0D-4FA1-B48F-C292469C25C4}" type="datetimeFigureOut">
              <a:rPr lang="en-US" smtClean="0"/>
              <a:t>1/20/2021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6F20112-F681-4D23-BAD6-386DBC2EFDE9}" type="slidenum">
              <a:rPr lang="en-US" smtClean="0"/>
              <a:t>‹#›</a:t>
            </a:fld>
            <a:endParaRPr lang="en-US" dirty="0"/>
          </a:p>
        </p:txBody>
      </p:sp>
    </p:spTree>
    <p:extLst>
      <p:ext uri="{BB962C8B-B14F-4D97-AF65-F5344CB8AC3E}">
        <p14:creationId xmlns:p14="http://schemas.microsoft.com/office/powerpoint/2010/main" val="29223078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5BB54EE-DF0D-4FA1-B48F-C292469C25C4}" type="datetimeFigureOut">
              <a:rPr lang="en-US" smtClean="0"/>
              <a:t>1/20/2021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6F20112-F681-4D23-BAD6-386DBC2EFDE9}" type="slidenum">
              <a:rPr lang="en-US" smtClean="0"/>
              <a:t>‹#›</a:t>
            </a:fld>
            <a:endParaRPr lang="en-US" dirty="0"/>
          </a:p>
        </p:txBody>
      </p:sp>
    </p:spTree>
    <p:extLst>
      <p:ext uri="{BB962C8B-B14F-4D97-AF65-F5344CB8AC3E}">
        <p14:creationId xmlns:p14="http://schemas.microsoft.com/office/powerpoint/2010/main" val="10950306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BB54EE-DF0D-4FA1-B48F-C292469C25C4}" type="datetimeFigureOut">
              <a:rPr lang="en-US" smtClean="0"/>
              <a:t>1/20/2021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6F20112-F681-4D23-BAD6-386DBC2EFDE9}" type="slidenum">
              <a:rPr lang="en-US" smtClean="0"/>
              <a:t>‹#›</a:t>
            </a:fld>
            <a:endParaRPr lang="en-US" dirty="0"/>
          </a:p>
        </p:txBody>
      </p:sp>
    </p:spTree>
    <p:extLst>
      <p:ext uri="{BB962C8B-B14F-4D97-AF65-F5344CB8AC3E}">
        <p14:creationId xmlns:p14="http://schemas.microsoft.com/office/powerpoint/2010/main" val="32155930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5BB54EE-DF0D-4FA1-B48F-C292469C25C4}" type="datetimeFigureOut">
              <a:rPr lang="en-US" smtClean="0"/>
              <a:t>1/20/2021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F20112-F681-4D23-BAD6-386DBC2EFDE9}" type="slidenum">
              <a:rPr lang="en-US" smtClean="0"/>
              <a:t>‹#›</a:t>
            </a:fld>
            <a:endParaRPr lang="en-US" dirty="0"/>
          </a:p>
        </p:txBody>
      </p:sp>
    </p:spTree>
    <p:extLst>
      <p:ext uri="{BB962C8B-B14F-4D97-AF65-F5344CB8AC3E}">
        <p14:creationId xmlns:p14="http://schemas.microsoft.com/office/powerpoint/2010/main" val="28105181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5BB54EE-DF0D-4FA1-B48F-C292469C25C4}" type="datetimeFigureOut">
              <a:rPr lang="en-US" smtClean="0"/>
              <a:t>1/20/2021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F20112-F681-4D23-BAD6-386DBC2EFDE9}" type="slidenum">
              <a:rPr lang="en-US" smtClean="0"/>
              <a:t>‹#›</a:t>
            </a:fld>
            <a:endParaRPr lang="en-US" dirty="0"/>
          </a:p>
        </p:txBody>
      </p:sp>
    </p:spTree>
    <p:extLst>
      <p:ext uri="{BB962C8B-B14F-4D97-AF65-F5344CB8AC3E}">
        <p14:creationId xmlns:p14="http://schemas.microsoft.com/office/powerpoint/2010/main" val="18054275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1"/>
            </a:gs>
            <a:gs pos="72000">
              <a:schemeClr val="bg1">
                <a:lumMod val="95000"/>
              </a:schemeClr>
            </a:gs>
            <a:gs pos="100000">
              <a:srgbClr val="EAEAEA"/>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BB54EE-DF0D-4FA1-B48F-C292469C25C4}" type="datetimeFigureOut">
              <a:rPr lang="en-US" smtClean="0"/>
              <a:t>1/20/2021</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F20112-F681-4D23-BAD6-386DBC2EFDE9}" type="slidenum">
              <a:rPr lang="en-US" smtClean="0"/>
              <a:t>‹#›</a:t>
            </a:fld>
            <a:endParaRPr lang="en-US" dirty="0"/>
          </a:p>
        </p:txBody>
      </p:sp>
    </p:spTree>
    <p:extLst>
      <p:ext uri="{BB962C8B-B14F-4D97-AF65-F5344CB8AC3E}">
        <p14:creationId xmlns:p14="http://schemas.microsoft.com/office/powerpoint/2010/main" val="42807650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slide" Target="slide16.xml"/><Relationship Id="rId3" Type="http://schemas.openxmlformats.org/officeDocument/2006/relationships/image" Target="../media/image7.png"/><Relationship Id="rId7" Type="http://schemas.openxmlformats.org/officeDocument/2006/relationships/slide" Target="slide14.xml"/><Relationship Id="rId2" Type="http://schemas.openxmlformats.org/officeDocument/2006/relationships/slide" Target="slide11.xml"/><Relationship Id="rId1" Type="http://schemas.openxmlformats.org/officeDocument/2006/relationships/slideLayout" Target="../slideLayouts/slideLayout2.xml"/><Relationship Id="rId6" Type="http://schemas.openxmlformats.org/officeDocument/2006/relationships/slide" Target="slide8.xml"/><Relationship Id="rId11" Type="http://schemas.openxmlformats.org/officeDocument/2006/relationships/image" Target="../media/image3.png"/><Relationship Id="rId5" Type="http://schemas.openxmlformats.org/officeDocument/2006/relationships/slide" Target="slide6.xml"/><Relationship Id="rId10" Type="http://schemas.openxmlformats.org/officeDocument/2006/relationships/slide" Target="slide21.xml"/><Relationship Id="rId4" Type="http://schemas.openxmlformats.org/officeDocument/2006/relationships/slide" Target="slide5.xml"/><Relationship Id="rId9" Type="http://schemas.openxmlformats.org/officeDocument/2006/relationships/slide" Target="slide19.xml"/></Relationships>
</file>

<file path=ppt/slides/_rels/slide11.xml.rels><?xml version="1.0" encoding="UTF-8" standalone="yes"?>
<Relationships xmlns="http://schemas.openxmlformats.org/package/2006/relationships"><Relationship Id="rId8" Type="http://schemas.openxmlformats.org/officeDocument/2006/relationships/slide" Target="slide16.xml"/><Relationship Id="rId3" Type="http://schemas.openxmlformats.org/officeDocument/2006/relationships/image" Target="../media/image8.png"/><Relationship Id="rId7" Type="http://schemas.openxmlformats.org/officeDocument/2006/relationships/slide" Target="slide14.xml"/><Relationship Id="rId2" Type="http://schemas.openxmlformats.org/officeDocument/2006/relationships/slide" Target="slide12.xml"/><Relationship Id="rId1" Type="http://schemas.openxmlformats.org/officeDocument/2006/relationships/slideLayout" Target="../slideLayouts/slideLayout2.xml"/><Relationship Id="rId6" Type="http://schemas.openxmlformats.org/officeDocument/2006/relationships/slide" Target="slide8.xml"/><Relationship Id="rId11" Type="http://schemas.openxmlformats.org/officeDocument/2006/relationships/image" Target="../media/image3.png"/><Relationship Id="rId5" Type="http://schemas.openxmlformats.org/officeDocument/2006/relationships/slide" Target="slide6.xml"/><Relationship Id="rId10" Type="http://schemas.openxmlformats.org/officeDocument/2006/relationships/slide" Target="slide21.xml"/><Relationship Id="rId4" Type="http://schemas.openxmlformats.org/officeDocument/2006/relationships/slide" Target="slide5.xml"/><Relationship Id="rId9" Type="http://schemas.openxmlformats.org/officeDocument/2006/relationships/slide" Target="slide19.xml"/></Relationships>
</file>

<file path=ppt/slides/_rels/slide12.xml.rels><?xml version="1.0" encoding="UTF-8" standalone="yes"?>
<Relationships xmlns="http://schemas.openxmlformats.org/package/2006/relationships"><Relationship Id="rId8" Type="http://schemas.openxmlformats.org/officeDocument/2006/relationships/slide" Target="slide16.xml"/><Relationship Id="rId3" Type="http://schemas.openxmlformats.org/officeDocument/2006/relationships/image" Target="../media/image9.png"/><Relationship Id="rId7" Type="http://schemas.openxmlformats.org/officeDocument/2006/relationships/slide" Target="slide14.xml"/><Relationship Id="rId2" Type="http://schemas.openxmlformats.org/officeDocument/2006/relationships/slide" Target="slide13.xml"/><Relationship Id="rId1" Type="http://schemas.openxmlformats.org/officeDocument/2006/relationships/slideLayout" Target="../slideLayouts/slideLayout2.xml"/><Relationship Id="rId6" Type="http://schemas.openxmlformats.org/officeDocument/2006/relationships/slide" Target="slide8.xml"/><Relationship Id="rId11" Type="http://schemas.openxmlformats.org/officeDocument/2006/relationships/image" Target="../media/image3.png"/><Relationship Id="rId5" Type="http://schemas.openxmlformats.org/officeDocument/2006/relationships/slide" Target="slide6.xml"/><Relationship Id="rId10" Type="http://schemas.openxmlformats.org/officeDocument/2006/relationships/slide" Target="slide21.xml"/><Relationship Id="rId4" Type="http://schemas.openxmlformats.org/officeDocument/2006/relationships/slide" Target="slide5.xml"/><Relationship Id="rId9" Type="http://schemas.openxmlformats.org/officeDocument/2006/relationships/slide" Target="slide19.xml"/></Relationships>
</file>

<file path=ppt/slides/_rels/slide13.xml.rels><?xml version="1.0" encoding="UTF-8" standalone="yes"?>
<Relationships xmlns="http://schemas.openxmlformats.org/package/2006/relationships"><Relationship Id="rId8" Type="http://schemas.openxmlformats.org/officeDocument/2006/relationships/slide" Target="slide21.xml"/><Relationship Id="rId3" Type="http://schemas.openxmlformats.org/officeDocument/2006/relationships/slide" Target="slide6.xml"/><Relationship Id="rId7" Type="http://schemas.openxmlformats.org/officeDocument/2006/relationships/slide" Target="slide19.xml"/><Relationship Id="rId2" Type="http://schemas.openxmlformats.org/officeDocument/2006/relationships/slide" Target="slide5.xml"/><Relationship Id="rId1" Type="http://schemas.openxmlformats.org/officeDocument/2006/relationships/slideLayout" Target="../slideLayouts/slideLayout2.xml"/><Relationship Id="rId6" Type="http://schemas.openxmlformats.org/officeDocument/2006/relationships/slide" Target="slide16.xml"/><Relationship Id="rId5" Type="http://schemas.openxmlformats.org/officeDocument/2006/relationships/slide" Target="slide14.xml"/><Relationship Id="rId4" Type="http://schemas.openxmlformats.org/officeDocument/2006/relationships/slide" Target="slide8.xml"/><Relationship Id="rId9" Type="http://schemas.openxmlformats.org/officeDocument/2006/relationships/image" Target="../media/image3.png"/></Relationships>
</file>

<file path=ppt/slides/_rels/slide14.xml.rels><?xml version="1.0" encoding="UTF-8" standalone="yes"?>
<Relationships xmlns="http://schemas.openxmlformats.org/package/2006/relationships"><Relationship Id="rId8" Type="http://schemas.openxmlformats.org/officeDocument/2006/relationships/slide" Target="slide16.xml"/><Relationship Id="rId3" Type="http://schemas.openxmlformats.org/officeDocument/2006/relationships/image" Target="../media/image10.png"/><Relationship Id="rId7" Type="http://schemas.openxmlformats.org/officeDocument/2006/relationships/slide" Target="slide14.xml"/><Relationship Id="rId2" Type="http://schemas.openxmlformats.org/officeDocument/2006/relationships/slide" Target="slide15.xml"/><Relationship Id="rId1" Type="http://schemas.openxmlformats.org/officeDocument/2006/relationships/slideLayout" Target="../slideLayouts/slideLayout2.xml"/><Relationship Id="rId6" Type="http://schemas.openxmlformats.org/officeDocument/2006/relationships/slide" Target="slide8.xml"/><Relationship Id="rId11" Type="http://schemas.openxmlformats.org/officeDocument/2006/relationships/image" Target="../media/image3.png"/><Relationship Id="rId5" Type="http://schemas.openxmlformats.org/officeDocument/2006/relationships/slide" Target="slide6.xml"/><Relationship Id="rId10" Type="http://schemas.openxmlformats.org/officeDocument/2006/relationships/slide" Target="slide21.xml"/><Relationship Id="rId4" Type="http://schemas.openxmlformats.org/officeDocument/2006/relationships/slide" Target="slide5.xml"/><Relationship Id="rId9" Type="http://schemas.openxmlformats.org/officeDocument/2006/relationships/slide" Target="slide19.xml"/></Relationships>
</file>

<file path=ppt/slides/_rels/slide15.xml.rels><?xml version="1.0" encoding="UTF-8" standalone="yes"?>
<Relationships xmlns="http://schemas.openxmlformats.org/package/2006/relationships"><Relationship Id="rId8" Type="http://schemas.openxmlformats.org/officeDocument/2006/relationships/slide" Target="slide21.xml"/><Relationship Id="rId3" Type="http://schemas.openxmlformats.org/officeDocument/2006/relationships/slide" Target="slide6.xml"/><Relationship Id="rId7" Type="http://schemas.openxmlformats.org/officeDocument/2006/relationships/slide" Target="slide19.xml"/><Relationship Id="rId2" Type="http://schemas.openxmlformats.org/officeDocument/2006/relationships/slide" Target="slide5.xml"/><Relationship Id="rId1" Type="http://schemas.openxmlformats.org/officeDocument/2006/relationships/slideLayout" Target="../slideLayouts/slideLayout2.xml"/><Relationship Id="rId6" Type="http://schemas.openxmlformats.org/officeDocument/2006/relationships/slide" Target="slide16.xml"/><Relationship Id="rId5" Type="http://schemas.openxmlformats.org/officeDocument/2006/relationships/slide" Target="slide14.xml"/><Relationship Id="rId4" Type="http://schemas.openxmlformats.org/officeDocument/2006/relationships/slide" Target="slide8.xml"/><Relationship Id="rId9" Type="http://schemas.openxmlformats.org/officeDocument/2006/relationships/image" Target="../media/image3.png"/></Relationships>
</file>

<file path=ppt/slides/_rels/slide16.xml.rels><?xml version="1.0" encoding="UTF-8" standalone="yes"?>
<Relationships xmlns="http://schemas.openxmlformats.org/package/2006/relationships"><Relationship Id="rId8" Type="http://schemas.openxmlformats.org/officeDocument/2006/relationships/slide" Target="slide19.xml"/><Relationship Id="rId3" Type="http://schemas.openxmlformats.org/officeDocument/2006/relationships/slide" Target="slide5.xml"/><Relationship Id="rId7" Type="http://schemas.openxmlformats.org/officeDocument/2006/relationships/slide" Target="slide16.xml"/><Relationship Id="rId2" Type="http://schemas.openxmlformats.org/officeDocument/2006/relationships/slide" Target="slide17.xml"/><Relationship Id="rId1" Type="http://schemas.openxmlformats.org/officeDocument/2006/relationships/slideLayout" Target="../slideLayouts/slideLayout2.xml"/><Relationship Id="rId6" Type="http://schemas.openxmlformats.org/officeDocument/2006/relationships/slide" Target="slide14.xml"/><Relationship Id="rId5" Type="http://schemas.openxmlformats.org/officeDocument/2006/relationships/slide" Target="slide8.xml"/><Relationship Id="rId10" Type="http://schemas.openxmlformats.org/officeDocument/2006/relationships/image" Target="../media/image3.png"/><Relationship Id="rId4" Type="http://schemas.openxmlformats.org/officeDocument/2006/relationships/slide" Target="slide6.xml"/><Relationship Id="rId9" Type="http://schemas.openxmlformats.org/officeDocument/2006/relationships/slide" Target="slide21.xml"/></Relationships>
</file>

<file path=ppt/slides/_rels/slide17.xml.rels><?xml version="1.0" encoding="UTF-8" standalone="yes"?>
<Relationships xmlns="http://schemas.openxmlformats.org/package/2006/relationships"><Relationship Id="rId8" Type="http://schemas.openxmlformats.org/officeDocument/2006/relationships/slide" Target="slide16.xml"/><Relationship Id="rId3" Type="http://schemas.openxmlformats.org/officeDocument/2006/relationships/image" Target="../media/image11.png"/><Relationship Id="rId7" Type="http://schemas.openxmlformats.org/officeDocument/2006/relationships/slide" Target="slide14.xml"/><Relationship Id="rId2" Type="http://schemas.openxmlformats.org/officeDocument/2006/relationships/slide" Target="slide18.xml"/><Relationship Id="rId1" Type="http://schemas.openxmlformats.org/officeDocument/2006/relationships/slideLayout" Target="../slideLayouts/slideLayout2.xml"/><Relationship Id="rId6" Type="http://schemas.openxmlformats.org/officeDocument/2006/relationships/slide" Target="slide8.xml"/><Relationship Id="rId11" Type="http://schemas.openxmlformats.org/officeDocument/2006/relationships/image" Target="../media/image3.png"/><Relationship Id="rId5" Type="http://schemas.openxmlformats.org/officeDocument/2006/relationships/slide" Target="slide6.xml"/><Relationship Id="rId10" Type="http://schemas.openxmlformats.org/officeDocument/2006/relationships/slide" Target="slide21.xml"/><Relationship Id="rId4" Type="http://schemas.openxmlformats.org/officeDocument/2006/relationships/slide" Target="slide5.xml"/><Relationship Id="rId9" Type="http://schemas.openxmlformats.org/officeDocument/2006/relationships/slide" Target="slide19.xml"/></Relationships>
</file>

<file path=ppt/slides/_rels/slide18.xml.rels><?xml version="1.0" encoding="UTF-8" standalone="yes"?>
<Relationships xmlns="http://schemas.openxmlformats.org/package/2006/relationships"><Relationship Id="rId8" Type="http://schemas.openxmlformats.org/officeDocument/2006/relationships/slide" Target="slide21.xml"/><Relationship Id="rId3" Type="http://schemas.openxmlformats.org/officeDocument/2006/relationships/slide" Target="slide6.xml"/><Relationship Id="rId7" Type="http://schemas.openxmlformats.org/officeDocument/2006/relationships/slide" Target="slide19.xml"/><Relationship Id="rId2" Type="http://schemas.openxmlformats.org/officeDocument/2006/relationships/slide" Target="slide5.xml"/><Relationship Id="rId1" Type="http://schemas.openxmlformats.org/officeDocument/2006/relationships/slideLayout" Target="../slideLayouts/slideLayout2.xml"/><Relationship Id="rId6" Type="http://schemas.openxmlformats.org/officeDocument/2006/relationships/slide" Target="slide16.xml"/><Relationship Id="rId5" Type="http://schemas.openxmlformats.org/officeDocument/2006/relationships/slide" Target="slide14.xml"/><Relationship Id="rId4" Type="http://schemas.openxmlformats.org/officeDocument/2006/relationships/slide" Target="slide8.xml"/><Relationship Id="rId9" Type="http://schemas.openxmlformats.org/officeDocument/2006/relationships/image" Target="../media/image3.png"/></Relationships>
</file>

<file path=ppt/slides/_rels/slide19.xml.rels><?xml version="1.0" encoding="UTF-8" standalone="yes"?>
<Relationships xmlns="http://schemas.openxmlformats.org/package/2006/relationships"><Relationship Id="rId8" Type="http://schemas.openxmlformats.org/officeDocument/2006/relationships/slide" Target="slide19.xml"/><Relationship Id="rId3" Type="http://schemas.openxmlformats.org/officeDocument/2006/relationships/slide" Target="slide5.xml"/><Relationship Id="rId7" Type="http://schemas.openxmlformats.org/officeDocument/2006/relationships/slide" Target="slide16.xml"/><Relationship Id="rId2" Type="http://schemas.openxmlformats.org/officeDocument/2006/relationships/slide" Target="slide20.xml"/><Relationship Id="rId1" Type="http://schemas.openxmlformats.org/officeDocument/2006/relationships/slideLayout" Target="../slideLayouts/slideLayout2.xml"/><Relationship Id="rId6" Type="http://schemas.openxmlformats.org/officeDocument/2006/relationships/slide" Target="slide14.xml"/><Relationship Id="rId5" Type="http://schemas.openxmlformats.org/officeDocument/2006/relationships/slide" Target="slide8.xml"/><Relationship Id="rId10" Type="http://schemas.openxmlformats.org/officeDocument/2006/relationships/image" Target="../media/image3.png"/><Relationship Id="rId4" Type="http://schemas.openxmlformats.org/officeDocument/2006/relationships/slide" Target="slide6.xml"/><Relationship Id="rId9" Type="http://schemas.openxmlformats.org/officeDocument/2006/relationships/slide" Target="slide2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slide" Target="slide21.xml"/><Relationship Id="rId3" Type="http://schemas.openxmlformats.org/officeDocument/2006/relationships/slide" Target="slide6.xml"/><Relationship Id="rId7" Type="http://schemas.openxmlformats.org/officeDocument/2006/relationships/slide" Target="slide19.xml"/><Relationship Id="rId2" Type="http://schemas.openxmlformats.org/officeDocument/2006/relationships/slide" Target="slide5.xml"/><Relationship Id="rId1" Type="http://schemas.openxmlformats.org/officeDocument/2006/relationships/slideLayout" Target="../slideLayouts/slideLayout2.xml"/><Relationship Id="rId6" Type="http://schemas.openxmlformats.org/officeDocument/2006/relationships/slide" Target="slide16.xml"/><Relationship Id="rId5" Type="http://schemas.openxmlformats.org/officeDocument/2006/relationships/slide" Target="slide14.xml"/><Relationship Id="rId4" Type="http://schemas.openxmlformats.org/officeDocument/2006/relationships/slide" Target="slide8.xml"/><Relationship Id="rId9" Type="http://schemas.openxmlformats.org/officeDocument/2006/relationships/image" Target="../media/image3.png"/></Relationships>
</file>

<file path=ppt/slides/_rels/slide21.xml.rels><?xml version="1.0" encoding="UTF-8" standalone="yes"?>
<Relationships xmlns="http://schemas.openxmlformats.org/package/2006/relationships"><Relationship Id="rId8" Type="http://schemas.openxmlformats.org/officeDocument/2006/relationships/slide" Target="slide8.xml"/><Relationship Id="rId13" Type="http://schemas.openxmlformats.org/officeDocument/2006/relationships/image" Target="../media/image3.png"/><Relationship Id="rId3" Type="http://schemas.openxmlformats.org/officeDocument/2006/relationships/hyperlink" Target="mailto:education@batelco.com.bh" TargetMode="External"/><Relationship Id="rId7" Type="http://schemas.openxmlformats.org/officeDocument/2006/relationships/slide" Target="slide6.xml"/><Relationship Id="rId12" Type="http://schemas.openxmlformats.org/officeDocument/2006/relationships/slide" Target="slide21.xml"/><Relationship Id="rId2" Type="http://schemas.openxmlformats.org/officeDocument/2006/relationships/hyperlink" Target="mailto:studyhere@hotmail.com" TargetMode="External"/><Relationship Id="rId1" Type="http://schemas.openxmlformats.org/officeDocument/2006/relationships/slideLayout" Target="../slideLayouts/slideLayout2.xml"/><Relationship Id="rId6" Type="http://schemas.openxmlformats.org/officeDocument/2006/relationships/slide" Target="slide5.xml"/><Relationship Id="rId11" Type="http://schemas.openxmlformats.org/officeDocument/2006/relationships/slide" Target="slide19.xml"/><Relationship Id="rId5" Type="http://schemas.openxmlformats.org/officeDocument/2006/relationships/slide" Target="slide22.xml"/><Relationship Id="rId10" Type="http://schemas.openxmlformats.org/officeDocument/2006/relationships/slide" Target="slide16.xml"/><Relationship Id="rId4" Type="http://schemas.openxmlformats.org/officeDocument/2006/relationships/hyperlink" Target="mailto:education2002@batelco.com.bh" TargetMode="External"/><Relationship Id="rId9" Type="http://schemas.openxmlformats.org/officeDocument/2006/relationships/slide" Target="slide14.xml"/></Relationships>
</file>

<file path=ppt/slides/_rels/slide22.xml.rels><?xml version="1.0" encoding="UTF-8" standalone="yes"?>
<Relationships xmlns="http://schemas.openxmlformats.org/package/2006/relationships"><Relationship Id="rId8" Type="http://schemas.openxmlformats.org/officeDocument/2006/relationships/slide" Target="slide14.xml"/><Relationship Id="rId3" Type="http://schemas.openxmlformats.org/officeDocument/2006/relationships/slide" Target="slide30.xml"/><Relationship Id="rId7" Type="http://schemas.openxmlformats.org/officeDocument/2006/relationships/slide" Target="slide8.xml"/><Relationship Id="rId2" Type="http://schemas.openxmlformats.org/officeDocument/2006/relationships/slide" Target="slide21.xml"/><Relationship Id="rId1" Type="http://schemas.openxmlformats.org/officeDocument/2006/relationships/slideLayout" Target="../slideLayouts/slideLayout2.xml"/><Relationship Id="rId6" Type="http://schemas.openxmlformats.org/officeDocument/2006/relationships/slide" Target="slide6.xml"/><Relationship Id="rId11" Type="http://schemas.openxmlformats.org/officeDocument/2006/relationships/image" Target="../media/image3.png"/><Relationship Id="rId5" Type="http://schemas.openxmlformats.org/officeDocument/2006/relationships/slide" Target="slide5.xml"/><Relationship Id="rId10" Type="http://schemas.openxmlformats.org/officeDocument/2006/relationships/slide" Target="slide19.xml"/><Relationship Id="rId4" Type="http://schemas.openxmlformats.org/officeDocument/2006/relationships/image" Target="../media/image12.jpeg"/><Relationship Id="rId9" Type="http://schemas.openxmlformats.org/officeDocument/2006/relationships/slide" Target="slide16.xml"/></Relationships>
</file>

<file path=ppt/slides/_rels/slide23.xml.rels><?xml version="1.0" encoding="UTF-8" standalone="yes"?>
<Relationships xmlns="http://schemas.openxmlformats.org/package/2006/relationships"><Relationship Id="rId8" Type="http://schemas.openxmlformats.org/officeDocument/2006/relationships/slide" Target="slide19.xml"/><Relationship Id="rId3" Type="http://schemas.openxmlformats.org/officeDocument/2006/relationships/slide" Target="slide5.xml"/><Relationship Id="rId7" Type="http://schemas.openxmlformats.org/officeDocument/2006/relationships/slide" Target="slide16.xml"/><Relationship Id="rId2" Type="http://schemas.openxmlformats.org/officeDocument/2006/relationships/slide" Target="slide24.xml"/><Relationship Id="rId1" Type="http://schemas.openxmlformats.org/officeDocument/2006/relationships/slideLayout" Target="../slideLayouts/slideLayout2.xml"/><Relationship Id="rId6" Type="http://schemas.openxmlformats.org/officeDocument/2006/relationships/slide" Target="slide14.xml"/><Relationship Id="rId5" Type="http://schemas.openxmlformats.org/officeDocument/2006/relationships/slide" Target="slide8.xml"/><Relationship Id="rId10" Type="http://schemas.openxmlformats.org/officeDocument/2006/relationships/image" Target="../media/image3.png"/><Relationship Id="rId4" Type="http://schemas.openxmlformats.org/officeDocument/2006/relationships/slide" Target="slide6.xml"/><Relationship Id="rId9" Type="http://schemas.openxmlformats.org/officeDocument/2006/relationships/slide" Target="slide21.xml"/></Relationships>
</file>

<file path=ppt/slides/_rels/slide24.xml.rels><?xml version="1.0" encoding="UTF-8" standalone="yes"?>
<Relationships xmlns="http://schemas.openxmlformats.org/package/2006/relationships"><Relationship Id="rId8" Type="http://schemas.openxmlformats.org/officeDocument/2006/relationships/slide" Target="slide14.xml"/><Relationship Id="rId3" Type="http://schemas.openxmlformats.org/officeDocument/2006/relationships/image" Target="../media/image13.png"/><Relationship Id="rId7" Type="http://schemas.openxmlformats.org/officeDocument/2006/relationships/slide" Target="slide8.xml"/><Relationship Id="rId12" Type="http://schemas.openxmlformats.org/officeDocument/2006/relationships/image" Target="../media/image3.png"/><Relationship Id="rId2" Type="http://schemas.openxmlformats.org/officeDocument/2006/relationships/slide" Target="slide31.xml"/><Relationship Id="rId1" Type="http://schemas.openxmlformats.org/officeDocument/2006/relationships/slideLayout" Target="../slideLayouts/slideLayout2.xml"/><Relationship Id="rId6" Type="http://schemas.openxmlformats.org/officeDocument/2006/relationships/slide" Target="slide6.xml"/><Relationship Id="rId11" Type="http://schemas.openxmlformats.org/officeDocument/2006/relationships/slide" Target="slide21.xml"/><Relationship Id="rId5" Type="http://schemas.openxmlformats.org/officeDocument/2006/relationships/slide" Target="slide5.xml"/><Relationship Id="rId10" Type="http://schemas.openxmlformats.org/officeDocument/2006/relationships/slide" Target="slide19.xml"/><Relationship Id="rId4" Type="http://schemas.openxmlformats.org/officeDocument/2006/relationships/slide" Target="slide23.xml"/><Relationship Id="rId9" Type="http://schemas.openxmlformats.org/officeDocument/2006/relationships/slide" Target="slide16.xml"/></Relationships>
</file>

<file path=ppt/slides/_rels/slide25.xml.rels><?xml version="1.0" encoding="UTF-8" standalone="yes"?>
<Relationships xmlns="http://schemas.openxmlformats.org/package/2006/relationships"><Relationship Id="rId8" Type="http://schemas.openxmlformats.org/officeDocument/2006/relationships/slide" Target="slide16.xml"/><Relationship Id="rId3" Type="http://schemas.openxmlformats.org/officeDocument/2006/relationships/slide" Target="slide33.xml"/><Relationship Id="rId7" Type="http://schemas.openxmlformats.org/officeDocument/2006/relationships/slide" Target="slide14.xml"/><Relationship Id="rId2" Type="http://schemas.openxmlformats.org/officeDocument/2006/relationships/slide" Target="slide32.xml"/><Relationship Id="rId1" Type="http://schemas.openxmlformats.org/officeDocument/2006/relationships/slideLayout" Target="../slideLayouts/slideLayout2.xml"/><Relationship Id="rId6" Type="http://schemas.openxmlformats.org/officeDocument/2006/relationships/slide" Target="slide8.xml"/><Relationship Id="rId11" Type="http://schemas.openxmlformats.org/officeDocument/2006/relationships/image" Target="../media/image3.png"/><Relationship Id="rId5" Type="http://schemas.openxmlformats.org/officeDocument/2006/relationships/slide" Target="slide6.xml"/><Relationship Id="rId10" Type="http://schemas.openxmlformats.org/officeDocument/2006/relationships/slide" Target="slide21.xml"/><Relationship Id="rId4" Type="http://schemas.openxmlformats.org/officeDocument/2006/relationships/slide" Target="slide5.xml"/><Relationship Id="rId9" Type="http://schemas.openxmlformats.org/officeDocument/2006/relationships/slide" Target="slide19.xml"/></Relationships>
</file>

<file path=ppt/slides/_rels/slide26.xml.rels><?xml version="1.0" encoding="UTF-8" standalone="yes"?>
<Relationships xmlns="http://schemas.openxmlformats.org/package/2006/relationships"><Relationship Id="rId8" Type="http://schemas.openxmlformats.org/officeDocument/2006/relationships/slide" Target="slide16.xml"/><Relationship Id="rId3" Type="http://schemas.openxmlformats.org/officeDocument/2006/relationships/slide" Target="slide34.xml"/><Relationship Id="rId7" Type="http://schemas.openxmlformats.org/officeDocument/2006/relationships/slide" Target="slide14.xml"/><Relationship Id="rId2" Type="http://schemas.openxmlformats.org/officeDocument/2006/relationships/slide" Target="slide35.xml"/><Relationship Id="rId1" Type="http://schemas.openxmlformats.org/officeDocument/2006/relationships/slideLayout" Target="../slideLayouts/slideLayout2.xml"/><Relationship Id="rId6" Type="http://schemas.openxmlformats.org/officeDocument/2006/relationships/slide" Target="slide8.xml"/><Relationship Id="rId11" Type="http://schemas.openxmlformats.org/officeDocument/2006/relationships/image" Target="../media/image3.png"/><Relationship Id="rId5" Type="http://schemas.openxmlformats.org/officeDocument/2006/relationships/slide" Target="slide6.xml"/><Relationship Id="rId10" Type="http://schemas.openxmlformats.org/officeDocument/2006/relationships/slide" Target="slide21.xml"/><Relationship Id="rId4" Type="http://schemas.openxmlformats.org/officeDocument/2006/relationships/slide" Target="slide5.xml"/><Relationship Id="rId9" Type="http://schemas.openxmlformats.org/officeDocument/2006/relationships/slide" Target="slide19.xml"/></Relationships>
</file>

<file path=ppt/slides/_rels/slide27.xml.rels><?xml version="1.0" encoding="UTF-8" standalone="yes"?>
<Relationships xmlns="http://schemas.openxmlformats.org/package/2006/relationships"><Relationship Id="rId8" Type="http://schemas.openxmlformats.org/officeDocument/2006/relationships/slide" Target="slide16.xml"/><Relationship Id="rId3" Type="http://schemas.openxmlformats.org/officeDocument/2006/relationships/slide" Target="slide37.xml"/><Relationship Id="rId7" Type="http://schemas.openxmlformats.org/officeDocument/2006/relationships/slide" Target="slide14.xml"/><Relationship Id="rId2" Type="http://schemas.openxmlformats.org/officeDocument/2006/relationships/slide" Target="slide36.xml"/><Relationship Id="rId1" Type="http://schemas.openxmlformats.org/officeDocument/2006/relationships/slideLayout" Target="../slideLayouts/slideLayout2.xml"/><Relationship Id="rId6" Type="http://schemas.openxmlformats.org/officeDocument/2006/relationships/slide" Target="slide8.xml"/><Relationship Id="rId11" Type="http://schemas.openxmlformats.org/officeDocument/2006/relationships/image" Target="../media/image3.png"/><Relationship Id="rId5" Type="http://schemas.openxmlformats.org/officeDocument/2006/relationships/slide" Target="slide6.xml"/><Relationship Id="rId10" Type="http://schemas.openxmlformats.org/officeDocument/2006/relationships/slide" Target="slide21.xml"/><Relationship Id="rId4" Type="http://schemas.openxmlformats.org/officeDocument/2006/relationships/slide" Target="slide5.xml"/><Relationship Id="rId9" Type="http://schemas.openxmlformats.org/officeDocument/2006/relationships/slide" Target="slide19.xml"/></Relationships>
</file>

<file path=ppt/slides/_rels/slide28.xml.rels><?xml version="1.0" encoding="UTF-8" standalone="yes"?>
<Relationships xmlns="http://schemas.openxmlformats.org/package/2006/relationships"><Relationship Id="rId8" Type="http://schemas.openxmlformats.org/officeDocument/2006/relationships/slide" Target="slide19.xml"/><Relationship Id="rId3" Type="http://schemas.openxmlformats.org/officeDocument/2006/relationships/slide" Target="slide5.xml"/><Relationship Id="rId7" Type="http://schemas.openxmlformats.org/officeDocument/2006/relationships/slide" Target="slide16.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slide" Target="slide14.xml"/><Relationship Id="rId5" Type="http://schemas.openxmlformats.org/officeDocument/2006/relationships/slide" Target="slide8.xml"/><Relationship Id="rId10" Type="http://schemas.openxmlformats.org/officeDocument/2006/relationships/image" Target="../media/image3.png"/><Relationship Id="rId4" Type="http://schemas.openxmlformats.org/officeDocument/2006/relationships/slide" Target="slide6.xml"/><Relationship Id="rId9" Type="http://schemas.openxmlformats.org/officeDocument/2006/relationships/slide" Target="slide21.xml"/></Relationships>
</file>

<file path=ppt/slides/_rels/slide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 Target="slide23.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hyperlink" Target="mailto:education2002@batelco.com.bh" TargetMode="External"/><Relationship Id="rId4" Type="http://schemas.openxmlformats.org/officeDocument/2006/relationships/hyperlink" Target="mailto:education@batelco.com.bh"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 Target="slide25.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 Target="slide26.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 Target="slide25.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 Target="slide27.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 Target="slide26.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 Target="slide28.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 Target="slide27.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8" Type="http://schemas.openxmlformats.org/officeDocument/2006/relationships/slide" Target="slide21.xml"/><Relationship Id="rId3" Type="http://schemas.openxmlformats.org/officeDocument/2006/relationships/slide" Target="slide6.xml"/><Relationship Id="rId7" Type="http://schemas.openxmlformats.org/officeDocument/2006/relationships/slide" Target="slide19.xml"/><Relationship Id="rId2" Type="http://schemas.openxmlformats.org/officeDocument/2006/relationships/slide" Target="slide5.xml"/><Relationship Id="rId1" Type="http://schemas.openxmlformats.org/officeDocument/2006/relationships/slideLayout" Target="../slideLayouts/slideLayout2.xml"/><Relationship Id="rId6" Type="http://schemas.openxmlformats.org/officeDocument/2006/relationships/slide" Target="slide16.xml"/><Relationship Id="rId5" Type="http://schemas.openxmlformats.org/officeDocument/2006/relationships/slide" Target="slide14.xml"/><Relationship Id="rId4" Type="http://schemas.openxmlformats.org/officeDocument/2006/relationships/slide" Target="slide8.xml"/><Relationship Id="rId9" Type="http://schemas.openxmlformats.org/officeDocument/2006/relationships/image" Target="../media/image3.png"/></Relationships>
</file>

<file path=ppt/slides/_rels/slide5.xml.rels><?xml version="1.0" encoding="UTF-8" standalone="yes"?>
<Relationships xmlns="http://schemas.openxmlformats.org/package/2006/relationships"><Relationship Id="rId8" Type="http://schemas.openxmlformats.org/officeDocument/2006/relationships/slide" Target="slide21.xml"/><Relationship Id="rId3" Type="http://schemas.openxmlformats.org/officeDocument/2006/relationships/slide" Target="slide6.xml"/><Relationship Id="rId7" Type="http://schemas.openxmlformats.org/officeDocument/2006/relationships/slide" Target="slide19.xml"/><Relationship Id="rId2" Type="http://schemas.openxmlformats.org/officeDocument/2006/relationships/slide" Target="slide5.xml"/><Relationship Id="rId1" Type="http://schemas.openxmlformats.org/officeDocument/2006/relationships/slideLayout" Target="../slideLayouts/slideLayout2.xml"/><Relationship Id="rId6" Type="http://schemas.openxmlformats.org/officeDocument/2006/relationships/slide" Target="slide16.xml"/><Relationship Id="rId5" Type="http://schemas.openxmlformats.org/officeDocument/2006/relationships/slide" Target="slide14.xml"/><Relationship Id="rId4" Type="http://schemas.openxmlformats.org/officeDocument/2006/relationships/slide" Target="slide8.xml"/><Relationship Id="rId9" Type="http://schemas.openxmlformats.org/officeDocument/2006/relationships/image" Target="../media/image3.png"/></Relationships>
</file>

<file path=ppt/slides/_rels/slide6.xml.rels><?xml version="1.0" encoding="UTF-8" standalone="yes"?>
<Relationships xmlns="http://schemas.openxmlformats.org/package/2006/relationships"><Relationship Id="rId8" Type="http://schemas.openxmlformats.org/officeDocument/2006/relationships/slide" Target="slide16.xml"/><Relationship Id="rId3" Type="http://schemas.openxmlformats.org/officeDocument/2006/relationships/image" Target="../media/image5.gif"/><Relationship Id="rId7" Type="http://schemas.openxmlformats.org/officeDocument/2006/relationships/slide" Target="slide14.xml"/><Relationship Id="rId2" Type="http://schemas.openxmlformats.org/officeDocument/2006/relationships/slide" Target="slide7.xml"/><Relationship Id="rId1" Type="http://schemas.openxmlformats.org/officeDocument/2006/relationships/slideLayout" Target="../slideLayouts/slideLayout2.xml"/><Relationship Id="rId6" Type="http://schemas.openxmlformats.org/officeDocument/2006/relationships/slide" Target="slide8.xml"/><Relationship Id="rId11" Type="http://schemas.openxmlformats.org/officeDocument/2006/relationships/image" Target="../media/image3.png"/><Relationship Id="rId5" Type="http://schemas.openxmlformats.org/officeDocument/2006/relationships/slide" Target="slide6.xml"/><Relationship Id="rId10" Type="http://schemas.openxmlformats.org/officeDocument/2006/relationships/slide" Target="slide21.xml"/><Relationship Id="rId4" Type="http://schemas.openxmlformats.org/officeDocument/2006/relationships/slide" Target="slide5.xml"/><Relationship Id="rId9" Type="http://schemas.openxmlformats.org/officeDocument/2006/relationships/slide" Target="slide19.xml"/></Relationships>
</file>

<file path=ppt/slides/_rels/slide7.xml.rels><?xml version="1.0" encoding="UTF-8" standalone="yes"?>
<Relationships xmlns="http://schemas.openxmlformats.org/package/2006/relationships"><Relationship Id="rId8" Type="http://schemas.openxmlformats.org/officeDocument/2006/relationships/slide" Target="slide21.xml"/><Relationship Id="rId3" Type="http://schemas.openxmlformats.org/officeDocument/2006/relationships/slide" Target="slide6.xml"/><Relationship Id="rId7" Type="http://schemas.openxmlformats.org/officeDocument/2006/relationships/slide" Target="slide19.xml"/><Relationship Id="rId2" Type="http://schemas.openxmlformats.org/officeDocument/2006/relationships/slide" Target="slide5.xml"/><Relationship Id="rId1" Type="http://schemas.openxmlformats.org/officeDocument/2006/relationships/slideLayout" Target="../slideLayouts/slideLayout2.xml"/><Relationship Id="rId6" Type="http://schemas.openxmlformats.org/officeDocument/2006/relationships/slide" Target="slide16.xml"/><Relationship Id="rId5" Type="http://schemas.openxmlformats.org/officeDocument/2006/relationships/slide" Target="slide14.xml"/><Relationship Id="rId4" Type="http://schemas.openxmlformats.org/officeDocument/2006/relationships/slide" Target="slide8.xml"/><Relationship Id="rId9" Type="http://schemas.openxmlformats.org/officeDocument/2006/relationships/image" Target="../media/image3.png"/></Relationships>
</file>

<file path=ppt/slides/_rels/slide8.xml.rels><?xml version="1.0" encoding="UTF-8" standalone="yes"?>
<Relationships xmlns="http://schemas.openxmlformats.org/package/2006/relationships"><Relationship Id="rId8" Type="http://schemas.openxmlformats.org/officeDocument/2006/relationships/slide" Target="slide16.xml"/><Relationship Id="rId3" Type="http://schemas.openxmlformats.org/officeDocument/2006/relationships/image" Target="../media/image6.png"/><Relationship Id="rId7" Type="http://schemas.openxmlformats.org/officeDocument/2006/relationships/slide" Target="slide14.xml"/><Relationship Id="rId2" Type="http://schemas.openxmlformats.org/officeDocument/2006/relationships/slide" Target="slide9.xml"/><Relationship Id="rId1" Type="http://schemas.openxmlformats.org/officeDocument/2006/relationships/slideLayout" Target="../slideLayouts/slideLayout2.xml"/><Relationship Id="rId6" Type="http://schemas.openxmlformats.org/officeDocument/2006/relationships/slide" Target="slide8.xml"/><Relationship Id="rId11" Type="http://schemas.openxmlformats.org/officeDocument/2006/relationships/image" Target="../media/image3.png"/><Relationship Id="rId5" Type="http://schemas.openxmlformats.org/officeDocument/2006/relationships/slide" Target="slide6.xml"/><Relationship Id="rId10" Type="http://schemas.openxmlformats.org/officeDocument/2006/relationships/slide" Target="slide21.xml"/><Relationship Id="rId4" Type="http://schemas.openxmlformats.org/officeDocument/2006/relationships/slide" Target="slide5.xml"/><Relationship Id="rId9" Type="http://schemas.openxmlformats.org/officeDocument/2006/relationships/slide" Target="slide19.xml"/></Relationships>
</file>

<file path=ppt/slides/_rels/slide9.xml.rels><?xml version="1.0" encoding="UTF-8" standalone="yes"?>
<Relationships xmlns="http://schemas.openxmlformats.org/package/2006/relationships"><Relationship Id="rId8" Type="http://schemas.openxmlformats.org/officeDocument/2006/relationships/slide" Target="slide19.xml"/><Relationship Id="rId3" Type="http://schemas.openxmlformats.org/officeDocument/2006/relationships/slide" Target="slide5.xml"/><Relationship Id="rId7" Type="http://schemas.openxmlformats.org/officeDocument/2006/relationships/slide" Target="slide16.xml"/><Relationship Id="rId2" Type="http://schemas.openxmlformats.org/officeDocument/2006/relationships/slide" Target="slide10.xml"/><Relationship Id="rId1" Type="http://schemas.openxmlformats.org/officeDocument/2006/relationships/slideLayout" Target="../slideLayouts/slideLayout2.xml"/><Relationship Id="rId6" Type="http://schemas.openxmlformats.org/officeDocument/2006/relationships/slide" Target="slide14.xml"/><Relationship Id="rId5" Type="http://schemas.openxmlformats.org/officeDocument/2006/relationships/slide" Target="slide8.xml"/><Relationship Id="rId10" Type="http://schemas.openxmlformats.org/officeDocument/2006/relationships/image" Target="../media/image3.png"/><Relationship Id="rId4" Type="http://schemas.openxmlformats.org/officeDocument/2006/relationships/slide" Target="slide6.xml"/><Relationship Id="rId9" Type="http://schemas.openxmlformats.org/officeDocument/2006/relationships/slide" Target="slide2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Google Shape;184;p11">
            <a:extLst>
              <a:ext uri="{FF2B5EF4-FFF2-40B4-BE49-F238E27FC236}">
                <a16:creationId xmlns="" xmlns:a16="http://schemas.microsoft.com/office/drawing/2014/main" id="{AF00B596-7B01-43CA-B059-816B31626258}"/>
              </a:ext>
            </a:extLst>
          </p:cNvPr>
          <p:cNvSpPr txBox="1">
            <a:spLocks noGrp="1"/>
          </p:cNvSpPr>
          <p:nvPr>
            <p:ph type="ctrTitle"/>
          </p:nvPr>
        </p:nvSpPr>
        <p:spPr>
          <a:xfrm>
            <a:off x="-366217" y="1463617"/>
            <a:ext cx="9333317" cy="1913707"/>
          </a:xfrm>
          <a:prstGeom prst="rect">
            <a:avLst/>
          </a:prstGeom>
        </p:spPr>
        <p:txBody>
          <a:bodyPr spcFirstLastPara="1" wrap="square" lIns="91425" tIns="91425" rIns="91425" bIns="91425" anchor="ctr" anchorCtr="0">
            <a:noAutofit/>
          </a:bodyPr>
          <a:lstStyle/>
          <a:p>
            <a:pPr lvl="0" algn="ctr"/>
            <a:r>
              <a:rPr lang="en-US" sz="4400" dirty="0" smtClean="0">
                <a:solidFill>
                  <a:srgbClr val="3F5378"/>
                </a:solidFill>
                <a:latin typeface="Arial Black" panose="020B0A04020102020204" pitchFamily="34" charset="0"/>
              </a:rPr>
              <a:t>Communication Skills </a:t>
            </a:r>
            <a:r>
              <a:rPr lang="en" sz="2800" dirty="0">
                <a:solidFill>
                  <a:srgbClr val="3F5378"/>
                </a:solidFill>
                <a:latin typeface="Helvetica Black" pitchFamily="50" charset="0"/>
              </a:rPr>
              <a:t/>
            </a:r>
            <a:br>
              <a:rPr lang="en" sz="2800" dirty="0">
                <a:solidFill>
                  <a:srgbClr val="3F5378"/>
                </a:solidFill>
                <a:latin typeface="Helvetica Black" pitchFamily="50" charset="0"/>
              </a:rPr>
            </a:br>
            <a:r>
              <a:rPr lang="ar-BH" sz="1200" dirty="0" smtClean="0">
                <a:solidFill>
                  <a:srgbClr val="3F5378"/>
                </a:solidFill>
                <a:latin typeface="Helvetica Black" pitchFamily="50" charset="0"/>
              </a:rPr>
              <a:t/>
            </a:r>
            <a:br>
              <a:rPr lang="ar-BH" sz="1200" dirty="0" smtClean="0">
                <a:solidFill>
                  <a:srgbClr val="3F5378"/>
                </a:solidFill>
                <a:latin typeface="Helvetica Black" pitchFamily="50" charset="0"/>
              </a:rPr>
            </a:br>
            <a:r>
              <a:rPr lang="ar-BH" sz="7200" b="1" dirty="0" smtClean="0">
                <a:solidFill>
                  <a:srgbClr val="FF9800"/>
                </a:solidFill>
                <a:latin typeface="Al-Mateen" panose="02060803050605020204" pitchFamily="18" charset="-78"/>
                <a:cs typeface="Al-Mateen" panose="02060803050605020204" pitchFamily="18" charset="-78"/>
              </a:rPr>
              <a:t>ادر 213</a:t>
            </a:r>
            <a:endParaRPr b="1" dirty="0">
              <a:solidFill>
                <a:srgbClr val="FF9800"/>
              </a:solidFill>
              <a:latin typeface="Al-Mateen" panose="02060803050605020204" pitchFamily="18" charset="-78"/>
              <a:cs typeface="Al-Mateen" panose="02060803050605020204" pitchFamily="18" charset="-78"/>
            </a:endParaRPr>
          </a:p>
        </p:txBody>
      </p:sp>
      <p:sp>
        <p:nvSpPr>
          <p:cNvPr id="8" name="Rectangle 7">
            <a:extLst>
              <a:ext uri="{FF2B5EF4-FFF2-40B4-BE49-F238E27FC236}">
                <a16:creationId xmlns="" xmlns:a16="http://schemas.microsoft.com/office/drawing/2014/main" id="{9E08E178-21ED-4169-889D-B770A7D668E4}"/>
              </a:ext>
            </a:extLst>
          </p:cNvPr>
          <p:cNvSpPr/>
          <p:nvPr/>
        </p:nvSpPr>
        <p:spPr>
          <a:xfrm>
            <a:off x="2309794" y="5753597"/>
            <a:ext cx="4277132" cy="523220"/>
          </a:xfrm>
          <a:prstGeom prst="rect">
            <a:avLst/>
          </a:prstGeom>
          <a:solidFill>
            <a:srgbClr val="C00000"/>
          </a:solidFill>
        </p:spPr>
        <p:txBody>
          <a:bodyPr wrap="none" lIns="91440" tIns="45720" rIns="91440" bIns="45720">
            <a:spAutoFit/>
          </a:bodyPr>
          <a:lstStyle/>
          <a:p>
            <a:pPr algn="ctr"/>
            <a:r>
              <a:rPr lang="en-US" sz="2800" dirty="0" smtClean="0">
                <a:ln w="0"/>
                <a:solidFill>
                  <a:schemeClr val="bg1"/>
                </a:solidFill>
                <a:effectLst>
                  <a:outerShdw blurRad="38100" dist="19050" dir="2700000" algn="tl" rotWithShape="0">
                    <a:schemeClr val="dk1">
                      <a:alpha val="40000"/>
                    </a:schemeClr>
                  </a:outerShdw>
                </a:effectLst>
                <a:latin typeface="Arial Black" panose="020B0A04020102020204" pitchFamily="34" charset="0"/>
              </a:rPr>
              <a:t>SECOND SEMESTER </a:t>
            </a:r>
            <a:endParaRPr lang="en-US" sz="2800" b="0" cap="none" spc="0" dirty="0">
              <a:ln w="0"/>
              <a:solidFill>
                <a:schemeClr val="bg1"/>
              </a:solidFill>
              <a:effectLst>
                <a:outerShdw blurRad="38100" dist="19050" dir="2700000" algn="tl" rotWithShape="0">
                  <a:schemeClr val="dk1">
                    <a:alpha val="40000"/>
                  </a:schemeClr>
                </a:outerShdw>
              </a:effectLst>
              <a:latin typeface="Arial Black" panose="020B0A04020102020204" pitchFamily="34" charset="0"/>
            </a:endParaRPr>
          </a:p>
        </p:txBody>
      </p:sp>
      <p:sp>
        <p:nvSpPr>
          <p:cNvPr id="9" name="Rectangle 8">
            <a:extLst>
              <a:ext uri="{FF2B5EF4-FFF2-40B4-BE49-F238E27FC236}">
                <a16:creationId xmlns="" xmlns:a16="http://schemas.microsoft.com/office/drawing/2014/main" id="{7A985F83-96FA-41F0-9616-49BFBDCC2B79}"/>
              </a:ext>
            </a:extLst>
          </p:cNvPr>
          <p:cNvSpPr/>
          <p:nvPr/>
        </p:nvSpPr>
        <p:spPr>
          <a:xfrm>
            <a:off x="2721765" y="6276817"/>
            <a:ext cx="3453188" cy="584775"/>
          </a:xfrm>
          <a:prstGeom prst="rect">
            <a:avLst/>
          </a:prstGeom>
          <a:noFill/>
        </p:spPr>
        <p:txBody>
          <a:bodyPr wrap="none" lIns="91440" tIns="45720" rIns="91440" bIns="45720">
            <a:spAutoFit/>
          </a:bodyPr>
          <a:lstStyle/>
          <a:p>
            <a:pPr algn="ctr"/>
            <a:r>
              <a:rPr lang="ar-SA" sz="3200" b="1" dirty="0">
                <a:ln w="0"/>
                <a:solidFill>
                  <a:schemeClr val="accent6">
                    <a:lumMod val="50000"/>
                  </a:schemeClr>
                </a:solidFill>
                <a:effectLst>
                  <a:outerShdw blurRad="38100" dist="19050" dir="2700000" algn="tl" rotWithShape="0">
                    <a:schemeClr val="dk1">
                      <a:alpha val="40000"/>
                    </a:schemeClr>
                  </a:outerShdw>
                </a:effectLst>
                <a:latin typeface="Sakkal Majalla" panose="02000000000000000000" pitchFamily="2" charset="-78"/>
                <a:cs typeface="Sakkal Majalla" panose="02000000000000000000" pitchFamily="2" charset="-78"/>
              </a:rPr>
              <a:t>للصف الثاني ثانوي / تجاري</a:t>
            </a:r>
            <a:endParaRPr lang="en-US" sz="3200" b="1" cap="none" spc="0" dirty="0">
              <a:ln w="0"/>
              <a:solidFill>
                <a:schemeClr val="accent6">
                  <a:lumMod val="50000"/>
                </a:schemeClr>
              </a:solidFill>
              <a:effectLst>
                <a:outerShdw blurRad="38100" dist="19050" dir="2700000" algn="tl" rotWithShape="0">
                  <a:schemeClr val="dk1">
                    <a:alpha val="40000"/>
                  </a:schemeClr>
                </a:outerShdw>
              </a:effectLst>
              <a:latin typeface="Sakkal Majalla" panose="02000000000000000000" pitchFamily="2" charset="-78"/>
              <a:cs typeface="Sakkal Majalla" panose="02000000000000000000" pitchFamily="2" charset="-78"/>
            </a:endParaRPr>
          </a:p>
        </p:txBody>
      </p:sp>
      <p:pic>
        <p:nvPicPr>
          <p:cNvPr id="10" name="صورة 9"/>
          <p:cNvPicPr>
            <a:picLocks noChangeAspect="1"/>
          </p:cNvPicPr>
          <p:nvPr/>
        </p:nvPicPr>
        <p:blipFill rotWithShape="1">
          <a:blip r:embed="rId2"/>
          <a:srcRect l="38287" t="30020" r="38819" b="15435"/>
          <a:stretch/>
        </p:blipFill>
        <p:spPr>
          <a:xfrm>
            <a:off x="8311523" y="1746005"/>
            <a:ext cx="3435055" cy="4861030"/>
          </a:xfrm>
          <a:prstGeom prst="rect">
            <a:avLst/>
          </a:prstGeom>
          <a:ln>
            <a:solidFill>
              <a:schemeClr val="tx1"/>
            </a:solidFill>
          </a:ln>
        </p:spPr>
      </p:pic>
      <p:sp>
        <p:nvSpPr>
          <p:cNvPr id="11" name="Rectangle 11">
            <a:extLst>
              <a:ext uri="{FF2B5EF4-FFF2-40B4-BE49-F238E27FC236}">
                <a16:creationId xmlns="" xmlns:a16="http://schemas.microsoft.com/office/drawing/2014/main" id="{44097747-7082-4462-BD81-614E1073243B}"/>
              </a:ext>
            </a:extLst>
          </p:cNvPr>
          <p:cNvSpPr/>
          <p:nvPr/>
        </p:nvSpPr>
        <p:spPr>
          <a:xfrm>
            <a:off x="8311522" y="6011614"/>
            <a:ext cx="3435055" cy="461665"/>
          </a:xfrm>
          <a:prstGeom prst="rect">
            <a:avLst/>
          </a:prstGeom>
          <a:solidFill>
            <a:srgbClr val="C00000"/>
          </a:solidFill>
        </p:spPr>
        <p:txBody>
          <a:bodyPr wrap="square" lIns="91440" tIns="45720" rIns="91440" bIns="45720">
            <a:spAutoFit/>
          </a:bodyPr>
          <a:lstStyle/>
          <a:p>
            <a:pPr algn="ctr"/>
            <a:r>
              <a:rPr lang="en-US" sz="2400" dirty="0">
                <a:ln w="0"/>
                <a:solidFill>
                  <a:schemeClr val="bg1"/>
                </a:solidFill>
                <a:effectLst>
                  <a:outerShdw blurRad="38100" dist="19050" dir="2700000" algn="tl" rotWithShape="0">
                    <a:schemeClr val="dk1">
                      <a:alpha val="40000"/>
                    </a:schemeClr>
                  </a:outerShdw>
                </a:effectLst>
                <a:latin typeface="Arial Black" panose="020B0A04020102020204" pitchFamily="34" charset="0"/>
              </a:rPr>
              <a:t>Pages </a:t>
            </a:r>
            <a:r>
              <a:rPr lang="en-US" sz="2400" dirty="0" smtClean="0">
                <a:ln w="0"/>
                <a:solidFill>
                  <a:schemeClr val="bg1"/>
                </a:solidFill>
                <a:effectLst>
                  <a:outerShdw blurRad="38100" dist="19050" dir="2700000" algn="tl" rotWithShape="0">
                    <a:schemeClr val="dk1">
                      <a:alpha val="40000"/>
                    </a:schemeClr>
                  </a:outerShdw>
                </a:effectLst>
                <a:latin typeface="Arial Black" panose="020B0A04020102020204" pitchFamily="34" charset="0"/>
              </a:rPr>
              <a:t>45-55</a:t>
            </a:r>
            <a:endParaRPr lang="en-US" sz="2400" b="0" cap="none" spc="0" dirty="0">
              <a:ln w="0"/>
              <a:solidFill>
                <a:schemeClr val="bg1"/>
              </a:solidFill>
              <a:effectLst>
                <a:outerShdw blurRad="38100" dist="19050" dir="2700000" algn="tl" rotWithShape="0">
                  <a:schemeClr val="dk1">
                    <a:alpha val="40000"/>
                  </a:schemeClr>
                </a:outerShdw>
              </a:effectLst>
              <a:latin typeface="Arial Black" panose="020B0A04020102020204" pitchFamily="34" charset="0"/>
            </a:endParaRPr>
          </a:p>
        </p:txBody>
      </p:sp>
      <p:sp>
        <p:nvSpPr>
          <p:cNvPr id="2" name="مستطيل 1"/>
          <p:cNvSpPr/>
          <p:nvPr/>
        </p:nvSpPr>
        <p:spPr>
          <a:xfrm>
            <a:off x="934415" y="3706883"/>
            <a:ext cx="7027885" cy="2308324"/>
          </a:xfrm>
          <a:prstGeom prst="rect">
            <a:avLst/>
          </a:prstGeom>
        </p:spPr>
        <p:txBody>
          <a:bodyPr wrap="none">
            <a:spAutoFit/>
          </a:bodyPr>
          <a:lstStyle/>
          <a:p>
            <a:pPr algn="ctr"/>
            <a:r>
              <a:rPr lang="en-US" sz="7200" b="1" dirty="0" smtClean="0">
                <a:solidFill>
                  <a:srgbClr val="C00000"/>
                </a:solidFill>
                <a:latin typeface="Sakkal Majalla" panose="02000000000000000000" pitchFamily="2" charset="-78"/>
                <a:cs typeface="Sakkal Majalla" panose="02000000000000000000" pitchFamily="2" charset="-78"/>
              </a:rPr>
              <a:t>Other Type of Written </a:t>
            </a:r>
          </a:p>
          <a:p>
            <a:pPr algn="ctr"/>
            <a:r>
              <a:rPr lang="en-US" sz="7200" b="1" dirty="0" smtClean="0">
                <a:solidFill>
                  <a:srgbClr val="C00000"/>
                </a:solidFill>
                <a:latin typeface="Sakkal Majalla" panose="02000000000000000000" pitchFamily="2" charset="-78"/>
                <a:cs typeface="Sakkal Majalla" panose="02000000000000000000" pitchFamily="2" charset="-78"/>
              </a:rPr>
              <a:t>Communication</a:t>
            </a:r>
            <a:endParaRPr lang="en-US" sz="7200" b="1" dirty="0">
              <a:solidFill>
                <a:srgbClr val="C00000"/>
              </a:solidFill>
              <a:latin typeface="Sakkal Majalla" panose="02000000000000000000" pitchFamily="2" charset="-78"/>
              <a:cs typeface="Sakkal Majalla" panose="02000000000000000000" pitchFamily="2" charset="-78"/>
            </a:endParaRPr>
          </a:p>
        </p:txBody>
      </p:sp>
      <p:sp>
        <p:nvSpPr>
          <p:cNvPr id="3" name="مربع نص 2"/>
          <p:cNvSpPr txBox="1"/>
          <p:nvPr/>
        </p:nvSpPr>
        <p:spPr>
          <a:xfrm>
            <a:off x="1678264" y="3216548"/>
            <a:ext cx="5540189" cy="707886"/>
          </a:xfrm>
          <a:prstGeom prst="rect">
            <a:avLst/>
          </a:prstGeom>
          <a:noFill/>
        </p:spPr>
        <p:txBody>
          <a:bodyPr wrap="square" rtlCol="1">
            <a:spAutoFit/>
          </a:bodyPr>
          <a:lstStyle/>
          <a:p>
            <a:pPr algn="ctr"/>
            <a:r>
              <a:rPr lang="en-US" sz="4000" dirty="0" smtClean="0">
                <a:solidFill>
                  <a:schemeClr val="accent1">
                    <a:lumMod val="75000"/>
                  </a:schemeClr>
                </a:solidFill>
                <a:latin typeface="Rockwell Extra Bold" panose="02060903040505020403" pitchFamily="18" charset="0"/>
                <a:cs typeface="Sakkal Majalla" panose="02000000000000000000" pitchFamily="2" charset="-78"/>
              </a:rPr>
              <a:t>Chapter 2</a:t>
            </a:r>
          </a:p>
        </p:txBody>
      </p:sp>
      <p:pic>
        <p:nvPicPr>
          <p:cNvPr id="12" name="Picture 3"/>
          <p:cNvPicPr>
            <a:picLocks noChangeAspect="1"/>
          </p:cNvPicPr>
          <p:nvPr/>
        </p:nvPicPr>
        <p:blipFill rotWithShape="1">
          <a:blip r:embed="rId3" cstate="print">
            <a:clrChange>
              <a:clrFrom>
                <a:srgbClr val="FDFDFD"/>
              </a:clrFrom>
              <a:clrTo>
                <a:srgbClr val="FDFDFD">
                  <a:alpha val="0"/>
                </a:srgbClr>
              </a:clrTo>
            </a:clrChange>
            <a:extLst>
              <a:ext uri="{28A0092B-C50C-407E-A947-70E740481C1C}">
                <a14:useLocalDpi xmlns:a14="http://schemas.microsoft.com/office/drawing/2010/main" val="0"/>
              </a:ext>
            </a:extLst>
          </a:blip>
          <a:srcRect l="6723" t="25076" r="6723" b="21638"/>
          <a:stretch/>
        </p:blipFill>
        <p:spPr>
          <a:xfrm>
            <a:off x="1963271" y="0"/>
            <a:ext cx="8350623" cy="1428740"/>
          </a:xfrm>
          <a:prstGeom prst="rect">
            <a:avLst/>
          </a:prstGeom>
        </p:spPr>
      </p:pic>
    </p:spTree>
    <p:extLst>
      <p:ext uri="{BB962C8B-B14F-4D97-AF65-F5344CB8AC3E}">
        <p14:creationId xmlns:p14="http://schemas.microsoft.com/office/powerpoint/2010/main" val="325545723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مستدير الزوايا 2"/>
          <p:cNvSpPr/>
          <p:nvPr/>
        </p:nvSpPr>
        <p:spPr>
          <a:xfrm>
            <a:off x="146938" y="1445619"/>
            <a:ext cx="9576000" cy="4924701"/>
          </a:xfrm>
          <a:prstGeom prst="roundRect">
            <a:avLst>
              <a:gd name="adj" fmla="val 1924"/>
            </a:avLst>
          </a:prstGeom>
          <a:solidFill>
            <a:srgbClr val="C7D3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marL="5648325" algn="just"/>
            <a:endParaRPr lang="ar-BH" sz="2800" b="1" dirty="0">
              <a:solidFill>
                <a:schemeClr val="tx1"/>
              </a:solidFill>
              <a:latin typeface="Sakkal Majalla" panose="02000000000000000000" pitchFamily="2" charset="-78"/>
              <a:cs typeface="Sakkal Majalla" panose="02000000000000000000" pitchFamily="2" charset="-78"/>
            </a:endParaRPr>
          </a:p>
        </p:txBody>
      </p:sp>
      <p:sp>
        <p:nvSpPr>
          <p:cNvPr id="14" name="مستطيل مستدير الزوايا 13"/>
          <p:cNvSpPr/>
          <p:nvPr/>
        </p:nvSpPr>
        <p:spPr>
          <a:xfrm>
            <a:off x="-350520" y="225236"/>
            <a:ext cx="8153400" cy="1080000"/>
          </a:xfrm>
          <a:prstGeom prst="roundRect">
            <a:avLst>
              <a:gd name="adj" fmla="val 10356"/>
            </a:avLst>
          </a:prstGeom>
          <a:solidFill>
            <a:srgbClr val="3F537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dirty="0"/>
          </a:p>
        </p:txBody>
      </p:sp>
      <p:sp>
        <p:nvSpPr>
          <p:cNvPr id="29" name="عنوان 1"/>
          <p:cNvSpPr>
            <a:spLocks noGrp="1"/>
          </p:cNvSpPr>
          <p:nvPr>
            <p:ph type="title"/>
          </p:nvPr>
        </p:nvSpPr>
        <p:spPr>
          <a:xfrm>
            <a:off x="906675" y="420328"/>
            <a:ext cx="6798489" cy="766200"/>
          </a:xfrm>
        </p:spPr>
        <p:txBody>
          <a:bodyPr>
            <a:noAutofit/>
          </a:bodyPr>
          <a:lstStyle/>
          <a:p>
            <a:pPr algn="ctr"/>
            <a:r>
              <a:rPr lang="en-US" dirty="0" smtClean="0">
                <a:solidFill>
                  <a:schemeClr val="bg1"/>
                </a:solidFill>
                <a:latin typeface="Arial Black" panose="020B0A04020102020204" pitchFamily="34" charset="0"/>
              </a:rPr>
              <a:t>Informal Report</a:t>
            </a:r>
            <a:endParaRPr lang="en-US" dirty="0">
              <a:solidFill>
                <a:schemeClr val="bg1"/>
              </a:solidFill>
              <a:latin typeface="Arial Black" panose="020B0A04020102020204" pitchFamily="34" charset="0"/>
            </a:endParaRPr>
          </a:p>
        </p:txBody>
      </p:sp>
      <p:grpSp>
        <p:nvGrpSpPr>
          <p:cNvPr id="30" name="Google Shape;536;p37"/>
          <p:cNvGrpSpPr/>
          <p:nvPr/>
        </p:nvGrpSpPr>
        <p:grpSpPr>
          <a:xfrm>
            <a:off x="146939" y="291834"/>
            <a:ext cx="695430" cy="912661"/>
            <a:chOff x="590250" y="244200"/>
            <a:chExt cx="407975" cy="532175"/>
          </a:xfrm>
        </p:grpSpPr>
        <p:sp>
          <p:nvSpPr>
            <p:cNvPr id="31" name="Google Shape;537;p37"/>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 name="Google Shape;538;p37"/>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 name="Google Shape;539;p37"/>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 name="Google Shape;540;p37"/>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 name="Google Shape;541;p37"/>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 name="Google Shape;542;p37"/>
            <p:cNvSpPr/>
            <p:nvPr/>
          </p:nvSpPr>
          <p:spPr>
            <a:xfrm>
              <a:off x="649925" y="590050"/>
              <a:ext cx="133975" cy="25"/>
            </a:xfrm>
            <a:custGeom>
              <a:avLst/>
              <a:gdLst/>
              <a:ahLst/>
              <a:cxnLst/>
              <a:rect l="l" t="t" r="r" b="b"/>
              <a:pathLst>
                <a:path w="5359" h="1" fill="none" extrusionOk="0">
                  <a:moveTo>
                    <a:pt x="5358" y="0"/>
                  </a:moveTo>
                  <a:lnTo>
                    <a:pt x="0"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 name="Google Shape;543;p37"/>
            <p:cNvSpPr/>
            <p:nvPr/>
          </p:nvSpPr>
          <p:spPr>
            <a:xfrm>
              <a:off x="649925" y="5346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 name="Google Shape;544;p37"/>
            <p:cNvSpPr/>
            <p:nvPr/>
          </p:nvSpPr>
          <p:spPr>
            <a:xfrm>
              <a:off x="649925" y="4798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 name="Google Shape;545;p37"/>
            <p:cNvSpPr/>
            <p:nvPr/>
          </p:nvSpPr>
          <p:spPr>
            <a:xfrm>
              <a:off x="649925" y="4244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 name="Google Shape;546;p37"/>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 name="Google Shape;547;p37"/>
            <p:cNvSpPr/>
            <p:nvPr/>
          </p:nvSpPr>
          <p:spPr>
            <a:xfrm>
              <a:off x="654800" y="244200"/>
              <a:ext cx="25" cy="51175"/>
            </a:xfrm>
            <a:custGeom>
              <a:avLst/>
              <a:gdLst/>
              <a:ahLst/>
              <a:cxnLst/>
              <a:rect l="l" t="t" r="r" b="b"/>
              <a:pathLst>
                <a:path w="1" h="2047" fill="none" extrusionOk="0">
                  <a:moveTo>
                    <a:pt x="0" y="1"/>
                  </a:moveTo>
                  <a:lnTo>
                    <a:pt x="0"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 name="Google Shape;548;p37"/>
            <p:cNvSpPr/>
            <p:nvPr/>
          </p:nvSpPr>
          <p:spPr>
            <a:xfrm>
              <a:off x="737600" y="244200"/>
              <a:ext cx="25" cy="51175"/>
            </a:xfrm>
            <a:custGeom>
              <a:avLst/>
              <a:gdLst/>
              <a:ahLst/>
              <a:cxnLst/>
              <a:rect l="l" t="t" r="r" b="b"/>
              <a:pathLst>
                <a:path w="1" h="2047" fill="none" extrusionOk="0">
                  <a:moveTo>
                    <a:pt x="1" y="1"/>
                  </a:moveTo>
                  <a:lnTo>
                    <a:pt x="1"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 name="Google Shape;549;p37"/>
            <p:cNvSpPr/>
            <p:nvPr/>
          </p:nvSpPr>
          <p:spPr>
            <a:xfrm>
              <a:off x="820400" y="244200"/>
              <a:ext cx="25" cy="51175"/>
            </a:xfrm>
            <a:custGeom>
              <a:avLst/>
              <a:gdLst/>
              <a:ahLst/>
              <a:cxnLst/>
              <a:rect l="l" t="t" r="r" b="b"/>
              <a:pathLst>
                <a:path w="1" h="2047" fill="none" extrusionOk="0">
                  <a:moveTo>
                    <a:pt x="1" y="1"/>
                  </a:moveTo>
                  <a:lnTo>
                    <a:pt x="1"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 name="Google Shape;550;p37"/>
            <p:cNvSpPr/>
            <p:nvPr/>
          </p:nvSpPr>
          <p:spPr>
            <a:xfrm>
              <a:off x="903225" y="244200"/>
              <a:ext cx="25" cy="51175"/>
            </a:xfrm>
            <a:custGeom>
              <a:avLst/>
              <a:gdLst/>
              <a:ahLst/>
              <a:cxnLst/>
              <a:rect l="l" t="t" r="r" b="b"/>
              <a:pathLst>
                <a:path w="1" h="2047" fill="none" extrusionOk="0">
                  <a:moveTo>
                    <a:pt x="0" y="1"/>
                  </a:moveTo>
                  <a:lnTo>
                    <a:pt x="0"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45" name="Flowchart: Terminator 5">
            <a:hlinkClick r:id="rId2" action="ppaction://hlinksldjump"/>
            <a:extLst>
              <a:ext uri="{FF2B5EF4-FFF2-40B4-BE49-F238E27FC236}">
                <a16:creationId xmlns="" xmlns:a16="http://schemas.microsoft.com/office/drawing/2014/main" id="{16CF56EB-E1D1-456F-BC92-7E3C7954D0A3}"/>
              </a:ext>
            </a:extLst>
          </p:cNvPr>
          <p:cNvSpPr/>
          <p:nvPr/>
        </p:nvSpPr>
        <p:spPr>
          <a:xfrm>
            <a:off x="217386" y="5869898"/>
            <a:ext cx="1188000" cy="448207"/>
          </a:xfrm>
          <a:prstGeom prst="flowChartTerminator">
            <a:avLst/>
          </a:prstGeom>
          <a:solidFill>
            <a:srgbClr val="87A04A"/>
          </a:solidFill>
          <a:ln>
            <a:no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2800" b="1" dirty="0" smtClean="0">
                <a:solidFill>
                  <a:schemeClr val="tx1"/>
                </a:solidFill>
                <a:latin typeface="Sakkal Majalla" panose="02000000000000000000" pitchFamily="2" charset="-78"/>
                <a:cs typeface="Sakkal Majalla" panose="02000000000000000000" pitchFamily="2" charset="-78"/>
              </a:rPr>
              <a:t>Next</a:t>
            </a:r>
            <a:endParaRPr lang="en-US" sz="2800" b="1" dirty="0">
              <a:solidFill>
                <a:schemeClr val="tx1"/>
              </a:solidFill>
              <a:latin typeface="Sakkal Majalla" panose="02000000000000000000" pitchFamily="2" charset="-78"/>
              <a:cs typeface="Sakkal Majalla" panose="02000000000000000000" pitchFamily="2" charset="-78"/>
            </a:endParaRPr>
          </a:p>
        </p:txBody>
      </p:sp>
      <p:sp>
        <p:nvSpPr>
          <p:cNvPr id="5" name="Rectangle 15"/>
          <p:cNvSpPr>
            <a:spLocks noChangeArrowheads="1"/>
          </p:cNvSpPr>
          <p:nvPr/>
        </p:nvSpPr>
        <p:spPr bwMode="auto">
          <a:xfrm>
            <a:off x="152400" y="6096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ar-BH"/>
          </a:p>
        </p:txBody>
      </p:sp>
      <p:pic>
        <p:nvPicPr>
          <p:cNvPr id="6" name="صورة 5"/>
          <p:cNvPicPr>
            <a:picLocks noChangeAspect="1"/>
          </p:cNvPicPr>
          <p:nvPr/>
        </p:nvPicPr>
        <p:blipFill rotWithShape="1">
          <a:blip r:embed="rId3"/>
          <a:srcRect l="29812" t="29228" r="30294" b="11765"/>
          <a:stretch/>
        </p:blipFill>
        <p:spPr>
          <a:xfrm>
            <a:off x="2175775" y="1460434"/>
            <a:ext cx="5922940" cy="4925555"/>
          </a:xfrm>
          <a:prstGeom prst="rect">
            <a:avLst/>
          </a:prstGeom>
        </p:spPr>
      </p:pic>
      <p:sp>
        <p:nvSpPr>
          <p:cNvPr id="24" name="مستطيل مستدير الزوايا 23">
            <a:hlinkClick r:id="rId4" action="ppaction://hlinksldjump"/>
          </p:cNvPr>
          <p:cNvSpPr/>
          <p:nvPr/>
        </p:nvSpPr>
        <p:spPr>
          <a:xfrm>
            <a:off x="9783183" y="1358376"/>
            <a:ext cx="2682240" cy="591449"/>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a:solidFill>
                  <a:srgbClr val="3F5378"/>
                </a:solidFill>
                <a:latin typeface="Arial Black" panose="020B0A04020102020204" pitchFamily="34" charset="0"/>
              </a:rPr>
              <a:t>Engaging Starters</a:t>
            </a:r>
            <a:endParaRPr lang="ar-BH" dirty="0">
              <a:solidFill>
                <a:srgbClr val="3F5378"/>
              </a:solidFill>
              <a:latin typeface="Arial Black" panose="020B0A04020102020204" pitchFamily="34" charset="0"/>
            </a:endParaRPr>
          </a:p>
        </p:txBody>
      </p:sp>
      <p:sp>
        <p:nvSpPr>
          <p:cNvPr id="25" name="مستطيل مستدير الزوايا 24">
            <a:hlinkClick r:id="rId5" action="ppaction://hlinksldjump"/>
          </p:cNvPr>
          <p:cNvSpPr/>
          <p:nvPr/>
        </p:nvSpPr>
        <p:spPr>
          <a:xfrm>
            <a:off x="9783183" y="2077083"/>
            <a:ext cx="2682240" cy="591449"/>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a:solidFill>
                  <a:srgbClr val="3F5378"/>
                </a:solidFill>
                <a:latin typeface="Arial Black" panose="020B0A04020102020204" pitchFamily="34" charset="0"/>
              </a:rPr>
              <a:t> The First Goal</a:t>
            </a:r>
            <a:endParaRPr lang="ar-BH" dirty="0">
              <a:solidFill>
                <a:srgbClr val="3F5378"/>
              </a:solidFill>
              <a:latin typeface="Arial Black" panose="020B0A04020102020204" pitchFamily="34" charset="0"/>
            </a:endParaRPr>
          </a:p>
        </p:txBody>
      </p:sp>
      <p:sp>
        <p:nvSpPr>
          <p:cNvPr id="26" name="مستطيل مستدير الزوايا 25">
            <a:hlinkClick r:id="rId6" action="ppaction://hlinksldjump"/>
          </p:cNvPr>
          <p:cNvSpPr/>
          <p:nvPr/>
        </p:nvSpPr>
        <p:spPr>
          <a:xfrm>
            <a:off x="9783183" y="2795790"/>
            <a:ext cx="2682240" cy="591449"/>
          </a:xfrm>
          <a:prstGeom prst="roundRect">
            <a:avLst>
              <a:gd name="adj" fmla="val 10356"/>
            </a:avLst>
          </a:prstGeom>
          <a:solidFill>
            <a:srgbClr val="FF5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a:solidFill>
                  <a:srgbClr val="3F5378"/>
                </a:solidFill>
                <a:latin typeface="Arial Black" panose="020B0A04020102020204" pitchFamily="34" charset="0"/>
              </a:rPr>
              <a:t> The Second Goal</a:t>
            </a:r>
            <a:endParaRPr lang="ar-BH" dirty="0">
              <a:solidFill>
                <a:srgbClr val="3F5378"/>
              </a:solidFill>
              <a:latin typeface="Arial Black" panose="020B0A04020102020204" pitchFamily="34" charset="0"/>
            </a:endParaRPr>
          </a:p>
        </p:txBody>
      </p:sp>
      <p:sp>
        <p:nvSpPr>
          <p:cNvPr id="27" name="مستطيل مستدير الزوايا 26">
            <a:hlinkClick r:id="rId7" action="ppaction://hlinksldjump"/>
          </p:cNvPr>
          <p:cNvSpPr/>
          <p:nvPr/>
        </p:nvSpPr>
        <p:spPr>
          <a:xfrm>
            <a:off x="9783183" y="3507834"/>
            <a:ext cx="2682240" cy="591449"/>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a:solidFill>
                  <a:srgbClr val="3F5378"/>
                </a:solidFill>
                <a:latin typeface="Arial Black" panose="020B0A04020102020204" pitchFamily="34" charset="0"/>
              </a:rPr>
              <a:t> The Third Goal</a:t>
            </a:r>
            <a:endParaRPr lang="ar-BH" dirty="0">
              <a:solidFill>
                <a:srgbClr val="3F5378"/>
              </a:solidFill>
              <a:latin typeface="Arial Black" panose="020B0A04020102020204" pitchFamily="34" charset="0"/>
            </a:endParaRPr>
          </a:p>
        </p:txBody>
      </p:sp>
      <p:sp>
        <p:nvSpPr>
          <p:cNvPr id="28" name="مستطيل مستدير الزوايا 27">
            <a:hlinkClick r:id="rId8" action="ppaction://hlinksldjump"/>
          </p:cNvPr>
          <p:cNvSpPr/>
          <p:nvPr/>
        </p:nvSpPr>
        <p:spPr>
          <a:xfrm>
            <a:off x="9783183" y="4226541"/>
            <a:ext cx="2682240" cy="591449"/>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smtClean="0">
                <a:solidFill>
                  <a:srgbClr val="3F5378"/>
                </a:solidFill>
                <a:latin typeface="Arial Black" panose="020B0A04020102020204" pitchFamily="34" charset="0"/>
              </a:rPr>
              <a:t>The Fourth Goal</a:t>
            </a:r>
            <a:endParaRPr lang="ar-BH" dirty="0">
              <a:solidFill>
                <a:srgbClr val="3F5378"/>
              </a:solidFill>
              <a:latin typeface="Arial Black" panose="020B0A04020102020204" pitchFamily="34" charset="0"/>
            </a:endParaRPr>
          </a:p>
        </p:txBody>
      </p:sp>
      <p:sp>
        <p:nvSpPr>
          <p:cNvPr id="46" name="مستطيل مستدير الزوايا 45">
            <a:hlinkClick r:id="rId9" action="ppaction://hlinksldjump"/>
          </p:cNvPr>
          <p:cNvSpPr/>
          <p:nvPr/>
        </p:nvSpPr>
        <p:spPr>
          <a:xfrm>
            <a:off x="9783183" y="4945248"/>
            <a:ext cx="2682240" cy="591449"/>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a:solidFill>
                  <a:srgbClr val="3F5378"/>
                </a:solidFill>
                <a:latin typeface="Arial Black" panose="020B0A04020102020204" pitchFamily="34" charset="0"/>
              </a:rPr>
              <a:t> The </a:t>
            </a:r>
            <a:r>
              <a:rPr lang="en-US" dirty="0" smtClean="0">
                <a:solidFill>
                  <a:srgbClr val="3F5378"/>
                </a:solidFill>
                <a:latin typeface="Arial Black" panose="020B0A04020102020204" pitchFamily="34" charset="0"/>
              </a:rPr>
              <a:t>Fifth Goal</a:t>
            </a:r>
            <a:endParaRPr lang="ar-BH" dirty="0">
              <a:solidFill>
                <a:srgbClr val="3F5378"/>
              </a:solidFill>
              <a:latin typeface="Arial Black" panose="020B0A04020102020204" pitchFamily="34" charset="0"/>
            </a:endParaRPr>
          </a:p>
        </p:txBody>
      </p:sp>
      <p:sp>
        <p:nvSpPr>
          <p:cNvPr id="47" name="مستطيل مستدير الزوايا 46">
            <a:hlinkClick r:id="rId10" action="ppaction://hlinksldjump"/>
          </p:cNvPr>
          <p:cNvSpPr/>
          <p:nvPr/>
        </p:nvSpPr>
        <p:spPr>
          <a:xfrm>
            <a:off x="9783183" y="5663955"/>
            <a:ext cx="2682240" cy="591449"/>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a:solidFill>
                  <a:srgbClr val="3F5378"/>
                </a:solidFill>
                <a:latin typeface="Arial Black" panose="020B0A04020102020204" pitchFamily="34" charset="0"/>
              </a:rPr>
              <a:t> Questions</a:t>
            </a:r>
            <a:endParaRPr lang="ar-BH" dirty="0">
              <a:solidFill>
                <a:srgbClr val="3F5378"/>
              </a:solidFill>
              <a:latin typeface="Arial Black" panose="020B0A04020102020204" pitchFamily="34" charset="0"/>
            </a:endParaRPr>
          </a:p>
        </p:txBody>
      </p:sp>
      <p:sp>
        <p:nvSpPr>
          <p:cNvPr id="49" name="Rectangle 9"/>
          <p:cNvSpPr>
            <a:spLocks/>
          </p:cNvSpPr>
          <p:nvPr/>
        </p:nvSpPr>
        <p:spPr>
          <a:xfrm>
            <a:off x="7839636" y="6481116"/>
            <a:ext cx="4297130"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400" dirty="0">
              <a:effectLst/>
              <a:latin typeface="Calibri" panose="020F0502020204030204" pitchFamily="34" charset="0"/>
              <a:ea typeface="Calibri" panose="020F0502020204030204" pitchFamily="34" charset="0"/>
              <a:cs typeface="Arial" panose="020B0604020202020204" pitchFamily="34" charset="0"/>
            </a:endParaRPr>
          </a:p>
        </p:txBody>
      </p:sp>
      <p:cxnSp>
        <p:nvCxnSpPr>
          <p:cNvPr id="50" name="رابط مستقيم 49"/>
          <p:cNvCxnSpPr/>
          <p:nvPr/>
        </p:nvCxnSpPr>
        <p:spPr>
          <a:xfrm>
            <a:off x="107576" y="6494563"/>
            <a:ext cx="119880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pic>
        <p:nvPicPr>
          <p:cNvPr id="51" name="Picture 3"/>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0510042" y="130013"/>
            <a:ext cx="1646183" cy="1268068"/>
          </a:xfrm>
          <a:prstGeom prst="rect">
            <a:avLst/>
          </a:prstGeom>
        </p:spPr>
      </p:pic>
      <p:sp>
        <p:nvSpPr>
          <p:cNvPr id="52" name="TextBox 12">
            <a:extLst>
              <a:ext uri="{FF2B5EF4-FFF2-40B4-BE49-F238E27FC236}">
                <a16:creationId xmlns="" xmlns:a16="http://schemas.microsoft.com/office/drawing/2014/main" id="{E98CE9C2-6904-49B5-B3CF-B1053D82A6B9}"/>
              </a:ext>
            </a:extLst>
          </p:cNvPr>
          <p:cNvSpPr txBox="1"/>
          <p:nvPr/>
        </p:nvSpPr>
        <p:spPr>
          <a:xfrm>
            <a:off x="-34033" y="6510703"/>
            <a:ext cx="8252942" cy="646331"/>
          </a:xfrm>
          <a:prstGeom prst="rect">
            <a:avLst/>
          </a:prstGeom>
          <a:noFill/>
        </p:spPr>
        <p:txBody>
          <a:bodyPr wrap="square" rtlCol="1">
            <a:spAutoFit/>
          </a:bodyPr>
          <a:lstStyle/>
          <a:p>
            <a:pPr algn="ctr">
              <a:spcBef>
                <a:spcPts val="0"/>
              </a:spcBef>
            </a:pPr>
            <a:r>
              <a:rPr lang="en-US" b="1" dirty="0">
                <a:solidFill>
                  <a:schemeClr val="accent1">
                    <a:lumMod val="50000"/>
                  </a:schemeClr>
                </a:solidFill>
                <a:latin typeface="Sakkal Majalla" panose="02000000000000000000" pitchFamily="2" charset="-78"/>
                <a:cs typeface="Sakkal Majalla" panose="02000000000000000000" pitchFamily="2" charset="-78"/>
              </a:rPr>
              <a:t>Communication Skills</a:t>
            </a:r>
            <a:r>
              <a:rPr lang="en-GB" b="1" dirty="0">
                <a:solidFill>
                  <a:schemeClr val="accent1">
                    <a:lumMod val="50000"/>
                  </a:schemeClr>
                </a:solidFill>
                <a:latin typeface="Sakkal Majalla" panose="02000000000000000000" pitchFamily="2" charset="-78"/>
                <a:cs typeface="Sakkal Majalla" panose="02000000000000000000" pitchFamily="2" charset="-78"/>
              </a:rPr>
              <a:t>     </a:t>
            </a:r>
            <a:r>
              <a:rPr lang="en-GB" b="1" dirty="0" smtClean="0">
                <a:solidFill>
                  <a:schemeClr val="accent1">
                    <a:lumMod val="50000"/>
                  </a:schemeClr>
                </a:solidFill>
                <a:latin typeface="Sakkal Majalla" panose="02000000000000000000" pitchFamily="2" charset="-78"/>
                <a:cs typeface="Sakkal Majalla" panose="02000000000000000000" pitchFamily="2" charset="-78"/>
              </a:rPr>
              <a:t>  </a:t>
            </a:r>
            <a:r>
              <a:rPr lang="ar-SA" b="1" dirty="0">
                <a:solidFill>
                  <a:schemeClr val="accent1">
                    <a:lumMod val="50000"/>
                  </a:schemeClr>
                </a:solidFill>
                <a:latin typeface="Sakkal Majalla" panose="02000000000000000000" pitchFamily="2" charset="-78"/>
                <a:cs typeface="Sakkal Majalla" panose="02000000000000000000" pitchFamily="2" charset="-78"/>
              </a:rPr>
              <a:t>ادر </a:t>
            </a:r>
            <a:r>
              <a:rPr lang="ar-BH" b="1" dirty="0">
                <a:solidFill>
                  <a:schemeClr val="accent1">
                    <a:lumMod val="50000"/>
                  </a:schemeClr>
                </a:solidFill>
                <a:latin typeface="Sakkal Majalla" panose="02000000000000000000" pitchFamily="2" charset="-78"/>
                <a:cs typeface="Sakkal Majalla" panose="02000000000000000000" pitchFamily="2" charset="-78"/>
              </a:rPr>
              <a:t> 213 </a:t>
            </a:r>
            <a:r>
              <a:rPr lang="en-US" b="1" dirty="0" smtClean="0">
                <a:solidFill>
                  <a:schemeClr val="accent1">
                    <a:lumMod val="50000"/>
                  </a:schemeClr>
                </a:solidFill>
                <a:latin typeface="Sakkal Majalla" panose="02000000000000000000" pitchFamily="2" charset="-78"/>
                <a:cs typeface="Sakkal Majalla" panose="02000000000000000000" pitchFamily="2" charset="-78"/>
              </a:rPr>
              <a:t>           Chapter </a:t>
            </a:r>
            <a:r>
              <a:rPr lang="en-US" b="1" dirty="0">
                <a:solidFill>
                  <a:schemeClr val="accent1">
                    <a:lumMod val="50000"/>
                  </a:schemeClr>
                </a:solidFill>
                <a:latin typeface="Sakkal Majalla" panose="02000000000000000000" pitchFamily="2" charset="-78"/>
                <a:cs typeface="Sakkal Majalla" panose="02000000000000000000" pitchFamily="2" charset="-78"/>
              </a:rPr>
              <a:t>2              </a:t>
            </a:r>
            <a:r>
              <a:rPr lang="en-US" b="1" dirty="0" smtClean="0">
                <a:solidFill>
                  <a:schemeClr val="accent1">
                    <a:lumMod val="50000"/>
                  </a:schemeClr>
                </a:solidFill>
                <a:latin typeface="Sakkal Majalla" panose="02000000000000000000" pitchFamily="2" charset="-78"/>
                <a:cs typeface="Sakkal Majalla" panose="02000000000000000000" pitchFamily="2" charset="-78"/>
              </a:rPr>
              <a:t>Lesson 2.3:  </a:t>
            </a:r>
            <a:r>
              <a:rPr lang="en-US" b="1" dirty="0">
                <a:solidFill>
                  <a:schemeClr val="accent1">
                    <a:lumMod val="50000"/>
                  </a:schemeClr>
                </a:solidFill>
                <a:latin typeface="Sakkal Majalla" panose="02000000000000000000" pitchFamily="2" charset="-78"/>
                <a:cs typeface="Sakkal Majalla" panose="02000000000000000000" pitchFamily="2" charset="-78"/>
              </a:rPr>
              <a:t>Other Type of Written </a:t>
            </a:r>
            <a:r>
              <a:rPr lang="en-US" b="1" dirty="0" smtClean="0">
                <a:solidFill>
                  <a:schemeClr val="accent1">
                    <a:lumMod val="50000"/>
                  </a:schemeClr>
                </a:solidFill>
                <a:latin typeface="Sakkal Majalla" panose="02000000000000000000" pitchFamily="2" charset="-78"/>
                <a:cs typeface="Sakkal Majalla" panose="02000000000000000000" pitchFamily="2" charset="-78"/>
              </a:rPr>
              <a:t>Communication</a:t>
            </a:r>
            <a:endParaRPr lang="en-US" b="1" dirty="0">
              <a:solidFill>
                <a:schemeClr val="accent1">
                  <a:lumMod val="50000"/>
                </a:schemeClr>
              </a:solidFill>
              <a:latin typeface="Sakkal Majalla" panose="02000000000000000000" pitchFamily="2" charset="-78"/>
              <a:cs typeface="Sakkal Majalla" panose="02000000000000000000" pitchFamily="2" charset="-78"/>
            </a:endParaRPr>
          </a:p>
          <a:p>
            <a:endParaRPr lang="ar-SA" b="1" dirty="0">
              <a:solidFill>
                <a:schemeClr val="accent1">
                  <a:lumMod val="50000"/>
                </a:schemeClr>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3494684967"/>
      </p:ext>
    </p:extLst>
  </p:cSld>
  <p:clrMapOvr>
    <a:masterClrMapping/>
  </p:clrMapOvr>
  <mc:AlternateContent xmlns:mc="http://schemas.openxmlformats.org/markup-compatibility/2006" xmlns:p14="http://schemas.microsoft.com/office/powerpoint/2010/main">
    <mc:Choice Requires="p14">
      <p:transition spd="slow" p14:dur="1250" advClick="0">
        <p14:switch dir="r"/>
      </p:transition>
    </mc:Choice>
    <mc:Fallback xmlns="">
      <p:transition spd="slow" advClick="0">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مستدير الزوايا 2"/>
          <p:cNvSpPr/>
          <p:nvPr/>
        </p:nvSpPr>
        <p:spPr>
          <a:xfrm>
            <a:off x="146938" y="1445619"/>
            <a:ext cx="9576000" cy="4924701"/>
          </a:xfrm>
          <a:prstGeom prst="roundRect">
            <a:avLst>
              <a:gd name="adj" fmla="val 1924"/>
            </a:avLst>
          </a:prstGeom>
          <a:solidFill>
            <a:srgbClr val="C7D3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marL="4491038" algn="just"/>
            <a:r>
              <a:rPr lang="en-US" sz="2800" b="1" dirty="0">
                <a:solidFill>
                  <a:schemeClr val="tx1"/>
                </a:solidFill>
                <a:latin typeface="Sakkal Majalla" panose="02000000000000000000" pitchFamily="2" charset="-78"/>
                <a:cs typeface="Sakkal Majalla" panose="02000000000000000000" pitchFamily="2" charset="-78"/>
              </a:rPr>
              <a:t>A formal report is written in a professional and formal manner to address complex issues.  Formal reports may be used to convey information, analyze an issue or a problem, and provide a recommended course of action</a:t>
            </a:r>
            <a:r>
              <a:rPr lang="en-US" sz="2800" b="1" dirty="0" smtClean="0">
                <a:solidFill>
                  <a:schemeClr val="tx1"/>
                </a:solidFill>
                <a:latin typeface="Sakkal Majalla" panose="02000000000000000000" pitchFamily="2" charset="-78"/>
                <a:cs typeface="Sakkal Majalla" panose="02000000000000000000" pitchFamily="2" charset="-78"/>
              </a:rPr>
              <a:t>.</a:t>
            </a:r>
          </a:p>
          <a:p>
            <a:pPr marL="4491038" algn="just"/>
            <a:endParaRPr lang="en-US" sz="2800" b="1" dirty="0">
              <a:solidFill>
                <a:schemeClr val="tx1"/>
              </a:solidFill>
              <a:latin typeface="Sakkal Majalla" panose="02000000000000000000" pitchFamily="2" charset="-78"/>
              <a:cs typeface="Sakkal Majalla" panose="02000000000000000000" pitchFamily="2" charset="-78"/>
            </a:endParaRPr>
          </a:p>
          <a:p>
            <a:pPr marL="4491038" lvl="0" algn="just"/>
            <a:r>
              <a:rPr lang="en-US" sz="2800" b="1" dirty="0">
                <a:solidFill>
                  <a:schemeClr val="tx1"/>
                </a:solidFill>
                <a:latin typeface="Sakkal Majalla" panose="02000000000000000000" pitchFamily="2" charset="-78"/>
                <a:cs typeface="Sakkal Majalla" panose="02000000000000000000" pitchFamily="2" charset="-78"/>
              </a:rPr>
              <a:t>Formal reports are usually written in the third person.  They do not use the words 'I', 'We' and 'You'.</a:t>
            </a:r>
          </a:p>
          <a:p>
            <a:pPr algn="just"/>
            <a:endParaRPr lang="en-US" sz="2800" b="1" dirty="0">
              <a:solidFill>
                <a:schemeClr val="tx1"/>
              </a:solidFill>
              <a:latin typeface="Sakkal Majalla" panose="02000000000000000000" pitchFamily="2" charset="-78"/>
              <a:cs typeface="Sakkal Majalla" panose="02000000000000000000" pitchFamily="2" charset="-78"/>
            </a:endParaRPr>
          </a:p>
          <a:p>
            <a:pPr algn="ctr"/>
            <a:endParaRPr lang="ar-BH" dirty="0">
              <a:solidFill>
                <a:schemeClr val="tx1"/>
              </a:solidFill>
            </a:endParaRPr>
          </a:p>
        </p:txBody>
      </p:sp>
      <p:sp>
        <p:nvSpPr>
          <p:cNvPr id="14" name="مستطيل مستدير الزوايا 13"/>
          <p:cNvSpPr/>
          <p:nvPr/>
        </p:nvSpPr>
        <p:spPr>
          <a:xfrm>
            <a:off x="-350520" y="225236"/>
            <a:ext cx="8153400" cy="1080000"/>
          </a:xfrm>
          <a:prstGeom prst="roundRect">
            <a:avLst>
              <a:gd name="adj" fmla="val 10356"/>
            </a:avLst>
          </a:prstGeom>
          <a:solidFill>
            <a:srgbClr val="3F537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dirty="0"/>
          </a:p>
        </p:txBody>
      </p:sp>
      <p:sp>
        <p:nvSpPr>
          <p:cNvPr id="29" name="عنوان 1"/>
          <p:cNvSpPr>
            <a:spLocks noGrp="1"/>
          </p:cNvSpPr>
          <p:nvPr>
            <p:ph type="title"/>
          </p:nvPr>
        </p:nvSpPr>
        <p:spPr>
          <a:xfrm>
            <a:off x="906675" y="420328"/>
            <a:ext cx="6798489" cy="766200"/>
          </a:xfrm>
        </p:spPr>
        <p:txBody>
          <a:bodyPr>
            <a:noAutofit/>
          </a:bodyPr>
          <a:lstStyle/>
          <a:p>
            <a:pPr algn="ctr"/>
            <a:r>
              <a:rPr lang="en-US" sz="4800" dirty="0" smtClean="0">
                <a:solidFill>
                  <a:schemeClr val="bg1"/>
                </a:solidFill>
                <a:latin typeface="Arial Black" panose="020B0A04020102020204" pitchFamily="34" charset="0"/>
              </a:rPr>
              <a:t>Formal Report</a:t>
            </a:r>
            <a:endParaRPr lang="en-US" sz="4800" dirty="0">
              <a:solidFill>
                <a:schemeClr val="bg1"/>
              </a:solidFill>
              <a:latin typeface="Arial Black" panose="020B0A04020102020204" pitchFamily="34" charset="0"/>
            </a:endParaRPr>
          </a:p>
        </p:txBody>
      </p:sp>
      <p:grpSp>
        <p:nvGrpSpPr>
          <p:cNvPr id="30" name="Google Shape;536;p37"/>
          <p:cNvGrpSpPr/>
          <p:nvPr/>
        </p:nvGrpSpPr>
        <p:grpSpPr>
          <a:xfrm>
            <a:off x="146939" y="291834"/>
            <a:ext cx="695430" cy="912661"/>
            <a:chOff x="590250" y="244200"/>
            <a:chExt cx="407975" cy="532175"/>
          </a:xfrm>
        </p:grpSpPr>
        <p:sp>
          <p:nvSpPr>
            <p:cNvPr id="31" name="Google Shape;537;p37"/>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 name="Google Shape;538;p37"/>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 name="Google Shape;539;p37"/>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 name="Google Shape;540;p37"/>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 name="Google Shape;541;p37"/>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 name="Google Shape;542;p37"/>
            <p:cNvSpPr/>
            <p:nvPr/>
          </p:nvSpPr>
          <p:spPr>
            <a:xfrm>
              <a:off x="649925" y="590050"/>
              <a:ext cx="133975" cy="25"/>
            </a:xfrm>
            <a:custGeom>
              <a:avLst/>
              <a:gdLst/>
              <a:ahLst/>
              <a:cxnLst/>
              <a:rect l="l" t="t" r="r" b="b"/>
              <a:pathLst>
                <a:path w="5359" h="1" fill="none" extrusionOk="0">
                  <a:moveTo>
                    <a:pt x="5358" y="0"/>
                  </a:moveTo>
                  <a:lnTo>
                    <a:pt x="0"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 name="Google Shape;543;p37"/>
            <p:cNvSpPr/>
            <p:nvPr/>
          </p:nvSpPr>
          <p:spPr>
            <a:xfrm>
              <a:off x="649925" y="5346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 name="Google Shape;544;p37"/>
            <p:cNvSpPr/>
            <p:nvPr/>
          </p:nvSpPr>
          <p:spPr>
            <a:xfrm>
              <a:off x="649925" y="4798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 name="Google Shape;545;p37"/>
            <p:cNvSpPr/>
            <p:nvPr/>
          </p:nvSpPr>
          <p:spPr>
            <a:xfrm>
              <a:off x="649925" y="4244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 name="Google Shape;546;p37"/>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 name="Google Shape;547;p37"/>
            <p:cNvSpPr/>
            <p:nvPr/>
          </p:nvSpPr>
          <p:spPr>
            <a:xfrm>
              <a:off x="654800" y="244200"/>
              <a:ext cx="25" cy="51175"/>
            </a:xfrm>
            <a:custGeom>
              <a:avLst/>
              <a:gdLst/>
              <a:ahLst/>
              <a:cxnLst/>
              <a:rect l="l" t="t" r="r" b="b"/>
              <a:pathLst>
                <a:path w="1" h="2047" fill="none" extrusionOk="0">
                  <a:moveTo>
                    <a:pt x="0" y="1"/>
                  </a:moveTo>
                  <a:lnTo>
                    <a:pt x="0"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 name="Google Shape;548;p37"/>
            <p:cNvSpPr/>
            <p:nvPr/>
          </p:nvSpPr>
          <p:spPr>
            <a:xfrm>
              <a:off x="737600" y="244200"/>
              <a:ext cx="25" cy="51175"/>
            </a:xfrm>
            <a:custGeom>
              <a:avLst/>
              <a:gdLst/>
              <a:ahLst/>
              <a:cxnLst/>
              <a:rect l="l" t="t" r="r" b="b"/>
              <a:pathLst>
                <a:path w="1" h="2047" fill="none" extrusionOk="0">
                  <a:moveTo>
                    <a:pt x="1" y="1"/>
                  </a:moveTo>
                  <a:lnTo>
                    <a:pt x="1"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 name="Google Shape;549;p37"/>
            <p:cNvSpPr/>
            <p:nvPr/>
          </p:nvSpPr>
          <p:spPr>
            <a:xfrm>
              <a:off x="820400" y="244200"/>
              <a:ext cx="25" cy="51175"/>
            </a:xfrm>
            <a:custGeom>
              <a:avLst/>
              <a:gdLst/>
              <a:ahLst/>
              <a:cxnLst/>
              <a:rect l="l" t="t" r="r" b="b"/>
              <a:pathLst>
                <a:path w="1" h="2047" fill="none" extrusionOk="0">
                  <a:moveTo>
                    <a:pt x="1" y="1"/>
                  </a:moveTo>
                  <a:lnTo>
                    <a:pt x="1"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 name="Google Shape;550;p37"/>
            <p:cNvSpPr/>
            <p:nvPr/>
          </p:nvSpPr>
          <p:spPr>
            <a:xfrm>
              <a:off x="903225" y="244200"/>
              <a:ext cx="25" cy="51175"/>
            </a:xfrm>
            <a:custGeom>
              <a:avLst/>
              <a:gdLst/>
              <a:ahLst/>
              <a:cxnLst/>
              <a:rect l="l" t="t" r="r" b="b"/>
              <a:pathLst>
                <a:path w="1" h="2047" fill="none" extrusionOk="0">
                  <a:moveTo>
                    <a:pt x="0" y="1"/>
                  </a:moveTo>
                  <a:lnTo>
                    <a:pt x="0"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45" name="Flowchart: Terminator 5">
            <a:hlinkClick r:id="rId2" action="ppaction://hlinksldjump"/>
            <a:extLst>
              <a:ext uri="{FF2B5EF4-FFF2-40B4-BE49-F238E27FC236}">
                <a16:creationId xmlns="" xmlns:a16="http://schemas.microsoft.com/office/drawing/2014/main" id="{16CF56EB-E1D1-456F-BC92-7E3C7954D0A3}"/>
              </a:ext>
            </a:extLst>
          </p:cNvPr>
          <p:cNvSpPr/>
          <p:nvPr/>
        </p:nvSpPr>
        <p:spPr>
          <a:xfrm>
            <a:off x="217386" y="5869898"/>
            <a:ext cx="1188000" cy="448207"/>
          </a:xfrm>
          <a:prstGeom prst="flowChartTerminator">
            <a:avLst/>
          </a:prstGeom>
          <a:solidFill>
            <a:srgbClr val="87A04A"/>
          </a:solidFill>
          <a:ln>
            <a:no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2800" b="1" dirty="0" smtClean="0">
                <a:solidFill>
                  <a:schemeClr val="tx1"/>
                </a:solidFill>
                <a:latin typeface="Sakkal Majalla" panose="02000000000000000000" pitchFamily="2" charset="-78"/>
                <a:cs typeface="Sakkal Majalla" panose="02000000000000000000" pitchFamily="2" charset="-78"/>
              </a:rPr>
              <a:t>Next</a:t>
            </a:r>
            <a:endParaRPr lang="en-US" sz="2800" b="1" dirty="0">
              <a:solidFill>
                <a:schemeClr val="tx1"/>
              </a:solidFill>
              <a:latin typeface="Sakkal Majalla" panose="02000000000000000000" pitchFamily="2" charset="-78"/>
              <a:cs typeface="Sakkal Majalla" panose="02000000000000000000" pitchFamily="2" charset="-78"/>
            </a:endParaRPr>
          </a:p>
        </p:txBody>
      </p:sp>
      <p:sp>
        <p:nvSpPr>
          <p:cNvPr id="5" name="Rectangle 15"/>
          <p:cNvSpPr>
            <a:spLocks noChangeArrowheads="1"/>
          </p:cNvSpPr>
          <p:nvPr/>
        </p:nvSpPr>
        <p:spPr bwMode="auto">
          <a:xfrm>
            <a:off x="152400" y="6096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ar-BH"/>
          </a:p>
        </p:txBody>
      </p:sp>
      <p:pic>
        <p:nvPicPr>
          <p:cNvPr id="2050" name="Picture 2" descr="Angle,Area,Material PNG Clipart - Royalty Free SVG / 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3174" y="1822001"/>
            <a:ext cx="3932745" cy="4171936"/>
          </a:xfrm>
          <a:prstGeom prst="rect">
            <a:avLst/>
          </a:prstGeom>
          <a:noFill/>
          <a:extLst>
            <a:ext uri="{909E8E84-426E-40DD-AFC4-6F175D3DCCD1}">
              <a14:hiddenFill xmlns:a14="http://schemas.microsoft.com/office/drawing/2010/main">
                <a:solidFill>
                  <a:srgbClr val="FFFFFF"/>
                </a:solidFill>
              </a14:hiddenFill>
            </a:ext>
          </a:extLst>
        </p:spPr>
      </p:pic>
      <p:sp>
        <p:nvSpPr>
          <p:cNvPr id="51" name="مستطيل مستدير الزوايا 50">
            <a:hlinkClick r:id="rId4" action="ppaction://hlinksldjump"/>
          </p:cNvPr>
          <p:cNvSpPr/>
          <p:nvPr/>
        </p:nvSpPr>
        <p:spPr>
          <a:xfrm>
            <a:off x="9783183" y="1358376"/>
            <a:ext cx="2682240" cy="591449"/>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a:solidFill>
                  <a:srgbClr val="3F5378"/>
                </a:solidFill>
                <a:latin typeface="Arial Black" panose="020B0A04020102020204" pitchFamily="34" charset="0"/>
              </a:rPr>
              <a:t>Engaging Starters</a:t>
            </a:r>
            <a:endParaRPr lang="ar-BH" dirty="0">
              <a:solidFill>
                <a:srgbClr val="3F5378"/>
              </a:solidFill>
              <a:latin typeface="Arial Black" panose="020B0A04020102020204" pitchFamily="34" charset="0"/>
            </a:endParaRPr>
          </a:p>
        </p:txBody>
      </p:sp>
      <p:sp>
        <p:nvSpPr>
          <p:cNvPr id="52" name="مستطيل مستدير الزوايا 51">
            <a:hlinkClick r:id="rId5" action="ppaction://hlinksldjump"/>
          </p:cNvPr>
          <p:cNvSpPr/>
          <p:nvPr/>
        </p:nvSpPr>
        <p:spPr>
          <a:xfrm>
            <a:off x="9783183" y="2077083"/>
            <a:ext cx="2682240" cy="591449"/>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a:solidFill>
                  <a:srgbClr val="3F5378"/>
                </a:solidFill>
                <a:latin typeface="Arial Black" panose="020B0A04020102020204" pitchFamily="34" charset="0"/>
              </a:rPr>
              <a:t> The First Goal</a:t>
            </a:r>
            <a:endParaRPr lang="ar-BH" dirty="0">
              <a:solidFill>
                <a:srgbClr val="3F5378"/>
              </a:solidFill>
              <a:latin typeface="Arial Black" panose="020B0A04020102020204" pitchFamily="34" charset="0"/>
            </a:endParaRPr>
          </a:p>
        </p:txBody>
      </p:sp>
      <p:sp>
        <p:nvSpPr>
          <p:cNvPr id="53" name="مستطيل مستدير الزوايا 52">
            <a:hlinkClick r:id="rId6" action="ppaction://hlinksldjump"/>
          </p:cNvPr>
          <p:cNvSpPr/>
          <p:nvPr/>
        </p:nvSpPr>
        <p:spPr>
          <a:xfrm>
            <a:off x="9783183" y="2795790"/>
            <a:ext cx="2682240" cy="591449"/>
          </a:xfrm>
          <a:prstGeom prst="roundRect">
            <a:avLst>
              <a:gd name="adj" fmla="val 10356"/>
            </a:avLst>
          </a:prstGeom>
          <a:solidFill>
            <a:srgbClr val="FF5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a:solidFill>
                  <a:srgbClr val="3F5378"/>
                </a:solidFill>
                <a:latin typeface="Arial Black" panose="020B0A04020102020204" pitchFamily="34" charset="0"/>
              </a:rPr>
              <a:t> The Second Goal</a:t>
            </a:r>
            <a:endParaRPr lang="ar-BH" dirty="0">
              <a:solidFill>
                <a:srgbClr val="3F5378"/>
              </a:solidFill>
              <a:latin typeface="Arial Black" panose="020B0A04020102020204" pitchFamily="34" charset="0"/>
            </a:endParaRPr>
          </a:p>
        </p:txBody>
      </p:sp>
      <p:sp>
        <p:nvSpPr>
          <p:cNvPr id="54" name="مستطيل مستدير الزوايا 53">
            <a:hlinkClick r:id="rId7" action="ppaction://hlinksldjump"/>
          </p:cNvPr>
          <p:cNvSpPr/>
          <p:nvPr/>
        </p:nvSpPr>
        <p:spPr>
          <a:xfrm>
            <a:off x="9783183" y="3507834"/>
            <a:ext cx="2682240" cy="591449"/>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a:solidFill>
                  <a:srgbClr val="3F5378"/>
                </a:solidFill>
                <a:latin typeface="Arial Black" panose="020B0A04020102020204" pitchFamily="34" charset="0"/>
              </a:rPr>
              <a:t> The Third Goal</a:t>
            </a:r>
            <a:endParaRPr lang="ar-BH" dirty="0">
              <a:solidFill>
                <a:srgbClr val="3F5378"/>
              </a:solidFill>
              <a:latin typeface="Arial Black" panose="020B0A04020102020204" pitchFamily="34" charset="0"/>
            </a:endParaRPr>
          </a:p>
        </p:txBody>
      </p:sp>
      <p:sp>
        <p:nvSpPr>
          <p:cNvPr id="55" name="مستطيل مستدير الزوايا 54">
            <a:hlinkClick r:id="rId8" action="ppaction://hlinksldjump"/>
          </p:cNvPr>
          <p:cNvSpPr/>
          <p:nvPr/>
        </p:nvSpPr>
        <p:spPr>
          <a:xfrm>
            <a:off x="9783183" y="4226541"/>
            <a:ext cx="2682240" cy="591449"/>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smtClean="0">
                <a:solidFill>
                  <a:srgbClr val="3F5378"/>
                </a:solidFill>
                <a:latin typeface="Arial Black" panose="020B0A04020102020204" pitchFamily="34" charset="0"/>
              </a:rPr>
              <a:t>The Fourth Goal</a:t>
            </a:r>
            <a:endParaRPr lang="ar-BH" dirty="0">
              <a:solidFill>
                <a:srgbClr val="3F5378"/>
              </a:solidFill>
              <a:latin typeface="Arial Black" panose="020B0A04020102020204" pitchFamily="34" charset="0"/>
            </a:endParaRPr>
          </a:p>
        </p:txBody>
      </p:sp>
      <p:sp>
        <p:nvSpPr>
          <p:cNvPr id="56" name="مستطيل مستدير الزوايا 55">
            <a:hlinkClick r:id="rId9" action="ppaction://hlinksldjump"/>
          </p:cNvPr>
          <p:cNvSpPr/>
          <p:nvPr/>
        </p:nvSpPr>
        <p:spPr>
          <a:xfrm>
            <a:off x="9783183" y="4945248"/>
            <a:ext cx="2682240" cy="591449"/>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a:solidFill>
                  <a:srgbClr val="3F5378"/>
                </a:solidFill>
                <a:latin typeface="Arial Black" panose="020B0A04020102020204" pitchFamily="34" charset="0"/>
              </a:rPr>
              <a:t> The </a:t>
            </a:r>
            <a:r>
              <a:rPr lang="en-US" dirty="0" smtClean="0">
                <a:solidFill>
                  <a:srgbClr val="3F5378"/>
                </a:solidFill>
                <a:latin typeface="Arial Black" panose="020B0A04020102020204" pitchFamily="34" charset="0"/>
              </a:rPr>
              <a:t>Fifth Goal</a:t>
            </a:r>
            <a:endParaRPr lang="ar-BH" dirty="0">
              <a:solidFill>
                <a:srgbClr val="3F5378"/>
              </a:solidFill>
              <a:latin typeface="Arial Black" panose="020B0A04020102020204" pitchFamily="34" charset="0"/>
            </a:endParaRPr>
          </a:p>
        </p:txBody>
      </p:sp>
      <p:sp>
        <p:nvSpPr>
          <p:cNvPr id="57" name="مستطيل مستدير الزوايا 56">
            <a:hlinkClick r:id="rId10" action="ppaction://hlinksldjump"/>
          </p:cNvPr>
          <p:cNvSpPr/>
          <p:nvPr/>
        </p:nvSpPr>
        <p:spPr>
          <a:xfrm>
            <a:off x="9783183" y="5663955"/>
            <a:ext cx="2682240" cy="591449"/>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a:solidFill>
                  <a:srgbClr val="3F5378"/>
                </a:solidFill>
                <a:latin typeface="Arial Black" panose="020B0A04020102020204" pitchFamily="34" charset="0"/>
              </a:rPr>
              <a:t> Questions</a:t>
            </a:r>
            <a:endParaRPr lang="ar-BH" dirty="0">
              <a:solidFill>
                <a:srgbClr val="3F5378"/>
              </a:solidFill>
              <a:latin typeface="Arial Black" panose="020B0A04020102020204" pitchFamily="34" charset="0"/>
            </a:endParaRPr>
          </a:p>
        </p:txBody>
      </p:sp>
      <p:sp>
        <p:nvSpPr>
          <p:cNvPr id="46" name="Rectangle 9"/>
          <p:cNvSpPr>
            <a:spLocks/>
          </p:cNvSpPr>
          <p:nvPr/>
        </p:nvSpPr>
        <p:spPr>
          <a:xfrm>
            <a:off x="7839636" y="6481116"/>
            <a:ext cx="4297130"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400" dirty="0">
              <a:effectLst/>
              <a:latin typeface="Calibri" panose="020F0502020204030204" pitchFamily="34" charset="0"/>
              <a:ea typeface="Calibri" panose="020F0502020204030204" pitchFamily="34" charset="0"/>
              <a:cs typeface="Arial" panose="020B0604020202020204" pitchFamily="34" charset="0"/>
            </a:endParaRPr>
          </a:p>
        </p:txBody>
      </p:sp>
      <p:cxnSp>
        <p:nvCxnSpPr>
          <p:cNvPr id="47" name="رابط مستقيم 46"/>
          <p:cNvCxnSpPr/>
          <p:nvPr/>
        </p:nvCxnSpPr>
        <p:spPr>
          <a:xfrm>
            <a:off x="107576" y="6494563"/>
            <a:ext cx="119880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pic>
        <p:nvPicPr>
          <p:cNvPr id="48" name="Picture 3"/>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0510042" y="130013"/>
            <a:ext cx="1646183" cy="1268068"/>
          </a:xfrm>
          <a:prstGeom prst="rect">
            <a:avLst/>
          </a:prstGeom>
        </p:spPr>
      </p:pic>
      <p:sp>
        <p:nvSpPr>
          <p:cNvPr id="49" name="TextBox 12">
            <a:extLst>
              <a:ext uri="{FF2B5EF4-FFF2-40B4-BE49-F238E27FC236}">
                <a16:creationId xmlns="" xmlns:a16="http://schemas.microsoft.com/office/drawing/2014/main" id="{E98CE9C2-6904-49B5-B3CF-B1053D82A6B9}"/>
              </a:ext>
            </a:extLst>
          </p:cNvPr>
          <p:cNvSpPr txBox="1"/>
          <p:nvPr/>
        </p:nvSpPr>
        <p:spPr>
          <a:xfrm>
            <a:off x="-34033" y="6510703"/>
            <a:ext cx="8252942" cy="646331"/>
          </a:xfrm>
          <a:prstGeom prst="rect">
            <a:avLst/>
          </a:prstGeom>
          <a:noFill/>
        </p:spPr>
        <p:txBody>
          <a:bodyPr wrap="square" rtlCol="1">
            <a:spAutoFit/>
          </a:bodyPr>
          <a:lstStyle/>
          <a:p>
            <a:pPr algn="ctr">
              <a:spcBef>
                <a:spcPts val="0"/>
              </a:spcBef>
            </a:pPr>
            <a:r>
              <a:rPr lang="en-US" b="1" dirty="0">
                <a:solidFill>
                  <a:schemeClr val="accent1">
                    <a:lumMod val="50000"/>
                  </a:schemeClr>
                </a:solidFill>
                <a:latin typeface="Sakkal Majalla" panose="02000000000000000000" pitchFamily="2" charset="-78"/>
                <a:cs typeface="Sakkal Majalla" panose="02000000000000000000" pitchFamily="2" charset="-78"/>
              </a:rPr>
              <a:t>Communication Skills</a:t>
            </a:r>
            <a:r>
              <a:rPr lang="en-GB" b="1" dirty="0">
                <a:solidFill>
                  <a:schemeClr val="accent1">
                    <a:lumMod val="50000"/>
                  </a:schemeClr>
                </a:solidFill>
                <a:latin typeface="Sakkal Majalla" panose="02000000000000000000" pitchFamily="2" charset="-78"/>
                <a:cs typeface="Sakkal Majalla" panose="02000000000000000000" pitchFamily="2" charset="-78"/>
              </a:rPr>
              <a:t>     </a:t>
            </a:r>
            <a:r>
              <a:rPr lang="en-GB" b="1" dirty="0" smtClean="0">
                <a:solidFill>
                  <a:schemeClr val="accent1">
                    <a:lumMod val="50000"/>
                  </a:schemeClr>
                </a:solidFill>
                <a:latin typeface="Sakkal Majalla" panose="02000000000000000000" pitchFamily="2" charset="-78"/>
                <a:cs typeface="Sakkal Majalla" panose="02000000000000000000" pitchFamily="2" charset="-78"/>
              </a:rPr>
              <a:t>  </a:t>
            </a:r>
            <a:r>
              <a:rPr lang="ar-SA" b="1" dirty="0">
                <a:solidFill>
                  <a:schemeClr val="accent1">
                    <a:lumMod val="50000"/>
                  </a:schemeClr>
                </a:solidFill>
                <a:latin typeface="Sakkal Majalla" panose="02000000000000000000" pitchFamily="2" charset="-78"/>
                <a:cs typeface="Sakkal Majalla" panose="02000000000000000000" pitchFamily="2" charset="-78"/>
              </a:rPr>
              <a:t>ادر </a:t>
            </a:r>
            <a:r>
              <a:rPr lang="ar-BH" b="1" dirty="0">
                <a:solidFill>
                  <a:schemeClr val="accent1">
                    <a:lumMod val="50000"/>
                  </a:schemeClr>
                </a:solidFill>
                <a:latin typeface="Sakkal Majalla" panose="02000000000000000000" pitchFamily="2" charset="-78"/>
                <a:cs typeface="Sakkal Majalla" panose="02000000000000000000" pitchFamily="2" charset="-78"/>
              </a:rPr>
              <a:t> 213 </a:t>
            </a:r>
            <a:r>
              <a:rPr lang="en-US" b="1" dirty="0" smtClean="0">
                <a:solidFill>
                  <a:schemeClr val="accent1">
                    <a:lumMod val="50000"/>
                  </a:schemeClr>
                </a:solidFill>
                <a:latin typeface="Sakkal Majalla" panose="02000000000000000000" pitchFamily="2" charset="-78"/>
                <a:cs typeface="Sakkal Majalla" panose="02000000000000000000" pitchFamily="2" charset="-78"/>
              </a:rPr>
              <a:t>           Chapter </a:t>
            </a:r>
            <a:r>
              <a:rPr lang="en-US" b="1" dirty="0">
                <a:solidFill>
                  <a:schemeClr val="accent1">
                    <a:lumMod val="50000"/>
                  </a:schemeClr>
                </a:solidFill>
                <a:latin typeface="Sakkal Majalla" panose="02000000000000000000" pitchFamily="2" charset="-78"/>
                <a:cs typeface="Sakkal Majalla" panose="02000000000000000000" pitchFamily="2" charset="-78"/>
              </a:rPr>
              <a:t>2              </a:t>
            </a:r>
            <a:r>
              <a:rPr lang="en-US" b="1" dirty="0" smtClean="0">
                <a:solidFill>
                  <a:schemeClr val="accent1">
                    <a:lumMod val="50000"/>
                  </a:schemeClr>
                </a:solidFill>
                <a:latin typeface="Sakkal Majalla" panose="02000000000000000000" pitchFamily="2" charset="-78"/>
                <a:cs typeface="Sakkal Majalla" panose="02000000000000000000" pitchFamily="2" charset="-78"/>
              </a:rPr>
              <a:t>Lesson 2.3:  </a:t>
            </a:r>
            <a:r>
              <a:rPr lang="en-US" b="1" dirty="0">
                <a:solidFill>
                  <a:schemeClr val="accent1">
                    <a:lumMod val="50000"/>
                  </a:schemeClr>
                </a:solidFill>
                <a:latin typeface="Sakkal Majalla" panose="02000000000000000000" pitchFamily="2" charset="-78"/>
                <a:cs typeface="Sakkal Majalla" panose="02000000000000000000" pitchFamily="2" charset="-78"/>
              </a:rPr>
              <a:t>Other Type of Written </a:t>
            </a:r>
            <a:r>
              <a:rPr lang="en-US" b="1" dirty="0" smtClean="0">
                <a:solidFill>
                  <a:schemeClr val="accent1">
                    <a:lumMod val="50000"/>
                  </a:schemeClr>
                </a:solidFill>
                <a:latin typeface="Sakkal Majalla" panose="02000000000000000000" pitchFamily="2" charset="-78"/>
                <a:cs typeface="Sakkal Majalla" panose="02000000000000000000" pitchFamily="2" charset="-78"/>
              </a:rPr>
              <a:t>Communication</a:t>
            </a:r>
            <a:endParaRPr lang="en-US" b="1" dirty="0">
              <a:solidFill>
                <a:schemeClr val="accent1">
                  <a:lumMod val="50000"/>
                </a:schemeClr>
              </a:solidFill>
              <a:latin typeface="Sakkal Majalla" panose="02000000000000000000" pitchFamily="2" charset="-78"/>
              <a:cs typeface="Sakkal Majalla" panose="02000000000000000000" pitchFamily="2" charset="-78"/>
            </a:endParaRPr>
          </a:p>
          <a:p>
            <a:endParaRPr lang="ar-SA" b="1" dirty="0">
              <a:solidFill>
                <a:schemeClr val="accent1">
                  <a:lumMod val="50000"/>
                </a:schemeClr>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3695562300"/>
      </p:ext>
    </p:extLst>
  </p:cSld>
  <p:clrMapOvr>
    <a:masterClrMapping/>
  </p:clrMapOvr>
  <mc:AlternateContent xmlns:mc="http://schemas.openxmlformats.org/markup-compatibility/2006" xmlns:p14="http://schemas.microsoft.com/office/powerpoint/2010/main">
    <mc:Choice Requires="p14">
      <p:transition spd="slow" p14:dur="1250" advClick="0">
        <p14:switch dir="r"/>
      </p:transition>
    </mc:Choice>
    <mc:Fallback xmlns="">
      <p:transition spd="slow" advClick="0">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مستدير الزوايا 2"/>
          <p:cNvSpPr/>
          <p:nvPr/>
        </p:nvSpPr>
        <p:spPr>
          <a:xfrm>
            <a:off x="146938" y="1445619"/>
            <a:ext cx="9576000" cy="4924701"/>
          </a:xfrm>
          <a:prstGeom prst="roundRect">
            <a:avLst>
              <a:gd name="adj" fmla="val 1924"/>
            </a:avLst>
          </a:prstGeom>
          <a:solidFill>
            <a:srgbClr val="C7D3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ctr"/>
            <a:endParaRPr lang="ar-BH" dirty="0">
              <a:solidFill>
                <a:schemeClr val="tx1"/>
              </a:solidFill>
            </a:endParaRPr>
          </a:p>
        </p:txBody>
      </p:sp>
      <p:sp>
        <p:nvSpPr>
          <p:cNvPr id="14" name="مستطيل مستدير الزوايا 13"/>
          <p:cNvSpPr/>
          <p:nvPr/>
        </p:nvSpPr>
        <p:spPr>
          <a:xfrm>
            <a:off x="-350520" y="225236"/>
            <a:ext cx="8153400" cy="1080000"/>
          </a:xfrm>
          <a:prstGeom prst="roundRect">
            <a:avLst>
              <a:gd name="adj" fmla="val 10356"/>
            </a:avLst>
          </a:prstGeom>
          <a:solidFill>
            <a:srgbClr val="3F537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dirty="0"/>
          </a:p>
        </p:txBody>
      </p:sp>
      <p:sp>
        <p:nvSpPr>
          <p:cNvPr id="29" name="عنوان 1"/>
          <p:cNvSpPr>
            <a:spLocks noGrp="1"/>
          </p:cNvSpPr>
          <p:nvPr>
            <p:ph type="title"/>
          </p:nvPr>
        </p:nvSpPr>
        <p:spPr>
          <a:xfrm>
            <a:off x="906675" y="420328"/>
            <a:ext cx="6798489" cy="766200"/>
          </a:xfrm>
        </p:spPr>
        <p:txBody>
          <a:bodyPr>
            <a:noAutofit/>
          </a:bodyPr>
          <a:lstStyle/>
          <a:p>
            <a:pPr algn="ctr"/>
            <a:r>
              <a:rPr lang="en-US" sz="4800" dirty="0" smtClean="0">
                <a:solidFill>
                  <a:schemeClr val="bg1"/>
                </a:solidFill>
                <a:latin typeface="Arial Black" panose="020B0A04020102020204" pitchFamily="34" charset="0"/>
              </a:rPr>
              <a:t>Formal Report</a:t>
            </a:r>
            <a:endParaRPr lang="en-US" sz="4800" dirty="0">
              <a:solidFill>
                <a:schemeClr val="bg1"/>
              </a:solidFill>
              <a:latin typeface="Arial Black" panose="020B0A04020102020204" pitchFamily="34" charset="0"/>
            </a:endParaRPr>
          </a:p>
        </p:txBody>
      </p:sp>
      <p:grpSp>
        <p:nvGrpSpPr>
          <p:cNvPr id="30" name="Google Shape;536;p37"/>
          <p:cNvGrpSpPr/>
          <p:nvPr/>
        </p:nvGrpSpPr>
        <p:grpSpPr>
          <a:xfrm>
            <a:off x="146939" y="291834"/>
            <a:ext cx="695430" cy="912661"/>
            <a:chOff x="590250" y="244200"/>
            <a:chExt cx="407975" cy="532175"/>
          </a:xfrm>
        </p:grpSpPr>
        <p:sp>
          <p:nvSpPr>
            <p:cNvPr id="31" name="Google Shape;537;p37"/>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 name="Google Shape;538;p37"/>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 name="Google Shape;539;p37"/>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 name="Google Shape;540;p37"/>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 name="Google Shape;541;p37"/>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 name="Google Shape;542;p37"/>
            <p:cNvSpPr/>
            <p:nvPr/>
          </p:nvSpPr>
          <p:spPr>
            <a:xfrm>
              <a:off x="649925" y="590050"/>
              <a:ext cx="133975" cy="25"/>
            </a:xfrm>
            <a:custGeom>
              <a:avLst/>
              <a:gdLst/>
              <a:ahLst/>
              <a:cxnLst/>
              <a:rect l="l" t="t" r="r" b="b"/>
              <a:pathLst>
                <a:path w="5359" h="1" fill="none" extrusionOk="0">
                  <a:moveTo>
                    <a:pt x="5358" y="0"/>
                  </a:moveTo>
                  <a:lnTo>
                    <a:pt x="0"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 name="Google Shape;543;p37"/>
            <p:cNvSpPr/>
            <p:nvPr/>
          </p:nvSpPr>
          <p:spPr>
            <a:xfrm>
              <a:off x="649925" y="5346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 name="Google Shape;544;p37"/>
            <p:cNvSpPr/>
            <p:nvPr/>
          </p:nvSpPr>
          <p:spPr>
            <a:xfrm>
              <a:off x="649925" y="4798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 name="Google Shape;545;p37"/>
            <p:cNvSpPr/>
            <p:nvPr/>
          </p:nvSpPr>
          <p:spPr>
            <a:xfrm>
              <a:off x="649925" y="4244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 name="Google Shape;546;p37"/>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 name="Google Shape;547;p37"/>
            <p:cNvSpPr/>
            <p:nvPr/>
          </p:nvSpPr>
          <p:spPr>
            <a:xfrm>
              <a:off x="654800" y="244200"/>
              <a:ext cx="25" cy="51175"/>
            </a:xfrm>
            <a:custGeom>
              <a:avLst/>
              <a:gdLst/>
              <a:ahLst/>
              <a:cxnLst/>
              <a:rect l="l" t="t" r="r" b="b"/>
              <a:pathLst>
                <a:path w="1" h="2047" fill="none" extrusionOk="0">
                  <a:moveTo>
                    <a:pt x="0" y="1"/>
                  </a:moveTo>
                  <a:lnTo>
                    <a:pt x="0"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 name="Google Shape;548;p37"/>
            <p:cNvSpPr/>
            <p:nvPr/>
          </p:nvSpPr>
          <p:spPr>
            <a:xfrm>
              <a:off x="737600" y="244200"/>
              <a:ext cx="25" cy="51175"/>
            </a:xfrm>
            <a:custGeom>
              <a:avLst/>
              <a:gdLst/>
              <a:ahLst/>
              <a:cxnLst/>
              <a:rect l="l" t="t" r="r" b="b"/>
              <a:pathLst>
                <a:path w="1" h="2047" fill="none" extrusionOk="0">
                  <a:moveTo>
                    <a:pt x="1" y="1"/>
                  </a:moveTo>
                  <a:lnTo>
                    <a:pt x="1"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 name="Google Shape;549;p37"/>
            <p:cNvSpPr/>
            <p:nvPr/>
          </p:nvSpPr>
          <p:spPr>
            <a:xfrm>
              <a:off x="820400" y="244200"/>
              <a:ext cx="25" cy="51175"/>
            </a:xfrm>
            <a:custGeom>
              <a:avLst/>
              <a:gdLst/>
              <a:ahLst/>
              <a:cxnLst/>
              <a:rect l="l" t="t" r="r" b="b"/>
              <a:pathLst>
                <a:path w="1" h="2047" fill="none" extrusionOk="0">
                  <a:moveTo>
                    <a:pt x="1" y="1"/>
                  </a:moveTo>
                  <a:lnTo>
                    <a:pt x="1"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 name="Google Shape;550;p37"/>
            <p:cNvSpPr/>
            <p:nvPr/>
          </p:nvSpPr>
          <p:spPr>
            <a:xfrm>
              <a:off x="903225" y="244200"/>
              <a:ext cx="25" cy="51175"/>
            </a:xfrm>
            <a:custGeom>
              <a:avLst/>
              <a:gdLst/>
              <a:ahLst/>
              <a:cxnLst/>
              <a:rect l="l" t="t" r="r" b="b"/>
              <a:pathLst>
                <a:path w="1" h="2047" fill="none" extrusionOk="0">
                  <a:moveTo>
                    <a:pt x="0" y="1"/>
                  </a:moveTo>
                  <a:lnTo>
                    <a:pt x="0"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45" name="Flowchart: Terminator 5">
            <a:hlinkClick r:id="rId2" action="ppaction://hlinksldjump"/>
            <a:extLst>
              <a:ext uri="{FF2B5EF4-FFF2-40B4-BE49-F238E27FC236}">
                <a16:creationId xmlns="" xmlns:a16="http://schemas.microsoft.com/office/drawing/2014/main" id="{16CF56EB-E1D1-456F-BC92-7E3C7954D0A3}"/>
              </a:ext>
            </a:extLst>
          </p:cNvPr>
          <p:cNvSpPr/>
          <p:nvPr/>
        </p:nvSpPr>
        <p:spPr>
          <a:xfrm>
            <a:off x="217386" y="5869898"/>
            <a:ext cx="1188000" cy="448207"/>
          </a:xfrm>
          <a:prstGeom prst="flowChartTerminator">
            <a:avLst/>
          </a:prstGeom>
          <a:solidFill>
            <a:srgbClr val="87A04A"/>
          </a:solidFill>
          <a:ln>
            <a:no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2800" b="1" dirty="0" smtClean="0">
                <a:solidFill>
                  <a:schemeClr val="tx1"/>
                </a:solidFill>
                <a:latin typeface="Sakkal Majalla" panose="02000000000000000000" pitchFamily="2" charset="-78"/>
                <a:cs typeface="Sakkal Majalla" panose="02000000000000000000" pitchFamily="2" charset="-78"/>
              </a:rPr>
              <a:t>Next</a:t>
            </a:r>
            <a:endParaRPr lang="en-US" sz="2800" b="1" dirty="0">
              <a:solidFill>
                <a:schemeClr val="tx1"/>
              </a:solidFill>
              <a:latin typeface="Sakkal Majalla" panose="02000000000000000000" pitchFamily="2" charset="-78"/>
              <a:cs typeface="Sakkal Majalla" panose="02000000000000000000" pitchFamily="2" charset="-78"/>
            </a:endParaRPr>
          </a:p>
        </p:txBody>
      </p:sp>
      <p:sp>
        <p:nvSpPr>
          <p:cNvPr id="5" name="Rectangle 15"/>
          <p:cNvSpPr>
            <a:spLocks noChangeArrowheads="1"/>
          </p:cNvSpPr>
          <p:nvPr/>
        </p:nvSpPr>
        <p:spPr bwMode="auto">
          <a:xfrm>
            <a:off x="152400" y="6096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ar-BH"/>
          </a:p>
        </p:txBody>
      </p:sp>
      <p:pic>
        <p:nvPicPr>
          <p:cNvPr id="24" name="Picture 91"/>
          <p:cNvPicPr/>
          <p:nvPr/>
        </p:nvPicPr>
        <p:blipFill>
          <a:blip r:embed="rId3">
            <a:extLst>
              <a:ext uri="{28A0092B-C50C-407E-A947-70E740481C1C}">
                <a14:useLocalDpi xmlns:a14="http://schemas.microsoft.com/office/drawing/2010/main" val="0"/>
              </a:ext>
            </a:extLst>
          </a:blip>
          <a:stretch>
            <a:fillRect/>
          </a:stretch>
        </p:blipFill>
        <p:spPr>
          <a:xfrm>
            <a:off x="2258973" y="1421171"/>
            <a:ext cx="5351929" cy="4949149"/>
          </a:xfrm>
          <a:prstGeom prst="rect">
            <a:avLst/>
          </a:prstGeom>
        </p:spPr>
      </p:pic>
      <p:sp>
        <p:nvSpPr>
          <p:cNvPr id="25" name="مستطيل مستدير الزوايا 24">
            <a:hlinkClick r:id="rId4" action="ppaction://hlinksldjump"/>
          </p:cNvPr>
          <p:cNvSpPr/>
          <p:nvPr/>
        </p:nvSpPr>
        <p:spPr>
          <a:xfrm>
            <a:off x="9783183" y="1358376"/>
            <a:ext cx="2682240" cy="591449"/>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a:solidFill>
                  <a:srgbClr val="3F5378"/>
                </a:solidFill>
                <a:latin typeface="Arial Black" panose="020B0A04020102020204" pitchFamily="34" charset="0"/>
              </a:rPr>
              <a:t>Engaging Starters</a:t>
            </a:r>
            <a:endParaRPr lang="ar-BH" dirty="0">
              <a:solidFill>
                <a:srgbClr val="3F5378"/>
              </a:solidFill>
              <a:latin typeface="Arial Black" panose="020B0A04020102020204" pitchFamily="34" charset="0"/>
            </a:endParaRPr>
          </a:p>
        </p:txBody>
      </p:sp>
      <p:sp>
        <p:nvSpPr>
          <p:cNvPr id="26" name="مستطيل مستدير الزوايا 25">
            <a:hlinkClick r:id="rId5" action="ppaction://hlinksldjump"/>
          </p:cNvPr>
          <p:cNvSpPr/>
          <p:nvPr/>
        </p:nvSpPr>
        <p:spPr>
          <a:xfrm>
            <a:off x="9783183" y="2077083"/>
            <a:ext cx="2682240" cy="591449"/>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a:solidFill>
                  <a:srgbClr val="3F5378"/>
                </a:solidFill>
                <a:latin typeface="Arial Black" panose="020B0A04020102020204" pitchFamily="34" charset="0"/>
              </a:rPr>
              <a:t> The First Goal</a:t>
            </a:r>
            <a:endParaRPr lang="ar-BH" dirty="0">
              <a:solidFill>
                <a:srgbClr val="3F5378"/>
              </a:solidFill>
              <a:latin typeface="Arial Black" panose="020B0A04020102020204" pitchFamily="34" charset="0"/>
            </a:endParaRPr>
          </a:p>
        </p:txBody>
      </p:sp>
      <p:sp>
        <p:nvSpPr>
          <p:cNvPr id="27" name="مستطيل مستدير الزوايا 26">
            <a:hlinkClick r:id="rId6" action="ppaction://hlinksldjump"/>
          </p:cNvPr>
          <p:cNvSpPr/>
          <p:nvPr/>
        </p:nvSpPr>
        <p:spPr>
          <a:xfrm>
            <a:off x="9783183" y="2795790"/>
            <a:ext cx="2682240" cy="591449"/>
          </a:xfrm>
          <a:prstGeom prst="roundRect">
            <a:avLst>
              <a:gd name="adj" fmla="val 10356"/>
            </a:avLst>
          </a:prstGeom>
          <a:solidFill>
            <a:srgbClr val="FF5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a:solidFill>
                  <a:srgbClr val="3F5378"/>
                </a:solidFill>
                <a:latin typeface="Arial Black" panose="020B0A04020102020204" pitchFamily="34" charset="0"/>
              </a:rPr>
              <a:t> The Second Goal</a:t>
            </a:r>
            <a:endParaRPr lang="ar-BH" dirty="0">
              <a:solidFill>
                <a:srgbClr val="3F5378"/>
              </a:solidFill>
              <a:latin typeface="Arial Black" panose="020B0A04020102020204" pitchFamily="34" charset="0"/>
            </a:endParaRPr>
          </a:p>
        </p:txBody>
      </p:sp>
      <p:sp>
        <p:nvSpPr>
          <p:cNvPr id="28" name="مستطيل مستدير الزوايا 27">
            <a:hlinkClick r:id="rId7" action="ppaction://hlinksldjump"/>
          </p:cNvPr>
          <p:cNvSpPr/>
          <p:nvPr/>
        </p:nvSpPr>
        <p:spPr>
          <a:xfrm>
            <a:off x="9783183" y="3507834"/>
            <a:ext cx="2682240" cy="591449"/>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a:solidFill>
                  <a:srgbClr val="3F5378"/>
                </a:solidFill>
                <a:latin typeface="Arial Black" panose="020B0A04020102020204" pitchFamily="34" charset="0"/>
              </a:rPr>
              <a:t> The Third Goal</a:t>
            </a:r>
            <a:endParaRPr lang="ar-BH" dirty="0">
              <a:solidFill>
                <a:srgbClr val="3F5378"/>
              </a:solidFill>
              <a:latin typeface="Arial Black" panose="020B0A04020102020204" pitchFamily="34" charset="0"/>
            </a:endParaRPr>
          </a:p>
        </p:txBody>
      </p:sp>
      <p:sp>
        <p:nvSpPr>
          <p:cNvPr id="46" name="مستطيل مستدير الزوايا 45">
            <a:hlinkClick r:id="rId8" action="ppaction://hlinksldjump"/>
          </p:cNvPr>
          <p:cNvSpPr/>
          <p:nvPr/>
        </p:nvSpPr>
        <p:spPr>
          <a:xfrm>
            <a:off x="9783183" y="4226541"/>
            <a:ext cx="2682240" cy="591449"/>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smtClean="0">
                <a:solidFill>
                  <a:srgbClr val="3F5378"/>
                </a:solidFill>
                <a:latin typeface="Arial Black" panose="020B0A04020102020204" pitchFamily="34" charset="0"/>
              </a:rPr>
              <a:t>The Fourth Goal</a:t>
            </a:r>
            <a:endParaRPr lang="ar-BH" dirty="0">
              <a:solidFill>
                <a:srgbClr val="3F5378"/>
              </a:solidFill>
              <a:latin typeface="Arial Black" panose="020B0A04020102020204" pitchFamily="34" charset="0"/>
            </a:endParaRPr>
          </a:p>
        </p:txBody>
      </p:sp>
      <p:sp>
        <p:nvSpPr>
          <p:cNvPr id="47" name="مستطيل مستدير الزوايا 46">
            <a:hlinkClick r:id="rId9" action="ppaction://hlinksldjump"/>
          </p:cNvPr>
          <p:cNvSpPr/>
          <p:nvPr/>
        </p:nvSpPr>
        <p:spPr>
          <a:xfrm>
            <a:off x="9783183" y="4945248"/>
            <a:ext cx="2682240" cy="591449"/>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a:solidFill>
                  <a:srgbClr val="3F5378"/>
                </a:solidFill>
                <a:latin typeface="Arial Black" panose="020B0A04020102020204" pitchFamily="34" charset="0"/>
              </a:rPr>
              <a:t> The </a:t>
            </a:r>
            <a:r>
              <a:rPr lang="en-US" dirty="0" smtClean="0">
                <a:solidFill>
                  <a:srgbClr val="3F5378"/>
                </a:solidFill>
                <a:latin typeface="Arial Black" panose="020B0A04020102020204" pitchFamily="34" charset="0"/>
              </a:rPr>
              <a:t>Fifth Goal</a:t>
            </a:r>
            <a:endParaRPr lang="ar-BH" dirty="0">
              <a:solidFill>
                <a:srgbClr val="3F5378"/>
              </a:solidFill>
              <a:latin typeface="Arial Black" panose="020B0A04020102020204" pitchFamily="34" charset="0"/>
            </a:endParaRPr>
          </a:p>
        </p:txBody>
      </p:sp>
      <p:sp>
        <p:nvSpPr>
          <p:cNvPr id="48" name="مستطيل مستدير الزوايا 47">
            <a:hlinkClick r:id="rId10" action="ppaction://hlinksldjump"/>
          </p:cNvPr>
          <p:cNvSpPr/>
          <p:nvPr/>
        </p:nvSpPr>
        <p:spPr>
          <a:xfrm>
            <a:off x="9783183" y="5663955"/>
            <a:ext cx="2682240" cy="591449"/>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a:solidFill>
                  <a:srgbClr val="3F5378"/>
                </a:solidFill>
                <a:latin typeface="Arial Black" panose="020B0A04020102020204" pitchFamily="34" charset="0"/>
              </a:rPr>
              <a:t> Questions</a:t>
            </a:r>
            <a:endParaRPr lang="ar-BH" dirty="0">
              <a:solidFill>
                <a:srgbClr val="3F5378"/>
              </a:solidFill>
              <a:latin typeface="Arial Black" panose="020B0A04020102020204" pitchFamily="34" charset="0"/>
            </a:endParaRPr>
          </a:p>
        </p:txBody>
      </p:sp>
      <p:sp>
        <p:nvSpPr>
          <p:cNvPr id="50" name="Rectangle 9"/>
          <p:cNvSpPr>
            <a:spLocks/>
          </p:cNvSpPr>
          <p:nvPr/>
        </p:nvSpPr>
        <p:spPr>
          <a:xfrm>
            <a:off x="7839636" y="6481116"/>
            <a:ext cx="4297130"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400" dirty="0">
              <a:effectLst/>
              <a:latin typeface="Calibri" panose="020F0502020204030204" pitchFamily="34" charset="0"/>
              <a:ea typeface="Calibri" panose="020F0502020204030204" pitchFamily="34" charset="0"/>
              <a:cs typeface="Arial" panose="020B0604020202020204" pitchFamily="34" charset="0"/>
            </a:endParaRPr>
          </a:p>
        </p:txBody>
      </p:sp>
      <p:cxnSp>
        <p:nvCxnSpPr>
          <p:cNvPr id="51" name="رابط مستقيم 50"/>
          <p:cNvCxnSpPr/>
          <p:nvPr/>
        </p:nvCxnSpPr>
        <p:spPr>
          <a:xfrm>
            <a:off x="107576" y="6494563"/>
            <a:ext cx="119880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pic>
        <p:nvPicPr>
          <p:cNvPr id="52" name="Picture 3"/>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0510042" y="130013"/>
            <a:ext cx="1646183" cy="1268068"/>
          </a:xfrm>
          <a:prstGeom prst="rect">
            <a:avLst/>
          </a:prstGeom>
        </p:spPr>
      </p:pic>
      <p:sp>
        <p:nvSpPr>
          <p:cNvPr id="53" name="TextBox 12">
            <a:extLst>
              <a:ext uri="{FF2B5EF4-FFF2-40B4-BE49-F238E27FC236}">
                <a16:creationId xmlns="" xmlns:a16="http://schemas.microsoft.com/office/drawing/2014/main" id="{E98CE9C2-6904-49B5-B3CF-B1053D82A6B9}"/>
              </a:ext>
            </a:extLst>
          </p:cNvPr>
          <p:cNvSpPr txBox="1"/>
          <p:nvPr/>
        </p:nvSpPr>
        <p:spPr>
          <a:xfrm>
            <a:off x="-34033" y="6510703"/>
            <a:ext cx="8252942" cy="646331"/>
          </a:xfrm>
          <a:prstGeom prst="rect">
            <a:avLst/>
          </a:prstGeom>
          <a:noFill/>
        </p:spPr>
        <p:txBody>
          <a:bodyPr wrap="square" rtlCol="1">
            <a:spAutoFit/>
          </a:bodyPr>
          <a:lstStyle/>
          <a:p>
            <a:pPr algn="ctr">
              <a:spcBef>
                <a:spcPts val="0"/>
              </a:spcBef>
            </a:pPr>
            <a:r>
              <a:rPr lang="en-US" b="1" dirty="0">
                <a:solidFill>
                  <a:schemeClr val="accent1">
                    <a:lumMod val="50000"/>
                  </a:schemeClr>
                </a:solidFill>
                <a:latin typeface="Sakkal Majalla" panose="02000000000000000000" pitchFamily="2" charset="-78"/>
                <a:cs typeface="Sakkal Majalla" panose="02000000000000000000" pitchFamily="2" charset="-78"/>
              </a:rPr>
              <a:t>Communication Skills</a:t>
            </a:r>
            <a:r>
              <a:rPr lang="en-GB" b="1" dirty="0">
                <a:solidFill>
                  <a:schemeClr val="accent1">
                    <a:lumMod val="50000"/>
                  </a:schemeClr>
                </a:solidFill>
                <a:latin typeface="Sakkal Majalla" panose="02000000000000000000" pitchFamily="2" charset="-78"/>
                <a:cs typeface="Sakkal Majalla" panose="02000000000000000000" pitchFamily="2" charset="-78"/>
              </a:rPr>
              <a:t>     </a:t>
            </a:r>
            <a:r>
              <a:rPr lang="en-GB" b="1" dirty="0" smtClean="0">
                <a:solidFill>
                  <a:schemeClr val="accent1">
                    <a:lumMod val="50000"/>
                  </a:schemeClr>
                </a:solidFill>
                <a:latin typeface="Sakkal Majalla" panose="02000000000000000000" pitchFamily="2" charset="-78"/>
                <a:cs typeface="Sakkal Majalla" panose="02000000000000000000" pitchFamily="2" charset="-78"/>
              </a:rPr>
              <a:t>  </a:t>
            </a:r>
            <a:r>
              <a:rPr lang="ar-SA" b="1" dirty="0">
                <a:solidFill>
                  <a:schemeClr val="accent1">
                    <a:lumMod val="50000"/>
                  </a:schemeClr>
                </a:solidFill>
                <a:latin typeface="Sakkal Majalla" panose="02000000000000000000" pitchFamily="2" charset="-78"/>
                <a:cs typeface="Sakkal Majalla" panose="02000000000000000000" pitchFamily="2" charset="-78"/>
              </a:rPr>
              <a:t>ادر </a:t>
            </a:r>
            <a:r>
              <a:rPr lang="ar-BH" b="1" dirty="0">
                <a:solidFill>
                  <a:schemeClr val="accent1">
                    <a:lumMod val="50000"/>
                  </a:schemeClr>
                </a:solidFill>
                <a:latin typeface="Sakkal Majalla" panose="02000000000000000000" pitchFamily="2" charset="-78"/>
                <a:cs typeface="Sakkal Majalla" panose="02000000000000000000" pitchFamily="2" charset="-78"/>
              </a:rPr>
              <a:t> 213 </a:t>
            </a:r>
            <a:r>
              <a:rPr lang="en-US" b="1" dirty="0" smtClean="0">
                <a:solidFill>
                  <a:schemeClr val="accent1">
                    <a:lumMod val="50000"/>
                  </a:schemeClr>
                </a:solidFill>
                <a:latin typeface="Sakkal Majalla" panose="02000000000000000000" pitchFamily="2" charset="-78"/>
                <a:cs typeface="Sakkal Majalla" panose="02000000000000000000" pitchFamily="2" charset="-78"/>
              </a:rPr>
              <a:t>           Chapter </a:t>
            </a:r>
            <a:r>
              <a:rPr lang="en-US" b="1" dirty="0">
                <a:solidFill>
                  <a:schemeClr val="accent1">
                    <a:lumMod val="50000"/>
                  </a:schemeClr>
                </a:solidFill>
                <a:latin typeface="Sakkal Majalla" panose="02000000000000000000" pitchFamily="2" charset="-78"/>
                <a:cs typeface="Sakkal Majalla" panose="02000000000000000000" pitchFamily="2" charset="-78"/>
              </a:rPr>
              <a:t>2              </a:t>
            </a:r>
            <a:r>
              <a:rPr lang="en-US" b="1" dirty="0" smtClean="0">
                <a:solidFill>
                  <a:schemeClr val="accent1">
                    <a:lumMod val="50000"/>
                  </a:schemeClr>
                </a:solidFill>
                <a:latin typeface="Sakkal Majalla" panose="02000000000000000000" pitchFamily="2" charset="-78"/>
                <a:cs typeface="Sakkal Majalla" panose="02000000000000000000" pitchFamily="2" charset="-78"/>
              </a:rPr>
              <a:t>Lesson 2.3:  </a:t>
            </a:r>
            <a:r>
              <a:rPr lang="en-US" b="1" dirty="0">
                <a:solidFill>
                  <a:schemeClr val="accent1">
                    <a:lumMod val="50000"/>
                  </a:schemeClr>
                </a:solidFill>
                <a:latin typeface="Sakkal Majalla" panose="02000000000000000000" pitchFamily="2" charset="-78"/>
                <a:cs typeface="Sakkal Majalla" panose="02000000000000000000" pitchFamily="2" charset="-78"/>
              </a:rPr>
              <a:t>Other Type of Written </a:t>
            </a:r>
            <a:r>
              <a:rPr lang="en-US" b="1" dirty="0" smtClean="0">
                <a:solidFill>
                  <a:schemeClr val="accent1">
                    <a:lumMod val="50000"/>
                  </a:schemeClr>
                </a:solidFill>
                <a:latin typeface="Sakkal Majalla" panose="02000000000000000000" pitchFamily="2" charset="-78"/>
                <a:cs typeface="Sakkal Majalla" panose="02000000000000000000" pitchFamily="2" charset="-78"/>
              </a:rPr>
              <a:t>Communication</a:t>
            </a:r>
            <a:endParaRPr lang="en-US" b="1" dirty="0">
              <a:solidFill>
                <a:schemeClr val="accent1">
                  <a:lumMod val="50000"/>
                </a:schemeClr>
              </a:solidFill>
              <a:latin typeface="Sakkal Majalla" panose="02000000000000000000" pitchFamily="2" charset="-78"/>
              <a:cs typeface="Sakkal Majalla" panose="02000000000000000000" pitchFamily="2" charset="-78"/>
            </a:endParaRPr>
          </a:p>
          <a:p>
            <a:endParaRPr lang="ar-SA" b="1" dirty="0">
              <a:solidFill>
                <a:schemeClr val="accent1">
                  <a:lumMod val="50000"/>
                </a:schemeClr>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1192340863"/>
      </p:ext>
    </p:extLst>
  </p:cSld>
  <p:clrMapOvr>
    <a:masterClrMapping/>
  </p:clrMapOvr>
  <mc:AlternateContent xmlns:mc="http://schemas.openxmlformats.org/markup-compatibility/2006" xmlns:p14="http://schemas.microsoft.com/office/powerpoint/2010/main">
    <mc:Choice Requires="p14">
      <p:transition spd="slow" p14:dur="1250" advClick="0">
        <p14:switch dir="r"/>
      </p:transition>
    </mc:Choice>
    <mc:Fallback xmlns="">
      <p:transition spd="slow" advClick="0">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مستدير الزوايا 2"/>
          <p:cNvSpPr/>
          <p:nvPr/>
        </p:nvSpPr>
        <p:spPr>
          <a:xfrm>
            <a:off x="146938" y="1445619"/>
            <a:ext cx="9576000" cy="4924701"/>
          </a:xfrm>
          <a:prstGeom prst="roundRect">
            <a:avLst>
              <a:gd name="adj" fmla="val 1924"/>
            </a:avLst>
          </a:prstGeom>
          <a:solidFill>
            <a:srgbClr val="C7D3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dirty="0">
              <a:solidFill>
                <a:schemeClr val="tx1"/>
              </a:solidFill>
            </a:endParaRPr>
          </a:p>
        </p:txBody>
      </p:sp>
      <p:sp>
        <p:nvSpPr>
          <p:cNvPr id="14" name="مستطيل مستدير الزوايا 13"/>
          <p:cNvSpPr/>
          <p:nvPr/>
        </p:nvSpPr>
        <p:spPr>
          <a:xfrm>
            <a:off x="-350520" y="225236"/>
            <a:ext cx="8153400" cy="1080000"/>
          </a:xfrm>
          <a:prstGeom prst="roundRect">
            <a:avLst>
              <a:gd name="adj" fmla="val 10356"/>
            </a:avLst>
          </a:prstGeom>
          <a:solidFill>
            <a:srgbClr val="3F537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dirty="0"/>
          </a:p>
        </p:txBody>
      </p:sp>
      <p:sp>
        <p:nvSpPr>
          <p:cNvPr id="29" name="عنوان 1"/>
          <p:cNvSpPr>
            <a:spLocks noGrp="1"/>
          </p:cNvSpPr>
          <p:nvPr>
            <p:ph type="title"/>
          </p:nvPr>
        </p:nvSpPr>
        <p:spPr>
          <a:xfrm>
            <a:off x="871268" y="406802"/>
            <a:ext cx="6587519" cy="766200"/>
          </a:xfrm>
        </p:spPr>
        <p:txBody>
          <a:bodyPr>
            <a:noAutofit/>
          </a:bodyPr>
          <a:lstStyle/>
          <a:p>
            <a:pPr algn="ctr"/>
            <a:r>
              <a:rPr lang="en-US" sz="4000" b="1" dirty="0">
                <a:solidFill>
                  <a:schemeClr val="bg1"/>
                </a:solidFill>
                <a:latin typeface="Arial Black" panose="020B0A04020102020204" pitchFamily="34" charset="0"/>
              </a:rPr>
              <a:t>Evaluation Activity</a:t>
            </a:r>
            <a:endParaRPr lang="en-US" sz="4000" dirty="0">
              <a:solidFill>
                <a:schemeClr val="bg1"/>
              </a:solidFill>
              <a:latin typeface="Arial Black" panose="020B0A04020102020204" pitchFamily="34" charset="0"/>
            </a:endParaRPr>
          </a:p>
        </p:txBody>
      </p:sp>
      <p:grpSp>
        <p:nvGrpSpPr>
          <p:cNvPr id="19" name="Shape 389">
            <a:extLst>
              <a:ext uri="{FF2B5EF4-FFF2-40B4-BE49-F238E27FC236}">
                <a16:creationId xmlns="" xmlns:a16="http://schemas.microsoft.com/office/drawing/2014/main" id="{C4099917-D859-42F0-B91A-D37A96162095}"/>
              </a:ext>
            </a:extLst>
          </p:cNvPr>
          <p:cNvGrpSpPr/>
          <p:nvPr/>
        </p:nvGrpSpPr>
        <p:grpSpPr>
          <a:xfrm>
            <a:off x="2277823" y="3340906"/>
            <a:ext cx="5043757" cy="907708"/>
            <a:chOff x="-1535283" y="1287960"/>
            <a:chExt cx="11486579" cy="2067200"/>
          </a:xfrm>
        </p:grpSpPr>
        <p:sp>
          <p:nvSpPr>
            <p:cNvPr id="20" name="Shape 390">
              <a:extLst>
                <a:ext uri="{FF2B5EF4-FFF2-40B4-BE49-F238E27FC236}">
                  <a16:creationId xmlns="" xmlns:a16="http://schemas.microsoft.com/office/drawing/2014/main" id="{CACBFDBD-42DF-4D74-ADA8-D8DA82A3D5BA}"/>
                </a:ext>
              </a:extLst>
            </p:cNvPr>
            <p:cNvSpPr/>
            <p:nvPr/>
          </p:nvSpPr>
          <p:spPr>
            <a:xfrm>
              <a:off x="8699476" y="1287960"/>
              <a:ext cx="1243800" cy="414300"/>
            </a:xfrm>
            <a:prstGeom prst="triangle">
              <a:avLst>
                <a:gd name="adj" fmla="val 0"/>
              </a:avLst>
            </a:prstGeom>
            <a:solidFill>
              <a:srgbClr val="D26F00"/>
            </a:solidFill>
            <a:ln>
              <a:noFill/>
            </a:ln>
          </p:spPr>
          <p:txBody>
            <a:bodyPr wrap="square" lIns="91425" tIns="91425" rIns="91425" bIns="91425" anchor="ctr" anchorCtr="0">
              <a:noAutofit/>
            </a:bodyPr>
            <a:lstStyle/>
            <a:p>
              <a:pPr marL="0" lvl="0" indent="0" rtl="0">
                <a:spcBef>
                  <a:spcPts val="0"/>
                </a:spcBef>
                <a:buNone/>
              </a:pPr>
              <a:endParaRPr dirty="0">
                <a:latin typeface="Arvo"/>
                <a:ea typeface="Arvo"/>
                <a:cs typeface="Arvo"/>
                <a:sym typeface="Arvo"/>
              </a:endParaRPr>
            </a:p>
          </p:txBody>
        </p:sp>
        <p:sp>
          <p:nvSpPr>
            <p:cNvPr id="21" name="Shape 391">
              <a:extLst>
                <a:ext uri="{FF2B5EF4-FFF2-40B4-BE49-F238E27FC236}">
                  <a16:creationId xmlns="" xmlns:a16="http://schemas.microsoft.com/office/drawing/2014/main" id="{20F5926B-CB34-4033-9CC3-657774F90114}"/>
                </a:ext>
              </a:extLst>
            </p:cNvPr>
            <p:cNvSpPr/>
            <p:nvPr/>
          </p:nvSpPr>
          <p:spPr>
            <a:xfrm rot="10800000" flipH="1">
              <a:off x="-308909" y="1697039"/>
              <a:ext cx="9030600" cy="1243800"/>
            </a:xfrm>
            <a:prstGeom prst="rect">
              <a:avLst/>
            </a:prstGeom>
            <a:solidFill>
              <a:srgbClr val="FF9800"/>
            </a:solidFill>
            <a:ln>
              <a:noFill/>
            </a:ln>
          </p:spPr>
          <p:txBody>
            <a:bodyPr wrap="square" lIns="91425" tIns="91425" rIns="91425" bIns="91425" anchor="ctr" anchorCtr="0">
              <a:noAutofit/>
            </a:bodyPr>
            <a:lstStyle/>
            <a:p>
              <a:pPr marL="0" lvl="0" indent="0" rtl="0">
                <a:spcBef>
                  <a:spcPts val="0"/>
                </a:spcBef>
                <a:buNone/>
              </a:pPr>
              <a:endParaRPr dirty="0">
                <a:latin typeface="Arvo"/>
                <a:ea typeface="Arvo"/>
                <a:cs typeface="Arvo"/>
                <a:sym typeface="Arvo"/>
              </a:endParaRPr>
            </a:p>
          </p:txBody>
        </p:sp>
        <p:sp>
          <p:nvSpPr>
            <p:cNvPr id="22" name="Shape 392">
              <a:extLst>
                <a:ext uri="{FF2B5EF4-FFF2-40B4-BE49-F238E27FC236}">
                  <a16:creationId xmlns="" xmlns:a16="http://schemas.microsoft.com/office/drawing/2014/main" id="{BF938370-9D6C-4946-9963-F6B7B4059330}"/>
                </a:ext>
              </a:extLst>
            </p:cNvPr>
            <p:cNvSpPr/>
            <p:nvPr/>
          </p:nvSpPr>
          <p:spPr>
            <a:xfrm rot="10800000" flipH="1">
              <a:off x="8707496" y="1697043"/>
              <a:ext cx="1243800" cy="1243800"/>
            </a:xfrm>
            <a:prstGeom prst="rtTriangle">
              <a:avLst/>
            </a:prstGeom>
            <a:solidFill>
              <a:srgbClr val="FF9800"/>
            </a:solidFill>
            <a:ln>
              <a:noFill/>
            </a:ln>
          </p:spPr>
          <p:txBody>
            <a:bodyPr wrap="square" lIns="91425" tIns="91425" rIns="91425" bIns="91425" anchor="ctr" anchorCtr="0">
              <a:noAutofit/>
            </a:bodyPr>
            <a:lstStyle/>
            <a:p>
              <a:pPr marL="0" lvl="0" indent="0" rtl="0">
                <a:spcBef>
                  <a:spcPts val="0"/>
                </a:spcBef>
                <a:buNone/>
              </a:pPr>
              <a:endParaRPr dirty="0">
                <a:latin typeface="Arvo"/>
                <a:ea typeface="Arvo"/>
                <a:cs typeface="Arvo"/>
                <a:sym typeface="Arvo"/>
              </a:endParaRPr>
            </a:p>
          </p:txBody>
        </p:sp>
        <p:sp>
          <p:nvSpPr>
            <p:cNvPr id="23" name="Shape 393">
              <a:extLst>
                <a:ext uri="{FF2B5EF4-FFF2-40B4-BE49-F238E27FC236}">
                  <a16:creationId xmlns="" xmlns:a16="http://schemas.microsoft.com/office/drawing/2014/main" id="{7B5039CC-0046-4C99-9F80-21F3C6B1D282}"/>
                </a:ext>
              </a:extLst>
            </p:cNvPr>
            <p:cNvSpPr/>
            <p:nvPr/>
          </p:nvSpPr>
          <p:spPr>
            <a:xfrm flipH="1">
              <a:off x="-1535283" y="1697043"/>
              <a:ext cx="1243800" cy="1243800"/>
            </a:xfrm>
            <a:prstGeom prst="rtTriangle">
              <a:avLst/>
            </a:prstGeom>
            <a:solidFill>
              <a:srgbClr val="FF9800"/>
            </a:solidFill>
            <a:ln>
              <a:noFill/>
            </a:ln>
          </p:spPr>
          <p:txBody>
            <a:bodyPr wrap="square" lIns="91425" tIns="91425" rIns="91425" bIns="91425" anchor="ctr" anchorCtr="0">
              <a:noAutofit/>
            </a:bodyPr>
            <a:lstStyle/>
            <a:p>
              <a:pPr marL="0" lvl="0" indent="0" rtl="0">
                <a:spcBef>
                  <a:spcPts val="0"/>
                </a:spcBef>
                <a:buNone/>
              </a:pPr>
              <a:endParaRPr dirty="0">
                <a:latin typeface="Arvo"/>
                <a:ea typeface="Arvo"/>
                <a:cs typeface="Arvo"/>
                <a:sym typeface="Arvo"/>
              </a:endParaRPr>
            </a:p>
          </p:txBody>
        </p:sp>
        <p:sp>
          <p:nvSpPr>
            <p:cNvPr id="24" name="Shape 394">
              <a:extLst>
                <a:ext uri="{FF2B5EF4-FFF2-40B4-BE49-F238E27FC236}">
                  <a16:creationId xmlns="" xmlns:a16="http://schemas.microsoft.com/office/drawing/2014/main" id="{6D2ABAE8-B20F-4E25-8E65-42AF6C2D7533}"/>
                </a:ext>
              </a:extLst>
            </p:cNvPr>
            <p:cNvSpPr/>
            <p:nvPr/>
          </p:nvSpPr>
          <p:spPr>
            <a:xfrm rot="10800000">
              <a:off x="-1535278" y="2940860"/>
              <a:ext cx="1243800" cy="414300"/>
            </a:xfrm>
            <a:prstGeom prst="triangle">
              <a:avLst>
                <a:gd name="adj" fmla="val 0"/>
              </a:avLst>
            </a:prstGeom>
            <a:solidFill>
              <a:srgbClr val="D26F00"/>
            </a:solidFill>
            <a:ln>
              <a:noFill/>
            </a:ln>
          </p:spPr>
          <p:txBody>
            <a:bodyPr wrap="square" lIns="91425" tIns="91425" rIns="91425" bIns="91425" anchor="ctr" anchorCtr="0">
              <a:noAutofit/>
            </a:bodyPr>
            <a:lstStyle/>
            <a:p>
              <a:pPr marL="0" lvl="0" indent="0" rtl="0">
                <a:spcBef>
                  <a:spcPts val="0"/>
                </a:spcBef>
                <a:buNone/>
              </a:pPr>
              <a:endParaRPr dirty="0">
                <a:latin typeface="Arvo"/>
                <a:ea typeface="Arvo"/>
                <a:cs typeface="Arvo"/>
                <a:sym typeface="Arvo"/>
              </a:endParaRPr>
            </a:p>
          </p:txBody>
        </p:sp>
      </p:grpSp>
      <p:grpSp>
        <p:nvGrpSpPr>
          <p:cNvPr id="25" name="Shape 395">
            <a:extLst>
              <a:ext uri="{FF2B5EF4-FFF2-40B4-BE49-F238E27FC236}">
                <a16:creationId xmlns="" xmlns:a16="http://schemas.microsoft.com/office/drawing/2014/main" id="{38E6A2FE-D28E-446B-A2D1-3CB7DE099D62}"/>
              </a:ext>
            </a:extLst>
          </p:cNvPr>
          <p:cNvGrpSpPr/>
          <p:nvPr/>
        </p:nvGrpSpPr>
        <p:grpSpPr>
          <a:xfrm>
            <a:off x="2277823" y="4788706"/>
            <a:ext cx="5043757" cy="907708"/>
            <a:chOff x="-1535283" y="1287960"/>
            <a:chExt cx="11486579" cy="2067200"/>
          </a:xfrm>
        </p:grpSpPr>
        <p:sp>
          <p:nvSpPr>
            <p:cNvPr id="26" name="Shape 396">
              <a:extLst>
                <a:ext uri="{FF2B5EF4-FFF2-40B4-BE49-F238E27FC236}">
                  <a16:creationId xmlns="" xmlns:a16="http://schemas.microsoft.com/office/drawing/2014/main" id="{AEF7D7E2-4BFF-4C79-9C63-9F416080C6CD}"/>
                </a:ext>
              </a:extLst>
            </p:cNvPr>
            <p:cNvSpPr/>
            <p:nvPr/>
          </p:nvSpPr>
          <p:spPr>
            <a:xfrm>
              <a:off x="8699476" y="1287960"/>
              <a:ext cx="1243800" cy="414300"/>
            </a:xfrm>
            <a:prstGeom prst="triangle">
              <a:avLst>
                <a:gd name="adj" fmla="val 0"/>
              </a:avLst>
            </a:prstGeom>
            <a:solidFill>
              <a:srgbClr val="D26F00"/>
            </a:solidFill>
            <a:ln>
              <a:noFill/>
            </a:ln>
          </p:spPr>
          <p:txBody>
            <a:bodyPr wrap="square" lIns="91425" tIns="91425" rIns="91425" bIns="91425" anchor="ctr" anchorCtr="0">
              <a:noAutofit/>
            </a:bodyPr>
            <a:lstStyle/>
            <a:p>
              <a:pPr marL="0" lvl="0" indent="0" rtl="0">
                <a:spcBef>
                  <a:spcPts val="0"/>
                </a:spcBef>
                <a:buNone/>
              </a:pPr>
              <a:endParaRPr dirty="0">
                <a:latin typeface="Arvo"/>
                <a:ea typeface="Arvo"/>
                <a:cs typeface="Arvo"/>
                <a:sym typeface="Arvo"/>
              </a:endParaRPr>
            </a:p>
          </p:txBody>
        </p:sp>
        <p:sp>
          <p:nvSpPr>
            <p:cNvPr id="27" name="Shape 397">
              <a:extLst>
                <a:ext uri="{FF2B5EF4-FFF2-40B4-BE49-F238E27FC236}">
                  <a16:creationId xmlns="" xmlns:a16="http://schemas.microsoft.com/office/drawing/2014/main" id="{9F607278-3580-4BB1-B054-D3BC715E8FD6}"/>
                </a:ext>
              </a:extLst>
            </p:cNvPr>
            <p:cNvSpPr/>
            <p:nvPr/>
          </p:nvSpPr>
          <p:spPr>
            <a:xfrm rot="10800000" flipH="1">
              <a:off x="-308909" y="1697039"/>
              <a:ext cx="9030600" cy="1243800"/>
            </a:xfrm>
            <a:prstGeom prst="rect">
              <a:avLst/>
            </a:prstGeom>
            <a:solidFill>
              <a:srgbClr val="FF9800"/>
            </a:solidFill>
            <a:ln>
              <a:noFill/>
            </a:ln>
          </p:spPr>
          <p:txBody>
            <a:bodyPr wrap="square" lIns="91425" tIns="91425" rIns="91425" bIns="91425" anchor="ctr" anchorCtr="0">
              <a:noAutofit/>
            </a:bodyPr>
            <a:lstStyle/>
            <a:p>
              <a:pPr marL="0" lvl="0" indent="0" rtl="0">
                <a:spcBef>
                  <a:spcPts val="0"/>
                </a:spcBef>
                <a:buNone/>
              </a:pPr>
              <a:endParaRPr dirty="0">
                <a:latin typeface="Arvo"/>
                <a:ea typeface="Arvo"/>
                <a:cs typeface="Arvo"/>
                <a:sym typeface="Arvo"/>
              </a:endParaRPr>
            </a:p>
          </p:txBody>
        </p:sp>
        <p:sp>
          <p:nvSpPr>
            <p:cNvPr id="28" name="Shape 398">
              <a:extLst>
                <a:ext uri="{FF2B5EF4-FFF2-40B4-BE49-F238E27FC236}">
                  <a16:creationId xmlns="" xmlns:a16="http://schemas.microsoft.com/office/drawing/2014/main" id="{38D24E88-6292-49E5-88EB-35014FF790E3}"/>
                </a:ext>
              </a:extLst>
            </p:cNvPr>
            <p:cNvSpPr/>
            <p:nvPr/>
          </p:nvSpPr>
          <p:spPr>
            <a:xfrm rot="10800000" flipH="1">
              <a:off x="8707496" y="1697043"/>
              <a:ext cx="1243800" cy="1243800"/>
            </a:xfrm>
            <a:prstGeom prst="rtTriangle">
              <a:avLst/>
            </a:prstGeom>
            <a:solidFill>
              <a:srgbClr val="FF9800"/>
            </a:solidFill>
            <a:ln>
              <a:noFill/>
            </a:ln>
          </p:spPr>
          <p:txBody>
            <a:bodyPr wrap="square" lIns="91425" tIns="91425" rIns="91425" bIns="91425" anchor="ctr" anchorCtr="0">
              <a:noAutofit/>
            </a:bodyPr>
            <a:lstStyle/>
            <a:p>
              <a:pPr marL="0" lvl="0" indent="0" rtl="0">
                <a:spcBef>
                  <a:spcPts val="0"/>
                </a:spcBef>
                <a:buNone/>
              </a:pPr>
              <a:endParaRPr dirty="0">
                <a:latin typeface="Arvo"/>
                <a:ea typeface="Arvo"/>
                <a:cs typeface="Arvo"/>
                <a:sym typeface="Arvo"/>
              </a:endParaRPr>
            </a:p>
          </p:txBody>
        </p:sp>
        <p:sp>
          <p:nvSpPr>
            <p:cNvPr id="30" name="Shape 399">
              <a:extLst>
                <a:ext uri="{FF2B5EF4-FFF2-40B4-BE49-F238E27FC236}">
                  <a16:creationId xmlns="" xmlns:a16="http://schemas.microsoft.com/office/drawing/2014/main" id="{A521EBA3-2373-4AC9-80DD-F3B71EEDD4D3}"/>
                </a:ext>
              </a:extLst>
            </p:cNvPr>
            <p:cNvSpPr/>
            <p:nvPr/>
          </p:nvSpPr>
          <p:spPr>
            <a:xfrm flipH="1">
              <a:off x="-1535283" y="1697043"/>
              <a:ext cx="1243800" cy="1243800"/>
            </a:xfrm>
            <a:prstGeom prst="rtTriangle">
              <a:avLst/>
            </a:prstGeom>
            <a:solidFill>
              <a:srgbClr val="FF9800"/>
            </a:solidFill>
            <a:ln>
              <a:noFill/>
            </a:ln>
          </p:spPr>
          <p:txBody>
            <a:bodyPr wrap="square" lIns="91425" tIns="91425" rIns="91425" bIns="91425" anchor="ctr" anchorCtr="0">
              <a:noAutofit/>
            </a:bodyPr>
            <a:lstStyle/>
            <a:p>
              <a:pPr marL="0" lvl="0" indent="0" rtl="0">
                <a:spcBef>
                  <a:spcPts val="0"/>
                </a:spcBef>
                <a:buNone/>
              </a:pPr>
              <a:endParaRPr dirty="0">
                <a:latin typeface="Arvo"/>
                <a:ea typeface="Arvo"/>
                <a:cs typeface="Arvo"/>
                <a:sym typeface="Arvo"/>
              </a:endParaRPr>
            </a:p>
          </p:txBody>
        </p:sp>
        <p:sp>
          <p:nvSpPr>
            <p:cNvPr id="31" name="Shape 400">
              <a:extLst>
                <a:ext uri="{FF2B5EF4-FFF2-40B4-BE49-F238E27FC236}">
                  <a16:creationId xmlns="" xmlns:a16="http://schemas.microsoft.com/office/drawing/2014/main" id="{6E28C8A6-8E81-461A-A0EC-3FE2C1E664C2}"/>
                </a:ext>
              </a:extLst>
            </p:cNvPr>
            <p:cNvSpPr/>
            <p:nvPr/>
          </p:nvSpPr>
          <p:spPr>
            <a:xfrm rot="10800000">
              <a:off x="-1535278" y="2940860"/>
              <a:ext cx="1243800" cy="414300"/>
            </a:xfrm>
            <a:prstGeom prst="triangle">
              <a:avLst>
                <a:gd name="adj" fmla="val 0"/>
              </a:avLst>
            </a:prstGeom>
            <a:solidFill>
              <a:srgbClr val="D26F00"/>
            </a:solidFill>
            <a:ln>
              <a:noFill/>
            </a:ln>
          </p:spPr>
          <p:txBody>
            <a:bodyPr wrap="square" lIns="91425" tIns="91425" rIns="91425" bIns="91425" anchor="ctr" anchorCtr="0">
              <a:noAutofit/>
            </a:bodyPr>
            <a:lstStyle/>
            <a:p>
              <a:pPr marL="0" lvl="0" indent="0" rtl="0">
                <a:spcBef>
                  <a:spcPts val="0"/>
                </a:spcBef>
                <a:buNone/>
              </a:pPr>
              <a:endParaRPr dirty="0">
                <a:latin typeface="Arvo"/>
                <a:ea typeface="Arvo"/>
                <a:cs typeface="Arvo"/>
                <a:sym typeface="Arvo"/>
              </a:endParaRPr>
            </a:p>
          </p:txBody>
        </p:sp>
      </p:grpSp>
      <p:grpSp>
        <p:nvGrpSpPr>
          <p:cNvPr id="32" name="Shape 401">
            <a:extLst>
              <a:ext uri="{FF2B5EF4-FFF2-40B4-BE49-F238E27FC236}">
                <a16:creationId xmlns="" xmlns:a16="http://schemas.microsoft.com/office/drawing/2014/main" id="{D03D6310-8A20-4034-8721-C83104C5D725}"/>
              </a:ext>
            </a:extLst>
          </p:cNvPr>
          <p:cNvGrpSpPr/>
          <p:nvPr/>
        </p:nvGrpSpPr>
        <p:grpSpPr>
          <a:xfrm>
            <a:off x="2277823" y="1893106"/>
            <a:ext cx="5043757" cy="907708"/>
            <a:chOff x="-1535283" y="1287960"/>
            <a:chExt cx="11486579" cy="2067200"/>
          </a:xfrm>
        </p:grpSpPr>
        <p:sp>
          <p:nvSpPr>
            <p:cNvPr id="33" name="Shape 402">
              <a:extLst>
                <a:ext uri="{FF2B5EF4-FFF2-40B4-BE49-F238E27FC236}">
                  <a16:creationId xmlns="" xmlns:a16="http://schemas.microsoft.com/office/drawing/2014/main" id="{8DFCF5A8-ABEE-4891-8C0E-72B790DCFD51}"/>
                </a:ext>
              </a:extLst>
            </p:cNvPr>
            <p:cNvSpPr/>
            <p:nvPr/>
          </p:nvSpPr>
          <p:spPr>
            <a:xfrm>
              <a:off x="8699476" y="1287960"/>
              <a:ext cx="1243800" cy="414300"/>
            </a:xfrm>
            <a:prstGeom prst="triangle">
              <a:avLst>
                <a:gd name="adj" fmla="val 0"/>
              </a:avLst>
            </a:prstGeom>
            <a:solidFill>
              <a:srgbClr val="D26F00"/>
            </a:solidFill>
            <a:ln>
              <a:noFill/>
            </a:ln>
          </p:spPr>
          <p:txBody>
            <a:bodyPr wrap="square" lIns="91425" tIns="91425" rIns="91425" bIns="91425" anchor="ctr" anchorCtr="0">
              <a:noAutofit/>
            </a:bodyPr>
            <a:lstStyle/>
            <a:p>
              <a:pPr marL="0" lvl="0" indent="0" rtl="0">
                <a:spcBef>
                  <a:spcPts val="0"/>
                </a:spcBef>
                <a:buNone/>
              </a:pPr>
              <a:endParaRPr dirty="0">
                <a:latin typeface="Arvo"/>
                <a:ea typeface="Arvo"/>
                <a:cs typeface="Arvo"/>
                <a:sym typeface="Arvo"/>
              </a:endParaRPr>
            </a:p>
          </p:txBody>
        </p:sp>
        <p:sp>
          <p:nvSpPr>
            <p:cNvPr id="34" name="Shape 403">
              <a:extLst>
                <a:ext uri="{FF2B5EF4-FFF2-40B4-BE49-F238E27FC236}">
                  <a16:creationId xmlns="" xmlns:a16="http://schemas.microsoft.com/office/drawing/2014/main" id="{D6A1A385-7083-4302-B912-2C1159CBC261}"/>
                </a:ext>
              </a:extLst>
            </p:cNvPr>
            <p:cNvSpPr/>
            <p:nvPr/>
          </p:nvSpPr>
          <p:spPr>
            <a:xfrm rot="10800000" flipH="1">
              <a:off x="-308909" y="1697039"/>
              <a:ext cx="9030600" cy="1243800"/>
            </a:xfrm>
            <a:prstGeom prst="rect">
              <a:avLst/>
            </a:prstGeom>
            <a:solidFill>
              <a:srgbClr val="FF9800"/>
            </a:solidFill>
            <a:ln>
              <a:noFill/>
            </a:ln>
          </p:spPr>
          <p:txBody>
            <a:bodyPr wrap="square" lIns="91425" tIns="91425" rIns="91425" bIns="91425" anchor="ctr" anchorCtr="0">
              <a:noAutofit/>
            </a:bodyPr>
            <a:lstStyle/>
            <a:p>
              <a:pPr marL="0" lvl="0" indent="0" rtl="0">
                <a:spcBef>
                  <a:spcPts val="0"/>
                </a:spcBef>
                <a:buNone/>
              </a:pPr>
              <a:endParaRPr dirty="0">
                <a:latin typeface="Arvo"/>
                <a:ea typeface="Arvo"/>
                <a:cs typeface="Arvo"/>
                <a:sym typeface="Arvo"/>
              </a:endParaRPr>
            </a:p>
          </p:txBody>
        </p:sp>
        <p:sp>
          <p:nvSpPr>
            <p:cNvPr id="35" name="Shape 404">
              <a:extLst>
                <a:ext uri="{FF2B5EF4-FFF2-40B4-BE49-F238E27FC236}">
                  <a16:creationId xmlns="" xmlns:a16="http://schemas.microsoft.com/office/drawing/2014/main" id="{2D410945-D268-4395-9F8E-DDFC0C737983}"/>
                </a:ext>
              </a:extLst>
            </p:cNvPr>
            <p:cNvSpPr/>
            <p:nvPr/>
          </p:nvSpPr>
          <p:spPr>
            <a:xfrm rot="10800000" flipH="1">
              <a:off x="8707496" y="1697043"/>
              <a:ext cx="1243800" cy="1243800"/>
            </a:xfrm>
            <a:prstGeom prst="rtTriangle">
              <a:avLst/>
            </a:prstGeom>
            <a:solidFill>
              <a:srgbClr val="FF9800"/>
            </a:solidFill>
            <a:ln>
              <a:noFill/>
            </a:ln>
          </p:spPr>
          <p:txBody>
            <a:bodyPr wrap="square" lIns="91425" tIns="91425" rIns="91425" bIns="91425" anchor="ctr" anchorCtr="0">
              <a:noAutofit/>
            </a:bodyPr>
            <a:lstStyle/>
            <a:p>
              <a:pPr marL="0" lvl="0" indent="0" rtl="0">
                <a:spcBef>
                  <a:spcPts val="0"/>
                </a:spcBef>
                <a:buNone/>
              </a:pPr>
              <a:endParaRPr dirty="0">
                <a:latin typeface="Arvo"/>
                <a:ea typeface="Arvo"/>
                <a:cs typeface="Arvo"/>
                <a:sym typeface="Arvo"/>
              </a:endParaRPr>
            </a:p>
          </p:txBody>
        </p:sp>
        <p:sp>
          <p:nvSpPr>
            <p:cNvPr id="36" name="Shape 405">
              <a:extLst>
                <a:ext uri="{FF2B5EF4-FFF2-40B4-BE49-F238E27FC236}">
                  <a16:creationId xmlns="" xmlns:a16="http://schemas.microsoft.com/office/drawing/2014/main" id="{D2450F0C-4A2E-40A9-97E4-D2E8B0BAB1A1}"/>
                </a:ext>
              </a:extLst>
            </p:cNvPr>
            <p:cNvSpPr/>
            <p:nvPr/>
          </p:nvSpPr>
          <p:spPr>
            <a:xfrm flipH="1">
              <a:off x="-1535283" y="1697043"/>
              <a:ext cx="1243800" cy="1243800"/>
            </a:xfrm>
            <a:prstGeom prst="rtTriangle">
              <a:avLst/>
            </a:prstGeom>
            <a:solidFill>
              <a:srgbClr val="FF9800"/>
            </a:solidFill>
            <a:ln>
              <a:noFill/>
            </a:ln>
          </p:spPr>
          <p:txBody>
            <a:bodyPr wrap="square" lIns="91425" tIns="91425" rIns="91425" bIns="91425" anchor="ctr" anchorCtr="0">
              <a:noAutofit/>
            </a:bodyPr>
            <a:lstStyle/>
            <a:p>
              <a:pPr marL="0" lvl="0" indent="0" rtl="0">
                <a:spcBef>
                  <a:spcPts val="0"/>
                </a:spcBef>
                <a:buNone/>
              </a:pPr>
              <a:endParaRPr dirty="0">
                <a:latin typeface="Arvo"/>
                <a:ea typeface="Arvo"/>
                <a:cs typeface="Arvo"/>
                <a:sym typeface="Arvo"/>
              </a:endParaRPr>
            </a:p>
          </p:txBody>
        </p:sp>
        <p:sp>
          <p:nvSpPr>
            <p:cNvPr id="37" name="Shape 406">
              <a:extLst>
                <a:ext uri="{FF2B5EF4-FFF2-40B4-BE49-F238E27FC236}">
                  <a16:creationId xmlns="" xmlns:a16="http://schemas.microsoft.com/office/drawing/2014/main" id="{F9F32F86-BF23-4BF2-A7F1-669699909613}"/>
                </a:ext>
              </a:extLst>
            </p:cNvPr>
            <p:cNvSpPr/>
            <p:nvPr/>
          </p:nvSpPr>
          <p:spPr>
            <a:xfrm rot="10800000">
              <a:off x="-1535278" y="2940860"/>
              <a:ext cx="1243800" cy="414300"/>
            </a:xfrm>
            <a:prstGeom prst="triangle">
              <a:avLst>
                <a:gd name="adj" fmla="val 0"/>
              </a:avLst>
            </a:prstGeom>
            <a:solidFill>
              <a:srgbClr val="D26F00"/>
            </a:solidFill>
            <a:ln>
              <a:noFill/>
            </a:ln>
          </p:spPr>
          <p:txBody>
            <a:bodyPr wrap="square" lIns="91425" tIns="91425" rIns="91425" bIns="91425" anchor="ctr" anchorCtr="0">
              <a:noAutofit/>
            </a:bodyPr>
            <a:lstStyle/>
            <a:p>
              <a:pPr marL="0" lvl="0" indent="0" rtl="0">
                <a:spcBef>
                  <a:spcPts val="0"/>
                </a:spcBef>
                <a:buNone/>
              </a:pPr>
              <a:endParaRPr dirty="0">
                <a:latin typeface="Arvo"/>
                <a:ea typeface="Arvo"/>
                <a:cs typeface="Arvo"/>
                <a:sym typeface="Arvo"/>
              </a:endParaRPr>
            </a:p>
          </p:txBody>
        </p:sp>
      </p:grpSp>
      <p:sp>
        <p:nvSpPr>
          <p:cNvPr id="38" name="Shape 407">
            <a:extLst>
              <a:ext uri="{FF2B5EF4-FFF2-40B4-BE49-F238E27FC236}">
                <a16:creationId xmlns="" xmlns:a16="http://schemas.microsoft.com/office/drawing/2014/main" id="{33CBEDF1-B50B-4C10-9106-D4B73D5D1AD0}"/>
              </a:ext>
            </a:extLst>
          </p:cNvPr>
          <p:cNvSpPr txBox="1">
            <a:spLocks/>
          </p:cNvSpPr>
          <p:nvPr/>
        </p:nvSpPr>
        <p:spPr>
          <a:xfrm>
            <a:off x="2837905" y="2081935"/>
            <a:ext cx="3917100" cy="534600"/>
          </a:xfrm>
          <a:prstGeom prst="rect">
            <a:avLst/>
          </a:prstGeom>
        </p:spPr>
        <p:txBody>
          <a:bodyPr vert="horz" wrap="square" lIns="91425" tIns="91425" rIns="91425" bIns="91425" rtlCol="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rtl="1"/>
            <a:r>
              <a:rPr lang="en-US" sz="2800" dirty="0">
                <a:solidFill>
                  <a:schemeClr val="bg1"/>
                </a:solidFill>
                <a:latin typeface="Arial Black" panose="020B0A04020102020204" pitchFamily="34" charset="0"/>
                <a:cs typeface="Times New Roman" panose="02020603050405020304" pitchFamily="18" charset="0"/>
              </a:rPr>
              <a:t>Activity</a:t>
            </a:r>
            <a:endParaRPr lang="ar-SA" sz="2800" dirty="0">
              <a:solidFill>
                <a:schemeClr val="bg1"/>
              </a:solidFill>
              <a:latin typeface="Arial Black" panose="020B0A04020102020204" pitchFamily="34" charset="0"/>
              <a:cs typeface="Times New Roman" panose="02020603050405020304" pitchFamily="18" charset="0"/>
            </a:endParaRPr>
          </a:p>
        </p:txBody>
      </p:sp>
      <p:sp>
        <p:nvSpPr>
          <p:cNvPr id="39" name="Shape 408">
            <a:extLst>
              <a:ext uri="{FF2B5EF4-FFF2-40B4-BE49-F238E27FC236}">
                <a16:creationId xmlns="" xmlns:a16="http://schemas.microsoft.com/office/drawing/2014/main" id="{12D52847-7E1E-4BED-8555-89D4AF8823AE}"/>
              </a:ext>
            </a:extLst>
          </p:cNvPr>
          <p:cNvSpPr txBox="1">
            <a:spLocks/>
          </p:cNvSpPr>
          <p:nvPr/>
        </p:nvSpPr>
        <p:spPr>
          <a:xfrm>
            <a:off x="2837905" y="2755542"/>
            <a:ext cx="3917100" cy="463200"/>
          </a:xfrm>
          <a:prstGeom prst="rect">
            <a:avLst/>
          </a:prstGeom>
        </p:spPr>
        <p:txBody>
          <a:bodyPr vert="horz" wrap="square" lIns="91425" tIns="91425" rIns="91425" bIns="91425"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rtl="1">
              <a:buNone/>
            </a:pPr>
            <a:r>
              <a:rPr lang="en-US" b="1" dirty="0">
                <a:solidFill>
                  <a:srgbClr val="3F5378"/>
                </a:solidFill>
                <a:latin typeface="Sakkal Majalla" panose="02000000000000000000" pitchFamily="2" charset="-78"/>
                <a:cs typeface="Sakkal Majalla" panose="02000000000000000000" pitchFamily="2" charset="-78"/>
              </a:rPr>
              <a:t>answer </a:t>
            </a:r>
            <a:r>
              <a:rPr lang="en-US" b="1" dirty="0" smtClean="0">
                <a:solidFill>
                  <a:srgbClr val="3F5378"/>
                </a:solidFill>
                <a:latin typeface="Sakkal Majalla" panose="02000000000000000000" pitchFamily="2" charset="-78"/>
                <a:cs typeface="Sakkal Majalla" panose="02000000000000000000" pitchFamily="2" charset="-78"/>
              </a:rPr>
              <a:t>Activity (2.3.2) </a:t>
            </a:r>
            <a:r>
              <a:rPr lang="en-US" b="1" dirty="0">
                <a:solidFill>
                  <a:srgbClr val="3F5378"/>
                </a:solidFill>
                <a:latin typeface="Sakkal Majalla" panose="02000000000000000000" pitchFamily="2" charset="-78"/>
                <a:cs typeface="Sakkal Majalla" panose="02000000000000000000" pitchFamily="2" charset="-78"/>
              </a:rPr>
              <a:t>page </a:t>
            </a:r>
            <a:r>
              <a:rPr lang="en-US" b="1" dirty="0" smtClean="0">
                <a:solidFill>
                  <a:srgbClr val="3F5378"/>
                </a:solidFill>
                <a:latin typeface="Sakkal Majalla" panose="02000000000000000000" pitchFamily="2" charset="-78"/>
                <a:cs typeface="Sakkal Majalla" panose="02000000000000000000" pitchFamily="2" charset="-78"/>
              </a:rPr>
              <a:t>50 in </a:t>
            </a:r>
            <a:r>
              <a:rPr lang="en-US" b="1" dirty="0">
                <a:solidFill>
                  <a:srgbClr val="3F5378"/>
                </a:solidFill>
                <a:latin typeface="Sakkal Majalla" panose="02000000000000000000" pitchFamily="2" charset="-78"/>
                <a:cs typeface="Sakkal Majalla" panose="02000000000000000000" pitchFamily="2" charset="-78"/>
              </a:rPr>
              <a:t>the </a:t>
            </a:r>
            <a:r>
              <a:rPr lang="en-US" b="1" dirty="0" smtClean="0">
                <a:solidFill>
                  <a:srgbClr val="3F5378"/>
                </a:solidFill>
                <a:latin typeface="Sakkal Majalla" panose="02000000000000000000" pitchFamily="2" charset="-78"/>
                <a:cs typeface="Sakkal Majalla" panose="02000000000000000000" pitchFamily="2" charset="-78"/>
              </a:rPr>
              <a:t>Textbook</a:t>
            </a:r>
            <a:endParaRPr lang="ar-SA" b="1" dirty="0">
              <a:solidFill>
                <a:srgbClr val="3F5378"/>
              </a:solidFill>
              <a:latin typeface="Sakkal Majalla" panose="02000000000000000000" pitchFamily="2" charset="-78"/>
              <a:cs typeface="Sakkal Majalla" panose="02000000000000000000" pitchFamily="2" charset="-78"/>
            </a:endParaRPr>
          </a:p>
        </p:txBody>
      </p:sp>
      <p:sp>
        <p:nvSpPr>
          <p:cNvPr id="40" name="Shape 409">
            <a:extLst>
              <a:ext uri="{FF2B5EF4-FFF2-40B4-BE49-F238E27FC236}">
                <a16:creationId xmlns="" xmlns:a16="http://schemas.microsoft.com/office/drawing/2014/main" id="{13C39B0C-8DB7-425D-88D0-B0CDAD9A7C53}"/>
              </a:ext>
            </a:extLst>
          </p:cNvPr>
          <p:cNvSpPr txBox="1">
            <a:spLocks/>
          </p:cNvSpPr>
          <p:nvPr/>
        </p:nvSpPr>
        <p:spPr>
          <a:xfrm>
            <a:off x="2837905" y="4975135"/>
            <a:ext cx="3917100" cy="534600"/>
          </a:xfrm>
          <a:prstGeom prst="rect">
            <a:avLst/>
          </a:prstGeom>
        </p:spPr>
        <p:txBody>
          <a:bodyPr vert="horz" wrap="square" lIns="91425" tIns="91425" rIns="91425" bIns="91425" rtlCol="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rtl="1"/>
            <a:r>
              <a:rPr lang="en-US" sz="2800" dirty="0">
                <a:solidFill>
                  <a:schemeClr val="bg1"/>
                </a:solidFill>
                <a:latin typeface="Arial Black" panose="020B0A04020102020204" pitchFamily="34" charset="0"/>
                <a:cs typeface="Times New Roman" panose="02020603050405020304" pitchFamily="18" charset="0"/>
              </a:rPr>
              <a:t>Time</a:t>
            </a:r>
            <a:endParaRPr lang="ar-SA" sz="2800" dirty="0">
              <a:solidFill>
                <a:schemeClr val="bg1"/>
              </a:solidFill>
              <a:latin typeface="Arial Black" panose="020B0A04020102020204" pitchFamily="34" charset="0"/>
              <a:cs typeface="Times New Roman" panose="02020603050405020304" pitchFamily="18" charset="0"/>
            </a:endParaRPr>
          </a:p>
        </p:txBody>
      </p:sp>
      <p:sp>
        <p:nvSpPr>
          <p:cNvPr id="41" name="Shape 410">
            <a:extLst>
              <a:ext uri="{FF2B5EF4-FFF2-40B4-BE49-F238E27FC236}">
                <a16:creationId xmlns="" xmlns:a16="http://schemas.microsoft.com/office/drawing/2014/main" id="{C62F4748-41CE-4AE6-9199-4582ABD14EF3}"/>
              </a:ext>
            </a:extLst>
          </p:cNvPr>
          <p:cNvSpPr txBox="1">
            <a:spLocks/>
          </p:cNvSpPr>
          <p:nvPr/>
        </p:nvSpPr>
        <p:spPr>
          <a:xfrm>
            <a:off x="2837905" y="5525135"/>
            <a:ext cx="3917100" cy="412200"/>
          </a:xfrm>
          <a:prstGeom prst="rect">
            <a:avLst/>
          </a:prstGeom>
        </p:spPr>
        <p:txBody>
          <a:bodyPr vert="horz" wrap="square" lIns="91425" tIns="91425" rIns="91425" bIns="91425"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rtl="1">
              <a:buNone/>
            </a:pPr>
            <a:r>
              <a:rPr lang="en-US" b="1" dirty="0" smtClean="0">
                <a:solidFill>
                  <a:srgbClr val="3F5378"/>
                </a:solidFill>
                <a:latin typeface="Sakkal Majalla" panose="02000000000000000000" pitchFamily="2" charset="-78"/>
                <a:cs typeface="Sakkal Majalla" panose="02000000000000000000" pitchFamily="2" charset="-78"/>
              </a:rPr>
              <a:t>5 </a:t>
            </a:r>
            <a:r>
              <a:rPr lang="en-US" b="1" dirty="0">
                <a:solidFill>
                  <a:srgbClr val="3F5378"/>
                </a:solidFill>
                <a:latin typeface="Sakkal Majalla" panose="02000000000000000000" pitchFamily="2" charset="-78"/>
                <a:cs typeface="Sakkal Majalla" panose="02000000000000000000" pitchFamily="2" charset="-78"/>
              </a:rPr>
              <a:t>minutes</a:t>
            </a:r>
            <a:endParaRPr lang="ar-SA" b="1" dirty="0">
              <a:solidFill>
                <a:srgbClr val="3F5378"/>
              </a:solidFill>
              <a:latin typeface="Sakkal Majalla" panose="02000000000000000000" pitchFamily="2" charset="-78"/>
              <a:cs typeface="Sakkal Majalla" panose="02000000000000000000" pitchFamily="2" charset="-78"/>
            </a:endParaRPr>
          </a:p>
        </p:txBody>
      </p:sp>
      <p:sp>
        <p:nvSpPr>
          <p:cNvPr id="42" name="Shape 411">
            <a:extLst>
              <a:ext uri="{FF2B5EF4-FFF2-40B4-BE49-F238E27FC236}">
                <a16:creationId xmlns="" xmlns:a16="http://schemas.microsoft.com/office/drawing/2014/main" id="{005989F4-A449-4366-B781-49C98CA6D001}"/>
              </a:ext>
            </a:extLst>
          </p:cNvPr>
          <p:cNvSpPr txBox="1">
            <a:spLocks/>
          </p:cNvSpPr>
          <p:nvPr/>
        </p:nvSpPr>
        <p:spPr>
          <a:xfrm>
            <a:off x="2837905" y="3523594"/>
            <a:ext cx="3917100" cy="534600"/>
          </a:xfrm>
          <a:prstGeom prst="rect">
            <a:avLst/>
          </a:prstGeom>
        </p:spPr>
        <p:txBody>
          <a:bodyPr vert="horz" wrap="square" lIns="91425" tIns="91425" rIns="91425" bIns="91425" rtlCol="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rtl="1"/>
            <a:r>
              <a:rPr lang="en-US" sz="2800" dirty="0">
                <a:solidFill>
                  <a:schemeClr val="bg1"/>
                </a:solidFill>
                <a:latin typeface="Arial Black" panose="020B0A04020102020204" pitchFamily="34" charset="0"/>
                <a:cs typeface="Times New Roman" panose="02020603050405020304" pitchFamily="18" charset="0"/>
              </a:rPr>
              <a:t>Type of activity</a:t>
            </a:r>
            <a:endParaRPr lang="ar-SA" sz="2800" dirty="0">
              <a:solidFill>
                <a:schemeClr val="bg1"/>
              </a:solidFill>
              <a:latin typeface="Arial Black" panose="020B0A04020102020204" pitchFamily="34" charset="0"/>
              <a:cs typeface="Times New Roman" panose="02020603050405020304" pitchFamily="18" charset="0"/>
            </a:endParaRPr>
          </a:p>
        </p:txBody>
      </p:sp>
      <p:sp>
        <p:nvSpPr>
          <p:cNvPr id="43" name="Shape 412">
            <a:extLst>
              <a:ext uri="{FF2B5EF4-FFF2-40B4-BE49-F238E27FC236}">
                <a16:creationId xmlns="" xmlns:a16="http://schemas.microsoft.com/office/drawing/2014/main" id="{D11D7123-0D25-422D-A3C5-A0B2013460AD}"/>
              </a:ext>
            </a:extLst>
          </p:cNvPr>
          <p:cNvSpPr txBox="1">
            <a:spLocks/>
          </p:cNvSpPr>
          <p:nvPr/>
        </p:nvSpPr>
        <p:spPr>
          <a:xfrm>
            <a:off x="2837905" y="4058186"/>
            <a:ext cx="3917100" cy="412200"/>
          </a:xfrm>
          <a:prstGeom prst="rect">
            <a:avLst/>
          </a:prstGeom>
        </p:spPr>
        <p:txBody>
          <a:bodyPr vert="horz" wrap="square" lIns="91425" tIns="91425" rIns="91425" bIns="91425"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rtl="1">
              <a:buNone/>
            </a:pPr>
            <a:r>
              <a:rPr lang="en-US" b="1" dirty="0" smtClean="0">
                <a:solidFill>
                  <a:srgbClr val="3F5378"/>
                </a:solidFill>
                <a:latin typeface="Sakkal Majalla" panose="02000000000000000000" pitchFamily="2" charset="-78"/>
                <a:cs typeface="Sakkal Majalla" panose="02000000000000000000" pitchFamily="2" charset="-78"/>
              </a:rPr>
              <a:t>With Partner - </a:t>
            </a:r>
            <a:r>
              <a:rPr lang="en-US" b="1" dirty="0">
                <a:solidFill>
                  <a:srgbClr val="3F5378"/>
                </a:solidFill>
                <a:latin typeface="Sakkal Majalla" panose="02000000000000000000" pitchFamily="2" charset="-78"/>
                <a:cs typeface="Sakkal Majalla" panose="02000000000000000000" pitchFamily="2" charset="-78"/>
              </a:rPr>
              <a:t>written</a:t>
            </a:r>
            <a:endParaRPr lang="ar-SA" b="1" dirty="0">
              <a:solidFill>
                <a:srgbClr val="3F5378"/>
              </a:solidFill>
              <a:latin typeface="Sakkal Majalla" panose="02000000000000000000" pitchFamily="2" charset="-78"/>
              <a:cs typeface="Sakkal Majalla" panose="02000000000000000000" pitchFamily="2" charset="-78"/>
            </a:endParaRPr>
          </a:p>
        </p:txBody>
      </p:sp>
      <p:sp>
        <p:nvSpPr>
          <p:cNvPr id="85" name="Shape 586"/>
          <p:cNvSpPr/>
          <p:nvPr/>
        </p:nvSpPr>
        <p:spPr>
          <a:xfrm>
            <a:off x="220494" y="386646"/>
            <a:ext cx="1124212" cy="786355"/>
          </a:xfrm>
          <a:custGeom>
            <a:avLst/>
            <a:gdLst/>
            <a:ahLst/>
            <a:cxnLst/>
            <a:rect l="0" t="0" r="0" b="0"/>
            <a:pathLst>
              <a:path w="16173" h="14711" fill="none" extrusionOk="0">
                <a:moveTo>
                  <a:pt x="8087" y="1"/>
                </a:moveTo>
                <a:lnTo>
                  <a:pt x="8087" y="1"/>
                </a:lnTo>
                <a:lnTo>
                  <a:pt x="7672" y="1"/>
                </a:lnTo>
                <a:lnTo>
                  <a:pt x="7258" y="25"/>
                </a:lnTo>
                <a:lnTo>
                  <a:pt x="6844" y="74"/>
                </a:lnTo>
                <a:lnTo>
                  <a:pt x="6455" y="122"/>
                </a:lnTo>
                <a:lnTo>
                  <a:pt x="6065" y="195"/>
                </a:lnTo>
                <a:lnTo>
                  <a:pt x="5675" y="293"/>
                </a:lnTo>
                <a:lnTo>
                  <a:pt x="5310" y="415"/>
                </a:lnTo>
                <a:lnTo>
                  <a:pt x="4945" y="536"/>
                </a:lnTo>
                <a:lnTo>
                  <a:pt x="4579" y="658"/>
                </a:lnTo>
                <a:lnTo>
                  <a:pt x="4238" y="829"/>
                </a:lnTo>
                <a:lnTo>
                  <a:pt x="3897" y="975"/>
                </a:lnTo>
                <a:lnTo>
                  <a:pt x="3557" y="1170"/>
                </a:lnTo>
                <a:lnTo>
                  <a:pt x="3240" y="1364"/>
                </a:lnTo>
                <a:lnTo>
                  <a:pt x="2948" y="1559"/>
                </a:lnTo>
                <a:lnTo>
                  <a:pt x="2655" y="1778"/>
                </a:lnTo>
                <a:lnTo>
                  <a:pt x="2363" y="1998"/>
                </a:lnTo>
                <a:lnTo>
                  <a:pt x="2095" y="2241"/>
                </a:lnTo>
                <a:lnTo>
                  <a:pt x="1852" y="2485"/>
                </a:lnTo>
                <a:lnTo>
                  <a:pt x="1608" y="2753"/>
                </a:lnTo>
                <a:lnTo>
                  <a:pt x="1389" y="3021"/>
                </a:lnTo>
                <a:lnTo>
                  <a:pt x="1170" y="3288"/>
                </a:lnTo>
                <a:lnTo>
                  <a:pt x="975" y="3581"/>
                </a:lnTo>
                <a:lnTo>
                  <a:pt x="804" y="3873"/>
                </a:lnTo>
                <a:lnTo>
                  <a:pt x="634" y="4190"/>
                </a:lnTo>
                <a:lnTo>
                  <a:pt x="488" y="4506"/>
                </a:lnTo>
                <a:lnTo>
                  <a:pt x="366" y="4823"/>
                </a:lnTo>
                <a:lnTo>
                  <a:pt x="244" y="5139"/>
                </a:lnTo>
                <a:lnTo>
                  <a:pt x="171" y="5480"/>
                </a:lnTo>
                <a:lnTo>
                  <a:pt x="98" y="5821"/>
                </a:lnTo>
                <a:lnTo>
                  <a:pt x="49" y="6162"/>
                </a:lnTo>
                <a:lnTo>
                  <a:pt x="1" y="6503"/>
                </a:lnTo>
                <a:lnTo>
                  <a:pt x="1" y="6869"/>
                </a:lnTo>
                <a:lnTo>
                  <a:pt x="1" y="6869"/>
                </a:lnTo>
                <a:lnTo>
                  <a:pt x="1" y="7234"/>
                </a:lnTo>
                <a:lnTo>
                  <a:pt x="49" y="7624"/>
                </a:lnTo>
                <a:lnTo>
                  <a:pt x="98" y="7989"/>
                </a:lnTo>
                <a:lnTo>
                  <a:pt x="196" y="8330"/>
                </a:lnTo>
                <a:lnTo>
                  <a:pt x="293" y="8695"/>
                </a:lnTo>
                <a:lnTo>
                  <a:pt x="415" y="9036"/>
                </a:lnTo>
                <a:lnTo>
                  <a:pt x="561" y="9377"/>
                </a:lnTo>
                <a:lnTo>
                  <a:pt x="731" y="9718"/>
                </a:lnTo>
                <a:lnTo>
                  <a:pt x="902" y="10035"/>
                </a:lnTo>
                <a:lnTo>
                  <a:pt x="1097" y="10327"/>
                </a:lnTo>
                <a:lnTo>
                  <a:pt x="1340" y="10644"/>
                </a:lnTo>
                <a:lnTo>
                  <a:pt x="1559" y="10936"/>
                </a:lnTo>
                <a:lnTo>
                  <a:pt x="1827" y="11204"/>
                </a:lnTo>
                <a:lnTo>
                  <a:pt x="2095" y="11472"/>
                </a:lnTo>
                <a:lnTo>
                  <a:pt x="2387" y="11740"/>
                </a:lnTo>
                <a:lnTo>
                  <a:pt x="2680" y="11983"/>
                </a:lnTo>
                <a:lnTo>
                  <a:pt x="2680" y="11983"/>
                </a:lnTo>
                <a:lnTo>
                  <a:pt x="2485" y="12349"/>
                </a:lnTo>
                <a:lnTo>
                  <a:pt x="2266" y="12714"/>
                </a:lnTo>
                <a:lnTo>
                  <a:pt x="2022" y="13104"/>
                </a:lnTo>
                <a:lnTo>
                  <a:pt x="1706" y="13469"/>
                </a:lnTo>
                <a:lnTo>
                  <a:pt x="1365" y="13834"/>
                </a:lnTo>
                <a:lnTo>
                  <a:pt x="1170" y="14005"/>
                </a:lnTo>
                <a:lnTo>
                  <a:pt x="951" y="14151"/>
                </a:lnTo>
                <a:lnTo>
                  <a:pt x="731" y="14297"/>
                </a:lnTo>
                <a:lnTo>
                  <a:pt x="512" y="14443"/>
                </a:lnTo>
                <a:lnTo>
                  <a:pt x="269" y="14540"/>
                </a:lnTo>
                <a:lnTo>
                  <a:pt x="1" y="14662"/>
                </a:lnTo>
                <a:lnTo>
                  <a:pt x="1" y="14662"/>
                </a:lnTo>
                <a:lnTo>
                  <a:pt x="122" y="14662"/>
                </a:lnTo>
                <a:lnTo>
                  <a:pt x="488" y="14711"/>
                </a:lnTo>
                <a:lnTo>
                  <a:pt x="1024" y="14711"/>
                </a:lnTo>
                <a:lnTo>
                  <a:pt x="1365" y="14711"/>
                </a:lnTo>
                <a:lnTo>
                  <a:pt x="1706" y="14687"/>
                </a:lnTo>
                <a:lnTo>
                  <a:pt x="2095" y="14614"/>
                </a:lnTo>
                <a:lnTo>
                  <a:pt x="2485" y="14540"/>
                </a:lnTo>
                <a:lnTo>
                  <a:pt x="2899" y="14419"/>
                </a:lnTo>
                <a:lnTo>
                  <a:pt x="3313" y="14273"/>
                </a:lnTo>
                <a:lnTo>
                  <a:pt x="3751" y="14078"/>
                </a:lnTo>
                <a:lnTo>
                  <a:pt x="4165" y="13834"/>
                </a:lnTo>
                <a:lnTo>
                  <a:pt x="4579" y="13566"/>
                </a:lnTo>
                <a:lnTo>
                  <a:pt x="4969" y="13201"/>
                </a:lnTo>
                <a:lnTo>
                  <a:pt x="4969" y="13201"/>
                </a:lnTo>
                <a:lnTo>
                  <a:pt x="5334" y="13323"/>
                </a:lnTo>
                <a:lnTo>
                  <a:pt x="5700" y="13444"/>
                </a:lnTo>
                <a:lnTo>
                  <a:pt x="6089" y="13518"/>
                </a:lnTo>
                <a:lnTo>
                  <a:pt x="6479" y="13591"/>
                </a:lnTo>
                <a:lnTo>
                  <a:pt x="6869" y="13664"/>
                </a:lnTo>
                <a:lnTo>
                  <a:pt x="7258" y="13712"/>
                </a:lnTo>
                <a:lnTo>
                  <a:pt x="7672" y="13737"/>
                </a:lnTo>
                <a:lnTo>
                  <a:pt x="8087" y="13737"/>
                </a:lnTo>
                <a:lnTo>
                  <a:pt x="8087" y="13737"/>
                </a:lnTo>
                <a:lnTo>
                  <a:pt x="8501" y="13737"/>
                </a:lnTo>
                <a:lnTo>
                  <a:pt x="8915" y="13712"/>
                </a:lnTo>
                <a:lnTo>
                  <a:pt x="9329" y="13664"/>
                </a:lnTo>
                <a:lnTo>
                  <a:pt x="9718" y="13591"/>
                </a:lnTo>
                <a:lnTo>
                  <a:pt x="10108" y="13518"/>
                </a:lnTo>
                <a:lnTo>
                  <a:pt x="10498" y="13420"/>
                </a:lnTo>
                <a:lnTo>
                  <a:pt x="10863" y="13323"/>
                </a:lnTo>
                <a:lnTo>
                  <a:pt x="11228" y="13201"/>
                </a:lnTo>
                <a:lnTo>
                  <a:pt x="11594" y="13055"/>
                </a:lnTo>
                <a:lnTo>
                  <a:pt x="11935" y="12909"/>
                </a:lnTo>
                <a:lnTo>
                  <a:pt x="12276" y="12738"/>
                </a:lnTo>
                <a:lnTo>
                  <a:pt x="12617" y="12568"/>
                </a:lnTo>
                <a:lnTo>
                  <a:pt x="12933" y="12373"/>
                </a:lnTo>
                <a:lnTo>
                  <a:pt x="13225" y="12178"/>
                </a:lnTo>
                <a:lnTo>
                  <a:pt x="13518" y="11959"/>
                </a:lnTo>
                <a:lnTo>
                  <a:pt x="13810" y="11715"/>
                </a:lnTo>
                <a:lnTo>
                  <a:pt x="14078" y="11496"/>
                </a:lnTo>
                <a:lnTo>
                  <a:pt x="14321" y="11228"/>
                </a:lnTo>
                <a:lnTo>
                  <a:pt x="14565" y="10985"/>
                </a:lnTo>
                <a:lnTo>
                  <a:pt x="14784" y="10717"/>
                </a:lnTo>
                <a:lnTo>
                  <a:pt x="15003" y="10424"/>
                </a:lnTo>
                <a:lnTo>
                  <a:pt x="15198" y="10132"/>
                </a:lnTo>
                <a:lnTo>
                  <a:pt x="15369" y="9840"/>
                </a:lnTo>
                <a:lnTo>
                  <a:pt x="15539" y="9548"/>
                </a:lnTo>
                <a:lnTo>
                  <a:pt x="15685" y="9231"/>
                </a:lnTo>
                <a:lnTo>
                  <a:pt x="15807" y="8914"/>
                </a:lnTo>
                <a:lnTo>
                  <a:pt x="15929" y="8574"/>
                </a:lnTo>
                <a:lnTo>
                  <a:pt x="16002" y="8257"/>
                </a:lnTo>
                <a:lnTo>
                  <a:pt x="16075" y="7916"/>
                </a:lnTo>
                <a:lnTo>
                  <a:pt x="16124" y="7575"/>
                </a:lnTo>
                <a:lnTo>
                  <a:pt x="16172" y="7210"/>
                </a:lnTo>
                <a:lnTo>
                  <a:pt x="16172" y="6869"/>
                </a:lnTo>
                <a:lnTo>
                  <a:pt x="16172" y="6869"/>
                </a:lnTo>
                <a:lnTo>
                  <a:pt x="16172" y="6503"/>
                </a:lnTo>
                <a:lnTo>
                  <a:pt x="16124" y="6162"/>
                </a:lnTo>
                <a:lnTo>
                  <a:pt x="16075" y="5821"/>
                </a:lnTo>
                <a:lnTo>
                  <a:pt x="16002" y="5480"/>
                </a:lnTo>
                <a:lnTo>
                  <a:pt x="15929" y="5139"/>
                </a:lnTo>
                <a:lnTo>
                  <a:pt x="15807" y="4823"/>
                </a:lnTo>
                <a:lnTo>
                  <a:pt x="15685" y="4506"/>
                </a:lnTo>
                <a:lnTo>
                  <a:pt x="15539" y="4190"/>
                </a:lnTo>
                <a:lnTo>
                  <a:pt x="15369" y="3873"/>
                </a:lnTo>
                <a:lnTo>
                  <a:pt x="15198" y="3581"/>
                </a:lnTo>
                <a:lnTo>
                  <a:pt x="15003" y="3288"/>
                </a:lnTo>
                <a:lnTo>
                  <a:pt x="14784" y="3021"/>
                </a:lnTo>
                <a:lnTo>
                  <a:pt x="14565" y="2753"/>
                </a:lnTo>
                <a:lnTo>
                  <a:pt x="14321" y="2485"/>
                </a:lnTo>
                <a:lnTo>
                  <a:pt x="14078" y="2241"/>
                </a:lnTo>
                <a:lnTo>
                  <a:pt x="13810" y="1998"/>
                </a:lnTo>
                <a:lnTo>
                  <a:pt x="13518" y="1778"/>
                </a:lnTo>
                <a:lnTo>
                  <a:pt x="13225" y="1559"/>
                </a:lnTo>
                <a:lnTo>
                  <a:pt x="12933" y="1364"/>
                </a:lnTo>
                <a:lnTo>
                  <a:pt x="12617" y="1170"/>
                </a:lnTo>
                <a:lnTo>
                  <a:pt x="12276" y="975"/>
                </a:lnTo>
                <a:lnTo>
                  <a:pt x="11935" y="829"/>
                </a:lnTo>
                <a:lnTo>
                  <a:pt x="11594" y="658"/>
                </a:lnTo>
                <a:lnTo>
                  <a:pt x="11228" y="536"/>
                </a:lnTo>
                <a:lnTo>
                  <a:pt x="10863" y="415"/>
                </a:lnTo>
                <a:lnTo>
                  <a:pt x="10498" y="293"/>
                </a:lnTo>
                <a:lnTo>
                  <a:pt x="10108" y="195"/>
                </a:lnTo>
                <a:lnTo>
                  <a:pt x="9718" y="122"/>
                </a:lnTo>
                <a:lnTo>
                  <a:pt x="9329" y="74"/>
                </a:lnTo>
                <a:lnTo>
                  <a:pt x="8915" y="25"/>
                </a:lnTo>
                <a:lnTo>
                  <a:pt x="8501" y="1"/>
                </a:lnTo>
                <a:lnTo>
                  <a:pt x="8087" y="1"/>
                </a:lnTo>
                <a:lnTo>
                  <a:pt x="8087" y="1"/>
                </a:lnTo>
                <a:close/>
              </a:path>
            </a:pathLst>
          </a:custGeom>
          <a:noFill/>
          <a:ln w="38100"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63" name="Oval 97">
            <a:extLst>
              <a:ext uri="{FF2B5EF4-FFF2-40B4-BE49-F238E27FC236}">
                <a16:creationId xmlns="" xmlns:a16="http://schemas.microsoft.com/office/drawing/2014/main" id="{C4B62E25-6A47-448C-8F92-E28F8EECF468}"/>
              </a:ext>
            </a:extLst>
          </p:cNvPr>
          <p:cNvSpPr/>
          <p:nvPr/>
        </p:nvSpPr>
        <p:spPr>
          <a:xfrm>
            <a:off x="495198" y="4570902"/>
            <a:ext cx="1368000" cy="1350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noFill/>
            </a:endParaRPr>
          </a:p>
        </p:txBody>
      </p:sp>
      <p:grpSp>
        <p:nvGrpSpPr>
          <p:cNvPr id="64" name="Shape 851">
            <a:extLst>
              <a:ext uri="{FF2B5EF4-FFF2-40B4-BE49-F238E27FC236}">
                <a16:creationId xmlns="" xmlns:a16="http://schemas.microsoft.com/office/drawing/2014/main" id="{64D0DDE7-60EB-4561-86C5-C988C7076341}"/>
              </a:ext>
            </a:extLst>
          </p:cNvPr>
          <p:cNvGrpSpPr/>
          <p:nvPr/>
        </p:nvGrpSpPr>
        <p:grpSpPr>
          <a:xfrm>
            <a:off x="411444" y="4470386"/>
            <a:ext cx="1555200" cy="1541052"/>
            <a:chOff x="6649150" y="309350"/>
            <a:chExt cx="395800" cy="395800"/>
          </a:xfrm>
        </p:grpSpPr>
        <p:sp>
          <p:nvSpPr>
            <p:cNvPr id="73" name="Shape 852">
              <a:extLst>
                <a:ext uri="{FF2B5EF4-FFF2-40B4-BE49-F238E27FC236}">
                  <a16:creationId xmlns="" xmlns:a16="http://schemas.microsoft.com/office/drawing/2014/main" id="{27429AEC-28DB-45C0-B2FB-552D8B884546}"/>
                </a:ext>
              </a:extLst>
            </p:cNvPr>
            <p:cNvSpPr/>
            <p:nvPr/>
          </p:nvSpPr>
          <p:spPr>
            <a:xfrm>
              <a:off x="6649150" y="309350"/>
              <a:ext cx="395800" cy="395800"/>
            </a:xfrm>
            <a:custGeom>
              <a:avLst/>
              <a:gdLst/>
              <a:ahLst/>
              <a:cxnLst/>
              <a:rect l="0" t="0" r="0" b="0"/>
              <a:pathLst>
                <a:path w="15832" h="15832" fill="none" extrusionOk="0">
                  <a:moveTo>
                    <a:pt x="7916" y="1"/>
                  </a:moveTo>
                  <a:lnTo>
                    <a:pt x="7916" y="1"/>
                  </a:lnTo>
                  <a:lnTo>
                    <a:pt x="7502" y="25"/>
                  </a:lnTo>
                  <a:lnTo>
                    <a:pt x="7112" y="49"/>
                  </a:lnTo>
                  <a:lnTo>
                    <a:pt x="6723" y="98"/>
                  </a:lnTo>
                  <a:lnTo>
                    <a:pt x="6333" y="171"/>
                  </a:lnTo>
                  <a:lnTo>
                    <a:pt x="5943" y="244"/>
                  </a:lnTo>
                  <a:lnTo>
                    <a:pt x="5553" y="366"/>
                  </a:lnTo>
                  <a:lnTo>
                    <a:pt x="5188" y="488"/>
                  </a:lnTo>
                  <a:lnTo>
                    <a:pt x="4847" y="634"/>
                  </a:lnTo>
                  <a:lnTo>
                    <a:pt x="4482" y="780"/>
                  </a:lnTo>
                  <a:lnTo>
                    <a:pt x="4141" y="950"/>
                  </a:lnTo>
                  <a:lnTo>
                    <a:pt x="3824" y="1145"/>
                  </a:lnTo>
                  <a:lnTo>
                    <a:pt x="3483" y="1364"/>
                  </a:lnTo>
                  <a:lnTo>
                    <a:pt x="3191" y="1584"/>
                  </a:lnTo>
                  <a:lnTo>
                    <a:pt x="2874" y="1803"/>
                  </a:lnTo>
                  <a:lnTo>
                    <a:pt x="2607" y="2071"/>
                  </a:lnTo>
                  <a:lnTo>
                    <a:pt x="2314" y="2314"/>
                  </a:lnTo>
                  <a:lnTo>
                    <a:pt x="2071" y="2607"/>
                  </a:lnTo>
                  <a:lnTo>
                    <a:pt x="1803" y="2874"/>
                  </a:lnTo>
                  <a:lnTo>
                    <a:pt x="1584" y="3191"/>
                  </a:lnTo>
                  <a:lnTo>
                    <a:pt x="1364" y="3483"/>
                  </a:lnTo>
                  <a:lnTo>
                    <a:pt x="1145" y="3824"/>
                  </a:lnTo>
                  <a:lnTo>
                    <a:pt x="950" y="4141"/>
                  </a:lnTo>
                  <a:lnTo>
                    <a:pt x="780" y="4482"/>
                  </a:lnTo>
                  <a:lnTo>
                    <a:pt x="634" y="4847"/>
                  </a:lnTo>
                  <a:lnTo>
                    <a:pt x="488" y="5188"/>
                  </a:lnTo>
                  <a:lnTo>
                    <a:pt x="366" y="5553"/>
                  </a:lnTo>
                  <a:lnTo>
                    <a:pt x="244" y="5943"/>
                  </a:lnTo>
                  <a:lnTo>
                    <a:pt x="171" y="6333"/>
                  </a:lnTo>
                  <a:lnTo>
                    <a:pt x="98" y="6722"/>
                  </a:lnTo>
                  <a:lnTo>
                    <a:pt x="49" y="7112"/>
                  </a:lnTo>
                  <a:lnTo>
                    <a:pt x="25" y="7502"/>
                  </a:lnTo>
                  <a:lnTo>
                    <a:pt x="1" y="7916"/>
                  </a:lnTo>
                  <a:lnTo>
                    <a:pt x="1" y="7916"/>
                  </a:lnTo>
                  <a:lnTo>
                    <a:pt x="25" y="8330"/>
                  </a:lnTo>
                  <a:lnTo>
                    <a:pt x="49" y="8720"/>
                  </a:lnTo>
                  <a:lnTo>
                    <a:pt x="98" y="9109"/>
                  </a:lnTo>
                  <a:lnTo>
                    <a:pt x="171" y="9499"/>
                  </a:lnTo>
                  <a:lnTo>
                    <a:pt x="244" y="9889"/>
                  </a:lnTo>
                  <a:lnTo>
                    <a:pt x="366" y="10278"/>
                  </a:lnTo>
                  <a:lnTo>
                    <a:pt x="488" y="10644"/>
                  </a:lnTo>
                  <a:lnTo>
                    <a:pt x="634" y="10985"/>
                  </a:lnTo>
                  <a:lnTo>
                    <a:pt x="780" y="11350"/>
                  </a:lnTo>
                  <a:lnTo>
                    <a:pt x="950" y="11691"/>
                  </a:lnTo>
                  <a:lnTo>
                    <a:pt x="1145" y="12008"/>
                  </a:lnTo>
                  <a:lnTo>
                    <a:pt x="1364" y="12348"/>
                  </a:lnTo>
                  <a:lnTo>
                    <a:pt x="1584" y="12641"/>
                  </a:lnTo>
                  <a:lnTo>
                    <a:pt x="1803" y="12957"/>
                  </a:lnTo>
                  <a:lnTo>
                    <a:pt x="2071" y="13225"/>
                  </a:lnTo>
                  <a:lnTo>
                    <a:pt x="2314" y="13518"/>
                  </a:lnTo>
                  <a:lnTo>
                    <a:pt x="2607" y="13761"/>
                  </a:lnTo>
                  <a:lnTo>
                    <a:pt x="2874" y="14029"/>
                  </a:lnTo>
                  <a:lnTo>
                    <a:pt x="3191" y="14248"/>
                  </a:lnTo>
                  <a:lnTo>
                    <a:pt x="3483" y="14467"/>
                  </a:lnTo>
                  <a:lnTo>
                    <a:pt x="3824" y="14687"/>
                  </a:lnTo>
                  <a:lnTo>
                    <a:pt x="4141" y="14881"/>
                  </a:lnTo>
                  <a:lnTo>
                    <a:pt x="4482" y="15052"/>
                  </a:lnTo>
                  <a:lnTo>
                    <a:pt x="4847" y="15198"/>
                  </a:lnTo>
                  <a:lnTo>
                    <a:pt x="5188" y="15344"/>
                  </a:lnTo>
                  <a:lnTo>
                    <a:pt x="5553" y="15466"/>
                  </a:lnTo>
                  <a:lnTo>
                    <a:pt x="5943" y="15588"/>
                  </a:lnTo>
                  <a:lnTo>
                    <a:pt x="6333" y="15661"/>
                  </a:lnTo>
                  <a:lnTo>
                    <a:pt x="6723" y="15734"/>
                  </a:lnTo>
                  <a:lnTo>
                    <a:pt x="7112" y="15783"/>
                  </a:lnTo>
                  <a:lnTo>
                    <a:pt x="7502" y="15807"/>
                  </a:lnTo>
                  <a:lnTo>
                    <a:pt x="7916" y="15831"/>
                  </a:lnTo>
                  <a:lnTo>
                    <a:pt x="7916" y="15831"/>
                  </a:lnTo>
                  <a:lnTo>
                    <a:pt x="8330" y="15807"/>
                  </a:lnTo>
                  <a:lnTo>
                    <a:pt x="8720" y="15783"/>
                  </a:lnTo>
                  <a:lnTo>
                    <a:pt x="9109" y="15734"/>
                  </a:lnTo>
                  <a:lnTo>
                    <a:pt x="9499" y="15661"/>
                  </a:lnTo>
                  <a:lnTo>
                    <a:pt x="9889" y="15588"/>
                  </a:lnTo>
                  <a:lnTo>
                    <a:pt x="10278" y="15466"/>
                  </a:lnTo>
                  <a:lnTo>
                    <a:pt x="10644" y="15344"/>
                  </a:lnTo>
                  <a:lnTo>
                    <a:pt x="10985" y="15198"/>
                  </a:lnTo>
                  <a:lnTo>
                    <a:pt x="11350" y="15052"/>
                  </a:lnTo>
                  <a:lnTo>
                    <a:pt x="11691" y="14881"/>
                  </a:lnTo>
                  <a:lnTo>
                    <a:pt x="12008" y="14687"/>
                  </a:lnTo>
                  <a:lnTo>
                    <a:pt x="12349" y="14467"/>
                  </a:lnTo>
                  <a:lnTo>
                    <a:pt x="12641" y="14248"/>
                  </a:lnTo>
                  <a:lnTo>
                    <a:pt x="12957" y="14029"/>
                  </a:lnTo>
                  <a:lnTo>
                    <a:pt x="13225" y="13761"/>
                  </a:lnTo>
                  <a:lnTo>
                    <a:pt x="13518" y="13518"/>
                  </a:lnTo>
                  <a:lnTo>
                    <a:pt x="13761" y="13225"/>
                  </a:lnTo>
                  <a:lnTo>
                    <a:pt x="14029" y="12957"/>
                  </a:lnTo>
                  <a:lnTo>
                    <a:pt x="14248" y="12641"/>
                  </a:lnTo>
                  <a:lnTo>
                    <a:pt x="14467" y="12348"/>
                  </a:lnTo>
                  <a:lnTo>
                    <a:pt x="14687" y="12008"/>
                  </a:lnTo>
                  <a:lnTo>
                    <a:pt x="14881" y="11691"/>
                  </a:lnTo>
                  <a:lnTo>
                    <a:pt x="15052" y="11350"/>
                  </a:lnTo>
                  <a:lnTo>
                    <a:pt x="15198" y="10985"/>
                  </a:lnTo>
                  <a:lnTo>
                    <a:pt x="15344" y="10644"/>
                  </a:lnTo>
                  <a:lnTo>
                    <a:pt x="15466" y="10278"/>
                  </a:lnTo>
                  <a:lnTo>
                    <a:pt x="15588" y="9889"/>
                  </a:lnTo>
                  <a:lnTo>
                    <a:pt x="15661" y="9499"/>
                  </a:lnTo>
                  <a:lnTo>
                    <a:pt x="15734" y="9109"/>
                  </a:lnTo>
                  <a:lnTo>
                    <a:pt x="15783" y="8720"/>
                  </a:lnTo>
                  <a:lnTo>
                    <a:pt x="15807" y="8330"/>
                  </a:lnTo>
                  <a:lnTo>
                    <a:pt x="15831" y="7916"/>
                  </a:lnTo>
                  <a:lnTo>
                    <a:pt x="15831" y="7916"/>
                  </a:lnTo>
                  <a:lnTo>
                    <a:pt x="15807" y="7502"/>
                  </a:lnTo>
                  <a:lnTo>
                    <a:pt x="15783" y="7112"/>
                  </a:lnTo>
                  <a:lnTo>
                    <a:pt x="15734" y="6722"/>
                  </a:lnTo>
                  <a:lnTo>
                    <a:pt x="15661" y="6333"/>
                  </a:lnTo>
                  <a:lnTo>
                    <a:pt x="15588" y="5943"/>
                  </a:lnTo>
                  <a:lnTo>
                    <a:pt x="15466" y="5553"/>
                  </a:lnTo>
                  <a:lnTo>
                    <a:pt x="15344" y="5188"/>
                  </a:lnTo>
                  <a:lnTo>
                    <a:pt x="15198" y="4847"/>
                  </a:lnTo>
                  <a:lnTo>
                    <a:pt x="15052" y="4482"/>
                  </a:lnTo>
                  <a:lnTo>
                    <a:pt x="14881" y="4141"/>
                  </a:lnTo>
                  <a:lnTo>
                    <a:pt x="14687" y="3824"/>
                  </a:lnTo>
                  <a:lnTo>
                    <a:pt x="14467" y="3483"/>
                  </a:lnTo>
                  <a:lnTo>
                    <a:pt x="14248" y="3191"/>
                  </a:lnTo>
                  <a:lnTo>
                    <a:pt x="14029" y="2874"/>
                  </a:lnTo>
                  <a:lnTo>
                    <a:pt x="13761" y="2607"/>
                  </a:lnTo>
                  <a:lnTo>
                    <a:pt x="13518" y="2314"/>
                  </a:lnTo>
                  <a:lnTo>
                    <a:pt x="13225" y="2071"/>
                  </a:lnTo>
                  <a:lnTo>
                    <a:pt x="12957" y="1803"/>
                  </a:lnTo>
                  <a:lnTo>
                    <a:pt x="12641" y="1584"/>
                  </a:lnTo>
                  <a:lnTo>
                    <a:pt x="12349" y="1364"/>
                  </a:lnTo>
                  <a:lnTo>
                    <a:pt x="12008" y="1145"/>
                  </a:lnTo>
                  <a:lnTo>
                    <a:pt x="11691" y="950"/>
                  </a:lnTo>
                  <a:lnTo>
                    <a:pt x="11350" y="780"/>
                  </a:lnTo>
                  <a:lnTo>
                    <a:pt x="10985" y="634"/>
                  </a:lnTo>
                  <a:lnTo>
                    <a:pt x="10644" y="488"/>
                  </a:lnTo>
                  <a:lnTo>
                    <a:pt x="10278" y="366"/>
                  </a:lnTo>
                  <a:lnTo>
                    <a:pt x="9889" y="244"/>
                  </a:lnTo>
                  <a:lnTo>
                    <a:pt x="9499" y="171"/>
                  </a:lnTo>
                  <a:lnTo>
                    <a:pt x="9109" y="98"/>
                  </a:lnTo>
                  <a:lnTo>
                    <a:pt x="8720" y="49"/>
                  </a:lnTo>
                  <a:lnTo>
                    <a:pt x="8330" y="25"/>
                  </a:lnTo>
                  <a:lnTo>
                    <a:pt x="7916" y="1"/>
                  </a:lnTo>
                  <a:lnTo>
                    <a:pt x="7916" y="1"/>
                  </a:lnTo>
                  <a:close/>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74" name="Shape 853">
              <a:extLst>
                <a:ext uri="{FF2B5EF4-FFF2-40B4-BE49-F238E27FC236}">
                  <a16:creationId xmlns="" xmlns:a16="http://schemas.microsoft.com/office/drawing/2014/main" id="{48C6096A-F6BD-4608-B2FE-9078BF9F0883}"/>
                </a:ext>
              </a:extLst>
            </p:cNvPr>
            <p:cNvSpPr/>
            <p:nvPr/>
          </p:nvSpPr>
          <p:spPr>
            <a:xfrm>
              <a:off x="6673500" y="333700"/>
              <a:ext cx="347100" cy="347100"/>
            </a:xfrm>
            <a:custGeom>
              <a:avLst/>
              <a:gdLst/>
              <a:ahLst/>
              <a:cxnLst/>
              <a:rect l="0" t="0" r="0" b="0"/>
              <a:pathLst>
                <a:path w="13884" h="13884" fill="none" extrusionOk="0">
                  <a:moveTo>
                    <a:pt x="6942" y="13883"/>
                  </a:moveTo>
                  <a:lnTo>
                    <a:pt x="6942" y="13883"/>
                  </a:lnTo>
                  <a:lnTo>
                    <a:pt x="6577" y="13883"/>
                  </a:lnTo>
                  <a:lnTo>
                    <a:pt x="6236" y="13834"/>
                  </a:lnTo>
                  <a:lnTo>
                    <a:pt x="5895" y="13810"/>
                  </a:lnTo>
                  <a:lnTo>
                    <a:pt x="5554" y="13737"/>
                  </a:lnTo>
                  <a:lnTo>
                    <a:pt x="5213" y="13664"/>
                  </a:lnTo>
                  <a:lnTo>
                    <a:pt x="4872" y="13566"/>
                  </a:lnTo>
                  <a:lnTo>
                    <a:pt x="4555" y="13469"/>
                  </a:lnTo>
                  <a:lnTo>
                    <a:pt x="4239" y="13323"/>
                  </a:lnTo>
                  <a:lnTo>
                    <a:pt x="3946" y="13201"/>
                  </a:lnTo>
                  <a:lnTo>
                    <a:pt x="3630" y="13031"/>
                  </a:lnTo>
                  <a:lnTo>
                    <a:pt x="3337" y="12884"/>
                  </a:lnTo>
                  <a:lnTo>
                    <a:pt x="3069" y="12690"/>
                  </a:lnTo>
                  <a:lnTo>
                    <a:pt x="2802" y="12495"/>
                  </a:lnTo>
                  <a:lnTo>
                    <a:pt x="2534" y="12300"/>
                  </a:lnTo>
                  <a:lnTo>
                    <a:pt x="2290" y="12081"/>
                  </a:lnTo>
                  <a:lnTo>
                    <a:pt x="2047" y="11837"/>
                  </a:lnTo>
                  <a:lnTo>
                    <a:pt x="1803" y="11594"/>
                  </a:lnTo>
                  <a:lnTo>
                    <a:pt x="1584" y="11350"/>
                  </a:lnTo>
                  <a:lnTo>
                    <a:pt x="1389" y="11082"/>
                  </a:lnTo>
                  <a:lnTo>
                    <a:pt x="1194" y="10814"/>
                  </a:lnTo>
                  <a:lnTo>
                    <a:pt x="999" y="10546"/>
                  </a:lnTo>
                  <a:lnTo>
                    <a:pt x="853" y="10254"/>
                  </a:lnTo>
                  <a:lnTo>
                    <a:pt x="683" y="9938"/>
                  </a:lnTo>
                  <a:lnTo>
                    <a:pt x="561" y="9645"/>
                  </a:lnTo>
                  <a:lnTo>
                    <a:pt x="415" y="9329"/>
                  </a:lnTo>
                  <a:lnTo>
                    <a:pt x="317" y="9012"/>
                  </a:lnTo>
                  <a:lnTo>
                    <a:pt x="220" y="8671"/>
                  </a:lnTo>
                  <a:lnTo>
                    <a:pt x="147" y="8330"/>
                  </a:lnTo>
                  <a:lnTo>
                    <a:pt x="74" y="7989"/>
                  </a:lnTo>
                  <a:lnTo>
                    <a:pt x="49" y="7648"/>
                  </a:lnTo>
                  <a:lnTo>
                    <a:pt x="1" y="7307"/>
                  </a:lnTo>
                  <a:lnTo>
                    <a:pt x="1" y="6942"/>
                  </a:lnTo>
                  <a:lnTo>
                    <a:pt x="1" y="6942"/>
                  </a:lnTo>
                  <a:lnTo>
                    <a:pt x="1" y="6577"/>
                  </a:lnTo>
                  <a:lnTo>
                    <a:pt x="49" y="6236"/>
                  </a:lnTo>
                  <a:lnTo>
                    <a:pt x="74" y="5895"/>
                  </a:lnTo>
                  <a:lnTo>
                    <a:pt x="147" y="5554"/>
                  </a:lnTo>
                  <a:lnTo>
                    <a:pt x="220" y="5213"/>
                  </a:lnTo>
                  <a:lnTo>
                    <a:pt x="317" y="4872"/>
                  </a:lnTo>
                  <a:lnTo>
                    <a:pt x="415" y="4555"/>
                  </a:lnTo>
                  <a:lnTo>
                    <a:pt x="561" y="4238"/>
                  </a:lnTo>
                  <a:lnTo>
                    <a:pt x="683" y="3946"/>
                  </a:lnTo>
                  <a:lnTo>
                    <a:pt x="853" y="3630"/>
                  </a:lnTo>
                  <a:lnTo>
                    <a:pt x="999" y="3337"/>
                  </a:lnTo>
                  <a:lnTo>
                    <a:pt x="1194" y="3069"/>
                  </a:lnTo>
                  <a:lnTo>
                    <a:pt x="1389" y="2802"/>
                  </a:lnTo>
                  <a:lnTo>
                    <a:pt x="1584" y="2534"/>
                  </a:lnTo>
                  <a:lnTo>
                    <a:pt x="1803" y="2290"/>
                  </a:lnTo>
                  <a:lnTo>
                    <a:pt x="2047" y="2047"/>
                  </a:lnTo>
                  <a:lnTo>
                    <a:pt x="2290" y="1803"/>
                  </a:lnTo>
                  <a:lnTo>
                    <a:pt x="2534" y="1584"/>
                  </a:lnTo>
                  <a:lnTo>
                    <a:pt x="2802" y="1389"/>
                  </a:lnTo>
                  <a:lnTo>
                    <a:pt x="3069" y="1194"/>
                  </a:lnTo>
                  <a:lnTo>
                    <a:pt x="3337" y="999"/>
                  </a:lnTo>
                  <a:lnTo>
                    <a:pt x="3630" y="853"/>
                  </a:lnTo>
                  <a:lnTo>
                    <a:pt x="3946" y="683"/>
                  </a:lnTo>
                  <a:lnTo>
                    <a:pt x="4239" y="561"/>
                  </a:lnTo>
                  <a:lnTo>
                    <a:pt x="4555" y="415"/>
                  </a:lnTo>
                  <a:lnTo>
                    <a:pt x="4872" y="317"/>
                  </a:lnTo>
                  <a:lnTo>
                    <a:pt x="5213" y="220"/>
                  </a:lnTo>
                  <a:lnTo>
                    <a:pt x="5554" y="147"/>
                  </a:lnTo>
                  <a:lnTo>
                    <a:pt x="5895" y="74"/>
                  </a:lnTo>
                  <a:lnTo>
                    <a:pt x="6236" y="49"/>
                  </a:lnTo>
                  <a:lnTo>
                    <a:pt x="6577" y="1"/>
                  </a:lnTo>
                  <a:lnTo>
                    <a:pt x="6942" y="1"/>
                  </a:lnTo>
                  <a:lnTo>
                    <a:pt x="6942" y="1"/>
                  </a:lnTo>
                  <a:lnTo>
                    <a:pt x="7307" y="1"/>
                  </a:lnTo>
                  <a:lnTo>
                    <a:pt x="7648" y="49"/>
                  </a:lnTo>
                  <a:lnTo>
                    <a:pt x="7989" y="74"/>
                  </a:lnTo>
                  <a:lnTo>
                    <a:pt x="8330" y="147"/>
                  </a:lnTo>
                  <a:lnTo>
                    <a:pt x="8671" y="220"/>
                  </a:lnTo>
                  <a:lnTo>
                    <a:pt x="9012" y="317"/>
                  </a:lnTo>
                  <a:lnTo>
                    <a:pt x="9329" y="415"/>
                  </a:lnTo>
                  <a:lnTo>
                    <a:pt x="9645" y="561"/>
                  </a:lnTo>
                  <a:lnTo>
                    <a:pt x="9938" y="683"/>
                  </a:lnTo>
                  <a:lnTo>
                    <a:pt x="10254" y="853"/>
                  </a:lnTo>
                  <a:lnTo>
                    <a:pt x="10546" y="999"/>
                  </a:lnTo>
                  <a:lnTo>
                    <a:pt x="10814" y="1194"/>
                  </a:lnTo>
                  <a:lnTo>
                    <a:pt x="11082" y="1389"/>
                  </a:lnTo>
                  <a:lnTo>
                    <a:pt x="11350" y="1584"/>
                  </a:lnTo>
                  <a:lnTo>
                    <a:pt x="11594" y="1803"/>
                  </a:lnTo>
                  <a:lnTo>
                    <a:pt x="11837" y="2047"/>
                  </a:lnTo>
                  <a:lnTo>
                    <a:pt x="12081" y="2290"/>
                  </a:lnTo>
                  <a:lnTo>
                    <a:pt x="12300" y="2534"/>
                  </a:lnTo>
                  <a:lnTo>
                    <a:pt x="12495" y="2802"/>
                  </a:lnTo>
                  <a:lnTo>
                    <a:pt x="12690" y="3069"/>
                  </a:lnTo>
                  <a:lnTo>
                    <a:pt x="12885" y="3337"/>
                  </a:lnTo>
                  <a:lnTo>
                    <a:pt x="13031" y="3630"/>
                  </a:lnTo>
                  <a:lnTo>
                    <a:pt x="13201" y="3946"/>
                  </a:lnTo>
                  <a:lnTo>
                    <a:pt x="13323" y="4238"/>
                  </a:lnTo>
                  <a:lnTo>
                    <a:pt x="13469" y="4555"/>
                  </a:lnTo>
                  <a:lnTo>
                    <a:pt x="13566" y="4872"/>
                  </a:lnTo>
                  <a:lnTo>
                    <a:pt x="13664" y="5213"/>
                  </a:lnTo>
                  <a:lnTo>
                    <a:pt x="13737" y="5554"/>
                  </a:lnTo>
                  <a:lnTo>
                    <a:pt x="13810" y="5895"/>
                  </a:lnTo>
                  <a:lnTo>
                    <a:pt x="13834" y="6236"/>
                  </a:lnTo>
                  <a:lnTo>
                    <a:pt x="13883" y="6577"/>
                  </a:lnTo>
                  <a:lnTo>
                    <a:pt x="13883" y="6942"/>
                  </a:lnTo>
                  <a:lnTo>
                    <a:pt x="13883" y="6942"/>
                  </a:lnTo>
                  <a:lnTo>
                    <a:pt x="13883" y="7307"/>
                  </a:lnTo>
                  <a:lnTo>
                    <a:pt x="13834" y="7648"/>
                  </a:lnTo>
                  <a:lnTo>
                    <a:pt x="13810" y="7989"/>
                  </a:lnTo>
                  <a:lnTo>
                    <a:pt x="13737" y="8330"/>
                  </a:lnTo>
                  <a:lnTo>
                    <a:pt x="13664" y="8671"/>
                  </a:lnTo>
                  <a:lnTo>
                    <a:pt x="13566" y="9012"/>
                  </a:lnTo>
                  <a:lnTo>
                    <a:pt x="13469" y="9329"/>
                  </a:lnTo>
                  <a:lnTo>
                    <a:pt x="13323" y="9645"/>
                  </a:lnTo>
                  <a:lnTo>
                    <a:pt x="13201" y="9938"/>
                  </a:lnTo>
                  <a:lnTo>
                    <a:pt x="13031" y="10254"/>
                  </a:lnTo>
                  <a:lnTo>
                    <a:pt x="12885" y="10546"/>
                  </a:lnTo>
                  <a:lnTo>
                    <a:pt x="12690" y="10814"/>
                  </a:lnTo>
                  <a:lnTo>
                    <a:pt x="12495" y="11082"/>
                  </a:lnTo>
                  <a:lnTo>
                    <a:pt x="12300" y="11350"/>
                  </a:lnTo>
                  <a:lnTo>
                    <a:pt x="12081" y="11594"/>
                  </a:lnTo>
                  <a:lnTo>
                    <a:pt x="11837" y="11837"/>
                  </a:lnTo>
                  <a:lnTo>
                    <a:pt x="11594" y="12081"/>
                  </a:lnTo>
                  <a:lnTo>
                    <a:pt x="11350" y="12300"/>
                  </a:lnTo>
                  <a:lnTo>
                    <a:pt x="11082" y="12495"/>
                  </a:lnTo>
                  <a:lnTo>
                    <a:pt x="10814" y="12690"/>
                  </a:lnTo>
                  <a:lnTo>
                    <a:pt x="10546" y="12884"/>
                  </a:lnTo>
                  <a:lnTo>
                    <a:pt x="10254" y="13031"/>
                  </a:lnTo>
                  <a:lnTo>
                    <a:pt x="9938" y="13201"/>
                  </a:lnTo>
                  <a:lnTo>
                    <a:pt x="9645" y="13323"/>
                  </a:lnTo>
                  <a:lnTo>
                    <a:pt x="9329" y="13469"/>
                  </a:lnTo>
                  <a:lnTo>
                    <a:pt x="9012" y="13566"/>
                  </a:lnTo>
                  <a:lnTo>
                    <a:pt x="8671" y="13664"/>
                  </a:lnTo>
                  <a:lnTo>
                    <a:pt x="8330" y="13737"/>
                  </a:lnTo>
                  <a:lnTo>
                    <a:pt x="7989" y="13810"/>
                  </a:lnTo>
                  <a:lnTo>
                    <a:pt x="7648" y="13834"/>
                  </a:lnTo>
                  <a:lnTo>
                    <a:pt x="7307" y="13883"/>
                  </a:lnTo>
                  <a:lnTo>
                    <a:pt x="6942" y="13883"/>
                  </a:lnTo>
                  <a:lnTo>
                    <a:pt x="6942" y="13883"/>
                  </a:lnTo>
                  <a:close/>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75" name="Shape 854">
              <a:extLst>
                <a:ext uri="{FF2B5EF4-FFF2-40B4-BE49-F238E27FC236}">
                  <a16:creationId xmlns="" xmlns:a16="http://schemas.microsoft.com/office/drawing/2014/main" id="{F8A40F1B-E2A2-4F36-BED0-1708249FFA67}"/>
                </a:ext>
              </a:extLst>
            </p:cNvPr>
            <p:cNvSpPr/>
            <p:nvPr/>
          </p:nvSpPr>
          <p:spPr>
            <a:xfrm>
              <a:off x="6848850" y="397625"/>
              <a:ext cx="54825" cy="169300"/>
            </a:xfrm>
            <a:custGeom>
              <a:avLst/>
              <a:gdLst/>
              <a:ahLst/>
              <a:cxnLst/>
              <a:rect l="0" t="0" r="0" b="0"/>
              <a:pathLst>
                <a:path w="2193" h="6772" fill="none" extrusionOk="0">
                  <a:moveTo>
                    <a:pt x="1" y="1"/>
                  </a:moveTo>
                  <a:lnTo>
                    <a:pt x="1" y="4580"/>
                  </a:lnTo>
                  <a:lnTo>
                    <a:pt x="2193" y="6772"/>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76" name="Shape 855">
              <a:extLst>
                <a:ext uri="{FF2B5EF4-FFF2-40B4-BE49-F238E27FC236}">
                  <a16:creationId xmlns="" xmlns:a16="http://schemas.microsoft.com/office/drawing/2014/main" id="{EB687C49-4766-495E-A6E9-88AD68D70608}"/>
                </a:ext>
              </a:extLst>
            </p:cNvPr>
            <p:cNvSpPr/>
            <p:nvPr/>
          </p:nvSpPr>
          <p:spPr>
            <a:xfrm>
              <a:off x="6847025" y="333700"/>
              <a:ext cx="25" cy="29250"/>
            </a:xfrm>
            <a:custGeom>
              <a:avLst/>
              <a:gdLst/>
              <a:ahLst/>
              <a:cxnLst/>
              <a:rect l="0" t="0" r="0" b="0"/>
              <a:pathLst>
                <a:path w="1" h="1170" fill="none" extrusionOk="0">
                  <a:moveTo>
                    <a:pt x="1" y="1170"/>
                  </a:moveTo>
                  <a:lnTo>
                    <a:pt x="1" y="1"/>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77" name="Shape 856">
              <a:extLst>
                <a:ext uri="{FF2B5EF4-FFF2-40B4-BE49-F238E27FC236}">
                  <a16:creationId xmlns="" xmlns:a16="http://schemas.microsoft.com/office/drawing/2014/main" id="{ABBCFF4F-BDC1-4DEC-A2A2-0922FAC8E3DF}"/>
                </a:ext>
              </a:extLst>
            </p:cNvPr>
            <p:cNvSpPr/>
            <p:nvPr/>
          </p:nvSpPr>
          <p:spPr>
            <a:xfrm>
              <a:off x="6760575" y="356850"/>
              <a:ext cx="25" cy="25"/>
            </a:xfrm>
            <a:custGeom>
              <a:avLst/>
              <a:gdLst/>
              <a:ahLst/>
              <a:cxnLst/>
              <a:rect l="0" t="0" r="0" b="0"/>
              <a:pathLst>
                <a:path w="1" h="1" fill="none" extrusionOk="0">
                  <a:moveTo>
                    <a:pt x="1" y="0"/>
                  </a:moveTo>
                  <a:lnTo>
                    <a:pt x="1" y="0"/>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78" name="Shape 857">
              <a:extLst>
                <a:ext uri="{FF2B5EF4-FFF2-40B4-BE49-F238E27FC236}">
                  <a16:creationId xmlns="" xmlns:a16="http://schemas.microsoft.com/office/drawing/2014/main" id="{D19568E2-824D-4D35-B32E-6425DEF39880}"/>
                </a:ext>
              </a:extLst>
            </p:cNvPr>
            <p:cNvSpPr/>
            <p:nvPr/>
          </p:nvSpPr>
          <p:spPr>
            <a:xfrm>
              <a:off x="6760575" y="356850"/>
              <a:ext cx="14025" cy="24975"/>
            </a:xfrm>
            <a:custGeom>
              <a:avLst/>
              <a:gdLst/>
              <a:ahLst/>
              <a:cxnLst/>
              <a:rect l="0" t="0" r="0" b="0"/>
              <a:pathLst>
                <a:path w="561" h="999" fill="none" extrusionOk="0">
                  <a:moveTo>
                    <a:pt x="1" y="0"/>
                  </a:moveTo>
                  <a:lnTo>
                    <a:pt x="561" y="999"/>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79" name="Shape 858">
              <a:extLst>
                <a:ext uri="{FF2B5EF4-FFF2-40B4-BE49-F238E27FC236}">
                  <a16:creationId xmlns="" xmlns:a16="http://schemas.microsoft.com/office/drawing/2014/main" id="{862AC30E-7F0B-45C1-8B9A-61BA66ACDA56}"/>
                </a:ext>
              </a:extLst>
            </p:cNvPr>
            <p:cNvSpPr/>
            <p:nvPr/>
          </p:nvSpPr>
          <p:spPr>
            <a:xfrm>
              <a:off x="6696650" y="420775"/>
              <a:ext cx="25" cy="25"/>
            </a:xfrm>
            <a:custGeom>
              <a:avLst/>
              <a:gdLst/>
              <a:ahLst/>
              <a:cxnLst/>
              <a:rect l="0" t="0" r="0" b="0"/>
              <a:pathLst>
                <a:path w="1" h="1" fill="none" extrusionOk="0">
                  <a:moveTo>
                    <a:pt x="0" y="0"/>
                  </a:moveTo>
                  <a:lnTo>
                    <a:pt x="0" y="0"/>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80" name="Shape 859">
              <a:extLst>
                <a:ext uri="{FF2B5EF4-FFF2-40B4-BE49-F238E27FC236}">
                  <a16:creationId xmlns="" xmlns:a16="http://schemas.microsoft.com/office/drawing/2014/main" id="{F1DF5F39-C78A-47BF-A00D-ABC4A994A307}"/>
                </a:ext>
              </a:extLst>
            </p:cNvPr>
            <p:cNvSpPr/>
            <p:nvPr/>
          </p:nvSpPr>
          <p:spPr>
            <a:xfrm>
              <a:off x="6696650" y="420775"/>
              <a:ext cx="24975" cy="14025"/>
            </a:xfrm>
            <a:custGeom>
              <a:avLst/>
              <a:gdLst/>
              <a:ahLst/>
              <a:cxnLst/>
              <a:rect l="0" t="0" r="0" b="0"/>
              <a:pathLst>
                <a:path w="999" h="561" fill="none" extrusionOk="0">
                  <a:moveTo>
                    <a:pt x="0" y="0"/>
                  </a:moveTo>
                  <a:lnTo>
                    <a:pt x="999" y="561"/>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81" name="Shape 860">
              <a:extLst>
                <a:ext uri="{FF2B5EF4-FFF2-40B4-BE49-F238E27FC236}">
                  <a16:creationId xmlns="" xmlns:a16="http://schemas.microsoft.com/office/drawing/2014/main" id="{6B9DAA1B-E1E9-4FE7-83C2-D7C41ADD7D31}"/>
                </a:ext>
              </a:extLst>
            </p:cNvPr>
            <p:cNvSpPr/>
            <p:nvPr/>
          </p:nvSpPr>
          <p:spPr>
            <a:xfrm>
              <a:off x="6673500" y="507225"/>
              <a:ext cx="29250" cy="25"/>
            </a:xfrm>
            <a:custGeom>
              <a:avLst/>
              <a:gdLst/>
              <a:ahLst/>
              <a:cxnLst/>
              <a:rect l="0" t="0" r="0" b="0"/>
              <a:pathLst>
                <a:path w="1170" h="1" fill="none" extrusionOk="0">
                  <a:moveTo>
                    <a:pt x="1" y="1"/>
                  </a:moveTo>
                  <a:lnTo>
                    <a:pt x="1170" y="1"/>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82" name="Shape 861">
              <a:extLst>
                <a:ext uri="{FF2B5EF4-FFF2-40B4-BE49-F238E27FC236}">
                  <a16:creationId xmlns="" xmlns:a16="http://schemas.microsoft.com/office/drawing/2014/main" id="{3C7184C4-079A-4B53-9B44-2FDCAB97F500}"/>
                </a:ext>
              </a:extLst>
            </p:cNvPr>
            <p:cNvSpPr/>
            <p:nvPr/>
          </p:nvSpPr>
          <p:spPr>
            <a:xfrm>
              <a:off x="6696650" y="593700"/>
              <a:ext cx="25" cy="25"/>
            </a:xfrm>
            <a:custGeom>
              <a:avLst/>
              <a:gdLst/>
              <a:ahLst/>
              <a:cxnLst/>
              <a:rect l="0" t="0" r="0" b="0"/>
              <a:pathLst>
                <a:path w="1" h="1" fill="none" extrusionOk="0">
                  <a:moveTo>
                    <a:pt x="0" y="0"/>
                  </a:moveTo>
                  <a:lnTo>
                    <a:pt x="0" y="0"/>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83" name="Shape 862">
              <a:extLst>
                <a:ext uri="{FF2B5EF4-FFF2-40B4-BE49-F238E27FC236}">
                  <a16:creationId xmlns="" xmlns:a16="http://schemas.microsoft.com/office/drawing/2014/main" id="{907D172D-32DF-4EEC-BD7C-01D396E339C1}"/>
                </a:ext>
              </a:extLst>
            </p:cNvPr>
            <p:cNvSpPr/>
            <p:nvPr/>
          </p:nvSpPr>
          <p:spPr>
            <a:xfrm>
              <a:off x="6696650" y="579700"/>
              <a:ext cx="24975" cy="14025"/>
            </a:xfrm>
            <a:custGeom>
              <a:avLst/>
              <a:gdLst/>
              <a:ahLst/>
              <a:cxnLst/>
              <a:rect l="0" t="0" r="0" b="0"/>
              <a:pathLst>
                <a:path w="999" h="561" fill="none" extrusionOk="0">
                  <a:moveTo>
                    <a:pt x="0" y="560"/>
                  </a:moveTo>
                  <a:lnTo>
                    <a:pt x="999" y="0"/>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84" name="Shape 863">
              <a:extLst>
                <a:ext uri="{FF2B5EF4-FFF2-40B4-BE49-F238E27FC236}">
                  <a16:creationId xmlns="" xmlns:a16="http://schemas.microsoft.com/office/drawing/2014/main" id="{BDE29496-958B-4C43-9DE9-1B8A6E6D800C}"/>
                </a:ext>
              </a:extLst>
            </p:cNvPr>
            <p:cNvSpPr/>
            <p:nvPr/>
          </p:nvSpPr>
          <p:spPr>
            <a:xfrm>
              <a:off x="6760575" y="632675"/>
              <a:ext cx="14025" cy="24975"/>
            </a:xfrm>
            <a:custGeom>
              <a:avLst/>
              <a:gdLst/>
              <a:ahLst/>
              <a:cxnLst/>
              <a:rect l="0" t="0" r="0" b="0"/>
              <a:pathLst>
                <a:path w="561" h="999" fill="none" extrusionOk="0">
                  <a:moveTo>
                    <a:pt x="1" y="999"/>
                  </a:moveTo>
                  <a:lnTo>
                    <a:pt x="561" y="0"/>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94" name="Shape 864">
              <a:extLst>
                <a:ext uri="{FF2B5EF4-FFF2-40B4-BE49-F238E27FC236}">
                  <a16:creationId xmlns="" xmlns:a16="http://schemas.microsoft.com/office/drawing/2014/main" id="{F9D9BB12-0A7E-4BDB-BC5E-A672E5AE3FC3}"/>
                </a:ext>
              </a:extLst>
            </p:cNvPr>
            <p:cNvSpPr/>
            <p:nvPr/>
          </p:nvSpPr>
          <p:spPr>
            <a:xfrm>
              <a:off x="6760575" y="657625"/>
              <a:ext cx="25" cy="25"/>
            </a:xfrm>
            <a:custGeom>
              <a:avLst/>
              <a:gdLst/>
              <a:ahLst/>
              <a:cxnLst/>
              <a:rect l="0" t="0" r="0" b="0"/>
              <a:pathLst>
                <a:path w="1" h="1" fill="none" extrusionOk="0">
                  <a:moveTo>
                    <a:pt x="1" y="1"/>
                  </a:moveTo>
                  <a:lnTo>
                    <a:pt x="1" y="1"/>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95" name="Shape 865">
              <a:extLst>
                <a:ext uri="{FF2B5EF4-FFF2-40B4-BE49-F238E27FC236}">
                  <a16:creationId xmlns="" xmlns:a16="http://schemas.microsoft.com/office/drawing/2014/main" id="{85D3B614-08AC-4631-8116-C03A3D7823FC}"/>
                </a:ext>
              </a:extLst>
            </p:cNvPr>
            <p:cNvSpPr/>
            <p:nvPr/>
          </p:nvSpPr>
          <p:spPr>
            <a:xfrm>
              <a:off x="6847025" y="651550"/>
              <a:ext cx="25" cy="29250"/>
            </a:xfrm>
            <a:custGeom>
              <a:avLst/>
              <a:gdLst/>
              <a:ahLst/>
              <a:cxnLst/>
              <a:rect l="0" t="0" r="0" b="0"/>
              <a:pathLst>
                <a:path w="1" h="1170" fill="none" extrusionOk="0">
                  <a:moveTo>
                    <a:pt x="1" y="0"/>
                  </a:moveTo>
                  <a:lnTo>
                    <a:pt x="1" y="1169"/>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96" name="Shape 866">
              <a:extLst>
                <a:ext uri="{FF2B5EF4-FFF2-40B4-BE49-F238E27FC236}">
                  <a16:creationId xmlns="" xmlns:a16="http://schemas.microsoft.com/office/drawing/2014/main" id="{7AD4277C-C5F7-4F36-B66A-D152D43F1AD4}"/>
                </a:ext>
              </a:extLst>
            </p:cNvPr>
            <p:cNvSpPr/>
            <p:nvPr/>
          </p:nvSpPr>
          <p:spPr>
            <a:xfrm>
              <a:off x="6919500" y="632675"/>
              <a:ext cx="14025" cy="24975"/>
            </a:xfrm>
            <a:custGeom>
              <a:avLst/>
              <a:gdLst/>
              <a:ahLst/>
              <a:cxnLst/>
              <a:rect l="0" t="0" r="0" b="0"/>
              <a:pathLst>
                <a:path w="561" h="999" fill="none" extrusionOk="0">
                  <a:moveTo>
                    <a:pt x="560" y="999"/>
                  </a:moveTo>
                  <a:lnTo>
                    <a:pt x="0" y="0"/>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97" name="Shape 867">
              <a:extLst>
                <a:ext uri="{FF2B5EF4-FFF2-40B4-BE49-F238E27FC236}">
                  <a16:creationId xmlns="" xmlns:a16="http://schemas.microsoft.com/office/drawing/2014/main" id="{8C19E91C-B14C-4F70-95DA-44C32B314D05}"/>
                </a:ext>
              </a:extLst>
            </p:cNvPr>
            <p:cNvSpPr/>
            <p:nvPr/>
          </p:nvSpPr>
          <p:spPr>
            <a:xfrm>
              <a:off x="6933500" y="657625"/>
              <a:ext cx="25" cy="25"/>
            </a:xfrm>
            <a:custGeom>
              <a:avLst/>
              <a:gdLst/>
              <a:ahLst/>
              <a:cxnLst/>
              <a:rect l="0" t="0" r="0" b="0"/>
              <a:pathLst>
                <a:path w="1" h="1" fill="none" extrusionOk="0">
                  <a:moveTo>
                    <a:pt x="0" y="1"/>
                  </a:moveTo>
                  <a:lnTo>
                    <a:pt x="0" y="1"/>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98" name="Shape 868">
              <a:extLst>
                <a:ext uri="{FF2B5EF4-FFF2-40B4-BE49-F238E27FC236}">
                  <a16:creationId xmlns="" xmlns:a16="http://schemas.microsoft.com/office/drawing/2014/main" id="{606D9593-4554-40BC-9D2E-757AD28284A6}"/>
                </a:ext>
              </a:extLst>
            </p:cNvPr>
            <p:cNvSpPr/>
            <p:nvPr/>
          </p:nvSpPr>
          <p:spPr>
            <a:xfrm>
              <a:off x="6972475" y="579700"/>
              <a:ext cx="24975" cy="14025"/>
            </a:xfrm>
            <a:custGeom>
              <a:avLst/>
              <a:gdLst/>
              <a:ahLst/>
              <a:cxnLst/>
              <a:rect l="0" t="0" r="0" b="0"/>
              <a:pathLst>
                <a:path w="999" h="561" fill="none" extrusionOk="0">
                  <a:moveTo>
                    <a:pt x="999" y="560"/>
                  </a:moveTo>
                  <a:lnTo>
                    <a:pt x="0" y="0"/>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99" name="Shape 869">
              <a:extLst>
                <a:ext uri="{FF2B5EF4-FFF2-40B4-BE49-F238E27FC236}">
                  <a16:creationId xmlns="" xmlns:a16="http://schemas.microsoft.com/office/drawing/2014/main" id="{7790E55B-6DBC-4A43-85C9-06ED7867876C}"/>
                </a:ext>
              </a:extLst>
            </p:cNvPr>
            <p:cNvSpPr/>
            <p:nvPr/>
          </p:nvSpPr>
          <p:spPr>
            <a:xfrm>
              <a:off x="6997425" y="593700"/>
              <a:ext cx="25" cy="25"/>
            </a:xfrm>
            <a:custGeom>
              <a:avLst/>
              <a:gdLst/>
              <a:ahLst/>
              <a:cxnLst/>
              <a:rect l="0" t="0" r="0" b="0"/>
              <a:pathLst>
                <a:path w="1" h="1" fill="none" extrusionOk="0">
                  <a:moveTo>
                    <a:pt x="1" y="0"/>
                  </a:moveTo>
                  <a:lnTo>
                    <a:pt x="1" y="0"/>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00" name="Shape 870">
              <a:extLst>
                <a:ext uri="{FF2B5EF4-FFF2-40B4-BE49-F238E27FC236}">
                  <a16:creationId xmlns="" xmlns:a16="http://schemas.microsoft.com/office/drawing/2014/main" id="{8464B5F5-5332-4C80-9F5D-CD1F00E7DA7A}"/>
                </a:ext>
              </a:extLst>
            </p:cNvPr>
            <p:cNvSpPr/>
            <p:nvPr/>
          </p:nvSpPr>
          <p:spPr>
            <a:xfrm>
              <a:off x="6991350" y="507225"/>
              <a:ext cx="29250" cy="25"/>
            </a:xfrm>
            <a:custGeom>
              <a:avLst/>
              <a:gdLst/>
              <a:ahLst/>
              <a:cxnLst/>
              <a:rect l="0" t="0" r="0" b="0"/>
              <a:pathLst>
                <a:path w="1170" h="1" fill="none" extrusionOk="0">
                  <a:moveTo>
                    <a:pt x="1169" y="1"/>
                  </a:moveTo>
                  <a:lnTo>
                    <a:pt x="0" y="1"/>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01" name="Shape 871">
              <a:extLst>
                <a:ext uri="{FF2B5EF4-FFF2-40B4-BE49-F238E27FC236}">
                  <a16:creationId xmlns="" xmlns:a16="http://schemas.microsoft.com/office/drawing/2014/main" id="{886D231C-8A06-4124-B8B3-C12A080917CE}"/>
                </a:ext>
              </a:extLst>
            </p:cNvPr>
            <p:cNvSpPr/>
            <p:nvPr/>
          </p:nvSpPr>
          <p:spPr>
            <a:xfrm>
              <a:off x="6972475" y="420775"/>
              <a:ext cx="24975" cy="14025"/>
            </a:xfrm>
            <a:custGeom>
              <a:avLst/>
              <a:gdLst/>
              <a:ahLst/>
              <a:cxnLst/>
              <a:rect l="0" t="0" r="0" b="0"/>
              <a:pathLst>
                <a:path w="999" h="561" fill="none" extrusionOk="0">
                  <a:moveTo>
                    <a:pt x="0" y="561"/>
                  </a:moveTo>
                  <a:lnTo>
                    <a:pt x="999" y="0"/>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02" name="Shape 872">
              <a:extLst>
                <a:ext uri="{FF2B5EF4-FFF2-40B4-BE49-F238E27FC236}">
                  <a16:creationId xmlns="" xmlns:a16="http://schemas.microsoft.com/office/drawing/2014/main" id="{8206EC53-AE62-49C8-BC50-AC696CCCCC73}"/>
                </a:ext>
              </a:extLst>
            </p:cNvPr>
            <p:cNvSpPr/>
            <p:nvPr/>
          </p:nvSpPr>
          <p:spPr>
            <a:xfrm>
              <a:off x="6997425" y="420775"/>
              <a:ext cx="25" cy="25"/>
            </a:xfrm>
            <a:custGeom>
              <a:avLst/>
              <a:gdLst/>
              <a:ahLst/>
              <a:cxnLst/>
              <a:rect l="0" t="0" r="0" b="0"/>
              <a:pathLst>
                <a:path w="1" h="1" fill="none" extrusionOk="0">
                  <a:moveTo>
                    <a:pt x="1" y="0"/>
                  </a:moveTo>
                  <a:lnTo>
                    <a:pt x="1" y="0"/>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03" name="Shape 873">
              <a:extLst>
                <a:ext uri="{FF2B5EF4-FFF2-40B4-BE49-F238E27FC236}">
                  <a16:creationId xmlns="" xmlns:a16="http://schemas.microsoft.com/office/drawing/2014/main" id="{43FE69B3-2B01-4185-A9DC-6684A4C94BBA}"/>
                </a:ext>
              </a:extLst>
            </p:cNvPr>
            <p:cNvSpPr/>
            <p:nvPr/>
          </p:nvSpPr>
          <p:spPr>
            <a:xfrm>
              <a:off x="6919500" y="356850"/>
              <a:ext cx="14025" cy="24975"/>
            </a:xfrm>
            <a:custGeom>
              <a:avLst/>
              <a:gdLst/>
              <a:ahLst/>
              <a:cxnLst/>
              <a:rect l="0" t="0" r="0" b="0"/>
              <a:pathLst>
                <a:path w="561" h="999" fill="none" extrusionOk="0">
                  <a:moveTo>
                    <a:pt x="560" y="0"/>
                  </a:moveTo>
                  <a:lnTo>
                    <a:pt x="0" y="999"/>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04" name="Shape 874">
              <a:extLst>
                <a:ext uri="{FF2B5EF4-FFF2-40B4-BE49-F238E27FC236}">
                  <a16:creationId xmlns="" xmlns:a16="http://schemas.microsoft.com/office/drawing/2014/main" id="{BC7AD370-DC68-4382-A2E0-9486F10D89AB}"/>
                </a:ext>
              </a:extLst>
            </p:cNvPr>
            <p:cNvSpPr/>
            <p:nvPr/>
          </p:nvSpPr>
          <p:spPr>
            <a:xfrm>
              <a:off x="6933500" y="356850"/>
              <a:ext cx="25" cy="25"/>
            </a:xfrm>
            <a:custGeom>
              <a:avLst/>
              <a:gdLst/>
              <a:ahLst/>
              <a:cxnLst/>
              <a:rect l="0" t="0" r="0" b="0"/>
              <a:pathLst>
                <a:path w="1" h="1" fill="none" extrusionOk="0">
                  <a:moveTo>
                    <a:pt x="0" y="0"/>
                  </a:moveTo>
                  <a:lnTo>
                    <a:pt x="0" y="0"/>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grpSp>
      <p:sp>
        <p:nvSpPr>
          <p:cNvPr id="105" name="مستطيل مستدير الزوايا 104">
            <a:hlinkClick r:id="rId2" action="ppaction://hlinksldjump"/>
          </p:cNvPr>
          <p:cNvSpPr/>
          <p:nvPr/>
        </p:nvSpPr>
        <p:spPr>
          <a:xfrm>
            <a:off x="9783183" y="1358376"/>
            <a:ext cx="2682240" cy="591449"/>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a:solidFill>
                  <a:srgbClr val="3F5378"/>
                </a:solidFill>
                <a:latin typeface="Arial Black" panose="020B0A04020102020204" pitchFamily="34" charset="0"/>
              </a:rPr>
              <a:t>Engaging Starters</a:t>
            </a:r>
            <a:endParaRPr lang="ar-BH" dirty="0">
              <a:solidFill>
                <a:srgbClr val="3F5378"/>
              </a:solidFill>
              <a:latin typeface="Arial Black" panose="020B0A04020102020204" pitchFamily="34" charset="0"/>
            </a:endParaRPr>
          </a:p>
        </p:txBody>
      </p:sp>
      <p:sp>
        <p:nvSpPr>
          <p:cNvPr id="106" name="مستطيل مستدير الزوايا 105">
            <a:hlinkClick r:id="rId3" action="ppaction://hlinksldjump"/>
          </p:cNvPr>
          <p:cNvSpPr/>
          <p:nvPr/>
        </p:nvSpPr>
        <p:spPr>
          <a:xfrm>
            <a:off x="9783183" y="2077083"/>
            <a:ext cx="2682240" cy="591449"/>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a:solidFill>
                  <a:srgbClr val="3F5378"/>
                </a:solidFill>
                <a:latin typeface="Arial Black" panose="020B0A04020102020204" pitchFamily="34" charset="0"/>
              </a:rPr>
              <a:t> The First Goal</a:t>
            </a:r>
            <a:endParaRPr lang="ar-BH" dirty="0">
              <a:solidFill>
                <a:srgbClr val="3F5378"/>
              </a:solidFill>
              <a:latin typeface="Arial Black" panose="020B0A04020102020204" pitchFamily="34" charset="0"/>
            </a:endParaRPr>
          </a:p>
        </p:txBody>
      </p:sp>
      <p:sp>
        <p:nvSpPr>
          <p:cNvPr id="107" name="مستطيل مستدير الزوايا 106">
            <a:hlinkClick r:id="rId4" action="ppaction://hlinksldjump"/>
          </p:cNvPr>
          <p:cNvSpPr/>
          <p:nvPr/>
        </p:nvSpPr>
        <p:spPr>
          <a:xfrm>
            <a:off x="9783183" y="2795790"/>
            <a:ext cx="2682240" cy="591449"/>
          </a:xfrm>
          <a:prstGeom prst="roundRect">
            <a:avLst>
              <a:gd name="adj" fmla="val 10356"/>
            </a:avLst>
          </a:prstGeom>
          <a:solidFill>
            <a:srgbClr val="FF5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a:solidFill>
                  <a:srgbClr val="3F5378"/>
                </a:solidFill>
                <a:latin typeface="Arial Black" panose="020B0A04020102020204" pitchFamily="34" charset="0"/>
              </a:rPr>
              <a:t> The Second Goal</a:t>
            </a:r>
            <a:endParaRPr lang="ar-BH" dirty="0">
              <a:solidFill>
                <a:srgbClr val="3F5378"/>
              </a:solidFill>
              <a:latin typeface="Arial Black" panose="020B0A04020102020204" pitchFamily="34" charset="0"/>
            </a:endParaRPr>
          </a:p>
        </p:txBody>
      </p:sp>
      <p:sp>
        <p:nvSpPr>
          <p:cNvPr id="108" name="مستطيل مستدير الزوايا 107">
            <a:hlinkClick r:id="rId5" action="ppaction://hlinksldjump"/>
          </p:cNvPr>
          <p:cNvSpPr/>
          <p:nvPr/>
        </p:nvSpPr>
        <p:spPr>
          <a:xfrm>
            <a:off x="9783183" y="3507834"/>
            <a:ext cx="2682240" cy="591449"/>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a:solidFill>
                  <a:srgbClr val="3F5378"/>
                </a:solidFill>
                <a:latin typeface="Arial Black" panose="020B0A04020102020204" pitchFamily="34" charset="0"/>
              </a:rPr>
              <a:t> The Third Goal</a:t>
            </a:r>
            <a:endParaRPr lang="ar-BH" dirty="0">
              <a:solidFill>
                <a:srgbClr val="3F5378"/>
              </a:solidFill>
              <a:latin typeface="Arial Black" panose="020B0A04020102020204" pitchFamily="34" charset="0"/>
            </a:endParaRPr>
          </a:p>
        </p:txBody>
      </p:sp>
      <p:sp>
        <p:nvSpPr>
          <p:cNvPr id="109" name="مستطيل مستدير الزوايا 108">
            <a:hlinkClick r:id="rId6" action="ppaction://hlinksldjump"/>
          </p:cNvPr>
          <p:cNvSpPr/>
          <p:nvPr/>
        </p:nvSpPr>
        <p:spPr>
          <a:xfrm>
            <a:off x="9783183" y="4226541"/>
            <a:ext cx="2682240" cy="591449"/>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smtClean="0">
                <a:solidFill>
                  <a:srgbClr val="3F5378"/>
                </a:solidFill>
                <a:latin typeface="Arial Black" panose="020B0A04020102020204" pitchFamily="34" charset="0"/>
              </a:rPr>
              <a:t>The Fourth Goal</a:t>
            </a:r>
            <a:endParaRPr lang="ar-BH" dirty="0">
              <a:solidFill>
                <a:srgbClr val="3F5378"/>
              </a:solidFill>
              <a:latin typeface="Arial Black" panose="020B0A04020102020204" pitchFamily="34" charset="0"/>
            </a:endParaRPr>
          </a:p>
        </p:txBody>
      </p:sp>
      <p:sp>
        <p:nvSpPr>
          <p:cNvPr id="110" name="مستطيل مستدير الزوايا 109">
            <a:hlinkClick r:id="rId7" action="ppaction://hlinksldjump"/>
          </p:cNvPr>
          <p:cNvSpPr/>
          <p:nvPr/>
        </p:nvSpPr>
        <p:spPr>
          <a:xfrm>
            <a:off x="9783183" y="4945248"/>
            <a:ext cx="2682240" cy="591449"/>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a:solidFill>
                  <a:srgbClr val="3F5378"/>
                </a:solidFill>
                <a:latin typeface="Arial Black" panose="020B0A04020102020204" pitchFamily="34" charset="0"/>
              </a:rPr>
              <a:t> The </a:t>
            </a:r>
            <a:r>
              <a:rPr lang="en-US" dirty="0" smtClean="0">
                <a:solidFill>
                  <a:srgbClr val="3F5378"/>
                </a:solidFill>
                <a:latin typeface="Arial Black" panose="020B0A04020102020204" pitchFamily="34" charset="0"/>
              </a:rPr>
              <a:t>Fifth Goal</a:t>
            </a:r>
            <a:endParaRPr lang="ar-BH" dirty="0">
              <a:solidFill>
                <a:srgbClr val="3F5378"/>
              </a:solidFill>
              <a:latin typeface="Arial Black" panose="020B0A04020102020204" pitchFamily="34" charset="0"/>
            </a:endParaRPr>
          </a:p>
        </p:txBody>
      </p:sp>
      <p:sp>
        <p:nvSpPr>
          <p:cNvPr id="111" name="مستطيل مستدير الزوايا 110">
            <a:hlinkClick r:id="rId8" action="ppaction://hlinksldjump"/>
          </p:cNvPr>
          <p:cNvSpPr/>
          <p:nvPr/>
        </p:nvSpPr>
        <p:spPr>
          <a:xfrm>
            <a:off x="9783183" y="5663955"/>
            <a:ext cx="2682240" cy="591449"/>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a:solidFill>
                  <a:srgbClr val="3F5378"/>
                </a:solidFill>
                <a:latin typeface="Arial Black" panose="020B0A04020102020204" pitchFamily="34" charset="0"/>
              </a:rPr>
              <a:t> Questions</a:t>
            </a:r>
            <a:endParaRPr lang="ar-BH" dirty="0">
              <a:solidFill>
                <a:srgbClr val="3F5378"/>
              </a:solidFill>
              <a:latin typeface="Arial Black" panose="020B0A04020102020204" pitchFamily="34" charset="0"/>
            </a:endParaRPr>
          </a:p>
        </p:txBody>
      </p:sp>
      <p:sp>
        <p:nvSpPr>
          <p:cNvPr id="65" name="Rectangle 9"/>
          <p:cNvSpPr>
            <a:spLocks/>
          </p:cNvSpPr>
          <p:nvPr/>
        </p:nvSpPr>
        <p:spPr>
          <a:xfrm>
            <a:off x="7839636" y="6481116"/>
            <a:ext cx="4297130"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400" dirty="0">
              <a:effectLst/>
              <a:latin typeface="Calibri" panose="020F0502020204030204" pitchFamily="34" charset="0"/>
              <a:ea typeface="Calibri" panose="020F0502020204030204" pitchFamily="34" charset="0"/>
              <a:cs typeface="Arial" panose="020B0604020202020204" pitchFamily="34" charset="0"/>
            </a:endParaRPr>
          </a:p>
        </p:txBody>
      </p:sp>
      <p:cxnSp>
        <p:nvCxnSpPr>
          <p:cNvPr id="66" name="رابط مستقيم 65"/>
          <p:cNvCxnSpPr/>
          <p:nvPr/>
        </p:nvCxnSpPr>
        <p:spPr>
          <a:xfrm>
            <a:off x="107576" y="6494563"/>
            <a:ext cx="119880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pic>
        <p:nvPicPr>
          <p:cNvPr id="67" name="Picture 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510042" y="130013"/>
            <a:ext cx="1646183" cy="1268068"/>
          </a:xfrm>
          <a:prstGeom prst="rect">
            <a:avLst/>
          </a:prstGeom>
        </p:spPr>
      </p:pic>
      <p:sp>
        <p:nvSpPr>
          <p:cNvPr id="68" name="TextBox 12">
            <a:extLst>
              <a:ext uri="{FF2B5EF4-FFF2-40B4-BE49-F238E27FC236}">
                <a16:creationId xmlns="" xmlns:a16="http://schemas.microsoft.com/office/drawing/2014/main" id="{E98CE9C2-6904-49B5-B3CF-B1053D82A6B9}"/>
              </a:ext>
            </a:extLst>
          </p:cNvPr>
          <p:cNvSpPr txBox="1"/>
          <p:nvPr/>
        </p:nvSpPr>
        <p:spPr>
          <a:xfrm>
            <a:off x="-34033" y="6510703"/>
            <a:ext cx="8252942" cy="646331"/>
          </a:xfrm>
          <a:prstGeom prst="rect">
            <a:avLst/>
          </a:prstGeom>
          <a:noFill/>
        </p:spPr>
        <p:txBody>
          <a:bodyPr wrap="square" rtlCol="1">
            <a:spAutoFit/>
          </a:bodyPr>
          <a:lstStyle/>
          <a:p>
            <a:pPr algn="ctr">
              <a:spcBef>
                <a:spcPts val="0"/>
              </a:spcBef>
            </a:pPr>
            <a:r>
              <a:rPr lang="en-US" b="1" dirty="0">
                <a:solidFill>
                  <a:schemeClr val="accent1">
                    <a:lumMod val="50000"/>
                  </a:schemeClr>
                </a:solidFill>
                <a:latin typeface="Sakkal Majalla" panose="02000000000000000000" pitchFamily="2" charset="-78"/>
                <a:cs typeface="Sakkal Majalla" panose="02000000000000000000" pitchFamily="2" charset="-78"/>
              </a:rPr>
              <a:t>Communication Skills</a:t>
            </a:r>
            <a:r>
              <a:rPr lang="en-GB" b="1" dirty="0">
                <a:solidFill>
                  <a:schemeClr val="accent1">
                    <a:lumMod val="50000"/>
                  </a:schemeClr>
                </a:solidFill>
                <a:latin typeface="Sakkal Majalla" panose="02000000000000000000" pitchFamily="2" charset="-78"/>
                <a:cs typeface="Sakkal Majalla" panose="02000000000000000000" pitchFamily="2" charset="-78"/>
              </a:rPr>
              <a:t>     </a:t>
            </a:r>
            <a:r>
              <a:rPr lang="en-GB" b="1" dirty="0" smtClean="0">
                <a:solidFill>
                  <a:schemeClr val="accent1">
                    <a:lumMod val="50000"/>
                  </a:schemeClr>
                </a:solidFill>
                <a:latin typeface="Sakkal Majalla" panose="02000000000000000000" pitchFamily="2" charset="-78"/>
                <a:cs typeface="Sakkal Majalla" panose="02000000000000000000" pitchFamily="2" charset="-78"/>
              </a:rPr>
              <a:t>  </a:t>
            </a:r>
            <a:r>
              <a:rPr lang="ar-SA" b="1" dirty="0">
                <a:solidFill>
                  <a:schemeClr val="accent1">
                    <a:lumMod val="50000"/>
                  </a:schemeClr>
                </a:solidFill>
                <a:latin typeface="Sakkal Majalla" panose="02000000000000000000" pitchFamily="2" charset="-78"/>
                <a:cs typeface="Sakkal Majalla" panose="02000000000000000000" pitchFamily="2" charset="-78"/>
              </a:rPr>
              <a:t>ادر </a:t>
            </a:r>
            <a:r>
              <a:rPr lang="ar-BH" b="1" dirty="0">
                <a:solidFill>
                  <a:schemeClr val="accent1">
                    <a:lumMod val="50000"/>
                  </a:schemeClr>
                </a:solidFill>
                <a:latin typeface="Sakkal Majalla" panose="02000000000000000000" pitchFamily="2" charset="-78"/>
                <a:cs typeface="Sakkal Majalla" panose="02000000000000000000" pitchFamily="2" charset="-78"/>
              </a:rPr>
              <a:t> 213 </a:t>
            </a:r>
            <a:r>
              <a:rPr lang="en-US" b="1" dirty="0" smtClean="0">
                <a:solidFill>
                  <a:schemeClr val="accent1">
                    <a:lumMod val="50000"/>
                  </a:schemeClr>
                </a:solidFill>
                <a:latin typeface="Sakkal Majalla" panose="02000000000000000000" pitchFamily="2" charset="-78"/>
                <a:cs typeface="Sakkal Majalla" panose="02000000000000000000" pitchFamily="2" charset="-78"/>
              </a:rPr>
              <a:t>           Chapter </a:t>
            </a:r>
            <a:r>
              <a:rPr lang="en-US" b="1" dirty="0">
                <a:solidFill>
                  <a:schemeClr val="accent1">
                    <a:lumMod val="50000"/>
                  </a:schemeClr>
                </a:solidFill>
                <a:latin typeface="Sakkal Majalla" panose="02000000000000000000" pitchFamily="2" charset="-78"/>
                <a:cs typeface="Sakkal Majalla" panose="02000000000000000000" pitchFamily="2" charset="-78"/>
              </a:rPr>
              <a:t>2              </a:t>
            </a:r>
            <a:r>
              <a:rPr lang="en-US" b="1" dirty="0" smtClean="0">
                <a:solidFill>
                  <a:schemeClr val="accent1">
                    <a:lumMod val="50000"/>
                  </a:schemeClr>
                </a:solidFill>
                <a:latin typeface="Sakkal Majalla" panose="02000000000000000000" pitchFamily="2" charset="-78"/>
                <a:cs typeface="Sakkal Majalla" panose="02000000000000000000" pitchFamily="2" charset="-78"/>
              </a:rPr>
              <a:t>Lesson 2.3:  </a:t>
            </a:r>
            <a:r>
              <a:rPr lang="en-US" b="1" dirty="0">
                <a:solidFill>
                  <a:schemeClr val="accent1">
                    <a:lumMod val="50000"/>
                  </a:schemeClr>
                </a:solidFill>
                <a:latin typeface="Sakkal Majalla" panose="02000000000000000000" pitchFamily="2" charset="-78"/>
                <a:cs typeface="Sakkal Majalla" panose="02000000000000000000" pitchFamily="2" charset="-78"/>
              </a:rPr>
              <a:t>Other Type of Written </a:t>
            </a:r>
            <a:r>
              <a:rPr lang="en-US" b="1" dirty="0" smtClean="0">
                <a:solidFill>
                  <a:schemeClr val="accent1">
                    <a:lumMod val="50000"/>
                  </a:schemeClr>
                </a:solidFill>
                <a:latin typeface="Sakkal Majalla" panose="02000000000000000000" pitchFamily="2" charset="-78"/>
                <a:cs typeface="Sakkal Majalla" panose="02000000000000000000" pitchFamily="2" charset="-78"/>
              </a:rPr>
              <a:t>Communication</a:t>
            </a:r>
            <a:endParaRPr lang="en-US" b="1" dirty="0">
              <a:solidFill>
                <a:schemeClr val="accent1">
                  <a:lumMod val="50000"/>
                </a:schemeClr>
              </a:solidFill>
              <a:latin typeface="Sakkal Majalla" panose="02000000000000000000" pitchFamily="2" charset="-78"/>
              <a:cs typeface="Sakkal Majalla" panose="02000000000000000000" pitchFamily="2" charset="-78"/>
            </a:endParaRPr>
          </a:p>
          <a:p>
            <a:endParaRPr lang="ar-SA" b="1" dirty="0">
              <a:solidFill>
                <a:schemeClr val="accent1">
                  <a:lumMod val="50000"/>
                </a:schemeClr>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3523808841"/>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heel(1)">
                                      <p:cBhvr>
                                        <p:cTn id="7" dur="1800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مستدير الزوايا 2"/>
          <p:cNvSpPr/>
          <p:nvPr/>
        </p:nvSpPr>
        <p:spPr>
          <a:xfrm>
            <a:off x="146938" y="1445619"/>
            <a:ext cx="9576000" cy="4924701"/>
          </a:xfrm>
          <a:prstGeom prst="roundRect">
            <a:avLst>
              <a:gd name="adj" fmla="val 1924"/>
            </a:avLst>
          </a:prstGeom>
          <a:solidFill>
            <a:srgbClr val="C7D3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ctr"/>
            <a:endParaRPr lang="ar-BH" sz="2800" b="1" dirty="0">
              <a:solidFill>
                <a:schemeClr val="tx1"/>
              </a:solidFill>
              <a:latin typeface="Sakkal Majalla" panose="02000000000000000000" pitchFamily="2" charset="-78"/>
              <a:cs typeface="Sakkal Majalla" panose="02000000000000000000" pitchFamily="2" charset="-78"/>
            </a:endParaRPr>
          </a:p>
        </p:txBody>
      </p:sp>
      <p:sp>
        <p:nvSpPr>
          <p:cNvPr id="14" name="مستطيل مستدير الزوايا 13"/>
          <p:cNvSpPr/>
          <p:nvPr/>
        </p:nvSpPr>
        <p:spPr>
          <a:xfrm>
            <a:off x="-350520" y="225236"/>
            <a:ext cx="8153400" cy="1080000"/>
          </a:xfrm>
          <a:prstGeom prst="roundRect">
            <a:avLst>
              <a:gd name="adj" fmla="val 10356"/>
            </a:avLst>
          </a:prstGeom>
          <a:solidFill>
            <a:srgbClr val="3F537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dirty="0"/>
          </a:p>
        </p:txBody>
      </p:sp>
      <p:sp>
        <p:nvSpPr>
          <p:cNvPr id="29" name="عنوان 1"/>
          <p:cNvSpPr>
            <a:spLocks noGrp="1"/>
          </p:cNvSpPr>
          <p:nvPr>
            <p:ph type="title"/>
          </p:nvPr>
        </p:nvSpPr>
        <p:spPr>
          <a:xfrm>
            <a:off x="906675" y="420328"/>
            <a:ext cx="6798489" cy="766200"/>
          </a:xfrm>
        </p:spPr>
        <p:txBody>
          <a:bodyPr>
            <a:noAutofit/>
          </a:bodyPr>
          <a:lstStyle/>
          <a:p>
            <a:pPr algn="ctr"/>
            <a:r>
              <a:rPr lang="en-US" sz="5400" b="1" dirty="0" smtClean="0">
                <a:solidFill>
                  <a:schemeClr val="bg1"/>
                </a:solidFill>
                <a:latin typeface="Arial Black" panose="020B0A04020102020204" pitchFamily="34" charset="0"/>
              </a:rPr>
              <a:t>Forms</a:t>
            </a:r>
            <a:endParaRPr lang="en-US" sz="5400" dirty="0">
              <a:solidFill>
                <a:schemeClr val="bg1"/>
              </a:solidFill>
              <a:latin typeface="Arial Black" panose="020B0A04020102020204" pitchFamily="34" charset="0"/>
            </a:endParaRPr>
          </a:p>
        </p:txBody>
      </p:sp>
      <p:grpSp>
        <p:nvGrpSpPr>
          <p:cNvPr id="30" name="Google Shape;536;p37"/>
          <p:cNvGrpSpPr/>
          <p:nvPr/>
        </p:nvGrpSpPr>
        <p:grpSpPr>
          <a:xfrm>
            <a:off x="146939" y="291834"/>
            <a:ext cx="695430" cy="912661"/>
            <a:chOff x="590250" y="244200"/>
            <a:chExt cx="407975" cy="532175"/>
          </a:xfrm>
        </p:grpSpPr>
        <p:sp>
          <p:nvSpPr>
            <p:cNvPr id="31" name="Google Shape;537;p37"/>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 name="Google Shape;538;p37"/>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 name="Google Shape;539;p37"/>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 name="Google Shape;540;p37"/>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 name="Google Shape;541;p37"/>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 name="Google Shape;542;p37"/>
            <p:cNvSpPr/>
            <p:nvPr/>
          </p:nvSpPr>
          <p:spPr>
            <a:xfrm>
              <a:off x="649925" y="590050"/>
              <a:ext cx="133975" cy="25"/>
            </a:xfrm>
            <a:custGeom>
              <a:avLst/>
              <a:gdLst/>
              <a:ahLst/>
              <a:cxnLst/>
              <a:rect l="l" t="t" r="r" b="b"/>
              <a:pathLst>
                <a:path w="5359" h="1" fill="none" extrusionOk="0">
                  <a:moveTo>
                    <a:pt x="5358" y="0"/>
                  </a:moveTo>
                  <a:lnTo>
                    <a:pt x="0"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 name="Google Shape;543;p37"/>
            <p:cNvSpPr/>
            <p:nvPr/>
          </p:nvSpPr>
          <p:spPr>
            <a:xfrm>
              <a:off x="649925" y="5346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 name="Google Shape;544;p37"/>
            <p:cNvSpPr/>
            <p:nvPr/>
          </p:nvSpPr>
          <p:spPr>
            <a:xfrm>
              <a:off x="649925" y="4798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 name="Google Shape;545;p37"/>
            <p:cNvSpPr/>
            <p:nvPr/>
          </p:nvSpPr>
          <p:spPr>
            <a:xfrm>
              <a:off x="649925" y="4244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 name="Google Shape;546;p37"/>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 name="Google Shape;547;p37"/>
            <p:cNvSpPr/>
            <p:nvPr/>
          </p:nvSpPr>
          <p:spPr>
            <a:xfrm>
              <a:off x="654800" y="244200"/>
              <a:ext cx="25" cy="51175"/>
            </a:xfrm>
            <a:custGeom>
              <a:avLst/>
              <a:gdLst/>
              <a:ahLst/>
              <a:cxnLst/>
              <a:rect l="l" t="t" r="r" b="b"/>
              <a:pathLst>
                <a:path w="1" h="2047" fill="none" extrusionOk="0">
                  <a:moveTo>
                    <a:pt x="0" y="1"/>
                  </a:moveTo>
                  <a:lnTo>
                    <a:pt x="0"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 name="Google Shape;548;p37"/>
            <p:cNvSpPr/>
            <p:nvPr/>
          </p:nvSpPr>
          <p:spPr>
            <a:xfrm>
              <a:off x="737600" y="244200"/>
              <a:ext cx="25" cy="51175"/>
            </a:xfrm>
            <a:custGeom>
              <a:avLst/>
              <a:gdLst/>
              <a:ahLst/>
              <a:cxnLst/>
              <a:rect l="l" t="t" r="r" b="b"/>
              <a:pathLst>
                <a:path w="1" h="2047" fill="none" extrusionOk="0">
                  <a:moveTo>
                    <a:pt x="1" y="1"/>
                  </a:moveTo>
                  <a:lnTo>
                    <a:pt x="1"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 name="Google Shape;549;p37"/>
            <p:cNvSpPr/>
            <p:nvPr/>
          </p:nvSpPr>
          <p:spPr>
            <a:xfrm>
              <a:off x="820400" y="244200"/>
              <a:ext cx="25" cy="51175"/>
            </a:xfrm>
            <a:custGeom>
              <a:avLst/>
              <a:gdLst/>
              <a:ahLst/>
              <a:cxnLst/>
              <a:rect l="l" t="t" r="r" b="b"/>
              <a:pathLst>
                <a:path w="1" h="2047" fill="none" extrusionOk="0">
                  <a:moveTo>
                    <a:pt x="1" y="1"/>
                  </a:moveTo>
                  <a:lnTo>
                    <a:pt x="1"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 name="Google Shape;550;p37"/>
            <p:cNvSpPr/>
            <p:nvPr/>
          </p:nvSpPr>
          <p:spPr>
            <a:xfrm>
              <a:off x="903225" y="244200"/>
              <a:ext cx="25" cy="51175"/>
            </a:xfrm>
            <a:custGeom>
              <a:avLst/>
              <a:gdLst/>
              <a:ahLst/>
              <a:cxnLst/>
              <a:rect l="l" t="t" r="r" b="b"/>
              <a:pathLst>
                <a:path w="1" h="2047" fill="none" extrusionOk="0">
                  <a:moveTo>
                    <a:pt x="0" y="1"/>
                  </a:moveTo>
                  <a:lnTo>
                    <a:pt x="0"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45" name="Flowchart: Terminator 5">
            <a:hlinkClick r:id="rId2" action="ppaction://hlinksldjump"/>
            <a:extLst>
              <a:ext uri="{FF2B5EF4-FFF2-40B4-BE49-F238E27FC236}">
                <a16:creationId xmlns="" xmlns:a16="http://schemas.microsoft.com/office/drawing/2014/main" id="{16CF56EB-E1D1-456F-BC92-7E3C7954D0A3}"/>
              </a:ext>
            </a:extLst>
          </p:cNvPr>
          <p:cNvSpPr/>
          <p:nvPr/>
        </p:nvSpPr>
        <p:spPr>
          <a:xfrm>
            <a:off x="217386" y="5869898"/>
            <a:ext cx="1188000" cy="448207"/>
          </a:xfrm>
          <a:prstGeom prst="flowChartTerminator">
            <a:avLst/>
          </a:prstGeom>
          <a:solidFill>
            <a:srgbClr val="87A04A"/>
          </a:solidFill>
          <a:ln>
            <a:no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2800" b="1" dirty="0" smtClean="0">
                <a:solidFill>
                  <a:schemeClr val="tx1"/>
                </a:solidFill>
                <a:latin typeface="Sakkal Majalla" panose="02000000000000000000" pitchFamily="2" charset="-78"/>
                <a:cs typeface="Sakkal Majalla" panose="02000000000000000000" pitchFamily="2" charset="-78"/>
              </a:rPr>
              <a:t>Next</a:t>
            </a:r>
            <a:endParaRPr lang="en-US" sz="2800" b="1" dirty="0">
              <a:solidFill>
                <a:schemeClr val="tx1"/>
              </a:solidFill>
              <a:latin typeface="Sakkal Majalla" panose="02000000000000000000" pitchFamily="2" charset="-78"/>
              <a:cs typeface="Sakkal Majalla" panose="02000000000000000000" pitchFamily="2" charset="-78"/>
            </a:endParaRPr>
          </a:p>
        </p:txBody>
      </p:sp>
      <p:sp>
        <p:nvSpPr>
          <p:cNvPr id="5" name="Rectangle 15"/>
          <p:cNvSpPr>
            <a:spLocks noChangeArrowheads="1"/>
          </p:cNvSpPr>
          <p:nvPr/>
        </p:nvSpPr>
        <p:spPr bwMode="auto">
          <a:xfrm>
            <a:off x="152400" y="6096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ar-BH"/>
          </a:p>
        </p:txBody>
      </p:sp>
      <p:sp>
        <p:nvSpPr>
          <p:cNvPr id="2" name="مستطيل 1"/>
          <p:cNvSpPr/>
          <p:nvPr/>
        </p:nvSpPr>
        <p:spPr>
          <a:xfrm>
            <a:off x="247791" y="2343346"/>
            <a:ext cx="3806497" cy="3108543"/>
          </a:xfrm>
          <a:prstGeom prst="rect">
            <a:avLst/>
          </a:prstGeom>
        </p:spPr>
        <p:txBody>
          <a:bodyPr wrap="square">
            <a:spAutoFit/>
          </a:bodyPr>
          <a:lstStyle/>
          <a:p>
            <a:pPr lvl="0" algn="just"/>
            <a:r>
              <a:rPr lang="en-US" sz="2800" b="1" dirty="0">
                <a:latin typeface="Sakkal Majalla" panose="02000000000000000000" pitchFamily="2" charset="-78"/>
                <a:cs typeface="Sakkal Majalla" panose="02000000000000000000" pitchFamily="2" charset="-78"/>
              </a:rPr>
              <a:t>Forms are used to collect specific and standard information, e.g. application form, invoice, order form, loan, license, and time sheet are all examples of different types of forms.  </a:t>
            </a:r>
          </a:p>
        </p:txBody>
      </p:sp>
      <p:pic>
        <p:nvPicPr>
          <p:cNvPr id="4" name="صورة 3"/>
          <p:cNvPicPr>
            <a:picLocks noChangeAspect="1"/>
          </p:cNvPicPr>
          <p:nvPr/>
        </p:nvPicPr>
        <p:blipFill rotWithShape="1">
          <a:blip r:embed="rId3"/>
          <a:srcRect l="18857" t="20405" r="49001" b="21140"/>
          <a:stretch/>
        </p:blipFill>
        <p:spPr>
          <a:xfrm>
            <a:off x="4155141" y="1460434"/>
            <a:ext cx="4785027" cy="4892729"/>
          </a:xfrm>
          <a:prstGeom prst="rect">
            <a:avLst/>
          </a:prstGeom>
        </p:spPr>
      </p:pic>
      <p:sp>
        <p:nvSpPr>
          <p:cNvPr id="52" name="مستطيل مستدير الزوايا 51">
            <a:hlinkClick r:id="rId4" action="ppaction://hlinksldjump"/>
          </p:cNvPr>
          <p:cNvSpPr/>
          <p:nvPr/>
        </p:nvSpPr>
        <p:spPr>
          <a:xfrm>
            <a:off x="9783183" y="1358376"/>
            <a:ext cx="2682240" cy="591449"/>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a:solidFill>
                  <a:srgbClr val="3F5378"/>
                </a:solidFill>
                <a:latin typeface="Arial Black" panose="020B0A04020102020204" pitchFamily="34" charset="0"/>
              </a:rPr>
              <a:t>Engaging Starters</a:t>
            </a:r>
            <a:endParaRPr lang="ar-BH" dirty="0">
              <a:solidFill>
                <a:srgbClr val="3F5378"/>
              </a:solidFill>
              <a:latin typeface="Arial Black" panose="020B0A04020102020204" pitchFamily="34" charset="0"/>
            </a:endParaRPr>
          </a:p>
        </p:txBody>
      </p:sp>
      <p:sp>
        <p:nvSpPr>
          <p:cNvPr id="53" name="مستطيل مستدير الزوايا 52">
            <a:hlinkClick r:id="rId5" action="ppaction://hlinksldjump"/>
          </p:cNvPr>
          <p:cNvSpPr/>
          <p:nvPr/>
        </p:nvSpPr>
        <p:spPr>
          <a:xfrm>
            <a:off x="9783183" y="2077083"/>
            <a:ext cx="2682240" cy="591449"/>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a:solidFill>
                  <a:srgbClr val="3F5378"/>
                </a:solidFill>
                <a:latin typeface="Arial Black" panose="020B0A04020102020204" pitchFamily="34" charset="0"/>
              </a:rPr>
              <a:t> The First Goal</a:t>
            </a:r>
            <a:endParaRPr lang="ar-BH" dirty="0">
              <a:solidFill>
                <a:srgbClr val="3F5378"/>
              </a:solidFill>
              <a:latin typeface="Arial Black" panose="020B0A04020102020204" pitchFamily="34" charset="0"/>
            </a:endParaRPr>
          </a:p>
        </p:txBody>
      </p:sp>
      <p:sp>
        <p:nvSpPr>
          <p:cNvPr id="54" name="مستطيل مستدير الزوايا 53">
            <a:hlinkClick r:id="rId6" action="ppaction://hlinksldjump"/>
          </p:cNvPr>
          <p:cNvSpPr/>
          <p:nvPr/>
        </p:nvSpPr>
        <p:spPr>
          <a:xfrm>
            <a:off x="9783183" y="2795790"/>
            <a:ext cx="2682240" cy="591449"/>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a:solidFill>
                  <a:srgbClr val="3F5378"/>
                </a:solidFill>
                <a:latin typeface="Arial Black" panose="020B0A04020102020204" pitchFamily="34" charset="0"/>
              </a:rPr>
              <a:t> The Second Goal</a:t>
            </a:r>
            <a:endParaRPr lang="ar-BH" dirty="0">
              <a:solidFill>
                <a:srgbClr val="3F5378"/>
              </a:solidFill>
              <a:latin typeface="Arial Black" panose="020B0A04020102020204" pitchFamily="34" charset="0"/>
            </a:endParaRPr>
          </a:p>
        </p:txBody>
      </p:sp>
      <p:sp>
        <p:nvSpPr>
          <p:cNvPr id="55" name="مستطيل مستدير الزوايا 54">
            <a:hlinkClick r:id="rId7" action="ppaction://hlinksldjump"/>
          </p:cNvPr>
          <p:cNvSpPr/>
          <p:nvPr/>
        </p:nvSpPr>
        <p:spPr>
          <a:xfrm>
            <a:off x="9783183" y="3507834"/>
            <a:ext cx="2682240" cy="591449"/>
          </a:xfrm>
          <a:prstGeom prst="roundRect">
            <a:avLst>
              <a:gd name="adj" fmla="val 10356"/>
            </a:avLst>
          </a:prstGeom>
          <a:solidFill>
            <a:srgbClr val="FF5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a:solidFill>
                  <a:srgbClr val="3F5378"/>
                </a:solidFill>
                <a:latin typeface="Arial Black" panose="020B0A04020102020204" pitchFamily="34" charset="0"/>
              </a:rPr>
              <a:t> The Third Goal</a:t>
            </a:r>
            <a:endParaRPr lang="ar-BH" dirty="0">
              <a:solidFill>
                <a:srgbClr val="3F5378"/>
              </a:solidFill>
              <a:latin typeface="Arial Black" panose="020B0A04020102020204" pitchFamily="34" charset="0"/>
            </a:endParaRPr>
          </a:p>
        </p:txBody>
      </p:sp>
      <p:sp>
        <p:nvSpPr>
          <p:cNvPr id="56" name="مستطيل مستدير الزوايا 55">
            <a:hlinkClick r:id="rId8" action="ppaction://hlinksldjump"/>
          </p:cNvPr>
          <p:cNvSpPr/>
          <p:nvPr/>
        </p:nvSpPr>
        <p:spPr>
          <a:xfrm>
            <a:off x="9783183" y="4226541"/>
            <a:ext cx="2682240" cy="591449"/>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smtClean="0">
                <a:solidFill>
                  <a:srgbClr val="3F5378"/>
                </a:solidFill>
                <a:latin typeface="Arial Black" panose="020B0A04020102020204" pitchFamily="34" charset="0"/>
              </a:rPr>
              <a:t>The Fourth Goal</a:t>
            </a:r>
            <a:endParaRPr lang="ar-BH" dirty="0">
              <a:solidFill>
                <a:srgbClr val="3F5378"/>
              </a:solidFill>
              <a:latin typeface="Arial Black" panose="020B0A04020102020204" pitchFamily="34" charset="0"/>
            </a:endParaRPr>
          </a:p>
        </p:txBody>
      </p:sp>
      <p:sp>
        <p:nvSpPr>
          <p:cNvPr id="57" name="مستطيل مستدير الزوايا 56">
            <a:hlinkClick r:id="rId9" action="ppaction://hlinksldjump"/>
          </p:cNvPr>
          <p:cNvSpPr/>
          <p:nvPr/>
        </p:nvSpPr>
        <p:spPr>
          <a:xfrm>
            <a:off x="9783183" y="4945248"/>
            <a:ext cx="2682240" cy="591449"/>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a:solidFill>
                  <a:srgbClr val="3F5378"/>
                </a:solidFill>
                <a:latin typeface="Arial Black" panose="020B0A04020102020204" pitchFamily="34" charset="0"/>
              </a:rPr>
              <a:t> The </a:t>
            </a:r>
            <a:r>
              <a:rPr lang="en-US" dirty="0" smtClean="0">
                <a:solidFill>
                  <a:srgbClr val="3F5378"/>
                </a:solidFill>
                <a:latin typeface="Arial Black" panose="020B0A04020102020204" pitchFamily="34" charset="0"/>
              </a:rPr>
              <a:t>Fifth Goal</a:t>
            </a:r>
            <a:endParaRPr lang="ar-BH" dirty="0">
              <a:solidFill>
                <a:srgbClr val="3F5378"/>
              </a:solidFill>
              <a:latin typeface="Arial Black" panose="020B0A04020102020204" pitchFamily="34" charset="0"/>
            </a:endParaRPr>
          </a:p>
        </p:txBody>
      </p:sp>
      <p:sp>
        <p:nvSpPr>
          <p:cNvPr id="58" name="مستطيل مستدير الزوايا 57">
            <a:hlinkClick r:id="rId10" action="ppaction://hlinksldjump"/>
          </p:cNvPr>
          <p:cNvSpPr/>
          <p:nvPr/>
        </p:nvSpPr>
        <p:spPr>
          <a:xfrm>
            <a:off x="9783183" y="5663955"/>
            <a:ext cx="2682240" cy="591449"/>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a:solidFill>
                  <a:srgbClr val="3F5378"/>
                </a:solidFill>
                <a:latin typeface="Arial Black" panose="020B0A04020102020204" pitchFamily="34" charset="0"/>
              </a:rPr>
              <a:t> Questions</a:t>
            </a:r>
            <a:endParaRPr lang="ar-BH" dirty="0">
              <a:solidFill>
                <a:srgbClr val="3F5378"/>
              </a:solidFill>
              <a:latin typeface="Arial Black" panose="020B0A04020102020204" pitchFamily="34" charset="0"/>
            </a:endParaRPr>
          </a:p>
        </p:txBody>
      </p:sp>
      <p:sp>
        <p:nvSpPr>
          <p:cNvPr id="46" name="Rectangle 9"/>
          <p:cNvSpPr>
            <a:spLocks/>
          </p:cNvSpPr>
          <p:nvPr/>
        </p:nvSpPr>
        <p:spPr>
          <a:xfrm>
            <a:off x="7839636" y="6481116"/>
            <a:ext cx="4297130"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400" dirty="0">
              <a:effectLst/>
              <a:latin typeface="Calibri" panose="020F0502020204030204" pitchFamily="34" charset="0"/>
              <a:ea typeface="Calibri" panose="020F0502020204030204" pitchFamily="34" charset="0"/>
              <a:cs typeface="Arial" panose="020B0604020202020204" pitchFamily="34" charset="0"/>
            </a:endParaRPr>
          </a:p>
        </p:txBody>
      </p:sp>
      <p:cxnSp>
        <p:nvCxnSpPr>
          <p:cNvPr id="47" name="رابط مستقيم 46"/>
          <p:cNvCxnSpPr/>
          <p:nvPr/>
        </p:nvCxnSpPr>
        <p:spPr>
          <a:xfrm>
            <a:off x="107576" y="6494563"/>
            <a:ext cx="119880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pic>
        <p:nvPicPr>
          <p:cNvPr id="48" name="Picture 3"/>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0510042" y="130013"/>
            <a:ext cx="1646183" cy="1268068"/>
          </a:xfrm>
          <a:prstGeom prst="rect">
            <a:avLst/>
          </a:prstGeom>
        </p:spPr>
      </p:pic>
      <p:sp>
        <p:nvSpPr>
          <p:cNvPr id="49" name="TextBox 12">
            <a:extLst>
              <a:ext uri="{FF2B5EF4-FFF2-40B4-BE49-F238E27FC236}">
                <a16:creationId xmlns="" xmlns:a16="http://schemas.microsoft.com/office/drawing/2014/main" id="{E98CE9C2-6904-49B5-B3CF-B1053D82A6B9}"/>
              </a:ext>
            </a:extLst>
          </p:cNvPr>
          <p:cNvSpPr txBox="1"/>
          <p:nvPr/>
        </p:nvSpPr>
        <p:spPr>
          <a:xfrm>
            <a:off x="-34033" y="6510703"/>
            <a:ext cx="8252942" cy="646331"/>
          </a:xfrm>
          <a:prstGeom prst="rect">
            <a:avLst/>
          </a:prstGeom>
          <a:noFill/>
        </p:spPr>
        <p:txBody>
          <a:bodyPr wrap="square" rtlCol="1">
            <a:spAutoFit/>
          </a:bodyPr>
          <a:lstStyle/>
          <a:p>
            <a:pPr algn="ctr">
              <a:spcBef>
                <a:spcPts val="0"/>
              </a:spcBef>
            </a:pPr>
            <a:r>
              <a:rPr lang="en-US" b="1" dirty="0">
                <a:solidFill>
                  <a:schemeClr val="accent1">
                    <a:lumMod val="50000"/>
                  </a:schemeClr>
                </a:solidFill>
                <a:latin typeface="Sakkal Majalla" panose="02000000000000000000" pitchFamily="2" charset="-78"/>
                <a:cs typeface="Sakkal Majalla" panose="02000000000000000000" pitchFamily="2" charset="-78"/>
              </a:rPr>
              <a:t>Communication Skills</a:t>
            </a:r>
            <a:r>
              <a:rPr lang="en-GB" b="1" dirty="0">
                <a:solidFill>
                  <a:schemeClr val="accent1">
                    <a:lumMod val="50000"/>
                  </a:schemeClr>
                </a:solidFill>
                <a:latin typeface="Sakkal Majalla" panose="02000000000000000000" pitchFamily="2" charset="-78"/>
                <a:cs typeface="Sakkal Majalla" panose="02000000000000000000" pitchFamily="2" charset="-78"/>
              </a:rPr>
              <a:t>     </a:t>
            </a:r>
            <a:r>
              <a:rPr lang="en-GB" b="1" dirty="0" smtClean="0">
                <a:solidFill>
                  <a:schemeClr val="accent1">
                    <a:lumMod val="50000"/>
                  </a:schemeClr>
                </a:solidFill>
                <a:latin typeface="Sakkal Majalla" panose="02000000000000000000" pitchFamily="2" charset="-78"/>
                <a:cs typeface="Sakkal Majalla" panose="02000000000000000000" pitchFamily="2" charset="-78"/>
              </a:rPr>
              <a:t>  </a:t>
            </a:r>
            <a:r>
              <a:rPr lang="ar-SA" b="1" dirty="0">
                <a:solidFill>
                  <a:schemeClr val="accent1">
                    <a:lumMod val="50000"/>
                  </a:schemeClr>
                </a:solidFill>
                <a:latin typeface="Sakkal Majalla" panose="02000000000000000000" pitchFamily="2" charset="-78"/>
                <a:cs typeface="Sakkal Majalla" panose="02000000000000000000" pitchFamily="2" charset="-78"/>
              </a:rPr>
              <a:t>ادر </a:t>
            </a:r>
            <a:r>
              <a:rPr lang="ar-BH" b="1" dirty="0">
                <a:solidFill>
                  <a:schemeClr val="accent1">
                    <a:lumMod val="50000"/>
                  </a:schemeClr>
                </a:solidFill>
                <a:latin typeface="Sakkal Majalla" panose="02000000000000000000" pitchFamily="2" charset="-78"/>
                <a:cs typeface="Sakkal Majalla" panose="02000000000000000000" pitchFamily="2" charset="-78"/>
              </a:rPr>
              <a:t> 213 </a:t>
            </a:r>
            <a:r>
              <a:rPr lang="en-US" b="1" dirty="0" smtClean="0">
                <a:solidFill>
                  <a:schemeClr val="accent1">
                    <a:lumMod val="50000"/>
                  </a:schemeClr>
                </a:solidFill>
                <a:latin typeface="Sakkal Majalla" panose="02000000000000000000" pitchFamily="2" charset="-78"/>
                <a:cs typeface="Sakkal Majalla" panose="02000000000000000000" pitchFamily="2" charset="-78"/>
              </a:rPr>
              <a:t>           Chapter </a:t>
            </a:r>
            <a:r>
              <a:rPr lang="en-US" b="1" dirty="0">
                <a:solidFill>
                  <a:schemeClr val="accent1">
                    <a:lumMod val="50000"/>
                  </a:schemeClr>
                </a:solidFill>
                <a:latin typeface="Sakkal Majalla" panose="02000000000000000000" pitchFamily="2" charset="-78"/>
                <a:cs typeface="Sakkal Majalla" panose="02000000000000000000" pitchFamily="2" charset="-78"/>
              </a:rPr>
              <a:t>2              </a:t>
            </a:r>
            <a:r>
              <a:rPr lang="en-US" b="1" dirty="0" smtClean="0">
                <a:solidFill>
                  <a:schemeClr val="accent1">
                    <a:lumMod val="50000"/>
                  </a:schemeClr>
                </a:solidFill>
                <a:latin typeface="Sakkal Majalla" panose="02000000000000000000" pitchFamily="2" charset="-78"/>
                <a:cs typeface="Sakkal Majalla" panose="02000000000000000000" pitchFamily="2" charset="-78"/>
              </a:rPr>
              <a:t>Lesson 2.3:  </a:t>
            </a:r>
            <a:r>
              <a:rPr lang="en-US" b="1" dirty="0">
                <a:solidFill>
                  <a:schemeClr val="accent1">
                    <a:lumMod val="50000"/>
                  </a:schemeClr>
                </a:solidFill>
                <a:latin typeface="Sakkal Majalla" panose="02000000000000000000" pitchFamily="2" charset="-78"/>
                <a:cs typeface="Sakkal Majalla" panose="02000000000000000000" pitchFamily="2" charset="-78"/>
              </a:rPr>
              <a:t>Other Type of Written </a:t>
            </a:r>
            <a:r>
              <a:rPr lang="en-US" b="1" dirty="0" smtClean="0">
                <a:solidFill>
                  <a:schemeClr val="accent1">
                    <a:lumMod val="50000"/>
                  </a:schemeClr>
                </a:solidFill>
                <a:latin typeface="Sakkal Majalla" panose="02000000000000000000" pitchFamily="2" charset="-78"/>
                <a:cs typeface="Sakkal Majalla" panose="02000000000000000000" pitchFamily="2" charset="-78"/>
              </a:rPr>
              <a:t>Communication</a:t>
            </a:r>
            <a:endParaRPr lang="en-US" b="1" dirty="0">
              <a:solidFill>
                <a:schemeClr val="accent1">
                  <a:lumMod val="50000"/>
                </a:schemeClr>
              </a:solidFill>
              <a:latin typeface="Sakkal Majalla" panose="02000000000000000000" pitchFamily="2" charset="-78"/>
              <a:cs typeface="Sakkal Majalla" panose="02000000000000000000" pitchFamily="2" charset="-78"/>
            </a:endParaRPr>
          </a:p>
          <a:p>
            <a:endParaRPr lang="ar-SA" b="1" dirty="0">
              <a:solidFill>
                <a:schemeClr val="accent1">
                  <a:lumMod val="50000"/>
                </a:schemeClr>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1010487937"/>
      </p:ext>
    </p:extLst>
  </p:cSld>
  <p:clrMapOvr>
    <a:masterClrMapping/>
  </p:clrMapOvr>
  <mc:AlternateContent xmlns:mc="http://schemas.openxmlformats.org/markup-compatibility/2006" xmlns:p14="http://schemas.microsoft.com/office/powerpoint/2010/main">
    <mc:Choice Requires="p14">
      <p:transition spd="slow" p14:dur="1250" advClick="0">
        <p14:switch dir="r"/>
      </p:transition>
    </mc:Choice>
    <mc:Fallback xmlns="">
      <p:transition spd="slow" advClick="0">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مستدير الزوايا 2"/>
          <p:cNvSpPr/>
          <p:nvPr/>
        </p:nvSpPr>
        <p:spPr>
          <a:xfrm>
            <a:off x="146938" y="1445619"/>
            <a:ext cx="9576000" cy="4924701"/>
          </a:xfrm>
          <a:prstGeom prst="roundRect">
            <a:avLst>
              <a:gd name="adj" fmla="val 1924"/>
            </a:avLst>
          </a:prstGeom>
          <a:solidFill>
            <a:srgbClr val="C7D3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dirty="0">
              <a:solidFill>
                <a:schemeClr val="tx1"/>
              </a:solidFill>
            </a:endParaRPr>
          </a:p>
        </p:txBody>
      </p:sp>
      <p:sp>
        <p:nvSpPr>
          <p:cNvPr id="14" name="مستطيل مستدير الزوايا 13"/>
          <p:cNvSpPr/>
          <p:nvPr/>
        </p:nvSpPr>
        <p:spPr>
          <a:xfrm>
            <a:off x="-350520" y="225236"/>
            <a:ext cx="8153400" cy="1080000"/>
          </a:xfrm>
          <a:prstGeom prst="roundRect">
            <a:avLst>
              <a:gd name="adj" fmla="val 10356"/>
            </a:avLst>
          </a:prstGeom>
          <a:solidFill>
            <a:srgbClr val="3F537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dirty="0"/>
          </a:p>
        </p:txBody>
      </p:sp>
      <p:sp>
        <p:nvSpPr>
          <p:cNvPr id="29" name="عنوان 1"/>
          <p:cNvSpPr>
            <a:spLocks noGrp="1"/>
          </p:cNvSpPr>
          <p:nvPr>
            <p:ph type="title"/>
          </p:nvPr>
        </p:nvSpPr>
        <p:spPr>
          <a:xfrm>
            <a:off x="871268" y="406802"/>
            <a:ext cx="6587519" cy="766200"/>
          </a:xfrm>
        </p:spPr>
        <p:txBody>
          <a:bodyPr>
            <a:noAutofit/>
          </a:bodyPr>
          <a:lstStyle/>
          <a:p>
            <a:pPr algn="ctr"/>
            <a:r>
              <a:rPr lang="en-US" sz="4000" b="1" dirty="0">
                <a:solidFill>
                  <a:schemeClr val="bg1"/>
                </a:solidFill>
                <a:latin typeface="Arial Black" panose="020B0A04020102020204" pitchFamily="34" charset="0"/>
              </a:rPr>
              <a:t>Evaluation Activity</a:t>
            </a:r>
            <a:endParaRPr lang="en-US" sz="4000" dirty="0">
              <a:solidFill>
                <a:schemeClr val="bg1"/>
              </a:solidFill>
              <a:latin typeface="Arial Black" panose="020B0A04020102020204" pitchFamily="34" charset="0"/>
            </a:endParaRPr>
          </a:p>
        </p:txBody>
      </p:sp>
      <p:grpSp>
        <p:nvGrpSpPr>
          <p:cNvPr id="19" name="Shape 389">
            <a:extLst>
              <a:ext uri="{FF2B5EF4-FFF2-40B4-BE49-F238E27FC236}">
                <a16:creationId xmlns="" xmlns:a16="http://schemas.microsoft.com/office/drawing/2014/main" id="{C4099917-D859-42F0-B91A-D37A96162095}"/>
              </a:ext>
            </a:extLst>
          </p:cNvPr>
          <p:cNvGrpSpPr/>
          <p:nvPr/>
        </p:nvGrpSpPr>
        <p:grpSpPr>
          <a:xfrm>
            <a:off x="2277823" y="3340906"/>
            <a:ext cx="5043757" cy="907708"/>
            <a:chOff x="-1535283" y="1287960"/>
            <a:chExt cx="11486579" cy="2067200"/>
          </a:xfrm>
        </p:grpSpPr>
        <p:sp>
          <p:nvSpPr>
            <p:cNvPr id="20" name="Shape 390">
              <a:extLst>
                <a:ext uri="{FF2B5EF4-FFF2-40B4-BE49-F238E27FC236}">
                  <a16:creationId xmlns="" xmlns:a16="http://schemas.microsoft.com/office/drawing/2014/main" id="{CACBFDBD-42DF-4D74-ADA8-D8DA82A3D5BA}"/>
                </a:ext>
              </a:extLst>
            </p:cNvPr>
            <p:cNvSpPr/>
            <p:nvPr/>
          </p:nvSpPr>
          <p:spPr>
            <a:xfrm>
              <a:off x="8699476" y="1287960"/>
              <a:ext cx="1243800" cy="414300"/>
            </a:xfrm>
            <a:prstGeom prst="triangle">
              <a:avLst>
                <a:gd name="adj" fmla="val 0"/>
              </a:avLst>
            </a:prstGeom>
            <a:solidFill>
              <a:srgbClr val="D26F00"/>
            </a:solidFill>
            <a:ln>
              <a:noFill/>
            </a:ln>
          </p:spPr>
          <p:txBody>
            <a:bodyPr wrap="square" lIns="91425" tIns="91425" rIns="91425" bIns="91425" anchor="ctr" anchorCtr="0">
              <a:noAutofit/>
            </a:bodyPr>
            <a:lstStyle/>
            <a:p>
              <a:pPr marL="0" lvl="0" indent="0" rtl="0">
                <a:spcBef>
                  <a:spcPts val="0"/>
                </a:spcBef>
                <a:buNone/>
              </a:pPr>
              <a:endParaRPr dirty="0">
                <a:latin typeface="Arvo"/>
                <a:ea typeface="Arvo"/>
                <a:cs typeface="Arvo"/>
                <a:sym typeface="Arvo"/>
              </a:endParaRPr>
            </a:p>
          </p:txBody>
        </p:sp>
        <p:sp>
          <p:nvSpPr>
            <p:cNvPr id="21" name="Shape 391">
              <a:extLst>
                <a:ext uri="{FF2B5EF4-FFF2-40B4-BE49-F238E27FC236}">
                  <a16:creationId xmlns="" xmlns:a16="http://schemas.microsoft.com/office/drawing/2014/main" id="{20F5926B-CB34-4033-9CC3-657774F90114}"/>
                </a:ext>
              </a:extLst>
            </p:cNvPr>
            <p:cNvSpPr/>
            <p:nvPr/>
          </p:nvSpPr>
          <p:spPr>
            <a:xfrm rot="10800000" flipH="1">
              <a:off x="-308909" y="1697039"/>
              <a:ext cx="9030600" cy="1243800"/>
            </a:xfrm>
            <a:prstGeom prst="rect">
              <a:avLst/>
            </a:prstGeom>
            <a:solidFill>
              <a:srgbClr val="FF9800"/>
            </a:solidFill>
            <a:ln>
              <a:noFill/>
            </a:ln>
          </p:spPr>
          <p:txBody>
            <a:bodyPr wrap="square" lIns="91425" tIns="91425" rIns="91425" bIns="91425" anchor="ctr" anchorCtr="0">
              <a:noAutofit/>
            </a:bodyPr>
            <a:lstStyle/>
            <a:p>
              <a:pPr marL="0" lvl="0" indent="0" rtl="0">
                <a:spcBef>
                  <a:spcPts val="0"/>
                </a:spcBef>
                <a:buNone/>
              </a:pPr>
              <a:endParaRPr dirty="0">
                <a:latin typeface="Arvo"/>
                <a:ea typeface="Arvo"/>
                <a:cs typeface="Arvo"/>
                <a:sym typeface="Arvo"/>
              </a:endParaRPr>
            </a:p>
          </p:txBody>
        </p:sp>
        <p:sp>
          <p:nvSpPr>
            <p:cNvPr id="22" name="Shape 392">
              <a:extLst>
                <a:ext uri="{FF2B5EF4-FFF2-40B4-BE49-F238E27FC236}">
                  <a16:creationId xmlns="" xmlns:a16="http://schemas.microsoft.com/office/drawing/2014/main" id="{BF938370-9D6C-4946-9963-F6B7B4059330}"/>
                </a:ext>
              </a:extLst>
            </p:cNvPr>
            <p:cNvSpPr/>
            <p:nvPr/>
          </p:nvSpPr>
          <p:spPr>
            <a:xfrm rot="10800000" flipH="1">
              <a:off x="8707496" y="1697043"/>
              <a:ext cx="1243800" cy="1243800"/>
            </a:xfrm>
            <a:prstGeom prst="rtTriangle">
              <a:avLst/>
            </a:prstGeom>
            <a:solidFill>
              <a:srgbClr val="FF9800"/>
            </a:solidFill>
            <a:ln>
              <a:noFill/>
            </a:ln>
          </p:spPr>
          <p:txBody>
            <a:bodyPr wrap="square" lIns="91425" tIns="91425" rIns="91425" bIns="91425" anchor="ctr" anchorCtr="0">
              <a:noAutofit/>
            </a:bodyPr>
            <a:lstStyle/>
            <a:p>
              <a:pPr marL="0" lvl="0" indent="0" rtl="0">
                <a:spcBef>
                  <a:spcPts val="0"/>
                </a:spcBef>
                <a:buNone/>
              </a:pPr>
              <a:endParaRPr dirty="0">
                <a:latin typeface="Arvo"/>
                <a:ea typeface="Arvo"/>
                <a:cs typeface="Arvo"/>
                <a:sym typeface="Arvo"/>
              </a:endParaRPr>
            </a:p>
          </p:txBody>
        </p:sp>
        <p:sp>
          <p:nvSpPr>
            <p:cNvPr id="23" name="Shape 393">
              <a:extLst>
                <a:ext uri="{FF2B5EF4-FFF2-40B4-BE49-F238E27FC236}">
                  <a16:creationId xmlns="" xmlns:a16="http://schemas.microsoft.com/office/drawing/2014/main" id="{7B5039CC-0046-4C99-9F80-21F3C6B1D282}"/>
                </a:ext>
              </a:extLst>
            </p:cNvPr>
            <p:cNvSpPr/>
            <p:nvPr/>
          </p:nvSpPr>
          <p:spPr>
            <a:xfrm flipH="1">
              <a:off x="-1535283" y="1697043"/>
              <a:ext cx="1243800" cy="1243800"/>
            </a:xfrm>
            <a:prstGeom prst="rtTriangle">
              <a:avLst/>
            </a:prstGeom>
            <a:solidFill>
              <a:srgbClr val="FF9800"/>
            </a:solidFill>
            <a:ln>
              <a:noFill/>
            </a:ln>
          </p:spPr>
          <p:txBody>
            <a:bodyPr wrap="square" lIns="91425" tIns="91425" rIns="91425" bIns="91425" anchor="ctr" anchorCtr="0">
              <a:noAutofit/>
            </a:bodyPr>
            <a:lstStyle/>
            <a:p>
              <a:pPr marL="0" lvl="0" indent="0" rtl="0">
                <a:spcBef>
                  <a:spcPts val="0"/>
                </a:spcBef>
                <a:buNone/>
              </a:pPr>
              <a:endParaRPr dirty="0">
                <a:latin typeface="Arvo"/>
                <a:ea typeface="Arvo"/>
                <a:cs typeface="Arvo"/>
                <a:sym typeface="Arvo"/>
              </a:endParaRPr>
            </a:p>
          </p:txBody>
        </p:sp>
        <p:sp>
          <p:nvSpPr>
            <p:cNvPr id="24" name="Shape 394">
              <a:extLst>
                <a:ext uri="{FF2B5EF4-FFF2-40B4-BE49-F238E27FC236}">
                  <a16:creationId xmlns="" xmlns:a16="http://schemas.microsoft.com/office/drawing/2014/main" id="{6D2ABAE8-B20F-4E25-8E65-42AF6C2D7533}"/>
                </a:ext>
              </a:extLst>
            </p:cNvPr>
            <p:cNvSpPr/>
            <p:nvPr/>
          </p:nvSpPr>
          <p:spPr>
            <a:xfrm rot="10800000">
              <a:off x="-1535278" y="2940860"/>
              <a:ext cx="1243800" cy="414300"/>
            </a:xfrm>
            <a:prstGeom prst="triangle">
              <a:avLst>
                <a:gd name="adj" fmla="val 0"/>
              </a:avLst>
            </a:prstGeom>
            <a:solidFill>
              <a:srgbClr val="D26F00"/>
            </a:solidFill>
            <a:ln>
              <a:noFill/>
            </a:ln>
          </p:spPr>
          <p:txBody>
            <a:bodyPr wrap="square" lIns="91425" tIns="91425" rIns="91425" bIns="91425" anchor="ctr" anchorCtr="0">
              <a:noAutofit/>
            </a:bodyPr>
            <a:lstStyle/>
            <a:p>
              <a:pPr marL="0" lvl="0" indent="0" rtl="0">
                <a:spcBef>
                  <a:spcPts val="0"/>
                </a:spcBef>
                <a:buNone/>
              </a:pPr>
              <a:endParaRPr dirty="0">
                <a:latin typeface="Arvo"/>
                <a:ea typeface="Arvo"/>
                <a:cs typeface="Arvo"/>
                <a:sym typeface="Arvo"/>
              </a:endParaRPr>
            </a:p>
          </p:txBody>
        </p:sp>
      </p:grpSp>
      <p:grpSp>
        <p:nvGrpSpPr>
          <p:cNvPr id="25" name="Shape 395">
            <a:extLst>
              <a:ext uri="{FF2B5EF4-FFF2-40B4-BE49-F238E27FC236}">
                <a16:creationId xmlns="" xmlns:a16="http://schemas.microsoft.com/office/drawing/2014/main" id="{38E6A2FE-D28E-446B-A2D1-3CB7DE099D62}"/>
              </a:ext>
            </a:extLst>
          </p:cNvPr>
          <p:cNvGrpSpPr/>
          <p:nvPr/>
        </p:nvGrpSpPr>
        <p:grpSpPr>
          <a:xfrm>
            <a:off x="2277823" y="4788706"/>
            <a:ext cx="5043757" cy="907708"/>
            <a:chOff x="-1535283" y="1287960"/>
            <a:chExt cx="11486579" cy="2067200"/>
          </a:xfrm>
        </p:grpSpPr>
        <p:sp>
          <p:nvSpPr>
            <p:cNvPr id="26" name="Shape 396">
              <a:extLst>
                <a:ext uri="{FF2B5EF4-FFF2-40B4-BE49-F238E27FC236}">
                  <a16:creationId xmlns="" xmlns:a16="http://schemas.microsoft.com/office/drawing/2014/main" id="{AEF7D7E2-4BFF-4C79-9C63-9F416080C6CD}"/>
                </a:ext>
              </a:extLst>
            </p:cNvPr>
            <p:cNvSpPr/>
            <p:nvPr/>
          </p:nvSpPr>
          <p:spPr>
            <a:xfrm>
              <a:off x="8699476" y="1287960"/>
              <a:ext cx="1243800" cy="414300"/>
            </a:xfrm>
            <a:prstGeom prst="triangle">
              <a:avLst>
                <a:gd name="adj" fmla="val 0"/>
              </a:avLst>
            </a:prstGeom>
            <a:solidFill>
              <a:srgbClr val="D26F00"/>
            </a:solidFill>
            <a:ln>
              <a:noFill/>
            </a:ln>
          </p:spPr>
          <p:txBody>
            <a:bodyPr wrap="square" lIns="91425" tIns="91425" rIns="91425" bIns="91425" anchor="ctr" anchorCtr="0">
              <a:noAutofit/>
            </a:bodyPr>
            <a:lstStyle/>
            <a:p>
              <a:pPr marL="0" lvl="0" indent="0" rtl="0">
                <a:spcBef>
                  <a:spcPts val="0"/>
                </a:spcBef>
                <a:buNone/>
              </a:pPr>
              <a:endParaRPr dirty="0">
                <a:latin typeface="Arvo"/>
                <a:ea typeface="Arvo"/>
                <a:cs typeface="Arvo"/>
                <a:sym typeface="Arvo"/>
              </a:endParaRPr>
            </a:p>
          </p:txBody>
        </p:sp>
        <p:sp>
          <p:nvSpPr>
            <p:cNvPr id="27" name="Shape 397">
              <a:extLst>
                <a:ext uri="{FF2B5EF4-FFF2-40B4-BE49-F238E27FC236}">
                  <a16:creationId xmlns="" xmlns:a16="http://schemas.microsoft.com/office/drawing/2014/main" id="{9F607278-3580-4BB1-B054-D3BC715E8FD6}"/>
                </a:ext>
              </a:extLst>
            </p:cNvPr>
            <p:cNvSpPr/>
            <p:nvPr/>
          </p:nvSpPr>
          <p:spPr>
            <a:xfrm rot="10800000" flipH="1">
              <a:off x="-308909" y="1697039"/>
              <a:ext cx="9030600" cy="1243800"/>
            </a:xfrm>
            <a:prstGeom prst="rect">
              <a:avLst/>
            </a:prstGeom>
            <a:solidFill>
              <a:srgbClr val="FF9800"/>
            </a:solidFill>
            <a:ln>
              <a:noFill/>
            </a:ln>
          </p:spPr>
          <p:txBody>
            <a:bodyPr wrap="square" lIns="91425" tIns="91425" rIns="91425" bIns="91425" anchor="ctr" anchorCtr="0">
              <a:noAutofit/>
            </a:bodyPr>
            <a:lstStyle/>
            <a:p>
              <a:pPr marL="0" lvl="0" indent="0" rtl="0">
                <a:spcBef>
                  <a:spcPts val="0"/>
                </a:spcBef>
                <a:buNone/>
              </a:pPr>
              <a:endParaRPr dirty="0">
                <a:latin typeface="Arvo"/>
                <a:ea typeface="Arvo"/>
                <a:cs typeface="Arvo"/>
                <a:sym typeface="Arvo"/>
              </a:endParaRPr>
            </a:p>
          </p:txBody>
        </p:sp>
        <p:sp>
          <p:nvSpPr>
            <p:cNvPr id="28" name="Shape 398">
              <a:extLst>
                <a:ext uri="{FF2B5EF4-FFF2-40B4-BE49-F238E27FC236}">
                  <a16:creationId xmlns="" xmlns:a16="http://schemas.microsoft.com/office/drawing/2014/main" id="{38D24E88-6292-49E5-88EB-35014FF790E3}"/>
                </a:ext>
              </a:extLst>
            </p:cNvPr>
            <p:cNvSpPr/>
            <p:nvPr/>
          </p:nvSpPr>
          <p:spPr>
            <a:xfrm rot="10800000" flipH="1">
              <a:off x="8707496" y="1697043"/>
              <a:ext cx="1243800" cy="1243800"/>
            </a:xfrm>
            <a:prstGeom prst="rtTriangle">
              <a:avLst/>
            </a:prstGeom>
            <a:solidFill>
              <a:srgbClr val="FF9800"/>
            </a:solidFill>
            <a:ln>
              <a:noFill/>
            </a:ln>
          </p:spPr>
          <p:txBody>
            <a:bodyPr wrap="square" lIns="91425" tIns="91425" rIns="91425" bIns="91425" anchor="ctr" anchorCtr="0">
              <a:noAutofit/>
            </a:bodyPr>
            <a:lstStyle/>
            <a:p>
              <a:pPr marL="0" lvl="0" indent="0" rtl="0">
                <a:spcBef>
                  <a:spcPts val="0"/>
                </a:spcBef>
                <a:buNone/>
              </a:pPr>
              <a:endParaRPr dirty="0">
                <a:latin typeface="Arvo"/>
                <a:ea typeface="Arvo"/>
                <a:cs typeface="Arvo"/>
                <a:sym typeface="Arvo"/>
              </a:endParaRPr>
            </a:p>
          </p:txBody>
        </p:sp>
        <p:sp>
          <p:nvSpPr>
            <p:cNvPr id="30" name="Shape 399">
              <a:extLst>
                <a:ext uri="{FF2B5EF4-FFF2-40B4-BE49-F238E27FC236}">
                  <a16:creationId xmlns="" xmlns:a16="http://schemas.microsoft.com/office/drawing/2014/main" id="{A521EBA3-2373-4AC9-80DD-F3B71EEDD4D3}"/>
                </a:ext>
              </a:extLst>
            </p:cNvPr>
            <p:cNvSpPr/>
            <p:nvPr/>
          </p:nvSpPr>
          <p:spPr>
            <a:xfrm flipH="1">
              <a:off x="-1535283" y="1697043"/>
              <a:ext cx="1243800" cy="1243800"/>
            </a:xfrm>
            <a:prstGeom prst="rtTriangle">
              <a:avLst/>
            </a:prstGeom>
            <a:solidFill>
              <a:srgbClr val="FF9800"/>
            </a:solidFill>
            <a:ln>
              <a:noFill/>
            </a:ln>
          </p:spPr>
          <p:txBody>
            <a:bodyPr wrap="square" lIns="91425" tIns="91425" rIns="91425" bIns="91425" anchor="ctr" anchorCtr="0">
              <a:noAutofit/>
            </a:bodyPr>
            <a:lstStyle/>
            <a:p>
              <a:pPr marL="0" lvl="0" indent="0" rtl="0">
                <a:spcBef>
                  <a:spcPts val="0"/>
                </a:spcBef>
                <a:buNone/>
              </a:pPr>
              <a:endParaRPr dirty="0">
                <a:latin typeface="Arvo"/>
                <a:ea typeface="Arvo"/>
                <a:cs typeface="Arvo"/>
                <a:sym typeface="Arvo"/>
              </a:endParaRPr>
            </a:p>
          </p:txBody>
        </p:sp>
        <p:sp>
          <p:nvSpPr>
            <p:cNvPr id="31" name="Shape 400">
              <a:extLst>
                <a:ext uri="{FF2B5EF4-FFF2-40B4-BE49-F238E27FC236}">
                  <a16:creationId xmlns="" xmlns:a16="http://schemas.microsoft.com/office/drawing/2014/main" id="{6E28C8A6-8E81-461A-A0EC-3FE2C1E664C2}"/>
                </a:ext>
              </a:extLst>
            </p:cNvPr>
            <p:cNvSpPr/>
            <p:nvPr/>
          </p:nvSpPr>
          <p:spPr>
            <a:xfrm rot="10800000">
              <a:off x="-1535278" y="2940860"/>
              <a:ext cx="1243800" cy="414300"/>
            </a:xfrm>
            <a:prstGeom prst="triangle">
              <a:avLst>
                <a:gd name="adj" fmla="val 0"/>
              </a:avLst>
            </a:prstGeom>
            <a:solidFill>
              <a:srgbClr val="D26F00"/>
            </a:solidFill>
            <a:ln>
              <a:noFill/>
            </a:ln>
          </p:spPr>
          <p:txBody>
            <a:bodyPr wrap="square" lIns="91425" tIns="91425" rIns="91425" bIns="91425" anchor="ctr" anchorCtr="0">
              <a:noAutofit/>
            </a:bodyPr>
            <a:lstStyle/>
            <a:p>
              <a:pPr marL="0" lvl="0" indent="0" rtl="0">
                <a:spcBef>
                  <a:spcPts val="0"/>
                </a:spcBef>
                <a:buNone/>
              </a:pPr>
              <a:endParaRPr dirty="0">
                <a:latin typeface="Arvo"/>
                <a:ea typeface="Arvo"/>
                <a:cs typeface="Arvo"/>
                <a:sym typeface="Arvo"/>
              </a:endParaRPr>
            </a:p>
          </p:txBody>
        </p:sp>
      </p:grpSp>
      <p:grpSp>
        <p:nvGrpSpPr>
          <p:cNvPr id="32" name="Shape 401">
            <a:extLst>
              <a:ext uri="{FF2B5EF4-FFF2-40B4-BE49-F238E27FC236}">
                <a16:creationId xmlns="" xmlns:a16="http://schemas.microsoft.com/office/drawing/2014/main" id="{D03D6310-8A20-4034-8721-C83104C5D725}"/>
              </a:ext>
            </a:extLst>
          </p:cNvPr>
          <p:cNvGrpSpPr/>
          <p:nvPr/>
        </p:nvGrpSpPr>
        <p:grpSpPr>
          <a:xfrm>
            <a:off x="2277823" y="1893106"/>
            <a:ext cx="5043757" cy="907708"/>
            <a:chOff x="-1535283" y="1287960"/>
            <a:chExt cx="11486579" cy="2067200"/>
          </a:xfrm>
        </p:grpSpPr>
        <p:sp>
          <p:nvSpPr>
            <p:cNvPr id="33" name="Shape 402">
              <a:extLst>
                <a:ext uri="{FF2B5EF4-FFF2-40B4-BE49-F238E27FC236}">
                  <a16:creationId xmlns="" xmlns:a16="http://schemas.microsoft.com/office/drawing/2014/main" id="{8DFCF5A8-ABEE-4891-8C0E-72B790DCFD51}"/>
                </a:ext>
              </a:extLst>
            </p:cNvPr>
            <p:cNvSpPr/>
            <p:nvPr/>
          </p:nvSpPr>
          <p:spPr>
            <a:xfrm>
              <a:off x="8699476" y="1287960"/>
              <a:ext cx="1243800" cy="414300"/>
            </a:xfrm>
            <a:prstGeom prst="triangle">
              <a:avLst>
                <a:gd name="adj" fmla="val 0"/>
              </a:avLst>
            </a:prstGeom>
            <a:solidFill>
              <a:srgbClr val="D26F00"/>
            </a:solidFill>
            <a:ln>
              <a:noFill/>
            </a:ln>
          </p:spPr>
          <p:txBody>
            <a:bodyPr wrap="square" lIns="91425" tIns="91425" rIns="91425" bIns="91425" anchor="ctr" anchorCtr="0">
              <a:noAutofit/>
            </a:bodyPr>
            <a:lstStyle/>
            <a:p>
              <a:pPr marL="0" lvl="0" indent="0" rtl="0">
                <a:spcBef>
                  <a:spcPts val="0"/>
                </a:spcBef>
                <a:buNone/>
              </a:pPr>
              <a:endParaRPr dirty="0">
                <a:latin typeface="Arvo"/>
                <a:ea typeface="Arvo"/>
                <a:cs typeface="Arvo"/>
                <a:sym typeface="Arvo"/>
              </a:endParaRPr>
            </a:p>
          </p:txBody>
        </p:sp>
        <p:sp>
          <p:nvSpPr>
            <p:cNvPr id="34" name="Shape 403">
              <a:extLst>
                <a:ext uri="{FF2B5EF4-FFF2-40B4-BE49-F238E27FC236}">
                  <a16:creationId xmlns="" xmlns:a16="http://schemas.microsoft.com/office/drawing/2014/main" id="{D6A1A385-7083-4302-B912-2C1159CBC261}"/>
                </a:ext>
              </a:extLst>
            </p:cNvPr>
            <p:cNvSpPr/>
            <p:nvPr/>
          </p:nvSpPr>
          <p:spPr>
            <a:xfrm rot="10800000" flipH="1">
              <a:off x="-308909" y="1697039"/>
              <a:ext cx="9030600" cy="1243800"/>
            </a:xfrm>
            <a:prstGeom prst="rect">
              <a:avLst/>
            </a:prstGeom>
            <a:solidFill>
              <a:srgbClr val="FF9800"/>
            </a:solidFill>
            <a:ln>
              <a:noFill/>
            </a:ln>
          </p:spPr>
          <p:txBody>
            <a:bodyPr wrap="square" lIns="91425" tIns="91425" rIns="91425" bIns="91425" anchor="ctr" anchorCtr="0">
              <a:noAutofit/>
            </a:bodyPr>
            <a:lstStyle/>
            <a:p>
              <a:pPr marL="0" lvl="0" indent="0" rtl="0">
                <a:spcBef>
                  <a:spcPts val="0"/>
                </a:spcBef>
                <a:buNone/>
              </a:pPr>
              <a:endParaRPr dirty="0">
                <a:latin typeface="Arvo"/>
                <a:ea typeface="Arvo"/>
                <a:cs typeface="Arvo"/>
                <a:sym typeface="Arvo"/>
              </a:endParaRPr>
            </a:p>
          </p:txBody>
        </p:sp>
        <p:sp>
          <p:nvSpPr>
            <p:cNvPr id="35" name="Shape 404">
              <a:extLst>
                <a:ext uri="{FF2B5EF4-FFF2-40B4-BE49-F238E27FC236}">
                  <a16:creationId xmlns="" xmlns:a16="http://schemas.microsoft.com/office/drawing/2014/main" id="{2D410945-D268-4395-9F8E-DDFC0C737983}"/>
                </a:ext>
              </a:extLst>
            </p:cNvPr>
            <p:cNvSpPr/>
            <p:nvPr/>
          </p:nvSpPr>
          <p:spPr>
            <a:xfrm rot="10800000" flipH="1">
              <a:off x="8707496" y="1697043"/>
              <a:ext cx="1243800" cy="1243800"/>
            </a:xfrm>
            <a:prstGeom prst="rtTriangle">
              <a:avLst/>
            </a:prstGeom>
            <a:solidFill>
              <a:srgbClr val="FF9800"/>
            </a:solidFill>
            <a:ln>
              <a:noFill/>
            </a:ln>
          </p:spPr>
          <p:txBody>
            <a:bodyPr wrap="square" lIns="91425" tIns="91425" rIns="91425" bIns="91425" anchor="ctr" anchorCtr="0">
              <a:noAutofit/>
            </a:bodyPr>
            <a:lstStyle/>
            <a:p>
              <a:pPr marL="0" lvl="0" indent="0" rtl="0">
                <a:spcBef>
                  <a:spcPts val="0"/>
                </a:spcBef>
                <a:buNone/>
              </a:pPr>
              <a:endParaRPr dirty="0">
                <a:latin typeface="Arvo"/>
                <a:ea typeface="Arvo"/>
                <a:cs typeface="Arvo"/>
                <a:sym typeface="Arvo"/>
              </a:endParaRPr>
            </a:p>
          </p:txBody>
        </p:sp>
        <p:sp>
          <p:nvSpPr>
            <p:cNvPr id="36" name="Shape 405">
              <a:extLst>
                <a:ext uri="{FF2B5EF4-FFF2-40B4-BE49-F238E27FC236}">
                  <a16:creationId xmlns="" xmlns:a16="http://schemas.microsoft.com/office/drawing/2014/main" id="{D2450F0C-4A2E-40A9-97E4-D2E8B0BAB1A1}"/>
                </a:ext>
              </a:extLst>
            </p:cNvPr>
            <p:cNvSpPr/>
            <p:nvPr/>
          </p:nvSpPr>
          <p:spPr>
            <a:xfrm flipH="1">
              <a:off x="-1535283" y="1697043"/>
              <a:ext cx="1243800" cy="1243800"/>
            </a:xfrm>
            <a:prstGeom prst="rtTriangle">
              <a:avLst/>
            </a:prstGeom>
            <a:solidFill>
              <a:srgbClr val="FF9800"/>
            </a:solidFill>
            <a:ln>
              <a:noFill/>
            </a:ln>
          </p:spPr>
          <p:txBody>
            <a:bodyPr wrap="square" lIns="91425" tIns="91425" rIns="91425" bIns="91425" anchor="ctr" anchorCtr="0">
              <a:noAutofit/>
            </a:bodyPr>
            <a:lstStyle/>
            <a:p>
              <a:pPr marL="0" lvl="0" indent="0" rtl="0">
                <a:spcBef>
                  <a:spcPts val="0"/>
                </a:spcBef>
                <a:buNone/>
              </a:pPr>
              <a:endParaRPr dirty="0">
                <a:latin typeface="Arvo"/>
                <a:ea typeface="Arvo"/>
                <a:cs typeface="Arvo"/>
                <a:sym typeface="Arvo"/>
              </a:endParaRPr>
            </a:p>
          </p:txBody>
        </p:sp>
        <p:sp>
          <p:nvSpPr>
            <p:cNvPr id="37" name="Shape 406">
              <a:extLst>
                <a:ext uri="{FF2B5EF4-FFF2-40B4-BE49-F238E27FC236}">
                  <a16:creationId xmlns="" xmlns:a16="http://schemas.microsoft.com/office/drawing/2014/main" id="{F9F32F86-BF23-4BF2-A7F1-669699909613}"/>
                </a:ext>
              </a:extLst>
            </p:cNvPr>
            <p:cNvSpPr/>
            <p:nvPr/>
          </p:nvSpPr>
          <p:spPr>
            <a:xfrm rot="10800000">
              <a:off x="-1535278" y="2940860"/>
              <a:ext cx="1243800" cy="414300"/>
            </a:xfrm>
            <a:prstGeom prst="triangle">
              <a:avLst>
                <a:gd name="adj" fmla="val 0"/>
              </a:avLst>
            </a:prstGeom>
            <a:solidFill>
              <a:srgbClr val="D26F00"/>
            </a:solidFill>
            <a:ln>
              <a:noFill/>
            </a:ln>
          </p:spPr>
          <p:txBody>
            <a:bodyPr wrap="square" lIns="91425" tIns="91425" rIns="91425" bIns="91425" anchor="ctr" anchorCtr="0">
              <a:noAutofit/>
            </a:bodyPr>
            <a:lstStyle/>
            <a:p>
              <a:pPr marL="0" lvl="0" indent="0" rtl="0">
                <a:spcBef>
                  <a:spcPts val="0"/>
                </a:spcBef>
                <a:buNone/>
              </a:pPr>
              <a:endParaRPr dirty="0">
                <a:latin typeface="Arvo"/>
                <a:ea typeface="Arvo"/>
                <a:cs typeface="Arvo"/>
                <a:sym typeface="Arvo"/>
              </a:endParaRPr>
            </a:p>
          </p:txBody>
        </p:sp>
      </p:grpSp>
      <p:sp>
        <p:nvSpPr>
          <p:cNvPr id="38" name="Shape 407">
            <a:extLst>
              <a:ext uri="{FF2B5EF4-FFF2-40B4-BE49-F238E27FC236}">
                <a16:creationId xmlns="" xmlns:a16="http://schemas.microsoft.com/office/drawing/2014/main" id="{33CBEDF1-B50B-4C10-9106-D4B73D5D1AD0}"/>
              </a:ext>
            </a:extLst>
          </p:cNvPr>
          <p:cNvSpPr txBox="1">
            <a:spLocks/>
          </p:cNvSpPr>
          <p:nvPr/>
        </p:nvSpPr>
        <p:spPr>
          <a:xfrm>
            <a:off x="2837905" y="2081935"/>
            <a:ext cx="3917100" cy="534600"/>
          </a:xfrm>
          <a:prstGeom prst="rect">
            <a:avLst/>
          </a:prstGeom>
        </p:spPr>
        <p:txBody>
          <a:bodyPr vert="horz" wrap="square" lIns="91425" tIns="91425" rIns="91425" bIns="91425" rtlCol="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rtl="1"/>
            <a:r>
              <a:rPr lang="en-US" sz="2800" dirty="0">
                <a:solidFill>
                  <a:schemeClr val="bg1"/>
                </a:solidFill>
                <a:latin typeface="Arial Black" panose="020B0A04020102020204" pitchFamily="34" charset="0"/>
                <a:cs typeface="Times New Roman" panose="02020603050405020304" pitchFamily="18" charset="0"/>
              </a:rPr>
              <a:t>Activity</a:t>
            </a:r>
            <a:endParaRPr lang="ar-SA" sz="2800" dirty="0">
              <a:solidFill>
                <a:schemeClr val="bg1"/>
              </a:solidFill>
              <a:latin typeface="Arial Black" panose="020B0A04020102020204" pitchFamily="34" charset="0"/>
              <a:cs typeface="Times New Roman" panose="02020603050405020304" pitchFamily="18" charset="0"/>
            </a:endParaRPr>
          </a:p>
        </p:txBody>
      </p:sp>
      <p:sp>
        <p:nvSpPr>
          <p:cNvPr id="39" name="Shape 408">
            <a:extLst>
              <a:ext uri="{FF2B5EF4-FFF2-40B4-BE49-F238E27FC236}">
                <a16:creationId xmlns="" xmlns:a16="http://schemas.microsoft.com/office/drawing/2014/main" id="{12D52847-7E1E-4BED-8555-89D4AF8823AE}"/>
              </a:ext>
            </a:extLst>
          </p:cNvPr>
          <p:cNvSpPr txBox="1">
            <a:spLocks/>
          </p:cNvSpPr>
          <p:nvPr/>
        </p:nvSpPr>
        <p:spPr>
          <a:xfrm>
            <a:off x="2837905" y="2755542"/>
            <a:ext cx="3917100" cy="463200"/>
          </a:xfrm>
          <a:prstGeom prst="rect">
            <a:avLst/>
          </a:prstGeom>
        </p:spPr>
        <p:txBody>
          <a:bodyPr vert="horz" wrap="square" lIns="91425" tIns="91425" rIns="91425" bIns="91425"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rtl="1">
              <a:buNone/>
            </a:pPr>
            <a:r>
              <a:rPr lang="en-US" b="1" dirty="0">
                <a:solidFill>
                  <a:srgbClr val="3F5378"/>
                </a:solidFill>
                <a:latin typeface="Sakkal Majalla" panose="02000000000000000000" pitchFamily="2" charset="-78"/>
                <a:cs typeface="Sakkal Majalla" panose="02000000000000000000" pitchFamily="2" charset="-78"/>
              </a:rPr>
              <a:t>answer Activity </a:t>
            </a:r>
            <a:r>
              <a:rPr lang="en-US" b="1" dirty="0" smtClean="0">
                <a:solidFill>
                  <a:srgbClr val="3F5378"/>
                </a:solidFill>
                <a:latin typeface="Sakkal Majalla" panose="02000000000000000000" pitchFamily="2" charset="-78"/>
                <a:cs typeface="Sakkal Majalla" panose="02000000000000000000" pitchFamily="2" charset="-78"/>
              </a:rPr>
              <a:t>(2.3.3) </a:t>
            </a:r>
            <a:r>
              <a:rPr lang="en-US" b="1" dirty="0">
                <a:solidFill>
                  <a:srgbClr val="3F5378"/>
                </a:solidFill>
                <a:latin typeface="Sakkal Majalla" panose="02000000000000000000" pitchFamily="2" charset="-78"/>
                <a:cs typeface="Sakkal Majalla" panose="02000000000000000000" pitchFamily="2" charset="-78"/>
              </a:rPr>
              <a:t>page </a:t>
            </a:r>
            <a:r>
              <a:rPr lang="en-US" b="1" dirty="0" smtClean="0">
                <a:solidFill>
                  <a:srgbClr val="3F5378"/>
                </a:solidFill>
                <a:latin typeface="Sakkal Majalla" panose="02000000000000000000" pitchFamily="2" charset="-78"/>
                <a:cs typeface="Sakkal Majalla" panose="02000000000000000000" pitchFamily="2" charset="-78"/>
              </a:rPr>
              <a:t>53 in </a:t>
            </a:r>
            <a:r>
              <a:rPr lang="en-US" b="1" dirty="0">
                <a:solidFill>
                  <a:srgbClr val="3F5378"/>
                </a:solidFill>
                <a:latin typeface="Sakkal Majalla" panose="02000000000000000000" pitchFamily="2" charset="-78"/>
                <a:cs typeface="Sakkal Majalla" panose="02000000000000000000" pitchFamily="2" charset="-78"/>
              </a:rPr>
              <a:t>the Textbook</a:t>
            </a:r>
            <a:endParaRPr lang="ar-SA" b="1" dirty="0">
              <a:solidFill>
                <a:srgbClr val="3F5378"/>
              </a:solidFill>
              <a:latin typeface="Sakkal Majalla" panose="02000000000000000000" pitchFamily="2" charset="-78"/>
              <a:cs typeface="Sakkal Majalla" panose="02000000000000000000" pitchFamily="2" charset="-78"/>
            </a:endParaRPr>
          </a:p>
        </p:txBody>
      </p:sp>
      <p:sp>
        <p:nvSpPr>
          <p:cNvPr id="40" name="Shape 409">
            <a:extLst>
              <a:ext uri="{FF2B5EF4-FFF2-40B4-BE49-F238E27FC236}">
                <a16:creationId xmlns="" xmlns:a16="http://schemas.microsoft.com/office/drawing/2014/main" id="{13C39B0C-8DB7-425D-88D0-B0CDAD9A7C53}"/>
              </a:ext>
            </a:extLst>
          </p:cNvPr>
          <p:cNvSpPr txBox="1">
            <a:spLocks/>
          </p:cNvSpPr>
          <p:nvPr/>
        </p:nvSpPr>
        <p:spPr>
          <a:xfrm>
            <a:off x="2837905" y="4975135"/>
            <a:ext cx="3917100" cy="534600"/>
          </a:xfrm>
          <a:prstGeom prst="rect">
            <a:avLst/>
          </a:prstGeom>
        </p:spPr>
        <p:txBody>
          <a:bodyPr vert="horz" wrap="square" lIns="91425" tIns="91425" rIns="91425" bIns="91425" rtlCol="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rtl="1"/>
            <a:r>
              <a:rPr lang="en-US" sz="2800" dirty="0">
                <a:solidFill>
                  <a:schemeClr val="bg1"/>
                </a:solidFill>
                <a:latin typeface="Arial Black" panose="020B0A04020102020204" pitchFamily="34" charset="0"/>
                <a:cs typeface="Times New Roman" panose="02020603050405020304" pitchFamily="18" charset="0"/>
              </a:rPr>
              <a:t>Time</a:t>
            </a:r>
            <a:endParaRPr lang="ar-SA" sz="2800" dirty="0">
              <a:solidFill>
                <a:schemeClr val="bg1"/>
              </a:solidFill>
              <a:latin typeface="Arial Black" panose="020B0A04020102020204" pitchFamily="34" charset="0"/>
              <a:cs typeface="Times New Roman" panose="02020603050405020304" pitchFamily="18" charset="0"/>
            </a:endParaRPr>
          </a:p>
        </p:txBody>
      </p:sp>
      <p:sp>
        <p:nvSpPr>
          <p:cNvPr id="41" name="Shape 410">
            <a:extLst>
              <a:ext uri="{FF2B5EF4-FFF2-40B4-BE49-F238E27FC236}">
                <a16:creationId xmlns="" xmlns:a16="http://schemas.microsoft.com/office/drawing/2014/main" id="{C62F4748-41CE-4AE6-9199-4582ABD14EF3}"/>
              </a:ext>
            </a:extLst>
          </p:cNvPr>
          <p:cNvSpPr txBox="1">
            <a:spLocks/>
          </p:cNvSpPr>
          <p:nvPr/>
        </p:nvSpPr>
        <p:spPr>
          <a:xfrm>
            <a:off x="2837905" y="5525135"/>
            <a:ext cx="3917100" cy="412200"/>
          </a:xfrm>
          <a:prstGeom prst="rect">
            <a:avLst/>
          </a:prstGeom>
        </p:spPr>
        <p:txBody>
          <a:bodyPr vert="horz" wrap="square" lIns="91425" tIns="91425" rIns="91425" bIns="91425"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rtl="1">
              <a:buNone/>
            </a:pPr>
            <a:r>
              <a:rPr lang="en-US" b="1" dirty="0" smtClean="0">
                <a:solidFill>
                  <a:srgbClr val="3F5378"/>
                </a:solidFill>
                <a:latin typeface="Sakkal Majalla" panose="02000000000000000000" pitchFamily="2" charset="-78"/>
                <a:cs typeface="Sakkal Majalla" panose="02000000000000000000" pitchFamily="2" charset="-78"/>
              </a:rPr>
              <a:t>5 </a:t>
            </a:r>
            <a:r>
              <a:rPr lang="en-US" b="1" dirty="0">
                <a:solidFill>
                  <a:srgbClr val="3F5378"/>
                </a:solidFill>
                <a:latin typeface="Sakkal Majalla" panose="02000000000000000000" pitchFamily="2" charset="-78"/>
                <a:cs typeface="Sakkal Majalla" panose="02000000000000000000" pitchFamily="2" charset="-78"/>
              </a:rPr>
              <a:t>minutes</a:t>
            </a:r>
            <a:endParaRPr lang="ar-SA" b="1" dirty="0">
              <a:solidFill>
                <a:srgbClr val="3F5378"/>
              </a:solidFill>
              <a:latin typeface="Sakkal Majalla" panose="02000000000000000000" pitchFamily="2" charset="-78"/>
              <a:cs typeface="Sakkal Majalla" panose="02000000000000000000" pitchFamily="2" charset="-78"/>
            </a:endParaRPr>
          </a:p>
        </p:txBody>
      </p:sp>
      <p:sp>
        <p:nvSpPr>
          <p:cNvPr id="42" name="Shape 411">
            <a:extLst>
              <a:ext uri="{FF2B5EF4-FFF2-40B4-BE49-F238E27FC236}">
                <a16:creationId xmlns="" xmlns:a16="http://schemas.microsoft.com/office/drawing/2014/main" id="{005989F4-A449-4366-B781-49C98CA6D001}"/>
              </a:ext>
            </a:extLst>
          </p:cNvPr>
          <p:cNvSpPr txBox="1">
            <a:spLocks/>
          </p:cNvSpPr>
          <p:nvPr/>
        </p:nvSpPr>
        <p:spPr>
          <a:xfrm>
            <a:off x="2837905" y="3523594"/>
            <a:ext cx="3917100" cy="534600"/>
          </a:xfrm>
          <a:prstGeom prst="rect">
            <a:avLst/>
          </a:prstGeom>
        </p:spPr>
        <p:txBody>
          <a:bodyPr vert="horz" wrap="square" lIns="91425" tIns="91425" rIns="91425" bIns="91425" rtlCol="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rtl="1"/>
            <a:r>
              <a:rPr lang="en-US" sz="2800" dirty="0">
                <a:solidFill>
                  <a:schemeClr val="bg1"/>
                </a:solidFill>
                <a:latin typeface="Arial Black" panose="020B0A04020102020204" pitchFamily="34" charset="0"/>
                <a:cs typeface="Times New Roman" panose="02020603050405020304" pitchFamily="18" charset="0"/>
              </a:rPr>
              <a:t>Type of activity</a:t>
            </a:r>
            <a:endParaRPr lang="ar-SA" sz="2800" dirty="0">
              <a:solidFill>
                <a:schemeClr val="bg1"/>
              </a:solidFill>
              <a:latin typeface="Arial Black" panose="020B0A04020102020204" pitchFamily="34" charset="0"/>
              <a:cs typeface="Times New Roman" panose="02020603050405020304" pitchFamily="18" charset="0"/>
            </a:endParaRPr>
          </a:p>
        </p:txBody>
      </p:sp>
      <p:sp>
        <p:nvSpPr>
          <p:cNvPr id="43" name="Shape 412">
            <a:extLst>
              <a:ext uri="{FF2B5EF4-FFF2-40B4-BE49-F238E27FC236}">
                <a16:creationId xmlns="" xmlns:a16="http://schemas.microsoft.com/office/drawing/2014/main" id="{D11D7123-0D25-422D-A3C5-A0B2013460AD}"/>
              </a:ext>
            </a:extLst>
          </p:cNvPr>
          <p:cNvSpPr txBox="1">
            <a:spLocks/>
          </p:cNvSpPr>
          <p:nvPr/>
        </p:nvSpPr>
        <p:spPr>
          <a:xfrm>
            <a:off x="2837905" y="4058186"/>
            <a:ext cx="3917100" cy="412200"/>
          </a:xfrm>
          <a:prstGeom prst="rect">
            <a:avLst/>
          </a:prstGeom>
        </p:spPr>
        <p:txBody>
          <a:bodyPr vert="horz" wrap="square" lIns="91425" tIns="91425" rIns="91425" bIns="91425"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rtl="1">
              <a:buNone/>
            </a:pPr>
            <a:r>
              <a:rPr lang="en-US" b="1" dirty="0" smtClean="0">
                <a:solidFill>
                  <a:srgbClr val="3F5378"/>
                </a:solidFill>
                <a:latin typeface="Sakkal Majalla" panose="02000000000000000000" pitchFamily="2" charset="-78"/>
                <a:cs typeface="Sakkal Majalla" panose="02000000000000000000" pitchFamily="2" charset="-78"/>
              </a:rPr>
              <a:t>In Group - </a:t>
            </a:r>
            <a:r>
              <a:rPr lang="en-US" b="1" dirty="0">
                <a:solidFill>
                  <a:srgbClr val="3F5378"/>
                </a:solidFill>
                <a:latin typeface="Sakkal Majalla" panose="02000000000000000000" pitchFamily="2" charset="-78"/>
                <a:cs typeface="Sakkal Majalla" panose="02000000000000000000" pitchFamily="2" charset="-78"/>
              </a:rPr>
              <a:t>written</a:t>
            </a:r>
            <a:endParaRPr lang="ar-SA" b="1" dirty="0">
              <a:solidFill>
                <a:srgbClr val="3F5378"/>
              </a:solidFill>
              <a:latin typeface="Sakkal Majalla" panose="02000000000000000000" pitchFamily="2" charset="-78"/>
              <a:cs typeface="Sakkal Majalla" panose="02000000000000000000" pitchFamily="2" charset="-78"/>
            </a:endParaRPr>
          </a:p>
        </p:txBody>
      </p:sp>
      <p:sp>
        <p:nvSpPr>
          <p:cNvPr id="71" name="Shape 586"/>
          <p:cNvSpPr/>
          <p:nvPr/>
        </p:nvSpPr>
        <p:spPr>
          <a:xfrm>
            <a:off x="220494" y="386646"/>
            <a:ext cx="1124212" cy="786355"/>
          </a:xfrm>
          <a:custGeom>
            <a:avLst/>
            <a:gdLst/>
            <a:ahLst/>
            <a:cxnLst/>
            <a:rect l="0" t="0" r="0" b="0"/>
            <a:pathLst>
              <a:path w="16173" h="14711" fill="none" extrusionOk="0">
                <a:moveTo>
                  <a:pt x="8087" y="1"/>
                </a:moveTo>
                <a:lnTo>
                  <a:pt x="8087" y="1"/>
                </a:lnTo>
                <a:lnTo>
                  <a:pt x="7672" y="1"/>
                </a:lnTo>
                <a:lnTo>
                  <a:pt x="7258" y="25"/>
                </a:lnTo>
                <a:lnTo>
                  <a:pt x="6844" y="74"/>
                </a:lnTo>
                <a:lnTo>
                  <a:pt x="6455" y="122"/>
                </a:lnTo>
                <a:lnTo>
                  <a:pt x="6065" y="195"/>
                </a:lnTo>
                <a:lnTo>
                  <a:pt x="5675" y="293"/>
                </a:lnTo>
                <a:lnTo>
                  <a:pt x="5310" y="415"/>
                </a:lnTo>
                <a:lnTo>
                  <a:pt x="4945" y="536"/>
                </a:lnTo>
                <a:lnTo>
                  <a:pt x="4579" y="658"/>
                </a:lnTo>
                <a:lnTo>
                  <a:pt x="4238" y="829"/>
                </a:lnTo>
                <a:lnTo>
                  <a:pt x="3897" y="975"/>
                </a:lnTo>
                <a:lnTo>
                  <a:pt x="3557" y="1170"/>
                </a:lnTo>
                <a:lnTo>
                  <a:pt x="3240" y="1364"/>
                </a:lnTo>
                <a:lnTo>
                  <a:pt x="2948" y="1559"/>
                </a:lnTo>
                <a:lnTo>
                  <a:pt x="2655" y="1778"/>
                </a:lnTo>
                <a:lnTo>
                  <a:pt x="2363" y="1998"/>
                </a:lnTo>
                <a:lnTo>
                  <a:pt x="2095" y="2241"/>
                </a:lnTo>
                <a:lnTo>
                  <a:pt x="1852" y="2485"/>
                </a:lnTo>
                <a:lnTo>
                  <a:pt x="1608" y="2753"/>
                </a:lnTo>
                <a:lnTo>
                  <a:pt x="1389" y="3021"/>
                </a:lnTo>
                <a:lnTo>
                  <a:pt x="1170" y="3288"/>
                </a:lnTo>
                <a:lnTo>
                  <a:pt x="975" y="3581"/>
                </a:lnTo>
                <a:lnTo>
                  <a:pt x="804" y="3873"/>
                </a:lnTo>
                <a:lnTo>
                  <a:pt x="634" y="4190"/>
                </a:lnTo>
                <a:lnTo>
                  <a:pt x="488" y="4506"/>
                </a:lnTo>
                <a:lnTo>
                  <a:pt x="366" y="4823"/>
                </a:lnTo>
                <a:lnTo>
                  <a:pt x="244" y="5139"/>
                </a:lnTo>
                <a:lnTo>
                  <a:pt x="171" y="5480"/>
                </a:lnTo>
                <a:lnTo>
                  <a:pt x="98" y="5821"/>
                </a:lnTo>
                <a:lnTo>
                  <a:pt x="49" y="6162"/>
                </a:lnTo>
                <a:lnTo>
                  <a:pt x="1" y="6503"/>
                </a:lnTo>
                <a:lnTo>
                  <a:pt x="1" y="6869"/>
                </a:lnTo>
                <a:lnTo>
                  <a:pt x="1" y="6869"/>
                </a:lnTo>
                <a:lnTo>
                  <a:pt x="1" y="7234"/>
                </a:lnTo>
                <a:lnTo>
                  <a:pt x="49" y="7624"/>
                </a:lnTo>
                <a:lnTo>
                  <a:pt x="98" y="7989"/>
                </a:lnTo>
                <a:lnTo>
                  <a:pt x="196" y="8330"/>
                </a:lnTo>
                <a:lnTo>
                  <a:pt x="293" y="8695"/>
                </a:lnTo>
                <a:lnTo>
                  <a:pt x="415" y="9036"/>
                </a:lnTo>
                <a:lnTo>
                  <a:pt x="561" y="9377"/>
                </a:lnTo>
                <a:lnTo>
                  <a:pt x="731" y="9718"/>
                </a:lnTo>
                <a:lnTo>
                  <a:pt x="902" y="10035"/>
                </a:lnTo>
                <a:lnTo>
                  <a:pt x="1097" y="10327"/>
                </a:lnTo>
                <a:lnTo>
                  <a:pt x="1340" y="10644"/>
                </a:lnTo>
                <a:lnTo>
                  <a:pt x="1559" y="10936"/>
                </a:lnTo>
                <a:lnTo>
                  <a:pt x="1827" y="11204"/>
                </a:lnTo>
                <a:lnTo>
                  <a:pt x="2095" y="11472"/>
                </a:lnTo>
                <a:lnTo>
                  <a:pt x="2387" y="11740"/>
                </a:lnTo>
                <a:lnTo>
                  <a:pt x="2680" y="11983"/>
                </a:lnTo>
                <a:lnTo>
                  <a:pt x="2680" y="11983"/>
                </a:lnTo>
                <a:lnTo>
                  <a:pt x="2485" y="12349"/>
                </a:lnTo>
                <a:lnTo>
                  <a:pt x="2266" y="12714"/>
                </a:lnTo>
                <a:lnTo>
                  <a:pt x="2022" y="13104"/>
                </a:lnTo>
                <a:lnTo>
                  <a:pt x="1706" y="13469"/>
                </a:lnTo>
                <a:lnTo>
                  <a:pt x="1365" y="13834"/>
                </a:lnTo>
                <a:lnTo>
                  <a:pt x="1170" y="14005"/>
                </a:lnTo>
                <a:lnTo>
                  <a:pt x="951" y="14151"/>
                </a:lnTo>
                <a:lnTo>
                  <a:pt x="731" y="14297"/>
                </a:lnTo>
                <a:lnTo>
                  <a:pt x="512" y="14443"/>
                </a:lnTo>
                <a:lnTo>
                  <a:pt x="269" y="14540"/>
                </a:lnTo>
                <a:lnTo>
                  <a:pt x="1" y="14662"/>
                </a:lnTo>
                <a:lnTo>
                  <a:pt x="1" y="14662"/>
                </a:lnTo>
                <a:lnTo>
                  <a:pt x="122" y="14662"/>
                </a:lnTo>
                <a:lnTo>
                  <a:pt x="488" y="14711"/>
                </a:lnTo>
                <a:lnTo>
                  <a:pt x="1024" y="14711"/>
                </a:lnTo>
                <a:lnTo>
                  <a:pt x="1365" y="14711"/>
                </a:lnTo>
                <a:lnTo>
                  <a:pt x="1706" y="14687"/>
                </a:lnTo>
                <a:lnTo>
                  <a:pt x="2095" y="14614"/>
                </a:lnTo>
                <a:lnTo>
                  <a:pt x="2485" y="14540"/>
                </a:lnTo>
                <a:lnTo>
                  <a:pt x="2899" y="14419"/>
                </a:lnTo>
                <a:lnTo>
                  <a:pt x="3313" y="14273"/>
                </a:lnTo>
                <a:lnTo>
                  <a:pt x="3751" y="14078"/>
                </a:lnTo>
                <a:lnTo>
                  <a:pt x="4165" y="13834"/>
                </a:lnTo>
                <a:lnTo>
                  <a:pt x="4579" y="13566"/>
                </a:lnTo>
                <a:lnTo>
                  <a:pt x="4969" y="13201"/>
                </a:lnTo>
                <a:lnTo>
                  <a:pt x="4969" y="13201"/>
                </a:lnTo>
                <a:lnTo>
                  <a:pt x="5334" y="13323"/>
                </a:lnTo>
                <a:lnTo>
                  <a:pt x="5700" y="13444"/>
                </a:lnTo>
                <a:lnTo>
                  <a:pt x="6089" y="13518"/>
                </a:lnTo>
                <a:lnTo>
                  <a:pt x="6479" y="13591"/>
                </a:lnTo>
                <a:lnTo>
                  <a:pt x="6869" y="13664"/>
                </a:lnTo>
                <a:lnTo>
                  <a:pt x="7258" y="13712"/>
                </a:lnTo>
                <a:lnTo>
                  <a:pt x="7672" y="13737"/>
                </a:lnTo>
                <a:lnTo>
                  <a:pt x="8087" y="13737"/>
                </a:lnTo>
                <a:lnTo>
                  <a:pt x="8087" y="13737"/>
                </a:lnTo>
                <a:lnTo>
                  <a:pt x="8501" y="13737"/>
                </a:lnTo>
                <a:lnTo>
                  <a:pt x="8915" y="13712"/>
                </a:lnTo>
                <a:lnTo>
                  <a:pt x="9329" y="13664"/>
                </a:lnTo>
                <a:lnTo>
                  <a:pt x="9718" y="13591"/>
                </a:lnTo>
                <a:lnTo>
                  <a:pt x="10108" y="13518"/>
                </a:lnTo>
                <a:lnTo>
                  <a:pt x="10498" y="13420"/>
                </a:lnTo>
                <a:lnTo>
                  <a:pt x="10863" y="13323"/>
                </a:lnTo>
                <a:lnTo>
                  <a:pt x="11228" y="13201"/>
                </a:lnTo>
                <a:lnTo>
                  <a:pt x="11594" y="13055"/>
                </a:lnTo>
                <a:lnTo>
                  <a:pt x="11935" y="12909"/>
                </a:lnTo>
                <a:lnTo>
                  <a:pt x="12276" y="12738"/>
                </a:lnTo>
                <a:lnTo>
                  <a:pt x="12617" y="12568"/>
                </a:lnTo>
                <a:lnTo>
                  <a:pt x="12933" y="12373"/>
                </a:lnTo>
                <a:lnTo>
                  <a:pt x="13225" y="12178"/>
                </a:lnTo>
                <a:lnTo>
                  <a:pt x="13518" y="11959"/>
                </a:lnTo>
                <a:lnTo>
                  <a:pt x="13810" y="11715"/>
                </a:lnTo>
                <a:lnTo>
                  <a:pt x="14078" y="11496"/>
                </a:lnTo>
                <a:lnTo>
                  <a:pt x="14321" y="11228"/>
                </a:lnTo>
                <a:lnTo>
                  <a:pt x="14565" y="10985"/>
                </a:lnTo>
                <a:lnTo>
                  <a:pt x="14784" y="10717"/>
                </a:lnTo>
                <a:lnTo>
                  <a:pt x="15003" y="10424"/>
                </a:lnTo>
                <a:lnTo>
                  <a:pt x="15198" y="10132"/>
                </a:lnTo>
                <a:lnTo>
                  <a:pt x="15369" y="9840"/>
                </a:lnTo>
                <a:lnTo>
                  <a:pt x="15539" y="9548"/>
                </a:lnTo>
                <a:lnTo>
                  <a:pt x="15685" y="9231"/>
                </a:lnTo>
                <a:lnTo>
                  <a:pt x="15807" y="8914"/>
                </a:lnTo>
                <a:lnTo>
                  <a:pt x="15929" y="8574"/>
                </a:lnTo>
                <a:lnTo>
                  <a:pt x="16002" y="8257"/>
                </a:lnTo>
                <a:lnTo>
                  <a:pt x="16075" y="7916"/>
                </a:lnTo>
                <a:lnTo>
                  <a:pt x="16124" y="7575"/>
                </a:lnTo>
                <a:lnTo>
                  <a:pt x="16172" y="7210"/>
                </a:lnTo>
                <a:lnTo>
                  <a:pt x="16172" y="6869"/>
                </a:lnTo>
                <a:lnTo>
                  <a:pt x="16172" y="6869"/>
                </a:lnTo>
                <a:lnTo>
                  <a:pt x="16172" y="6503"/>
                </a:lnTo>
                <a:lnTo>
                  <a:pt x="16124" y="6162"/>
                </a:lnTo>
                <a:lnTo>
                  <a:pt x="16075" y="5821"/>
                </a:lnTo>
                <a:lnTo>
                  <a:pt x="16002" y="5480"/>
                </a:lnTo>
                <a:lnTo>
                  <a:pt x="15929" y="5139"/>
                </a:lnTo>
                <a:lnTo>
                  <a:pt x="15807" y="4823"/>
                </a:lnTo>
                <a:lnTo>
                  <a:pt x="15685" y="4506"/>
                </a:lnTo>
                <a:lnTo>
                  <a:pt x="15539" y="4190"/>
                </a:lnTo>
                <a:lnTo>
                  <a:pt x="15369" y="3873"/>
                </a:lnTo>
                <a:lnTo>
                  <a:pt x="15198" y="3581"/>
                </a:lnTo>
                <a:lnTo>
                  <a:pt x="15003" y="3288"/>
                </a:lnTo>
                <a:lnTo>
                  <a:pt x="14784" y="3021"/>
                </a:lnTo>
                <a:lnTo>
                  <a:pt x="14565" y="2753"/>
                </a:lnTo>
                <a:lnTo>
                  <a:pt x="14321" y="2485"/>
                </a:lnTo>
                <a:lnTo>
                  <a:pt x="14078" y="2241"/>
                </a:lnTo>
                <a:lnTo>
                  <a:pt x="13810" y="1998"/>
                </a:lnTo>
                <a:lnTo>
                  <a:pt x="13518" y="1778"/>
                </a:lnTo>
                <a:lnTo>
                  <a:pt x="13225" y="1559"/>
                </a:lnTo>
                <a:lnTo>
                  <a:pt x="12933" y="1364"/>
                </a:lnTo>
                <a:lnTo>
                  <a:pt x="12617" y="1170"/>
                </a:lnTo>
                <a:lnTo>
                  <a:pt x="12276" y="975"/>
                </a:lnTo>
                <a:lnTo>
                  <a:pt x="11935" y="829"/>
                </a:lnTo>
                <a:lnTo>
                  <a:pt x="11594" y="658"/>
                </a:lnTo>
                <a:lnTo>
                  <a:pt x="11228" y="536"/>
                </a:lnTo>
                <a:lnTo>
                  <a:pt x="10863" y="415"/>
                </a:lnTo>
                <a:lnTo>
                  <a:pt x="10498" y="293"/>
                </a:lnTo>
                <a:lnTo>
                  <a:pt x="10108" y="195"/>
                </a:lnTo>
                <a:lnTo>
                  <a:pt x="9718" y="122"/>
                </a:lnTo>
                <a:lnTo>
                  <a:pt x="9329" y="74"/>
                </a:lnTo>
                <a:lnTo>
                  <a:pt x="8915" y="25"/>
                </a:lnTo>
                <a:lnTo>
                  <a:pt x="8501" y="1"/>
                </a:lnTo>
                <a:lnTo>
                  <a:pt x="8087" y="1"/>
                </a:lnTo>
                <a:lnTo>
                  <a:pt x="8087" y="1"/>
                </a:lnTo>
                <a:close/>
              </a:path>
            </a:pathLst>
          </a:custGeom>
          <a:noFill/>
          <a:ln w="38100"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63" name="Oval 97">
            <a:extLst>
              <a:ext uri="{FF2B5EF4-FFF2-40B4-BE49-F238E27FC236}">
                <a16:creationId xmlns="" xmlns:a16="http://schemas.microsoft.com/office/drawing/2014/main" id="{C4B62E25-6A47-448C-8F92-E28F8EECF468}"/>
              </a:ext>
            </a:extLst>
          </p:cNvPr>
          <p:cNvSpPr/>
          <p:nvPr/>
        </p:nvSpPr>
        <p:spPr>
          <a:xfrm>
            <a:off x="495198" y="4570902"/>
            <a:ext cx="1368000" cy="1350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noFill/>
            </a:endParaRPr>
          </a:p>
        </p:txBody>
      </p:sp>
      <p:grpSp>
        <p:nvGrpSpPr>
          <p:cNvPr id="64" name="Shape 851">
            <a:extLst>
              <a:ext uri="{FF2B5EF4-FFF2-40B4-BE49-F238E27FC236}">
                <a16:creationId xmlns="" xmlns:a16="http://schemas.microsoft.com/office/drawing/2014/main" id="{64D0DDE7-60EB-4561-86C5-C988C7076341}"/>
              </a:ext>
            </a:extLst>
          </p:cNvPr>
          <p:cNvGrpSpPr/>
          <p:nvPr/>
        </p:nvGrpSpPr>
        <p:grpSpPr>
          <a:xfrm>
            <a:off x="411444" y="4470386"/>
            <a:ext cx="1555200" cy="1541052"/>
            <a:chOff x="6649150" y="309350"/>
            <a:chExt cx="395800" cy="395800"/>
          </a:xfrm>
        </p:grpSpPr>
        <p:sp>
          <p:nvSpPr>
            <p:cNvPr id="79" name="Shape 852">
              <a:extLst>
                <a:ext uri="{FF2B5EF4-FFF2-40B4-BE49-F238E27FC236}">
                  <a16:creationId xmlns="" xmlns:a16="http://schemas.microsoft.com/office/drawing/2014/main" id="{27429AEC-28DB-45C0-B2FB-552D8B884546}"/>
                </a:ext>
              </a:extLst>
            </p:cNvPr>
            <p:cNvSpPr/>
            <p:nvPr/>
          </p:nvSpPr>
          <p:spPr>
            <a:xfrm>
              <a:off x="6649150" y="309350"/>
              <a:ext cx="395800" cy="395800"/>
            </a:xfrm>
            <a:custGeom>
              <a:avLst/>
              <a:gdLst/>
              <a:ahLst/>
              <a:cxnLst/>
              <a:rect l="0" t="0" r="0" b="0"/>
              <a:pathLst>
                <a:path w="15832" h="15832" fill="none" extrusionOk="0">
                  <a:moveTo>
                    <a:pt x="7916" y="1"/>
                  </a:moveTo>
                  <a:lnTo>
                    <a:pt x="7916" y="1"/>
                  </a:lnTo>
                  <a:lnTo>
                    <a:pt x="7502" y="25"/>
                  </a:lnTo>
                  <a:lnTo>
                    <a:pt x="7112" y="49"/>
                  </a:lnTo>
                  <a:lnTo>
                    <a:pt x="6723" y="98"/>
                  </a:lnTo>
                  <a:lnTo>
                    <a:pt x="6333" y="171"/>
                  </a:lnTo>
                  <a:lnTo>
                    <a:pt x="5943" y="244"/>
                  </a:lnTo>
                  <a:lnTo>
                    <a:pt x="5553" y="366"/>
                  </a:lnTo>
                  <a:lnTo>
                    <a:pt x="5188" y="488"/>
                  </a:lnTo>
                  <a:lnTo>
                    <a:pt x="4847" y="634"/>
                  </a:lnTo>
                  <a:lnTo>
                    <a:pt x="4482" y="780"/>
                  </a:lnTo>
                  <a:lnTo>
                    <a:pt x="4141" y="950"/>
                  </a:lnTo>
                  <a:lnTo>
                    <a:pt x="3824" y="1145"/>
                  </a:lnTo>
                  <a:lnTo>
                    <a:pt x="3483" y="1364"/>
                  </a:lnTo>
                  <a:lnTo>
                    <a:pt x="3191" y="1584"/>
                  </a:lnTo>
                  <a:lnTo>
                    <a:pt x="2874" y="1803"/>
                  </a:lnTo>
                  <a:lnTo>
                    <a:pt x="2607" y="2071"/>
                  </a:lnTo>
                  <a:lnTo>
                    <a:pt x="2314" y="2314"/>
                  </a:lnTo>
                  <a:lnTo>
                    <a:pt x="2071" y="2607"/>
                  </a:lnTo>
                  <a:lnTo>
                    <a:pt x="1803" y="2874"/>
                  </a:lnTo>
                  <a:lnTo>
                    <a:pt x="1584" y="3191"/>
                  </a:lnTo>
                  <a:lnTo>
                    <a:pt x="1364" y="3483"/>
                  </a:lnTo>
                  <a:lnTo>
                    <a:pt x="1145" y="3824"/>
                  </a:lnTo>
                  <a:lnTo>
                    <a:pt x="950" y="4141"/>
                  </a:lnTo>
                  <a:lnTo>
                    <a:pt x="780" y="4482"/>
                  </a:lnTo>
                  <a:lnTo>
                    <a:pt x="634" y="4847"/>
                  </a:lnTo>
                  <a:lnTo>
                    <a:pt x="488" y="5188"/>
                  </a:lnTo>
                  <a:lnTo>
                    <a:pt x="366" y="5553"/>
                  </a:lnTo>
                  <a:lnTo>
                    <a:pt x="244" y="5943"/>
                  </a:lnTo>
                  <a:lnTo>
                    <a:pt x="171" y="6333"/>
                  </a:lnTo>
                  <a:lnTo>
                    <a:pt x="98" y="6722"/>
                  </a:lnTo>
                  <a:lnTo>
                    <a:pt x="49" y="7112"/>
                  </a:lnTo>
                  <a:lnTo>
                    <a:pt x="25" y="7502"/>
                  </a:lnTo>
                  <a:lnTo>
                    <a:pt x="1" y="7916"/>
                  </a:lnTo>
                  <a:lnTo>
                    <a:pt x="1" y="7916"/>
                  </a:lnTo>
                  <a:lnTo>
                    <a:pt x="25" y="8330"/>
                  </a:lnTo>
                  <a:lnTo>
                    <a:pt x="49" y="8720"/>
                  </a:lnTo>
                  <a:lnTo>
                    <a:pt x="98" y="9109"/>
                  </a:lnTo>
                  <a:lnTo>
                    <a:pt x="171" y="9499"/>
                  </a:lnTo>
                  <a:lnTo>
                    <a:pt x="244" y="9889"/>
                  </a:lnTo>
                  <a:lnTo>
                    <a:pt x="366" y="10278"/>
                  </a:lnTo>
                  <a:lnTo>
                    <a:pt x="488" y="10644"/>
                  </a:lnTo>
                  <a:lnTo>
                    <a:pt x="634" y="10985"/>
                  </a:lnTo>
                  <a:lnTo>
                    <a:pt x="780" y="11350"/>
                  </a:lnTo>
                  <a:lnTo>
                    <a:pt x="950" y="11691"/>
                  </a:lnTo>
                  <a:lnTo>
                    <a:pt x="1145" y="12008"/>
                  </a:lnTo>
                  <a:lnTo>
                    <a:pt x="1364" y="12348"/>
                  </a:lnTo>
                  <a:lnTo>
                    <a:pt x="1584" y="12641"/>
                  </a:lnTo>
                  <a:lnTo>
                    <a:pt x="1803" y="12957"/>
                  </a:lnTo>
                  <a:lnTo>
                    <a:pt x="2071" y="13225"/>
                  </a:lnTo>
                  <a:lnTo>
                    <a:pt x="2314" y="13518"/>
                  </a:lnTo>
                  <a:lnTo>
                    <a:pt x="2607" y="13761"/>
                  </a:lnTo>
                  <a:lnTo>
                    <a:pt x="2874" y="14029"/>
                  </a:lnTo>
                  <a:lnTo>
                    <a:pt x="3191" y="14248"/>
                  </a:lnTo>
                  <a:lnTo>
                    <a:pt x="3483" y="14467"/>
                  </a:lnTo>
                  <a:lnTo>
                    <a:pt x="3824" y="14687"/>
                  </a:lnTo>
                  <a:lnTo>
                    <a:pt x="4141" y="14881"/>
                  </a:lnTo>
                  <a:lnTo>
                    <a:pt x="4482" y="15052"/>
                  </a:lnTo>
                  <a:lnTo>
                    <a:pt x="4847" y="15198"/>
                  </a:lnTo>
                  <a:lnTo>
                    <a:pt x="5188" y="15344"/>
                  </a:lnTo>
                  <a:lnTo>
                    <a:pt x="5553" y="15466"/>
                  </a:lnTo>
                  <a:lnTo>
                    <a:pt x="5943" y="15588"/>
                  </a:lnTo>
                  <a:lnTo>
                    <a:pt x="6333" y="15661"/>
                  </a:lnTo>
                  <a:lnTo>
                    <a:pt x="6723" y="15734"/>
                  </a:lnTo>
                  <a:lnTo>
                    <a:pt x="7112" y="15783"/>
                  </a:lnTo>
                  <a:lnTo>
                    <a:pt x="7502" y="15807"/>
                  </a:lnTo>
                  <a:lnTo>
                    <a:pt x="7916" y="15831"/>
                  </a:lnTo>
                  <a:lnTo>
                    <a:pt x="7916" y="15831"/>
                  </a:lnTo>
                  <a:lnTo>
                    <a:pt x="8330" y="15807"/>
                  </a:lnTo>
                  <a:lnTo>
                    <a:pt x="8720" y="15783"/>
                  </a:lnTo>
                  <a:lnTo>
                    <a:pt x="9109" y="15734"/>
                  </a:lnTo>
                  <a:lnTo>
                    <a:pt x="9499" y="15661"/>
                  </a:lnTo>
                  <a:lnTo>
                    <a:pt x="9889" y="15588"/>
                  </a:lnTo>
                  <a:lnTo>
                    <a:pt x="10278" y="15466"/>
                  </a:lnTo>
                  <a:lnTo>
                    <a:pt x="10644" y="15344"/>
                  </a:lnTo>
                  <a:lnTo>
                    <a:pt x="10985" y="15198"/>
                  </a:lnTo>
                  <a:lnTo>
                    <a:pt x="11350" y="15052"/>
                  </a:lnTo>
                  <a:lnTo>
                    <a:pt x="11691" y="14881"/>
                  </a:lnTo>
                  <a:lnTo>
                    <a:pt x="12008" y="14687"/>
                  </a:lnTo>
                  <a:lnTo>
                    <a:pt x="12349" y="14467"/>
                  </a:lnTo>
                  <a:lnTo>
                    <a:pt x="12641" y="14248"/>
                  </a:lnTo>
                  <a:lnTo>
                    <a:pt x="12957" y="14029"/>
                  </a:lnTo>
                  <a:lnTo>
                    <a:pt x="13225" y="13761"/>
                  </a:lnTo>
                  <a:lnTo>
                    <a:pt x="13518" y="13518"/>
                  </a:lnTo>
                  <a:lnTo>
                    <a:pt x="13761" y="13225"/>
                  </a:lnTo>
                  <a:lnTo>
                    <a:pt x="14029" y="12957"/>
                  </a:lnTo>
                  <a:lnTo>
                    <a:pt x="14248" y="12641"/>
                  </a:lnTo>
                  <a:lnTo>
                    <a:pt x="14467" y="12348"/>
                  </a:lnTo>
                  <a:lnTo>
                    <a:pt x="14687" y="12008"/>
                  </a:lnTo>
                  <a:lnTo>
                    <a:pt x="14881" y="11691"/>
                  </a:lnTo>
                  <a:lnTo>
                    <a:pt x="15052" y="11350"/>
                  </a:lnTo>
                  <a:lnTo>
                    <a:pt x="15198" y="10985"/>
                  </a:lnTo>
                  <a:lnTo>
                    <a:pt x="15344" y="10644"/>
                  </a:lnTo>
                  <a:lnTo>
                    <a:pt x="15466" y="10278"/>
                  </a:lnTo>
                  <a:lnTo>
                    <a:pt x="15588" y="9889"/>
                  </a:lnTo>
                  <a:lnTo>
                    <a:pt x="15661" y="9499"/>
                  </a:lnTo>
                  <a:lnTo>
                    <a:pt x="15734" y="9109"/>
                  </a:lnTo>
                  <a:lnTo>
                    <a:pt x="15783" y="8720"/>
                  </a:lnTo>
                  <a:lnTo>
                    <a:pt x="15807" y="8330"/>
                  </a:lnTo>
                  <a:lnTo>
                    <a:pt x="15831" y="7916"/>
                  </a:lnTo>
                  <a:lnTo>
                    <a:pt x="15831" y="7916"/>
                  </a:lnTo>
                  <a:lnTo>
                    <a:pt x="15807" y="7502"/>
                  </a:lnTo>
                  <a:lnTo>
                    <a:pt x="15783" y="7112"/>
                  </a:lnTo>
                  <a:lnTo>
                    <a:pt x="15734" y="6722"/>
                  </a:lnTo>
                  <a:lnTo>
                    <a:pt x="15661" y="6333"/>
                  </a:lnTo>
                  <a:lnTo>
                    <a:pt x="15588" y="5943"/>
                  </a:lnTo>
                  <a:lnTo>
                    <a:pt x="15466" y="5553"/>
                  </a:lnTo>
                  <a:lnTo>
                    <a:pt x="15344" y="5188"/>
                  </a:lnTo>
                  <a:lnTo>
                    <a:pt x="15198" y="4847"/>
                  </a:lnTo>
                  <a:lnTo>
                    <a:pt x="15052" y="4482"/>
                  </a:lnTo>
                  <a:lnTo>
                    <a:pt x="14881" y="4141"/>
                  </a:lnTo>
                  <a:lnTo>
                    <a:pt x="14687" y="3824"/>
                  </a:lnTo>
                  <a:lnTo>
                    <a:pt x="14467" y="3483"/>
                  </a:lnTo>
                  <a:lnTo>
                    <a:pt x="14248" y="3191"/>
                  </a:lnTo>
                  <a:lnTo>
                    <a:pt x="14029" y="2874"/>
                  </a:lnTo>
                  <a:lnTo>
                    <a:pt x="13761" y="2607"/>
                  </a:lnTo>
                  <a:lnTo>
                    <a:pt x="13518" y="2314"/>
                  </a:lnTo>
                  <a:lnTo>
                    <a:pt x="13225" y="2071"/>
                  </a:lnTo>
                  <a:lnTo>
                    <a:pt x="12957" y="1803"/>
                  </a:lnTo>
                  <a:lnTo>
                    <a:pt x="12641" y="1584"/>
                  </a:lnTo>
                  <a:lnTo>
                    <a:pt x="12349" y="1364"/>
                  </a:lnTo>
                  <a:lnTo>
                    <a:pt x="12008" y="1145"/>
                  </a:lnTo>
                  <a:lnTo>
                    <a:pt x="11691" y="950"/>
                  </a:lnTo>
                  <a:lnTo>
                    <a:pt x="11350" y="780"/>
                  </a:lnTo>
                  <a:lnTo>
                    <a:pt x="10985" y="634"/>
                  </a:lnTo>
                  <a:lnTo>
                    <a:pt x="10644" y="488"/>
                  </a:lnTo>
                  <a:lnTo>
                    <a:pt x="10278" y="366"/>
                  </a:lnTo>
                  <a:lnTo>
                    <a:pt x="9889" y="244"/>
                  </a:lnTo>
                  <a:lnTo>
                    <a:pt x="9499" y="171"/>
                  </a:lnTo>
                  <a:lnTo>
                    <a:pt x="9109" y="98"/>
                  </a:lnTo>
                  <a:lnTo>
                    <a:pt x="8720" y="49"/>
                  </a:lnTo>
                  <a:lnTo>
                    <a:pt x="8330" y="25"/>
                  </a:lnTo>
                  <a:lnTo>
                    <a:pt x="7916" y="1"/>
                  </a:lnTo>
                  <a:lnTo>
                    <a:pt x="7916" y="1"/>
                  </a:lnTo>
                  <a:close/>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80" name="Shape 853">
              <a:extLst>
                <a:ext uri="{FF2B5EF4-FFF2-40B4-BE49-F238E27FC236}">
                  <a16:creationId xmlns="" xmlns:a16="http://schemas.microsoft.com/office/drawing/2014/main" id="{48C6096A-F6BD-4608-B2FE-9078BF9F0883}"/>
                </a:ext>
              </a:extLst>
            </p:cNvPr>
            <p:cNvSpPr/>
            <p:nvPr/>
          </p:nvSpPr>
          <p:spPr>
            <a:xfrm>
              <a:off x="6673500" y="333700"/>
              <a:ext cx="347100" cy="347100"/>
            </a:xfrm>
            <a:custGeom>
              <a:avLst/>
              <a:gdLst/>
              <a:ahLst/>
              <a:cxnLst/>
              <a:rect l="0" t="0" r="0" b="0"/>
              <a:pathLst>
                <a:path w="13884" h="13884" fill="none" extrusionOk="0">
                  <a:moveTo>
                    <a:pt x="6942" y="13883"/>
                  </a:moveTo>
                  <a:lnTo>
                    <a:pt x="6942" y="13883"/>
                  </a:lnTo>
                  <a:lnTo>
                    <a:pt x="6577" y="13883"/>
                  </a:lnTo>
                  <a:lnTo>
                    <a:pt x="6236" y="13834"/>
                  </a:lnTo>
                  <a:lnTo>
                    <a:pt x="5895" y="13810"/>
                  </a:lnTo>
                  <a:lnTo>
                    <a:pt x="5554" y="13737"/>
                  </a:lnTo>
                  <a:lnTo>
                    <a:pt x="5213" y="13664"/>
                  </a:lnTo>
                  <a:lnTo>
                    <a:pt x="4872" y="13566"/>
                  </a:lnTo>
                  <a:lnTo>
                    <a:pt x="4555" y="13469"/>
                  </a:lnTo>
                  <a:lnTo>
                    <a:pt x="4239" y="13323"/>
                  </a:lnTo>
                  <a:lnTo>
                    <a:pt x="3946" y="13201"/>
                  </a:lnTo>
                  <a:lnTo>
                    <a:pt x="3630" y="13031"/>
                  </a:lnTo>
                  <a:lnTo>
                    <a:pt x="3337" y="12884"/>
                  </a:lnTo>
                  <a:lnTo>
                    <a:pt x="3069" y="12690"/>
                  </a:lnTo>
                  <a:lnTo>
                    <a:pt x="2802" y="12495"/>
                  </a:lnTo>
                  <a:lnTo>
                    <a:pt x="2534" y="12300"/>
                  </a:lnTo>
                  <a:lnTo>
                    <a:pt x="2290" y="12081"/>
                  </a:lnTo>
                  <a:lnTo>
                    <a:pt x="2047" y="11837"/>
                  </a:lnTo>
                  <a:lnTo>
                    <a:pt x="1803" y="11594"/>
                  </a:lnTo>
                  <a:lnTo>
                    <a:pt x="1584" y="11350"/>
                  </a:lnTo>
                  <a:lnTo>
                    <a:pt x="1389" y="11082"/>
                  </a:lnTo>
                  <a:lnTo>
                    <a:pt x="1194" y="10814"/>
                  </a:lnTo>
                  <a:lnTo>
                    <a:pt x="999" y="10546"/>
                  </a:lnTo>
                  <a:lnTo>
                    <a:pt x="853" y="10254"/>
                  </a:lnTo>
                  <a:lnTo>
                    <a:pt x="683" y="9938"/>
                  </a:lnTo>
                  <a:lnTo>
                    <a:pt x="561" y="9645"/>
                  </a:lnTo>
                  <a:lnTo>
                    <a:pt x="415" y="9329"/>
                  </a:lnTo>
                  <a:lnTo>
                    <a:pt x="317" y="9012"/>
                  </a:lnTo>
                  <a:lnTo>
                    <a:pt x="220" y="8671"/>
                  </a:lnTo>
                  <a:lnTo>
                    <a:pt x="147" y="8330"/>
                  </a:lnTo>
                  <a:lnTo>
                    <a:pt x="74" y="7989"/>
                  </a:lnTo>
                  <a:lnTo>
                    <a:pt x="49" y="7648"/>
                  </a:lnTo>
                  <a:lnTo>
                    <a:pt x="1" y="7307"/>
                  </a:lnTo>
                  <a:lnTo>
                    <a:pt x="1" y="6942"/>
                  </a:lnTo>
                  <a:lnTo>
                    <a:pt x="1" y="6942"/>
                  </a:lnTo>
                  <a:lnTo>
                    <a:pt x="1" y="6577"/>
                  </a:lnTo>
                  <a:lnTo>
                    <a:pt x="49" y="6236"/>
                  </a:lnTo>
                  <a:lnTo>
                    <a:pt x="74" y="5895"/>
                  </a:lnTo>
                  <a:lnTo>
                    <a:pt x="147" y="5554"/>
                  </a:lnTo>
                  <a:lnTo>
                    <a:pt x="220" y="5213"/>
                  </a:lnTo>
                  <a:lnTo>
                    <a:pt x="317" y="4872"/>
                  </a:lnTo>
                  <a:lnTo>
                    <a:pt x="415" y="4555"/>
                  </a:lnTo>
                  <a:lnTo>
                    <a:pt x="561" y="4238"/>
                  </a:lnTo>
                  <a:lnTo>
                    <a:pt x="683" y="3946"/>
                  </a:lnTo>
                  <a:lnTo>
                    <a:pt x="853" y="3630"/>
                  </a:lnTo>
                  <a:lnTo>
                    <a:pt x="999" y="3337"/>
                  </a:lnTo>
                  <a:lnTo>
                    <a:pt x="1194" y="3069"/>
                  </a:lnTo>
                  <a:lnTo>
                    <a:pt x="1389" y="2802"/>
                  </a:lnTo>
                  <a:lnTo>
                    <a:pt x="1584" y="2534"/>
                  </a:lnTo>
                  <a:lnTo>
                    <a:pt x="1803" y="2290"/>
                  </a:lnTo>
                  <a:lnTo>
                    <a:pt x="2047" y="2047"/>
                  </a:lnTo>
                  <a:lnTo>
                    <a:pt x="2290" y="1803"/>
                  </a:lnTo>
                  <a:lnTo>
                    <a:pt x="2534" y="1584"/>
                  </a:lnTo>
                  <a:lnTo>
                    <a:pt x="2802" y="1389"/>
                  </a:lnTo>
                  <a:lnTo>
                    <a:pt x="3069" y="1194"/>
                  </a:lnTo>
                  <a:lnTo>
                    <a:pt x="3337" y="999"/>
                  </a:lnTo>
                  <a:lnTo>
                    <a:pt x="3630" y="853"/>
                  </a:lnTo>
                  <a:lnTo>
                    <a:pt x="3946" y="683"/>
                  </a:lnTo>
                  <a:lnTo>
                    <a:pt x="4239" y="561"/>
                  </a:lnTo>
                  <a:lnTo>
                    <a:pt x="4555" y="415"/>
                  </a:lnTo>
                  <a:lnTo>
                    <a:pt x="4872" y="317"/>
                  </a:lnTo>
                  <a:lnTo>
                    <a:pt x="5213" y="220"/>
                  </a:lnTo>
                  <a:lnTo>
                    <a:pt x="5554" y="147"/>
                  </a:lnTo>
                  <a:lnTo>
                    <a:pt x="5895" y="74"/>
                  </a:lnTo>
                  <a:lnTo>
                    <a:pt x="6236" y="49"/>
                  </a:lnTo>
                  <a:lnTo>
                    <a:pt x="6577" y="1"/>
                  </a:lnTo>
                  <a:lnTo>
                    <a:pt x="6942" y="1"/>
                  </a:lnTo>
                  <a:lnTo>
                    <a:pt x="6942" y="1"/>
                  </a:lnTo>
                  <a:lnTo>
                    <a:pt x="7307" y="1"/>
                  </a:lnTo>
                  <a:lnTo>
                    <a:pt x="7648" y="49"/>
                  </a:lnTo>
                  <a:lnTo>
                    <a:pt x="7989" y="74"/>
                  </a:lnTo>
                  <a:lnTo>
                    <a:pt x="8330" y="147"/>
                  </a:lnTo>
                  <a:lnTo>
                    <a:pt x="8671" y="220"/>
                  </a:lnTo>
                  <a:lnTo>
                    <a:pt x="9012" y="317"/>
                  </a:lnTo>
                  <a:lnTo>
                    <a:pt x="9329" y="415"/>
                  </a:lnTo>
                  <a:lnTo>
                    <a:pt x="9645" y="561"/>
                  </a:lnTo>
                  <a:lnTo>
                    <a:pt x="9938" y="683"/>
                  </a:lnTo>
                  <a:lnTo>
                    <a:pt x="10254" y="853"/>
                  </a:lnTo>
                  <a:lnTo>
                    <a:pt x="10546" y="999"/>
                  </a:lnTo>
                  <a:lnTo>
                    <a:pt x="10814" y="1194"/>
                  </a:lnTo>
                  <a:lnTo>
                    <a:pt x="11082" y="1389"/>
                  </a:lnTo>
                  <a:lnTo>
                    <a:pt x="11350" y="1584"/>
                  </a:lnTo>
                  <a:lnTo>
                    <a:pt x="11594" y="1803"/>
                  </a:lnTo>
                  <a:lnTo>
                    <a:pt x="11837" y="2047"/>
                  </a:lnTo>
                  <a:lnTo>
                    <a:pt x="12081" y="2290"/>
                  </a:lnTo>
                  <a:lnTo>
                    <a:pt x="12300" y="2534"/>
                  </a:lnTo>
                  <a:lnTo>
                    <a:pt x="12495" y="2802"/>
                  </a:lnTo>
                  <a:lnTo>
                    <a:pt x="12690" y="3069"/>
                  </a:lnTo>
                  <a:lnTo>
                    <a:pt x="12885" y="3337"/>
                  </a:lnTo>
                  <a:lnTo>
                    <a:pt x="13031" y="3630"/>
                  </a:lnTo>
                  <a:lnTo>
                    <a:pt x="13201" y="3946"/>
                  </a:lnTo>
                  <a:lnTo>
                    <a:pt x="13323" y="4238"/>
                  </a:lnTo>
                  <a:lnTo>
                    <a:pt x="13469" y="4555"/>
                  </a:lnTo>
                  <a:lnTo>
                    <a:pt x="13566" y="4872"/>
                  </a:lnTo>
                  <a:lnTo>
                    <a:pt x="13664" y="5213"/>
                  </a:lnTo>
                  <a:lnTo>
                    <a:pt x="13737" y="5554"/>
                  </a:lnTo>
                  <a:lnTo>
                    <a:pt x="13810" y="5895"/>
                  </a:lnTo>
                  <a:lnTo>
                    <a:pt x="13834" y="6236"/>
                  </a:lnTo>
                  <a:lnTo>
                    <a:pt x="13883" y="6577"/>
                  </a:lnTo>
                  <a:lnTo>
                    <a:pt x="13883" y="6942"/>
                  </a:lnTo>
                  <a:lnTo>
                    <a:pt x="13883" y="6942"/>
                  </a:lnTo>
                  <a:lnTo>
                    <a:pt x="13883" y="7307"/>
                  </a:lnTo>
                  <a:lnTo>
                    <a:pt x="13834" y="7648"/>
                  </a:lnTo>
                  <a:lnTo>
                    <a:pt x="13810" y="7989"/>
                  </a:lnTo>
                  <a:lnTo>
                    <a:pt x="13737" y="8330"/>
                  </a:lnTo>
                  <a:lnTo>
                    <a:pt x="13664" y="8671"/>
                  </a:lnTo>
                  <a:lnTo>
                    <a:pt x="13566" y="9012"/>
                  </a:lnTo>
                  <a:lnTo>
                    <a:pt x="13469" y="9329"/>
                  </a:lnTo>
                  <a:lnTo>
                    <a:pt x="13323" y="9645"/>
                  </a:lnTo>
                  <a:lnTo>
                    <a:pt x="13201" y="9938"/>
                  </a:lnTo>
                  <a:lnTo>
                    <a:pt x="13031" y="10254"/>
                  </a:lnTo>
                  <a:lnTo>
                    <a:pt x="12885" y="10546"/>
                  </a:lnTo>
                  <a:lnTo>
                    <a:pt x="12690" y="10814"/>
                  </a:lnTo>
                  <a:lnTo>
                    <a:pt x="12495" y="11082"/>
                  </a:lnTo>
                  <a:lnTo>
                    <a:pt x="12300" y="11350"/>
                  </a:lnTo>
                  <a:lnTo>
                    <a:pt x="12081" y="11594"/>
                  </a:lnTo>
                  <a:lnTo>
                    <a:pt x="11837" y="11837"/>
                  </a:lnTo>
                  <a:lnTo>
                    <a:pt x="11594" y="12081"/>
                  </a:lnTo>
                  <a:lnTo>
                    <a:pt x="11350" y="12300"/>
                  </a:lnTo>
                  <a:lnTo>
                    <a:pt x="11082" y="12495"/>
                  </a:lnTo>
                  <a:lnTo>
                    <a:pt x="10814" y="12690"/>
                  </a:lnTo>
                  <a:lnTo>
                    <a:pt x="10546" y="12884"/>
                  </a:lnTo>
                  <a:lnTo>
                    <a:pt x="10254" y="13031"/>
                  </a:lnTo>
                  <a:lnTo>
                    <a:pt x="9938" y="13201"/>
                  </a:lnTo>
                  <a:lnTo>
                    <a:pt x="9645" y="13323"/>
                  </a:lnTo>
                  <a:lnTo>
                    <a:pt x="9329" y="13469"/>
                  </a:lnTo>
                  <a:lnTo>
                    <a:pt x="9012" y="13566"/>
                  </a:lnTo>
                  <a:lnTo>
                    <a:pt x="8671" y="13664"/>
                  </a:lnTo>
                  <a:lnTo>
                    <a:pt x="8330" y="13737"/>
                  </a:lnTo>
                  <a:lnTo>
                    <a:pt x="7989" y="13810"/>
                  </a:lnTo>
                  <a:lnTo>
                    <a:pt x="7648" y="13834"/>
                  </a:lnTo>
                  <a:lnTo>
                    <a:pt x="7307" y="13883"/>
                  </a:lnTo>
                  <a:lnTo>
                    <a:pt x="6942" y="13883"/>
                  </a:lnTo>
                  <a:lnTo>
                    <a:pt x="6942" y="13883"/>
                  </a:lnTo>
                  <a:close/>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81" name="Shape 854">
              <a:extLst>
                <a:ext uri="{FF2B5EF4-FFF2-40B4-BE49-F238E27FC236}">
                  <a16:creationId xmlns="" xmlns:a16="http://schemas.microsoft.com/office/drawing/2014/main" id="{F8A40F1B-E2A2-4F36-BED0-1708249FFA67}"/>
                </a:ext>
              </a:extLst>
            </p:cNvPr>
            <p:cNvSpPr/>
            <p:nvPr/>
          </p:nvSpPr>
          <p:spPr>
            <a:xfrm>
              <a:off x="6848850" y="397625"/>
              <a:ext cx="54825" cy="169300"/>
            </a:xfrm>
            <a:custGeom>
              <a:avLst/>
              <a:gdLst/>
              <a:ahLst/>
              <a:cxnLst/>
              <a:rect l="0" t="0" r="0" b="0"/>
              <a:pathLst>
                <a:path w="2193" h="6772" fill="none" extrusionOk="0">
                  <a:moveTo>
                    <a:pt x="1" y="1"/>
                  </a:moveTo>
                  <a:lnTo>
                    <a:pt x="1" y="4580"/>
                  </a:lnTo>
                  <a:lnTo>
                    <a:pt x="2193" y="6772"/>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82" name="Shape 855">
              <a:extLst>
                <a:ext uri="{FF2B5EF4-FFF2-40B4-BE49-F238E27FC236}">
                  <a16:creationId xmlns="" xmlns:a16="http://schemas.microsoft.com/office/drawing/2014/main" id="{EB687C49-4766-495E-A6E9-88AD68D70608}"/>
                </a:ext>
              </a:extLst>
            </p:cNvPr>
            <p:cNvSpPr/>
            <p:nvPr/>
          </p:nvSpPr>
          <p:spPr>
            <a:xfrm>
              <a:off x="6847025" y="333700"/>
              <a:ext cx="25" cy="29250"/>
            </a:xfrm>
            <a:custGeom>
              <a:avLst/>
              <a:gdLst/>
              <a:ahLst/>
              <a:cxnLst/>
              <a:rect l="0" t="0" r="0" b="0"/>
              <a:pathLst>
                <a:path w="1" h="1170" fill="none" extrusionOk="0">
                  <a:moveTo>
                    <a:pt x="1" y="1170"/>
                  </a:moveTo>
                  <a:lnTo>
                    <a:pt x="1" y="1"/>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83" name="Shape 856">
              <a:extLst>
                <a:ext uri="{FF2B5EF4-FFF2-40B4-BE49-F238E27FC236}">
                  <a16:creationId xmlns="" xmlns:a16="http://schemas.microsoft.com/office/drawing/2014/main" id="{ABBCFF4F-BDC1-4DEC-A2A2-0922FAC8E3DF}"/>
                </a:ext>
              </a:extLst>
            </p:cNvPr>
            <p:cNvSpPr/>
            <p:nvPr/>
          </p:nvSpPr>
          <p:spPr>
            <a:xfrm>
              <a:off x="6760575" y="356850"/>
              <a:ext cx="25" cy="25"/>
            </a:xfrm>
            <a:custGeom>
              <a:avLst/>
              <a:gdLst/>
              <a:ahLst/>
              <a:cxnLst/>
              <a:rect l="0" t="0" r="0" b="0"/>
              <a:pathLst>
                <a:path w="1" h="1" fill="none" extrusionOk="0">
                  <a:moveTo>
                    <a:pt x="1" y="0"/>
                  </a:moveTo>
                  <a:lnTo>
                    <a:pt x="1" y="0"/>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84" name="Shape 857">
              <a:extLst>
                <a:ext uri="{FF2B5EF4-FFF2-40B4-BE49-F238E27FC236}">
                  <a16:creationId xmlns="" xmlns:a16="http://schemas.microsoft.com/office/drawing/2014/main" id="{D19568E2-824D-4D35-B32E-6425DEF39880}"/>
                </a:ext>
              </a:extLst>
            </p:cNvPr>
            <p:cNvSpPr/>
            <p:nvPr/>
          </p:nvSpPr>
          <p:spPr>
            <a:xfrm>
              <a:off x="6760575" y="356850"/>
              <a:ext cx="14025" cy="24975"/>
            </a:xfrm>
            <a:custGeom>
              <a:avLst/>
              <a:gdLst/>
              <a:ahLst/>
              <a:cxnLst/>
              <a:rect l="0" t="0" r="0" b="0"/>
              <a:pathLst>
                <a:path w="561" h="999" fill="none" extrusionOk="0">
                  <a:moveTo>
                    <a:pt x="1" y="0"/>
                  </a:moveTo>
                  <a:lnTo>
                    <a:pt x="561" y="999"/>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85" name="Shape 858">
              <a:extLst>
                <a:ext uri="{FF2B5EF4-FFF2-40B4-BE49-F238E27FC236}">
                  <a16:creationId xmlns="" xmlns:a16="http://schemas.microsoft.com/office/drawing/2014/main" id="{862AC30E-7F0B-45C1-8B9A-61BA66ACDA56}"/>
                </a:ext>
              </a:extLst>
            </p:cNvPr>
            <p:cNvSpPr/>
            <p:nvPr/>
          </p:nvSpPr>
          <p:spPr>
            <a:xfrm>
              <a:off x="6696650" y="420775"/>
              <a:ext cx="25" cy="25"/>
            </a:xfrm>
            <a:custGeom>
              <a:avLst/>
              <a:gdLst/>
              <a:ahLst/>
              <a:cxnLst/>
              <a:rect l="0" t="0" r="0" b="0"/>
              <a:pathLst>
                <a:path w="1" h="1" fill="none" extrusionOk="0">
                  <a:moveTo>
                    <a:pt x="0" y="0"/>
                  </a:moveTo>
                  <a:lnTo>
                    <a:pt x="0" y="0"/>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86" name="Shape 859">
              <a:extLst>
                <a:ext uri="{FF2B5EF4-FFF2-40B4-BE49-F238E27FC236}">
                  <a16:creationId xmlns="" xmlns:a16="http://schemas.microsoft.com/office/drawing/2014/main" id="{F1DF5F39-C78A-47BF-A00D-ABC4A994A307}"/>
                </a:ext>
              </a:extLst>
            </p:cNvPr>
            <p:cNvSpPr/>
            <p:nvPr/>
          </p:nvSpPr>
          <p:spPr>
            <a:xfrm>
              <a:off x="6696650" y="420775"/>
              <a:ext cx="24975" cy="14025"/>
            </a:xfrm>
            <a:custGeom>
              <a:avLst/>
              <a:gdLst/>
              <a:ahLst/>
              <a:cxnLst/>
              <a:rect l="0" t="0" r="0" b="0"/>
              <a:pathLst>
                <a:path w="999" h="561" fill="none" extrusionOk="0">
                  <a:moveTo>
                    <a:pt x="0" y="0"/>
                  </a:moveTo>
                  <a:lnTo>
                    <a:pt x="999" y="561"/>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87" name="Shape 860">
              <a:extLst>
                <a:ext uri="{FF2B5EF4-FFF2-40B4-BE49-F238E27FC236}">
                  <a16:creationId xmlns="" xmlns:a16="http://schemas.microsoft.com/office/drawing/2014/main" id="{6B9DAA1B-E1E9-4FE7-83C2-D7C41ADD7D31}"/>
                </a:ext>
              </a:extLst>
            </p:cNvPr>
            <p:cNvSpPr/>
            <p:nvPr/>
          </p:nvSpPr>
          <p:spPr>
            <a:xfrm>
              <a:off x="6673500" y="507225"/>
              <a:ext cx="29250" cy="25"/>
            </a:xfrm>
            <a:custGeom>
              <a:avLst/>
              <a:gdLst/>
              <a:ahLst/>
              <a:cxnLst/>
              <a:rect l="0" t="0" r="0" b="0"/>
              <a:pathLst>
                <a:path w="1170" h="1" fill="none" extrusionOk="0">
                  <a:moveTo>
                    <a:pt x="1" y="1"/>
                  </a:moveTo>
                  <a:lnTo>
                    <a:pt x="1170" y="1"/>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88" name="Shape 861">
              <a:extLst>
                <a:ext uri="{FF2B5EF4-FFF2-40B4-BE49-F238E27FC236}">
                  <a16:creationId xmlns="" xmlns:a16="http://schemas.microsoft.com/office/drawing/2014/main" id="{3C7184C4-079A-4B53-9B44-2FDCAB97F500}"/>
                </a:ext>
              </a:extLst>
            </p:cNvPr>
            <p:cNvSpPr/>
            <p:nvPr/>
          </p:nvSpPr>
          <p:spPr>
            <a:xfrm>
              <a:off x="6696650" y="593700"/>
              <a:ext cx="25" cy="25"/>
            </a:xfrm>
            <a:custGeom>
              <a:avLst/>
              <a:gdLst/>
              <a:ahLst/>
              <a:cxnLst/>
              <a:rect l="0" t="0" r="0" b="0"/>
              <a:pathLst>
                <a:path w="1" h="1" fill="none" extrusionOk="0">
                  <a:moveTo>
                    <a:pt x="0" y="0"/>
                  </a:moveTo>
                  <a:lnTo>
                    <a:pt x="0" y="0"/>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89" name="Shape 862">
              <a:extLst>
                <a:ext uri="{FF2B5EF4-FFF2-40B4-BE49-F238E27FC236}">
                  <a16:creationId xmlns="" xmlns:a16="http://schemas.microsoft.com/office/drawing/2014/main" id="{907D172D-32DF-4EEC-BD7C-01D396E339C1}"/>
                </a:ext>
              </a:extLst>
            </p:cNvPr>
            <p:cNvSpPr/>
            <p:nvPr/>
          </p:nvSpPr>
          <p:spPr>
            <a:xfrm>
              <a:off x="6696650" y="579700"/>
              <a:ext cx="24975" cy="14025"/>
            </a:xfrm>
            <a:custGeom>
              <a:avLst/>
              <a:gdLst/>
              <a:ahLst/>
              <a:cxnLst/>
              <a:rect l="0" t="0" r="0" b="0"/>
              <a:pathLst>
                <a:path w="999" h="561" fill="none" extrusionOk="0">
                  <a:moveTo>
                    <a:pt x="0" y="560"/>
                  </a:moveTo>
                  <a:lnTo>
                    <a:pt x="999" y="0"/>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90" name="Shape 863">
              <a:extLst>
                <a:ext uri="{FF2B5EF4-FFF2-40B4-BE49-F238E27FC236}">
                  <a16:creationId xmlns="" xmlns:a16="http://schemas.microsoft.com/office/drawing/2014/main" id="{BDE29496-958B-4C43-9DE9-1B8A6E6D800C}"/>
                </a:ext>
              </a:extLst>
            </p:cNvPr>
            <p:cNvSpPr/>
            <p:nvPr/>
          </p:nvSpPr>
          <p:spPr>
            <a:xfrm>
              <a:off x="6760575" y="632675"/>
              <a:ext cx="14025" cy="24975"/>
            </a:xfrm>
            <a:custGeom>
              <a:avLst/>
              <a:gdLst/>
              <a:ahLst/>
              <a:cxnLst/>
              <a:rect l="0" t="0" r="0" b="0"/>
              <a:pathLst>
                <a:path w="561" h="999" fill="none" extrusionOk="0">
                  <a:moveTo>
                    <a:pt x="1" y="999"/>
                  </a:moveTo>
                  <a:lnTo>
                    <a:pt x="561" y="0"/>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92" name="Shape 864">
              <a:extLst>
                <a:ext uri="{FF2B5EF4-FFF2-40B4-BE49-F238E27FC236}">
                  <a16:creationId xmlns="" xmlns:a16="http://schemas.microsoft.com/office/drawing/2014/main" id="{F9D9BB12-0A7E-4BDB-BC5E-A672E5AE3FC3}"/>
                </a:ext>
              </a:extLst>
            </p:cNvPr>
            <p:cNvSpPr/>
            <p:nvPr/>
          </p:nvSpPr>
          <p:spPr>
            <a:xfrm>
              <a:off x="6760575" y="657625"/>
              <a:ext cx="25" cy="25"/>
            </a:xfrm>
            <a:custGeom>
              <a:avLst/>
              <a:gdLst/>
              <a:ahLst/>
              <a:cxnLst/>
              <a:rect l="0" t="0" r="0" b="0"/>
              <a:pathLst>
                <a:path w="1" h="1" fill="none" extrusionOk="0">
                  <a:moveTo>
                    <a:pt x="1" y="1"/>
                  </a:moveTo>
                  <a:lnTo>
                    <a:pt x="1" y="1"/>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93" name="Shape 865">
              <a:extLst>
                <a:ext uri="{FF2B5EF4-FFF2-40B4-BE49-F238E27FC236}">
                  <a16:creationId xmlns="" xmlns:a16="http://schemas.microsoft.com/office/drawing/2014/main" id="{85D3B614-08AC-4631-8116-C03A3D7823FC}"/>
                </a:ext>
              </a:extLst>
            </p:cNvPr>
            <p:cNvSpPr/>
            <p:nvPr/>
          </p:nvSpPr>
          <p:spPr>
            <a:xfrm>
              <a:off x="6847025" y="651550"/>
              <a:ext cx="25" cy="29250"/>
            </a:xfrm>
            <a:custGeom>
              <a:avLst/>
              <a:gdLst/>
              <a:ahLst/>
              <a:cxnLst/>
              <a:rect l="0" t="0" r="0" b="0"/>
              <a:pathLst>
                <a:path w="1" h="1170" fill="none" extrusionOk="0">
                  <a:moveTo>
                    <a:pt x="1" y="0"/>
                  </a:moveTo>
                  <a:lnTo>
                    <a:pt x="1" y="1169"/>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94" name="Shape 866">
              <a:extLst>
                <a:ext uri="{FF2B5EF4-FFF2-40B4-BE49-F238E27FC236}">
                  <a16:creationId xmlns="" xmlns:a16="http://schemas.microsoft.com/office/drawing/2014/main" id="{7AD4277C-C5F7-4F36-B66A-D152D43F1AD4}"/>
                </a:ext>
              </a:extLst>
            </p:cNvPr>
            <p:cNvSpPr/>
            <p:nvPr/>
          </p:nvSpPr>
          <p:spPr>
            <a:xfrm>
              <a:off x="6919500" y="632675"/>
              <a:ext cx="14025" cy="24975"/>
            </a:xfrm>
            <a:custGeom>
              <a:avLst/>
              <a:gdLst/>
              <a:ahLst/>
              <a:cxnLst/>
              <a:rect l="0" t="0" r="0" b="0"/>
              <a:pathLst>
                <a:path w="561" h="999" fill="none" extrusionOk="0">
                  <a:moveTo>
                    <a:pt x="560" y="999"/>
                  </a:moveTo>
                  <a:lnTo>
                    <a:pt x="0" y="0"/>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95" name="Shape 867">
              <a:extLst>
                <a:ext uri="{FF2B5EF4-FFF2-40B4-BE49-F238E27FC236}">
                  <a16:creationId xmlns="" xmlns:a16="http://schemas.microsoft.com/office/drawing/2014/main" id="{8C19E91C-B14C-4F70-95DA-44C32B314D05}"/>
                </a:ext>
              </a:extLst>
            </p:cNvPr>
            <p:cNvSpPr/>
            <p:nvPr/>
          </p:nvSpPr>
          <p:spPr>
            <a:xfrm>
              <a:off x="6933500" y="657625"/>
              <a:ext cx="25" cy="25"/>
            </a:xfrm>
            <a:custGeom>
              <a:avLst/>
              <a:gdLst/>
              <a:ahLst/>
              <a:cxnLst/>
              <a:rect l="0" t="0" r="0" b="0"/>
              <a:pathLst>
                <a:path w="1" h="1" fill="none" extrusionOk="0">
                  <a:moveTo>
                    <a:pt x="0" y="1"/>
                  </a:moveTo>
                  <a:lnTo>
                    <a:pt x="0" y="1"/>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96" name="Shape 868">
              <a:extLst>
                <a:ext uri="{FF2B5EF4-FFF2-40B4-BE49-F238E27FC236}">
                  <a16:creationId xmlns="" xmlns:a16="http://schemas.microsoft.com/office/drawing/2014/main" id="{606D9593-4554-40BC-9D2E-757AD28284A6}"/>
                </a:ext>
              </a:extLst>
            </p:cNvPr>
            <p:cNvSpPr/>
            <p:nvPr/>
          </p:nvSpPr>
          <p:spPr>
            <a:xfrm>
              <a:off x="6972475" y="579700"/>
              <a:ext cx="24975" cy="14025"/>
            </a:xfrm>
            <a:custGeom>
              <a:avLst/>
              <a:gdLst/>
              <a:ahLst/>
              <a:cxnLst/>
              <a:rect l="0" t="0" r="0" b="0"/>
              <a:pathLst>
                <a:path w="999" h="561" fill="none" extrusionOk="0">
                  <a:moveTo>
                    <a:pt x="999" y="560"/>
                  </a:moveTo>
                  <a:lnTo>
                    <a:pt x="0" y="0"/>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97" name="Shape 869">
              <a:extLst>
                <a:ext uri="{FF2B5EF4-FFF2-40B4-BE49-F238E27FC236}">
                  <a16:creationId xmlns="" xmlns:a16="http://schemas.microsoft.com/office/drawing/2014/main" id="{7790E55B-6DBC-4A43-85C9-06ED7867876C}"/>
                </a:ext>
              </a:extLst>
            </p:cNvPr>
            <p:cNvSpPr/>
            <p:nvPr/>
          </p:nvSpPr>
          <p:spPr>
            <a:xfrm>
              <a:off x="6997425" y="593700"/>
              <a:ext cx="25" cy="25"/>
            </a:xfrm>
            <a:custGeom>
              <a:avLst/>
              <a:gdLst/>
              <a:ahLst/>
              <a:cxnLst/>
              <a:rect l="0" t="0" r="0" b="0"/>
              <a:pathLst>
                <a:path w="1" h="1" fill="none" extrusionOk="0">
                  <a:moveTo>
                    <a:pt x="1" y="0"/>
                  </a:moveTo>
                  <a:lnTo>
                    <a:pt x="1" y="0"/>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98" name="Shape 870">
              <a:extLst>
                <a:ext uri="{FF2B5EF4-FFF2-40B4-BE49-F238E27FC236}">
                  <a16:creationId xmlns="" xmlns:a16="http://schemas.microsoft.com/office/drawing/2014/main" id="{8464B5F5-5332-4C80-9F5D-CD1F00E7DA7A}"/>
                </a:ext>
              </a:extLst>
            </p:cNvPr>
            <p:cNvSpPr/>
            <p:nvPr/>
          </p:nvSpPr>
          <p:spPr>
            <a:xfrm>
              <a:off x="6991350" y="507225"/>
              <a:ext cx="29250" cy="25"/>
            </a:xfrm>
            <a:custGeom>
              <a:avLst/>
              <a:gdLst/>
              <a:ahLst/>
              <a:cxnLst/>
              <a:rect l="0" t="0" r="0" b="0"/>
              <a:pathLst>
                <a:path w="1170" h="1" fill="none" extrusionOk="0">
                  <a:moveTo>
                    <a:pt x="1169" y="1"/>
                  </a:moveTo>
                  <a:lnTo>
                    <a:pt x="0" y="1"/>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99" name="Shape 871">
              <a:extLst>
                <a:ext uri="{FF2B5EF4-FFF2-40B4-BE49-F238E27FC236}">
                  <a16:creationId xmlns="" xmlns:a16="http://schemas.microsoft.com/office/drawing/2014/main" id="{886D231C-8A06-4124-B8B3-C12A080917CE}"/>
                </a:ext>
              </a:extLst>
            </p:cNvPr>
            <p:cNvSpPr/>
            <p:nvPr/>
          </p:nvSpPr>
          <p:spPr>
            <a:xfrm>
              <a:off x="6972475" y="420775"/>
              <a:ext cx="24975" cy="14025"/>
            </a:xfrm>
            <a:custGeom>
              <a:avLst/>
              <a:gdLst/>
              <a:ahLst/>
              <a:cxnLst/>
              <a:rect l="0" t="0" r="0" b="0"/>
              <a:pathLst>
                <a:path w="999" h="561" fill="none" extrusionOk="0">
                  <a:moveTo>
                    <a:pt x="0" y="561"/>
                  </a:moveTo>
                  <a:lnTo>
                    <a:pt x="999" y="0"/>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00" name="Shape 872">
              <a:extLst>
                <a:ext uri="{FF2B5EF4-FFF2-40B4-BE49-F238E27FC236}">
                  <a16:creationId xmlns="" xmlns:a16="http://schemas.microsoft.com/office/drawing/2014/main" id="{8206EC53-AE62-49C8-BC50-AC696CCCCC73}"/>
                </a:ext>
              </a:extLst>
            </p:cNvPr>
            <p:cNvSpPr/>
            <p:nvPr/>
          </p:nvSpPr>
          <p:spPr>
            <a:xfrm>
              <a:off x="6997425" y="420775"/>
              <a:ext cx="25" cy="25"/>
            </a:xfrm>
            <a:custGeom>
              <a:avLst/>
              <a:gdLst/>
              <a:ahLst/>
              <a:cxnLst/>
              <a:rect l="0" t="0" r="0" b="0"/>
              <a:pathLst>
                <a:path w="1" h="1" fill="none" extrusionOk="0">
                  <a:moveTo>
                    <a:pt x="1" y="0"/>
                  </a:moveTo>
                  <a:lnTo>
                    <a:pt x="1" y="0"/>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01" name="Shape 873">
              <a:extLst>
                <a:ext uri="{FF2B5EF4-FFF2-40B4-BE49-F238E27FC236}">
                  <a16:creationId xmlns="" xmlns:a16="http://schemas.microsoft.com/office/drawing/2014/main" id="{43FE69B3-2B01-4185-A9DC-6684A4C94BBA}"/>
                </a:ext>
              </a:extLst>
            </p:cNvPr>
            <p:cNvSpPr/>
            <p:nvPr/>
          </p:nvSpPr>
          <p:spPr>
            <a:xfrm>
              <a:off x="6919500" y="356850"/>
              <a:ext cx="14025" cy="24975"/>
            </a:xfrm>
            <a:custGeom>
              <a:avLst/>
              <a:gdLst/>
              <a:ahLst/>
              <a:cxnLst/>
              <a:rect l="0" t="0" r="0" b="0"/>
              <a:pathLst>
                <a:path w="561" h="999" fill="none" extrusionOk="0">
                  <a:moveTo>
                    <a:pt x="560" y="0"/>
                  </a:moveTo>
                  <a:lnTo>
                    <a:pt x="0" y="999"/>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02" name="Shape 874">
              <a:extLst>
                <a:ext uri="{FF2B5EF4-FFF2-40B4-BE49-F238E27FC236}">
                  <a16:creationId xmlns="" xmlns:a16="http://schemas.microsoft.com/office/drawing/2014/main" id="{BC7AD370-DC68-4382-A2E0-9486F10D89AB}"/>
                </a:ext>
              </a:extLst>
            </p:cNvPr>
            <p:cNvSpPr/>
            <p:nvPr/>
          </p:nvSpPr>
          <p:spPr>
            <a:xfrm>
              <a:off x="6933500" y="356850"/>
              <a:ext cx="25" cy="25"/>
            </a:xfrm>
            <a:custGeom>
              <a:avLst/>
              <a:gdLst/>
              <a:ahLst/>
              <a:cxnLst/>
              <a:rect l="0" t="0" r="0" b="0"/>
              <a:pathLst>
                <a:path w="1" h="1" fill="none" extrusionOk="0">
                  <a:moveTo>
                    <a:pt x="0" y="0"/>
                  </a:moveTo>
                  <a:lnTo>
                    <a:pt x="0" y="0"/>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grpSp>
      <p:sp>
        <p:nvSpPr>
          <p:cNvPr id="103" name="مستطيل مستدير الزوايا 102">
            <a:hlinkClick r:id="rId2" action="ppaction://hlinksldjump"/>
          </p:cNvPr>
          <p:cNvSpPr/>
          <p:nvPr/>
        </p:nvSpPr>
        <p:spPr>
          <a:xfrm>
            <a:off x="9783183" y="1358376"/>
            <a:ext cx="2682240" cy="591449"/>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a:solidFill>
                  <a:srgbClr val="3F5378"/>
                </a:solidFill>
                <a:latin typeface="Arial Black" panose="020B0A04020102020204" pitchFamily="34" charset="0"/>
              </a:rPr>
              <a:t>Engaging Starters</a:t>
            </a:r>
            <a:endParaRPr lang="ar-BH" dirty="0">
              <a:solidFill>
                <a:srgbClr val="3F5378"/>
              </a:solidFill>
              <a:latin typeface="Arial Black" panose="020B0A04020102020204" pitchFamily="34" charset="0"/>
            </a:endParaRPr>
          </a:p>
        </p:txBody>
      </p:sp>
      <p:sp>
        <p:nvSpPr>
          <p:cNvPr id="104" name="مستطيل مستدير الزوايا 103">
            <a:hlinkClick r:id="rId3" action="ppaction://hlinksldjump"/>
          </p:cNvPr>
          <p:cNvSpPr/>
          <p:nvPr/>
        </p:nvSpPr>
        <p:spPr>
          <a:xfrm>
            <a:off x="9783183" y="2077083"/>
            <a:ext cx="2682240" cy="591449"/>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a:solidFill>
                  <a:srgbClr val="3F5378"/>
                </a:solidFill>
                <a:latin typeface="Arial Black" panose="020B0A04020102020204" pitchFamily="34" charset="0"/>
              </a:rPr>
              <a:t> The First Goal</a:t>
            </a:r>
            <a:endParaRPr lang="ar-BH" dirty="0">
              <a:solidFill>
                <a:srgbClr val="3F5378"/>
              </a:solidFill>
              <a:latin typeface="Arial Black" panose="020B0A04020102020204" pitchFamily="34" charset="0"/>
            </a:endParaRPr>
          </a:p>
        </p:txBody>
      </p:sp>
      <p:sp>
        <p:nvSpPr>
          <p:cNvPr id="105" name="مستطيل مستدير الزوايا 104">
            <a:hlinkClick r:id="rId4" action="ppaction://hlinksldjump"/>
          </p:cNvPr>
          <p:cNvSpPr/>
          <p:nvPr/>
        </p:nvSpPr>
        <p:spPr>
          <a:xfrm>
            <a:off x="9783183" y="2795790"/>
            <a:ext cx="2682240" cy="591449"/>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a:solidFill>
                  <a:srgbClr val="3F5378"/>
                </a:solidFill>
                <a:latin typeface="Arial Black" panose="020B0A04020102020204" pitchFamily="34" charset="0"/>
              </a:rPr>
              <a:t> The Second Goal</a:t>
            </a:r>
            <a:endParaRPr lang="ar-BH" dirty="0">
              <a:solidFill>
                <a:srgbClr val="3F5378"/>
              </a:solidFill>
              <a:latin typeface="Arial Black" panose="020B0A04020102020204" pitchFamily="34" charset="0"/>
            </a:endParaRPr>
          </a:p>
        </p:txBody>
      </p:sp>
      <p:sp>
        <p:nvSpPr>
          <p:cNvPr id="106" name="مستطيل مستدير الزوايا 105">
            <a:hlinkClick r:id="rId5" action="ppaction://hlinksldjump"/>
          </p:cNvPr>
          <p:cNvSpPr/>
          <p:nvPr/>
        </p:nvSpPr>
        <p:spPr>
          <a:xfrm>
            <a:off x="9783183" y="3507834"/>
            <a:ext cx="2682240" cy="591449"/>
          </a:xfrm>
          <a:prstGeom prst="roundRect">
            <a:avLst>
              <a:gd name="adj" fmla="val 10356"/>
            </a:avLst>
          </a:prstGeom>
          <a:solidFill>
            <a:srgbClr val="FF5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a:solidFill>
                  <a:srgbClr val="3F5378"/>
                </a:solidFill>
                <a:latin typeface="Arial Black" panose="020B0A04020102020204" pitchFamily="34" charset="0"/>
              </a:rPr>
              <a:t> The Third Goal</a:t>
            </a:r>
            <a:endParaRPr lang="ar-BH" dirty="0">
              <a:solidFill>
                <a:srgbClr val="3F5378"/>
              </a:solidFill>
              <a:latin typeface="Arial Black" panose="020B0A04020102020204" pitchFamily="34" charset="0"/>
            </a:endParaRPr>
          </a:p>
        </p:txBody>
      </p:sp>
      <p:sp>
        <p:nvSpPr>
          <p:cNvPr id="107" name="مستطيل مستدير الزوايا 106">
            <a:hlinkClick r:id="rId6" action="ppaction://hlinksldjump"/>
          </p:cNvPr>
          <p:cNvSpPr/>
          <p:nvPr/>
        </p:nvSpPr>
        <p:spPr>
          <a:xfrm>
            <a:off x="9783183" y="4226541"/>
            <a:ext cx="2682240" cy="591449"/>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smtClean="0">
                <a:solidFill>
                  <a:srgbClr val="3F5378"/>
                </a:solidFill>
                <a:latin typeface="Arial Black" panose="020B0A04020102020204" pitchFamily="34" charset="0"/>
              </a:rPr>
              <a:t>The Fourth Goal</a:t>
            </a:r>
            <a:endParaRPr lang="ar-BH" dirty="0">
              <a:solidFill>
                <a:srgbClr val="3F5378"/>
              </a:solidFill>
              <a:latin typeface="Arial Black" panose="020B0A04020102020204" pitchFamily="34" charset="0"/>
            </a:endParaRPr>
          </a:p>
        </p:txBody>
      </p:sp>
      <p:sp>
        <p:nvSpPr>
          <p:cNvPr id="108" name="مستطيل مستدير الزوايا 107">
            <a:hlinkClick r:id="rId7" action="ppaction://hlinksldjump"/>
          </p:cNvPr>
          <p:cNvSpPr/>
          <p:nvPr/>
        </p:nvSpPr>
        <p:spPr>
          <a:xfrm>
            <a:off x="9783183" y="4945248"/>
            <a:ext cx="2682240" cy="591449"/>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a:solidFill>
                  <a:srgbClr val="3F5378"/>
                </a:solidFill>
                <a:latin typeface="Arial Black" panose="020B0A04020102020204" pitchFamily="34" charset="0"/>
              </a:rPr>
              <a:t> The </a:t>
            </a:r>
            <a:r>
              <a:rPr lang="en-US" dirty="0" smtClean="0">
                <a:solidFill>
                  <a:srgbClr val="3F5378"/>
                </a:solidFill>
                <a:latin typeface="Arial Black" panose="020B0A04020102020204" pitchFamily="34" charset="0"/>
              </a:rPr>
              <a:t>Fifth Goal</a:t>
            </a:r>
            <a:endParaRPr lang="ar-BH" dirty="0">
              <a:solidFill>
                <a:srgbClr val="3F5378"/>
              </a:solidFill>
              <a:latin typeface="Arial Black" panose="020B0A04020102020204" pitchFamily="34" charset="0"/>
            </a:endParaRPr>
          </a:p>
        </p:txBody>
      </p:sp>
      <p:sp>
        <p:nvSpPr>
          <p:cNvPr id="109" name="مستطيل مستدير الزوايا 108">
            <a:hlinkClick r:id="rId8" action="ppaction://hlinksldjump"/>
          </p:cNvPr>
          <p:cNvSpPr/>
          <p:nvPr/>
        </p:nvSpPr>
        <p:spPr>
          <a:xfrm>
            <a:off x="9783183" y="5663955"/>
            <a:ext cx="2682240" cy="591449"/>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a:solidFill>
                  <a:srgbClr val="3F5378"/>
                </a:solidFill>
                <a:latin typeface="Arial Black" panose="020B0A04020102020204" pitchFamily="34" charset="0"/>
              </a:rPr>
              <a:t> Questions</a:t>
            </a:r>
            <a:endParaRPr lang="ar-BH" dirty="0">
              <a:solidFill>
                <a:srgbClr val="3F5378"/>
              </a:solidFill>
              <a:latin typeface="Arial Black" panose="020B0A04020102020204" pitchFamily="34" charset="0"/>
            </a:endParaRPr>
          </a:p>
        </p:txBody>
      </p:sp>
      <p:sp>
        <p:nvSpPr>
          <p:cNvPr id="65" name="Rectangle 9"/>
          <p:cNvSpPr>
            <a:spLocks/>
          </p:cNvSpPr>
          <p:nvPr/>
        </p:nvSpPr>
        <p:spPr>
          <a:xfrm>
            <a:off x="7839636" y="6481116"/>
            <a:ext cx="4297130"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400" dirty="0">
              <a:effectLst/>
              <a:latin typeface="Calibri" panose="020F0502020204030204" pitchFamily="34" charset="0"/>
              <a:ea typeface="Calibri" panose="020F0502020204030204" pitchFamily="34" charset="0"/>
              <a:cs typeface="Arial" panose="020B0604020202020204" pitchFamily="34" charset="0"/>
            </a:endParaRPr>
          </a:p>
        </p:txBody>
      </p:sp>
      <p:cxnSp>
        <p:nvCxnSpPr>
          <p:cNvPr id="66" name="رابط مستقيم 65"/>
          <p:cNvCxnSpPr/>
          <p:nvPr/>
        </p:nvCxnSpPr>
        <p:spPr>
          <a:xfrm>
            <a:off x="107576" y="6494563"/>
            <a:ext cx="119880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pic>
        <p:nvPicPr>
          <p:cNvPr id="67" name="Picture 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510042" y="130013"/>
            <a:ext cx="1646183" cy="1268068"/>
          </a:xfrm>
          <a:prstGeom prst="rect">
            <a:avLst/>
          </a:prstGeom>
        </p:spPr>
      </p:pic>
      <p:sp>
        <p:nvSpPr>
          <p:cNvPr id="68" name="TextBox 12">
            <a:extLst>
              <a:ext uri="{FF2B5EF4-FFF2-40B4-BE49-F238E27FC236}">
                <a16:creationId xmlns="" xmlns:a16="http://schemas.microsoft.com/office/drawing/2014/main" id="{E98CE9C2-6904-49B5-B3CF-B1053D82A6B9}"/>
              </a:ext>
            </a:extLst>
          </p:cNvPr>
          <p:cNvSpPr txBox="1"/>
          <p:nvPr/>
        </p:nvSpPr>
        <p:spPr>
          <a:xfrm>
            <a:off x="-34033" y="6510703"/>
            <a:ext cx="8252942" cy="646331"/>
          </a:xfrm>
          <a:prstGeom prst="rect">
            <a:avLst/>
          </a:prstGeom>
          <a:noFill/>
        </p:spPr>
        <p:txBody>
          <a:bodyPr wrap="square" rtlCol="1">
            <a:spAutoFit/>
          </a:bodyPr>
          <a:lstStyle/>
          <a:p>
            <a:pPr algn="ctr">
              <a:spcBef>
                <a:spcPts val="0"/>
              </a:spcBef>
            </a:pPr>
            <a:r>
              <a:rPr lang="en-US" b="1" dirty="0">
                <a:solidFill>
                  <a:schemeClr val="accent1">
                    <a:lumMod val="50000"/>
                  </a:schemeClr>
                </a:solidFill>
                <a:latin typeface="Sakkal Majalla" panose="02000000000000000000" pitchFamily="2" charset="-78"/>
                <a:cs typeface="Sakkal Majalla" panose="02000000000000000000" pitchFamily="2" charset="-78"/>
              </a:rPr>
              <a:t>Communication Skills</a:t>
            </a:r>
            <a:r>
              <a:rPr lang="en-GB" b="1" dirty="0">
                <a:solidFill>
                  <a:schemeClr val="accent1">
                    <a:lumMod val="50000"/>
                  </a:schemeClr>
                </a:solidFill>
                <a:latin typeface="Sakkal Majalla" panose="02000000000000000000" pitchFamily="2" charset="-78"/>
                <a:cs typeface="Sakkal Majalla" panose="02000000000000000000" pitchFamily="2" charset="-78"/>
              </a:rPr>
              <a:t>     </a:t>
            </a:r>
            <a:r>
              <a:rPr lang="en-GB" b="1" dirty="0" smtClean="0">
                <a:solidFill>
                  <a:schemeClr val="accent1">
                    <a:lumMod val="50000"/>
                  </a:schemeClr>
                </a:solidFill>
                <a:latin typeface="Sakkal Majalla" panose="02000000000000000000" pitchFamily="2" charset="-78"/>
                <a:cs typeface="Sakkal Majalla" panose="02000000000000000000" pitchFamily="2" charset="-78"/>
              </a:rPr>
              <a:t>  </a:t>
            </a:r>
            <a:r>
              <a:rPr lang="ar-SA" b="1" dirty="0">
                <a:solidFill>
                  <a:schemeClr val="accent1">
                    <a:lumMod val="50000"/>
                  </a:schemeClr>
                </a:solidFill>
                <a:latin typeface="Sakkal Majalla" panose="02000000000000000000" pitchFamily="2" charset="-78"/>
                <a:cs typeface="Sakkal Majalla" panose="02000000000000000000" pitchFamily="2" charset="-78"/>
              </a:rPr>
              <a:t>ادر </a:t>
            </a:r>
            <a:r>
              <a:rPr lang="ar-BH" b="1" dirty="0">
                <a:solidFill>
                  <a:schemeClr val="accent1">
                    <a:lumMod val="50000"/>
                  </a:schemeClr>
                </a:solidFill>
                <a:latin typeface="Sakkal Majalla" panose="02000000000000000000" pitchFamily="2" charset="-78"/>
                <a:cs typeface="Sakkal Majalla" panose="02000000000000000000" pitchFamily="2" charset="-78"/>
              </a:rPr>
              <a:t> 213 </a:t>
            </a:r>
            <a:r>
              <a:rPr lang="en-US" b="1" dirty="0" smtClean="0">
                <a:solidFill>
                  <a:schemeClr val="accent1">
                    <a:lumMod val="50000"/>
                  </a:schemeClr>
                </a:solidFill>
                <a:latin typeface="Sakkal Majalla" panose="02000000000000000000" pitchFamily="2" charset="-78"/>
                <a:cs typeface="Sakkal Majalla" panose="02000000000000000000" pitchFamily="2" charset="-78"/>
              </a:rPr>
              <a:t>           Chapter </a:t>
            </a:r>
            <a:r>
              <a:rPr lang="en-US" b="1" dirty="0">
                <a:solidFill>
                  <a:schemeClr val="accent1">
                    <a:lumMod val="50000"/>
                  </a:schemeClr>
                </a:solidFill>
                <a:latin typeface="Sakkal Majalla" panose="02000000000000000000" pitchFamily="2" charset="-78"/>
                <a:cs typeface="Sakkal Majalla" panose="02000000000000000000" pitchFamily="2" charset="-78"/>
              </a:rPr>
              <a:t>2              </a:t>
            </a:r>
            <a:r>
              <a:rPr lang="en-US" b="1" dirty="0" smtClean="0">
                <a:solidFill>
                  <a:schemeClr val="accent1">
                    <a:lumMod val="50000"/>
                  </a:schemeClr>
                </a:solidFill>
                <a:latin typeface="Sakkal Majalla" panose="02000000000000000000" pitchFamily="2" charset="-78"/>
                <a:cs typeface="Sakkal Majalla" panose="02000000000000000000" pitchFamily="2" charset="-78"/>
              </a:rPr>
              <a:t>Lesson 2.3:  </a:t>
            </a:r>
            <a:r>
              <a:rPr lang="en-US" b="1" dirty="0">
                <a:solidFill>
                  <a:schemeClr val="accent1">
                    <a:lumMod val="50000"/>
                  </a:schemeClr>
                </a:solidFill>
                <a:latin typeface="Sakkal Majalla" panose="02000000000000000000" pitchFamily="2" charset="-78"/>
                <a:cs typeface="Sakkal Majalla" panose="02000000000000000000" pitchFamily="2" charset="-78"/>
              </a:rPr>
              <a:t>Other Type of Written </a:t>
            </a:r>
            <a:r>
              <a:rPr lang="en-US" b="1" dirty="0" smtClean="0">
                <a:solidFill>
                  <a:schemeClr val="accent1">
                    <a:lumMod val="50000"/>
                  </a:schemeClr>
                </a:solidFill>
                <a:latin typeface="Sakkal Majalla" panose="02000000000000000000" pitchFamily="2" charset="-78"/>
                <a:cs typeface="Sakkal Majalla" panose="02000000000000000000" pitchFamily="2" charset="-78"/>
              </a:rPr>
              <a:t>Communication</a:t>
            </a:r>
            <a:endParaRPr lang="en-US" b="1" dirty="0">
              <a:solidFill>
                <a:schemeClr val="accent1">
                  <a:lumMod val="50000"/>
                </a:schemeClr>
              </a:solidFill>
              <a:latin typeface="Sakkal Majalla" panose="02000000000000000000" pitchFamily="2" charset="-78"/>
              <a:cs typeface="Sakkal Majalla" panose="02000000000000000000" pitchFamily="2" charset="-78"/>
            </a:endParaRPr>
          </a:p>
          <a:p>
            <a:endParaRPr lang="ar-SA" b="1" dirty="0">
              <a:solidFill>
                <a:schemeClr val="accent1">
                  <a:lumMod val="50000"/>
                </a:schemeClr>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3768271463"/>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heel(1)">
                                      <p:cBhvr>
                                        <p:cTn id="7" dur="1800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مستدير الزوايا 2"/>
          <p:cNvSpPr/>
          <p:nvPr/>
        </p:nvSpPr>
        <p:spPr>
          <a:xfrm>
            <a:off x="146938" y="1445619"/>
            <a:ext cx="9576000" cy="4924701"/>
          </a:xfrm>
          <a:prstGeom prst="roundRect">
            <a:avLst>
              <a:gd name="adj" fmla="val 1924"/>
            </a:avLst>
          </a:prstGeom>
          <a:solidFill>
            <a:srgbClr val="C7D3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lvl="0" algn="justLow" eaLnBrk="0" fontAlgn="base" hangingPunct="0">
              <a:spcBef>
                <a:spcPct val="0"/>
              </a:spcBef>
              <a:spcAft>
                <a:spcPct val="0"/>
              </a:spcAft>
            </a:pPr>
            <a:r>
              <a:rPr lang="en-US" sz="2800" b="1" dirty="0">
                <a:solidFill>
                  <a:srgbClr val="000000"/>
                </a:solidFill>
                <a:latin typeface="Sakkal Majalla" panose="02000000000000000000" pitchFamily="2" charset="-78"/>
                <a:ea typeface="Calibri" panose="020F0502020204030204" pitchFamily="34" charset="0"/>
                <a:cs typeface="Sakkal Majalla" panose="02000000000000000000" pitchFamily="2" charset="-78"/>
              </a:rPr>
              <a:t>A job description is a written document that provides all the details about what a job involves. </a:t>
            </a:r>
            <a:r>
              <a:rPr lang="en-US" sz="2800" b="1" dirty="0" smtClean="0">
                <a:solidFill>
                  <a:srgbClr val="000000"/>
                </a:solidFill>
                <a:latin typeface="Sakkal Majalla" panose="02000000000000000000" pitchFamily="2" charset="-78"/>
                <a:ea typeface="Calibri" panose="020F0502020204030204" pitchFamily="34" charset="0"/>
                <a:cs typeface="Sakkal Majalla" panose="02000000000000000000" pitchFamily="2" charset="-78"/>
              </a:rPr>
              <a:t>A </a:t>
            </a:r>
            <a:r>
              <a:rPr lang="en-US" sz="2800" b="1" dirty="0">
                <a:solidFill>
                  <a:srgbClr val="000000"/>
                </a:solidFill>
                <a:latin typeface="Sakkal Majalla" panose="02000000000000000000" pitchFamily="2" charset="-78"/>
                <a:ea typeface="Calibri" panose="020F0502020204030204" pitchFamily="34" charset="0"/>
                <a:cs typeface="Sakkal Majalla" panose="02000000000000000000" pitchFamily="2" charset="-78"/>
              </a:rPr>
              <a:t>job description needs to include:</a:t>
            </a:r>
            <a:endParaRPr lang="en-US" sz="2800" b="1" dirty="0">
              <a:solidFill>
                <a:schemeClr val="tx1"/>
              </a:solidFill>
              <a:latin typeface="Sakkal Majalla" panose="02000000000000000000" pitchFamily="2" charset="-78"/>
              <a:cs typeface="Sakkal Majalla" panose="02000000000000000000" pitchFamily="2" charset="-78"/>
            </a:endParaRPr>
          </a:p>
          <a:p>
            <a:pPr lvl="0" algn="justLow" eaLnBrk="0" fontAlgn="base" hangingPunct="0">
              <a:spcBef>
                <a:spcPct val="0"/>
              </a:spcBef>
              <a:spcAft>
                <a:spcPct val="0"/>
              </a:spcAft>
              <a:buFontTx/>
              <a:buChar char="•"/>
            </a:pPr>
            <a:r>
              <a:rPr lang="en-US" sz="2800" b="1" dirty="0">
                <a:solidFill>
                  <a:srgbClr val="000000"/>
                </a:solidFill>
                <a:latin typeface="Sakkal Majalla" panose="02000000000000000000" pitchFamily="2" charset="-78"/>
                <a:ea typeface="Calibri" panose="020F0502020204030204" pitchFamily="34" charset="0"/>
                <a:cs typeface="Sakkal Majalla" panose="02000000000000000000" pitchFamily="2" charset="-78"/>
              </a:rPr>
              <a:t>Job title - for example, Accounting Clerk.</a:t>
            </a:r>
            <a:endParaRPr lang="en-US" sz="2800" b="1" dirty="0">
              <a:solidFill>
                <a:schemeClr val="tx1"/>
              </a:solidFill>
              <a:latin typeface="Sakkal Majalla" panose="02000000000000000000" pitchFamily="2" charset="-78"/>
              <a:cs typeface="Sakkal Majalla" panose="02000000000000000000" pitchFamily="2" charset="-78"/>
            </a:endParaRPr>
          </a:p>
          <a:p>
            <a:pPr lvl="0" algn="justLow" eaLnBrk="0" fontAlgn="base" hangingPunct="0">
              <a:spcBef>
                <a:spcPct val="0"/>
              </a:spcBef>
              <a:spcAft>
                <a:spcPct val="0"/>
              </a:spcAft>
              <a:buFontTx/>
              <a:buChar char="•"/>
            </a:pPr>
            <a:r>
              <a:rPr lang="en-US" sz="2800" b="1" dirty="0">
                <a:solidFill>
                  <a:srgbClr val="000000"/>
                </a:solidFill>
                <a:latin typeface="Sakkal Majalla" panose="02000000000000000000" pitchFamily="2" charset="-78"/>
                <a:ea typeface="Calibri" panose="020F0502020204030204" pitchFamily="34" charset="0"/>
                <a:cs typeface="Sakkal Majalla" panose="02000000000000000000" pitchFamily="2" charset="-78"/>
              </a:rPr>
              <a:t>The main duties of the job - for example, recording of financial transactions and the handling of financial information.</a:t>
            </a:r>
            <a:endParaRPr lang="en-US" sz="2800" b="1" dirty="0">
              <a:solidFill>
                <a:schemeClr val="tx1"/>
              </a:solidFill>
              <a:latin typeface="Sakkal Majalla" panose="02000000000000000000" pitchFamily="2" charset="-78"/>
              <a:cs typeface="Sakkal Majalla" panose="02000000000000000000" pitchFamily="2" charset="-78"/>
            </a:endParaRPr>
          </a:p>
          <a:p>
            <a:pPr lvl="0" algn="justLow" eaLnBrk="0" fontAlgn="base" hangingPunct="0">
              <a:spcBef>
                <a:spcPct val="0"/>
              </a:spcBef>
              <a:spcAft>
                <a:spcPct val="0"/>
              </a:spcAft>
              <a:buFontTx/>
              <a:buChar char="•"/>
            </a:pPr>
            <a:r>
              <a:rPr lang="en-US" sz="2800" b="1" dirty="0">
                <a:solidFill>
                  <a:srgbClr val="000000"/>
                </a:solidFill>
                <a:latin typeface="Sakkal Majalla" panose="02000000000000000000" pitchFamily="2" charset="-78"/>
                <a:ea typeface="Calibri" panose="020F0502020204030204" pitchFamily="34" charset="0"/>
                <a:cs typeface="Sakkal Majalla" panose="02000000000000000000" pitchFamily="2" charset="-78"/>
              </a:rPr>
              <a:t>The department the job is in, such as the finance department or production department.</a:t>
            </a:r>
            <a:endParaRPr lang="en-US" sz="2800" b="1" dirty="0">
              <a:solidFill>
                <a:schemeClr val="tx1"/>
              </a:solidFill>
              <a:latin typeface="Sakkal Majalla" panose="02000000000000000000" pitchFamily="2" charset="-78"/>
              <a:cs typeface="Sakkal Majalla" panose="02000000000000000000" pitchFamily="2" charset="-78"/>
            </a:endParaRPr>
          </a:p>
          <a:p>
            <a:pPr lvl="0" algn="justLow" eaLnBrk="0" fontAlgn="base" hangingPunct="0">
              <a:spcBef>
                <a:spcPct val="0"/>
              </a:spcBef>
              <a:spcAft>
                <a:spcPct val="0"/>
              </a:spcAft>
              <a:buFontTx/>
              <a:buChar char="•"/>
            </a:pPr>
            <a:r>
              <a:rPr lang="en-US" sz="2800" b="1" dirty="0">
                <a:solidFill>
                  <a:srgbClr val="000000"/>
                </a:solidFill>
                <a:latin typeface="Sakkal Majalla" panose="02000000000000000000" pitchFamily="2" charset="-78"/>
                <a:ea typeface="Calibri" panose="020F0502020204030204" pitchFamily="34" charset="0"/>
                <a:cs typeface="Sakkal Majalla" panose="02000000000000000000" pitchFamily="2" charset="-78"/>
              </a:rPr>
              <a:t>Responsibilities – what the job holder is responsible for supervising/managing.</a:t>
            </a:r>
            <a:endParaRPr lang="en-US" sz="2800" b="1" dirty="0">
              <a:solidFill>
                <a:schemeClr val="tx1"/>
              </a:solidFill>
              <a:latin typeface="Sakkal Majalla" panose="02000000000000000000" pitchFamily="2" charset="-78"/>
              <a:cs typeface="Sakkal Majalla" panose="02000000000000000000" pitchFamily="2" charset="-78"/>
            </a:endParaRPr>
          </a:p>
          <a:p>
            <a:pPr lvl="0" algn="justLow" eaLnBrk="0" fontAlgn="base" hangingPunct="0">
              <a:spcBef>
                <a:spcPct val="0"/>
              </a:spcBef>
              <a:spcAft>
                <a:spcPct val="0"/>
              </a:spcAft>
              <a:buFontTx/>
              <a:buChar char="•"/>
            </a:pPr>
            <a:r>
              <a:rPr lang="en-US" sz="2800" b="1" dirty="0">
                <a:solidFill>
                  <a:srgbClr val="000000"/>
                </a:solidFill>
                <a:latin typeface="Sakkal Majalla" panose="02000000000000000000" pitchFamily="2" charset="-78"/>
                <a:ea typeface="Calibri" panose="020F0502020204030204" pitchFamily="34" charset="0"/>
                <a:cs typeface="Sakkal Majalla" panose="02000000000000000000" pitchFamily="2" charset="-78"/>
              </a:rPr>
              <a:t>Accountability - who the job holder reports to.</a:t>
            </a:r>
            <a:endParaRPr lang="en-US" sz="2800" b="1" dirty="0">
              <a:solidFill>
                <a:schemeClr val="tx1"/>
              </a:solidFill>
              <a:latin typeface="Sakkal Majalla" panose="02000000000000000000" pitchFamily="2" charset="-78"/>
              <a:cs typeface="Sakkal Majalla" panose="02000000000000000000" pitchFamily="2" charset="-78"/>
            </a:endParaRPr>
          </a:p>
          <a:p>
            <a:pPr lvl="0" algn="justLow" eaLnBrk="0" fontAlgn="base" hangingPunct="0">
              <a:spcBef>
                <a:spcPct val="0"/>
              </a:spcBef>
              <a:spcAft>
                <a:spcPct val="0"/>
              </a:spcAft>
              <a:buFontTx/>
              <a:buChar char="•"/>
            </a:pPr>
            <a:r>
              <a:rPr lang="en-US" sz="2800" b="1" dirty="0">
                <a:solidFill>
                  <a:srgbClr val="000000"/>
                </a:solidFill>
                <a:latin typeface="Sakkal Majalla" panose="02000000000000000000" pitchFamily="2" charset="-78"/>
                <a:ea typeface="Calibri" panose="020F0502020204030204" pitchFamily="34" charset="0"/>
                <a:cs typeface="Sakkal Majalla" panose="02000000000000000000" pitchFamily="2" charset="-78"/>
              </a:rPr>
              <a:t>Working conditions, hours and wages or salary.</a:t>
            </a:r>
            <a:endParaRPr lang="en-US" sz="2800" b="1" dirty="0">
              <a:solidFill>
                <a:schemeClr val="tx1"/>
              </a:solidFill>
              <a:latin typeface="Sakkal Majalla" panose="02000000000000000000" pitchFamily="2" charset="-78"/>
              <a:cs typeface="Sakkal Majalla" panose="02000000000000000000" pitchFamily="2" charset="-78"/>
            </a:endParaRPr>
          </a:p>
          <a:p>
            <a:pPr marL="1344613" lvl="0" algn="justLow" eaLnBrk="0" fontAlgn="base" hangingPunct="0">
              <a:spcBef>
                <a:spcPct val="0"/>
              </a:spcBef>
              <a:spcAft>
                <a:spcPct val="0"/>
              </a:spcAft>
              <a:buFontTx/>
              <a:buChar char="•"/>
            </a:pPr>
            <a:r>
              <a:rPr lang="en-US" sz="2800" b="1" dirty="0">
                <a:solidFill>
                  <a:srgbClr val="000000"/>
                </a:solidFill>
                <a:latin typeface="Sakkal Majalla" panose="02000000000000000000" pitchFamily="2" charset="-78"/>
                <a:ea typeface="Calibri" panose="020F0502020204030204" pitchFamily="34" charset="0"/>
                <a:cs typeface="Sakkal Majalla" panose="02000000000000000000" pitchFamily="2" charset="-78"/>
              </a:rPr>
              <a:t>The name and location of the business organization.</a:t>
            </a:r>
            <a:endParaRPr lang="en-US" sz="2800" b="1" dirty="0">
              <a:solidFill>
                <a:schemeClr val="tx1"/>
              </a:solidFill>
              <a:latin typeface="Sakkal Majalla" panose="02000000000000000000" pitchFamily="2" charset="-78"/>
              <a:cs typeface="Sakkal Majalla" panose="02000000000000000000" pitchFamily="2" charset="-78"/>
            </a:endParaRPr>
          </a:p>
          <a:p>
            <a:pPr algn="ctr"/>
            <a:endParaRPr lang="ar-BH" sz="2800" b="1" dirty="0">
              <a:solidFill>
                <a:schemeClr val="tx1"/>
              </a:solidFill>
              <a:latin typeface="Sakkal Majalla" panose="02000000000000000000" pitchFamily="2" charset="-78"/>
              <a:cs typeface="Sakkal Majalla" panose="02000000000000000000" pitchFamily="2" charset="-78"/>
            </a:endParaRPr>
          </a:p>
        </p:txBody>
      </p:sp>
      <p:sp>
        <p:nvSpPr>
          <p:cNvPr id="14" name="مستطيل مستدير الزوايا 13"/>
          <p:cNvSpPr/>
          <p:nvPr/>
        </p:nvSpPr>
        <p:spPr>
          <a:xfrm>
            <a:off x="-350520" y="225236"/>
            <a:ext cx="8153400" cy="1080000"/>
          </a:xfrm>
          <a:prstGeom prst="roundRect">
            <a:avLst>
              <a:gd name="adj" fmla="val 10356"/>
            </a:avLst>
          </a:prstGeom>
          <a:solidFill>
            <a:srgbClr val="3F537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dirty="0"/>
          </a:p>
        </p:txBody>
      </p:sp>
      <p:sp>
        <p:nvSpPr>
          <p:cNvPr id="29" name="عنوان 1"/>
          <p:cNvSpPr>
            <a:spLocks noGrp="1"/>
          </p:cNvSpPr>
          <p:nvPr>
            <p:ph type="title"/>
          </p:nvPr>
        </p:nvSpPr>
        <p:spPr>
          <a:xfrm>
            <a:off x="685937" y="366163"/>
            <a:ext cx="6960511" cy="766200"/>
          </a:xfrm>
        </p:spPr>
        <p:txBody>
          <a:bodyPr>
            <a:noAutofit/>
          </a:bodyPr>
          <a:lstStyle/>
          <a:p>
            <a:pPr algn="ctr"/>
            <a:r>
              <a:rPr lang="en-US" sz="4800" b="1" dirty="0" smtClean="0">
                <a:solidFill>
                  <a:schemeClr val="bg1"/>
                </a:solidFill>
                <a:latin typeface="Arial Black" panose="020B0A04020102020204" pitchFamily="34" charset="0"/>
              </a:rPr>
              <a:t>Job Description </a:t>
            </a:r>
            <a:endParaRPr lang="en-US" sz="4800" dirty="0">
              <a:solidFill>
                <a:schemeClr val="bg1"/>
              </a:solidFill>
              <a:latin typeface="Arial Black" panose="020B0A04020102020204" pitchFamily="34" charset="0"/>
            </a:endParaRPr>
          </a:p>
        </p:txBody>
      </p:sp>
      <p:grpSp>
        <p:nvGrpSpPr>
          <p:cNvPr id="30" name="Google Shape;536;p37"/>
          <p:cNvGrpSpPr/>
          <p:nvPr/>
        </p:nvGrpSpPr>
        <p:grpSpPr>
          <a:xfrm>
            <a:off x="146939" y="291834"/>
            <a:ext cx="695430" cy="912661"/>
            <a:chOff x="590250" y="244200"/>
            <a:chExt cx="407975" cy="532175"/>
          </a:xfrm>
        </p:grpSpPr>
        <p:sp>
          <p:nvSpPr>
            <p:cNvPr id="31" name="Google Shape;537;p37"/>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 name="Google Shape;538;p37"/>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 name="Google Shape;539;p37"/>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 name="Google Shape;540;p37"/>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 name="Google Shape;541;p37"/>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 name="Google Shape;542;p37"/>
            <p:cNvSpPr/>
            <p:nvPr/>
          </p:nvSpPr>
          <p:spPr>
            <a:xfrm>
              <a:off x="649925" y="590050"/>
              <a:ext cx="133975" cy="25"/>
            </a:xfrm>
            <a:custGeom>
              <a:avLst/>
              <a:gdLst/>
              <a:ahLst/>
              <a:cxnLst/>
              <a:rect l="l" t="t" r="r" b="b"/>
              <a:pathLst>
                <a:path w="5359" h="1" fill="none" extrusionOk="0">
                  <a:moveTo>
                    <a:pt x="5358" y="0"/>
                  </a:moveTo>
                  <a:lnTo>
                    <a:pt x="0"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 name="Google Shape;543;p37"/>
            <p:cNvSpPr/>
            <p:nvPr/>
          </p:nvSpPr>
          <p:spPr>
            <a:xfrm>
              <a:off x="649925" y="5346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 name="Google Shape;544;p37"/>
            <p:cNvSpPr/>
            <p:nvPr/>
          </p:nvSpPr>
          <p:spPr>
            <a:xfrm>
              <a:off x="649925" y="4798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 name="Google Shape;545;p37"/>
            <p:cNvSpPr/>
            <p:nvPr/>
          </p:nvSpPr>
          <p:spPr>
            <a:xfrm>
              <a:off x="649925" y="4244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 name="Google Shape;546;p37"/>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 name="Google Shape;547;p37"/>
            <p:cNvSpPr/>
            <p:nvPr/>
          </p:nvSpPr>
          <p:spPr>
            <a:xfrm>
              <a:off x="654800" y="244200"/>
              <a:ext cx="25" cy="51175"/>
            </a:xfrm>
            <a:custGeom>
              <a:avLst/>
              <a:gdLst/>
              <a:ahLst/>
              <a:cxnLst/>
              <a:rect l="l" t="t" r="r" b="b"/>
              <a:pathLst>
                <a:path w="1" h="2047" fill="none" extrusionOk="0">
                  <a:moveTo>
                    <a:pt x="0" y="1"/>
                  </a:moveTo>
                  <a:lnTo>
                    <a:pt x="0"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 name="Google Shape;548;p37"/>
            <p:cNvSpPr/>
            <p:nvPr/>
          </p:nvSpPr>
          <p:spPr>
            <a:xfrm>
              <a:off x="737600" y="244200"/>
              <a:ext cx="25" cy="51175"/>
            </a:xfrm>
            <a:custGeom>
              <a:avLst/>
              <a:gdLst/>
              <a:ahLst/>
              <a:cxnLst/>
              <a:rect l="l" t="t" r="r" b="b"/>
              <a:pathLst>
                <a:path w="1" h="2047" fill="none" extrusionOk="0">
                  <a:moveTo>
                    <a:pt x="1" y="1"/>
                  </a:moveTo>
                  <a:lnTo>
                    <a:pt x="1"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 name="Google Shape;549;p37"/>
            <p:cNvSpPr/>
            <p:nvPr/>
          </p:nvSpPr>
          <p:spPr>
            <a:xfrm>
              <a:off x="820400" y="244200"/>
              <a:ext cx="25" cy="51175"/>
            </a:xfrm>
            <a:custGeom>
              <a:avLst/>
              <a:gdLst/>
              <a:ahLst/>
              <a:cxnLst/>
              <a:rect l="l" t="t" r="r" b="b"/>
              <a:pathLst>
                <a:path w="1" h="2047" fill="none" extrusionOk="0">
                  <a:moveTo>
                    <a:pt x="1" y="1"/>
                  </a:moveTo>
                  <a:lnTo>
                    <a:pt x="1"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 name="Google Shape;550;p37"/>
            <p:cNvSpPr/>
            <p:nvPr/>
          </p:nvSpPr>
          <p:spPr>
            <a:xfrm>
              <a:off x="903225" y="244200"/>
              <a:ext cx="25" cy="51175"/>
            </a:xfrm>
            <a:custGeom>
              <a:avLst/>
              <a:gdLst/>
              <a:ahLst/>
              <a:cxnLst/>
              <a:rect l="l" t="t" r="r" b="b"/>
              <a:pathLst>
                <a:path w="1" h="2047" fill="none" extrusionOk="0">
                  <a:moveTo>
                    <a:pt x="0" y="1"/>
                  </a:moveTo>
                  <a:lnTo>
                    <a:pt x="0"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45" name="Flowchart: Terminator 5">
            <a:hlinkClick r:id="rId2" action="ppaction://hlinksldjump"/>
            <a:extLst>
              <a:ext uri="{FF2B5EF4-FFF2-40B4-BE49-F238E27FC236}">
                <a16:creationId xmlns="" xmlns:a16="http://schemas.microsoft.com/office/drawing/2014/main" id="{16CF56EB-E1D1-456F-BC92-7E3C7954D0A3}"/>
              </a:ext>
            </a:extLst>
          </p:cNvPr>
          <p:cNvSpPr/>
          <p:nvPr/>
        </p:nvSpPr>
        <p:spPr>
          <a:xfrm>
            <a:off x="217386" y="5869898"/>
            <a:ext cx="1188000" cy="448207"/>
          </a:xfrm>
          <a:prstGeom prst="flowChartTerminator">
            <a:avLst/>
          </a:prstGeom>
          <a:solidFill>
            <a:srgbClr val="87A04A"/>
          </a:solidFill>
          <a:ln>
            <a:no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2800" b="1" dirty="0" smtClean="0">
                <a:solidFill>
                  <a:schemeClr val="tx1"/>
                </a:solidFill>
                <a:latin typeface="Sakkal Majalla" panose="02000000000000000000" pitchFamily="2" charset="-78"/>
                <a:cs typeface="Sakkal Majalla" panose="02000000000000000000" pitchFamily="2" charset="-78"/>
              </a:rPr>
              <a:t>Next</a:t>
            </a:r>
            <a:endParaRPr lang="en-US" sz="2800" b="1" dirty="0">
              <a:solidFill>
                <a:schemeClr val="tx1"/>
              </a:solidFill>
              <a:latin typeface="Sakkal Majalla" panose="02000000000000000000" pitchFamily="2" charset="-78"/>
              <a:cs typeface="Sakkal Majalla" panose="02000000000000000000" pitchFamily="2" charset="-78"/>
            </a:endParaRPr>
          </a:p>
        </p:txBody>
      </p:sp>
      <p:sp>
        <p:nvSpPr>
          <p:cNvPr id="2" name="Rectangle 2"/>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ar-BH"/>
          </a:p>
        </p:txBody>
      </p:sp>
      <p:sp>
        <p:nvSpPr>
          <p:cNvPr id="52" name="مستطيل مستدير الزوايا 51">
            <a:hlinkClick r:id="rId3" action="ppaction://hlinksldjump"/>
          </p:cNvPr>
          <p:cNvSpPr/>
          <p:nvPr/>
        </p:nvSpPr>
        <p:spPr>
          <a:xfrm>
            <a:off x="9783183" y="1358376"/>
            <a:ext cx="2682240" cy="591449"/>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a:solidFill>
                  <a:srgbClr val="3F5378"/>
                </a:solidFill>
                <a:latin typeface="Arial Black" panose="020B0A04020102020204" pitchFamily="34" charset="0"/>
              </a:rPr>
              <a:t>Engaging Starters</a:t>
            </a:r>
            <a:endParaRPr lang="ar-BH" dirty="0">
              <a:solidFill>
                <a:srgbClr val="3F5378"/>
              </a:solidFill>
              <a:latin typeface="Arial Black" panose="020B0A04020102020204" pitchFamily="34" charset="0"/>
            </a:endParaRPr>
          </a:p>
        </p:txBody>
      </p:sp>
      <p:sp>
        <p:nvSpPr>
          <p:cNvPr id="53" name="مستطيل مستدير الزوايا 52">
            <a:hlinkClick r:id="rId4" action="ppaction://hlinksldjump"/>
          </p:cNvPr>
          <p:cNvSpPr/>
          <p:nvPr/>
        </p:nvSpPr>
        <p:spPr>
          <a:xfrm>
            <a:off x="9783183" y="2077083"/>
            <a:ext cx="2682240" cy="591449"/>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a:solidFill>
                  <a:srgbClr val="3F5378"/>
                </a:solidFill>
                <a:latin typeface="Arial Black" panose="020B0A04020102020204" pitchFamily="34" charset="0"/>
              </a:rPr>
              <a:t> The First Goal</a:t>
            </a:r>
            <a:endParaRPr lang="ar-BH" dirty="0">
              <a:solidFill>
                <a:srgbClr val="3F5378"/>
              </a:solidFill>
              <a:latin typeface="Arial Black" panose="020B0A04020102020204" pitchFamily="34" charset="0"/>
            </a:endParaRPr>
          </a:p>
        </p:txBody>
      </p:sp>
      <p:sp>
        <p:nvSpPr>
          <p:cNvPr id="54" name="مستطيل مستدير الزوايا 53">
            <a:hlinkClick r:id="rId5" action="ppaction://hlinksldjump"/>
          </p:cNvPr>
          <p:cNvSpPr/>
          <p:nvPr/>
        </p:nvSpPr>
        <p:spPr>
          <a:xfrm>
            <a:off x="9783183" y="2795790"/>
            <a:ext cx="2682240" cy="591449"/>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a:solidFill>
                  <a:srgbClr val="3F5378"/>
                </a:solidFill>
                <a:latin typeface="Arial Black" panose="020B0A04020102020204" pitchFamily="34" charset="0"/>
              </a:rPr>
              <a:t> The Second Goal</a:t>
            </a:r>
            <a:endParaRPr lang="ar-BH" dirty="0">
              <a:solidFill>
                <a:srgbClr val="3F5378"/>
              </a:solidFill>
              <a:latin typeface="Arial Black" panose="020B0A04020102020204" pitchFamily="34" charset="0"/>
            </a:endParaRPr>
          </a:p>
        </p:txBody>
      </p:sp>
      <p:sp>
        <p:nvSpPr>
          <p:cNvPr id="55" name="مستطيل مستدير الزوايا 54">
            <a:hlinkClick r:id="rId6" action="ppaction://hlinksldjump"/>
          </p:cNvPr>
          <p:cNvSpPr/>
          <p:nvPr/>
        </p:nvSpPr>
        <p:spPr>
          <a:xfrm>
            <a:off x="9783183" y="3507834"/>
            <a:ext cx="2682240" cy="591449"/>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a:solidFill>
                  <a:srgbClr val="3F5378"/>
                </a:solidFill>
                <a:latin typeface="Arial Black" panose="020B0A04020102020204" pitchFamily="34" charset="0"/>
              </a:rPr>
              <a:t> The Third Goal</a:t>
            </a:r>
            <a:endParaRPr lang="ar-BH" dirty="0">
              <a:solidFill>
                <a:srgbClr val="3F5378"/>
              </a:solidFill>
              <a:latin typeface="Arial Black" panose="020B0A04020102020204" pitchFamily="34" charset="0"/>
            </a:endParaRPr>
          </a:p>
        </p:txBody>
      </p:sp>
      <p:sp>
        <p:nvSpPr>
          <p:cNvPr id="56" name="مستطيل مستدير الزوايا 55">
            <a:hlinkClick r:id="rId7" action="ppaction://hlinksldjump"/>
          </p:cNvPr>
          <p:cNvSpPr/>
          <p:nvPr/>
        </p:nvSpPr>
        <p:spPr>
          <a:xfrm>
            <a:off x="9783183" y="4226541"/>
            <a:ext cx="2682240" cy="591449"/>
          </a:xfrm>
          <a:prstGeom prst="roundRect">
            <a:avLst>
              <a:gd name="adj" fmla="val 10356"/>
            </a:avLst>
          </a:prstGeom>
          <a:solidFill>
            <a:srgbClr val="FF5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smtClean="0">
                <a:solidFill>
                  <a:srgbClr val="3F5378"/>
                </a:solidFill>
                <a:latin typeface="Arial Black" panose="020B0A04020102020204" pitchFamily="34" charset="0"/>
              </a:rPr>
              <a:t>The Fourth Goal</a:t>
            </a:r>
            <a:endParaRPr lang="ar-BH" dirty="0">
              <a:solidFill>
                <a:srgbClr val="3F5378"/>
              </a:solidFill>
              <a:latin typeface="Arial Black" panose="020B0A04020102020204" pitchFamily="34" charset="0"/>
            </a:endParaRPr>
          </a:p>
        </p:txBody>
      </p:sp>
      <p:sp>
        <p:nvSpPr>
          <p:cNvPr id="57" name="مستطيل مستدير الزوايا 56">
            <a:hlinkClick r:id="rId8" action="ppaction://hlinksldjump"/>
          </p:cNvPr>
          <p:cNvSpPr/>
          <p:nvPr/>
        </p:nvSpPr>
        <p:spPr>
          <a:xfrm>
            <a:off x="9783183" y="4945248"/>
            <a:ext cx="2682240" cy="591449"/>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a:solidFill>
                  <a:srgbClr val="3F5378"/>
                </a:solidFill>
                <a:latin typeface="Arial Black" panose="020B0A04020102020204" pitchFamily="34" charset="0"/>
              </a:rPr>
              <a:t> The </a:t>
            </a:r>
            <a:r>
              <a:rPr lang="en-US" dirty="0" smtClean="0">
                <a:solidFill>
                  <a:srgbClr val="3F5378"/>
                </a:solidFill>
                <a:latin typeface="Arial Black" panose="020B0A04020102020204" pitchFamily="34" charset="0"/>
              </a:rPr>
              <a:t>Fifth Goal</a:t>
            </a:r>
            <a:endParaRPr lang="ar-BH" dirty="0">
              <a:solidFill>
                <a:srgbClr val="3F5378"/>
              </a:solidFill>
              <a:latin typeface="Arial Black" panose="020B0A04020102020204" pitchFamily="34" charset="0"/>
            </a:endParaRPr>
          </a:p>
        </p:txBody>
      </p:sp>
      <p:sp>
        <p:nvSpPr>
          <p:cNvPr id="58" name="مستطيل مستدير الزوايا 57">
            <a:hlinkClick r:id="rId9" action="ppaction://hlinksldjump"/>
          </p:cNvPr>
          <p:cNvSpPr/>
          <p:nvPr/>
        </p:nvSpPr>
        <p:spPr>
          <a:xfrm>
            <a:off x="9783183" y="5663955"/>
            <a:ext cx="2682240" cy="591449"/>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a:solidFill>
                  <a:srgbClr val="3F5378"/>
                </a:solidFill>
                <a:latin typeface="Arial Black" panose="020B0A04020102020204" pitchFamily="34" charset="0"/>
              </a:rPr>
              <a:t> Questions</a:t>
            </a:r>
            <a:endParaRPr lang="ar-BH" dirty="0">
              <a:solidFill>
                <a:srgbClr val="3F5378"/>
              </a:solidFill>
              <a:latin typeface="Arial Black" panose="020B0A04020102020204" pitchFamily="34" charset="0"/>
            </a:endParaRPr>
          </a:p>
        </p:txBody>
      </p:sp>
      <p:sp>
        <p:nvSpPr>
          <p:cNvPr id="46" name="Rectangle 9"/>
          <p:cNvSpPr>
            <a:spLocks/>
          </p:cNvSpPr>
          <p:nvPr/>
        </p:nvSpPr>
        <p:spPr>
          <a:xfrm>
            <a:off x="7839636" y="6481116"/>
            <a:ext cx="4297130"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400" dirty="0">
              <a:effectLst/>
              <a:latin typeface="Calibri" panose="020F0502020204030204" pitchFamily="34" charset="0"/>
              <a:ea typeface="Calibri" panose="020F0502020204030204" pitchFamily="34" charset="0"/>
              <a:cs typeface="Arial" panose="020B0604020202020204" pitchFamily="34" charset="0"/>
            </a:endParaRPr>
          </a:p>
        </p:txBody>
      </p:sp>
      <p:cxnSp>
        <p:nvCxnSpPr>
          <p:cNvPr id="47" name="رابط مستقيم 46"/>
          <p:cNvCxnSpPr/>
          <p:nvPr/>
        </p:nvCxnSpPr>
        <p:spPr>
          <a:xfrm>
            <a:off x="107576" y="6494563"/>
            <a:ext cx="119880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pic>
        <p:nvPicPr>
          <p:cNvPr id="48" name="Picture 3"/>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510042" y="130013"/>
            <a:ext cx="1646183" cy="1268068"/>
          </a:xfrm>
          <a:prstGeom prst="rect">
            <a:avLst/>
          </a:prstGeom>
        </p:spPr>
      </p:pic>
      <p:sp>
        <p:nvSpPr>
          <p:cNvPr id="49" name="TextBox 12">
            <a:extLst>
              <a:ext uri="{FF2B5EF4-FFF2-40B4-BE49-F238E27FC236}">
                <a16:creationId xmlns="" xmlns:a16="http://schemas.microsoft.com/office/drawing/2014/main" id="{E98CE9C2-6904-49B5-B3CF-B1053D82A6B9}"/>
              </a:ext>
            </a:extLst>
          </p:cNvPr>
          <p:cNvSpPr txBox="1"/>
          <p:nvPr/>
        </p:nvSpPr>
        <p:spPr>
          <a:xfrm>
            <a:off x="-34033" y="6510703"/>
            <a:ext cx="8252942" cy="646331"/>
          </a:xfrm>
          <a:prstGeom prst="rect">
            <a:avLst/>
          </a:prstGeom>
          <a:noFill/>
        </p:spPr>
        <p:txBody>
          <a:bodyPr wrap="square" rtlCol="1">
            <a:spAutoFit/>
          </a:bodyPr>
          <a:lstStyle/>
          <a:p>
            <a:pPr algn="ctr">
              <a:spcBef>
                <a:spcPts val="0"/>
              </a:spcBef>
            </a:pPr>
            <a:r>
              <a:rPr lang="en-US" b="1" dirty="0">
                <a:solidFill>
                  <a:schemeClr val="accent1">
                    <a:lumMod val="50000"/>
                  </a:schemeClr>
                </a:solidFill>
                <a:latin typeface="Sakkal Majalla" panose="02000000000000000000" pitchFamily="2" charset="-78"/>
                <a:cs typeface="Sakkal Majalla" panose="02000000000000000000" pitchFamily="2" charset="-78"/>
              </a:rPr>
              <a:t>Communication Skills</a:t>
            </a:r>
            <a:r>
              <a:rPr lang="en-GB" b="1" dirty="0">
                <a:solidFill>
                  <a:schemeClr val="accent1">
                    <a:lumMod val="50000"/>
                  </a:schemeClr>
                </a:solidFill>
                <a:latin typeface="Sakkal Majalla" panose="02000000000000000000" pitchFamily="2" charset="-78"/>
                <a:cs typeface="Sakkal Majalla" panose="02000000000000000000" pitchFamily="2" charset="-78"/>
              </a:rPr>
              <a:t>     </a:t>
            </a:r>
            <a:r>
              <a:rPr lang="en-GB" b="1" dirty="0" smtClean="0">
                <a:solidFill>
                  <a:schemeClr val="accent1">
                    <a:lumMod val="50000"/>
                  </a:schemeClr>
                </a:solidFill>
                <a:latin typeface="Sakkal Majalla" panose="02000000000000000000" pitchFamily="2" charset="-78"/>
                <a:cs typeface="Sakkal Majalla" panose="02000000000000000000" pitchFamily="2" charset="-78"/>
              </a:rPr>
              <a:t>  </a:t>
            </a:r>
            <a:r>
              <a:rPr lang="ar-SA" b="1" dirty="0">
                <a:solidFill>
                  <a:schemeClr val="accent1">
                    <a:lumMod val="50000"/>
                  </a:schemeClr>
                </a:solidFill>
                <a:latin typeface="Sakkal Majalla" panose="02000000000000000000" pitchFamily="2" charset="-78"/>
                <a:cs typeface="Sakkal Majalla" panose="02000000000000000000" pitchFamily="2" charset="-78"/>
              </a:rPr>
              <a:t>ادر </a:t>
            </a:r>
            <a:r>
              <a:rPr lang="ar-BH" b="1" dirty="0">
                <a:solidFill>
                  <a:schemeClr val="accent1">
                    <a:lumMod val="50000"/>
                  </a:schemeClr>
                </a:solidFill>
                <a:latin typeface="Sakkal Majalla" panose="02000000000000000000" pitchFamily="2" charset="-78"/>
                <a:cs typeface="Sakkal Majalla" panose="02000000000000000000" pitchFamily="2" charset="-78"/>
              </a:rPr>
              <a:t> 213 </a:t>
            </a:r>
            <a:r>
              <a:rPr lang="en-US" b="1" dirty="0" smtClean="0">
                <a:solidFill>
                  <a:schemeClr val="accent1">
                    <a:lumMod val="50000"/>
                  </a:schemeClr>
                </a:solidFill>
                <a:latin typeface="Sakkal Majalla" panose="02000000000000000000" pitchFamily="2" charset="-78"/>
                <a:cs typeface="Sakkal Majalla" panose="02000000000000000000" pitchFamily="2" charset="-78"/>
              </a:rPr>
              <a:t>           Chapter </a:t>
            </a:r>
            <a:r>
              <a:rPr lang="en-US" b="1" dirty="0">
                <a:solidFill>
                  <a:schemeClr val="accent1">
                    <a:lumMod val="50000"/>
                  </a:schemeClr>
                </a:solidFill>
                <a:latin typeface="Sakkal Majalla" panose="02000000000000000000" pitchFamily="2" charset="-78"/>
                <a:cs typeface="Sakkal Majalla" panose="02000000000000000000" pitchFamily="2" charset="-78"/>
              </a:rPr>
              <a:t>2              </a:t>
            </a:r>
            <a:r>
              <a:rPr lang="en-US" b="1" dirty="0" smtClean="0">
                <a:solidFill>
                  <a:schemeClr val="accent1">
                    <a:lumMod val="50000"/>
                  </a:schemeClr>
                </a:solidFill>
                <a:latin typeface="Sakkal Majalla" panose="02000000000000000000" pitchFamily="2" charset="-78"/>
                <a:cs typeface="Sakkal Majalla" panose="02000000000000000000" pitchFamily="2" charset="-78"/>
              </a:rPr>
              <a:t>Lesson 2.3:  </a:t>
            </a:r>
            <a:r>
              <a:rPr lang="en-US" b="1" dirty="0">
                <a:solidFill>
                  <a:schemeClr val="accent1">
                    <a:lumMod val="50000"/>
                  </a:schemeClr>
                </a:solidFill>
                <a:latin typeface="Sakkal Majalla" panose="02000000000000000000" pitchFamily="2" charset="-78"/>
                <a:cs typeface="Sakkal Majalla" panose="02000000000000000000" pitchFamily="2" charset="-78"/>
              </a:rPr>
              <a:t>Other Type of Written </a:t>
            </a:r>
            <a:r>
              <a:rPr lang="en-US" b="1" dirty="0" smtClean="0">
                <a:solidFill>
                  <a:schemeClr val="accent1">
                    <a:lumMod val="50000"/>
                  </a:schemeClr>
                </a:solidFill>
                <a:latin typeface="Sakkal Majalla" panose="02000000000000000000" pitchFamily="2" charset="-78"/>
                <a:cs typeface="Sakkal Majalla" panose="02000000000000000000" pitchFamily="2" charset="-78"/>
              </a:rPr>
              <a:t>Communication</a:t>
            </a:r>
            <a:endParaRPr lang="en-US" b="1" dirty="0">
              <a:solidFill>
                <a:schemeClr val="accent1">
                  <a:lumMod val="50000"/>
                </a:schemeClr>
              </a:solidFill>
              <a:latin typeface="Sakkal Majalla" panose="02000000000000000000" pitchFamily="2" charset="-78"/>
              <a:cs typeface="Sakkal Majalla" panose="02000000000000000000" pitchFamily="2" charset="-78"/>
            </a:endParaRPr>
          </a:p>
          <a:p>
            <a:endParaRPr lang="ar-SA" b="1" dirty="0">
              <a:solidFill>
                <a:schemeClr val="accent1">
                  <a:lumMod val="50000"/>
                </a:schemeClr>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114455084"/>
      </p:ext>
    </p:extLst>
  </p:cSld>
  <p:clrMapOvr>
    <a:masterClrMapping/>
  </p:clrMapOvr>
  <mc:AlternateContent xmlns:mc="http://schemas.openxmlformats.org/markup-compatibility/2006" xmlns:p14="http://schemas.microsoft.com/office/powerpoint/2010/main">
    <mc:Choice Requires="p14">
      <p:transition spd="slow" p14:dur="1250" advClick="0">
        <p14:switch dir="r"/>
      </p:transition>
    </mc:Choice>
    <mc:Fallback xmlns="">
      <p:transition spd="slow" advClick="0">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مستدير الزوايا 2"/>
          <p:cNvSpPr/>
          <p:nvPr/>
        </p:nvSpPr>
        <p:spPr>
          <a:xfrm>
            <a:off x="146938" y="1445619"/>
            <a:ext cx="9576000" cy="4924701"/>
          </a:xfrm>
          <a:prstGeom prst="roundRect">
            <a:avLst>
              <a:gd name="adj" fmla="val 1924"/>
            </a:avLst>
          </a:prstGeom>
          <a:solidFill>
            <a:srgbClr val="C7D3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justLow" eaLnBrk="0" fontAlgn="base" hangingPunct="0">
              <a:spcBef>
                <a:spcPct val="0"/>
              </a:spcBef>
              <a:spcAft>
                <a:spcPct val="0"/>
              </a:spcAft>
            </a:pPr>
            <a:r>
              <a:rPr lang="en-US" sz="2800" b="1" dirty="0">
                <a:solidFill>
                  <a:schemeClr val="tx1"/>
                </a:solidFill>
                <a:latin typeface="Sakkal Majalla" panose="02000000000000000000" pitchFamily="2" charset="-78"/>
                <a:cs typeface="Sakkal Majalla" panose="02000000000000000000" pitchFamily="2" charset="-78"/>
              </a:rPr>
              <a:t>The main purpose of a job description is to show clearly what is expected of an employee.</a:t>
            </a:r>
          </a:p>
          <a:p>
            <a:pPr lvl="0" algn="justLow" eaLnBrk="0" fontAlgn="base" hangingPunct="0">
              <a:spcBef>
                <a:spcPct val="0"/>
              </a:spcBef>
              <a:spcAft>
                <a:spcPct val="0"/>
              </a:spcAft>
            </a:pPr>
            <a:endParaRPr lang="ar-BH" sz="2800" b="1" dirty="0">
              <a:solidFill>
                <a:schemeClr val="tx1"/>
              </a:solidFill>
              <a:latin typeface="Sakkal Majalla" panose="02000000000000000000" pitchFamily="2" charset="-78"/>
              <a:cs typeface="Sakkal Majalla" panose="02000000000000000000" pitchFamily="2" charset="-78"/>
            </a:endParaRPr>
          </a:p>
        </p:txBody>
      </p:sp>
      <p:sp>
        <p:nvSpPr>
          <p:cNvPr id="14" name="مستطيل مستدير الزوايا 13"/>
          <p:cNvSpPr/>
          <p:nvPr/>
        </p:nvSpPr>
        <p:spPr>
          <a:xfrm>
            <a:off x="-350520" y="225236"/>
            <a:ext cx="8153400" cy="1080000"/>
          </a:xfrm>
          <a:prstGeom prst="roundRect">
            <a:avLst>
              <a:gd name="adj" fmla="val 10356"/>
            </a:avLst>
          </a:prstGeom>
          <a:solidFill>
            <a:srgbClr val="3F537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dirty="0"/>
          </a:p>
        </p:txBody>
      </p:sp>
      <p:sp>
        <p:nvSpPr>
          <p:cNvPr id="29" name="عنوان 1"/>
          <p:cNvSpPr>
            <a:spLocks noGrp="1"/>
          </p:cNvSpPr>
          <p:nvPr>
            <p:ph type="title"/>
          </p:nvPr>
        </p:nvSpPr>
        <p:spPr>
          <a:xfrm>
            <a:off x="685937" y="366163"/>
            <a:ext cx="6960511" cy="766200"/>
          </a:xfrm>
        </p:spPr>
        <p:txBody>
          <a:bodyPr>
            <a:noAutofit/>
          </a:bodyPr>
          <a:lstStyle/>
          <a:p>
            <a:pPr algn="ctr"/>
            <a:r>
              <a:rPr lang="en-US" sz="4800" b="1" dirty="0" smtClean="0">
                <a:solidFill>
                  <a:schemeClr val="bg1"/>
                </a:solidFill>
                <a:latin typeface="Arial Black" panose="020B0A04020102020204" pitchFamily="34" charset="0"/>
              </a:rPr>
              <a:t>Job Description </a:t>
            </a:r>
            <a:endParaRPr lang="en-US" sz="4800" dirty="0">
              <a:solidFill>
                <a:schemeClr val="bg1"/>
              </a:solidFill>
              <a:latin typeface="Arial Black" panose="020B0A04020102020204" pitchFamily="34" charset="0"/>
            </a:endParaRPr>
          </a:p>
        </p:txBody>
      </p:sp>
      <p:grpSp>
        <p:nvGrpSpPr>
          <p:cNvPr id="30" name="Google Shape;536;p37"/>
          <p:cNvGrpSpPr/>
          <p:nvPr/>
        </p:nvGrpSpPr>
        <p:grpSpPr>
          <a:xfrm>
            <a:off x="146939" y="291834"/>
            <a:ext cx="695430" cy="912661"/>
            <a:chOff x="590250" y="244200"/>
            <a:chExt cx="407975" cy="532175"/>
          </a:xfrm>
        </p:grpSpPr>
        <p:sp>
          <p:nvSpPr>
            <p:cNvPr id="31" name="Google Shape;537;p37"/>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 name="Google Shape;538;p37"/>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 name="Google Shape;539;p37"/>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 name="Google Shape;540;p37"/>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 name="Google Shape;541;p37"/>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 name="Google Shape;542;p37"/>
            <p:cNvSpPr/>
            <p:nvPr/>
          </p:nvSpPr>
          <p:spPr>
            <a:xfrm>
              <a:off x="649925" y="590050"/>
              <a:ext cx="133975" cy="25"/>
            </a:xfrm>
            <a:custGeom>
              <a:avLst/>
              <a:gdLst/>
              <a:ahLst/>
              <a:cxnLst/>
              <a:rect l="l" t="t" r="r" b="b"/>
              <a:pathLst>
                <a:path w="5359" h="1" fill="none" extrusionOk="0">
                  <a:moveTo>
                    <a:pt x="5358" y="0"/>
                  </a:moveTo>
                  <a:lnTo>
                    <a:pt x="0"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 name="Google Shape;543;p37"/>
            <p:cNvSpPr/>
            <p:nvPr/>
          </p:nvSpPr>
          <p:spPr>
            <a:xfrm>
              <a:off x="649925" y="5346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 name="Google Shape;544;p37"/>
            <p:cNvSpPr/>
            <p:nvPr/>
          </p:nvSpPr>
          <p:spPr>
            <a:xfrm>
              <a:off x="649925" y="4798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 name="Google Shape;545;p37"/>
            <p:cNvSpPr/>
            <p:nvPr/>
          </p:nvSpPr>
          <p:spPr>
            <a:xfrm>
              <a:off x="649925" y="4244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 name="Google Shape;546;p37"/>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 name="Google Shape;547;p37"/>
            <p:cNvSpPr/>
            <p:nvPr/>
          </p:nvSpPr>
          <p:spPr>
            <a:xfrm>
              <a:off x="654800" y="244200"/>
              <a:ext cx="25" cy="51175"/>
            </a:xfrm>
            <a:custGeom>
              <a:avLst/>
              <a:gdLst/>
              <a:ahLst/>
              <a:cxnLst/>
              <a:rect l="l" t="t" r="r" b="b"/>
              <a:pathLst>
                <a:path w="1" h="2047" fill="none" extrusionOk="0">
                  <a:moveTo>
                    <a:pt x="0" y="1"/>
                  </a:moveTo>
                  <a:lnTo>
                    <a:pt x="0"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 name="Google Shape;548;p37"/>
            <p:cNvSpPr/>
            <p:nvPr/>
          </p:nvSpPr>
          <p:spPr>
            <a:xfrm>
              <a:off x="737600" y="244200"/>
              <a:ext cx="25" cy="51175"/>
            </a:xfrm>
            <a:custGeom>
              <a:avLst/>
              <a:gdLst/>
              <a:ahLst/>
              <a:cxnLst/>
              <a:rect l="l" t="t" r="r" b="b"/>
              <a:pathLst>
                <a:path w="1" h="2047" fill="none" extrusionOk="0">
                  <a:moveTo>
                    <a:pt x="1" y="1"/>
                  </a:moveTo>
                  <a:lnTo>
                    <a:pt x="1"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 name="Google Shape;549;p37"/>
            <p:cNvSpPr/>
            <p:nvPr/>
          </p:nvSpPr>
          <p:spPr>
            <a:xfrm>
              <a:off x="820400" y="244200"/>
              <a:ext cx="25" cy="51175"/>
            </a:xfrm>
            <a:custGeom>
              <a:avLst/>
              <a:gdLst/>
              <a:ahLst/>
              <a:cxnLst/>
              <a:rect l="l" t="t" r="r" b="b"/>
              <a:pathLst>
                <a:path w="1" h="2047" fill="none" extrusionOk="0">
                  <a:moveTo>
                    <a:pt x="1" y="1"/>
                  </a:moveTo>
                  <a:lnTo>
                    <a:pt x="1"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 name="Google Shape;550;p37"/>
            <p:cNvSpPr/>
            <p:nvPr/>
          </p:nvSpPr>
          <p:spPr>
            <a:xfrm>
              <a:off x="903225" y="244200"/>
              <a:ext cx="25" cy="51175"/>
            </a:xfrm>
            <a:custGeom>
              <a:avLst/>
              <a:gdLst/>
              <a:ahLst/>
              <a:cxnLst/>
              <a:rect l="l" t="t" r="r" b="b"/>
              <a:pathLst>
                <a:path w="1" h="2047" fill="none" extrusionOk="0">
                  <a:moveTo>
                    <a:pt x="0" y="1"/>
                  </a:moveTo>
                  <a:lnTo>
                    <a:pt x="0"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45" name="Flowchart: Terminator 5">
            <a:hlinkClick r:id="rId2" action="ppaction://hlinksldjump"/>
            <a:extLst>
              <a:ext uri="{FF2B5EF4-FFF2-40B4-BE49-F238E27FC236}">
                <a16:creationId xmlns="" xmlns:a16="http://schemas.microsoft.com/office/drawing/2014/main" id="{16CF56EB-E1D1-456F-BC92-7E3C7954D0A3}"/>
              </a:ext>
            </a:extLst>
          </p:cNvPr>
          <p:cNvSpPr/>
          <p:nvPr/>
        </p:nvSpPr>
        <p:spPr>
          <a:xfrm>
            <a:off x="217386" y="5869898"/>
            <a:ext cx="1188000" cy="448207"/>
          </a:xfrm>
          <a:prstGeom prst="flowChartTerminator">
            <a:avLst/>
          </a:prstGeom>
          <a:solidFill>
            <a:srgbClr val="87A04A"/>
          </a:solidFill>
          <a:ln>
            <a:no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2800" b="1" dirty="0" smtClean="0">
                <a:solidFill>
                  <a:schemeClr val="tx1"/>
                </a:solidFill>
                <a:latin typeface="Sakkal Majalla" panose="02000000000000000000" pitchFamily="2" charset="-78"/>
                <a:cs typeface="Sakkal Majalla" panose="02000000000000000000" pitchFamily="2" charset="-78"/>
              </a:rPr>
              <a:t>Next</a:t>
            </a:r>
            <a:endParaRPr lang="en-US" sz="2800" b="1" dirty="0">
              <a:solidFill>
                <a:schemeClr val="tx1"/>
              </a:solidFill>
              <a:latin typeface="Sakkal Majalla" panose="02000000000000000000" pitchFamily="2" charset="-78"/>
              <a:cs typeface="Sakkal Majalla" panose="02000000000000000000" pitchFamily="2" charset="-78"/>
            </a:endParaRPr>
          </a:p>
        </p:txBody>
      </p:sp>
      <p:sp>
        <p:nvSpPr>
          <p:cNvPr id="2" name="Rectangle 2"/>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ar-BH"/>
          </a:p>
        </p:txBody>
      </p:sp>
      <p:pic>
        <p:nvPicPr>
          <p:cNvPr id="4" name="صورة 3"/>
          <p:cNvPicPr>
            <a:picLocks noChangeAspect="1"/>
          </p:cNvPicPr>
          <p:nvPr/>
        </p:nvPicPr>
        <p:blipFill rotWithShape="1">
          <a:blip r:embed="rId3"/>
          <a:srcRect l="20717" t="20956" r="45591" b="20037"/>
          <a:stretch/>
        </p:blipFill>
        <p:spPr>
          <a:xfrm>
            <a:off x="2837328" y="1966467"/>
            <a:ext cx="4383741" cy="4316507"/>
          </a:xfrm>
          <a:prstGeom prst="rect">
            <a:avLst/>
          </a:prstGeom>
          <a:effectLst>
            <a:glow rad="101600">
              <a:schemeClr val="accent3">
                <a:satMod val="175000"/>
                <a:alpha val="40000"/>
              </a:schemeClr>
            </a:glow>
          </a:effectLst>
        </p:spPr>
      </p:pic>
      <p:sp>
        <p:nvSpPr>
          <p:cNvPr id="23" name="مستطيل مستدير الزوايا 22">
            <a:hlinkClick r:id="rId4" action="ppaction://hlinksldjump"/>
          </p:cNvPr>
          <p:cNvSpPr/>
          <p:nvPr/>
        </p:nvSpPr>
        <p:spPr>
          <a:xfrm>
            <a:off x="9783183" y="1358376"/>
            <a:ext cx="2682240" cy="591449"/>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a:solidFill>
                  <a:srgbClr val="3F5378"/>
                </a:solidFill>
                <a:latin typeface="Arial Black" panose="020B0A04020102020204" pitchFamily="34" charset="0"/>
              </a:rPr>
              <a:t>Engaging Starters</a:t>
            </a:r>
            <a:endParaRPr lang="ar-BH" dirty="0">
              <a:solidFill>
                <a:srgbClr val="3F5378"/>
              </a:solidFill>
              <a:latin typeface="Arial Black" panose="020B0A04020102020204" pitchFamily="34" charset="0"/>
            </a:endParaRPr>
          </a:p>
        </p:txBody>
      </p:sp>
      <p:sp>
        <p:nvSpPr>
          <p:cNvPr id="24" name="مستطيل مستدير الزوايا 23">
            <a:hlinkClick r:id="rId5" action="ppaction://hlinksldjump"/>
          </p:cNvPr>
          <p:cNvSpPr/>
          <p:nvPr/>
        </p:nvSpPr>
        <p:spPr>
          <a:xfrm>
            <a:off x="9783183" y="2077083"/>
            <a:ext cx="2682240" cy="591449"/>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a:solidFill>
                  <a:srgbClr val="3F5378"/>
                </a:solidFill>
                <a:latin typeface="Arial Black" panose="020B0A04020102020204" pitchFamily="34" charset="0"/>
              </a:rPr>
              <a:t> The First Goal</a:t>
            </a:r>
            <a:endParaRPr lang="ar-BH" dirty="0">
              <a:solidFill>
                <a:srgbClr val="3F5378"/>
              </a:solidFill>
              <a:latin typeface="Arial Black" panose="020B0A04020102020204" pitchFamily="34" charset="0"/>
            </a:endParaRPr>
          </a:p>
        </p:txBody>
      </p:sp>
      <p:sp>
        <p:nvSpPr>
          <p:cNvPr id="25" name="مستطيل مستدير الزوايا 24">
            <a:hlinkClick r:id="rId6" action="ppaction://hlinksldjump"/>
          </p:cNvPr>
          <p:cNvSpPr/>
          <p:nvPr/>
        </p:nvSpPr>
        <p:spPr>
          <a:xfrm>
            <a:off x="9783183" y="2795790"/>
            <a:ext cx="2682240" cy="591449"/>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a:solidFill>
                  <a:srgbClr val="3F5378"/>
                </a:solidFill>
                <a:latin typeface="Arial Black" panose="020B0A04020102020204" pitchFamily="34" charset="0"/>
              </a:rPr>
              <a:t> The Second Goal</a:t>
            </a:r>
            <a:endParaRPr lang="ar-BH" dirty="0">
              <a:solidFill>
                <a:srgbClr val="3F5378"/>
              </a:solidFill>
              <a:latin typeface="Arial Black" panose="020B0A04020102020204" pitchFamily="34" charset="0"/>
            </a:endParaRPr>
          </a:p>
        </p:txBody>
      </p:sp>
      <p:sp>
        <p:nvSpPr>
          <p:cNvPr id="26" name="مستطيل مستدير الزوايا 25">
            <a:hlinkClick r:id="rId7" action="ppaction://hlinksldjump"/>
          </p:cNvPr>
          <p:cNvSpPr/>
          <p:nvPr/>
        </p:nvSpPr>
        <p:spPr>
          <a:xfrm>
            <a:off x="9783183" y="3507834"/>
            <a:ext cx="2682240" cy="591449"/>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a:solidFill>
                  <a:srgbClr val="3F5378"/>
                </a:solidFill>
                <a:latin typeface="Arial Black" panose="020B0A04020102020204" pitchFamily="34" charset="0"/>
              </a:rPr>
              <a:t> The Third Goal</a:t>
            </a:r>
            <a:endParaRPr lang="ar-BH" dirty="0">
              <a:solidFill>
                <a:srgbClr val="3F5378"/>
              </a:solidFill>
              <a:latin typeface="Arial Black" panose="020B0A04020102020204" pitchFamily="34" charset="0"/>
            </a:endParaRPr>
          </a:p>
        </p:txBody>
      </p:sp>
      <p:sp>
        <p:nvSpPr>
          <p:cNvPr id="27" name="مستطيل مستدير الزوايا 26">
            <a:hlinkClick r:id="rId8" action="ppaction://hlinksldjump"/>
          </p:cNvPr>
          <p:cNvSpPr/>
          <p:nvPr/>
        </p:nvSpPr>
        <p:spPr>
          <a:xfrm>
            <a:off x="9783183" y="4226541"/>
            <a:ext cx="2682240" cy="591449"/>
          </a:xfrm>
          <a:prstGeom prst="roundRect">
            <a:avLst>
              <a:gd name="adj" fmla="val 10356"/>
            </a:avLst>
          </a:prstGeom>
          <a:solidFill>
            <a:srgbClr val="FF5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smtClean="0">
                <a:solidFill>
                  <a:srgbClr val="3F5378"/>
                </a:solidFill>
                <a:latin typeface="Arial Black" panose="020B0A04020102020204" pitchFamily="34" charset="0"/>
              </a:rPr>
              <a:t>The Fourth Goal</a:t>
            </a:r>
            <a:endParaRPr lang="ar-BH" dirty="0">
              <a:solidFill>
                <a:srgbClr val="3F5378"/>
              </a:solidFill>
              <a:latin typeface="Arial Black" panose="020B0A04020102020204" pitchFamily="34" charset="0"/>
            </a:endParaRPr>
          </a:p>
        </p:txBody>
      </p:sp>
      <p:sp>
        <p:nvSpPr>
          <p:cNvPr id="28" name="مستطيل مستدير الزوايا 27">
            <a:hlinkClick r:id="rId9" action="ppaction://hlinksldjump"/>
          </p:cNvPr>
          <p:cNvSpPr/>
          <p:nvPr/>
        </p:nvSpPr>
        <p:spPr>
          <a:xfrm>
            <a:off x="9783183" y="4945248"/>
            <a:ext cx="2682240" cy="591449"/>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a:solidFill>
                  <a:srgbClr val="3F5378"/>
                </a:solidFill>
                <a:latin typeface="Arial Black" panose="020B0A04020102020204" pitchFamily="34" charset="0"/>
              </a:rPr>
              <a:t> The </a:t>
            </a:r>
            <a:r>
              <a:rPr lang="en-US" dirty="0" smtClean="0">
                <a:solidFill>
                  <a:srgbClr val="3F5378"/>
                </a:solidFill>
                <a:latin typeface="Arial Black" panose="020B0A04020102020204" pitchFamily="34" charset="0"/>
              </a:rPr>
              <a:t>Fifth Goal</a:t>
            </a:r>
            <a:endParaRPr lang="ar-BH" dirty="0">
              <a:solidFill>
                <a:srgbClr val="3F5378"/>
              </a:solidFill>
              <a:latin typeface="Arial Black" panose="020B0A04020102020204" pitchFamily="34" charset="0"/>
            </a:endParaRPr>
          </a:p>
        </p:txBody>
      </p:sp>
      <p:sp>
        <p:nvSpPr>
          <p:cNvPr id="46" name="مستطيل مستدير الزوايا 45">
            <a:hlinkClick r:id="rId10" action="ppaction://hlinksldjump"/>
          </p:cNvPr>
          <p:cNvSpPr/>
          <p:nvPr/>
        </p:nvSpPr>
        <p:spPr>
          <a:xfrm>
            <a:off x="9783183" y="5663955"/>
            <a:ext cx="2682240" cy="591449"/>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a:solidFill>
                  <a:srgbClr val="3F5378"/>
                </a:solidFill>
                <a:latin typeface="Arial Black" panose="020B0A04020102020204" pitchFamily="34" charset="0"/>
              </a:rPr>
              <a:t> Questions</a:t>
            </a:r>
            <a:endParaRPr lang="ar-BH" dirty="0">
              <a:solidFill>
                <a:srgbClr val="3F5378"/>
              </a:solidFill>
              <a:latin typeface="Arial Black" panose="020B0A04020102020204" pitchFamily="34" charset="0"/>
            </a:endParaRPr>
          </a:p>
        </p:txBody>
      </p:sp>
      <p:sp>
        <p:nvSpPr>
          <p:cNvPr id="48" name="Rectangle 9"/>
          <p:cNvSpPr>
            <a:spLocks/>
          </p:cNvSpPr>
          <p:nvPr/>
        </p:nvSpPr>
        <p:spPr>
          <a:xfrm>
            <a:off x="7839636" y="6481116"/>
            <a:ext cx="4297130"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400" dirty="0">
              <a:effectLst/>
              <a:latin typeface="Calibri" panose="020F0502020204030204" pitchFamily="34" charset="0"/>
              <a:ea typeface="Calibri" panose="020F0502020204030204" pitchFamily="34" charset="0"/>
              <a:cs typeface="Arial" panose="020B0604020202020204" pitchFamily="34" charset="0"/>
            </a:endParaRPr>
          </a:p>
        </p:txBody>
      </p:sp>
      <p:cxnSp>
        <p:nvCxnSpPr>
          <p:cNvPr id="49" name="رابط مستقيم 48"/>
          <p:cNvCxnSpPr/>
          <p:nvPr/>
        </p:nvCxnSpPr>
        <p:spPr>
          <a:xfrm>
            <a:off x="107576" y="6494563"/>
            <a:ext cx="119880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pic>
        <p:nvPicPr>
          <p:cNvPr id="50" name="Picture 3"/>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0510042" y="130013"/>
            <a:ext cx="1646183" cy="1268068"/>
          </a:xfrm>
          <a:prstGeom prst="rect">
            <a:avLst/>
          </a:prstGeom>
        </p:spPr>
      </p:pic>
      <p:sp>
        <p:nvSpPr>
          <p:cNvPr id="51" name="TextBox 12">
            <a:extLst>
              <a:ext uri="{FF2B5EF4-FFF2-40B4-BE49-F238E27FC236}">
                <a16:creationId xmlns="" xmlns:a16="http://schemas.microsoft.com/office/drawing/2014/main" id="{E98CE9C2-6904-49B5-B3CF-B1053D82A6B9}"/>
              </a:ext>
            </a:extLst>
          </p:cNvPr>
          <p:cNvSpPr txBox="1"/>
          <p:nvPr/>
        </p:nvSpPr>
        <p:spPr>
          <a:xfrm>
            <a:off x="-34033" y="6510703"/>
            <a:ext cx="8252942" cy="646331"/>
          </a:xfrm>
          <a:prstGeom prst="rect">
            <a:avLst/>
          </a:prstGeom>
          <a:noFill/>
        </p:spPr>
        <p:txBody>
          <a:bodyPr wrap="square" rtlCol="1">
            <a:spAutoFit/>
          </a:bodyPr>
          <a:lstStyle/>
          <a:p>
            <a:pPr algn="ctr">
              <a:spcBef>
                <a:spcPts val="0"/>
              </a:spcBef>
            </a:pPr>
            <a:r>
              <a:rPr lang="en-US" b="1" dirty="0">
                <a:solidFill>
                  <a:schemeClr val="accent1">
                    <a:lumMod val="50000"/>
                  </a:schemeClr>
                </a:solidFill>
                <a:latin typeface="Sakkal Majalla" panose="02000000000000000000" pitchFamily="2" charset="-78"/>
                <a:cs typeface="Sakkal Majalla" panose="02000000000000000000" pitchFamily="2" charset="-78"/>
              </a:rPr>
              <a:t>Communication Skills</a:t>
            </a:r>
            <a:r>
              <a:rPr lang="en-GB" b="1" dirty="0">
                <a:solidFill>
                  <a:schemeClr val="accent1">
                    <a:lumMod val="50000"/>
                  </a:schemeClr>
                </a:solidFill>
                <a:latin typeface="Sakkal Majalla" panose="02000000000000000000" pitchFamily="2" charset="-78"/>
                <a:cs typeface="Sakkal Majalla" panose="02000000000000000000" pitchFamily="2" charset="-78"/>
              </a:rPr>
              <a:t>     </a:t>
            </a:r>
            <a:r>
              <a:rPr lang="en-GB" b="1" dirty="0" smtClean="0">
                <a:solidFill>
                  <a:schemeClr val="accent1">
                    <a:lumMod val="50000"/>
                  </a:schemeClr>
                </a:solidFill>
                <a:latin typeface="Sakkal Majalla" panose="02000000000000000000" pitchFamily="2" charset="-78"/>
                <a:cs typeface="Sakkal Majalla" panose="02000000000000000000" pitchFamily="2" charset="-78"/>
              </a:rPr>
              <a:t>  </a:t>
            </a:r>
            <a:r>
              <a:rPr lang="ar-SA" b="1" dirty="0">
                <a:solidFill>
                  <a:schemeClr val="accent1">
                    <a:lumMod val="50000"/>
                  </a:schemeClr>
                </a:solidFill>
                <a:latin typeface="Sakkal Majalla" panose="02000000000000000000" pitchFamily="2" charset="-78"/>
                <a:cs typeface="Sakkal Majalla" panose="02000000000000000000" pitchFamily="2" charset="-78"/>
              </a:rPr>
              <a:t>ادر </a:t>
            </a:r>
            <a:r>
              <a:rPr lang="ar-BH" b="1" dirty="0">
                <a:solidFill>
                  <a:schemeClr val="accent1">
                    <a:lumMod val="50000"/>
                  </a:schemeClr>
                </a:solidFill>
                <a:latin typeface="Sakkal Majalla" panose="02000000000000000000" pitchFamily="2" charset="-78"/>
                <a:cs typeface="Sakkal Majalla" panose="02000000000000000000" pitchFamily="2" charset="-78"/>
              </a:rPr>
              <a:t> 213 </a:t>
            </a:r>
            <a:r>
              <a:rPr lang="en-US" b="1" dirty="0" smtClean="0">
                <a:solidFill>
                  <a:schemeClr val="accent1">
                    <a:lumMod val="50000"/>
                  </a:schemeClr>
                </a:solidFill>
                <a:latin typeface="Sakkal Majalla" panose="02000000000000000000" pitchFamily="2" charset="-78"/>
                <a:cs typeface="Sakkal Majalla" panose="02000000000000000000" pitchFamily="2" charset="-78"/>
              </a:rPr>
              <a:t>           Chapter </a:t>
            </a:r>
            <a:r>
              <a:rPr lang="en-US" b="1" dirty="0">
                <a:solidFill>
                  <a:schemeClr val="accent1">
                    <a:lumMod val="50000"/>
                  </a:schemeClr>
                </a:solidFill>
                <a:latin typeface="Sakkal Majalla" panose="02000000000000000000" pitchFamily="2" charset="-78"/>
                <a:cs typeface="Sakkal Majalla" panose="02000000000000000000" pitchFamily="2" charset="-78"/>
              </a:rPr>
              <a:t>2              </a:t>
            </a:r>
            <a:r>
              <a:rPr lang="en-US" b="1" dirty="0" smtClean="0">
                <a:solidFill>
                  <a:schemeClr val="accent1">
                    <a:lumMod val="50000"/>
                  </a:schemeClr>
                </a:solidFill>
                <a:latin typeface="Sakkal Majalla" panose="02000000000000000000" pitchFamily="2" charset="-78"/>
                <a:cs typeface="Sakkal Majalla" panose="02000000000000000000" pitchFamily="2" charset="-78"/>
              </a:rPr>
              <a:t>Lesson 2.3:  </a:t>
            </a:r>
            <a:r>
              <a:rPr lang="en-US" b="1" dirty="0">
                <a:solidFill>
                  <a:schemeClr val="accent1">
                    <a:lumMod val="50000"/>
                  </a:schemeClr>
                </a:solidFill>
                <a:latin typeface="Sakkal Majalla" panose="02000000000000000000" pitchFamily="2" charset="-78"/>
                <a:cs typeface="Sakkal Majalla" panose="02000000000000000000" pitchFamily="2" charset="-78"/>
              </a:rPr>
              <a:t>Other Type of Written </a:t>
            </a:r>
            <a:r>
              <a:rPr lang="en-US" b="1" dirty="0" smtClean="0">
                <a:solidFill>
                  <a:schemeClr val="accent1">
                    <a:lumMod val="50000"/>
                  </a:schemeClr>
                </a:solidFill>
                <a:latin typeface="Sakkal Majalla" panose="02000000000000000000" pitchFamily="2" charset="-78"/>
                <a:cs typeface="Sakkal Majalla" panose="02000000000000000000" pitchFamily="2" charset="-78"/>
              </a:rPr>
              <a:t>Communication</a:t>
            </a:r>
            <a:endParaRPr lang="en-US" b="1" dirty="0">
              <a:solidFill>
                <a:schemeClr val="accent1">
                  <a:lumMod val="50000"/>
                </a:schemeClr>
              </a:solidFill>
              <a:latin typeface="Sakkal Majalla" panose="02000000000000000000" pitchFamily="2" charset="-78"/>
              <a:cs typeface="Sakkal Majalla" panose="02000000000000000000" pitchFamily="2" charset="-78"/>
            </a:endParaRPr>
          </a:p>
          <a:p>
            <a:endParaRPr lang="ar-SA" b="1" dirty="0">
              <a:solidFill>
                <a:schemeClr val="accent1">
                  <a:lumMod val="50000"/>
                </a:schemeClr>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1572956775"/>
      </p:ext>
    </p:extLst>
  </p:cSld>
  <p:clrMapOvr>
    <a:masterClrMapping/>
  </p:clrMapOvr>
  <mc:AlternateContent xmlns:mc="http://schemas.openxmlformats.org/markup-compatibility/2006" xmlns:p14="http://schemas.microsoft.com/office/powerpoint/2010/main">
    <mc:Choice Requires="p14">
      <p:transition spd="slow" p14:dur="1250" advClick="0">
        <p14:switch dir="r"/>
      </p:transition>
    </mc:Choice>
    <mc:Fallback xmlns="">
      <p:transition spd="slow" advClick="0">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مستدير الزوايا 2"/>
          <p:cNvSpPr/>
          <p:nvPr/>
        </p:nvSpPr>
        <p:spPr>
          <a:xfrm>
            <a:off x="146938" y="1445619"/>
            <a:ext cx="9576000" cy="4924701"/>
          </a:xfrm>
          <a:prstGeom prst="roundRect">
            <a:avLst>
              <a:gd name="adj" fmla="val 1924"/>
            </a:avLst>
          </a:prstGeom>
          <a:solidFill>
            <a:srgbClr val="C7D3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dirty="0">
              <a:solidFill>
                <a:schemeClr val="tx1"/>
              </a:solidFill>
            </a:endParaRPr>
          </a:p>
        </p:txBody>
      </p:sp>
      <p:sp>
        <p:nvSpPr>
          <p:cNvPr id="14" name="مستطيل مستدير الزوايا 13"/>
          <p:cNvSpPr/>
          <p:nvPr/>
        </p:nvSpPr>
        <p:spPr>
          <a:xfrm>
            <a:off x="-350520" y="225236"/>
            <a:ext cx="8153400" cy="1080000"/>
          </a:xfrm>
          <a:prstGeom prst="roundRect">
            <a:avLst>
              <a:gd name="adj" fmla="val 10356"/>
            </a:avLst>
          </a:prstGeom>
          <a:solidFill>
            <a:srgbClr val="3F537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dirty="0"/>
          </a:p>
        </p:txBody>
      </p:sp>
      <p:sp>
        <p:nvSpPr>
          <p:cNvPr id="29" name="عنوان 1"/>
          <p:cNvSpPr>
            <a:spLocks noGrp="1"/>
          </p:cNvSpPr>
          <p:nvPr>
            <p:ph type="title"/>
          </p:nvPr>
        </p:nvSpPr>
        <p:spPr>
          <a:xfrm>
            <a:off x="871268" y="406802"/>
            <a:ext cx="6587519" cy="766200"/>
          </a:xfrm>
        </p:spPr>
        <p:txBody>
          <a:bodyPr>
            <a:noAutofit/>
          </a:bodyPr>
          <a:lstStyle/>
          <a:p>
            <a:pPr algn="ctr"/>
            <a:r>
              <a:rPr lang="en-US" sz="4000" b="1" dirty="0">
                <a:solidFill>
                  <a:schemeClr val="bg1"/>
                </a:solidFill>
                <a:latin typeface="Arial Black" panose="020B0A04020102020204" pitchFamily="34" charset="0"/>
              </a:rPr>
              <a:t>Evaluation Activity</a:t>
            </a:r>
            <a:endParaRPr lang="en-US" sz="4000" dirty="0">
              <a:solidFill>
                <a:schemeClr val="bg1"/>
              </a:solidFill>
              <a:latin typeface="Arial Black" panose="020B0A04020102020204" pitchFamily="34" charset="0"/>
            </a:endParaRPr>
          </a:p>
        </p:txBody>
      </p:sp>
      <p:grpSp>
        <p:nvGrpSpPr>
          <p:cNvPr id="19" name="Shape 389">
            <a:extLst>
              <a:ext uri="{FF2B5EF4-FFF2-40B4-BE49-F238E27FC236}">
                <a16:creationId xmlns="" xmlns:a16="http://schemas.microsoft.com/office/drawing/2014/main" id="{C4099917-D859-42F0-B91A-D37A96162095}"/>
              </a:ext>
            </a:extLst>
          </p:cNvPr>
          <p:cNvGrpSpPr/>
          <p:nvPr/>
        </p:nvGrpSpPr>
        <p:grpSpPr>
          <a:xfrm>
            <a:off x="2277823" y="3340906"/>
            <a:ext cx="5043757" cy="907708"/>
            <a:chOff x="-1535283" y="1287960"/>
            <a:chExt cx="11486579" cy="2067200"/>
          </a:xfrm>
        </p:grpSpPr>
        <p:sp>
          <p:nvSpPr>
            <p:cNvPr id="20" name="Shape 390">
              <a:extLst>
                <a:ext uri="{FF2B5EF4-FFF2-40B4-BE49-F238E27FC236}">
                  <a16:creationId xmlns="" xmlns:a16="http://schemas.microsoft.com/office/drawing/2014/main" id="{CACBFDBD-42DF-4D74-ADA8-D8DA82A3D5BA}"/>
                </a:ext>
              </a:extLst>
            </p:cNvPr>
            <p:cNvSpPr/>
            <p:nvPr/>
          </p:nvSpPr>
          <p:spPr>
            <a:xfrm>
              <a:off x="8699476" y="1287960"/>
              <a:ext cx="1243800" cy="414300"/>
            </a:xfrm>
            <a:prstGeom prst="triangle">
              <a:avLst>
                <a:gd name="adj" fmla="val 0"/>
              </a:avLst>
            </a:prstGeom>
            <a:solidFill>
              <a:srgbClr val="D26F00"/>
            </a:solidFill>
            <a:ln>
              <a:noFill/>
            </a:ln>
          </p:spPr>
          <p:txBody>
            <a:bodyPr wrap="square" lIns="91425" tIns="91425" rIns="91425" bIns="91425" anchor="ctr" anchorCtr="0">
              <a:noAutofit/>
            </a:bodyPr>
            <a:lstStyle/>
            <a:p>
              <a:pPr marL="0" lvl="0" indent="0" rtl="0">
                <a:spcBef>
                  <a:spcPts val="0"/>
                </a:spcBef>
                <a:buNone/>
              </a:pPr>
              <a:endParaRPr dirty="0">
                <a:latin typeface="Arvo"/>
                <a:ea typeface="Arvo"/>
                <a:cs typeface="Arvo"/>
                <a:sym typeface="Arvo"/>
              </a:endParaRPr>
            </a:p>
          </p:txBody>
        </p:sp>
        <p:sp>
          <p:nvSpPr>
            <p:cNvPr id="21" name="Shape 391">
              <a:extLst>
                <a:ext uri="{FF2B5EF4-FFF2-40B4-BE49-F238E27FC236}">
                  <a16:creationId xmlns="" xmlns:a16="http://schemas.microsoft.com/office/drawing/2014/main" id="{20F5926B-CB34-4033-9CC3-657774F90114}"/>
                </a:ext>
              </a:extLst>
            </p:cNvPr>
            <p:cNvSpPr/>
            <p:nvPr/>
          </p:nvSpPr>
          <p:spPr>
            <a:xfrm rot="10800000" flipH="1">
              <a:off x="-308909" y="1697039"/>
              <a:ext cx="9030600" cy="1243800"/>
            </a:xfrm>
            <a:prstGeom prst="rect">
              <a:avLst/>
            </a:prstGeom>
            <a:solidFill>
              <a:srgbClr val="FF9800"/>
            </a:solidFill>
            <a:ln>
              <a:noFill/>
            </a:ln>
          </p:spPr>
          <p:txBody>
            <a:bodyPr wrap="square" lIns="91425" tIns="91425" rIns="91425" bIns="91425" anchor="ctr" anchorCtr="0">
              <a:noAutofit/>
            </a:bodyPr>
            <a:lstStyle/>
            <a:p>
              <a:pPr marL="0" lvl="0" indent="0" rtl="0">
                <a:spcBef>
                  <a:spcPts val="0"/>
                </a:spcBef>
                <a:buNone/>
              </a:pPr>
              <a:endParaRPr dirty="0">
                <a:latin typeface="Arvo"/>
                <a:ea typeface="Arvo"/>
                <a:cs typeface="Arvo"/>
                <a:sym typeface="Arvo"/>
              </a:endParaRPr>
            </a:p>
          </p:txBody>
        </p:sp>
        <p:sp>
          <p:nvSpPr>
            <p:cNvPr id="22" name="Shape 392">
              <a:extLst>
                <a:ext uri="{FF2B5EF4-FFF2-40B4-BE49-F238E27FC236}">
                  <a16:creationId xmlns="" xmlns:a16="http://schemas.microsoft.com/office/drawing/2014/main" id="{BF938370-9D6C-4946-9963-F6B7B4059330}"/>
                </a:ext>
              </a:extLst>
            </p:cNvPr>
            <p:cNvSpPr/>
            <p:nvPr/>
          </p:nvSpPr>
          <p:spPr>
            <a:xfrm rot="10800000" flipH="1">
              <a:off x="8707496" y="1697043"/>
              <a:ext cx="1243800" cy="1243800"/>
            </a:xfrm>
            <a:prstGeom prst="rtTriangle">
              <a:avLst/>
            </a:prstGeom>
            <a:solidFill>
              <a:srgbClr val="FF9800"/>
            </a:solidFill>
            <a:ln>
              <a:noFill/>
            </a:ln>
          </p:spPr>
          <p:txBody>
            <a:bodyPr wrap="square" lIns="91425" tIns="91425" rIns="91425" bIns="91425" anchor="ctr" anchorCtr="0">
              <a:noAutofit/>
            </a:bodyPr>
            <a:lstStyle/>
            <a:p>
              <a:pPr marL="0" lvl="0" indent="0" rtl="0">
                <a:spcBef>
                  <a:spcPts val="0"/>
                </a:spcBef>
                <a:buNone/>
              </a:pPr>
              <a:endParaRPr dirty="0">
                <a:latin typeface="Arvo"/>
                <a:ea typeface="Arvo"/>
                <a:cs typeface="Arvo"/>
                <a:sym typeface="Arvo"/>
              </a:endParaRPr>
            </a:p>
          </p:txBody>
        </p:sp>
        <p:sp>
          <p:nvSpPr>
            <p:cNvPr id="23" name="Shape 393">
              <a:extLst>
                <a:ext uri="{FF2B5EF4-FFF2-40B4-BE49-F238E27FC236}">
                  <a16:creationId xmlns="" xmlns:a16="http://schemas.microsoft.com/office/drawing/2014/main" id="{7B5039CC-0046-4C99-9F80-21F3C6B1D282}"/>
                </a:ext>
              </a:extLst>
            </p:cNvPr>
            <p:cNvSpPr/>
            <p:nvPr/>
          </p:nvSpPr>
          <p:spPr>
            <a:xfrm flipH="1">
              <a:off x="-1535283" y="1697043"/>
              <a:ext cx="1243800" cy="1243800"/>
            </a:xfrm>
            <a:prstGeom prst="rtTriangle">
              <a:avLst/>
            </a:prstGeom>
            <a:solidFill>
              <a:srgbClr val="FF9800"/>
            </a:solidFill>
            <a:ln>
              <a:noFill/>
            </a:ln>
          </p:spPr>
          <p:txBody>
            <a:bodyPr wrap="square" lIns="91425" tIns="91425" rIns="91425" bIns="91425" anchor="ctr" anchorCtr="0">
              <a:noAutofit/>
            </a:bodyPr>
            <a:lstStyle/>
            <a:p>
              <a:pPr marL="0" lvl="0" indent="0" rtl="0">
                <a:spcBef>
                  <a:spcPts val="0"/>
                </a:spcBef>
                <a:buNone/>
              </a:pPr>
              <a:endParaRPr dirty="0">
                <a:latin typeface="Arvo"/>
                <a:ea typeface="Arvo"/>
                <a:cs typeface="Arvo"/>
                <a:sym typeface="Arvo"/>
              </a:endParaRPr>
            </a:p>
          </p:txBody>
        </p:sp>
        <p:sp>
          <p:nvSpPr>
            <p:cNvPr id="24" name="Shape 394">
              <a:extLst>
                <a:ext uri="{FF2B5EF4-FFF2-40B4-BE49-F238E27FC236}">
                  <a16:creationId xmlns="" xmlns:a16="http://schemas.microsoft.com/office/drawing/2014/main" id="{6D2ABAE8-B20F-4E25-8E65-42AF6C2D7533}"/>
                </a:ext>
              </a:extLst>
            </p:cNvPr>
            <p:cNvSpPr/>
            <p:nvPr/>
          </p:nvSpPr>
          <p:spPr>
            <a:xfrm rot="10800000">
              <a:off x="-1535278" y="2940860"/>
              <a:ext cx="1243800" cy="414300"/>
            </a:xfrm>
            <a:prstGeom prst="triangle">
              <a:avLst>
                <a:gd name="adj" fmla="val 0"/>
              </a:avLst>
            </a:prstGeom>
            <a:solidFill>
              <a:srgbClr val="D26F00"/>
            </a:solidFill>
            <a:ln>
              <a:noFill/>
            </a:ln>
          </p:spPr>
          <p:txBody>
            <a:bodyPr wrap="square" lIns="91425" tIns="91425" rIns="91425" bIns="91425" anchor="ctr" anchorCtr="0">
              <a:noAutofit/>
            </a:bodyPr>
            <a:lstStyle/>
            <a:p>
              <a:pPr marL="0" lvl="0" indent="0" rtl="0">
                <a:spcBef>
                  <a:spcPts val="0"/>
                </a:spcBef>
                <a:buNone/>
              </a:pPr>
              <a:endParaRPr dirty="0">
                <a:latin typeface="Arvo"/>
                <a:ea typeface="Arvo"/>
                <a:cs typeface="Arvo"/>
                <a:sym typeface="Arvo"/>
              </a:endParaRPr>
            </a:p>
          </p:txBody>
        </p:sp>
      </p:grpSp>
      <p:grpSp>
        <p:nvGrpSpPr>
          <p:cNvPr id="25" name="Shape 395">
            <a:extLst>
              <a:ext uri="{FF2B5EF4-FFF2-40B4-BE49-F238E27FC236}">
                <a16:creationId xmlns="" xmlns:a16="http://schemas.microsoft.com/office/drawing/2014/main" id="{38E6A2FE-D28E-446B-A2D1-3CB7DE099D62}"/>
              </a:ext>
            </a:extLst>
          </p:cNvPr>
          <p:cNvGrpSpPr/>
          <p:nvPr/>
        </p:nvGrpSpPr>
        <p:grpSpPr>
          <a:xfrm>
            <a:off x="2277823" y="4788706"/>
            <a:ext cx="5043757" cy="907708"/>
            <a:chOff x="-1535283" y="1287960"/>
            <a:chExt cx="11486579" cy="2067200"/>
          </a:xfrm>
        </p:grpSpPr>
        <p:sp>
          <p:nvSpPr>
            <p:cNvPr id="26" name="Shape 396">
              <a:extLst>
                <a:ext uri="{FF2B5EF4-FFF2-40B4-BE49-F238E27FC236}">
                  <a16:creationId xmlns="" xmlns:a16="http://schemas.microsoft.com/office/drawing/2014/main" id="{AEF7D7E2-4BFF-4C79-9C63-9F416080C6CD}"/>
                </a:ext>
              </a:extLst>
            </p:cNvPr>
            <p:cNvSpPr/>
            <p:nvPr/>
          </p:nvSpPr>
          <p:spPr>
            <a:xfrm>
              <a:off x="8699476" y="1287960"/>
              <a:ext cx="1243800" cy="414300"/>
            </a:xfrm>
            <a:prstGeom prst="triangle">
              <a:avLst>
                <a:gd name="adj" fmla="val 0"/>
              </a:avLst>
            </a:prstGeom>
            <a:solidFill>
              <a:srgbClr val="D26F00"/>
            </a:solidFill>
            <a:ln>
              <a:noFill/>
            </a:ln>
          </p:spPr>
          <p:txBody>
            <a:bodyPr wrap="square" lIns="91425" tIns="91425" rIns="91425" bIns="91425" anchor="ctr" anchorCtr="0">
              <a:noAutofit/>
            </a:bodyPr>
            <a:lstStyle/>
            <a:p>
              <a:pPr marL="0" lvl="0" indent="0" rtl="0">
                <a:spcBef>
                  <a:spcPts val="0"/>
                </a:spcBef>
                <a:buNone/>
              </a:pPr>
              <a:endParaRPr dirty="0">
                <a:latin typeface="Arvo"/>
                <a:ea typeface="Arvo"/>
                <a:cs typeface="Arvo"/>
                <a:sym typeface="Arvo"/>
              </a:endParaRPr>
            </a:p>
          </p:txBody>
        </p:sp>
        <p:sp>
          <p:nvSpPr>
            <p:cNvPr id="27" name="Shape 397">
              <a:extLst>
                <a:ext uri="{FF2B5EF4-FFF2-40B4-BE49-F238E27FC236}">
                  <a16:creationId xmlns="" xmlns:a16="http://schemas.microsoft.com/office/drawing/2014/main" id="{9F607278-3580-4BB1-B054-D3BC715E8FD6}"/>
                </a:ext>
              </a:extLst>
            </p:cNvPr>
            <p:cNvSpPr/>
            <p:nvPr/>
          </p:nvSpPr>
          <p:spPr>
            <a:xfrm rot="10800000" flipH="1">
              <a:off x="-308909" y="1697039"/>
              <a:ext cx="9030600" cy="1243800"/>
            </a:xfrm>
            <a:prstGeom prst="rect">
              <a:avLst/>
            </a:prstGeom>
            <a:solidFill>
              <a:srgbClr val="FF9800"/>
            </a:solidFill>
            <a:ln>
              <a:noFill/>
            </a:ln>
          </p:spPr>
          <p:txBody>
            <a:bodyPr wrap="square" lIns="91425" tIns="91425" rIns="91425" bIns="91425" anchor="ctr" anchorCtr="0">
              <a:noAutofit/>
            </a:bodyPr>
            <a:lstStyle/>
            <a:p>
              <a:pPr marL="0" lvl="0" indent="0" rtl="0">
                <a:spcBef>
                  <a:spcPts val="0"/>
                </a:spcBef>
                <a:buNone/>
              </a:pPr>
              <a:endParaRPr dirty="0">
                <a:latin typeface="Arvo"/>
                <a:ea typeface="Arvo"/>
                <a:cs typeface="Arvo"/>
                <a:sym typeface="Arvo"/>
              </a:endParaRPr>
            </a:p>
          </p:txBody>
        </p:sp>
        <p:sp>
          <p:nvSpPr>
            <p:cNvPr id="28" name="Shape 398">
              <a:extLst>
                <a:ext uri="{FF2B5EF4-FFF2-40B4-BE49-F238E27FC236}">
                  <a16:creationId xmlns="" xmlns:a16="http://schemas.microsoft.com/office/drawing/2014/main" id="{38D24E88-6292-49E5-88EB-35014FF790E3}"/>
                </a:ext>
              </a:extLst>
            </p:cNvPr>
            <p:cNvSpPr/>
            <p:nvPr/>
          </p:nvSpPr>
          <p:spPr>
            <a:xfrm rot="10800000" flipH="1">
              <a:off x="8707496" y="1697043"/>
              <a:ext cx="1243800" cy="1243800"/>
            </a:xfrm>
            <a:prstGeom prst="rtTriangle">
              <a:avLst/>
            </a:prstGeom>
            <a:solidFill>
              <a:srgbClr val="FF9800"/>
            </a:solidFill>
            <a:ln>
              <a:noFill/>
            </a:ln>
          </p:spPr>
          <p:txBody>
            <a:bodyPr wrap="square" lIns="91425" tIns="91425" rIns="91425" bIns="91425" anchor="ctr" anchorCtr="0">
              <a:noAutofit/>
            </a:bodyPr>
            <a:lstStyle/>
            <a:p>
              <a:pPr marL="0" lvl="0" indent="0" rtl="0">
                <a:spcBef>
                  <a:spcPts val="0"/>
                </a:spcBef>
                <a:buNone/>
              </a:pPr>
              <a:endParaRPr dirty="0">
                <a:latin typeface="Arvo"/>
                <a:ea typeface="Arvo"/>
                <a:cs typeface="Arvo"/>
                <a:sym typeface="Arvo"/>
              </a:endParaRPr>
            </a:p>
          </p:txBody>
        </p:sp>
        <p:sp>
          <p:nvSpPr>
            <p:cNvPr id="30" name="Shape 399">
              <a:extLst>
                <a:ext uri="{FF2B5EF4-FFF2-40B4-BE49-F238E27FC236}">
                  <a16:creationId xmlns="" xmlns:a16="http://schemas.microsoft.com/office/drawing/2014/main" id="{A521EBA3-2373-4AC9-80DD-F3B71EEDD4D3}"/>
                </a:ext>
              </a:extLst>
            </p:cNvPr>
            <p:cNvSpPr/>
            <p:nvPr/>
          </p:nvSpPr>
          <p:spPr>
            <a:xfrm flipH="1">
              <a:off x="-1535283" y="1697043"/>
              <a:ext cx="1243800" cy="1243800"/>
            </a:xfrm>
            <a:prstGeom prst="rtTriangle">
              <a:avLst/>
            </a:prstGeom>
            <a:solidFill>
              <a:srgbClr val="FF9800"/>
            </a:solidFill>
            <a:ln>
              <a:noFill/>
            </a:ln>
          </p:spPr>
          <p:txBody>
            <a:bodyPr wrap="square" lIns="91425" tIns="91425" rIns="91425" bIns="91425" anchor="ctr" anchorCtr="0">
              <a:noAutofit/>
            </a:bodyPr>
            <a:lstStyle/>
            <a:p>
              <a:pPr marL="0" lvl="0" indent="0" rtl="0">
                <a:spcBef>
                  <a:spcPts val="0"/>
                </a:spcBef>
                <a:buNone/>
              </a:pPr>
              <a:endParaRPr dirty="0">
                <a:latin typeface="Arvo"/>
                <a:ea typeface="Arvo"/>
                <a:cs typeface="Arvo"/>
                <a:sym typeface="Arvo"/>
              </a:endParaRPr>
            </a:p>
          </p:txBody>
        </p:sp>
        <p:sp>
          <p:nvSpPr>
            <p:cNvPr id="31" name="Shape 400">
              <a:extLst>
                <a:ext uri="{FF2B5EF4-FFF2-40B4-BE49-F238E27FC236}">
                  <a16:creationId xmlns="" xmlns:a16="http://schemas.microsoft.com/office/drawing/2014/main" id="{6E28C8A6-8E81-461A-A0EC-3FE2C1E664C2}"/>
                </a:ext>
              </a:extLst>
            </p:cNvPr>
            <p:cNvSpPr/>
            <p:nvPr/>
          </p:nvSpPr>
          <p:spPr>
            <a:xfrm rot="10800000">
              <a:off x="-1535278" y="2940860"/>
              <a:ext cx="1243800" cy="414300"/>
            </a:xfrm>
            <a:prstGeom prst="triangle">
              <a:avLst>
                <a:gd name="adj" fmla="val 0"/>
              </a:avLst>
            </a:prstGeom>
            <a:solidFill>
              <a:srgbClr val="D26F00"/>
            </a:solidFill>
            <a:ln>
              <a:noFill/>
            </a:ln>
          </p:spPr>
          <p:txBody>
            <a:bodyPr wrap="square" lIns="91425" tIns="91425" rIns="91425" bIns="91425" anchor="ctr" anchorCtr="0">
              <a:noAutofit/>
            </a:bodyPr>
            <a:lstStyle/>
            <a:p>
              <a:pPr marL="0" lvl="0" indent="0" rtl="0">
                <a:spcBef>
                  <a:spcPts val="0"/>
                </a:spcBef>
                <a:buNone/>
              </a:pPr>
              <a:endParaRPr dirty="0">
                <a:latin typeface="Arvo"/>
                <a:ea typeface="Arvo"/>
                <a:cs typeface="Arvo"/>
                <a:sym typeface="Arvo"/>
              </a:endParaRPr>
            </a:p>
          </p:txBody>
        </p:sp>
      </p:grpSp>
      <p:grpSp>
        <p:nvGrpSpPr>
          <p:cNvPr id="32" name="Shape 401">
            <a:extLst>
              <a:ext uri="{FF2B5EF4-FFF2-40B4-BE49-F238E27FC236}">
                <a16:creationId xmlns="" xmlns:a16="http://schemas.microsoft.com/office/drawing/2014/main" id="{D03D6310-8A20-4034-8721-C83104C5D725}"/>
              </a:ext>
            </a:extLst>
          </p:cNvPr>
          <p:cNvGrpSpPr/>
          <p:nvPr/>
        </p:nvGrpSpPr>
        <p:grpSpPr>
          <a:xfrm>
            <a:off x="2277823" y="1893106"/>
            <a:ext cx="5043757" cy="907708"/>
            <a:chOff x="-1535283" y="1287960"/>
            <a:chExt cx="11486579" cy="2067200"/>
          </a:xfrm>
        </p:grpSpPr>
        <p:sp>
          <p:nvSpPr>
            <p:cNvPr id="33" name="Shape 402">
              <a:extLst>
                <a:ext uri="{FF2B5EF4-FFF2-40B4-BE49-F238E27FC236}">
                  <a16:creationId xmlns="" xmlns:a16="http://schemas.microsoft.com/office/drawing/2014/main" id="{8DFCF5A8-ABEE-4891-8C0E-72B790DCFD51}"/>
                </a:ext>
              </a:extLst>
            </p:cNvPr>
            <p:cNvSpPr/>
            <p:nvPr/>
          </p:nvSpPr>
          <p:spPr>
            <a:xfrm>
              <a:off x="8699476" y="1287960"/>
              <a:ext cx="1243800" cy="414300"/>
            </a:xfrm>
            <a:prstGeom prst="triangle">
              <a:avLst>
                <a:gd name="adj" fmla="val 0"/>
              </a:avLst>
            </a:prstGeom>
            <a:solidFill>
              <a:srgbClr val="D26F00"/>
            </a:solidFill>
            <a:ln>
              <a:noFill/>
            </a:ln>
          </p:spPr>
          <p:txBody>
            <a:bodyPr wrap="square" lIns="91425" tIns="91425" rIns="91425" bIns="91425" anchor="ctr" anchorCtr="0">
              <a:noAutofit/>
            </a:bodyPr>
            <a:lstStyle/>
            <a:p>
              <a:pPr marL="0" lvl="0" indent="0" rtl="0">
                <a:spcBef>
                  <a:spcPts val="0"/>
                </a:spcBef>
                <a:buNone/>
              </a:pPr>
              <a:endParaRPr dirty="0">
                <a:latin typeface="Arvo"/>
                <a:ea typeface="Arvo"/>
                <a:cs typeface="Arvo"/>
                <a:sym typeface="Arvo"/>
              </a:endParaRPr>
            </a:p>
          </p:txBody>
        </p:sp>
        <p:sp>
          <p:nvSpPr>
            <p:cNvPr id="34" name="Shape 403">
              <a:extLst>
                <a:ext uri="{FF2B5EF4-FFF2-40B4-BE49-F238E27FC236}">
                  <a16:creationId xmlns="" xmlns:a16="http://schemas.microsoft.com/office/drawing/2014/main" id="{D6A1A385-7083-4302-B912-2C1159CBC261}"/>
                </a:ext>
              </a:extLst>
            </p:cNvPr>
            <p:cNvSpPr/>
            <p:nvPr/>
          </p:nvSpPr>
          <p:spPr>
            <a:xfrm rot="10800000" flipH="1">
              <a:off x="-308909" y="1697039"/>
              <a:ext cx="9030600" cy="1243800"/>
            </a:xfrm>
            <a:prstGeom prst="rect">
              <a:avLst/>
            </a:prstGeom>
            <a:solidFill>
              <a:srgbClr val="FF9800"/>
            </a:solidFill>
            <a:ln>
              <a:noFill/>
            </a:ln>
          </p:spPr>
          <p:txBody>
            <a:bodyPr wrap="square" lIns="91425" tIns="91425" rIns="91425" bIns="91425" anchor="ctr" anchorCtr="0">
              <a:noAutofit/>
            </a:bodyPr>
            <a:lstStyle/>
            <a:p>
              <a:pPr marL="0" lvl="0" indent="0" rtl="0">
                <a:spcBef>
                  <a:spcPts val="0"/>
                </a:spcBef>
                <a:buNone/>
              </a:pPr>
              <a:endParaRPr dirty="0">
                <a:latin typeface="Arvo"/>
                <a:ea typeface="Arvo"/>
                <a:cs typeface="Arvo"/>
                <a:sym typeface="Arvo"/>
              </a:endParaRPr>
            </a:p>
          </p:txBody>
        </p:sp>
        <p:sp>
          <p:nvSpPr>
            <p:cNvPr id="35" name="Shape 404">
              <a:extLst>
                <a:ext uri="{FF2B5EF4-FFF2-40B4-BE49-F238E27FC236}">
                  <a16:creationId xmlns="" xmlns:a16="http://schemas.microsoft.com/office/drawing/2014/main" id="{2D410945-D268-4395-9F8E-DDFC0C737983}"/>
                </a:ext>
              </a:extLst>
            </p:cNvPr>
            <p:cNvSpPr/>
            <p:nvPr/>
          </p:nvSpPr>
          <p:spPr>
            <a:xfrm rot="10800000" flipH="1">
              <a:off x="8707496" y="1697043"/>
              <a:ext cx="1243800" cy="1243800"/>
            </a:xfrm>
            <a:prstGeom prst="rtTriangle">
              <a:avLst/>
            </a:prstGeom>
            <a:solidFill>
              <a:srgbClr val="FF9800"/>
            </a:solidFill>
            <a:ln>
              <a:noFill/>
            </a:ln>
          </p:spPr>
          <p:txBody>
            <a:bodyPr wrap="square" lIns="91425" tIns="91425" rIns="91425" bIns="91425" anchor="ctr" anchorCtr="0">
              <a:noAutofit/>
            </a:bodyPr>
            <a:lstStyle/>
            <a:p>
              <a:pPr marL="0" lvl="0" indent="0" rtl="0">
                <a:spcBef>
                  <a:spcPts val="0"/>
                </a:spcBef>
                <a:buNone/>
              </a:pPr>
              <a:endParaRPr dirty="0">
                <a:latin typeface="Arvo"/>
                <a:ea typeface="Arvo"/>
                <a:cs typeface="Arvo"/>
                <a:sym typeface="Arvo"/>
              </a:endParaRPr>
            </a:p>
          </p:txBody>
        </p:sp>
        <p:sp>
          <p:nvSpPr>
            <p:cNvPr id="36" name="Shape 405">
              <a:extLst>
                <a:ext uri="{FF2B5EF4-FFF2-40B4-BE49-F238E27FC236}">
                  <a16:creationId xmlns="" xmlns:a16="http://schemas.microsoft.com/office/drawing/2014/main" id="{D2450F0C-4A2E-40A9-97E4-D2E8B0BAB1A1}"/>
                </a:ext>
              </a:extLst>
            </p:cNvPr>
            <p:cNvSpPr/>
            <p:nvPr/>
          </p:nvSpPr>
          <p:spPr>
            <a:xfrm flipH="1">
              <a:off x="-1535283" y="1697043"/>
              <a:ext cx="1243800" cy="1243800"/>
            </a:xfrm>
            <a:prstGeom prst="rtTriangle">
              <a:avLst/>
            </a:prstGeom>
            <a:solidFill>
              <a:srgbClr val="FF9800"/>
            </a:solidFill>
            <a:ln>
              <a:noFill/>
            </a:ln>
          </p:spPr>
          <p:txBody>
            <a:bodyPr wrap="square" lIns="91425" tIns="91425" rIns="91425" bIns="91425" anchor="ctr" anchorCtr="0">
              <a:noAutofit/>
            </a:bodyPr>
            <a:lstStyle/>
            <a:p>
              <a:pPr marL="0" lvl="0" indent="0" rtl="0">
                <a:spcBef>
                  <a:spcPts val="0"/>
                </a:spcBef>
                <a:buNone/>
              </a:pPr>
              <a:endParaRPr dirty="0">
                <a:latin typeface="Arvo"/>
                <a:ea typeface="Arvo"/>
                <a:cs typeface="Arvo"/>
                <a:sym typeface="Arvo"/>
              </a:endParaRPr>
            </a:p>
          </p:txBody>
        </p:sp>
        <p:sp>
          <p:nvSpPr>
            <p:cNvPr id="37" name="Shape 406">
              <a:extLst>
                <a:ext uri="{FF2B5EF4-FFF2-40B4-BE49-F238E27FC236}">
                  <a16:creationId xmlns="" xmlns:a16="http://schemas.microsoft.com/office/drawing/2014/main" id="{F9F32F86-BF23-4BF2-A7F1-669699909613}"/>
                </a:ext>
              </a:extLst>
            </p:cNvPr>
            <p:cNvSpPr/>
            <p:nvPr/>
          </p:nvSpPr>
          <p:spPr>
            <a:xfrm rot="10800000">
              <a:off x="-1535278" y="2940860"/>
              <a:ext cx="1243800" cy="414300"/>
            </a:xfrm>
            <a:prstGeom prst="triangle">
              <a:avLst>
                <a:gd name="adj" fmla="val 0"/>
              </a:avLst>
            </a:prstGeom>
            <a:solidFill>
              <a:srgbClr val="D26F00"/>
            </a:solidFill>
            <a:ln>
              <a:noFill/>
            </a:ln>
          </p:spPr>
          <p:txBody>
            <a:bodyPr wrap="square" lIns="91425" tIns="91425" rIns="91425" bIns="91425" anchor="ctr" anchorCtr="0">
              <a:noAutofit/>
            </a:bodyPr>
            <a:lstStyle/>
            <a:p>
              <a:pPr marL="0" lvl="0" indent="0" rtl="0">
                <a:spcBef>
                  <a:spcPts val="0"/>
                </a:spcBef>
                <a:buNone/>
              </a:pPr>
              <a:endParaRPr dirty="0">
                <a:latin typeface="Arvo"/>
                <a:ea typeface="Arvo"/>
                <a:cs typeface="Arvo"/>
                <a:sym typeface="Arvo"/>
              </a:endParaRPr>
            </a:p>
          </p:txBody>
        </p:sp>
      </p:grpSp>
      <p:sp>
        <p:nvSpPr>
          <p:cNvPr id="38" name="Shape 407">
            <a:extLst>
              <a:ext uri="{FF2B5EF4-FFF2-40B4-BE49-F238E27FC236}">
                <a16:creationId xmlns="" xmlns:a16="http://schemas.microsoft.com/office/drawing/2014/main" id="{33CBEDF1-B50B-4C10-9106-D4B73D5D1AD0}"/>
              </a:ext>
            </a:extLst>
          </p:cNvPr>
          <p:cNvSpPr txBox="1">
            <a:spLocks/>
          </p:cNvSpPr>
          <p:nvPr/>
        </p:nvSpPr>
        <p:spPr>
          <a:xfrm>
            <a:off x="2837905" y="2081935"/>
            <a:ext cx="3917100" cy="534600"/>
          </a:xfrm>
          <a:prstGeom prst="rect">
            <a:avLst/>
          </a:prstGeom>
        </p:spPr>
        <p:txBody>
          <a:bodyPr vert="horz" wrap="square" lIns="91425" tIns="91425" rIns="91425" bIns="91425" rtlCol="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rtl="1"/>
            <a:r>
              <a:rPr lang="en-US" sz="2800" dirty="0">
                <a:solidFill>
                  <a:schemeClr val="bg1"/>
                </a:solidFill>
                <a:latin typeface="Arial Black" panose="020B0A04020102020204" pitchFamily="34" charset="0"/>
                <a:cs typeface="Times New Roman" panose="02020603050405020304" pitchFamily="18" charset="0"/>
              </a:rPr>
              <a:t>Activity</a:t>
            </a:r>
            <a:endParaRPr lang="ar-SA" sz="2800" dirty="0">
              <a:solidFill>
                <a:schemeClr val="bg1"/>
              </a:solidFill>
              <a:latin typeface="Arial Black" panose="020B0A04020102020204" pitchFamily="34" charset="0"/>
              <a:cs typeface="Times New Roman" panose="02020603050405020304" pitchFamily="18" charset="0"/>
            </a:endParaRPr>
          </a:p>
        </p:txBody>
      </p:sp>
      <p:sp>
        <p:nvSpPr>
          <p:cNvPr id="40" name="Shape 409">
            <a:extLst>
              <a:ext uri="{FF2B5EF4-FFF2-40B4-BE49-F238E27FC236}">
                <a16:creationId xmlns="" xmlns:a16="http://schemas.microsoft.com/office/drawing/2014/main" id="{13C39B0C-8DB7-425D-88D0-B0CDAD9A7C53}"/>
              </a:ext>
            </a:extLst>
          </p:cNvPr>
          <p:cNvSpPr txBox="1">
            <a:spLocks/>
          </p:cNvSpPr>
          <p:nvPr/>
        </p:nvSpPr>
        <p:spPr>
          <a:xfrm>
            <a:off x="2837905" y="4975135"/>
            <a:ext cx="3917100" cy="534600"/>
          </a:xfrm>
          <a:prstGeom prst="rect">
            <a:avLst/>
          </a:prstGeom>
        </p:spPr>
        <p:txBody>
          <a:bodyPr vert="horz" wrap="square" lIns="91425" tIns="91425" rIns="91425" bIns="91425" rtlCol="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rtl="1"/>
            <a:r>
              <a:rPr lang="en-US" sz="2800" dirty="0">
                <a:solidFill>
                  <a:schemeClr val="bg1"/>
                </a:solidFill>
                <a:latin typeface="Arial Black" panose="020B0A04020102020204" pitchFamily="34" charset="0"/>
                <a:cs typeface="Times New Roman" panose="02020603050405020304" pitchFamily="18" charset="0"/>
              </a:rPr>
              <a:t>Time</a:t>
            </a:r>
            <a:endParaRPr lang="ar-SA" sz="2800" dirty="0">
              <a:solidFill>
                <a:schemeClr val="bg1"/>
              </a:solidFill>
              <a:latin typeface="Arial Black" panose="020B0A04020102020204" pitchFamily="34" charset="0"/>
              <a:cs typeface="Times New Roman" panose="02020603050405020304" pitchFamily="18" charset="0"/>
            </a:endParaRPr>
          </a:p>
        </p:txBody>
      </p:sp>
      <p:sp>
        <p:nvSpPr>
          <p:cNvPr id="41" name="Shape 410">
            <a:extLst>
              <a:ext uri="{FF2B5EF4-FFF2-40B4-BE49-F238E27FC236}">
                <a16:creationId xmlns="" xmlns:a16="http://schemas.microsoft.com/office/drawing/2014/main" id="{C62F4748-41CE-4AE6-9199-4582ABD14EF3}"/>
              </a:ext>
            </a:extLst>
          </p:cNvPr>
          <p:cNvSpPr txBox="1">
            <a:spLocks/>
          </p:cNvSpPr>
          <p:nvPr/>
        </p:nvSpPr>
        <p:spPr>
          <a:xfrm>
            <a:off x="2837905" y="5525135"/>
            <a:ext cx="3917100" cy="412200"/>
          </a:xfrm>
          <a:prstGeom prst="rect">
            <a:avLst/>
          </a:prstGeom>
        </p:spPr>
        <p:txBody>
          <a:bodyPr vert="horz" wrap="square" lIns="91425" tIns="91425" rIns="91425" bIns="91425"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rtl="1">
              <a:buNone/>
            </a:pPr>
            <a:r>
              <a:rPr lang="en-US" b="1" dirty="0" smtClean="0">
                <a:solidFill>
                  <a:srgbClr val="3F5378"/>
                </a:solidFill>
                <a:latin typeface="Sakkal Majalla" panose="02000000000000000000" pitchFamily="2" charset="-78"/>
                <a:cs typeface="Sakkal Majalla" panose="02000000000000000000" pitchFamily="2" charset="-78"/>
              </a:rPr>
              <a:t>3 </a:t>
            </a:r>
            <a:r>
              <a:rPr lang="en-US" b="1" dirty="0">
                <a:solidFill>
                  <a:srgbClr val="3F5378"/>
                </a:solidFill>
                <a:latin typeface="Sakkal Majalla" panose="02000000000000000000" pitchFamily="2" charset="-78"/>
                <a:cs typeface="Sakkal Majalla" panose="02000000000000000000" pitchFamily="2" charset="-78"/>
              </a:rPr>
              <a:t>minutes</a:t>
            </a:r>
            <a:endParaRPr lang="ar-SA" b="1" dirty="0">
              <a:solidFill>
                <a:srgbClr val="3F5378"/>
              </a:solidFill>
              <a:latin typeface="Sakkal Majalla" panose="02000000000000000000" pitchFamily="2" charset="-78"/>
              <a:cs typeface="Sakkal Majalla" panose="02000000000000000000" pitchFamily="2" charset="-78"/>
            </a:endParaRPr>
          </a:p>
        </p:txBody>
      </p:sp>
      <p:sp>
        <p:nvSpPr>
          <p:cNvPr id="42" name="Shape 411">
            <a:extLst>
              <a:ext uri="{FF2B5EF4-FFF2-40B4-BE49-F238E27FC236}">
                <a16:creationId xmlns="" xmlns:a16="http://schemas.microsoft.com/office/drawing/2014/main" id="{005989F4-A449-4366-B781-49C98CA6D001}"/>
              </a:ext>
            </a:extLst>
          </p:cNvPr>
          <p:cNvSpPr txBox="1">
            <a:spLocks/>
          </p:cNvSpPr>
          <p:nvPr/>
        </p:nvSpPr>
        <p:spPr>
          <a:xfrm>
            <a:off x="2837905" y="3523594"/>
            <a:ext cx="3917100" cy="534600"/>
          </a:xfrm>
          <a:prstGeom prst="rect">
            <a:avLst/>
          </a:prstGeom>
        </p:spPr>
        <p:txBody>
          <a:bodyPr vert="horz" wrap="square" lIns="91425" tIns="91425" rIns="91425" bIns="91425" rtlCol="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rtl="1"/>
            <a:r>
              <a:rPr lang="en-US" sz="2800" dirty="0">
                <a:solidFill>
                  <a:schemeClr val="bg1"/>
                </a:solidFill>
                <a:latin typeface="Arial Black" panose="020B0A04020102020204" pitchFamily="34" charset="0"/>
                <a:cs typeface="Times New Roman" panose="02020603050405020304" pitchFamily="18" charset="0"/>
              </a:rPr>
              <a:t>Type of activity</a:t>
            </a:r>
            <a:endParaRPr lang="ar-SA" sz="2800" dirty="0">
              <a:solidFill>
                <a:schemeClr val="bg1"/>
              </a:solidFill>
              <a:latin typeface="Arial Black" panose="020B0A04020102020204" pitchFamily="34" charset="0"/>
              <a:cs typeface="Times New Roman" panose="02020603050405020304" pitchFamily="18" charset="0"/>
            </a:endParaRPr>
          </a:p>
        </p:txBody>
      </p:sp>
      <p:sp>
        <p:nvSpPr>
          <p:cNvPr id="43" name="Shape 412">
            <a:extLst>
              <a:ext uri="{FF2B5EF4-FFF2-40B4-BE49-F238E27FC236}">
                <a16:creationId xmlns="" xmlns:a16="http://schemas.microsoft.com/office/drawing/2014/main" id="{D11D7123-0D25-422D-A3C5-A0B2013460AD}"/>
              </a:ext>
            </a:extLst>
          </p:cNvPr>
          <p:cNvSpPr txBox="1">
            <a:spLocks/>
          </p:cNvSpPr>
          <p:nvPr/>
        </p:nvSpPr>
        <p:spPr>
          <a:xfrm>
            <a:off x="2837905" y="4058186"/>
            <a:ext cx="3917100" cy="412200"/>
          </a:xfrm>
          <a:prstGeom prst="rect">
            <a:avLst/>
          </a:prstGeom>
        </p:spPr>
        <p:txBody>
          <a:bodyPr vert="horz" wrap="square" lIns="91425" tIns="91425" rIns="91425" bIns="91425"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rtl="1">
              <a:buNone/>
            </a:pPr>
            <a:r>
              <a:rPr lang="en-US" b="1" dirty="0" smtClean="0">
                <a:solidFill>
                  <a:srgbClr val="3F5378"/>
                </a:solidFill>
                <a:latin typeface="Sakkal Majalla" panose="02000000000000000000" pitchFamily="2" charset="-78"/>
                <a:cs typeface="Sakkal Majalla" panose="02000000000000000000" pitchFamily="2" charset="-78"/>
              </a:rPr>
              <a:t>With partner - </a:t>
            </a:r>
            <a:r>
              <a:rPr lang="en-US" b="1" dirty="0">
                <a:solidFill>
                  <a:srgbClr val="3F5378"/>
                </a:solidFill>
                <a:latin typeface="Sakkal Majalla" panose="02000000000000000000" pitchFamily="2" charset="-78"/>
                <a:cs typeface="Sakkal Majalla" panose="02000000000000000000" pitchFamily="2" charset="-78"/>
              </a:rPr>
              <a:t>written</a:t>
            </a:r>
            <a:endParaRPr lang="ar-SA" b="1" dirty="0">
              <a:solidFill>
                <a:srgbClr val="3F5378"/>
              </a:solidFill>
              <a:latin typeface="Sakkal Majalla" panose="02000000000000000000" pitchFamily="2" charset="-78"/>
              <a:cs typeface="Sakkal Majalla" panose="02000000000000000000" pitchFamily="2" charset="-78"/>
            </a:endParaRPr>
          </a:p>
        </p:txBody>
      </p:sp>
      <p:sp>
        <p:nvSpPr>
          <p:cNvPr id="64" name="Shape 412">
            <a:extLst>
              <a:ext uri="{FF2B5EF4-FFF2-40B4-BE49-F238E27FC236}">
                <a16:creationId xmlns="" xmlns:a16="http://schemas.microsoft.com/office/drawing/2014/main" id="{E98CC83C-33DA-48E5-8C10-EE510781608E}"/>
              </a:ext>
            </a:extLst>
          </p:cNvPr>
          <p:cNvSpPr txBox="1">
            <a:spLocks/>
          </p:cNvSpPr>
          <p:nvPr/>
        </p:nvSpPr>
        <p:spPr>
          <a:xfrm>
            <a:off x="2816323" y="2819392"/>
            <a:ext cx="3917100" cy="412200"/>
          </a:xfrm>
          <a:prstGeom prst="rect">
            <a:avLst/>
          </a:prstGeom>
        </p:spPr>
        <p:txBody>
          <a:bodyPr vert="horz" wrap="square" lIns="91425" tIns="91425" rIns="91425" bIns="91425"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rtl="1">
              <a:buNone/>
            </a:pPr>
            <a:r>
              <a:rPr lang="en-US" b="1" dirty="0">
                <a:solidFill>
                  <a:srgbClr val="3F5378"/>
                </a:solidFill>
                <a:latin typeface="Sakkal Majalla" panose="02000000000000000000" pitchFamily="2" charset="-78"/>
                <a:cs typeface="Sakkal Majalla" panose="02000000000000000000" pitchFamily="2" charset="-78"/>
              </a:rPr>
              <a:t>answer Activity </a:t>
            </a:r>
            <a:r>
              <a:rPr lang="en-US" b="1" dirty="0" smtClean="0">
                <a:solidFill>
                  <a:srgbClr val="3F5378"/>
                </a:solidFill>
                <a:latin typeface="Sakkal Majalla" panose="02000000000000000000" pitchFamily="2" charset="-78"/>
                <a:cs typeface="Sakkal Majalla" panose="02000000000000000000" pitchFamily="2" charset="-78"/>
              </a:rPr>
              <a:t>(2.3.4) </a:t>
            </a:r>
            <a:r>
              <a:rPr lang="en-US" b="1" dirty="0">
                <a:solidFill>
                  <a:srgbClr val="3F5378"/>
                </a:solidFill>
                <a:latin typeface="Sakkal Majalla" panose="02000000000000000000" pitchFamily="2" charset="-78"/>
                <a:cs typeface="Sakkal Majalla" panose="02000000000000000000" pitchFamily="2" charset="-78"/>
              </a:rPr>
              <a:t>page </a:t>
            </a:r>
            <a:r>
              <a:rPr lang="en-US" b="1" dirty="0" smtClean="0">
                <a:solidFill>
                  <a:srgbClr val="3F5378"/>
                </a:solidFill>
                <a:latin typeface="Sakkal Majalla" panose="02000000000000000000" pitchFamily="2" charset="-78"/>
                <a:cs typeface="Sakkal Majalla" panose="02000000000000000000" pitchFamily="2" charset="-78"/>
              </a:rPr>
              <a:t>53 in </a:t>
            </a:r>
            <a:r>
              <a:rPr lang="en-US" b="1" dirty="0">
                <a:solidFill>
                  <a:srgbClr val="3F5378"/>
                </a:solidFill>
                <a:latin typeface="Sakkal Majalla" panose="02000000000000000000" pitchFamily="2" charset="-78"/>
                <a:cs typeface="Sakkal Majalla" panose="02000000000000000000" pitchFamily="2" charset="-78"/>
              </a:rPr>
              <a:t>the Textbook</a:t>
            </a:r>
            <a:endParaRPr lang="ar-SA" b="1" dirty="0">
              <a:solidFill>
                <a:srgbClr val="3F5378"/>
              </a:solidFill>
              <a:latin typeface="Sakkal Majalla" panose="02000000000000000000" pitchFamily="2" charset="-78"/>
              <a:cs typeface="Sakkal Majalla" panose="02000000000000000000" pitchFamily="2" charset="-78"/>
            </a:endParaRPr>
          </a:p>
        </p:txBody>
      </p:sp>
      <p:sp>
        <p:nvSpPr>
          <p:cNvPr id="73" name="Shape 586"/>
          <p:cNvSpPr/>
          <p:nvPr/>
        </p:nvSpPr>
        <p:spPr>
          <a:xfrm>
            <a:off x="220494" y="386646"/>
            <a:ext cx="1124212" cy="786355"/>
          </a:xfrm>
          <a:custGeom>
            <a:avLst/>
            <a:gdLst/>
            <a:ahLst/>
            <a:cxnLst/>
            <a:rect l="0" t="0" r="0" b="0"/>
            <a:pathLst>
              <a:path w="16173" h="14711" fill="none" extrusionOk="0">
                <a:moveTo>
                  <a:pt x="8087" y="1"/>
                </a:moveTo>
                <a:lnTo>
                  <a:pt x="8087" y="1"/>
                </a:lnTo>
                <a:lnTo>
                  <a:pt x="7672" y="1"/>
                </a:lnTo>
                <a:lnTo>
                  <a:pt x="7258" y="25"/>
                </a:lnTo>
                <a:lnTo>
                  <a:pt x="6844" y="74"/>
                </a:lnTo>
                <a:lnTo>
                  <a:pt x="6455" y="122"/>
                </a:lnTo>
                <a:lnTo>
                  <a:pt x="6065" y="195"/>
                </a:lnTo>
                <a:lnTo>
                  <a:pt x="5675" y="293"/>
                </a:lnTo>
                <a:lnTo>
                  <a:pt x="5310" y="415"/>
                </a:lnTo>
                <a:lnTo>
                  <a:pt x="4945" y="536"/>
                </a:lnTo>
                <a:lnTo>
                  <a:pt x="4579" y="658"/>
                </a:lnTo>
                <a:lnTo>
                  <a:pt x="4238" y="829"/>
                </a:lnTo>
                <a:lnTo>
                  <a:pt x="3897" y="975"/>
                </a:lnTo>
                <a:lnTo>
                  <a:pt x="3557" y="1170"/>
                </a:lnTo>
                <a:lnTo>
                  <a:pt x="3240" y="1364"/>
                </a:lnTo>
                <a:lnTo>
                  <a:pt x="2948" y="1559"/>
                </a:lnTo>
                <a:lnTo>
                  <a:pt x="2655" y="1778"/>
                </a:lnTo>
                <a:lnTo>
                  <a:pt x="2363" y="1998"/>
                </a:lnTo>
                <a:lnTo>
                  <a:pt x="2095" y="2241"/>
                </a:lnTo>
                <a:lnTo>
                  <a:pt x="1852" y="2485"/>
                </a:lnTo>
                <a:lnTo>
                  <a:pt x="1608" y="2753"/>
                </a:lnTo>
                <a:lnTo>
                  <a:pt x="1389" y="3021"/>
                </a:lnTo>
                <a:lnTo>
                  <a:pt x="1170" y="3288"/>
                </a:lnTo>
                <a:lnTo>
                  <a:pt x="975" y="3581"/>
                </a:lnTo>
                <a:lnTo>
                  <a:pt x="804" y="3873"/>
                </a:lnTo>
                <a:lnTo>
                  <a:pt x="634" y="4190"/>
                </a:lnTo>
                <a:lnTo>
                  <a:pt x="488" y="4506"/>
                </a:lnTo>
                <a:lnTo>
                  <a:pt x="366" y="4823"/>
                </a:lnTo>
                <a:lnTo>
                  <a:pt x="244" y="5139"/>
                </a:lnTo>
                <a:lnTo>
                  <a:pt x="171" y="5480"/>
                </a:lnTo>
                <a:lnTo>
                  <a:pt x="98" y="5821"/>
                </a:lnTo>
                <a:lnTo>
                  <a:pt x="49" y="6162"/>
                </a:lnTo>
                <a:lnTo>
                  <a:pt x="1" y="6503"/>
                </a:lnTo>
                <a:lnTo>
                  <a:pt x="1" y="6869"/>
                </a:lnTo>
                <a:lnTo>
                  <a:pt x="1" y="6869"/>
                </a:lnTo>
                <a:lnTo>
                  <a:pt x="1" y="7234"/>
                </a:lnTo>
                <a:lnTo>
                  <a:pt x="49" y="7624"/>
                </a:lnTo>
                <a:lnTo>
                  <a:pt x="98" y="7989"/>
                </a:lnTo>
                <a:lnTo>
                  <a:pt x="196" y="8330"/>
                </a:lnTo>
                <a:lnTo>
                  <a:pt x="293" y="8695"/>
                </a:lnTo>
                <a:lnTo>
                  <a:pt x="415" y="9036"/>
                </a:lnTo>
                <a:lnTo>
                  <a:pt x="561" y="9377"/>
                </a:lnTo>
                <a:lnTo>
                  <a:pt x="731" y="9718"/>
                </a:lnTo>
                <a:lnTo>
                  <a:pt x="902" y="10035"/>
                </a:lnTo>
                <a:lnTo>
                  <a:pt x="1097" y="10327"/>
                </a:lnTo>
                <a:lnTo>
                  <a:pt x="1340" y="10644"/>
                </a:lnTo>
                <a:lnTo>
                  <a:pt x="1559" y="10936"/>
                </a:lnTo>
                <a:lnTo>
                  <a:pt x="1827" y="11204"/>
                </a:lnTo>
                <a:lnTo>
                  <a:pt x="2095" y="11472"/>
                </a:lnTo>
                <a:lnTo>
                  <a:pt x="2387" y="11740"/>
                </a:lnTo>
                <a:lnTo>
                  <a:pt x="2680" y="11983"/>
                </a:lnTo>
                <a:lnTo>
                  <a:pt x="2680" y="11983"/>
                </a:lnTo>
                <a:lnTo>
                  <a:pt x="2485" y="12349"/>
                </a:lnTo>
                <a:lnTo>
                  <a:pt x="2266" y="12714"/>
                </a:lnTo>
                <a:lnTo>
                  <a:pt x="2022" y="13104"/>
                </a:lnTo>
                <a:lnTo>
                  <a:pt x="1706" y="13469"/>
                </a:lnTo>
                <a:lnTo>
                  <a:pt x="1365" y="13834"/>
                </a:lnTo>
                <a:lnTo>
                  <a:pt x="1170" y="14005"/>
                </a:lnTo>
                <a:lnTo>
                  <a:pt x="951" y="14151"/>
                </a:lnTo>
                <a:lnTo>
                  <a:pt x="731" y="14297"/>
                </a:lnTo>
                <a:lnTo>
                  <a:pt x="512" y="14443"/>
                </a:lnTo>
                <a:lnTo>
                  <a:pt x="269" y="14540"/>
                </a:lnTo>
                <a:lnTo>
                  <a:pt x="1" y="14662"/>
                </a:lnTo>
                <a:lnTo>
                  <a:pt x="1" y="14662"/>
                </a:lnTo>
                <a:lnTo>
                  <a:pt x="122" y="14662"/>
                </a:lnTo>
                <a:lnTo>
                  <a:pt x="488" y="14711"/>
                </a:lnTo>
                <a:lnTo>
                  <a:pt x="1024" y="14711"/>
                </a:lnTo>
                <a:lnTo>
                  <a:pt x="1365" y="14711"/>
                </a:lnTo>
                <a:lnTo>
                  <a:pt x="1706" y="14687"/>
                </a:lnTo>
                <a:lnTo>
                  <a:pt x="2095" y="14614"/>
                </a:lnTo>
                <a:lnTo>
                  <a:pt x="2485" y="14540"/>
                </a:lnTo>
                <a:lnTo>
                  <a:pt x="2899" y="14419"/>
                </a:lnTo>
                <a:lnTo>
                  <a:pt x="3313" y="14273"/>
                </a:lnTo>
                <a:lnTo>
                  <a:pt x="3751" y="14078"/>
                </a:lnTo>
                <a:lnTo>
                  <a:pt x="4165" y="13834"/>
                </a:lnTo>
                <a:lnTo>
                  <a:pt x="4579" y="13566"/>
                </a:lnTo>
                <a:lnTo>
                  <a:pt x="4969" y="13201"/>
                </a:lnTo>
                <a:lnTo>
                  <a:pt x="4969" y="13201"/>
                </a:lnTo>
                <a:lnTo>
                  <a:pt x="5334" y="13323"/>
                </a:lnTo>
                <a:lnTo>
                  <a:pt x="5700" y="13444"/>
                </a:lnTo>
                <a:lnTo>
                  <a:pt x="6089" y="13518"/>
                </a:lnTo>
                <a:lnTo>
                  <a:pt x="6479" y="13591"/>
                </a:lnTo>
                <a:lnTo>
                  <a:pt x="6869" y="13664"/>
                </a:lnTo>
                <a:lnTo>
                  <a:pt x="7258" y="13712"/>
                </a:lnTo>
                <a:lnTo>
                  <a:pt x="7672" y="13737"/>
                </a:lnTo>
                <a:lnTo>
                  <a:pt x="8087" y="13737"/>
                </a:lnTo>
                <a:lnTo>
                  <a:pt x="8087" y="13737"/>
                </a:lnTo>
                <a:lnTo>
                  <a:pt x="8501" y="13737"/>
                </a:lnTo>
                <a:lnTo>
                  <a:pt x="8915" y="13712"/>
                </a:lnTo>
                <a:lnTo>
                  <a:pt x="9329" y="13664"/>
                </a:lnTo>
                <a:lnTo>
                  <a:pt x="9718" y="13591"/>
                </a:lnTo>
                <a:lnTo>
                  <a:pt x="10108" y="13518"/>
                </a:lnTo>
                <a:lnTo>
                  <a:pt x="10498" y="13420"/>
                </a:lnTo>
                <a:lnTo>
                  <a:pt x="10863" y="13323"/>
                </a:lnTo>
                <a:lnTo>
                  <a:pt x="11228" y="13201"/>
                </a:lnTo>
                <a:lnTo>
                  <a:pt x="11594" y="13055"/>
                </a:lnTo>
                <a:lnTo>
                  <a:pt x="11935" y="12909"/>
                </a:lnTo>
                <a:lnTo>
                  <a:pt x="12276" y="12738"/>
                </a:lnTo>
                <a:lnTo>
                  <a:pt x="12617" y="12568"/>
                </a:lnTo>
                <a:lnTo>
                  <a:pt x="12933" y="12373"/>
                </a:lnTo>
                <a:lnTo>
                  <a:pt x="13225" y="12178"/>
                </a:lnTo>
                <a:lnTo>
                  <a:pt x="13518" y="11959"/>
                </a:lnTo>
                <a:lnTo>
                  <a:pt x="13810" y="11715"/>
                </a:lnTo>
                <a:lnTo>
                  <a:pt x="14078" y="11496"/>
                </a:lnTo>
                <a:lnTo>
                  <a:pt x="14321" y="11228"/>
                </a:lnTo>
                <a:lnTo>
                  <a:pt x="14565" y="10985"/>
                </a:lnTo>
                <a:lnTo>
                  <a:pt x="14784" y="10717"/>
                </a:lnTo>
                <a:lnTo>
                  <a:pt x="15003" y="10424"/>
                </a:lnTo>
                <a:lnTo>
                  <a:pt x="15198" y="10132"/>
                </a:lnTo>
                <a:lnTo>
                  <a:pt x="15369" y="9840"/>
                </a:lnTo>
                <a:lnTo>
                  <a:pt x="15539" y="9548"/>
                </a:lnTo>
                <a:lnTo>
                  <a:pt x="15685" y="9231"/>
                </a:lnTo>
                <a:lnTo>
                  <a:pt x="15807" y="8914"/>
                </a:lnTo>
                <a:lnTo>
                  <a:pt x="15929" y="8574"/>
                </a:lnTo>
                <a:lnTo>
                  <a:pt x="16002" y="8257"/>
                </a:lnTo>
                <a:lnTo>
                  <a:pt x="16075" y="7916"/>
                </a:lnTo>
                <a:lnTo>
                  <a:pt x="16124" y="7575"/>
                </a:lnTo>
                <a:lnTo>
                  <a:pt x="16172" y="7210"/>
                </a:lnTo>
                <a:lnTo>
                  <a:pt x="16172" y="6869"/>
                </a:lnTo>
                <a:lnTo>
                  <a:pt x="16172" y="6869"/>
                </a:lnTo>
                <a:lnTo>
                  <a:pt x="16172" y="6503"/>
                </a:lnTo>
                <a:lnTo>
                  <a:pt x="16124" y="6162"/>
                </a:lnTo>
                <a:lnTo>
                  <a:pt x="16075" y="5821"/>
                </a:lnTo>
                <a:lnTo>
                  <a:pt x="16002" y="5480"/>
                </a:lnTo>
                <a:lnTo>
                  <a:pt x="15929" y="5139"/>
                </a:lnTo>
                <a:lnTo>
                  <a:pt x="15807" y="4823"/>
                </a:lnTo>
                <a:lnTo>
                  <a:pt x="15685" y="4506"/>
                </a:lnTo>
                <a:lnTo>
                  <a:pt x="15539" y="4190"/>
                </a:lnTo>
                <a:lnTo>
                  <a:pt x="15369" y="3873"/>
                </a:lnTo>
                <a:lnTo>
                  <a:pt x="15198" y="3581"/>
                </a:lnTo>
                <a:lnTo>
                  <a:pt x="15003" y="3288"/>
                </a:lnTo>
                <a:lnTo>
                  <a:pt x="14784" y="3021"/>
                </a:lnTo>
                <a:lnTo>
                  <a:pt x="14565" y="2753"/>
                </a:lnTo>
                <a:lnTo>
                  <a:pt x="14321" y="2485"/>
                </a:lnTo>
                <a:lnTo>
                  <a:pt x="14078" y="2241"/>
                </a:lnTo>
                <a:lnTo>
                  <a:pt x="13810" y="1998"/>
                </a:lnTo>
                <a:lnTo>
                  <a:pt x="13518" y="1778"/>
                </a:lnTo>
                <a:lnTo>
                  <a:pt x="13225" y="1559"/>
                </a:lnTo>
                <a:lnTo>
                  <a:pt x="12933" y="1364"/>
                </a:lnTo>
                <a:lnTo>
                  <a:pt x="12617" y="1170"/>
                </a:lnTo>
                <a:lnTo>
                  <a:pt x="12276" y="975"/>
                </a:lnTo>
                <a:lnTo>
                  <a:pt x="11935" y="829"/>
                </a:lnTo>
                <a:lnTo>
                  <a:pt x="11594" y="658"/>
                </a:lnTo>
                <a:lnTo>
                  <a:pt x="11228" y="536"/>
                </a:lnTo>
                <a:lnTo>
                  <a:pt x="10863" y="415"/>
                </a:lnTo>
                <a:lnTo>
                  <a:pt x="10498" y="293"/>
                </a:lnTo>
                <a:lnTo>
                  <a:pt x="10108" y="195"/>
                </a:lnTo>
                <a:lnTo>
                  <a:pt x="9718" y="122"/>
                </a:lnTo>
                <a:lnTo>
                  <a:pt x="9329" y="74"/>
                </a:lnTo>
                <a:lnTo>
                  <a:pt x="8915" y="25"/>
                </a:lnTo>
                <a:lnTo>
                  <a:pt x="8501" y="1"/>
                </a:lnTo>
                <a:lnTo>
                  <a:pt x="8087" y="1"/>
                </a:lnTo>
                <a:lnTo>
                  <a:pt x="8087" y="1"/>
                </a:lnTo>
                <a:close/>
              </a:path>
            </a:pathLst>
          </a:custGeom>
          <a:noFill/>
          <a:ln w="38100"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63" name="Oval 61">
            <a:extLst>
              <a:ext uri="{FF2B5EF4-FFF2-40B4-BE49-F238E27FC236}">
                <a16:creationId xmlns="" xmlns:a16="http://schemas.microsoft.com/office/drawing/2014/main" id="{07F40F89-D866-41F6-880C-699F1F617DC2}"/>
              </a:ext>
            </a:extLst>
          </p:cNvPr>
          <p:cNvSpPr/>
          <p:nvPr/>
        </p:nvSpPr>
        <p:spPr>
          <a:xfrm>
            <a:off x="662588" y="4706157"/>
            <a:ext cx="1368000" cy="1350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noFill/>
            </a:endParaRPr>
          </a:p>
        </p:txBody>
      </p:sp>
      <p:grpSp>
        <p:nvGrpSpPr>
          <p:cNvPr id="78" name="Shape 851">
            <a:extLst>
              <a:ext uri="{FF2B5EF4-FFF2-40B4-BE49-F238E27FC236}">
                <a16:creationId xmlns="" xmlns:a16="http://schemas.microsoft.com/office/drawing/2014/main" id="{B029C05A-AD20-46C2-89FB-90D0D7E4A1A5}"/>
              </a:ext>
            </a:extLst>
          </p:cNvPr>
          <p:cNvGrpSpPr/>
          <p:nvPr/>
        </p:nvGrpSpPr>
        <p:grpSpPr>
          <a:xfrm>
            <a:off x="567106" y="4616058"/>
            <a:ext cx="1555200" cy="1541052"/>
            <a:chOff x="6649150" y="309350"/>
            <a:chExt cx="395800" cy="395800"/>
          </a:xfrm>
        </p:grpSpPr>
        <p:sp>
          <p:nvSpPr>
            <p:cNvPr id="79" name="Shape 852">
              <a:extLst>
                <a:ext uri="{FF2B5EF4-FFF2-40B4-BE49-F238E27FC236}">
                  <a16:creationId xmlns="" xmlns:a16="http://schemas.microsoft.com/office/drawing/2014/main" id="{98BDE150-8E0C-487E-AA19-B37D42B293EF}"/>
                </a:ext>
              </a:extLst>
            </p:cNvPr>
            <p:cNvSpPr/>
            <p:nvPr/>
          </p:nvSpPr>
          <p:spPr>
            <a:xfrm>
              <a:off x="6649150" y="309350"/>
              <a:ext cx="395800" cy="395800"/>
            </a:xfrm>
            <a:custGeom>
              <a:avLst/>
              <a:gdLst/>
              <a:ahLst/>
              <a:cxnLst/>
              <a:rect l="0" t="0" r="0" b="0"/>
              <a:pathLst>
                <a:path w="15832" h="15832" fill="none" extrusionOk="0">
                  <a:moveTo>
                    <a:pt x="7916" y="1"/>
                  </a:moveTo>
                  <a:lnTo>
                    <a:pt x="7916" y="1"/>
                  </a:lnTo>
                  <a:lnTo>
                    <a:pt x="7502" y="25"/>
                  </a:lnTo>
                  <a:lnTo>
                    <a:pt x="7112" y="49"/>
                  </a:lnTo>
                  <a:lnTo>
                    <a:pt x="6723" y="98"/>
                  </a:lnTo>
                  <a:lnTo>
                    <a:pt x="6333" y="171"/>
                  </a:lnTo>
                  <a:lnTo>
                    <a:pt x="5943" y="244"/>
                  </a:lnTo>
                  <a:lnTo>
                    <a:pt x="5553" y="366"/>
                  </a:lnTo>
                  <a:lnTo>
                    <a:pt x="5188" y="488"/>
                  </a:lnTo>
                  <a:lnTo>
                    <a:pt x="4847" y="634"/>
                  </a:lnTo>
                  <a:lnTo>
                    <a:pt x="4482" y="780"/>
                  </a:lnTo>
                  <a:lnTo>
                    <a:pt x="4141" y="950"/>
                  </a:lnTo>
                  <a:lnTo>
                    <a:pt x="3824" y="1145"/>
                  </a:lnTo>
                  <a:lnTo>
                    <a:pt x="3483" y="1364"/>
                  </a:lnTo>
                  <a:lnTo>
                    <a:pt x="3191" y="1584"/>
                  </a:lnTo>
                  <a:lnTo>
                    <a:pt x="2874" y="1803"/>
                  </a:lnTo>
                  <a:lnTo>
                    <a:pt x="2607" y="2071"/>
                  </a:lnTo>
                  <a:lnTo>
                    <a:pt x="2314" y="2314"/>
                  </a:lnTo>
                  <a:lnTo>
                    <a:pt x="2071" y="2607"/>
                  </a:lnTo>
                  <a:lnTo>
                    <a:pt x="1803" y="2874"/>
                  </a:lnTo>
                  <a:lnTo>
                    <a:pt x="1584" y="3191"/>
                  </a:lnTo>
                  <a:lnTo>
                    <a:pt x="1364" y="3483"/>
                  </a:lnTo>
                  <a:lnTo>
                    <a:pt x="1145" y="3824"/>
                  </a:lnTo>
                  <a:lnTo>
                    <a:pt x="950" y="4141"/>
                  </a:lnTo>
                  <a:lnTo>
                    <a:pt x="780" y="4482"/>
                  </a:lnTo>
                  <a:lnTo>
                    <a:pt x="634" y="4847"/>
                  </a:lnTo>
                  <a:lnTo>
                    <a:pt x="488" y="5188"/>
                  </a:lnTo>
                  <a:lnTo>
                    <a:pt x="366" y="5553"/>
                  </a:lnTo>
                  <a:lnTo>
                    <a:pt x="244" y="5943"/>
                  </a:lnTo>
                  <a:lnTo>
                    <a:pt x="171" y="6333"/>
                  </a:lnTo>
                  <a:lnTo>
                    <a:pt x="98" y="6722"/>
                  </a:lnTo>
                  <a:lnTo>
                    <a:pt x="49" y="7112"/>
                  </a:lnTo>
                  <a:lnTo>
                    <a:pt x="25" y="7502"/>
                  </a:lnTo>
                  <a:lnTo>
                    <a:pt x="1" y="7916"/>
                  </a:lnTo>
                  <a:lnTo>
                    <a:pt x="1" y="7916"/>
                  </a:lnTo>
                  <a:lnTo>
                    <a:pt x="25" y="8330"/>
                  </a:lnTo>
                  <a:lnTo>
                    <a:pt x="49" y="8720"/>
                  </a:lnTo>
                  <a:lnTo>
                    <a:pt x="98" y="9109"/>
                  </a:lnTo>
                  <a:lnTo>
                    <a:pt x="171" y="9499"/>
                  </a:lnTo>
                  <a:lnTo>
                    <a:pt x="244" y="9889"/>
                  </a:lnTo>
                  <a:lnTo>
                    <a:pt x="366" y="10278"/>
                  </a:lnTo>
                  <a:lnTo>
                    <a:pt x="488" y="10644"/>
                  </a:lnTo>
                  <a:lnTo>
                    <a:pt x="634" y="10985"/>
                  </a:lnTo>
                  <a:lnTo>
                    <a:pt x="780" y="11350"/>
                  </a:lnTo>
                  <a:lnTo>
                    <a:pt x="950" y="11691"/>
                  </a:lnTo>
                  <a:lnTo>
                    <a:pt x="1145" y="12008"/>
                  </a:lnTo>
                  <a:lnTo>
                    <a:pt x="1364" y="12348"/>
                  </a:lnTo>
                  <a:lnTo>
                    <a:pt x="1584" y="12641"/>
                  </a:lnTo>
                  <a:lnTo>
                    <a:pt x="1803" y="12957"/>
                  </a:lnTo>
                  <a:lnTo>
                    <a:pt x="2071" y="13225"/>
                  </a:lnTo>
                  <a:lnTo>
                    <a:pt x="2314" y="13518"/>
                  </a:lnTo>
                  <a:lnTo>
                    <a:pt x="2607" y="13761"/>
                  </a:lnTo>
                  <a:lnTo>
                    <a:pt x="2874" y="14029"/>
                  </a:lnTo>
                  <a:lnTo>
                    <a:pt x="3191" y="14248"/>
                  </a:lnTo>
                  <a:lnTo>
                    <a:pt x="3483" y="14467"/>
                  </a:lnTo>
                  <a:lnTo>
                    <a:pt x="3824" y="14687"/>
                  </a:lnTo>
                  <a:lnTo>
                    <a:pt x="4141" y="14881"/>
                  </a:lnTo>
                  <a:lnTo>
                    <a:pt x="4482" y="15052"/>
                  </a:lnTo>
                  <a:lnTo>
                    <a:pt x="4847" y="15198"/>
                  </a:lnTo>
                  <a:lnTo>
                    <a:pt x="5188" y="15344"/>
                  </a:lnTo>
                  <a:lnTo>
                    <a:pt x="5553" y="15466"/>
                  </a:lnTo>
                  <a:lnTo>
                    <a:pt x="5943" y="15588"/>
                  </a:lnTo>
                  <a:lnTo>
                    <a:pt x="6333" y="15661"/>
                  </a:lnTo>
                  <a:lnTo>
                    <a:pt x="6723" y="15734"/>
                  </a:lnTo>
                  <a:lnTo>
                    <a:pt x="7112" y="15783"/>
                  </a:lnTo>
                  <a:lnTo>
                    <a:pt x="7502" y="15807"/>
                  </a:lnTo>
                  <a:lnTo>
                    <a:pt x="7916" y="15831"/>
                  </a:lnTo>
                  <a:lnTo>
                    <a:pt x="7916" y="15831"/>
                  </a:lnTo>
                  <a:lnTo>
                    <a:pt x="8330" y="15807"/>
                  </a:lnTo>
                  <a:lnTo>
                    <a:pt x="8720" y="15783"/>
                  </a:lnTo>
                  <a:lnTo>
                    <a:pt x="9109" y="15734"/>
                  </a:lnTo>
                  <a:lnTo>
                    <a:pt x="9499" y="15661"/>
                  </a:lnTo>
                  <a:lnTo>
                    <a:pt x="9889" y="15588"/>
                  </a:lnTo>
                  <a:lnTo>
                    <a:pt x="10278" y="15466"/>
                  </a:lnTo>
                  <a:lnTo>
                    <a:pt x="10644" y="15344"/>
                  </a:lnTo>
                  <a:lnTo>
                    <a:pt x="10985" y="15198"/>
                  </a:lnTo>
                  <a:lnTo>
                    <a:pt x="11350" y="15052"/>
                  </a:lnTo>
                  <a:lnTo>
                    <a:pt x="11691" y="14881"/>
                  </a:lnTo>
                  <a:lnTo>
                    <a:pt x="12008" y="14687"/>
                  </a:lnTo>
                  <a:lnTo>
                    <a:pt x="12349" y="14467"/>
                  </a:lnTo>
                  <a:lnTo>
                    <a:pt x="12641" y="14248"/>
                  </a:lnTo>
                  <a:lnTo>
                    <a:pt x="12957" y="14029"/>
                  </a:lnTo>
                  <a:lnTo>
                    <a:pt x="13225" y="13761"/>
                  </a:lnTo>
                  <a:lnTo>
                    <a:pt x="13518" y="13518"/>
                  </a:lnTo>
                  <a:lnTo>
                    <a:pt x="13761" y="13225"/>
                  </a:lnTo>
                  <a:lnTo>
                    <a:pt x="14029" y="12957"/>
                  </a:lnTo>
                  <a:lnTo>
                    <a:pt x="14248" y="12641"/>
                  </a:lnTo>
                  <a:lnTo>
                    <a:pt x="14467" y="12348"/>
                  </a:lnTo>
                  <a:lnTo>
                    <a:pt x="14687" y="12008"/>
                  </a:lnTo>
                  <a:lnTo>
                    <a:pt x="14881" y="11691"/>
                  </a:lnTo>
                  <a:lnTo>
                    <a:pt x="15052" y="11350"/>
                  </a:lnTo>
                  <a:lnTo>
                    <a:pt x="15198" y="10985"/>
                  </a:lnTo>
                  <a:lnTo>
                    <a:pt x="15344" y="10644"/>
                  </a:lnTo>
                  <a:lnTo>
                    <a:pt x="15466" y="10278"/>
                  </a:lnTo>
                  <a:lnTo>
                    <a:pt x="15588" y="9889"/>
                  </a:lnTo>
                  <a:lnTo>
                    <a:pt x="15661" y="9499"/>
                  </a:lnTo>
                  <a:lnTo>
                    <a:pt x="15734" y="9109"/>
                  </a:lnTo>
                  <a:lnTo>
                    <a:pt x="15783" y="8720"/>
                  </a:lnTo>
                  <a:lnTo>
                    <a:pt x="15807" y="8330"/>
                  </a:lnTo>
                  <a:lnTo>
                    <a:pt x="15831" y="7916"/>
                  </a:lnTo>
                  <a:lnTo>
                    <a:pt x="15831" y="7916"/>
                  </a:lnTo>
                  <a:lnTo>
                    <a:pt x="15807" y="7502"/>
                  </a:lnTo>
                  <a:lnTo>
                    <a:pt x="15783" y="7112"/>
                  </a:lnTo>
                  <a:lnTo>
                    <a:pt x="15734" y="6722"/>
                  </a:lnTo>
                  <a:lnTo>
                    <a:pt x="15661" y="6333"/>
                  </a:lnTo>
                  <a:lnTo>
                    <a:pt x="15588" y="5943"/>
                  </a:lnTo>
                  <a:lnTo>
                    <a:pt x="15466" y="5553"/>
                  </a:lnTo>
                  <a:lnTo>
                    <a:pt x="15344" y="5188"/>
                  </a:lnTo>
                  <a:lnTo>
                    <a:pt x="15198" y="4847"/>
                  </a:lnTo>
                  <a:lnTo>
                    <a:pt x="15052" y="4482"/>
                  </a:lnTo>
                  <a:lnTo>
                    <a:pt x="14881" y="4141"/>
                  </a:lnTo>
                  <a:lnTo>
                    <a:pt x="14687" y="3824"/>
                  </a:lnTo>
                  <a:lnTo>
                    <a:pt x="14467" y="3483"/>
                  </a:lnTo>
                  <a:lnTo>
                    <a:pt x="14248" y="3191"/>
                  </a:lnTo>
                  <a:lnTo>
                    <a:pt x="14029" y="2874"/>
                  </a:lnTo>
                  <a:lnTo>
                    <a:pt x="13761" y="2607"/>
                  </a:lnTo>
                  <a:lnTo>
                    <a:pt x="13518" y="2314"/>
                  </a:lnTo>
                  <a:lnTo>
                    <a:pt x="13225" y="2071"/>
                  </a:lnTo>
                  <a:lnTo>
                    <a:pt x="12957" y="1803"/>
                  </a:lnTo>
                  <a:lnTo>
                    <a:pt x="12641" y="1584"/>
                  </a:lnTo>
                  <a:lnTo>
                    <a:pt x="12349" y="1364"/>
                  </a:lnTo>
                  <a:lnTo>
                    <a:pt x="12008" y="1145"/>
                  </a:lnTo>
                  <a:lnTo>
                    <a:pt x="11691" y="950"/>
                  </a:lnTo>
                  <a:lnTo>
                    <a:pt x="11350" y="780"/>
                  </a:lnTo>
                  <a:lnTo>
                    <a:pt x="10985" y="634"/>
                  </a:lnTo>
                  <a:lnTo>
                    <a:pt x="10644" y="488"/>
                  </a:lnTo>
                  <a:lnTo>
                    <a:pt x="10278" y="366"/>
                  </a:lnTo>
                  <a:lnTo>
                    <a:pt x="9889" y="244"/>
                  </a:lnTo>
                  <a:lnTo>
                    <a:pt x="9499" y="171"/>
                  </a:lnTo>
                  <a:lnTo>
                    <a:pt x="9109" y="98"/>
                  </a:lnTo>
                  <a:lnTo>
                    <a:pt x="8720" y="49"/>
                  </a:lnTo>
                  <a:lnTo>
                    <a:pt x="8330" y="25"/>
                  </a:lnTo>
                  <a:lnTo>
                    <a:pt x="7916" y="1"/>
                  </a:lnTo>
                  <a:lnTo>
                    <a:pt x="7916" y="1"/>
                  </a:lnTo>
                  <a:close/>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80" name="Shape 853">
              <a:extLst>
                <a:ext uri="{FF2B5EF4-FFF2-40B4-BE49-F238E27FC236}">
                  <a16:creationId xmlns="" xmlns:a16="http://schemas.microsoft.com/office/drawing/2014/main" id="{82E93437-4B43-4BBA-B2E4-CD856FC466B5}"/>
                </a:ext>
              </a:extLst>
            </p:cNvPr>
            <p:cNvSpPr/>
            <p:nvPr/>
          </p:nvSpPr>
          <p:spPr>
            <a:xfrm>
              <a:off x="6673500" y="333700"/>
              <a:ext cx="347100" cy="347100"/>
            </a:xfrm>
            <a:custGeom>
              <a:avLst/>
              <a:gdLst/>
              <a:ahLst/>
              <a:cxnLst/>
              <a:rect l="0" t="0" r="0" b="0"/>
              <a:pathLst>
                <a:path w="13884" h="13884" fill="none" extrusionOk="0">
                  <a:moveTo>
                    <a:pt x="6942" y="13883"/>
                  </a:moveTo>
                  <a:lnTo>
                    <a:pt x="6942" y="13883"/>
                  </a:lnTo>
                  <a:lnTo>
                    <a:pt x="6577" y="13883"/>
                  </a:lnTo>
                  <a:lnTo>
                    <a:pt x="6236" y="13834"/>
                  </a:lnTo>
                  <a:lnTo>
                    <a:pt x="5895" y="13810"/>
                  </a:lnTo>
                  <a:lnTo>
                    <a:pt x="5554" y="13737"/>
                  </a:lnTo>
                  <a:lnTo>
                    <a:pt x="5213" y="13664"/>
                  </a:lnTo>
                  <a:lnTo>
                    <a:pt x="4872" y="13566"/>
                  </a:lnTo>
                  <a:lnTo>
                    <a:pt x="4555" y="13469"/>
                  </a:lnTo>
                  <a:lnTo>
                    <a:pt x="4239" y="13323"/>
                  </a:lnTo>
                  <a:lnTo>
                    <a:pt x="3946" y="13201"/>
                  </a:lnTo>
                  <a:lnTo>
                    <a:pt x="3630" y="13031"/>
                  </a:lnTo>
                  <a:lnTo>
                    <a:pt x="3337" y="12884"/>
                  </a:lnTo>
                  <a:lnTo>
                    <a:pt x="3069" y="12690"/>
                  </a:lnTo>
                  <a:lnTo>
                    <a:pt x="2802" y="12495"/>
                  </a:lnTo>
                  <a:lnTo>
                    <a:pt x="2534" y="12300"/>
                  </a:lnTo>
                  <a:lnTo>
                    <a:pt x="2290" y="12081"/>
                  </a:lnTo>
                  <a:lnTo>
                    <a:pt x="2047" y="11837"/>
                  </a:lnTo>
                  <a:lnTo>
                    <a:pt x="1803" y="11594"/>
                  </a:lnTo>
                  <a:lnTo>
                    <a:pt x="1584" y="11350"/>
                  </a:lnTo>
                  <a:lnTo>
                    <a:pt x="1389" y="11082"/>
                  </a:lnTo>
                  <a:lnTo>
                    <a:pt x="1194" y="10814"/>
                  </a:lnTo>
                  <a:lnTo>
                    <a:pt x="999" y="10546"/>
                  </a:lnTo>
                  <a:lnTo>
                    <a:pt x="853" y="10254"/>
                  </a:lnTo>
                  <a:lnTo>
                    <a:pt x="683" y="9938"/>
                  </a:lnTo>
                  <a:lnTo>
                    <a:pt x="561" y="9645"/>
                  </a:lnTo>
                  <a:lnTo>
                    <a:pt x="415" y="9329"/>
                  </a:lnTo>
                  <a:lnTo>
                    <a:pt x="317" y="9012"/>
                  </a:lnTo>
                  <a:lnTo>
                    <a:pt x="220" y="8671"/>
                  </a:lnTo>
                  <a:lnTo>
                    <a:pt x="147" y="8330"/>
                  </a:lnTo>
                  <a:lnTo>
                    <a:pt x="74" y="7989"/>
                  </a:lnTo>
                  <a:lnTo>
                    <a:pt x="49" y="7648"/>
                  </a:lnTo>
                  <a:lnTo>
                    <a:pt x="1" y="7307"/>
                  </a:lnTo>
                  <a:lnTo>
                    <a:pt x="1" y="6942"/>
                  </a:lnTo>
                  <a:lnTo>
                    <a:pt x="1" y="6942"/>
                  </a:lnTo>
                  <a:lnTo>
                    <a:pt x="1" y="6577"/>
                  </a:lnTo>
                  <a:lnTo>
                    <a:pt x="49" y="6236"/>
                  </a:lnTo>
                  <a:lnTo>
                    <a:pt x="74" y="5895"/>
                  </a:lnTo>
                  <a:lnTo>
                    <a:pt x="147" y="5554"/>
                  </a:lnTo>
                  <a:lnTo>
                    <a:pt x="220" y="5213"/>
                  </a:lnTo>
                  <a:lnTo>
                    <a:pt x="317" y="4872"/>
                  </a:lnTo>
                  <a:lnTo>
                    <a:pt x="415" y="4555"/>
                  </a:lnTo>
                  <a:lnTo>
                    <a:pt x="561" y="4238"/>
                  </a:lnTo>
                  <a:lnTo>
                    <a:pt x="683" y="3946"/>
                  </a:lnTo>
                  <a:lnTo>
                    <a:pt x="853" y="3630"/>
                  </a:lnTo>
                  <a:lnTo>
                    <a:pt x="999" y="3337"/>
                  </a:lnTo>
                  <a:lnTo>
                    <a:pt x="1194" y="3069"/>
                  </a:lnTo>
                  <a:lnTo>
                    <a:pt x="1389" y="2802"/>
                  </a:lnTo>
                  <a:lnTo>
                    <a:pt x="1584" y="2534"/>
                  </a:lnTo>
                  <a:lnTo>
                    <a:pt x="1803" y="2290"/>
                  </a:lnTo>
                  <a:lnTo>
                    <a:pt x="2047" y="2047"/>
                  </a:lnTo>
                  <a:lnTo>
                    <a:pt x="2290" y="1803"/>
                  </a:lnTo>
                  <a:lnTo>
                    <a:pt x="2534" y="1584"/>
                  </a:lnTo>
                  <a:lnTo>
                    <a:pt x="2802" y="1389"/>
                  </a:lnTo>
                  <a:lnTo>
                    <a:pt x="3069" y="1194"/>
                  </a:lnTo>
                  <a:lnTo>
                    <a:pt x="3337" y="999"/>
                  </a:lnTo>
                  <a:lnTo>
                    <a:pt x="3630" y="853"/>
                  </a:lnTo>
                  <a:lnTo>
                    <a:pt x="3946" y="683"/>
                  </a:lnTo>
                  <a:lnTo>
                    <a:pt x="4239" y="561"/>
                  </a:lnTo>
                  <a:lnTo>
                    <a:pt x="4555" y="415"/>
                  </a:lnTo>
                  <a:lnTo>
                    <a:pt x="4872" y="317"/>
                  </a:lnTo>
                  <a:lnTo>
                    <a:pt x="5213" y="220"/>
                  </a:lnTo>
                  <a:lnTo>
                    <a:pt x="5554" y="147"/>
                  </a:lnTo>
                  <a:lnTo>
                    <a:pt x="5895" y="74"/>
                  </a:lnTo>
                  <a:lnTo>
                    <a:pt x="6236" y="49"/>
                  </a:lnTo>
                  <a:lnTo>
                    <a:pt x="6577" y="1"/>
                  </a:lnTo>
                  <a:lnTo>
                    <a:pt x="6942" y="1"/>
                  </a:lnTo>
                  <a:lnTo>
                    <a:pt x="6942" y="1"/>
                  </a:lnTo>
                  <a:lnTo>
                    <a:pt x="7307" y="1"/>
                  </a:lnTo>
                  <a:lnTo>
                    <a:pt x="7648" y="49"/>
                  </a:lnTo>
                  <a:lnTo>
                    <a:pt x="7989" y="74"/>
                  </a:lnTo>
                  <a:lnTo>
                    <a:pt x="8330" y="147"/>
                  </a:lnTo>
                  <a:lnTo>
                    <a:pt x="8671" y="220"/>
                  </a:lnTo>
                  <a:lnTo>
                    <a:pt x="9012" y="317"/>
                  </a:lnTo>
                  <a:lnTo>
                    <a:pt x="9329" y="415"/>
                  </a:lnTo>
                  <a:lnTo>
                    <a:pt x="9645" y="561"/>
                  </a:lnTo>
                  <a:lnTo>
                    <a:pt x="9938" y="683"/>
                  </a:lnTo>
                  <a:lnTo>
                    <a:pt x="10254" y="853"/>
                  </a:lnTo>
                  <a:lnTo>
                    <a:pt x="10546" y="999"/>
                  </a:lnTo>
                  <a:lnTo>
                    <a:pt x="10814" y="1194"/>
                  </a:lnTo>
                  <a:lnTo>
                    <a:pt x="11082" y="1389"/>
                  </a:lnTo>
                  <a:lnTo>
                    <a:pt x="11350" y="1584"/>
                  </a:lnTo>
                  <a:lnTo>
                    <a:pt x="11594" y="1803"/>
                  </a:lnTo>
                  <a:lnTo>
                    <a:pt x="11837" y="2047"/>
                  </a:lnTo>
                  <a:lnTo>
                    <a:pt x="12081" y="2290"/>
                  </a:lnTo>
                  <a:lnTo>
                    <a:pt x="12300" y="2534"/>
                  </a:lnTo>
                  <a:lnTo>
                    <a:pt x="12495" y="2802"/>
                  </a:lnTo>
                  <a:lnTo>
                    <a:pt x="12690" y="3069"/>
                  </a:lnTo>
                  <a:lnTo>
                    <a:pt x="12885" y="3337"/>
                  </a:lnTo>
                  <a:lnTo>
                    <a:pt x="13031" y="3630"/>
                  </a:lnTo>
                  <a:lnTo>
                    <a:pt x="13201" y="3946"/>
                  </a:lnTo>
                  <a:lnTo>
                    <a:pt x="13323" y="4238"/>
                  </a:lnTo>
                  <a:lnTo>
                    <a:pt x="13469" y="4555"/>
                  </a:lnTo>
                  <a:lnTo>
                    <a:pt x="13566" y="4872"/>
                  </a:lnTo>
                  <a:lnTo>
                    <a:pt x="13664" y="5213"/>
                  </a:lnTo>
                  <a:lnTo>
                    <a:pt x="13737" y="5554"/>
                  </a:lnTo>
                  <a:lnTo>
                    <a:pt x="13810" y="5895"/>
                  </a:lnTo>
                  <a:lnTo>
                    <a:pt x="13834" y="6236"/>
                  </a:lnTo>
                  <a:lnTo>
                    <a:pt x="13883" y="6577"/>
                  </a:lnTo>
                  <a:lnTo>
                    <a:pt x="13883" y="6942"/>
                  </a:lnTo>
                  <a:lnTo>
                    <a:pt x="13883" y="6942"/>
                  </a:lnTo>
                  <a:lnTo>
                    <a:pt x="13883" y="7307"/>
                  </a:lnTo>
                  <a:lnTo>
                    <a:pt x="13834" y="7648"/>
                  </a:lnTo>
                  <a:lnTo>
                    <a:pt x="13810" y="7989"/>
                  </a:lnTo>
                  <a:lnTo>
                    <a:pt x="13737" y="8330"/>
                  </a:lnTo>
                  <a:lnTo>
                    <a:pt x="13664" y="8671"/>
                  </a:lnTo>
                  <a:lnTo>
                    <a:pt x="13566" y="9012"/>
                  </a:lnTo>
                  <a:lnTo>
                    <a:pt x="13469" y="9329"/>
                  </a:lnTo>
                  <a:lnTo>
                    <a:pt x="13323" y="9645"/>
                  </a:lnTo>
                  <a:lnTo>
                    <a:pt x="13201" y="9938"/>
                  </a:lnTo>
                  <a:lnTo>
                    <a:pt x="13031" y="10254"/>
                  </a:lnTo>
                  <a:lnTo>
                    <a:pt x="12885" y="10546"/>
                  </a:lnTo>
                  <a:lnTo>
                    <a:pt x="12690" y="10814"/>
                  </a:lnTo>
                  <a:lnTo>
                    <a:pt x="12495" y="11082"/>
                  </a:lnTo>
                  <a:lnTo>
                    <a:pt x="12300" y="11350"/>
                  </a:lnTo>
                  <a:lnTo>
                    <a:pt x="12081" y="11594"/>
                  </a:lnTo>
                  <a:lnTo>
                    <a:pt x="11837" y="11837"/>
                  </a:lnTo>
                  <a:lnTo>
                    <a:pt x="11594" y="12081"/>
                  </a:lnTo>
                  <a:lnTo>
                    <a:pt x="11350" y="12300"/>
                  </a:lnTo>
                  <a:lnTo>
                    <a:pt x="11082" y="12495"/>
                  </a:lnTo>
                  <a:lnTo>
                    <a:pt x="10814" y="12690"/>
                  </a:lnTo>
                  <a:lnTo>
                    <a:pt x="10546" y="12884"/>
                  </a:lnTo>
                  <a:lnTo>
                    <a:pt x="10254" y="13031"/>
                  </a:lnTo>
                  <a:lnTo>
                    <a:pt x="9938" y="13201"/>
                  </a:lnTo>
                  <a:lnTo>
                    <a:pt x="9645" y="13323"/>
                  </a:lnTo>
                  <a:lnTo>
                    <a:pt x="9329" y="13469"/>
                  </a:lnTo>
                  <a:lnTo>
                    <a:pt x="9012" y="13566"/>
                  </a:lnTo>
                  <a:lnTo>
                    <a:pt x="8671" y="13664"/>
                  </a:lnTo>
                  <a:lnTo>
                    <a:pt x="8330" y="13737"/>
                  </a:lnTo>
                  <a:lnTo>
                    <a:pt x="7989" y="13810"/>
                  </a:lnTo>
                  <a:lnTo>
                    <a:pt x="7648" y="13834"/>
                  </a:lnTo>
                  <a:lnTo>
                    <a:pt x="7307" y="13883"/>
                  </a:lnTo>
                  <a:lnTo>
                    <a:pt x="6942" y="13883"/>
                  </a:lnTo>
                  <a:lnTo>
                    <a:pt x="6942" y="13883"/>
                  </a:lnTo>
                  <a:close/>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81" name="Shape 854">
              <a:extLst>
                <a:ext uri="{FF2B5EF4-FFF2-40B4-BE49-F238E27FC236}">
                  <a16:creationId xmlns="" xmlns:a16="http://schemas.microsoft.com/office/drawing/2014/main" id="{2352B18C-05FD-43F0-AAA3-85B71C24FDFD}"/>
                </a:ext>
              </a:extLst>
            </p:cNvPr>
            <p:cNvSpPr/>
            <p:nvPr/>
          </p:nvSpPr>
          <p:spPr>
            <a:xfrm>
              <a:off x="6848850" y="397625"/>
              <a:ext cx="54825" cy="169300"/>
            </a:xfrm>
            <a:custGeom>
              <a:avLst/>
              <a:gdLst/>
              <a:ahLst/>
              <a:cxnLst/>
              <a:rect l="0" t="0" r="0" b="0"/>
              <a:pathLst>
                <a:path w="2193" h="6772" fill="none" extrusionOk="0">
                  <a:moveTo>
                    <a:pt x="1" y="1"/>
                  </a:moveTo>
                  <a:lnTo>
                    <a:pt x="1" y="4580"/>
                  </a:lnTo>
                  <a:lnTo>
                    <a:pt x="2193" y="6772"/>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82" name="Shape 855">
              <a:extLst>
                <a:ext uri="{FF2B5EF4-FFF2-40B4-BE49-F238E27FC236}">
                  <a16:creationId xmlns="" xmlns:a16="http://schemas.microsoft.com/office/drawing/2014/main" id="{5E948F06-74E9-4483-AF5A-A9AA709A5F42}"/>
                </a:ext>
              </a:extLst>
            </p:cNvPr>
            <p:cNvSpPr/>
            <p:nvPr/>
          </p:nvSpPr>
          <p:spPr>
            <a:xfrm>
              <a:off x="6847025" y="333700"/>
              <a:ext cx="25" cy="29250"/>
            </a:xfrm>
            <a:custGeom>
              <a:avLst/>
              <a:gdLst/>
              <a:ahLst/>
              <a:cxnLst/>
              <a:rect l="0" t="0" r="0" b="0"/>
              <a:pathLst>
                <a:path w="1" h="1170" fill="none" extrusionOk="0">
                  <a:moveTo>
                    <a:pt x="1" y="1170"/>
                  </a:moveTo>
                  <a:lnTo>
                    <a:pt x="1" y="1"/>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87" name="Shape 856">
              <a:extLst>
                <a:ext uri="{FF2B5EF4-FFF2-40B4-BE49-F238E27FC236}">
                  <a16:creationId xmlns="" xmlns:a16="http://schemas.microsoft.com/office/drawing/2014/main" id="{B0CED6F6-8949-43B5-83F6-E9209350A7D3}"/>
                </a:ext>
              </a:extLst>
            </p:cNvPr>
            <p:cNvSpPr/>
            <p:nvPr/>
          </p:nvSpPr>
          <p:spPr>
            <a:xfrm>
              <a:off x="6760575" y="356850"/>
              <a:ext cx="25" cy="25"/>
            </a:xfrm>
            <a:custGeom>
              <a:avLst/>
              <a:gdLst/>
              <a:ahLst/>
              <a:cxnLst/>
              <a:rect l="0" t="0" r="0" b="0"/>
              <a:pathLst>
                <a:path w="1" h="1" fill="none" extrusionOk="0">
                  <a:moveTo>
                    <a:pt x="1" y="0"/>
                  </a:moveTo>
                  <a:lnTo>
                    <a:pt x="1" y="0"/>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88" name="Shape 857">
              <a:extLst>
                <a:ext uri="{FF2B5EF4-FFF2-40B4-BE49-F238E27FC236}">
                  <a16:creationId xmlns="" xmlns:a16="http://schemas.microsoft.com/office/drawing/2014/main" id="{661A96CC-9B35-453D-A363-4E8371761018}"/>
                </a:ext>
              </a:extLst>
            </p:cNvPr>
            <p:cNvSpPr/>
            <p:nvPr/>
          </p:nvSpPr>
          <p:spPr>
            <a:xfrm>
              <a:off x="6760575" y="356850"/>
              <a:ext cx="14025" cy="24975"/>
            </a:xfrm>
            <a:custGeom>
              <a:avLst/>
              <a:gdLst/>
              <a:ahLst/>
              <a:cxnLst/>
              <a:rect l="0" t="0" r="0" b="0"/>
              <a:pathLst>
                <a:path w="561" h="999" fill="none" extrusionOk="0">
                  <a:moveTo>
                    <a:pt x="1" y="0"/>
                  </a:moveTo>
                  <a:lnTo>
                    <a:pt x="561" y="999"/>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89" name="Shape 858">
              <a:extLst>
                <a:ext uri="{FF2B5EF4-FFF2-40B4-BE49-F238E27FC236}">
                  <a16:creationId xmlns="" xmlns:a16="http://schemas.microsoft.com/office/drawing/2014/main" id="{192938B0-0539-4AFF-B8C1-CF7984E07609}"/>
                </a:ext>
              </a:extLst>
            </p:cNvPr>
            <p:cNvSpPr/>
            <p:nvPr/>
          </p:nvSpPr>
          <p:spPr>
            <a:xfrm>
              <a:off x="6696650" y="420775"/>
              <a:ext cx="25" cy="25"/>
            </a:xfrm>
            <a:custGeom>
              <a:avLst/>
              <a:gdLst/>
              <a:ahLst/>
              <a:cxnLst/>
              <a:rect l="0" t="0" r="0" b="0"/>
              <a:pathLst>
                <a:path w="1" h="1" fill="none" extrusionOk="0">
                  <a:moveTo>
                    <a:pt x="0" y="0"/>
                  </a:moveTo>
                  <a:lnTo>
                    <a:pt x="0" y="0"/>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90" name="Shape 859">
              <a:extLst>
                <a:ext uri="{FF2B5EF4-FFF2-40B4-BE49-F238E27FC236}">
                  <a16:creationId xmlns="" xmlns:a16="http://schemas.microsoft.com/office/drawing/2014/main" id="{458F7B28-14B3-467F-B5C7-F29179AD1C98}"/>
                </a:ext>
              </a:extLst>
            </p:cNvPr>
            <p:cNvSpPr/>
            <p:nvPr/>
          </p:nvSpPr>
          <p:spPr>
            <a:xfrm>
              <a:off x="6696650" y="420775"/>
              <a:ext cx="24975" cy="14025"/>
            </a:xfrm>
            <a:custGeom>
              <a:avLst/>
              <a:gdLst/>
              <a:ahLst/>
              <a:cxnLst/>
              <a:rect l="0" t="0" r="0" b="0"/>
              <a:pathLst>
                <a:path w="999" h="561" fill="none" extrusionOk="0">
                  <a:moveTo>
                    <a:pt x="0" y="0"/>
                  </a:moveTo>
                  <a:lnTo>
                    <a:pt x="999" y="561"/>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91" name="Shape 860">
              <a:extLst>
                <a:ext uri="{FF2B5EF4-FFF2-40B4-BE49-F238E27FC236}">
                  <a16:creationId xmlns="" xmlns:a16="http://schemas.microsoft.com/office/drawing/2014/main" id="{595FF11B-4C1E-4EF6-B055-7698761200E1}"/>
                </a:ext>
              </a:extLst>
            </p:cNvPr>
            <p:cNvSpPr/>
            <p:nvPr/>
          </p:nvSpPr>
          <p:spPr>
            <a:xfrm>
              <a:off x="6673500" y="507225"/>
              <a:ext cx="29250" cy="25"/>
            </a:xfrm>
            <a:custGeom>
              <a:avLst/>
              <a:gdLst/>
              <a:ahLst/>
              <a:cxnLst/>
              <a:rect l="0" t="0" r="0" b="0"/>
              <a:pathLst>
                <a:path w="1170" h="1" fill="none" extrusionOk="0">
                  <a:moveTo>
                    <a:pt x="1" y="1"/>
                  </a:moveTo>
                  <a:lnTo>
                    <a:pt x="1170" y="1"/>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92" name="Shape 861">
              <a:extLst>
                <a:ext uri="{FF2B5EF4-FFF2-40B4-BE49-F238E27FC236}">
                  <a16:creationId xmlns="" xmlns:a16="http://schemas.microsoft.com/office/drawing/2014/main" id="{76D32CBB-F262-4BE3-BE21-A51AE288BE1B}"/>
                </a:ext>
              </a:extLst>
            </p:cNvPr>
            <p:cNvSpPr/>
            <p:nvPr/>
          </p:nvSpPr>
          <p:spPr>
            <a:xfrm>
              <a:off x="6696650" y="593700"/>
              <a:ext cx="25" cy="25"/>
            </a:xfrm>
            <a:custGeom>
              <a:avLst/>
              <a:gdLst/>
              <a:ahLst/>
              <a:cxnLst/>
              <a:rect l="0" t="0" r="0" b="0"/>
              <a:pathLst>
                <a:path w="1" h="1" fill="none" extrusionOk="0">
                  <a:moveTo>
                    <a:pt x="0" y="0"/>
                  </a:moveTo>
                  <a:lnTo>
                    <a:pt x="0" y="0"/>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93" name="Shape 862">
              <a:extLst>
                <a:ext uri="{FF2B5EF4-FFF2-40B4-BE49-F238E27FC236}">
                  <a16:creationId xmlns="" xmlns:a16="http://schemas.microsoft.com/office/drawing/2014/main" id="{59B7F620-1BBF-4D46-9281-118B61DD9BC1}"/>
                </a:ext>
              </a:extLst>
            </p:cNvPr>
            <p:cNvSpPr/>
            <p:nvPr/>
          </p:nvSpPr>
          <p:spPr>
            <a:xfrm>
              <a:off x="6696650" y="579700"/>
              <a:ext cx="24975" cy="14025"/>
            </a:xfrm>
            <a:custGeom>
              <a:avLst/>
              <a:gdLst/>
              <a:ahLst/>
              <a:cxnLst/>
              <a:rect l="0" t="0" r="0" b="0"/>
              <a:pathLst>
                <a:path w="999" h="561" fill="none" extrusionOk="0">
                  <a:moveTo>
                    <a:pt x="0" y="560"/>
                  </a:moveTo>
                  <a:lnTo>
                    <a:pt x="999" y="0"/>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94" name="Shape 863">
              <a:extLst>
                <a:ext uri="{FF2B5EF4-FFF2-40B4-BE49-F238E27FC236}">
                  <a16:creationId xmlns="" xmlns:a16="http://schemas.microsoft.com/office/drawing/2014/main" id="{8583453F-D9F6-47D5-B493-F5E0A67ED8FB}"/>
                </a:ext>
              </a:extLst>
            </p:cNvPr>
            <p:cNvSpPr/>
            <p:nvPr/>
          </p:nvSpPr>
          <p:spPr>
            <a:xfrm>
              <a:off x="6760575" y="632675"/>
              <a:ext cx="14025" cy="24975"/>
            </a:xfrm>
            <a:custGeom>
              <a:avLst/>
              <a:gdLst/>
              <a:ahLst/>
              <a:cxnLst/>
              <a:rect l="0" t="0" r="0" b="0"/>
              <a:pathLst>
                <a:path w="561" h="999" fill="none" extrusionOk="0">
                  <a:moveTo>
                    <a:pt x="1" y="999"/>
                  </a:moveTo>
                  <a:lnTo>
                    <a:pt x="561" y="0"/>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95" name="Shape 864">
              <a:extLst>
                <a:ext uri="{FF2B5EF4-FFF2-40B4-BE49-F238E27FC236}">
                  <a16:creationId xmlns="" xmlns:a16="http://schemas.microsoft.com/office/drawing/2014/main" id="{18AC6A64-F174-43BA-A99B-DE35B3DAA438}"/>
                </a:ext>
              </a:extLst>
            </p:cNvPr>
            <p:cNvSpPr/>
            <p:nvPr/>
          </p:nvSpPr>
          <p:spPr>
            <a:xfrm>
              <a:off x="6760575" y="657625"/>
              <a:ext cx="25" cy="25"/>
            </a:xfrm>
            <a:custGeom>
              <a:avLst/>
              <a:gdLst/>
              <a:ahLst/>
              <a:cxnLst/>
              <a:rect l="0" t="0" r="0" b="0"/>
              <a:pathLst>
                <a:path w="1" h="1" fill="none" extrusionOk="0">
                  <a:moveTo>
                    <a:pt x="1" y="1"/>
                  </a:moveTo>
                  <a:lnTo>
                    <a:pt x="1" y="1"/>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96" name="Shape 865">
              <a:extLst>
                <a:ext uri="{FF2B5EF4-FFF2-40B4-BE49-F238E27FC236}">
                  <a16:creationId xmlns="" xmlns:a16="http://schemas.microsoft.com/office/drawing/2014/main" id="{C64509E6-8899-48E1-A0FA-A78A9D87B8F5}"/>
                </a:ext>
              </a:extLst>
            </p:cNvPr>
            <p:cNvSpPr/>
            <p:nvPr/>
          </p:nvSpPr>
          <p:spPr>
            <a:xfrm>
              <a:off x="6847025" y="651550"/>
              <a:ext cx="25" cy="29250"/>
            </a:xfrm>
            <a:custGeom>
              <a:avLst/>
              <a:gdLst/>
              <a:ahLst/>
              <a:cxnLst/>
              <a:rect l="0" t="0" r="0" b="0"/>
              <a:pathLst>
                <a:path w="1" h="1170" fill="none" extrusionOk="0">
                  <a:moveTo>
                    <a:pt x="1" y="0"/>
                  </a:moveTo>
                  <a:lnTo>
                    <a:pt x="1" y="1169"/>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97" name="Shape 866">
              <a:extLst>
                <a:ext uri="{FF2B5EF4-FFF2-40B4-BE49-F238E27FC236}">
                  <a16:creationId xmlns="" xmlns:a16="http://schemas.microsoft.com/office/drawing/2014/main" id="{832BD5EB-7505-4810-9655-20AD82231B53}"/>
                </a:ext>
              </a:extLst>
            </p:cNvPr>
            <p:cNvSpPr/>
            <p:nvPr/>
          </p:nvSpPr>
          <p:spPr>
            <a:xfrm>
              <a:off x="6919500" y="632675"/>
              <a:ext cx="14025" cy="24975"/>
            </a:xfrm>
            <a:custGeom>
              <a:avLst/>
              <a:gdLst/>
              <a:ahLst/>
              <a:cxnLst/>
              <a:rect l="0" t="0" r="0" b="0"/>
              <a:pathLst>
                <a:path w="561" h="999" fill="none" extrusionOk="0">
                  <a:moveTo>
                    <a:pt x="560" y="999"/>
                  </a:moveTo>
                  <a:lnTo>
                    <a:pt x="0" y="0"/>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98" name="Shape 867">
              <a:extLst>
                <a:ext uri="{FF2B5EF4-FFF2-40B4-BE49-F238E27FC236}">
                  <a16:creationId xmlns="" xmlns:a16="http://schemas.microsoft.com/office/drawing/2014/main" id="{3F30D472-4BD0-481A-A1EE-7E7498FD1744}"/>
                </a:ext>
              </a:extLst>
            </p:cNvPr>
            <p:cNvSpPr/>
            <p:nvPr/>
          </p:nvSpPr>
          <p:spPr>
            <a:xfrm>
              <a:off x="6933500" y="657625"/>
              <a:ext cx="25" cy="25"/>
            </a:xfrm>
            <a:custGeom>
              <a:avLst/>
              <a:gdLst/>
              <a:ahLst/>
              <a:cxnLst/>
              <a:rect l="0" t="0" r="0" b="0"/>
              <a:pathLst>
                <a:path w="1" h="1" fill="none" extrusionOk="0">
                  <a:moveTo>
                    <a:pt x="0" y="1"/>
                  </a:moveTo>
                  <a:lnTo>
                    <a:pt x="0" y="1"/>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99" name="Shape 868">
              <a:extLst>
                <a:ext uri="{FF2B5EF4-FFF2-40B4-BE49-F238E27FC236}">
                  <a16:creationId xmlns="" xmlns:a16="http://schemas.microsoft.com/office/drawing/2014/main" id="{2FB9DA7B-26FE-43A3-B6AF-A061D9D7119B}"/>
                </a:ext>
              </a:extLst>
            </p:cNvPr>
            <p:cNvSpPr/>
            <p:nvPr/>
          </p:nvSpPr>
          <p:spPr>
            <a:xfrm>
              <a:off x="6972475" y="579700"/>
              <a:ext cx="24975" cy="14025"/>
            </a:xfrm>
            <a:custGeom>
              <a:avLst/>
              <a:gdLst/>
              <a:ahLst/>
              <a:cxnLst/>
              <a:rect l="0" t="0" r="0" b="0"/>
              <a:pathLst>
                <a:path w="999" h="561" fill="none" extrusionOk="0">
                  <a:moveTo>
                    <a:pt x="999" y="560"/>
                  </a:moveTo>
                  <a:lnTo>
                    <a:pt x="0" y="0"/>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00" name="Shape 869">
              <a:extLst>
                <a:ext uri="{FF2B5EF4-FFF2-40B4-BE49-F238E27FC236}">
                  <a16:creationId xmlns="" xmlns:a16="http://schemas.microsoft.com/office/drawing/2014/main" id="{A1A8E107-B6B9-487F-94EF-5DF3D7F184DE}"/>
                </a:ext>
              </a:extLst>
            </p:cNvPr>
            <p:cNvSpPr/>
            <p:nvPr/>
          </p:nvSpPr>
          <p:spPr>
            <a:xfrm>
              <a:off x="6997425" y="593700"/>
              <a:ext cx="25" cy="25"/>
            </a:xfrm>
            <a:custGeom>
              <a:avLst/>
              <a:gdLst/>
              <a:ahLst/>
              <a:cxnLst/>
              <a:rect l="0" t="0" r="0" b="0"/>
              <a:pathLst>
                <a:path w="1" h="1" fill="none" extrusionOk="0">
                  <a:moveTo>
                    <a:pt x="1" y="0"/>
                  </a:moveTo>
                  <a:lnTo>
                    <a:pt x="1" y="0"/>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01" name="Shape 870">
              <a:extLst>
                <a:ext uri="{FF2B5EF4-FFF2-40B4-BE49-F238E27FC236}">
                  <a16:creationId xmlns="" xmlns:a16="http://schemas.microsoft.com/office/drawing/2014/main" id="{CCF1D12E-488D-40A5-AC67-24ECF68CA219}"/>
                </a:ext>
              </a:extLst>
            </p:cNvPr>
            <p:cNvSpPr/>
            <p:nvPr/>
          </p:nvSpPr>
          <p:spPr>
            <a:xfrm>
              <a:off x="6991350" y="507225"/>
              <a:ext cx="29250" cy="25"/>
            </a:xfrm>
            <a:custGeom>
              <a:avLst/>
              <a:gdLst/>
              <a:ahLst/>
              <a:cxnLst/>
              <a:rect l="0" t="0" r="0" b="0"/>
              <a:pathLst>
                <a:path w="1170" h="1" fill="none" extrusionOk="0">
                  <a:moveTo>
                    <a:pt x="1169" y="1"/>
                  </a:moveTo>
                  <a:lnTo>
                    <a:pt x="0" y="1"/>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02" name="Shape 871">
              <a:extLst>
                <a:ext uri="{FF2B5EF4-FFF2-40B4-BE49-F238E27FC236}">
                  <a16:creationId xmlns="" xmlns:a16="http://schemas.microsoft.com/office/drawing/2014/main" id="{0C84D326-716E-45C3-B642-3CF4928457CC}"/>
                </a:ext>
              </a:extLst>
            </p:cNvPr>
            <p:cNvSpPr/>
            <p:nvPr/>
          </p:nvSpPr>
          <p:spPr>
            <a:xfrm>
              <a:off x="6972475" y="420775"/>
              <a:ext cx="24975" cy="14025"/>
            </a:xfrm>
            <a:custGeom>
              <a:avLst/>
              <a:gdLst/>
              <a:ahLst/>
              <a:cxnLst/>
              <a:rect l="0" t="0" r="0" b="0"/>
              <a:pathLst>
                <a:path w="999" h="561" fill="none" extrusionOk="0">
                  <a:moveTo>
                    <a:pt x="0" y="561"/>
                  </a:moveTo>
                  <a:lnTo>
                    <a:pt x="999" y="0"/>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03" name="Shape 872">
              <a:extLst>
                <a:ext uri="{FF2B5EF4-FFF2-40B4-BE49-F238E27FC236}">
                  <a16:creationId xmlns="" xmlns:a16="http://schemas.microsoft.com/office/drawing/2014/main" id="{A3AB3797-7B33-49BF-B202-046EC8142B7B}"/>
                </a:ext>
              </a:extLst>
            </p:cNvPr>
            <p:cNvSpPr/>
            <p:nvPr/>
          </p:nvSpPr>
          <p:spPr>
            <a:xfrm>
              <a:off x="6997425" y="420775"/>
              <a:ext cx="25" cy="25"/>
            </a:xfrm>
            <a:custGeom>
              <a:avLst/>
              <a:gdLst/>
              <a:ahLst/>
              <a:cxnLst/>
              <a:rect l="0" t="0" r="0" b="0"/>
              <a:pathLst>
                <a:path w="1" h="1" fill="none" extrusionOk="0">
                  <a:moveTo>
                    <a:pt x="1" y="0"/>
                  </a:moveTo>
                  <a:lnTo>
                    <a:pt x="1" y="0"/>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04" name="Shape 873">
              <a:extLst>
                <a:ext uri="{FF2B5EF4-FFF2-40B4-BE49-F238E27FC236}">
                  <a16:creationId xmlns="" xmlns:a16="http://schemas.microsoft.com/office/drawing/2014/main" id="{91747D1D-EEC8-4E06-B137-480AC19106C5}"/>
                </a:ext>
              </a:extLst>
            </p:cNvPr>
            <p:cNvSpPr/>
            <p:nvPr/>
          </p:nvSpPr>
          <p:spPr>
            <a:xfrm>
              <a:off x="6919500" y="356850"/>
              <a:ext cx="14025" cy="24975"/>
            </a:xfrm>
            <a:custGeom>
              <a:avLst/>
              <a:gdLst/>
              <a:ahLst/>
              <a:cxnLst/>
              <a:rect l="0" t="0" r="0" b="0"/>
              <a:pathLst>
                <a:path w="561" h="999" fill="none" extrusionOk="0">
                  <a:moveTo>
                    <a:pt x="560" y="0"/>
                  </a:moveTo>
                  <a:lnTo>
                    <a:pt x="0" y="999"/>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05" name="Shape 874">
              <a:extLst>
                <a:ext uri="{FF2B5EF4-FFF2-40B4-BE49-F238E27FC236}">
                  <a16:creationId xmlns="" xmlns:a16="http://schemas.microsoft.com/office/drawing/2014/main" id="{37CB1463-B164-45C5-BD24-4050A688F8E2}"/>
                </a:ext>
              </a:extLst>
            </p:cNvPr>
            <p:cNvSpPr/>
            <p:nvPr/>
          </p:nvSpPr>
          <p:spPr>
            <a:xfrm>
              <a:off x="6933500" y="356850"/>
              <a:ext cx="25" cy="25"/>
            </a:xfrm>
            <a:custGeom>
              <a:avLst/>
              <a:gdLst/>
              <a:ahLst/>
              <a:cxnLst/>
              <a:rect l="0" t="0" r="0" b="0"/>
              <a:pathLst>
                <a:path w="1" h="1" fill="none" extrusionOk="0">
                  <a:moveTo>
                    <a:pt x="0" y="0"/>
                  </a:moveTo>
                  <a:lnTo>
                    <a:pt x="0" y="0"/>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grpSp>
      <p:sp>
        <p:nvSpPr>
          <p:cNvPr id="106" name="مستطيل مستدير الزوايا 105">
            <a:hlinkClick r:id="rId2" action="ppaction://hlinksldjump"/>
          </p:cNvPr>
          <p:cNvSpPr/>
          <p:nvPr/>
        </p:nvSpPr>
        <p:spPr>
          <a:xfrm>
            <a:off x="9783183" y="1358376"/>
            <a:ext cx="2682240" cy="591449"/>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a:solidFill>
                  <a:srgbClr val="3F5378"/>
                </a:solidFill>
                <a:latin typeface="Arial Black" panose="020B0A04020102020204" pitchFamily="34" charset="0"/>
              </a:rPr>
              <a:t>Engaging Starters</a:t>
            </a:r>
            <a:endParaRPr lang="ar-BH" dirty="0">
              <a:solidFill>
                <a:srgbClr val="3F5378"/>
              </a:solidFill>
              <a:latin typeface="Arial Black" panose="020B0A04020102020204" pitchFamily="34" charset="0"/>
            </a:endParaRPr>
          </a:p>
        </p:txBody>
      </p:sp>
      <p:sp>
        <p:nvSpPr>
          <p:cNvPr id="107" name="مستطيل مستدير الزوايا 106">
            <a:hlinkClick r:id="rId3" action="ppaction://hlinksldjump"/>
          </p:cNvPr>
          <p:cNvSpPr/>
          <p:nvPr/>
        </p:nvSpPr>
        <p:spPr>
          <a:xfrm>
            <a:off x="9783183" y="2077083"/>
            <a:ext cx="2682240" cy="591449"/>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a:solidFill>
                  <a:srgbClr val="3F5378"/>
                </a:solidFill>
                <a:latin typeface="Arial Black" panose="020B0A04020102020204" pitchFamily="34" charset="0"/>
              </a:rPr>
              <a:t> The First Goal</a:t>
            </a:r>
            <a:endParaRPr lang="ar-BH" dirty="0">
              <a:solidFill>
                <a:srgbClr val="3F5378"/>
              </a:solidFill>
              <a:latin typeface="Arial Black" panose="020B0A04020102020204" pitchFamily="34" charset="0"/>
            </a:endParaRPr>
          </a:p>
        </p:txBody>
      </p:sp>
      <p:sp>
        <p:nvSpPr>
          <p:cNvPr id="108" name="مستطيل مستدير الزوايا 107">
            <a:hlinkClick r:id="rId4" action="ppaction://hlinksldjump"/>
          </p:cNvPr>
          <p:cNvSpPr/>
          <p:nvPr/>
        </p:nvSpPr>
        <p:spPr>
          <a:xfrm>
            <a:off x="9783183" y="2795790"/>
            <a:ext cx="2682240" cy="591449"/>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a:solidFill>
                  <a:srgbClr val="3F5378"/>
                </a:solidFill>
                <a:latin typeface="Arial Black" panose="020B0A04020102020204" pitchFamily="34" charset="0"/>
              </a:rPr>
              <a:t> The Second Goal</a:t>
            </a:r>
            <a:endParaRPr lang="ar-BH" dirty="0">
              <a:solidFill>
                <a:srgbClr val="3F5378"/>
              </a:solidFill>
              <a:latin typeface="Arial Black" panose="020B0A04020102020204" pitchFamily="34" charset="0"/>
            </a:endParaRPr>
          </a:p>
        </p:txBody>
      </p:sp>
      <p:sp>
        <p:nvSpPr>
          <p:cNvPr id="109" name="مستطيل مستدير الزوايا 108">
            <a:hlinkClick r:id="rId5" action="ppaction://hlinksldjump"/>
          </p:cNvPr>
          <p:cNvSpPr/>
          <p:nvPr/>
        </p:nvSpPr>
        <p:spPr>
          <a:xfrm>
            <a:off x="9783183" y="3507834"/>
            <a:ext cx="2682240" cy="591449"/>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a:solidFill>
                  <a:srgbClr val="3F5378"/>
                </a:solidFill>
                <a:latin typeface="Arial Black" panose="020B0A04020102020204" pitchFamily="34" charset="0"/>
              </a:rPr>
              <a:t> The Third Goal</a:t>
            </a:r>
            <a:endParaRPr lang="ar-BH" dirty="0">
              <a:solidFill>
                <a:srgbClr val="3F5378"/>
              </a:solidFill>
              <a:latin typeface="Arial Black" panose="020B0A04020102020204" pitchFamily="34" charset="0"/>
            </a:endParaRPr>
          </a:p>
        </p:txBody>
      </p:sp>
      <p:sp>
        <p:nvSpPr>
          <p:cNvPr id="110" name="مستطيل مستدير الزوايا 109">
            <a:hlinkClick r:id="rId6" action="ppaction://hlinksldjump"/>
          </p:cNvPr>
          <p:cNvSpPr/>
          <p:nvPr/>
        </p:nvSpPr>
        <p:spPr>
          <a:xfrm>
            <a:off x="9783183" y="4226541"/>
            <a:ext cx="2682240" cy="591449"/>
          </a:xfrm>
          <a:prstGeom prst="roundRect">
            <a:avLst>
              <a:gd name="adj" fmla="val 10356"/>
            </a:avLst>
          </a:prstGeom>
          <a:solidFill>
            <a:srgbClr val="FF5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smtClean="0">
                <a:solidFill>
                  <a:srgbClr val="3F5378"/>
                </a:solidFill>
                <a:latin typeface="Arial Black" panose="020B0A04020102020204" pitchFamily="34" charset="0"/>
              </a:rPr>
              <a:t>The Fourth Goal</a:t>
            </a:r>
            <a:endParaRPr lang="ar-BH" dirty="0">
              <a:solidFill>
                <a:srgbClr val="3F5378"/>
              </a:solidFill>
              <a:latin typeface="Arial Black" panose="020B0A04020102020204" pitchFamily="34" charset="0"/>
            </a:endParaRPr>
          </a:p>
        </p:txBody>
      </p:sp>
      <p:sp>
        <p:nvSpPr>
          <p:cNvPr id="111" name="مستطيل مستدير الزوايا 110">
            <a:hlinkClick r:id="rId7" action="ppaction://hlinksldjump"/>
          </p:cNvPr>
          <p:cNvSpPr/>
          <p:nvPr/>
        </p:nvSpPr>
        <p:spPr>
          <a:xfrm>
            <a:off x="9783183" y="4945248"/>
            <a:ext cx="2682240" cy="591449"/>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a:solidFill>
                  <a:srgbClr val="3F5378"/>
                </a:solidFill>
                <a:latin typeface="Arial Black" panose="020B0A04020102020204" pitchFamily="34" charset="0"/>
              </a:rPr>
              <a:t> The </a:t>
            </a:r>
            <a:r>
              <a:rPr lang="en-US" dirty="0" smtClean="0">
                <a:solidFill>
                  <a:srgbClr val="3F5378"/>
                </a:solidFill>
                <a:latin typeface="Arial Black" panose="020B0A04020102020204" pitchFamily="34" charset="0"/>
              </a:rPr>
              <a:t>Fifth Goal</a:t>
            </a:r>
            <a:endParaRPr lang="ar-BH" dirty="0">
              <a:solidFill>
                <a:srgbClr val="3F5378"/>
              </a:solidFill>
              <a:latin typeface="Arial Black" panose="020B0A04020102020204" pitchFamily="34" charset="0"/>
            </a:endParaRPr>
          </a:p>
        </p:txBody>
      </p:sp>
      <p:sp>
        <p:nvSpPr>
          <p:cNvPr id="112" name="مستطيل مستدير الزوايا 111">
            <a:hlinkClick r:id="rId8" action="ppaction://hlinksldjump"/>
          </p:cNvPr>
          <p:cNvSpPr/>
          <p:nvPr/>
        </p:nvSpPr>
        <p:spPr>
          <a:xfrm>
            <a:off x="9783183" y="5663955"/>
            <a:ext cx="2682240" cy="591449"/>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a:solidFill>
                  <a:srgbClr val="3F5378"/>
                </a:solidFill>
                <a:latin typeface="Arial Black" panose="020B0A04020102020204" pitchFamily="34" charset="0"/>
              </a:rPr>
              <a:t> Questions</a:t>
            </a:r>
            <a:endParaRPr lang="ar-BH" dirty="0">
              <a:solidFill>
                <a:srgbClr val="3F5378"/>
              </a:solidFill>
              <a:latin typeface="Arial Black" panose="020B0A04020102020204" pitchFamily="34" charset="0"/>
            </a:endParaRPr>
          </a:p>
        </p:txBody>
      </p:sp>
      <p:sp>
        <p:nvSpPr>
          <p:cNvPr id="65" name="Rectangle 9"/>
          <p:cNvSpPr>
            <a:spLocks/>
          </p:cNvSpPr>
          <p:nvPr/>
        </p:nvSpPr>
        <p:spPr>
          <a:xfrm>
            <a:off x="7839636" y="6481116"/>
            <a:ext cx="4297130"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400" dirty="0">
              <a:effectLst/>
              <a:latin typeface="Calibri" panose="020F0502020204030204" pitchFamily="34" charset="0"/>
              <a:ea typeface="Calibri" panose="020F0502020204030204" pitchFamily="34" charset="0"/>
              <a:cs typeface="Arial" panose="020B0604020202020204" pitchFamily="34" charset="0"/>
            </a:endParaRPr>
          </a:p>
        </p:txBody>
      </p:sp>
      <p:cxnSp>
        <p:nvCxnSpPr>
          <p:cNvPr id="66" name="رابط مستقيم 65"/>
          <p:cNvCxnSpPr/>
          <p:nvPr/>
        </p:nvCxnSpPr>
        <p:spPr>
          <a:xfrm>
            <a:off x="107576" y="6494563"/>
            <a:ext cx="119880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pic>
        <p:nvPicPr>
          <p:cNvPr id="67" name="Picture 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510042" y="130013"/>
            <a:ext cx="1646183" cy="1268068"/>
          </a:xfrm>
          <a:prstGeom prst="rect">
            <a:avLst/>
          </a:prstGeom>
        </p:spPr>
      </p:pic>
      <p:sp>
        <p:nvSpPr>
          <p:cNvPr id="68" name="TextBox 12">
            <a:extLst>
              <a:ext uri="{FF2B5EF4-FFF2-40B4-BE49-F238E27FC236}">
                <a16:creationId xmlns="" xmlns:a16="http://schemas.microsoft.com/office/drawing/2014/main" id="{E98CE9C2-6904-49B5-B3CF-B1053D82A6B9}"/>
              </a:ext>
            </a:extLst>
          </p:cNvPr>
          <p:cNvSpPr txBox="1"/>
          <p:nvPr/>
        </p:nvSpPr>
        <p:spPr>
          <a:xfrm>
            <a:off x="-34033" y="6510703"/>
            <a:ext cx="8252942" cy="646331"/>
          </a:xfrm>
          <a:prstGeom prst="rect">
            <a:avLst/>
          </a:prstGeom>
          <a:noFill/>
        </p:spPr>
        <p:txBody>
          <a:bodyPr wrap="square" rtlCol="1">
            <a:spAutoFit/>
          </a:bodyPr>
          <a:lstStyle/>
          <a:p>
            <a:pPr algn="ctr">
              <a:spcBef>
                <a:spcPts val="0"/>
              </a:spcBef>
            </a:pPr>
            <a:r>
              <a:rPr lang="en-US" b="1" dirty="0">
                <a:solidFill>
                  <a:schemeClr val="accent1">
                    <a:lumMod val="50000"/>
                  </a:schemeClr>
                </a:solidFill>
                <a:latin typeface="Sakkal Majalla" panose="02000000000000000000" pitchFamily="2" charset="-78"/>
                <a:cs typeface="Sakkal Majalla" panose="02000000000000000000" pitchFamily="2" charset="-78"/>
              </a:rPr>
              <a:t>Communication Skills</a:t>
            </a:r>
            <a:r>
              <a:rPr lang="en-GB" b="1" dirty="0">
                <a:solidFill>
                  <a:schemeClr val="accent1">
                    <a:lumMod val="50000"/>
                  </a:schemeClr>
                </a:solidFill>
                <a:latin typeface="Sakkal Majalla" panose="02000000000000000000" pitchFamily="2" charset="-78"/>
                <a:cs typeface="Sakkal Majalla" panose="02000000000000000000" pitchFamily="2" charset="-78"/>
              </a:rPr>
              <a:t>     </a:t>
            </a:r>
            <a:r>
              <a:rPr lang="en-GB" b="1" dirty="0" smtClean="0">
                <a:solidFill>
                  <a:schemeClr val="accent1">
                    <a:lumMod val="50000"/>
                  </a:schemeClr>
                </a:solidFill>
                <a:latin typeface="Sakkal Majalla" panose="02000000000000000000" pitchFamily="2" charset="-78"/>
                <a:cs typeface="Sakkal Majalla" panose="02000000000000000000" pitchFamily="2" charset="-78"/>
              </a:rPr>
              <a:t>  </a:t>
            </a:r>
            <a:r>
              <a:rPr lang="ar-SA" b="1" dirty="0">
                <a:solidFill>
                  <a:schemeClr val="accent1">
                    <a:lumMod val="50000"/>
                  </a:schemeClr>
                </a:solidFill>
                <a:latin typeface="Sakkal Majalla" panose="02000000000000000000" pitchFamily="2" charset="-78"/>
                <a:cs typeface="Sakkal Majalla" panose="02000000000000000000" pitchFamily="2" charset="-78"/>
              </a:rPr>
              <a:t>ادر </a:t>
            </a:r>
            <a:r>
              <a:rPr lang="ar-BH" b="1" dirty="0">
                <a:solidFill>
                  <a:schemeClr val="accent1">
                    <a:lumMod val="50000"/>
                  </a:schemeClr>
                </a:solidFill>
                <a:latin typeface="Sakkal Majalla" panose="02000000000000000000" pitchFamily="2" charset="-78"/>
                <a:cs typeface="Sakkal Majalla" panose="02000000000000000000" pitchFamily="2" charset="-78"/>
              </a:rPr>
              <a:t> 213 </a:t>
            </a:r>
            <a:r>
              <a:rPr lang="en-US" b="1" dirty="0" smtClean="0">
                <a:solidFill>
                  <a:schemeClr val="accent1">
                    <a:lumMod val="50000"/>
                  </a:schemeClr>
                </a:solidFill>
                <a:latin typeface="Sakkal Majalla" panose="02000000000000000000" pitchFamily="2" charset="-78"/>
                <a:cs typeface="Sakkal Majalla" panose="02000000000000000000" pitchFamily="2" charset="-78"/>
              </a:rPr>
              <a:t>           Chapter </a:t>
            </a:r>
            <a:r>
              <a:rPr lang="en-US" b="1" dirty="0">
                <a:solidFill>
                  <a:schemeClr val="accent1">
                    <a:lumMod val="50000"/>
                  </a:schemeClr>
                </a:solidFill>
                <a:latin typeface="Sakkal Majalla" panose="02000000000000000000" pitchFamily="2" charset="-78"/>
                <a:cs typeface="Sakkal Majalla" panose="02000000000000000000" pitchFamily="2" charset="-78"/>
              </a:rPr>
              <a:t>2              </a:t>
            </a:r>
            <a:r>
              <a:rPr lang="en-US" b="1" dirty="0" smtClean="0">
                <a:solidFill>
                  <a:schemeClr val="accent1">
                    <a:lumMod val="50000"/>
                  </a:schemeClr>
                </a:solidFill>
                <a:latin typeface="Sakkal Majalla" panose="02000000000000000000" pitchFamily="2" charset="-78"/>
                <a:cs typeface="Sakkal Majalla" panose="02000000000000000000" pitchFamily="2" charset="-78"/>
              </a:rPr>
              <a:t>Lesson 2.3:  </a:t>
            </a:r>
            <a:r>
              <a:rPr lang="en-US" b="1" dirty="0">
                <a:solidFill>
                  <a:schemeClr val="accent1">
                    <a:lumMod val="50000"/>
                  </a:schemeClr>
                </a:solidFill>
                <a:latin typeface="Sakkal Majalla" panose="02000000000000000000" pitchFamily="2" charset="-78"/>
                <a:cs typeface="Sakkal Majalla" panose="02000000000000000000" pitchFamily="2" charset="-78"/>
              </a:rPr>
              <a:t>Other Type of Written </a:t>
            </a:r>
            <a:r>
              <a:rPr lang="en-US" b="1" dirty="0" smtClean="0">
                <a:solidFill>
                  <a:schemeClr val="accent1">
                    <a:lumMod val="50000"/>
                  </a:schemeClr>
                </a:solidFill>
                <a:latin typeface="Sakkal Majalla" panose="02000000000000000000" pitchFamily="2" charset="-78"/>
                <a:cs typeface="Sakkal Majalla" panose="02000000000000000000" pitchFamily="2" charset="-78"/>
              </a:rPr>
              <a:t>Communication</a:t>
            </a:r>
            <a:endParaRPr lang="en-US" b="1" dirty="0">
              <a:solidFill>
                <a:schemeClr val="accent1">
                  <a:lumMod val="50000"/>
                </a:schemeClr>
              </a:solidFill>
              <a:latin typeface="Sakkal Majalla" panose="02000000000000000000" pitchFamily="2" charset="-78"/>
              <a:cs typeface="Sakkal Majalla" panose="02000000000000000000" pitchFamily="2" charset="-78"/>
            </a:endParaRPr>
          </a:p>
          <a:p>
            <a:endParaRPr lang="ar-SA" b="1" dirty="0">
              <a:solidFill>
                <a:schemeClr val="accent1">
                  <a:lumMod val="50000"/>
                </a:schemeClr>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1690547059"/>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heel(1)">
                                      <p:cBhvr>
                                        <p:cTn id="7" dur="1800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مستدير الزوايا 2"/>
          <p:cNvSpPr/>
          <p:nvPr/>
        </p:nvSpPr>
        <p:spPr>
          <a:xfrm>
            <a:off x="146938" y="1445619"/>
            <a:ext cx="9576000" cy="4924701"/>
          </a:xfrm>
          <a:prstGeom prst="roundRect">
            <a:avLst>
              <a:gd name="adj" fmla="val 1924"/>
            </a:avLst>
          </a:prstGeom>
          <a:solidFill>
            <a:srgbClr val="C7D3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marL="4665663" algn="justLow" eaLnBrk="0" fontAlgn="base" hangingPunct="0">
              <a:spcBef>
                <a:spcPct val="0"/>
              </a:spcBef>
              <a:spcAft>
                <a:spcPct val="0"/>
              </a:spcAft>
            </a:pPr>
            <a:endParaRPr lang="en-US" sz="2800" b="1" dirty="0">
              <a:solidFill>
                <a:schemeClr val="tx1"/>
              </a:solidFill>
              <a:latin typeface="Sakkal Majalla" panose="02000000000000000000" pitchFamily="2" charset="-78"/>
              <a:cs typeface="Sakkal Majalla" panose="02000000000000000000" pitchFamily="2" charset="-78"/>
            </a:endParaRPr>
          </a:p>
        </p:txBody>
      </p:sp>
      <p:sp>
        <p:nvSpPr>
          <p:cNvPr id="14" name="مستطيل مستدير الزوايا 13"/>
          <p:cNvSpPr/>
          <p:nvPr/>
        </p:nvSpPr>
        <p:spPr>
          <a:xfrm>
            <a:off x="-350520" y="225236"/>
            <a:ext cx="8153400" cy="1080000"/>
          </a:xfrm>
          <a:prstGeom prst="roundRect">
            <a:avLst>
              <a:gd name="adj" fmla="val 10356"/>
            </a:avLst>
          </a:prstGeom>
          <a:solidFill>
            <a:srgbClr val="3F537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dirty="0"/>
          </a:p>
        </p:txBody>
      </p:sp>
      <p:sp>
        <p:nvSpPr>
          <p:cNvPr id="29" name="عنوان 1"/>
          <p:cNvSpPr>
            <a:spLocks noGrp="1"/>
          </p:cNvSpPr>
          <p:nvPr>
            <p:ph type="title"/>
          </p:nvPr>
        </p:nvSpPr>
        <p:spPr>
          <a:xfrm>
            <a:off x="797729" y="379597"/>
            <a:ext cx="6960511" cy="766200"/>
          </a:xfrm>
        </p:spPr>
        <p:txBody>
          <a:bodyPr>
            <a:noAutofit/>
          </a:bodyPr>
          <a:lstStyle/>
          <a:p>
            <a:pPr algn="ctr"/>
            <a:r>
              <a:rPr lang="en-US" sz="4800" b="1" dirty="0" smtClean="0">
                <a:solidFill>
                  <a:schemeClr val="bg1"/>
                </a:solidFill>
                <a:latin typeface="Arial Black" panose="020B0A04020102020204" pitchFamily="34" charset="0"/>
              </a:rPr>
              <a:t>Notice Board</a:t>
            </a:r>
            <a:endParaRPr lang="en-US" sz="4800" dirty="0">
              <a:solidFill>
                <a:schemeClr val="bg1"/>
              </a:solidFill>
              <a:latin typeface="Arial Black" panose="020B0A04020102020204" pitchFamily="34" charset="0"/>
            </a:endParaRPr>
          </a:p>
        </p:txBody>
      </p:sp>
      <p:grpSp>
        <p:nvGrpSpPr>
          <p:cNvPr id="30" name="Google Shape;536;p37"/>
          <p:cNvGrpSpPr/>
          <p:nvPr/>
        </p:nvGrpSpPr>
        <p:grpSpPr>
          <a:xfrm>
            <a:off x="146939" y="291834"/>
            <a:ext cx="695430" cy="912661"/>
            <a:chOff x="590250" y="244200"/>
            <a:chExt cx="407975" cy="532175"/>
          </a:xfrm>
        </p:grpSpPr>
        <p:sp>
          <p:nvSpPr>
            <p:cNvPr id="31" name="Google Shape;537;p37"/>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 name="Google Shape;538;p37"/>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 name="Google Shape;539;p37"/>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 name="Google Shape;540;p37"/>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 name="Google Shape;541;p37"/>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 name="Google Shape;542;p37"/>
            <p:cNvSpPr/>
            <p:nvPr/>
          </p:nvSpPr>
          <p:spPr>
            <a:xfrm>
              <a:off x="649925" y="590050"/>
              <a:ext cx="133975" cy="25"/>
            </a:xfrm>
            <a:custGeom>
              <a:avLst/>
              <a:gdLst/>
              <a:ahLst/>
              <a:cxnLst/>
              <a:rect l="l" t="t" r="r" b="b"/>
              <a:pathLst>
                <a:path w="5359" h="1" fill="none" extrusionOk="0">
                  <a:moveTo>
                    <a:pt x="5358" y="0"/>
                  </a:moveTo>
                  <a:lnTo>
                    <a:pt x="0"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 name="Google Shape;543;p37"/>
            <p:cNvSpPr/>
            <p:nvPr/>
          </p:nvSpPr>
          <p:spPr>
            <a:xfrm>
              <a:off x="649925" y="5346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 name="Google Shape;544;p37"/>
            <p:cNvSpPr/>
            <p:nvPr/>
          </p:nvSpPr>
          <p:spPr>
            <a:xfrm>
              <a:off x="649925" y="4798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 name="Google Shape;545;p37"/>
            <p:cNvSpPr/>
            <p:nvPr/>
          </p:nvSpPr>
          <p:spPr>
            <a:xfrm>
              <a:off x="649925" y="4244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 name="Google Shape;546;p37"/>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 name="Google Shape;547;p37"/>
            <p:cNvSpPr/>
            <p:nvPr/>
          </p:nvSpPr>
          <p:spPr>
            <a:xfrm>
              <a:off x="654800" y="244200"/>
              <a:ext cx="25" cy="51175"/>
            </a:xfrm>
            <a:custGeom>
              <a:avLst/>
              <a:gdLst/>
              <a:ahLst/>
              <a:cxnLst/>
              <a:rect l="l" t="t" r="r" b="b"/>
              <a:pathLst>
                <a:path w="1" h="2047" fill="none" extrusionOk="0">
                  <a:moveTo>
                    <a:pt x="0" y="1"/>
                  </a:moveTo>
                  <a:lnTo>
                    <a:pt x="0"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 name="Google Shape;548;p37"/>
            <p:cNvSpPr/>
            <p:nvPr/>
          </p:nvSpPr>
          <p:spPr>
            <a:xfrm>
              <a:off x="737600" y="244200"/>
              <a:ext cx="25" cy="51175"/>
            </a:xfrm>
            <a:custGeom>
              <a:avLst/>
              <a:gdLst/>
              <a:ahLst/>
              <a:cxnLst/>
              <a:rect l="l" t="t" r="r" b="b"/>
              <a:pathLst>
                <a:path w="1" h="2047" fill="none" extrusionOk="0">
                  <a:moveTo>
                    <a:pt x="1" y="1"/>
                  </a:moveTo>
                  <a:lnTo>
                    <a:pt x="1"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 name="Google Shape;549;p37"/>
            <p:cNvSpPr/>
            <p:nvPr/>
          </p:nvSpPr>
          <p:spPr>
            <a:xfrm>
              <a:off x="820400" y="244200"/>
              <a:ext cx="25" cy="51175"/>
            </a:xfrm>
            <a:custGeom>
              <a:avLst/>
              <a:gdLst/>
              <a:ahLst/>
              <a:cxnLst/>
              <a:rect l="l" t="t" r="r" b="b"/>
              <a:pathLst>
                <a:path w="1" h="2047" fill="none" extrusionOk="0">
                  <a:moveTo>
                    <a:pt x="1" y="1"/>
                  </a:moveTo>
                  <a:lnTo>
                    <a:pt x="1"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 name="Google Shape;550;p37"/>
            <p:cNvSpPr/>
            <p:nvPr/>
          </p:nvSpPr>
          <p:spPr>
            <a:xfrm>
              <a:off x="903225" y="244200"/>
              <a:ext cx="25" cy="51175"/>
            </a:xfrm>
            <a:custGeom>
              <a:avLst/>
              <a:gdLst/>
              <a:ahLst/>
              <a:cxnLst/>
              <a:rect l="l" t="t" r="r" b="b"/>
              <a:pathLst>
                <a:path w="1" h="2047" fill="none" extrusionOk="0">
                  <a:moveTo>
                    <a:pt x="0" y="1"/>
                  </a:moveTo>
                  <a:lnTo>
                    <a:pt x="0"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45" name="Flowchart: Terminator 5">
            <a:hlinkClick r:id="rId2" action="ppaction://hlinksldjump"/>
            <a:extLst>
              <a:ext uri="{FF2B5EF4-FFF2-40B4-BE49-F238E27FC236}">
                <a16:creationId xmlns="" xmlns:a16="http://schemas.microsoft.com/office/drawing/2014/main" id="{16CF56EB-E1D1-456F-BC92-7E3C7954D0A3}"/>
              </a:ext>
            </a:extLst>
          </p:cNvPr>
          <p:cNvSpPr/>
          <p:nvPr/>
        </p:nvSpPr>
        <p:spPr>
          <a:xfrm>
            <a:off x="217386" y="5869898"/>
            <a:ext cx="1188000" cy="448207"/>
          </a:xfrm>
          <a:prstGeom prst="flowChartTerminator">
            <a:avLst/>
          </a:prstGeom>
          <a:solidFill>
            <a:srgbClr val="87A04A"/>
          </a:solidFill>
          <a:ln>
            <a:no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2800" b="1" dirty="0" smtClean="0">
                <a:solidFill>
                  <a:schemeClr val="tx1"/>
                </a:solidFill>
                <a:latin typeface="Sakkal Majalla" panose="02000000000000000000" pitchFamily="2" charset="-78"/>
                <a:cs typeface="Sakkal Majalla" panose="02000000000000000000" pitchFamily="2" charset="-78"/>
              </a:rPr>
              <a:t>Next</a:t>
            </a:r>
            <a:endParaRPr lang="en-US" sz="2800" b="1" dirty="0">
              <a:solidFill>
                <a:schemeClr val="tx1"/>
              </a:solidFill>
              <a:latin typeface="Sakkal Majalla" panose="02000000000000000000" pitchFamily="2" charset="-78"/>
              <a:cs typeface="Sakkal Majalla" panose="02000000000000000000" pitchFamily="2" charset="-78"/>
            </a:endParaRPr>
          </a:p>
        </p:txBody>
      </p:sp>
      <p:grpSp>
        <p:nvGrpSpPr>
          <p:cNvPr id="47" name="مجموعة 46"/>
          <p:cNvGrpSpPr/>
          <p:nvPr/>
        </p:nvGrpSpPr>
        <p:grpSpPr>
          <a:xfrm>
            <a:off x="5163671" y="1500158"/>
            <a:ext cx="4295336" cy="4870162"/>
            <a:chOff x="0" y="0"/>
            <a:chExt cx="3721434" cy="3982506"/>
          </a:xfrm>
        </p:grpSpPr>
        <p:grpSp>
          <p:nvGrpSpPr>
            <p:cNvPr id="48" name="Groupe 39"/>
            <p:cNvGrpSpPr/>
            <p:nvPr/>
          </p:nvGrpSpPr>
          <p:grpSpPr>
            <a:xfrm rot="21447521">
              <a:off x="276225" y="0"/>
              <a:ext cx="3271819" cy="3943350"/>
              <a:chOff x="0" y="161236"/>
              <a:chExt cx="2363185" cy="2387008"/>
            </a:xfrm>
            <a:solidFill>
              <a:srgbClr val="FF00FF"/>
            </a:solidFill>
          </p:grpSpPr>
          <p:sp>
            <p:nvSpPr>
              <p:cNvPr id="60" name="Rectangle 3"/>
              <p:cNvSpPr/>
              <p:nvPr/>
            </p:nvSpPr>
            <p:spPr>
              <a:xfrm>
                <a:off x="23394" y="320158"/>
                <a:ext cx="2234044" cy="2173783"/>
              </a:xfrm>
              <a:custGeom>
                <a:avLst/>
                <a:gdLst>
                  <a:gd name="connsiteX0" fmla="*/ 0 w 2798440"/>
                  <a:gd name="connsiteY0" fmla="*/ 0 h 2808312"/>
                  <a:gd name="connsiteX1" fmla="*/ 2798440 w 2798440"/>
                  <a:gd name="connsiteY1" fmla="*/ 0 h 2808312"/>
                  <a:gd name="connsiteX2" fmla="*/ 2798440 w 2798440"/>
                  <a:gd name="connsiteY2" fmla="*/ 2808312 h 2808312"/>
                  <a:gd name="connsiteX3" fmla="*/ 0 w 2798440"/>
                  <a:gd name="connsiteY3" fmla="*/ 2808312 h 2808312"/>
                  <a:gd name="connsiteX4" fmla="*/ 0 w 2798440"/>
                  <a:gd name="connsiteY4" fmla="*/ 0 h 2808312"/>
                  <a:gd name="connsiteX0" fmla="*/ 0 w 2900040"/>
                  <a:gd name="connsiteY0" fmla="*/ 0 h 2808312"/>
                  <a:gd name="connsiteX1" fmla="*/ 2900040 w 2900040"/>
                  <a:gd name="connsiteY1" fmla="*/ 76200 h 2808312"/>
                  <a:gd name="connsiteX2" fmla="*/ 2798440 w 2900040"/>
                  <a:gd name="connsiteY2" fmla="*/ 2808312 h 2808312"/>
                  <a:gd name="connsiteX3" fmla="*/ 0 w 2900040"/>
                  <a:gd name="connsiteY3" fmla="*/ 2808312 h 2808312"/>
                  <a:gd name="connsiteX4" fmla="*/ 0 w 2900040"/>
                  <a:gd name="connsiteY4" fmla="*/ 0 h 2808312"/>
                  <a:gd name="connsiteX0" fmla="*/ 171450 w 2900040"/>
                  <a:gd name="connsiteY0" fmla="*/ 0 h 2827362"/>
                  <a:gd name="connsiteX1" fmla="*/ 2900040 w 2900040"/>
                  <a:gd name="connsiteY1" fmla="*/ 95250 h 2827362"/>
                  <a:gd name="connsiteX2" fmla="*/ 2798440 w 2900040"/>
                  <a:gd name="connsiteY2" fmla="*/ 2827362 h 2827362"/>
                  <a:gd name="connsiteX3" fmla="*/ 0 w 2900040"/>
                  <a:gd name="connsiteY3" fmla="*/ 2827362 h 2827362"/>
                  <a:gd name="connsiteX4" fmla="*/ 171450 w 2900040"/>
                  <a:gd name="connsiteY4" fmla="*/ 0 h 2827362"/>
                  <a:gd name="connsiteX0" fmla="*/ 0 w 2728590"/>
                  <a:gd name="connsiteY0" fmla="*/ 0 h 2827362"/>
                  <a:gd name="connsiteX1" fmla="*/ 2728590 w 2728590"/>
                  <a:gd name="connsiteY1" fmla="*/ 95250 h 2827362"/>
                  <a:gd name="connsiteX2" fmla="*/ 2626990 w 2728590"/>
                  <a:gd name="connsiteY2" fmla="*/ 2827362 h 2827362"/>
                  <a:gd name="connsiteX3" fmla="*/ 0 w 2728590"/>
                  <a:gd name="connsiteY3" fmla="*/ 2586062 h 2827362"/>
                  <a:gd name="connsiteX4" fmla="*/ 0 w 2728590"/>
                  <a:gd name="connsiteY4" fmla="*/ 0 h 2827362"/>
                  <a:gd name="connsiteX0" fmla="*/ 70555 w 2799145"/>
                  <a:gd name="connsiteY0" fmla="*/ 0 h 2827362"/>
                  <a:gd name="connsiteX1" fmla="*/ 2799145 w 2799145"/>
                  <a:gd name="connsiteY1" fmla="*/ 95250 h 2827362"/>
                  <a:gd name="connsiteX2" fmla="*/ 2697545 w 2799145"/>
                  <a:gd name="connsiteY2" fmla="*/ 2827362 h 2827362"/>
                  <a:gd name="connsiteX3" fmla="*/ 70555 w 2799145"/>
                  <a:gd name="connsiteY3" fmla="*/ 2586062 h 2827362"/>
                  <a:gd name="connsiteX4" fmla="*/ 70555 w 2799145"/>
                  <a:gd name="connsiteY4" fmla="*/ 0 h 2827362"/>
                  <a:gd name="connsiteX0" fmla="*/ 70555 w 2799145"/>
                  <a:gd name="connsiteY0" fmla="*/ 0 h 2827362"/>
                  <a:gd name="connsiteX1" fmla="*/ 2799145 w 2799145"/>
                  <a:gd name="connsiteY1" fmla="*/ 95250 h 2827362"/>
                  <a:gd name="connsiteX2" fmla="*/ 2697545 w 2799145"/>
                  <a:gd name="connsiteY2" fmla="*/ 2827362 h 2827362"/>
                  <a:gd name="connsiteX3" fmla="*/ 70555 w 2799145"/>
                  <a:gd name="connsiteY3" fmla="*/ 2586062 h 2827362"/>
                  <a:gd name="connsiteX4" fmla="*/ 70555 w 2799145"/>
                  <a:gd name="connsiteY4" fmla="*/ 0 h 2827362"/>
                  <a:gd name="connsiteX0" fmla="*/ 70555 w 2799145"/>
                  <a:gd name="connsiteY0" fmla="*/ 0 h 2827362"/>
                  <a:gd name="connsiteX1" fmla="*/ 2799145 w 2799145"/>
                  <a:gd name="connsiteY1" fmla="*/ 95250 h 2827362"/>
                  <a:gd name="connsiteX2" fmla="*/ 2697545 w 2799145"/>
                  <a:gd name="connsiteY2" fmla="*/ 2827362 h 2827362"/>
                  <a:gd name="connsiteX3" fmla="*/ 70555 w 2799145"/>
                  <a:gd name="connsiteY3" fmla="*/ 2586062 h 2827362"/>
                  <a:gd name="connsiteX4" fmla="*/ 70555 w 2799145"/>
                  <a:gd name="connsiteY4" fmla="*/ 0 h 2827362"/>
                  <a:gd name="connsiteX0" fmla="*/ 175198 w 2776580"/>
                  <a:gd name="connsiteY0" fmla="*/ 0 h 2827362"/>
                  <a:gd name="connsiteX1" fmla="*/ 2776580 w 2776580"/>
                  <a:gd name="connsiteY1" fmla="*/ 95250 h 2827362"/>
                  <a:gd name="connsiteX2" fmla="*/ 2674980 w 2776580"/>
                  <a:gd name="connsiteY2" fmla="*/ 2827362 h 2827362"/>
                  <a:gd name="connsiteX3" fmla="*/ 47990 w 2776580"/>
                  <a:gd name="connsiteY3" fmla="*/ 2586062 h 2827362"/>
                  <a:gd name="connsiteX4" fmla="*/ 175198 w 2776580"/>
                  <a:gd name="connsiteY4" fmla="*/ 0 h 2827362"/>
                  <a:gd name="connsiteX0" fmla="*/ 175198 w 2776580"/>
                  <a:gd name="connsiteY0" fmla="*/ 0 h 2782269"/>
                  <a:gd name="connsiteX1" fmla="*/ 2776580 w 2776580"/>
                  <a:gd name="connsiteY1" fmla="*/ 95250 h 2782269"/>
                  <a:gd name="connsiteX2" fmla="*/ 2690881 w 2776580"/>
                  <a:gd name="connsiteY2" fmla="*/ 2771708 h 2782269"/>
                  <a:gd name="connsiteX3" fmla="*/ 47990 w 2776580"/>
                  <a:gd name="connsiteY3" fmla="*/ 2586062 h 2782269"/>
                  <a:gd name="connsiteX4" fmla="*/ 175198 w 2776580"/>
                  <a:gd name="connsiteY4" fmla="*/ 0 h 2782269"/>
                  <a:gd name="connsiteX0" fmla="*/ 175198 w 2776580"/>
                  <a:gd name="connsiteY0" fmla="*/ 0 h 2773467"/>
                  <a:gd name="connsiteX1" fmla="*/ 2776580 w 2776580"/>
                  <a:gd name="connsiteY1" fmla="*/ 95250 h 2773467"/>
                  <a:gd name="connsiteX2" fmla="*/ 2762436 w 2776580"/>
                  <a:gd name="connsiteY2" fmla="*/ 2755807 h 2773467"/>
                  <a:gd name="connsiteX3" fmla="*/ 47990 w 2776580"/>
                  <a:gd name="connsiteY3" fmla="*/ 2586062 h 2773467"/>
                  <a:gd name="connsiteX4" fmla="*/ 175198 w 2776580"/>
                  <a:gd name="connsiteY4" fmla="*/ 0 h 2773467"/>
                  <a:gd name="connsiteX0" fmla="*/ 175198 w 2794791"/>
                  <a:gd name="connsiteY0" fmla="*/ 0 h 2777766"/>
                  <a:gd name="connsiteX1" fmla="*/ 2776580 w 2794791"/>
                  <a:gd name="connsiteY1" fmla="*/ 95250 h 2777766"/>
                  <a:gd name="connsiteX2" fmla="*/ 2794238 w 2794791"/>
                  <a:gd name="connsiteY2" fmla="*/ 2763757 h 2777766"/>
                  <a:gd name="connsiteX3" fmla="*/ 47990 w 2794791"/>
                  <a:gd name="connsiteY3" fmla="*/ 2586062 h 2777766"/>
                  <a:gd name="connsiteX4" fmla="*/ 175198 w 2794791"/>
                  <a:gd name="connsiteY4" fmla="*/ 0 h 2777766"/>
                  <a:gd name="connsiteX0" fmla="*/ 175198 w 2834230"/>
                  <a:gd name="connsiteY0" fmla="*/ 0 h 2777766"/>
                  <a:gd name="connsiteX1" fmla="*/ 2776580 w 2834230"/>
                  <a:gd name="connsiteY1" fmla="*/ 95250 h 2777766"/>
                  <a:gd name="connsiteX2" fmla="*/ 2833991 w 2834230"/>
                  <a:gd name="connsiteY2" fmla="*/ 2763757 h 2777766"/>
                  <a:gd name="connsiteX3" fmla="*/ 47990 w 2834230"/>
                  <a:gd name="connsiteY3" fmla="*/ 2586062 h 2777766"/>
                  <a:gd name="connsiteX4" fmla="*/ 175198 w 2834230"/>
                  <a:gd name="connsiteY4" fmla="*/ 0 h 2777766"/>
                  <a:gd name="connsiteX0" fmla="*/ 175198 w 2881835"/>
                  <a:gd name="connsiteY0" fmla="*/ 0 h 2782269"/>
                  <a:gd name="connsiteX1" fmla="*/ 2776580 w 2881835"/>
                  <a:gd name="connsiteY1" fmla="*/ 95250 h 2782269"/>
                  <a:gd name="connsiteX2" fmla="*/ 2881694 w 2881835"/>
                  <a:gd name="connsiteY2" fmla="*/ 2771707 h 2782269"/>
                  <a:gd name="connsiteX3" fmla="*/ 47990 w 2881835"/>
                  <a:gd name="connsiteY3" fmla="*/ 2586062 h 2782269"/>
                  <a:gd name="connsiteX4" fmla="*/ 175198 w 2881835"/>
                  <a:gd name="connsiteY4" fmla="*/ 0 h 2782269"/>
                  <a:gd name="connsiteX0" fmla="*/ 175198 w 2858020"/>
                  <a:gd name="connsiteY0" fmla="*/ 0 h 2769357"/>
                  <a:gd name="connsiteX1" fmla="*/ 2776580 w 2858020"/>
                  <a:gd name="connsiteY1" fmla="*/ 95250 h 2769357"/>
                  <a:gd name="connsiteX2" fmla="*/ 2857843 w 2858020"/>
                  <a:gd name="connsiteY2" fmla="*/ 2747855 h 2769357"/>
                  <a:gd name="connsiteX3" fmla="*/ 47990 w 2858020"/>
                  <a:gd name="connsiteY3" fmla="*/ 2586062 h 2769357"/>
                  <a:gd name="connsiteX4" fmla="*/ 175198 w 2858020"/>
                  <a:gd name="connsiteY4" fmla="*/ 0 h 2769357"/>
                  <a:gd name="connsiteX0" fmla="*/ 215022 w 2853154"/>
                  <a:gd name="connsiteY0" fmla="*/ 0 h 2769357"/>
                  <a:gd name="connsiteX1" fmla="*/ 2771714 w 2853154"/>
                  <a:gd name="connsiteY1" fmla="*/ 95250 h 2769357"/>
                  <a:gd name="connsiteX2" fmla="*/ 2852977 w 2853154"/>
                  <a:gd name="connsiteY2" fmla="*/ 2747855 h 2769357"/>
                  <a:gd name="connsiteX3" fmla="*/ 43124 w 2853154"/>
                  <a:gd name="connsiteY3" fmla="*/ 2586062 h 2769357"/>
                  <a:gd name="connsiteX4" fmla="*/ 215022 w 2853154"/>
                  <a:gd name="connsiteY4" fmla="*/ 0 h 2769357"/>
                  <a:gd name="connsiteX0" fmla="*/ 210546 w 2853644"/>
                  <a:gd name="connsiteY0" fmla="*/ 0 h 2810809"/>
                  <a:gd name="connsiteX1" fmla="*/ 2772204 w 2853644"/>
                  <a:gd name="connsiteY1" fmla="*/ 136702 h 2810809"/>
                  <a:gd name="connsiteX2" fmla="*/ 2853467 w 2853644"/>
                  <a:gd name="connsiteY2" fmla="*/ 2789307 h 2810809"/>
                  <a:gd name="connsiteX3" fmla="*/ 43614 w 2853644"/>
                  <a:gd name="connsiteY3" fmla="*/ 2627514 h 2810809"/>
                  <a:gd name="connsiteX4" fmla="*/ 210546 w 2853644"/>
                  <a:gd name="connsiteY4" fmla="*/ 0 h 2810809"/>
                  <a:gd name="connsiteX0" fmla="*/ 186033 w 2829131"/>
                  <a:gd name="connsiteY0" fmla="*/ 0 h 2801315"/>
                  <a:gd name="connsiteX1" fmla="*/ 2747691 w 2829131"/>
                  <a:gd name="connsiteY1" fmla="*/ 136702 h 2801315"/>
                  <a:gd name="connsiteX2" fmla="*/ 2828954 w 2829131"/>
                  <a:gd name="connsiteY2" fmla="*/ 2789307 h 2801315"/>
                  <a:gd name="connsiteX3" fmla="*/ 46548 w 2829131"/>
                  <a:gd name="connsiteY3" fmla="*/ 2607057 h 2801315"/>
                  <a:gd name="connsiteX4" fmla="*/ 186033 w 2829131"/>
                  <a:gd name="connsiteY4" fmla="*/ 0 h 28013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29131" h="2801315">
                    <a:moveTo>
                      <a:pt x="186033" y="0"/>
                    </a:moveTo>
                    <a:lnTo>
                      <a:pt x="2747691" y="136702"/>
                    </a:lnTo>
                    <a:cubicBezTo>
                      <a:pt x="2742976" y="1023554"/>
                      <a:pt x="2833669" y="1902455"/>
                      <a:pt x="2828954" y="2789307"/>
                    </a:cubicBezTo>
                    <a:cubicBezTo>
                      <a:pt x="1927891" y="2766024"/>
                      <a:pt x="1233361" y="2903390"/>
                      <a:pt x="46548" y="2607057"/>
                    </a:cubicBezTo>
                    <a:cubicBezTo>
                      <a:pt x="-112202" y="1776786"/>
                      <a:pt x="186033" y="862021"/>
                      <a:pt x="186033" y="0"/>
                    </a:cubicBezTo>
                    <a:close/>
                  </a:path>
                </a:pathLst>
              </a:custGeom>
              <a:grpFill/>
              <a:ln>
                <a:noFill/>
              </a:ln>
              <a:effectLst>
                <a:outerShdw blurRad="139700" dist="139700" dir="8100000" algn="tr" rotWithShape="0">
                  <a:prstClr val="black">
                    <a:alpha val="3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ar-SA"/>
              </a:p>
            </p:txBody>
          </p:sp>
          <p:sp>
            <p:nvSpPr>
              <p:cNvPr id="61" name="Rectangle 3"/>
              <p:cNvSpPr/>
              <p:nvPr/>
            </p:nvSpPr>
            <p:spPr>
              <a:xfrm>
                <a:off x="0" y="161236"/>
                <a:ext cx="2363185" cy="2387008"/>
              </a:xfrm>
              <a:custGeom>
                <a:avLst/>
                <a:gdLst>
                  <a:gd name="connsiteX0" fmla="*/ 0 w 2798440"/>
                  <a:gd name="connsiteY0" fmla="*/ 0 h 2808312"/>
                  <a:gd name="connsiteX1" fmla="*/ 2798440 w 2798440"/>
                  <a:gd name="connsiteY1" fmla="*/ 0 h 2808312"/>
                  <a:gd name="connsiteX2" fmla="*/ 2798440 w 2798440"/>
                  <a:gd name="connsiteY2" fmla="*/ 2808312 h 2808312"/>
                  <a:gd name="connsiteX3" fmla="*/ 0 w 2798440"/>
                  <a:gd name="connsiteY3" fmla="*/ 2808312 h 2808312"/>
                  <a:gd name="connsiteX4" fmla="*/ 0 w 2798440"/>
                  <a:gd name="connsiteY4" fmla="*/ 0 h 2808312"/>
                  <a:gd name="connsiteX0" fmla="*/ 0 w 2900040"/>
                  <a:gd name="connsiteY0" fmla="*/ 0 h 2808312"/>
                  <a:gd name="connsiteX1" fmla="*/ 2900040 w 2900040"/>
                  <a:gd name="connsiteY1" fmla="*/ 76200 h 2808312"/>
                  <a:gd name="connsiteX2" fmla="*/ 2798440 w 2900040"/>
                  <a:gd name="connsiteY2" fmla="*/ 2808312 h 2808312"/>
                  <a:gd name="connsiteX3" fmla="*/ 0 w 2900040"/>
                  <a:gd name="connsiteY3" fmla="*/ 2808312 h 2808312"/>
                  <a:gd name="connsiteX4" fmla="*/ 0 w 2900040"/>
                  <a:gd name="connsiteY4" fmla="*/ 0 h 2808312"/>
                  <a:gd name="connsiteX0" fmla="*/ 171450 w 2900040"/>
                  <a:gd name="connsiteY0" fmla="*/ 0 h 2827362"/>
                  <a:gd name="connsiteX1" fmla="*/ 2900040 w 2900040"/>
                  <a:gd name="connsiteY1" fmla="*/ 95250 h 2827362"/>
                  <a:gd name="connsiteX2" fmla="*/ 2798440 w 2900040"/>
                  <a:gd name="connsiteY2" fmla="*/ 2827362 h 2827362"/>
                  <a:gd name="connsiteX3" fmla="*/ 0 w 2900040"/>
                  <a:gd name="connsiteY3" fmla="*/ 2827362 h 2827362"/>
                  <a:gd name="connsiteX4" fmla="*/ 171450 w 2900040"/>
                  <a:gd name="connsiteY4" fmla="*/ 0 h 2827362"/>
                  <a:gd name="connsiteX0" fmla="*/ 0 w 2728590"/>
                  <a:gd name="connsiteY0" fmla="*/ 0 h 2827362"/>
                  <a:gd name="connsiteX1" fmla="*/ 2728590 w 2728590"/>
                  <a:gd name="connsiteY1" fmla="*/ 95250 h 2827362"/>
                  <a:gd name="connsiteX2" fmla="*/ 2626990 w 2728590"/>
                  <a:gd name="connsiteY2" fmla="*/ 2827362 h 2827362"/>
                  <a:gd name="connsiteX3" fmla="*/ 0 w 2728590"/>
                  <a:gd name="connsiteY3" fmla="*/ 2586062 h 2827362"/>
                  <a:gd name="connsiteX4" fmla="*/ 0 w 2728590"/>
                  <a:gd name="connsiteY4" fmla="*/ 0 h 2827362"/>
                  <a:gd name="connsiteX0" fmla="*/ 70555 w 2799145"/>
                  <a:gd name="connsiteY0" fmla="*/ 0 h 2827362"/>
                  <a:gd name="connsiteX1" fmla="*/ 2799145 w 2799145"/>
                  <a:gd name="connsiteY1" fmla="*/ 95250 h 2827362"/>
                  <a:gd name="connsiteX2" fmla="*/ 2697545 w 2799145"/>
                  <a:gd name="connsiteY2" fmla="*/ 2827362 h 2827362"/>
                  <a:gd name="connsiteX3" fmla="*/ 70555 w 2799145"/>
                  <a:gd name="connsiteY3" fmla="*/ 2586062 h 2827362"/>
                  <a:gd name="connsiteX4" fmla="*/ 70555 w 2799145"/>
                  <a:gd name="connsiteY4" fmla="*/ 0 h 2827362"/>
                  <a:gd name="connsiteX0" fmla="*/ 70555 w 2799145"/>
                  <a:gd name="connsiteY0" fmla="*/ 0 h 2827362"/>
                  <a:gd name="connsiteX1" fmla="*/ 2799145 w 2799145"/>
                  <a:gd name="connsiteY1" fmla="*/ 95250 h 2827362"/>
                  <a:gd name="connsiteX2" fmla="*/ 2697545 w 2799145"/>
                  <a:gd name="connsiteY2" fmla="*/ 2827362 h 2827362"/>
                  <a:gd name="connsiteX3" fmla="*/ 70555 w 2799145"/>
                  <a:gd name="connsiteY3" fmla="*/ 2586062 h 2827362"/>
                  <a:gd name="connsiteX4" fmla="*/ 70555 w 2799145"/>
                  <a:gd name="connsiteY4" fmla="*/ 0 h 2827362"/>
                  <a:gd name="connsiteX0" fmla="*/ 70555 w 2799145"/>
                  <a:gd name="connsiteY0" fmla="*/ 0 h 2827362"/>
                  <a:gd name="connsiteX1" fmla="*/ 2799145 w 2799145"/>
                  <a:gd name="connsiteY1" fmla="*/ 95250 h 2827362"/>
                  <a:gd name="connsiteX2" fmla="*/ 2697545 w 2799145"/>
                  <a:gd name="connsiteY2" fmla="*/ 2827362 h 2827362"/>
                  <a:gd name="connsiteX3" fmla="*/ 70555 w 2799145"/>
                  <a:gd name="connsiteY3" fmla="*/ 2586062 h 2827362"/>
                  <a:gd name="connsiteX4" fmla="*/ 70555 w 2799145"/>
                  <a:gd name="connsiteY4" fmla="*/ 0 h 28273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99145" h="2827362">
                    <a:moveTo>
                      <a:pt x="70555" y="0"/>
                    </a:moveTo>
                    <a:lnTo>
                      <a:pt x="2799145" y="95250"/>
                    </a:lnTo>
                    <a:lnTo>
                      <a:pt x="2697545" y="2827362"/>
                    </a:lnTo>
                    <a:cubicBezTo>
                      <a:pt x="1796482" y="2804079"/>
                      <a:pt x="1257368" y="2882395"/>
                      <a:pt x="70555" y="2586062"/>
                    </a:cubicBezTo>
                    <a:cubicBezTo>
                      <a:pt x="-88195" y="1755791"/>
                      <a:pt x="70555" y="862021"/>
                      <a:pt x="70555"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ar-SA"/>
              </a:p>
            </p:txBody>
          </p:sp>
        </p:grpSp>
        <p:sp>
          <p:nvSpPr>
            <p:cNvPr id="57" name="Rectangle 21"/>
            <p:cNvSpPr/>
            <p:nvPr/>
          </p:nvSpPr>
          <p:spPr>
            <a:xfrm rot="19599325">
              <a:off x="0" y="95250"/>
              <a:ext cx="921084" cy="203517"/>
            </a:xfrm>
            <a:custGeom>
              <a:avLst/>
              <a:gdLst>
                <a:gd name="connsiteX0" fmla="*/ 0 w 1152128"/>
                <a:gd name="connsiteY0" fmla="*/ 0 h 242604"/>
                <a:gd name="connsiteX1" fmla="*/ 1152128 w 1152128"/>
                <a:gd name="connsiteY1" fmla="*/ 0 h 242604"/>
                <a:gd name="connsiteX2" fmla="*/ 1152128 w 1152128"/>
                <a:gd name="connsiteY2" fmla="*/ 242604 h 242604"/>
                <a:gd name="connsiteX3" fmla="*/ 0 w 1152128"/>
                <a:gd name="connsiteY3" fmla="*/ 242604 h 242604"/>
                <a:gd name="connsiteX4" fmla="*/ 0 w 1152128"/>
                <a:gd name="connsiteY4" fmla="*/ 0 h 242604"/>
                <a:gd name="connsiteX0" fmla="*/ 1637 w 1153765"/>
                <a:gd name="connsiteY0" fmla="*/ 0 h 242604"/>
                <a:gd name="connsiteX1" fmla="*/ 1153765 w 1153765"/>
                <a:gd name="connsiteY1" fmla="*/ 0 h 242604"/>
                <a:gd name="connsiteX2" fmla="*/ 1153765 w 1153765"/>
                <a:gd name="connsiteY2" fmla="*/ 242604 h 242604"/>
                <a:gd name="connsiteX3" fmla="*/ 1637 w 1153765"/>
                <a:gd name="connsiteY3" fmla="*/ 242604 h 242604"/>
                <a:gd name="connsiteX4" fmla="*/ 0 w 1153765"/>
                <a:gd name="connsiteY4" fmla="*/ 57657 h 242604"/>
                <a:gd name="connsiteX5" fmla="*/ 1637 w 1153765"/>
                <a:gd name="connsiteY5" fmla="*/ 0 h 242604"/>
                <a:gd name="connsiteX0" fmla="*/ 85266 w 1237394"/>
                <a:gd name="connsiteY0" fmla="*/ 0 h 242604"/>
                <a:gd name="connsiteX1" fmla="*/ 1237394 w 1237394"/>
                <a:gd name="connsiteY1" fmla="*/ 0 h 242604"/>
                <a:gd name="connsiteX2" fmla="*/ 1237394 w 1237394"/>
                <a:gd name="connsiteY2" fmla="*/ 242604 h 242604"/>
                <a:gd name="connsiteX3" fmla="*/ 85266 w 1237394"/>
                <a:gd name="connsiteY3" fmla="*/ 242604 h 242604"/>
                <a:gd name="connsiteX4" fmla="*/ 85314 w 1237394"/>
                <a:gd name="connsiteY4" fmla="*/ 96385 h 242604"/>
                <a:gd name="connsiteX5" fmla="*/ 83629 w 1237394"/>
                <a:gd name="connsiteY5" fmla="*/ 57657 h 242604"/>
                <a:gd name="connsiteX6" fmla="*/ 85266 w 1237394"/>
                <a:gd name="connsiteY6" fmla="*/ 0 h 242604"/>
                <a:gd name="connsiteX0" fmla="*/ 105071 w 1257199"/>
                <a:gd name="connsiteY0" fmla="*/ 0 h 242604"/>
                <a:gd name="connsiteX1" fmla="*/ 1257199 w 1257199"/>
                <a:gd name="connsiteY1" fmla="*/ 0 h 242604"/>
                <a:gd name="connsiteX2" fmla="*/ 1257199 w 1257199"/>
                <a:gd name="connsiteY2" fmla="*/ 242604 h 242604"/>
                <a:gd name="connsiteX3" fmla="*/ 105071 w 1257199"/>
                <a:gd name="connsiteY3" fmla="*/ 242604 h 242604"/>
                <a:gd name="connsiteX4" fmla="*/ 52921 w 1257199"/>
                <a:gd name="connsiteY4" fmla="*/ 155317 h 242604"/>
                <a:gd name="connsiteX5" fmla="*/ 105119 w 1257199"/>
                <a:gd name="connsiteY5" fmla="*/ 96385 h 242604"/>
                <a:gd name="connsiteX6" fmla="*/ 103434 w 1257199"/>
                <a:gd name="connsiteY6" fmla="*/ 57657 h 242604"/>
                <a:gd name="connsiteX7" fmla="*/ 105071 w 1257199"/>
                <a:gd name="connsiteY7" fmla="*/ 0 h 242604"/>
                <a:gd name="connsiteX0" fmla="*/ 123870 w 1275998"/>
                <a:gd name="connsiteY0" fmla="*/ 0 h 242604"/>
                <a:gd name="connsiteX1" fmla="*/ 1275998 w 1275998"/>
                <a:gd name="connsiteY1" fmla="*/ 0 h 242604"/>
                <a:gd name="connsiteX2" fmla="*/ 1275998 w 1275998"/>
                <a:gd name="connsiteY2" fmla="*/ 242604 h 242604"/>
                <a:gd name="connsiteX3" fmla="*/ 123870 w 1275998"/>
                <a:gd name="connsiteY3" fmla="*/ 242604 h 242604"/>
                <a:gd name="connsiteX4" fmla="*/ 26256 w 1275998"/>
                <a:gd name="connsiteY4" fmla="*/ 197412 h 242604"/>
                <a:gd name="connsiteX5" fmla="*/ 71720 w 1275998"/>
                <a:gd name="connsiteY5" fmla="*/ 155317 h 242604"/>
                <a:gd name="connsiteX6" fmla="*/ 123918 w 1275998"/>
                <a:gd name="connsiteY6" fmla="*/ 96385 h 242604"/>
                <a:gd name="connsiteX7" fmla="*/ 122233 w 1275998"/>
                <a:gd name="connsiteY7" fmla="*/ 57657 h 242604"/>
                <a:gd name="connsiteX8" fmla="*/ 123870 w 1275998"/>
                <a:gd name="connsiteY8" fmla="*/ 0 h 242604"/>
                <a:gd name="connsiteX0" fmla="*/ 123870 w 1275998"/>
                <a:gd name="connsiteY0" fmla="*/ 0 h 242604"/>
                <a:gd name="connsiteX1" fmla="*/ 1275998 w 1275998"/>
                <a:gd name="connsiteY1" fmla="*/ 0 h 242604"/>
                <a:gd name="connsiteX2" fmla="*/ 1275998 w 1275998"/>
                <a:gd name="connsiteY2" fmla="*/ 242604 h 242604"/>
                <a:gd name="connsiteX3" fmla="*/ 123870 w 1275998"/>
                <a:gd name="connsiteY3" fmla="*/ 242604 h 242604"/>
                <a:gd name="connsiteX4" fmla="*/ 26256 w 1275998"/>
                <a:gd name="connsiteY4" fmla="*/ 197412 h 242604"/>
                <a:gd name="connsiteX5" fmla="*/ 71720 w 1275998"/>
                <a:gd name="connsiteY5" fmla="*/ 155317 h 242604"/>
                <a:gd name="connsiteX6" fmla="*/ 123918 w 1275998"/>
                <a:gd name="connsiteY6" fmla="*/ 96385 h 242604"/>
                <a:gd name="connsiteX7" fmla="*/ 199688 w 1275998"/>
                <a:gd name="connsiteY7" fmla="*/ 57657 h 242604"/>
                <a:gd name="connsiteX8" fmla="*/ 123870 w 1275998"/>
                <a:gd name="connsiteY8" fmla="*/ 0 h 242604"/>
                <a:gd name="connsiteX0" fmla="*/ 123870 w 1275998"/>
                <a:gd name="connsiteY0" fmla="*/ 0 h 242604"/>
                <a:gd name="connsiteX1" fmla="*/ 1275998 w 1275998"/>
                <a:gd name="connsiteY1" fmla="*/ 0 h 242604"/>
                <a:gd name="connsiteX2" fmla="*/ 1275998 w 1275998"/>
                <a:gd name="connsiteY2" fmla="*/ 242604 h 242604"/>
                <a:gd name="connsiteX3" fmla="*/ 123870 w 1275998"/>
                <a:gd name="connsiteY3" fmla="*/ 242604 h 242604"/>
                <a:gd name="connsiteX4" fmla="*/ 26256 w 1275998"/>
                <a:gd name="connsiteY4" fmla="*/ 197412 h 242604"/>
                <a:gd name="connsiteX5" fmla="*/ 90242 w 1275998"/>
                <a:gd name="connsiteY5" fmla="*/ 150265 h 242604"/>
                <a:gd name="connsiteX6" fmla="*/ 123918 w 1275998"/>
                <a:gd name="connsiteY6" fmla="*/ 96385 h 242604"/>
                <a:gd name="connsiteX7" fmla="*/ 199688 w 1275998"/>
                <a:gd name="connsiteY7" fmla="*/ 57657 h 242604"/>
                <a:gd name="connsiteX8" fmla="*/ 123870 w 1275998"/>
                <a:gd name="connsiteY8" fmla="*/ 0 h 242604"/>
                <a:gd name="connsiteX0" fmla="*/ 123870 w 1277318"/>
                <a:gd name="connsiteY0" fmla="*/ 0 h 242604"/>
                <a:gd name="connsiteX1" fmla="*/ 1275998 w 1277318"/>
                <a:gd name="connsiteY1" fmla="*/ 0 h 242604"/>
                <a:gd name="connsiteX2" fmla="*/ 1277318 w 1277318"/>
                <a:gd name="connsiteY2" fmla="*/ 47554 h 242604"/>
                <a:gd name="connsiteX3" fmla="*/ 1275998 w 1277318"/>
                <a:gd name="connsiteY3" fmla="*/ 242604 h 242604"/>
                <a:gd name="connsiteX4" fmla="*/ 123870 w 1277318"/>
                <a:gd name="connsiteY4" fmla="*/ 242604 h 242604"/>
                <a:gd name="connsiteX5" fmla="*/ 26256 w 1277318"/>
                <a:gd name="connsiteY5" fmla="*/ 197412 h 242604"/>
                <a:gd name="connsiteX6" fmla="*/ 90242 w 1277318"/>
                <a:gd name="connsiteY6" fmla="*/ 150265 h 242604"/>
                <a:gd name="connsiteX7" fmla="*/ 123918 w 1277318"/>
                <a:gd name="connsiteY7" fmla="*/ 96385 h 242604"/>
                <a:gd name="connsiteX8" fmla="*/ 199688 w 1277318"/>
                <a:gd name="connsiteY8" fmla="*/ 57657 h 242604"/>
                <a:gd name="connsiteX9" fmla="*/ 123870 w 1277318"/>
                <a:gd name="connsiteY9" fmla="*/ 0 h 242604"/>
                <a:gd name="connsiteX0" fmla="*/ 123870 w 1277318"/>
                <a:gd name="connsiteY0" fmla="*/ 0 h 242604"/>
                <a:gd name="connsiteX1" fmla="*/ 1275998 w 1277318"/>
                <a:gd name="connsiteY1" fmla="*/ 0 h 242604"/>
                <a:gd name="connsiteX2" fmla="*/ 1277318 w 1277318"/>
                <a:gd name="connsiteY2" fmla="*/ 47554 h 242604"/>
                <a:gd name="connsiteX3" fmla="*/ 1277318 w 1277318"/>
                <a:gd name="connsiteY3" fmla="*/ 175523 h 242604"/>
                <a:gd name="connsiteX4" fmla="*/ 1275998 w 1277318"/>
                <a:gd name="connsiteY4" fmla="*/ 242604 h 242604"/>
                <a:gd name="connsiteX5" fmla="*/ 123870 w 1277318"/>
                <a:gd name="connsiteY5" fmla="*/ 242604 h 242604"/>
                <a:gd name="connsiteX6" fmla="*/ 26256 w 1277318"/>
                <a:gd name="connsiteY6" fmla="*/ 197412 h 242604"/>
                <a:gd name="connsiteX7" fmla="*/ 90242 w 1277318"/>
                <a:gd name="connsiteY7" fmla="*/ 150265 h 242604"/>
                <a:gd name="connsiteX8" fmla="*/ 123918 w 1277318"/>
                <a:gd name="connsiteY8" fmla="*/ 96385 h 242604"/>
                <a:gd name="connsiteX9" fmla="*/ 199688 w 1277318"/>
                <a:gd name="connsiteY9" fmla="*/ 57657 h 242604"/>
                <a:gd name="connsiteX10" fmla="*/ 123870 w 1277318"/>
                <a:gd name="connsiteY10" fmla="*/ 0 h 242604"/>
                <a:gd name="connsiteX0" fmla="*/ 123870 w 1277318"/>
                <a:gd name="connsiteY0" fmla="*/ 0 h 242604"/>
                <a:gd name="connsiteX1" fmla="*/ 1275998 w 1277318"/>
                <a:gd name="connsiteY1" fmla="*/ 0 h 242604"/>
                <a:gd name="connsiteX2" fmla="*/ 1277318 w 1277318"/>
                <a:gd name="connsiteY2" fmla="*/ 47554 h 242604"/>
                <a:gd name="connsiteX3" fmla="*/ 1277317 w 1277318"/>
                <a:gd name="connsiteY3" fmla="*/ 98069 h 242604"/>
                <a:gd name="connsiteX4" fmla="*/ 1277318 w 1277318"/>
                <a:gd name="connsiteY4" fmla="*/ 175523 h 242604"/>
                <a:gd name="connsiteX5" fmla="*/ 1275998 w 1277318"/>
                <a:gd name="connsiteY5" fmla="*/ 242604 h 242604"/>
                <a:gd name="connsiteX6" fmla="*/ 123870 w 1277318"/>
                <a:gd name="connsiteY6" fmla="*/ 242604 h 242604"/>
                <a:gd name="connsiteX7" fmla="*/ 26256 w 1277318"/>
                <a:gd name="connsiteY7" fmla="*/ 197412 h 242604"/>
                <a:gd name="connsiteX8" fmla="*/ 90242 w 1277318"/>
                <a:gd name="connsiteY8" fmla="*/ 150265 h 242604"/>
                <a:gd name="connsiteX9" fmla="*/ 123918 w 1277318"/>
                <a:gd name="connsiteY9" fmla="*/ 96385 h 242604"/>
                <a:gd name="connsiteX10" fmla="*/ 199688 w 1277318"/>
                <a:gd name="connsiteY10" fmla="*/ 57657 h 242604"/>
                <a:gd name="connsiteX11" fmla="*/ 123870 w 1277318"/>
                <a:gd name="connsiteY11" fmla="*/ 0 h 242604"/>
                <a:gd name="connsiteX0" fmla="*/ 123870 w 1277318"/>
                <a:gd name="connsiteY0" fmla="*/ 0 h 242604"/>
                <a:gd name="connsiteX1" fmla="*/ 1275998 w 1277318"/>
                <a:gd name="connsiteY1" fmla="*/ 0 h 242604"/>
                <a:gd name="connsiteX2" fmla="*/ 1248694 w 1277318"/>
                <a:gd name="connsiteY2" fmla="*/ 42503 h 242604"/>
                <a:gd name="connsiteX3" fmla="*/ 1277317 w 1277318"/>
                <a:gd name="connsiteY3" fmla="*/ 98069 h 242604"/>
                <a:gd name="connsiteX4" fmla="*/ 1277318 w 1277318"/>
                <a:gd name="connsiteY4" fmla="*/ 175523 h 242604"/>
                <a:gd name="connsiteX5" fmla="*/ 1275998 w 1277318"/>
                <a:gd name="connsiteY5" fmla="*/ 242604 h 242604"/>
                <a:gd name="connsiteX6" fmla="*/ 123870 w 1277318"/>
                <a:gd name="connsiteY6" fmla="*/ 242604 h 242604"/>
                <a:gd name="connsiteX7" fmla="*/ 26256 w 1277318"/>
                <a:gd name="connsiteY7" fmla="*/ 197412 h 242604"/>
                <a:gd name="connsiteX8" fmla="*/ 90242 w 1277318"/>
                <a:gd name="connsiteY8" fmla="*/ 150265 h 242604"/>
                <a:gd name="connsiteX9" fmla="*/ 123918 w 1277318"/>
                <a:gd name="connsiteY9" fmla="*/ 96385 h 242604"/>
                <a:gd name="connsiteX10" fmla="*/ 199688 w 1277318"/>
                <a:gd name="connsiteY10" fmla="*/ 57657 h 242604"/>
                <a:gd name="connsiteX11" fmla="*/ 123870 w 1277318"/>
                <a:gd name="connsiteY11" fmla="*/ 0 h 242604"/>
                <a:gd name="connsiteX0" fmla="*/ 123870 w 1295839"/>
                <a:gd name="connsiteY0" fmla="*/ 0 h 242604"/>
                <a:gd name="connsiteX1" fmla="*/ 1275998 w 1295839"/>
                <a:gd name="connsiteY1" fmla="*/ 0 h 242604"/>
                <a:gd name="connsiteX2" fmla="*/ 1248694 w 1295839"/>
                <a:gd name="connsiteY2" fmla="*/ 42503 h 242604"/>
                <a:gd name="connsiteX3" fmla="*/ 1295839 w 1295839"/>
                <a:gd name="connsiteY3" fmla="*/ 89650 h 242604"/>
                <a:gd name="connsiteX4" fmla="*/ 1277318 w 1295839"/>
                <a:gd name="connsiteY4" fmla="*/ 175523 h 242604"/>
                <a:gd name="connsiteX5" fmla="*/ 1275998 w 1295839"/>
                <a:gd name="connsiteY5" fmla="*/ 242604 h 242604"/>
                <a:gd name="connsiteX6" fmla="*/ 123870 w 1295839"/>
                <a:gd name="connsiteY6" fmla="*/ 242604 h 242604"/>
                <a:gd name="connsiteX7" fmla="*/ 26256 w 1295839"/>
                <a:gd name="connsiteY7" fmla="*/ 197412 h 242604"/>
                <a:gd name="connsiteX8" fmla="*/ 90242 w 1295839"/>
                <a:gd name="connsiteY8" fmla="*/ 150265 h 242604"/>
                <a:gd name="connsiteX9" fmla="*/ 123918 w 1295839"/>
                <a:gd name="connsiteY9" fmla="*/ 96385 h 242604"/>
                <a:gd name="connsiteX10" fmla="*/ 199688 w 1295839"/>
                <a:gd name="connsiteY10" fmla="*/ 57657 h 242604"/>
                <a:gd name="connsiteX11" fmla="*/ 123870 w 1295839"/>
                <a:gd name="connsiteY11" fmla="*/ 0 h 242604"/>
                <a:gd name="connsiteX0" fmla="*/ 123870 w 1296242"/>
                <a:gd name="connsiteY0" fmla="*/ 0 h 242604"/>
                <a:gd name="connsiteX1" fmla="*/ 1275998 w 1296242"/>
                <a:gd name="connsiteY1" fmla="*/ 0 h 242604"/>
                <a:gd name="connsiteX2" fmla="*/ 1248694 w 1296242"/>
                <a:gd name="connsiteY2" fmla="*/ 42503 h 242604"/>
                <a:gd name="connsiteX3" fmla="*/ 1295839 w 1296242"/>
                <a:gd name="connsiteY3" fmla="*/ 89650 h 242604"/>
                <a:gd name="connsiteX4" fmla="*/ 1243642 w 1296242"/>
                <a:gd name="connsiteY4" fmla="*/ 141847 h 242604"/>
                <a:gd name="connsiteX5" fmla="*/ 1277318 w 1296242"/>
                <a:gd name="connsiteY5" fmla="*/ 175523 h 242604"/>
                <a:gd name="connsiteX6" fmla="*/ 1275998 w 1296242"/>
                <a:gd name="connsiteY6" fmla="*/ 242604 h 242604"/>
                <a:gd name="connsiteX7" fmla="*/ 123870 w 1296242"/>
                <a:gd name="connsiteY7" fmla="*/ 242604 h 242604"/>
                <a:gd name="connsiteX8" fmla="*/ 26256 w 1296242"/>
                <a:gd name="connsiteY8" fmla="*/ 197412 h 242604"/>
                <a:gd name="connsiteX9" fmla="*/ 90242 w 1296242"/>
                <a:gd name="connsiteY9" fmla="*/ 150265 h 242604"/>
                <a:gd name="connsiteX10" fmla="*/ 123918 w 1296242"/>
                <a:gd name="connsiteY10" fmla="*/ 96385 h 242604"/>
                <a:gd name="connsiteX11" fmla="*/ 199688 w 1296242"/>
                <a:gd name="connsiteY11" fmla="*/ 57657 h 242604"/>
                <a:gd name="connsiteX12" fmla="*/ 123870 w 1296242"/>
                <a:gd name="connsiteY12" fmla="*/ 0 h 242604"/>
                <a:gd name="connsiteX0" fmla="*/ 123870 w 1307634"/>
                <a:gd name="connsiteY0" fmla="*/ 0 h 242604"/>
                <a:gd name="connsiteX1" fmla="*/ 1275998 w 1307634"/>
                <a:gd name="connsiteY1" fmla="*/ 0 h 242604"/>
                <a:gd name="connsiteX2" fmla="*/ 1248694 w 1307634"/>
                <a:gd name="connsiteY2" fmla="*/ 42503 h 242604"/>
                <a:gd name="connsiteX3" fmla="*/ 1295839 w 1307634"/>
                <a:gd name="connsiteY3" fmla="*/ 89650 h 242604"/>
                <a:gd name="connsiteX4" fmla="*/ 1243642 w 1307634"/>
                <a:gd name="connsiteY4" fmla="*/ 141847 h 242604"/>
                <a:gd name="connsiteX5" fmla="*/ 1277318 w 1307634"/>
                <a:gd name="connsiteY5" fmla="*/ 175523 h 242604"/>
                <a:gd name="connsiteX6" fmla="*/ 1307627 w 1307634"/>
                <a:gd name="connsiteY6" fmla="*/ 229404 h 242604"/>
                <a:gd name="connsiteX7" fmla="*/ 1275998 w 1307634"/>
                <a:gd name="connsiteY7" fmla="*/ 242604 h 242604"/>
                <a:gd name="connsiteX8" fmla="*/ 123870 w 1307634"/>
                <a:gd name="connsiteY8" fmla="*/ 242604 h 242604"/>
                <a:gd name="connsiteX9" fmla="*/ 26256 w 1307634"/>
                <a:gd name="connsiteY9" fmla="*/ 197412 h 242604"/>
                <a:gd name="connsiteX10" fmla="*/ 90242 w 1307634"/>
                <a:gd name="connsiteY10" fmla="*/ 150265 h 242604"/>
                <a:gd name="connsiteX11" fmla="*/ 123918 w 1307634"/>
                <a:gd name="connsiteY11" fmla="*/ 96385 h 242604"/>
                <a:gd name="connsiteX12" fmla="*/ 199688 w 1307634"/>
                <a:gd name="connsiteY12" fmla="*/ 57657 h 242604"/>
                <a:gd name="connsiteX13" fmla="*/ 123870 w 1307634"/>
                <a:gd name="connsiteY13" fmla="*/ 0 h 242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07634" h="242604">
                  <a:moveTo>
                    <a:pt x="123870" y="0"/>
                  </a:moveTo>
                  <a:lnTo>
                    <a:pt x="1275998" y="0"/>
                  </a:lnTo>
                  <a:lnTo>
                    <a:pt x="1248694" y="42503"/>
                  </a:lnTo>
                  <a:cubicBezTo>
                    <a:pt x="1248694" y="59341"/>
                    <a:pt x="1295839" y="72812"/>
                    <a:pt x="1295839" y="89650"/>
                  </a:cubicBezTo>
                  <a:cubicBezTo>
                    <a:pt x="1301451" y="109856"/>
                    <a:pt x="1246729" y="127535"/>
                    <a:pt x="1243642" y="141847"/>
                  </a:cubicBezTo>
                  <a:cubicBezTo>
                    <a:pt x="1240555" y="156159"/>
                    <a:pt x="1271986" y="168507"/>
                    <a:pt x="1277318" y="175523"/>
                  </a:cubicBezTo>
                  <a:cubicBezTo>
                    <a:pt x="1276757" y="178329"/>
                    <a:pt x="1308188" y="226598"/>
                    <a:pt x="1307627" y="229404"/>
                  </a:cubicBezTo>
                  <a:lnTo>
                    <a:pt x="1275998" y="242604"/>
                  </a:lnTo>
                  <a:lnTo>
                    <a:pt x="123870" y="242604"/>
                  </a:lnTo>
                  <a:cubicBezTo>
                    <a:pt x="-84420" y="235072"/>
                    <a:pt x="34948" y="211960"/>
                    <a:pt x="26256" y="197412"/>
                  </a:cubicBezTo>
                  <a:cubicBezTo>
                    <a:pt x="17564" y="182864"/>
                    <a:pt x="73965" y="167103"/>
                    <a:pt x="90242" y="150265"/>
                  </a:cubicBezTo>
                  <a:cubicBezTo>
                    <a:pt x="106519" y="133427"/>
                    <a:pt x="115499" y="112662"/>
                    <a:pt x="123918" y="96385"/>
                  </a:cubicBezTo>
                  <a:cubicBezTo>
                    <a:pt x="132337" y="80108"/>
                    <a:pt x="199696" y="73721"/>
                    <a:pt x="199688" y="57657"/>
                  </a:cubicBezTo>
                  <a:cubicBezTo>
                    <a:pt x="200234" y="38438"/>
                    <a:pt x="123324" y="19219"/>
                    <a:pt x="123870" y="0"/>
                  </a:cubicBezTo>
                  <a:close/>
                </a:path>
              </a:pathLst>
            </a:custGeom>
            <a:solidFill>
              <a:srgbClr val="00B0F0">
                <a:alpha val="3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ar-SA"/>
            </a:p>
          </p:txBody>
        </p:sp>
        <p:sp>
          <p:nvSpPr>
            <p:cNvPr id="58" name="Text Box 90"/>
            <p:cNvSpPr txBox="1"/>
            <p:nvPr/>
          </p:nvSpPr>
          <p:spPr>
            <a:xfrm>
              <a:off x="229899" y="219074"/>
              <a:ext cx="3242263" cy="3763432"/>
            </a:xfrm>
            <a:prstGeom prst="rect">
              <a:avLst/>
            </a:prstGeom>
            <a:noFill/>
            <a:ln w="6350">
              <a:noFill/>
            </a:ln>
          </p:spPr>
          <p:txBody>
            <a:bodyPr rot="0" spcFirstLastPara="0" vert="horz" wrap="square" lIns="91440" tIns="45720" rIns="91440" bIns="45720" numCol="1" spcCol="0" rtlCol="1" fromWordArt="0" anchor="t" anchorCtr="0" forceAA="0" compatLnSpc="1">
              <a:prstTxWarp prst="textNoShape">
                <a:avLst/>
              </a:prstTxWarp>
              <a:noAutofit/>
            </a:bodyPr>
            <a:lstStyle/>
            <a:p>
              <a:pPr algn="ctr" rtl="0">
                <a:lnSpc>
                  <a:spcPct val="107000"/>
                </a:lnSpc>
                <a:spcAft>
                  <a:spcPts val="0"/>
                </a:spcAft>
              </a:pPr>
              <a:r>
                <a:rPr lang="en-US" sz="1400" b="1" dirty="0">
                  <a:effectLst/>
                  <a:latin typeface="Calibri Light" panose="020F0302020204030204" pitchFamily="34" charset="0"/>
                  <a:ea typeface="Calibri" panose="020F0502020204030204" pitchFamily="34" charset="0"/>
                  <a:cs typeface="Calibri Light" panose="020F0302020204030204" pitchFamily="34" charset="0"/>
                </a:rPr>
                <a:t>IMPORTANT NOTICE</a:t>
              </a:r>
              <a:endParaRPr lang="en-US" sz="1100" dirty="0">
                <a:effectLst/>
                <a:latin typeface="Calibri" panose="020F0502020204030204" pitchFamily="34" charset="0"/>
                <a:ea typeface="Calibri" panose="020F0502020204030204" pitchFamily="34" charset="0"/>
                <a:cs typeface="Arial" panose="020B0604020202020204" pitchFamily="34" charset="0"/>
              </a:endParaRPr>
            </a:p>
            <a:p>
              <a:pPr algn="ctr" rtl="0">
                <a:lnSpc>
                  <a:spcPct val="107000"/>
                </a:lnSpc>
                <a:spcAft>
                  <a:spcPts val="0"/>
                </a:spcAft>
              </a:pPr>
              <a:r>
                <a:rPr lang="en-US" sz="1400" b="1" dirty="0">
                  <a:effectLst/>
                  <a:latin typeface="Calibri Light" panose="020F0302020204030204" pitchFamily="34" charset="0"/>
                  <a:ea typeface="Calibri" panose="020F0502020204030204" pitchFamily="34" charset="0"/>
                  <a:cs typeface="Calibri Light" panose="020F0302020204030204" pitchFamily="34" charset="0"/>
                </a:rPr>
                <a:t>RECYCLING BINS FOR ALL CANS AND TINS</a:t>
              </a:r>
              <a:endParaRPr lang="en-US" sz="1100" dirty="0">
                <a:effectLst/>
                <a:latin typeface="Calibri" panose="020F0502020204030204" pitchFamily="34" charset="0"/>
                <a:ea typeface="Calibri" panose="020F0502020204030204" pitchFamily="34" charset="0"/>
                <a:cs typeface="Arial" panose="020B0604020202020204" pitchFamily="34" charset="0"/>
              </a:endParaRPr>
            </a:p>
            <a:p>
              <a:pPr algn="ctr" rtl="0">
                <a:lnSpc>
                  <a:spcPct val="107000"/>
                </a:lnSpc>
                <a:spcAft>
                  <a:spcPts val="0"/>
                </a:spcAft>
              </a:pPr>
              <a:endParaRPr lang="en-US" sz="1100" dirty="0">
                <a:effectLst/>
                <a:latin typeface="Calibri" panose="020F0502020204030204" pitchFamily="34" charset="0"/>
                <a:ea typeface="Calibri" panose="020F0502020204030204" pitchFamily="34" charset="0"/>
                <a:cs typeface="Arial" panose="020B0604020202020204" pitchFamily="34" charset="0"/>
              </a:endParaRPr>
            </a:p>
            <a:p>
              <a:pPr marL="90170" marR="76835" algn="ctr" rtl="0">
                <a:lnSpc>
                  <a:spcPct val="107000"/>
                </a:lnSpc>
                <a:spcAft>
                  <a:spcPts val="0"/>
                </a:spcAft>
              </a:pPr>
              <a:r>
                <a:rPr lang="en-US" sz="1600" dirty="0">
                  <a:effectLst/>
                  <a:latin typeface="Calibri Light" panose="020F0302020204030204" pitchFamily="34" charset="0"/>
                  <a:ea typeface="Calibri" panose="020F0502020204030204" pitchFamily="34" charset="0"/>
                  <a:cs typeface="Calibri Light" panose="020F0302020204030204" pitchFamily="34" charset="0"/>
                </a:rPr>
                <a:t>All </a:t>
              </a:r>
              <a:r>
                <a:rPr lang="en-US" dirty="0">
                  <a:effectLst/>
                  <a:latin typeface="Calibri Light" panose="020F0302020204030204" pitchFamily="34" charset="0"/>
                  <a:ea typeface="Calibri" panose="020F0502020204030204" pitchFamily="34" charset="0"/>
                  <a:cs typeface="Calibri Light" panose="020F0302020204030204" pitchFamily="34" charset="0"/>
                </a:rPr>
                <a:t>staff please use the recycling bins provided for the disposal of cans and tins only.</a:t>
              </a:r>
              <a:endParaRPr lang="en-US" sz="1400" dirty="0">
                <a:effectLst/>
                <a:latin typeface="Calibri" panose="020F0502020204030204" pitchFamily="34" charset="0"/>
                <a:ea typeface="Calibri" panose="020F0502020204030204" pitchFamily="34" charset="0"/>
                <a:cs typeface="Arial" panose="020B0604020202020204" pitchFamily="34" charset="0"/>
              </a:endParaRPr>
            </a:p>
            <a:p>
              <a:pPr marL="90170" marR="76835" algn="ctr" rtl="0">
                <a:lnSpc>
                  <a:spcPct val="107000"/>
                </a:lnSpc>
                <a:spcAft>
                  <a:spcPts val="0"/>
                </a:spcAft>
              </a:pPr>
              <a:r>
                <a:rPr lang="en-US" dirty="0">
                  <a:effectLst/>
                  <a:latin typeface="Calibri Light" panose="020F0302020204030204" pitchFamily="34" charset="0"/>
                  <a:ea typeface="Calibri" panose="020F0502020204030204" pitchFamily="34" charset="0"/>
                  <a:cs typeface="Calibri Light" panose="020F0302020204030204" pitchFamily="34" charset="0"/>
                </a:rPr>
                <a:t>The bins should not be used for general waste.</a:t>
              </a:r>
              <a:endParaRPr lang="en-US" sz="1400" dirty="0">
                <a:effectLst/>
                <a:latin typeface="Calibri" panose="020F0502020204030204" pitchFamily="34" charset="0"/>
                <a:ea typeface="Calibri" panose="020F0502020204030204" pitchFamily="34" charset="0"/>
                <a:cs typeface="Arial" panose="020B0604020202020204" pitchFamily="34" charset="0"/>
              </a:endParaRPr>
            </a:p>
            <a:p>
              <a:pPr marL="90170" marR="76835" algn="ctr" rtl="0">
                <a:lnSpc>
                  <a:spcPct val="107000"/>
                </a:lnSpc>
                <a:spcAft>
                  <a:spcPts val="0"/>
                </a:spcAft>
              </a:pPr>
              <a:r>
                <a:rPr lang="en-US" dirty="0">
                  <a:effectLst/>
                  <a:latin typeface="Calibri Light" panose="020F0302020204030204" pitchFamily="34" charset="0"/>
                  <a:ea typeface="Calibri" panose="020F0502020204030204" pitchFamily="34" charset="0"/>
                  <a:cs typeface="Calibri Light" panose="020F0302020204030204" pitchFamily="34" charset="0"/>
                </a:rPr>
                <a:t> </a:t>
              </a:r>
              <a:endParaRPr lang="en-US" sz="1400" dirty="0">
                <a:effectLst/>
                <a:latin typeface="Calibri" panose="020F0502020204030204" pitchFamily="34" charset="0"/>
                <a:ea typeface="Calibri" panose="020F0502020204030204" pitchFamily="34" charset="0"/>
                <a:cs typeface="Arial" panose="020B0604020202020204" pitchFamily="34" charset="0"/>
              </a:endParaRPr>
            </a:p>
            <a:p>
              <a:pPr marL="90170" marR="76835" algn="ctr" rtl="0">
                <a:lnSpc>
                  <a:spcPct val="107000"/>
                </a:lnSpc>
                <a:spcAft>
                  <a:spcPts val="0"/>
                </a:spcAft>
              </a:pPr>
              <a:r>
                <a:rPr lang="en-US" dirty="0">
                  <a:effectLst/>
                  <a:latin typeface="Calibri Light" panose="020F0302020204030204" pitchFamily="34" charset="0"/>
                  <a:ea typeface="Calibri" panose="020F0502020204030204" pitchFamily="34" charset="0"/>
                  <a:cs typeface="Calibri Light" panose="020F0302020204030204" pitchFamily="34" charset="0"/>
                </a:rPr>
                <a:t>Should you have any queries on this or any other energy or environmental issues, please contact </a:t>
              </a:r>
              <a:r>
                <a:rPr lang="en-US" dirty="0" err="1">
                  <a:effectLst/>
                  <a:latin typeface="Calibri Light" panose="020F0302020204030204" pitchFamily="34" charset="0"/>
                  <a:ea typeface="Calibri" panose="020F0502020204030204" pitchFamily="34" charset="0"/>
                  <a:cs typeface="Calibri Light" panose="020F0302020204030204" pitchFamily="34" charset="0"/>
                </a:rPr>
                <a:t>Talal</a:t>
              </a:r>
              <a:r>
                <a:rPr lang="en-US" dirty="0">
                  <a:effectLst/>
                  <a:latin typeface="Calibri Light" panose="020F0302020204030204" pitchFamily="34" charset="0"/>
                  <a:ea typeface="Calibri" panose="020F0502020204030204" pitchFamily="34" charset="0"/>
                  <a:cs typeface="Calibri Light" panose="020F0302020204030204" pitchFamily="34" charset="0"/>
                </a:rPr>
                <a:t> Khaled (Extension 7448)</a:t>
              </a:r>
              <a:endParaRPr lang="en-US" sz="1400" dirty="0">
                <a:effectLst/>
                <a:latin typeface="Calibri" panose="020F0502020204030204" pitchFamily="34" charset="0"/>
                <a:ea typeface="Calibri" panose="020F0502020204030204" pitchFamily="34" charset="0"/>
                <a:cs typeface="Arial" panose="020B0604020202020204" pitchFamily="34" charset="0"/>
              </a:endParaRPr>
            </a:p>
            <a:p>
              <a:pPr algn="ctr" rtl="0">
                <a:lnSpc>
                  <a:spcPct val="107000"/>
                </a:lnSpc>
                <a:spcAft>
                  <a:spcPts val="0"/>
                </a:spcAft>
              </a:pPr>
              <a:r>
                <a:rPr lang="en-US" dirty="0">
                  <a:effectLst/>
                  <a:latin typeface="Calibri Light" panose="020F0302020204030204" pitchFamily="34" charset="0"/>
                  <a:ea typeface="Calibri" panose="020F0502020204030204" pitchFamily="34" charset="0"/>
                  <a:cs typeface="Calibri Light" panose="020F0302020204030204" pitchFamily="34" charset="0"/>
                </a:rPr>
                <a:t> </a:t>
              </a:r>
              <a:endParaRPr lang="en-US" sz="1400" dirty="0">
                <a:effectLst/>
                <a:latin typeface="Calibri" panose="020F0502020204030204" pitchFamily="34" charset="0"/>
                <a:ea typeface="Calibri" panose="020F0502020204030204" pitchFamily="34" charset="0"/>
                <a:cs typeface="Arial" panose="020B0604020202020204" pitchFamily="34" charset="0"/>
              </a:endParaRPr>
            </a:p>
            <a:p>
              <a:pPr algn="ctr" rtl="0">
                <a:lnSpc>
                  <a:spcPct val="107000"/>
                </a:lnSpc>
                <a:spcAft>
                  <a:spcPts val="0"/>
                </a:spcAft>
              </a:pPr>
              <a:r>
                <a:rPr lang="en-US" sz="1600" dirty="0">
                  <a:effectLst/>
                  <a:latin typeface="Calibri Light" panose="020F0302020204030204" pitchFamily="34" charset="0"/>
                  <a:ea typeface="Calibri" panose="020F0502020204030204" pitchFamily="34" charset="0"/>
                  <a:cs typeface="Calibri Light" panose="020F0302020204030204" pitchFamily="34" charset="0"/>
                </a:rPr>
                <a:t>Facilities Management Team</a:t>
              </a:r>
              <a:endParaRPr lang="en-US" sz="14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59" name="Rectangle 21"/>
            <p:cNvSpPr/>
            <p:nvPr/>
          </p:nvSpPr>
          <p:spPr>
            <a:xfrm rot="2233087" flipV="1">
              <a:off x="2800350" y="57150"/>
              <a:ext cx="921084" cy="203517"/>
            </a:xfrm>
            <a:custGeom>
              <a:avLst/>
              <a:gdLst>
                <a:gd name="connsiteX0" fmla="*/ 0 w 1152128"/>
                <a:gd name="connsiteY0" fmla="*/ 0 h 242604"/>
                <a:gd name="connsiteX1" fmla="*/ 1152128 w 1152128"/>
                <a:gd name="connsiteY1" fmla="*/ 0 h 242604"/>
                <a:gd name="connsiteX2" fmla="*/ 1152128 w 1152128"/>
                <a:gd name="connsiteY2" fmla="*/ 242604 h 242604"/>
                <a:gd name="connsiteX3" fmla="*/ 0 w 1152128"/>
                <a:gd name="connsiteY3" fmla="*/ 242604 h 242604"/>
                <a:gd name="connsiteX4" fmla="*/ 0 w 1152128"/>
                <a:gd name="connsiteY4" fmla="*/ 0 h 242604"/>
                <a:gd name="connsiteX0" fmla="*/ 1637 w 1153765"/>
                <a:gd name="connsiteY0" fmla="*/ 0 h 242604"/>
                <a:gd name="connsiteX1" fmla="*/ 1153765 w 1153765"/>
                <a:gd name="connsiteY1" fmla="*/ 0 h 242604"/>
                <a:gd name="connsiteX2" fmla="*/ 1153765 w 1153765"/>
                <a:gd name="connsiteY2" fmla="*/ 242604 h 242604"/>
                <a:gd name="connsiteX3" fmla="*/ 1637 w 1153765"/>
                <a:gd name="connsiteY3" fmla="*/ 242604 h 242604"/>
                <a:gd name="connsiteX4" fmla="*/ 0 w 1153765"/>
                <a:gd name="connsiteY4" fmla="*/ 57657 h 242604"/>
                <a:gd name="connsiteX5" fmla="*/ 1637 w 1153765"/>
                <a:gd name="connsiteY5" fmla="*/ 0 h 242604"/>
                <a:gd name="connsiteX0" fmla="*/ 85266 w 1237394"/>
                <a:gd name="connsiteY0" fmla="*/ 0 h 242604"/>
                <a:gd name="connsiteX1" fmla="*/ 1237394 w 1237394"/>
                <a:gd name="connsiteY1" fmla="*/ 0 h 242604"/>
                <a:gd name="connsiteX2" fmla="*/ 1237394 w 1237394"/>
                <a:gd name="connsiteY2" fmla="*/ 242604 h 242604"/>
                <a:gd name="connsiteX3" fmla="*/ 85266 w 1237394"/>
                <a:gd name="connsiteY3" fmla="*/ 242604 h 242604"/>
                <a:gd name="connsiteX4" fmla="*/ 85314 w 1237394"/>
                <a:gd name="connsiteY4" fmla="*/ 96385 h 242604"/>
                <a:gd name="connsiteX5" fmla="*/ 83629 w 1237394"/>
                <a:gd name="connsiteY5" fmla="*/ 57657 h 242604"/>
                <a:gd name="connsiteX6" fmla="*/ 85266 w 1237394"/>
                <a:gd name="connsiteY6" fmla="*/ 0 h 242604"/>
                <a:gd name="connsiteX0" fmla="*/ 105071 w 1257199"/>
                <a:gd name="connsiteY0" fmla="*/ 0 h 242604"/>
                <a:gd name="connsiteX1" fmla="*/ 1257199 w 1257199"/>
                <a:gd name="connsiteY1" fmla="*/ 0 h 242604"/>
                <a:gd name="connsiteX2" fmla="*/ 1257199 w 1257199"/>
                <a:gd name="connsiteY2" fmla="*/ 242604 h 242604"/>
                <a:gd name="connsiteX3" fmla="*/ 105071 w 1257199"/>
                <a:gd name="connsiteY3" fmla="*/ 242604 h 242604"/>
                <a:gd name="connsiteX4" fmla="*/ 52921 w 1257199"/>
                <a:gd name="connsiteY4" fmla="*/ 155317 h 242604"/>
                <a:gd name="connsiteX5" fmla="*/ 105119 w 1257199"/>
                <a:gd name="connsiteY5" fmla="*/ 96385 h 242604"/>
                <a:gd name="connsiteX6" fmla="*/ 103434 w 1257199"/>
                <a:gd name="connsiteY6" fmla="*/ 57657 h 242604"/>
                <a:gd name="connsiteX7" fmla="*/ 105071 w 1257199"/>
                <a:gd name="connsiteY7" fmla="*/ 0 h 242604"/>
                <a:gd name="connsiteX0" fmla="*/ 123870 w 1275998"/>
                <a:gd name="connsiteY0" fmla="*/ 0 h 242604"/>
                <a:gd name="connsiteX1" fmla="*/ 1275998 w 1275998"/>
                <a:gd name="connsiteY1" fmla="*/ 0 h 242604"/>
                <a:gd name="connsiteX2" fmla="*/ 1275998 w 1275998"/>
                <a:gd name="connsiteY2" fmla="*/ 242604 h 242604"/>
                <a:gd name="connsiteX3" fmla="*/ 123870 w 1275998"/>
                <a:gd name="connsiteY3" fmla="*/ 242604 h 242604"/>
                <a:gd name="connsiteX4" fmla="*/ 26256 w 1275998"/>
                <a:gd name="connsiteY4" fmla="*/ 197412 h 242604"/>
                <a:gd name="connsiteX5" fmla="*/ 71720 w 1275998"/>
                <a:gd name="connsiteY5" fmla="*/ 155317 h 242604"/>
                <a:gd name="connsiteX6" fmla="*/ 123918 w 1275998"/>
                <a:gd name="connsiteY6" fmla="*/ 96385 h 242604"/>
                <a:gd name="connsiteX7" fmla="*/ 122233 w 1275998"/>
                <a:gd name="connsiteY7" fmla="*/ 57657 h 242604"/>
                <a:gd name="connsiteX8" fmla="*/ 123870 w 1275998"/>
                <a:gd name="connsiteY8" fmla="*/ 0 h 242604"/>
                <a:gd name="connsiteX0" fmla="*/ 123870 w 1275998"/>
                <a:gd name="connsiteY0" fmla="*/ 0 h 242604"/>
                <a:gd name="connsiteX1" fmla="*/ 1275998 w 1275998"/>
                <a:gd name="connsiteY1" fmla="*/ 0 h 242604"/>
                <a:gd name="connsiteX2" fmla="*/ 1275998 w 1275998"/>
                <a:gd name="connsiteY2" fmla="*/ 242604 h 242604"/>
                <a:gd name="connsiteX3" fmla="*/ 123870 w 1275998"/>
                <a:gd name="connsiteY3" fmla="*/ 242604 h 242604"/>
                <a:gd name="connsiteX4" fmla="*/ 26256 w 1275998"/>
                <a:gd name="connsiteY4" fmla="*/ 197412 h 242604"/>
                <a:gd name="connsiteX5" fmla="*/ 71720 w 1275998"/>
                <a:gd name="connsiteY5" fmla="*/ 155317 h 242604"/>
                <a:gd name="connsiteX6" fmla="*/ 123918 w 1275998"/>
                <a:gd name="connsiteY6" fmla="*/ 96385 h 242604"/>
                <a:gd name="connsiteX7" fmla="*/ 199688 w 1275998"/>
                <a:gd name="connsiteY7" fmla="*/ 57657 h 242604"/>
                <a:gd name="connsiteX8" fmla="*/ 123870 w 1275998"/>
                <a:gd name="connsiteY8" fmla="*/ 0 h 242604"/>
                <a:gd name="connsiteX0" fmla="*/ 123870 w 1275998"/>
                <a:gd name="connsiteY0" fmla="*/ 0 h 242604"/>
                <a:gd name="connsiteX1" fmla="*/ 1275998 w 1275998"/>
                <a:gd name="connsiteY1" fmla="*/ 0 h 242604"/>
                <a:gd name="connsiteX2" fmla="*/ 1275998 w 1275998"/>
                <a:gd name="connsiteY2" fmla="*/ 242604 h 242604"/>
                <a:gd name="connsiteX3" fmla="*/ 123870 w 1275998"/>
                <a:gd name="connsiteY3" fmla="*/ 242604 h 242604"/>
                <a:gd name="connsiteX4" fmla="*/ 26256 w 1275998"/>
                <a:gd name="connsiteY4" fmla="*/ 197412 h 242604"/>
                <a:gd name="connsiteX5" fmla="*/ 90242 w 1275998"/>
                <a:gd name="connsiteY5" fmla="*/ 150265 h 242604"/>
                <a:gd name="connsiteX6" fmla="*/ 123918 w 1275998"/>
                <a:gd name="connsiteY6" fmla="*/ 96385 h 242604"/>
                <a:gd name="connsiteX7" fmla="*/ 199688 w 1275998"/>
                <a:gd name="connsiteY7" fmla="*/ 57657 h 242604"/>
                <a:gd name="connsiteX8" fmla="*/ 123870 w 1275998"/>
                <a:gd name="connsiteY8" fmla="*/ 0 h 242604"/>
                <a:gd name="connsiteX0" fmla="*/ 123870 w 1277318"/>
                <a:gd name="connsiteY0" fmla="*/ 0 h 242604"/>
                <a:gd name="connsiteX1" fmla="*/ 1275998 w 1277318"/>
                <a:gd name="connsiteY1" fmla="*/ 0 h 242604"/>
                <a:gd name="connsiteX2" fmla="*/ 1277318 w 1277318"/>
                <a:gd name="connsiteY2" fmla="*/ 47554 h 242604"/>
                <a:gd name="connsiteX3" fmla="*/ 1275998 w 1277318"/>
                <a:gd name="connsiteY3" fmla="*/ 242604 h 242604"/>
                <a:gd name="connsiteX4" fmla="*/ 123870 w 1277318"/>
                <a:gd name="connsiteY4" fmla="*/ 242604 h 242604"/>
                <a:gd name="connsiteX5" fmla="*/ 26256 w 1277318"/>
                <a:gd name="connsiteY5" fmla="*/ 197412 h 242604"/>
                <a:gd name="connsiteX6" fmla="*/ 90242 w 1277318"/>
                <a:gd name="connsiteY6" fmla="*/ 150265 h 242604"/>
                <a:gd name="connsiteX7" fmla="*/ 123918 w 1277318"/>
                <a:gd name="connsiteY7" fmla="*/ 96385 h 242604"/>
                <a:gd name="connsiteX8" fmla="*/ 199688 w 1277318"/>
                <a:gd name="connsiteY8" fmla="*/ 57657 h 242604"/>
                <a:gd name="connsiteX9" fmla="*/ 123870 w 1277318"/>
                <a:gd name="connsiteY9" fmla="*/ 0 h 242604"/>
                <a:gd name="connsiteX0" fmla="*/ 123870 w 1277318"/>
                <a:gd name="connsiteY0" fmla="*/ 0 h 242604"/>
                <a:gd name="connsiteX1" fmla="*/ 1275998 w 1277318"/>
                <a:gd name="connsiteY1" fmla="*/ 0 h 242604"/>
                <a:gd name="connsiteX2" fmla="*/ 1277318 w 1277318"/>
                <a:gd name="connsiteY2" fmla="*/ 47554 h 242604"/>
                <a:gd name="connsiteX3" fmla="*/ 1277318 w 1277318"/>
                <a:gd name="connsiteY3" fmla="*/ 175523 h 242604"/>
                <a:gd name="connsiteX4" fmla="*/ 1275998 w 1277318"/>
                <a:gd name="connsiteY4" fmla="*/ 242604 h 242604"/>
                <a:gd name="connsiteX5" fmla="*/ 123870 w 1277318"/>
                <a:gd name="connsiteY5" fmla="*/ 242604 h 242604"/>
                <a:gd name="connsiteX6" fmla="*/ 26256 w 1277318"/>
                <a:gd name="connsiteY6" fmla="*/ 197412 h 242604"/>
                <a:gd name="connsiteX7" fmla="*/ 90242 w 1277318"/>
                <a:gd name="connsiteY7" fmla="*/ 150265 h 242604"/>
                <a:gd name="connsiteX8" fmla="*/ 123918 w 1277318"/>
                <a:gd name="connsiteY8" fmla="*/ 96385 h 242604"/>
                <a:gd name="connsiteX9" fmla="*/ 199688 w 1277318"/>
                <a:gd name="connsiteY9" fmla="*/ 57657 h 242604"/>
                <a:gd name="connsiteX10" fmla="*/ 123870 w 1277318"/>
                <a:gd name="connsiteY10" fmla="*/ 0 h 242604"/>
                <a:gd name="connsiteX0" fmla="*/ 123870 w 1277318"/>
                <a:gd name="connsiteY0" fmla="*/ 0 h 242604"/>
                <a:gd name="connsiteX1" fmla="*/ 1275998 w 1277318"/>
                <a:gd name="connsiteY1" fmla="*/ 0 h 242604"/>
                <a:gd name="connsiteX2" fmla="*/ 1277318 w 1277318"/>
                <a:gd name="connsiteY2" fmla="*/ 47554 h 242604"/>
                <a:gd name="connsiteX3" fmla="*/ 1277317 w 1277318"/>
                <a:gd name="connsiteY3" fmla="*/ 98069 h 242604"/>
                <a:gd name="connsiteX4" fmla="*/ 1277318 w 1277318"/>
                <a:gd name="connsiteY4" fmla="*/ 175523 h 242604"/>
                <a:gd name="connsiteX5" fmla="*/ 1275998 w 1277318"/>
                <a:gd name="connsiteY5" fmla="*/ 242604 h 242604"/>
                <a:gd name="connsiteX6" fmla="*/ 123870 w 1277318"/>
                <a:gd name="connsiteY6" fmla="*/ 242604 h 242604"/>
                <a:gd name="connsiteX7" fmla="*/ 26256 w 1277318"/>
                <a:gd name="connsiteY7" fmla="*/ 197412 h 242604"/>
                <a:gd name="connsiteX8" fmla="*/ 90242 w 1277318"/>
                <a:gd name="connsiteY8" fmla="*/ 150265 h 242604"/>
                <a:gd name="connsiteX9" fmla="*/ 123918 w 1277318"/>
                <a:gd name="connsiteY9" fmla="*/ 96385 h 242604"/>
                <a:gd name="connsiteX10" fmla="*/ 199688 w 1277318"/>
                <a:gd name="connsiteY10" fmla="*/ 57657 h 242604"/>
                <a:gd name="connsiteX11" fmla="*/ 123870 w 1277318"/>
                <a:gd name="connsiteY11" fmla="*/ 0 h 242604"/>
                <a:gd name="connsiteX0" fmla="*/ 123870 w 1277318"/>
                <a:gd name="connsiteY0" fmla="*/ 0 h 242604"/>
                <a:gd name="connsiteX1" fmla="*/ 1275998 w 1277318"/>
                <a:gd name="connsiteY1" fmla="*/ 0 h 242604"/>
                <a:gd name="connsiteX2" fmla="*/ 1248694 w 1277318"/>
                <a:gd name="connsiteY2" fmla="*/ 42503 h 242604"/>
                <a:gd name="connsiteX3" fmla="*/ 1277317 w 1277318"/>
                <a:gd name="connsiteY3" fmla="*/ 98069 h 242604"/>
                <a:gd name="connsiteX4" fmla="*/ 1277318 w 1277318"/>
                <a:gd name="connsiteY4" fmla="*/ 175523 h 242604"/>
                <a:gd name="connsiteX5" fmla="*/ 1275998 w 1277318"/>
                <a:gd name="connsiteY5" fmla="*/ 242604 h 242604"/>
                <a:gd name="connsiteX6" fmla="*/ 123870 w 1277318"/>
                <a:gd name="connsiteY6" fmla="*/ 242604 h 242604"/>
                <a:gd name="connsiteX7" fmla="*/ 26256 w 1277318"/>
                <a:gd name="connsiteY7" fmla="*/ 197412 h 242604"/>
                <a:gd name="connsiteX8" fmla="*/ 90242 w 1277318"/>
                <a:gd name="connsiteY8" fmla="*/ 150265 h 242604"/>
                <a:gd name="connsiteX9" fmla="*/ 123918 w 1277318"/>
                <a:gd name="connsiteY9" fmla="*/ 96385 h 242604"/>
                <a:gd name="connsiteX10" fmla="*/ 199688 w 1277318"/>
                <a:gd name="connsiteY10" fmla="*/ 57657 h 242604"/>
                <a:gd name="connsiteX11" fmla="*/ 123870 w 1277318"/>
                <a:gd name="connsiteY11" fmla="*/ 0 h 242604"/>
                <a:gd name="connsiteX0" fmla="*/ 123870 w 1295839"/>
                <a:gd name="connsiteY0" fmla="*/ 0 h 242604"/>
                <a:gd name="connsiteX1" fmla="*/ 1275998 w 1295839"/>
                <a:gd name="connsiteY1" fmla="*/ 0 h 242604"/>
                <a:gd name="connsiteX2" fmla="*/ 1248694 w 1295839"/>
                <a:gd name="connsiteY2" fmla="*/ 42503 h 242604"/>
                <a:gd name="connsiteX3" fmla="*/ 1295839 w 1295839"/>
                <a:gd name="connsiteY3" fmla="*/ 89650 h 242604"/>
                <a:gd name="connsiteX4" fmla="*/ 1277318 w 1295839"/>
                <a:gd name="connsiteY4" fmla="*/ 175523 h 242604"/>
                <a:gd name="connsiteX5" fmla="*/ 1275998 w 1295839"/>
                <a:gd name="connsiteY5" fmla="*/ 242604 h 242604"/>
                <a:gd name="connsiteX6" fmla="*/ 123870 w 1295839"/>
                <a:gd name="connsiteY6" fmla="*/ 242604 h 242604"/>
                <a:gd name="connsiteX7" fmla="*/ 26256 w 1295839"/>
                <a:gd name="connsiteY7" fmla="*/ 197412 h 242604"/>
                <a:gd name="connsiteX8" fmla="*/ 90242 w 1295839"/>
                <a:gd name="connsiteY8" fmla="*/ 150265 h 242604"/>
                <a:gd name="connsiteX9" fmla="*/ 123918 w 1295839"/>
                <a:gd name="connsiteY9" fmla="*/ 96385 h 242604"/>
                <a:gd name="connsiteX10" fmla="*/ 199688 w 1295839"/>
                <a:gd name="connsiteY10" fmla="*/ 57657 h 242604"/>
                <a:gd name="connsiteX11" fmla="*/ 123870 w 1295839"/>
                <a:gd name="connsiteY11" fmla="*/ 0 h 242604"/>
                <a:gd name="connsiteX0" fmla="*/ 123870 w 1296242"/>
                <a:gd name="connsiteY0" fmla="*/ 0 h 242604"/>
                <a:gd name="connsiteX1" fmla="*/ 1275998 w 1296242"/>
                <a:gd name="connsiteY1" fmla="*/ 0 h 242604"/>
                <a:gd name="connsiteX2" fmla="*/ 1248694 w 1296242"/>
                <a:gd name="connsiteY2" fmla="*/ 42503 h 242604"/>
                <a:gd name="connsiteX3" fmla="*/ 1295839 w 1296242"/>
                <a:gd name="connsiteY3" fmla="*/ 89650 h 242604"/>
                <a:gd name="connsiteX4" fmla="*/ 1243642 w 1296242"/>
                <a:gd name="connsiteY4" fmla="*/ 141847 h 242604"/>
                <a:gd name="connsiteX5" fmla="*/ 1277318 w 1296242"/>
                <a:gd name="connsiteY5" fmla="*/ 175523 h 242604"/>
                <a:gd name="connsiteX6" fmla="*/ 1275998 w 1296242"/>
                <a:gd name="connsiteY6" fmla="*/ 242604 h 242604"/>
                <a:gd name="connsiteX7" fmla="*/ 123870 w 1296242"/>
                <a:gd name="connsiteY7" fmla="*/ 242604 h 242604"/>
                <a:gd name="connsiteX8" fmla="*/ 26256 w 1296242"/>
                <a:gd name="connsiteY8" fmla="*/ 197412 h 242604"/>
                <a:gd name="connsiteX9" fmla="*/ 90242 w 1296242"/>
                <a:gd name="connsiteY9" fmla="*/ 150265 h 242604"/>
                <a:gd name="connsiteX10" fmla="*/ 123918 w 1296242"/>
                <a:gd name="connsiteY10" fmla="*/ 96385 h 242604"/>
                <a:gd name="connsiteX11" fmla="*/ 199688 w 1296242"/>
                <a:gd name="connsiteY11" fmla="*/ 57657 h 242604"/>
                <a:gd name="connsiteX12" fmla="*/ 123870 w 1296242"/>
                <a:gd name="connsiteY12" fmla="*/ 0 h 242604"/>
                <a:gd name="connsiteX0" fmla="*/ 123870 w 1307634"/>
                <a:gd name="connsiteY0" fmla="*/ 0 h 242604"/>
                <a:gd name="connsiteX1" fmla="*/ 1275998 w 1307634"/>
                <a:gd name="connsiteY1" fmla="*/ 0 h 242604"/>
                <a:gd name="connsiteX2" fmla="*/ 1248694 w 1307634"/>
                <a:gd name="connsiteY2" fmla="*/ 42503 h 242604"/>
                <a:gd name="connsiteX3" fmla="*/ 1295839 w 1307634"/>
                <a:gd name="connsiteY3" fmla="*/ 89650 h 242604"/>
                <a:gd name="connsiteX4" fmla="*/ 1243642 w 1307634"/>
                <a:gd name="connsiteY4" fmla="*/ 141847 h 242604"/>
                <a:gd name="connsiteX5" fmla="*/ 1277318 w 1307634"/>
                <a:gd name="connsiteY5" fmla="*/ 175523 h 242604"/>
                <a:gd name="connsiteX6" fmla="*/ 1307627 w 1307634"/>
                <a:gd name="connsiteY6" fmla="*/ 229404 h 242604"/>
                <a:gd name="connsiteX7" fmla="*/ 1275998 w 1307634"/>
                <a:gd name="connsiteY7" fmla="*/ 242604 h 242604"/>
                <a:gd name="connsiteX8" fmla="*/ 123870 w 1307634"/>
                <a:gd name="connsiteY8" fmla="*/ 242604 h 242604"/>
                <a:gd name="connsiteX9" fmla="*/ 26256 w 1307634"/>
                <a:gd name="connsiteY9" fmla="*/ 197412 h 242604"/>
                <a:gd name="connsiteX10" fmla="*/ 90242 w 1307634"/>
                <a:gd name="connsiteY10" fmla="*/ 150265 h 242604"/>
                <a:gd name="connsiteX11" fmla="*/ 123918 w 1307634"/>
                <a:gd name="connsiteY11" fmla="*/ 96385 h 242604"/>
                <a:gd name="connsiteX12" fmla="*/ 199688 w 1307634"/>
                <a:gd name="connsiteY12" fmla="*/ 57657 h 242604"/>
                <a:gd name="connsiteX13" fmla="*/ 123870 w 1307634"/>
                <a:gd name="connsiteY13" fmla="*/ 0 h 242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07634" h="242604">
                  <a:moveTo>
                    <a:pt x="123870" y="0"/>
                  </a:moveTo>
                  <a:lnTo>
                    <a:pt x="1275998" y="0"/>
                  </a:lnTo>
                  <a:lnTo>
                    <a:pt x="1248694" y="42503"/>
                  </a:lnTo>
                  <a:cubicBezTo>
                    <a:pt x="1248694" y="59341"/>
                    <a:pt x="1295839" y="72812"/>
                    <a:pt x="1295839" y="89650"/>
                  </a:cubicBezTo>
                  <a:cubicBezTo>
                    <a:pt x="1301451" y="109856"/>
                    <a:pt x="1246729" y="127535"/>
                    <a:pt x="1243642" y="141847"/>
                  </a:cubicBezTo>
                  <a:cubicBezTo>
                    <a:pt x="1240555" y="156159"/>
                    <a:pt x="1271986" y="168507"/>
                    <a:pt x="1277318" y="175523"/>
                  </a:cubicBezTo>
                  <a:cubicBezTo>
                    <a:pt x="1276757" y="178329"/>
                    <a:pt x="1308188" y="226598"/>
                    <a:pt x="1307627" y="229404"/>
                  </a:cubicBezTo>
                  <a:lnTo>
                    <a:pt x="1275998" y="242604"/>
                  </a:lnTo>
                  <a:lnTo>
                    <a:pt x="123870" y="242604"/>
                  </a:lnTo>
                  <a:cubicBezTo>
                    <a:pt x="-84420" y="235072"/>
                    <a:pt x="34948" y="211960"/>
                    <a:pt x="26256" y="197412"/>
                  </a:cubicBezTo>
                  <a:cubicBezTo>
                    <a:pt x="17564" y="182864"/>
                    <a:pt x="73965" y="167103"/>
                    <a:pt x="90242" y="150265"/>
                  </a:cubicBezTo>
                  <a:cubicBezTo>
                    <a:pt x="106519" y="133427"/>
                    <a:pt x="115499" y="112662"/>
                    <a:pt x="123918" y="96385"/>
                  </a:cubicBezTo>
                  <a:cubicBezTo>
                    <a:pt x="132337" y="80108"/>
                    <a:pt x="199696" y="73721"/>
                    <a:pt x="199688" y="57657"/>
                  </a:cubicBezTo>
                  <a:cubicBezTo>
                    <a:pt x="200234" y="38438"/>
                    <a:pt x="123324" y="19219"/>
                    <a:pt x="123870" y="0"/>
                  </a:cubicBezTo>
                  <a:close/>
                </a:path>
              </a:pathLst>
            </a:custGeom>
            <a:solidFill>
              <a:srgbClr val="00B0F0">
                <a:alpha val="3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ar-SA"/>
            </a:p>
          </p:txBody>
        </p:sp>
      </p:grpSp>
      <p:sp>
        <p:nvSpPr>
          <p:cNvPr id="4" name="مستطيل 3"/>
          <p:cNvSpPr/>
          <p:nvPr/>
        </p:nvSpPr>
        <p:spPr>
          <a:xfrm>
            <a:off x="202977" y="1448714"/>
            <a:ext cx="4960694" cy="4401205"/>
          </a:xfrm>
          <a:prstGeom prst="rect">
            <a:avLst/>
          </a:prstGeom>
        </p:spPr>
        <p:txBody>
          <a:bodyPr wrap="square">
            <a:spAutoFit/>
          </a:bodyPr>
          <a:lstStyle/>
          <a:p>
            <a:pPr algn="justLow" eaLnBrk="0" fontAlgn="base" hangingPunct="0">
              <a:spcBef>
                <a:spcPct val="0"/>
              </a:spcBef>
              <a:spcAft>
                <a:spcPct val="0"/>
              </a:spcAft>
            </a:pPr>
            <a:r>
              <a:rPr lang="en-US" sz="2800" b="1" dirty="0">
                <a:latin typeface="Sakkal Majalla" panose="02000000000000000000" pitchFamily="2" charset="-78"/>
                <a:cs typeface="Sakkal Majalla" panose="02000000000000000000" pitchFamily="2" charset="-78"/>
              </a:rPr>
              <a:t>A notice is normally used to display factual information which is open to anyone to read, such as health and safety regulations, training courses, or work celebrations and parties.  Notices are normally displayed in prominent places. </a:t>
            </a:r>
          </a:p>
          <a:p>
            <a:pPr lvl="0" algn="justLow" eaLnBrk="0" fontAlgn="base" hangingPunct="0">
              <a:spcBef>
                <a:spcPct val="0"/>
              </a:spcBef>
              <a:spcAft>
                <a:spcPct val="0"/>
              </a:spcAft>
            </a:pPr>
            <a:r>
              <a:rPr lang="en-US" sz="2800" b="1" dirty="0" smtClean="0">
                <a:latin typeface="Sakkal Majalla" panose="02000000000000000000" pitchFamily="2" charset="-78"/>
                <a:cs typeface="Sakkal Majalla" panose="02000000000000000000" pitchFamily="2" charset="-78"/>
              </a:rPr>
              <a:t>Notices provide a cheap way of communicating the same information to a large number of people but they may not be read, or may be ignored.</a:t>
            </a:r>
            <a:endParaRPr lang="en-US" sz="2800" b="1" dirty="0">
              <a:latin typeface="Sakkal Majalla" panose="02000000000000000000" pitchFamily="2" charset="-78"/>
              <a:cs typeface="Sakkal Majalla" panose="02000000000000000000" pitchFamily="2" charset="-78"/>
            </a:endParaRPr>
          </a:p>
        </p:txBody>
      </p:sp>
      <p:sp>
        <p:nvSpPr>
          <p:cNvPr id="62" name="مستطيل مستدير الزوايا 61">
            <a:hlinkClick r:id="rId3" action="ppaction://hlinksldjump"/>
          </p:cNvPr>
          <p:cNvSpPr/>
          <p:nvPr/>
        </p:nvSpPr>
        <p:spPr>
          <a:xfrm>
            <a:off x="9783183" y="1358376"/>
            <a:ext cx="2682240" cy="591449"/>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a:solidFill>
                  <a:srgbClr val="3F5378"/>
                </a:solidFill>
                <a:latin typeface="Arial Black" panose="020B0A04020102020204" pitchFamily="34" charset="0"/>
              </a:rPr>
              <a:t>Engaging Starters</a:t>
            </a:r>
            <a:endParaRPr lang="ar-BH" dirty="0">
              <a:solidFill>
                <a:srgbClr val="3F5378"/>
              </a:solidFill>
              <a:latin typeface="Arial Black" panose="020B0A04020102020204" pitchFamily="34" charset="0"/>
            </a:endParaRPr>
          </a:p>
        </p:txBody>
      </p:sp>
      <p:sp>
        <p:nvSpPr>
          <p:cNvPr id="63" name="مستطيل مستدير الزوايا 62">
            <a:hlinkClick r:id="rId4" action="ppaction://hlinksldjump"/>
          </p:cNvPr>
          <p:cNvSpPr/>
          <p:nvPr/>
        </p:nvSpPr>
        <p:spPr>
          <a:xfrm>
            <a:off x="9783183" y="2077083"/>
            <a:ext cx="2682240" cy="591449"/>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a:solidFill>
                  <a:srgbClr val="3F5378"/>
                </a:solidFill>
                <a:latin typeface="Arial Black" panose="020B0A04020102020204" pitchFamily="34" charset="0"/>
              </a:rPr>
              <a:t> The First Goal</a:t>
            </a:r>
            <a:endParaRPr lang="ar-BH" dirty="0">
              <a:solidFill>
                <a:srgbClr val="3F5378"/>
              </a:solidFill>
              <a:latin typeface="Arial Black" panose="020B0A04020102020204" pitchFamily="34" charset="0"/>
            </a:endParaRPr>
          </a:p>
        </p:txBody>
      </p:sp>
      <p:sp>
        <p:nvSpPr>
          <p:cNvPr id="64" name="مستطيل مستدير الزوايا 63">
            <a:hlinkClick r:id="rId5" action="ppaction://hlinksldjump"/>
          </p:cNvPr>
          <p:cNvSpPr/>
          <p:nvPr/>
        </p:nvSpPr>
        <p:spPr>
          <a:xfrm>
            <a:off x="9783183" y="2795790"/>
            <a:ext cx="2682240" cy="591449"/>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a:solidFill>
                  <a:srgbClr val="3F5378"/>
                </a:solidFill>
                <a:latin typeface="Arial Black" panose="020B0A04020102020204" pitchFamily="34" charset="0"/>
              </a:rPr>
              <a:t> The Second Goal</a:t>
            </a:r>
            <a:endParaRPr lang="ar-BH" dirty="0">
              <a:solidFill>
                <a:srgbClr val="3F5378"/>
              </a:solidFill>
              <a:latin typeface="Arial Black" panose="020B0A04020102020204" pitchFamily="34" charset="0"/>
            </a:endParaRPr>
          </a:p>
        </p:txBody>
      </p:sp>
      <p:sp>
        <p:nvSpPr>
          <p:cNvPr id="65" name="مستطيل مستدير الزوايا 64">
            <a:hlinkClick r:id="rId6" action="ppaction://hlinksldjump"/>
          </p:cNvPr>
          <p:cNvSpPr/>
          <p:nvPr/>
        </p:nvSpPr>
        <p:spPr>
          <a:xfrm>
            <a:off x="9783183" y="3507834"/>
            <a:ext cx="2682240" cy="591449"/>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a:solidFill>
                  <a:srgbClr val="3F5378"/>
                </a:solidFill>
                <a:latin typeface="Arial Black" panose="020B0A04020102020204" pitchFamily="34" charset="0"/>
              </a:rPr>
              <a:t> The Third Goal</a:t>
            </a:r>
            <a:endParaRPr lang="ar-BH" dirty="0">
              <a:solidFill>
                <a:srgbClr val="3F5378"/>
              </a:solidFill>
              <a:latin typeface="Arial Black" panose="020B0A04020102020204" pitchFamily="34" charset="0"/>
            </a:endParaRPr>
          </a:p>
        </p:txBody>
      </p:sp>
      <p:sp>
        <p:nvSpPr>
          <p:cNvPr id="66" name="مستطيل مستدير الزوايا 65">
            <a:hlinkClick r:id="rId7" action="ppaction://hlinksldjump"/>
          </p:cNvPr>
          <p:cNvSpPr/>
          <p:nvPr/>
        </p:nvSpPr>
        <p:spPr>
          <a:xfrm>
            <a:off x="9783183" y="4226541"/>
            <a:ext cx="2682240" cy="591449"/>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smtClean="0">
                <a:solidFill>
                  <a:srgbClr val="3F5378"/>
                </a:solidFill>
                <a:latin typeface="Arial Black" panose="020B0A04020102020204" pitchFamily="34" charset="0"/>
              </a:rPr>
              <a:t>The Fourth Goal</a:t>
            </a:r>
            <a:endParaRPr lang="ar-BH" dirty="0">
              <a:solidFill>
                <a:srgbClr val="3F5378"/>
              </a:solidFill>
              <a:latin typeface="Arial Black" panose="020B0A04020102020204" pitchFamily="34" charset="0"/>
            </a:endParaRPr>
          </a:p>
        </p:txBody>
      </p:sp>
      <p:sp>
        <p:nvSpPr>
          <p:cNvPr id="67" name="مستطيل مستدير الزوايا 66">
            <a:hlinkClick r:id="rId8" action="ppaction://hlinksldjump"/>
          </p:cNvPr>
          <p:cNvSpPr/>
          <p:nvPr/>
        </p:nvSpPr>
        <p:spPr>
          <a:xfrm>
            <a:off x="9783183" y="4945248"/>
            <a:ext cx="2682240" cy="591449"/>
          </a:xfrm>
          <a:prstGeom prst="roundRect">
            <a:avLst>
              <a:gd name="adj" fmla="val 10356"/>
            </a:avLst>
          </a:prstGeom>
          <a:solidFill>
            <a:srgbClr val="FF5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a:solidFill>
                  <a:srgbClr val="3F5378"/>
                </a:solidFill>
                <a:latin typeface="Arial Black" panose="020B0A04020102020204" pitchFamily="34" charset="0"/>
              </a:rPr>
              <a:t> The </a:t>
            </a:r>
            <a:r>
              <a:rPr lang="en-US" dirty="0" smtClean="0">
                <a:solidFill>
                  <a:srgbClr val="3F5378"/>
                </a:solidFill>
                <a:latin typeface="Arial Black" panose="020B0A04020102020204" pitchFamily="34" charset="0"/>
              </a:rPr>
              <a:t>Fifth Goal</a:t>
            </a:r>
            <a:endParaRPr lang="ar-BH" dirty="0">
              <a:solidFill>
                <a:srgbClr val="3F5378"/>
              </a:solidFill>
              <a:latin typeface="Arial Black" panose="020B0A04020102020204" pitchFamily="34" charset="0"/>
            </a:endParaRPr>
          </a:p>
        </p:txBody>
      </p:sp>
      <p:sp>
        <p:nvSpPr>
          <p:cNvPr id="68" name="مستطيل مستدير الزوايا 67">
            <a:hlinkClick r:id="rId9" action="ppaction://hlinksldjump"/>
          </p:cNvPr>
          <p:cNvSpPr/>
          <p:nvPr/>
        </p:nvSpPr>
        <p:spPr>
          <a:xfrm>
            <a:off x="9783183" y="5663955"/>
            <a:ext cx="2682240" cy="591449"/>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a:solidFill>
                  <a:srgbClr val="3F5378"/>
                </a:solidFill>
                <a:latin typeface="Arial Black" panose="020B0A04020102020204" pitchFamily="34" charset="0"/>
              </a:rPr>
              <a:t> Questions</a:t>
            </a:r>
            <a:endParaRPr lang="ar-BH" dirty="0">
              <a:solidFill>
                <a:srgbClr val="3F5378"/>
              </a:solidFill>
              <a:latin typeface="Arial Black" panose="020B0A04020102020204" pitchFamily="34" charset="0"/>
            </a:endParaRPr>
          </a:p>
        </p:txBody>
      </p:sp>
      <p:sp>
        <p:nvSpPr>
          <p:cNvPr id="46" name="Rectangle 9"/>
          <p:cNvSpPr>
            <a:spLocks/>
          </p:cNvSpPr>
          <p:nvPr/>
        </p:nvSpPr>
        <p:spPr>
          <a:xfrm>
            <a:off x="7839636" y="6481116"/>
            <a:ext cx="4297130"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400" dirty="0">
              <a:effectLst/>
              <a:latin typeface="Calibri" panose="020F0502020204030204" pitchFamily="34" charset="0"/>
              <a:ea typeface="Calibri" panose="020F0502020204030204" pitchFamily="34" charset="0"/>
              <a:cs typeface="Arial" panose="020B0604020202020204" pitchFamily="34" charset="0"/>
            </a:endParaRPr>
          </a:p>
        </p:txBody>
      </p:sp>
      <p:cxnSp>
        <p:nvCxnSpPr>
          <p:cNvPr id="49" name="رابط مستقيم 48"/>
          <p:cNvCxnSpPr/>
          <p:nvPr/>
        </p:nvCxnSpPr>
        <p:spPr>
          <a:xfrm>
            <a:off x="107576" y="6494563"/>
            <a:ext cx="119880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pic>
        <p:nvPicPr>
          <p:cNvPr id="50" name="Picture 3"/>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510042" y="130013"/>
            <a:ext cx="1646183" cy="1268068"/>
          </a:xfrm>
          <a:prstGeom prst="rect">
            <a:avLst/>
          </a:prstGeom>
        </p:spPr>
      </p:pic>
      <p:sp>
        <p:nvSpPr>
          <p:cNvPr id="51" name="TextBox 12">
            <a:extLst>
              <a:ext uri="{FF2B5EF4-FFF2-40B4-BE49-F238E27FC236}">
                <a16:creationId xmlns="" xmlns:a16="http://schemas.microsoft.com/office/drawing/2014/main" id="{E98CE9C2-6904-49B5-B3CF-B1053D82A6B9}"/>
              </a:ext>
            </a:extLst>
          </p:cNvPr>
          <p:cNvSpPr txBox="1"/>
          <p:nvPr/>
        </p:nvSpPr>
        <p:spPr>
          <a:xfrm>
            <a:off x="-34033" y="6510703"/>
            <a:ext cx="8252942" cy="646331"/>
          </a:xfrm>
          <a:prstGeom prst="rect">
            <a:avLst/>
          </a:prstGeom>
          <a:noFill/>
        </p:spPr>
        <p:txBody>
          <a:bodyPr wrap="square" rtlCol="1">
            <a:spAutoFit/>
          </a:bodyPr>
          <a:lstStyle/>
          <a:p>
            <a:pPr algn="ctr">
              <a:spcBef>
                <a:spcPts val="0"/>
              </a:spcBef>
            </a:pPr>
            <a:r>
              <a:rPr lang="en-US" b="1" dirty="0">
                <a:solidFill>
                  <a:schemeClr val="accent1">
                    <a:lumMod val="50000"/>
                  </a:schemeClr>
                </a:solidFill>
                <a:latin typeface="Sakkal Majalla" panose="02000000000000000000" pitchFamily="2" charset="-78"/>
                <a:cs typeface="Sakkal Majalla" panose="02000000000000000000" pitchFamily="2" charset="-78"/>
              </a:rPr>
              <a:t>Communication Skills</a:t>
            </a:r>
            <a:r>
              <a:rPr lang="en-GB" b="1" dirty="0">
                <a:solidFill>
                  <a:schemeClr val="accent1">
                    <a:lumMod val="50000"/>
                  </a:schemeClr>
                </a:solidFill>
                <a:latin typeface="Sakkal Majalla" panose="02000000000000000000" pitchFamily="2" charset="-78"/>
                <a:cs typeface="Sakkal Majalla" panose="02000000000000000000" pitchFamily="2" charset="-78"/>
              </a:rPr>
              <a:t>     </a:t>
            </a:r>
            <a:r>
              <a:rPr lang="en-GB" b="1" dirty="0" smtClean="0">
                <a:solidFill>
                  <a:schemeClr val="accent1">
                    <a:lumMod val="50000"/>
                  </a:schemeClr>
                </a:solidFill>
                <a:latin typeface="Sakkal Majalla" panose="02000000000000000000" pitchFamily="2" charset="-78"/>
                <a:cs typeface="Sakkal Majalla" panose="02000000000000000000" pitchFamily="2" charset="-78"/>
              </a:rPr>
              <a:t>  </a:t>
            </a:r>
            <a:r>
              <a:rPr lang="ar-SA" b="1" dirty="0">
                <a:solidFill>
                  <a:schemeClr val="accent1">
                    <a:lumMod val="50000"/>
                  </a:schemeClr>
                </a:solidFill>
                <a:latin typeface="Sakkal Majalla" panose="02000000000000000000" pitchFamily="2" charset="-78"/>
                <a:cs typeface="Sakkal Majalla" panose="02000000000000000000" pitchFamily="2" charset="-78"/>
              </a:rPr>
              <a:t>ادر </a:t>
            </a:r>
            <a:r>
              <a:rPr lang="ar-BH" b="1" dirty="0">
                <a:solidFill>
                  <a:schemeClr val="accent1">
                    <a:lumMod val="50000"/>
                  </a:schemeClr>
                </a:solidFill>
                <a:latin typeface="Sakkal Majalla" panose="02000000000000000000" pitchFamily="2" charset="-78"/>
                <a:cs typeface="Sakkal Majalla" panose="02000000000000000000" pitchFamily="2" charset="-78"/>
              </a:rPr>
              <a:t> 213 </a:t>
            </a:r>
            <a:r>
              <a:rPr lang="en-US" b="1" dirty="0" smtClean="0">
                <a:solidFill>
                  <a:schemeClr val="accent1">
                    <a:lumMod val="50000"/>
                  </a:schemeClr>
                </a:solidFill>
                <a:latin typeface="Sakkal Majalla" panose="02000000000000000000" pitchFamily="2" charset="-78"/>
                <a:cs typeface="Sakkal Majalla" panose="02000000000000000000" pitchFamily="2" charset="-78"/>
              </a:rPr>
              <a:t>           Chapter </a:t>
            </a:r>
            <a:r>
              <a:rPr lang="en-US" b="1" dirty="0">
                <a:solidFill>
                  <a:schemeClr val="accent1">
                    <a:lumMod val="50000"/>
                  </a:schemeClr>
                </a:solidFill>
                <a:latin typeface="Sakkal Majalla" panose="02000000000000000000" pitchFamily="2" charset="-78"/>
                <a:cs typeface="Sakkal Majalla" panose="02000000000000000000" pitchFamily="2" charset="-78"/>
              </a:rPr>
              <a:t>2              </a:t>
            </a:r>
            <a:r>
              <a:rPr lang="en-US" b="1" dirty="0" smtClean="0">
                <a:solidFill>
                  <a:schemeClr val="accent1">
                    <a:lumMod val="50000"/>
                  </a:schemeClr>
                </a:solidFill>
                <a:latin typeface="Sakkal Majalla" panose="02000000000000000000" pitchFamily="2" charset="-78"/>
                <a:cs typeface="Sakkal Majalla" panose="02000000000000000000" pitchFamily="2" charset="-78"/>
              </a:rPr>
              <a:t>Lesson 2.3:  </a:t>
            </a:r>
            <a:r>
              <a:rPr lang="en-US" b="1" dirty="0">
                <a:solidFill>
                  <a:schemeClr val="accent1">
                    <a:lumMod val="50000"/>
                  </a:schemeClr>
                </a:solidFill>
                <a:latin typeface="Sakkal Majalla" panose="02000000000000000000" pitchFamily="2" charset="-78"/>
                <a:cs typeface="Sakkal Majalla" panose="02000000000000000000" pitchFamily="2" charset="-78"/>
              </a:rPr>
              <a:t>Other Type of Written </a:t>
            </a:r>
            <a:r>
              <a:rPr lang="en-US" b="1" dirty="0" smtClean="0">
                <a:solidFill>
                  <a:schemeClr val="accent1">
                    <a:lumMod val="50000"/>
                  </a:schemeClr>
                </a:solidFill>
                <a:latin typeface="Sakkal Majalla" panose="02000000000000000000" pitchFamily="2" charset="-78"/>
                <a:cs typeface="Sakkal Majalla" panose="02000000000000000000" pitchFamily="2" charset="-78"/>
              </a:rPr>
              <a:t>Communication</a:t>
            </a:r>
            <a:endParaRPr lang="en-US" b="1" dirty="0">
              <a:solidFill>
                <a:schemeClr val="accent1">
                  <a:lumMod val="50000"/>
                </a:schemeClr>
              </a:solidFill>
              <a:latin typeface="Sakkal Majalla" panose="02000000000000000000" pitchFamily="2" charset="-78"/>
              <a:cs typeface="Sakkal Majalla" panose="02000000000000000000" pitchFamily="2" charset="-78"/>
            </a:endParaRPr>
          </a:p>
          <a:p>
            <a:endParaRPr lang="ar-SA" b="1" dirty="0">
              <a:solidFill>
                <a:schemeClr val="accent1">
                  <a:lumMod val="50000"/>
                </a:schemeClr>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948446609"/>
      </p:ext>
    </p:extLst>
  </p:cSld>
  <p:clrMapOvr>
    <a:masterClrMapping/>
  </p:clrMapOvr>
  <mc:AlternateContent xmlns:mc="http://schemas.openxmlformats.org/markup-compatibility/2006" xmlns:p14="http://schemas.microsoft.com/office/powerpoint/2010/main">
    <mc:Choice Requires="p14">
      <p:transition spd="slow" p14:dur="1250" advClick="0">
        <p14:switch dir="r"/>
      </p:transition>
    </mc:Choice>
    <mc:Fallback xmlns="">
      <p:transition spd="slow" advClick="0">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مستطيل مستدير الزوايا 5"/>
          <p:cNvSpPr/>
          <p:nvPr/>
        </p:nvSpPr>
        <p:spPr>
          <a:xfrm>
            <a:off x="-518160" y="2118360"/>
            <a:ext cx="9768840" cy="3992880"/>
          </a:xfrm>
          <a:prstGeom prst="roundRect">
            <a:avLst>
              <a:gd name="adj" fmla="val 5217"/>
            </a:avLst>
          </a:prstGeom>
          <a:solidFill>
            <a:srgbClr val="FF9800"/>
          </a:solidFill>
          <a:ln>
            <a:noFill/>
          </a:ln>
          <a:effectLst/>
          <a:scene3d>
            <a:camera prst="orthographicFront">
              <a:rot lat="0" lon="0" rev="0"/>
            </a:camera>
            <a:lightRig rig="contrasting" dir="t">
              <a:rot lat="0" lon="0" rev="7800000"/>
            </a:lightRig>
          </a:scene3d>
          <a:sp3d>
            <a:bevelT w="139700" h="139700"/>
          </a:sp3d>
        </p:spPr>
        <p:style>
          <a:lnRef idx="0">
            <a:schemeClr val="accent4"/>
          </a:lnRef>
          <a:fillRef idx="3">
            <a:schemeClr val="accent4"/>
          </a:fillRef>
          <a:effectRef idx="3">
            <a:schemeClr val="accent4"/>
          </a:effectRef>
          <a:fontRef idx="minor">
            <a:schemeClr val="lt1"/>
          </a:fontRef>
        </p:style>
        <p:txBody>
          <a:bodyPr rtlCol="1" anchor="ctr"/>
          <a:lstStyle/>
          <a:p>
            <a:pPr algn="ctr"/>
            <a:endParaRPr lang="ar-BH" dirty="0"/>
          </a:p>
        </p:txBody>
      </p:sp>
      <p:sp>
        <p:nvSpPr>
          <p:cNvPr id="7" name="عنوان 1"/>
          <p:cNvSpPr txBox="1">
            <a:spLocks/>
          </p:cNvSpPr>
          <p:nvPr/>
        </p:nvSpPr>
        <p:spPr>
          <a:xfrm>
            <a:off x="1439916" y="2251231"/>
            <a:ext cx="5852685" cy="152399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000" dirty="0">
                <a:solidFill>
                  <a:srgbClr val="3F5378"/>
                </a:solidFill>
                <a:effectLst>
                  <a:innerShdw blurRad="63500" dist="50800" dir="10800000">
                    <a:prstClr val="black">
                      <a:alpha val="50000"/>
                    </a:prstClr>
                  </a:innerShdw>
                </a:effectLst>
                <a:latin typeface="Arial Black" panose="020B0A04020102020204" pitchFamily="34" charset="0"/>
              </a:rPr>
              <a:t>Chapter </a:t>
            </a:r>
            <a:r>
              <a:rPr lang="en-US" sz="8000" dirty="0" smtClean="0">
                <a:solidFill>
                  <a:srgbClr val="3F5378"/>
                </a:solidFill>
                <a:effectLst>
                  <a:innerShdw blurRad="63500" dist="50800" dir="10800000">
                    <a:prstClr val="black">
                      <a:alpha val="50000"/>
                    </a:prstClr>
                  </a:innerShdw>
                </a:effectLst>
                <a:latin typeface="Arial Black" panose="020B0A04020102020204" pitchFamily="34" charset="0"/>
              </a:rPr>
              <a:t>2</a:t>
            </a:r>
            <a:endParaRPr lang="en-US" sz="8000" dirty="0">
              <a:solidFill>
                <a:srgbClr val="3F5378"/>
              </a:solidFill>
              <a:effectLst>
                <a:innerShdw blurRad="63500" dist="50800" dir="10800000">
                  <a:prstClr val="black">
                    <a:alpha val="50000"/>
                  </a:prstClr>
                </a:innerShdw>
              </a:effectLst>
              <a:latin typeface="Arial Black" panose="020B0A04020102020204" pitchFamily="34" charset="0"/>
            </a:endParaRPr>
          </a:p>
        </p:txBody>
      </p:sp>
      <p:sp>
        <p:nvSpPr>
          <p:cNvPr id="8" name="مستطيل 7"/>
          <p:cNvSpPr/>
          <p:nvPr/>
        </p:nvSpPr>
        <p:spPr>
          <a:xfrm>
            <a:off x="436428" y="3613866"/>
            <a:ext cx="8155501" cy="2246769"/>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7000" dirty="0" smtClean="0">
                <a:ln>
                  <a:solidFill>
                    <a:srgbClr val="3F5378"/>
                  </a:solidFill>
                </a:ln>
                <a:solidFill>
                  <a:schemeClr val="bg1"/>
                </a:solidFill>
                <a:latin typeface="Arial Black" panose="020B0A04020102020204" pitchFamily="34" charset="0"/>
              </a:rPr>
              <a:t>Written </a:t>
            </a:r>
          </a:p>
          <a:p>
            <a:pPr algn="ctr"/>
            <a:r>
              <a:rPr lang="en-US" sz="7000" dirty="0" smtClean="0">
                <a:ln>
                  <a:solidFill>
                    <a:srgbClr val="3F5378"/>
                  </a:solidFill>
                </a:ln>
                <a:solidFill>
                  <a:schemeClr val="bg1"/>
                </a:solidFill>
                <a:latin typeface="Arial Black" panose="020B0A04020102020204" pitchFamily="34" charset="0"/>
              </a:rPr>
              <a:t>Communication </a:t>
            </a:r>
          </a:p>
        </p:txBody>
      </p:sp>
      <p:sp>
        <p:nvSpPr>
          <p:cNvPr id="5" name="Rectangle 9"/>
          <p:cNvSpPr>
            <a:spLocks/>
          </p:cNvSpPr>
          <p:nvPr/>
        </p:nvSpPr>
        <p:spPr>
          <a:xfrm>
            <a:off x="7839636" y="6481116"/>
            <a:ext cx="4297130"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400" dirty="0">
              <a:effectLst/>
              <a:latin typeface="Calibri" panose="020F0502020204030204" pitchFamily="34" charset="0"/>
              <a:ea typeface="Calibri" panose="020F0502020204030204" pitchFamily="34" charset="0"/>
              <a:cs typeface="Arial" panose="020B0604020202020204" pitchFamily="34" charset="0"/>
            </a:endParaRPr>
          </a:p>
        </p:txBody>
      </p:sp>
      <p:cxnSp>
        <p:nvCxnSpPr>
          <p:cNvPr id="9" name="رابط مستقيم 8"/>
          <p:cNvCxnSpPr/>
          <p:nvPr/>
        </p:nvCxnSpPr>
        <p:spPr>
          <a:xfrm>
            <a:off x="107576" y="6494563"/>
            <a:ext cx="119880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pic>
        <p:nvPicPr>
          <p:cNvPr id="10"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10042" y="130013"/>
            <a:ext cx="1646183" cy="1268068"/>
          </a:xfrm>
          <a:prstGeom prst="rect">
            <a:avLst/>
          </a:prstGeom>
        </p:spPr>
      </p:pic>
      <p:sp>
        <p:nvSpPr>
          <p:cNvPr id="11" name="TextBox 12">
            <a:extLst>
              <a:ext uri="{FF2B5EF4-FFF2-40B4-BE49-F238E27FC236}">
                <a16:creationId xmlns="" xmlns:a16="http://schemas.microsoft.com/office/drawing/2014/main" id="{E98CE9C2-6904-49B5-B3CF-B1053D82A6B9}"/>
              </a:ext>
            </a:extLst>
          </p:cNvPr>
          <p:cNvSpPr txBox="1"/>
          <p:nvPr/>
        </p:nvSpPr>
        <p:spPr>
          <a:xfrm>
            <a:off x="-34033" y="6510703"/>
            <a:ext cx="8252942" cy="646331"/>
          </a:xfrm>
          <a:prstGeom prst="rect">
            <a:avLst/>
          </a:prstGeom>
          <a:noFill/>
        </p:spPr>
        <p:txBody>
          <a:bodyPr wrap="square" rtlCol="1">
            <a:spAutoFit/>
          </a:bodyPr>
          <a:lstStyle/>
          <a:p>
            <a:pPr algn="ctr">
              <a:spcBef>
                <a:spcPts val="0"/>
              </a:spcBef>
            </a:pPr>
            <a:r>
              <a:rPr lang="en-US" b="1" dirty="0">
                <a:solidFill>
                  <a:schemeClr val="accent1">
                    <a:lumMod val="50000"/>
                  </a:schemeClr>
                </a:solidFill>
                <a:latin typeface="Sakkal Majalla" panose="02000000000000000000" pitchFamily="2" charset="-78"/>
                <a:cs typeface="Sakkal Majalla" panose="02000000000000000000" pitchFamily="2" charset="-78"/>
              </a:rPr>
              <a:t>Communication Skills</a:t>
            </a:r>
            <a:r>
              <a:rPr lang="en-GB" b="1" dirty="0">
                <a:solidFill>
                  <a:schemeClr val="accent1">
                    <a:lumMod val="50000"/>
                  </a:schemeClr>
                </a:solidFill>
                <a:latin typeface="Sakkal Majalla" panose="02000000000000000000" pitchFamily="2" charset="-78"/>
                <a:cs typeface="Sakkal Majalla" panose="02000000000000000000" pitchFamily="2" charset="-78"/>
              </a:rPr>
              <a:t>     </a:t>
            </a:r>
            <a:r>
              <a:rPr lang="en-GB" b="1" dirty="0" smtClean="0">
                <a:solidFill>
                  <a:schemeClr val="accent1">
                    <a:lumMod val="50000"/>
                  </a:schemeClr>
                </a:solidFill>
                <a:latin typeface="Sakkal Majalla" panose="02000000000000000000" pitchFamily="2" charset="-78"/>
                <a:cs typeface="Sakkal Majalla" panose="02000000000000000000" pitchFamily="2" charset="-78"/>
              </a:rPr>
              <a:t>  </a:t>
            </a:r>
            <a:r>
              <a:rPr lang="ar-SA" b="1" dirty="0">
                <a:solidFill>
                  <a:schemeClr val="accent1">
                    <a:lumMod val="50000"/>
                  </a:schemeClr>
                </a:solidFill>
                <a:latin typeface="Sakkal Majalla" panose="02000000000000000000" pitchFamily="2" charset="-78"/>
                <a:cs typeface="Sakkal Majalla" panose="02000000000000000000" pitchFamily="2" charset="-78"/>
              </a:rPr>
              <a:t>ادر </a:t>
            </a:r>
            <a:r>
              <a:rPr lang="ar-BH" b="1" dirty="0">
                <a:solidFill>
                  <a:schemeClr val="accent1">
                    <a:lumMod val="50000"/>
                  </a:schemeClr>
                </a:solidFill>
                <a:latin typeface="Sakkal Majalla" panose="02000000000000000000" pitchFamily="2" charset="-78"/>
                <a:cs typeface="Sakkal Majalla" panose="02000000000000000000" pitchFamily="2" charset="-78"/>
              </a:rPr>
              <a:t> 213 </a:t>
            </a:r>
            <a:r>
              <a:rPr lang="en-US" b="1" dirty="0" smtClean="0">
                <a:solidFill>
                  <a:schemeClr val="accent1">
                    <a:lumMod val="50000"/>
                  </a:schemeClr>
                </a:solidFill>
                <a:latin typeface="Sakkal Majalla" panose="02000000000000000000" pitchFamily="2" charset="-78"/>
                <a:cs typeface="Sakkal Majalla" panose="02000000000000000000" pitchFamily="2" charset="-78"/>
              </a:rPr>
              <a:t>           Chapter </a:t>
            </a:r>
            <a:r>
              <a:rPr lang="en-US" b="1" dirty="0">
                <a:solidFill>
                  <a:schemeClr val="accent1">
                    <a:lumMod val="50000"/>
                  </a:schemeClr>
                </a:solidFill>
                <a:latin typeface="Sakkal Majalla" panose="02000000000000000000" pitchFamily="2" charset="-78"/>
                <a:cs typeface="Sakkal Majalla" panose="02000000000000000000" pitchFamily="2" charset="-78"/>
              </a:rPr>
              <a:t>2              </a:t>
            </a:r>
            <a:r>
              <a:rPr lang="en-US" b="1" dirty="0" smtClean="0">
                <a:solidFill>
                  <a:schemeClr val="accent1">
                    <a:lumMod val="50000"/>
                  </a:schemeClr>
                </a:solidFill>
                <a:latin typeface="Sakkal Majalla" panose="02000000000000000000" pitchFamily="2" charset="-78"/>
                <a:cs typeface="Sakkal Majalla" panose="02000000000000000000" pitchFamily="2" charset="-78"/>
              </a:rPr>
              <a:t>Lesson 2.3:  </a:t>
            </a:r>
            <a:r>
              <a:rPr lang="en-US" b="1" dirty="0">
                <a:solidFill>
                  <a:schemeClr val="accent1">
                    <a:lumMod val="50000"/>
                  </a:schemeClr>
                </a:solidFill>
                <a:latin typeface="Sakkal Majalla" panose="02000000000000000000" pitchFamily="2" charset="-78"/>
                <a:cs typeface="Sakkal Majalla" panose="02000000000000000000" pitchFamily="2" charset="-78"/>
              </a:rPr>
              <a:t>Other Type of Written </a:t>
            </a:r>
            <a:r>
              <a:rPr lang="en-US" b="1" dirty="0" smtClean="0">
                <a:solidFill>
                  <a:schemeClr val="accent1">
                    <a:lumMod val="50000"/>
                  </a:schemeClr>
                </a:solidFill>
                <a:latin typeface="Sakkal Majalla" panose="02000000000000000000" pitchFamily="2" charset="-78"/>
                <a:cs typeface="Sakkal Majalla" panose="02000000000000000000" pitchFamily="2" charset="-78"/>
              </a:rPr>
              <a:t>Communication</a:t>
            </a:r>
            <a:endParaRPr lang="en-US" b="1" dirty="0">
              <a:solidFill>
                <a:schemeClr val="accent1">
                  <a:lumMod val="50000"/>
                </a:schemeClr>
              </a:solidFill>
              <a:latin typeface="Sakkal Majalla" panose="02000000000000000000" pitchFamily="2" charset="-78"/>
              <a:cs typeface="Sakkal Majalla" panose="02000000000000000000" pitchFamily="2" charset="-78"/>
            </a:endParaRPr>
          </a:p>
          <a:p>
            <a:endParaRPr lang="ar-SA" b="1" dirty="0">
              <a:solidFill>
                <a:schemeClr val="accent1">
                  <a:lumMod val="50000"/>
                </a:schemeClr>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2763317508"/>
      </p:ext>
    </p:extLst>
  </p:cSld>
  <p:clrMapOvr>
    <a:masterClrMapping/>
  </p:clrMapOvr>
  <p:transition spd="slow">
    <p:wip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مستدير الزوايا 2"/>
          <p:cNvSpPr/>
          <p:nvPr/>
        </p:nvSpPr>
        <p:spPr>
          <a:xfrm>
            <a:off x="146938" y="1445619"/>
            <a:ext cx="9576000" cy="4924701"/>
          </a:xfrm>
          <a:prstGeom prst="roundRect">
            <a:avLst>
              <a:gd name="adj" fmla="val 1924"/>
            </a:avLst>
          </a:prstGeom>
          <a:solidFill>
            <a:srgbClr val="C7D3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dirty="0">
              <a:solidFill>
                <a:schemeClr val="tx1"/>
              </a:solidFill>
            </a:endParaRPr>
          </a:p>
        </p:txBody>
      </p:sp>
      <p:sp>
        <p:nvSpPr>
          <p:cNvPr id="14" name="مستطيل مستدير الزوايا 13"/>
          <p:cNvSpPr/>
          <p:nvPr/>
        </p:nvSpPr>
        <p:spPr>
          <a:xfrm>
            <a:off x="-350520" y="225236"/>
            <a:ext cx="8153400" cy="1080000"/>
          </a:xfrm>
          <a:prstGeom prst="roundRect">
            <a:avLst>
              <a:gd name="adj" fmla="val 10356"/>
            </a:avLst>
          </a:prstGeom>
          <a:solidFill>
            <a:srgbClr val="3F537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dirty="0"/>
          </a:p>
        </p:txBody>
      </p:sp>
      <p:sp>
        <p:nvSpPr>
          <p:cNvPr id="29" name="عنوان 1"/>
          <p:cNvSpPr>
            <a:spLocks noGrp="1"/>
          </p:cNvSpPr>
          <p:nvPr>
            <p:ph type="title"/>
          </p:nvPr>
        </p:nvSpPr>
        <p:spPr>
          <a:xfrm>
            <a:off x="871268" y="406802"/>
            <a:ext cx="6587519" cy="766200"/>
          </a:xfrm>
        </p:spPr>
        <p:txBody>
          <a:bodyPr>
            <a:noAutofit/>
          </a:bodyPr>
          <a:lstStyle/>
          <a:p>
            <a:pPr algn="ctr"/>
            <a:r>
              <a:rPr lang="en-US" sz="4000" b="1" dirty="0">
                <a:solidFill>
                  <a:schemeClr val="bg1"/>
                </a:solidFill>
                <a:latin typeface="Arial Black" panose="020B0A04020102020204" pitchFamily="34" charset="0"/>
              </a:rPr>
              <a:t>Evaluation Activity</a:t>
            </a:r>
            <a:endParaRPr lang="en-US" sz="4000" dirty="0">
              <a:solidFill>
                <a:schemeClr val="bg1"/>
              </a:solidFill>
              <a:latin typeface="Arial Black" panose="020B0A04020102020204" pitchFamily="34" charset="0"/>
            </a:endParaRPr>
          </a:p>
        </p:txBody>
      </p:sp>
      <p:grpSp>
        <p:nvGrpSpPr>
          <p:cNvPr id="19" name="Shape 389">
            <a:extLst>
              <a:ext uri="{FF2B5EF4-FFF2-40B4-BE49-F238E27FC236}">
                <a16:creationId xmlns="" xmlns:a16="http://schemas.microsoft.com/office/drawing/2014/main" id="{C4099917-D859-42F0-B91A-D37A96162095}"/>
              </a:ext>
            </a:extLst>
          </p:cNvPr>
          <p:cNvGrpSpPr/>
          <p:nvPr/>
        </p:nvGrpSpPr>
        <p:grpSpPr>
          <a:xfrm>
            <a:off x="2277823" y="3340906"/>
            <a:ext cx="5043757" cy="907708"/>
            <a:chOff x="-1535283" y="1287960"/>
            <a:chExt cx="11486579" cy="2067200"/>
          </a:xfrm>
        </p:grpSpPr>
        <p:sp>
          <p:nvSpPr>
            <p:cNvPr id="20" name="Shape 390">
              <a:extLst>
                <a:ext uri="{FF2B5EF4-FFF2-40B4-BE49-F238E27FC236}">
                  <a16:creationId xmlns="" xmlns:a16="http://schemas.microsoft.com/office/drawing/2014/main" id="{CACBFDBD-42DF-4D74-ADA8-D8DA82A3D5BA}"/>
                </a:ext>
              </a:extLst>
            </p:cNvPr>
            <p:cNvSpPr/>
            <p:nvPr/>
          </p:nvSpPr>
          <p:spPr>
            <a:xfrm>
              <a:off x="8699476" y="1287960"/>
              <a:ext cx="1243800" cy="414300"/>
            </a:xfrm>
            <a:prstGeom prst="triangle">
              <a:avLst>
                <a:gd name="adj" fmla="val 0"/>
              </a:avLst>
            </a:prstGeom>
            <a:solidFill>
              <a:srgbClr val="D26F00"/>
            </a:solidFill>
            <a:ln>
              <a:noFill/>
            </a:ln>
          </p:spPr>
          <p:txBody>
            <a:bodyPr wrap="square" lIns="91425" tIns="91425" rIns="91425" bIns="91425" anchor="ctr" anchorCtr="0">
              <a:noAutofit/>
            </a:bodyPr>
            <a:lstStyle/>
            <a:p>
              <a:pPr marL="0" lvl="0" indent="0" rtl="0">
                <a:spcBef>
                  <a:spcPts val="0"/>
                </a:spcBef>
                <a:buNone/>
              </a:pPr>
              <a:endParaRPr dirty="0">
                <a:latin typeface="Arvo"/>
                <a:ea typeface="Arvo"/>
                <a:cs typeface="Arvo"/>
                <a:sym typeface="Arvo"/>
              </a:endParaRPr>
            </a:p>
          </p:txBody>
        </p:sp>
        <p:sp>
          <p:nvSpPr>
            <p:cNvPr id="21" name="Shape 391">
              <a:extLst>
                <a:ext uri="{FF2B5EF4-FFF2-40B4-BE49-F238E27FC236}">
                  <a16:creationId xmlns="" xmlns:a16="http://schemas.microsoft.com/office/drawing/2014/main" id="{20F5926B-CB34-4033-9CC3-657774F90114}"/>
                </a:ext>
              </a:extLst>
            </p:cNvPr>
            <p:cNvSpPr/>
            <p:nvPr/>
          </p:nvSpPr>
          <p:spPr>
            <a:xfrm rot="10800000" flipH="1">
              <a:off x="-308909" y="1697039"/>
              <a:ext cx="9030600" cy="1243800"/>
            </a:xfrm>
            <a:prstGeom prst="rect">
              <a:avLst/>
            </a:prstGeom>
            <a:solidFill>
              <a:srgbClr val="FF9800"/>
            </a:solidFill>
            <a:ln>
              <a:noFill/>
            </a:ln>
          </p:spPr>
          <p:txBody>
            <a:bodyPr wrap="square" lIns="91425" tIns="91425" rIns="91425" bIns="91425" anchor="ctr" anchorCtr="0">
              <a:noAutofit/>
            </a:bodyPr>
            <a:lstStyle/>
            <a:p>
              <a:pPr marL="0" lvl="0" indent="0" rtl="0">
                <a:spcBef>
                  <a:spcPts val="0"/>
                </a:spcBef>
                <a:buNone/>
              </a:pPr>
              <a:endParaRPr dirty="0">
                <a:latin typeface="Arvo"/>
                <a:ea typeface="Arvo"/>
                <a:cs typeface="Arvo"/>
                <a:sym typeface="Arvo"/>
              </a:endParaRPr>
            </a:p>
          </p:txBody>
        </p:sp>
        <p:sp>
          <p:nvSpPr>
            <p:cNvPr id="22" name="Shape 392">
              <a:extLst>
                <a:ext uri="{FF2B5EF4-FFF2-40B4-BE49-F238E27FC236}">
                  <a16:creationId xmlns="" xmlns:a16="http://schemas.microsoft.com/office/drawing/2014/main" id="{BF938370-9D6C-4946-9963-F6B7B4059330}"/>
                </a:ext>
              </a:extLst>
            </p:cNvPr>
            <p:cNvSpPr/>
            <p:nvPr/>
          </p:nvSpPr>
          <p:spPr>
            <a:xfrm rot="10800000" flipH="1">
              <a:off x="8707496" y="1697043"/>
              <a:ext cx="1243800" cy="1243800"/>
            </a:xfrm>
            <a:prstGeom prst="rtTriangle">
              <a:avLst/>
            </a:prstGeom>
            <a:solidFill>
              <a:srgbClr val="FF9800"/>
            </a:solidFill>
            <a:ln>
              <a:noFill/>
            </a:ln>
          </p:spPr>
          <p:txBody>
            <a:bodyPr wrap="square" lIns="91425" tIns="91425" rIns="91425" bIns="91425" anchor="ctr" anchorCtr="0">
              <a:noAutofit/>
            </a:bodyPr>
            <a:lstStyle/>
            <a:p>
              <a:pPr marL="0" lvl="0" indent="0" rtl="0">
                <a:spcBef>
                  <a:spcPts val="0"/>
                </a:spcBef>
                <a:buNone/>
              </a:pPr>
              <a:endParaRPr dirty="0">
                <a:latin typeface="Arvo"/>
                <a:ea typeface="Arvo"/>
                <a:cs typeface="Arvo"/>
                <a:sym typeface="Arvo"/>
              </a:endParaRPr>
            </a:p>
          </p:txBody>
        </p:sp>
        <p:sp>
          <p:nvSpPr>
            <p:cNvPr id="23" name="Shape 393">
              <a:extLst>
                <a:ext uri="{FF2B5EF4-FFF2-40B4-BE49-F238E27FC236}">
                  <a16:creationId xmlns="" xmlns:a16="http://schemas.microsoft.com/office/drawing/2014/main" id="{7B5039CC-0046-4C99-9F80-21F3C6B1D282}"/>
                </a:ext>
              </a:extLst>
            </p:cNvPr>
            <p:cNvSpPr/>
            <p:nvPr/>
          </p:nvSpPr>
          <p:spPr>
            <a:xfrm flipH="1">
              <a:off x="-1535283" y="1697043"/>
              <a:ext cx="1243800" cy="1243800"/>
            </a:xfrm>
            <a:prstGeom prst="rtTriangle">
              <a:avLst/>
            </a:prstGeom>
            <a:solidFill>
              <a:srgbClr val="FF9800"/>
            </a:solidFill>
            <a:ln>
              <a:noFill/>
            </a:ln>
          </p:spPr>
          <p:txBody>
            <a:bodyPr wrap="square" lIns="91425" tIns="91425" rIns="91425" bIns="91425" anchor="ctr" anchorCtr="0">
              <a:noAutofit/>
            </a:bodyPr>
            <a:lstStyle/>
            <a:p>
              <a:pPr marL="0" lvl="0" indent="0" rtl="0">
                <a:spcBef>
                  <a:spcPts val="0"/>
                </a:spcBef>
                <a:buNone/>
              </a:pPr>
              <a:endParaRPr dirty="0">
                <a:latin typeface="Arvo"/>
                <a:ea typeface="Arvo"/>
                <a:cs typeface="Arvo"/>
                <a:sym typeface="Arvo"/>
              </a:endParaRPr>
            </a:p>
          </p:txBody>
        </p:sp>
        <p:sp>
          <p:nvSpPr>
            <p:cNvPr id="24" name="Shape 394">
              <a:extLst>
                <a:ext uri="{FF2B5EF4-FFF2-40B4-BE49-F238E27FC236}">
                  <a16:creationId xmlns="" xmlns:a16="http://schemas.microsoft.com/office/drawing/2014/main" id="{6D2ABAE8-B20F-4E25-8E65-42AF6C2D7533}"/>
                </a:ext>
              </a:extLst>
            </p:cNvPr>
            <p:cNvSpPr/>
            <p:nvPr/>
          </p:nvSpPr>
          <p:spPr>
            <a:xfrm rot="10800000">
              <a:off x="-1535278" y="2940860"/>
              <a:ext cx="1243800" cy="414300"/>
            </a:xfrm>
            <a:prstGeom prst="triangle">
              <a:avLst>
                <a:gd name="adj" fmla="val 0"/>
              </a:avLst>
            </a:prstGeom>
            <a:solidFill>
              <a:srgbClr val="D26F00"/>
            </a:solidFill>
            <a:ln>
              <a:noFill/>
            </a:ln>
          </p:spPr>
          <p:txBody>
            <a:bodyPr wrap="square" lIns="91425" tIns="91425" rIns="91425" bIns="91425" anchor="ctr" anchorCtr="0">
              <a:noAutofit/>
            </a:bodyPr>
            <a:lstStyle/>
            <a:p>
              <a:pPr marL="0" lvl="0" indent="0" rtl="0">
                <a:spcBef>
                  <a:spcPts val="0"/>
                </a:spcBef>
                <a:buNone/>
              </a:pPr>
              <a:endParaRPr dirty="0">
                <a:latin typeface="Arvo"/>
                <a:ea typeface="Arvo"/>
                <a:cs typeface="Arvo"/>
                <a:sym typeface="Arvo"/>
              </a:endParaRPr>
            </a:p>
          </p:txBody>
        </p:sp>
      </p:grpSp>
      <p:grpSp>
        <p:nvGrpSpPr>
          <p:cNvPr id="25" name="Shape 395">
            <a:extLst>
              <a:ext uri="{FF2B5EF4-FFF2-40B4-BE49-F238E27FC236}">
                <a16:creationId xmlns="" xmlns:a16="http://schemas.microsoft.com/office/drawing/2014/main" id="{38E6A2FE-D28E-446B-A2D1-3CB7DE099D62}"/>
              </a:ext>
            </a:extLst>
          </p:cNvPr>
          <p:cNvGrpSpPr/>
          <p:nvPr/>
        </p:nvGrpSpPr>
        <p:grpSpPr>
          <a:xfrm>
            <a:off x="2277823" y="4788706"/>
            <a:ext cx="5043757" cy="907708"/>
            <a:chOff x="-1535283" y="1287960"/>
            <a:chExt cx="11486579" cy="2067200"/>
          </a:xfrm>
        </p:grpSpPr>
        <p:sp>
          <p:nvSpPr>
            <p:cNvPr id="26" name="Shape 396">
              <a:extLst>
                <a:ext uri="{FF2B5EF4-FFF2-40B4-BE49-F238E27FC236}">
                  <a16:creationId xmlns="" xmlns:a16="http://schemas.microsoft.com/office/drawing/2014/main" id="{AEF7D7E2-4BFF-4C79-9C63-9F416080C6CD}"/>
                </a:ext>
              </a:extLst>
            </p:cNvPr>
            <p:cNvSpPr/>
            <p:nvPr/>
          </p:nvSpPr>
          <p:spPr>
            <a:xfrm>
              <a:off x="8699476" y="1287960"/>
              <a:ext cx="1243800" cy="414300"/>
            </a:xfrm>
            <a:prstGeom prst="triangle">
              <a:avLst>
                <a:gd name="adj" fmla="val 0"/>
              </a:avLst>
            </a:prstGeom>
            <a:solidFill>
              <a:srgbClr val="D26F00"/>
            </a:solidFill>
            <a:ln>
              <a:noFill/>
            </a:ln>
          </p:spPr>
          <p:txBody>
            <a:bodyPr wrap="square" lIns="91425" tIns="91425" rIns="91425" bIns="91425" anchor="ctr" anchorCtr="0">
              <a:noAutofit/>
            </a:bodyPr>
            <a:lstStyle/>
            <a:p>
              <a:pPr marL="0" lvl="0" indent="0" rtl="0">
                <a:spcBef>
                  <a:spcPts val="0"/>
                </a:spcBef>
                <a:buNone/>
              </a:pPr>
              <a:endParaRPr dirty="0">
                <a:latin typeface="Arvo"/>
                <a:ea typeface="Arvo"/>
                <a:cs typeface="Arvo"/>
                <a:sym typeface="Arvo"/>
              </a:endParaRPr>
            </a:p>
          </p:txBody>
        </p:sp>
        <p:sp>
          <p:nvSpPr>
            <p:cNvPr id="27" name="Shape 397">
              <a:extLst>
                <a:ext uri="{FF2B5EF4-FFF2-40B4-BE49-F238E27FC236}">
                  <a16:creationId xmlns="" xmlns:a16="http://schemas.microsoft.com/office/drawing/2014/main" id="{9F607278-3580-4BB1-B054-D3BC715E8FD6}"/>
                </a:ext>
              </a:extLst>
            </p:cNvPr>
            <p:cNvSpPr/>
            <p:nvPr/>
          </p:nvSpPr>
          <p:spPr>
            <a:xfrm rot="10800000" flipH="1">
              <a:off x="-308909" y="1697039"/>
              <a:ext cx="9030600" cy="1243800"/>
            </a:xfrm>
            <a:prstGeom prst="rect">
              <a:avLst/>
            </a:prstGeom>
            <a:solidFill>
              <a:srgbClr val="FF9800"/>
            </a:solidFill>
            <a:ln>
              <a:noFill/>
            </a:ln>
          </p:spPr>
          <p:txBody>
            <a:bodyPr wrap="square" lIns="91425" tIns="91425" rIns="91425" bIns="91425" anchor="ctr" anchorCtr="0">
              <a:noAutofit/>
            </a:bodyPr>
            <a:lstStyle/>
            <a:p>
              <a:pPr marL="0" lvl="0" indent="0" rtl="0">
                <a:spcBef>
                  <a:spcPts val="0"/>
                </a:spcBef>
                <a:buNone/>
              </a:pPr>
              <a:endParaRPr dirty="0">
                <a:latin typeface="Arvo"/>
                <a:ea typeface="Arvo"/>
                <a:cs typeface="Arvo"/>
                <a:sym typeface="Arvo"/>
              </a:endParaRPr>
            </a:p>
          </p:txBody>
        </p:sp>
        <p:sp>
          <p:nvSpPr>
            <p:cNvPr id="28" name="Shape 398">
              <a:extLst>
                <a:ext uri="{FF2B5EF4-FFF2-40B4-BE49-F238E27FC236}">
                  <a16:creationId xmlns="" xmlns:a16="http://schemas.microsoft.com/office/drawing/2014/main" id="{38D24E88-6292-49E5-88EB-35014FF790E3}"/>
                </a:ext>
              </a:extLst>
            </p:cNvPr>
            <p:cNvSpPr/>
            <p:nvPr/>
          </p:nvSpPr>
          <p:spPr>
            <a:xfrm rot="10800000" flipH="1">
              <a:off x="8707496" y="1697043"/>
              <a:ext cx="1243800" cy="1243800"/>
            </a:xfrm>
            <a:prstGeom prst="rtTriangle">
              <a:avLst/>
            </a:prstGeom>
            <a:solidFill>
              <a:srgbClr val="FF9800"/>
            </a:solidFill>
            <a:ln>
              <a:noFill/>
            </a:ln>
          </p:spPr>
          <p:txBody>
            <a:bodyPr wrap="square" lIns="91425" tIns="91425" rIns="91425" bIns="91425" anchor="ctr" anchorCtr="0">
              <a:noAutofit/>
            </a:bodyPr>
            <a:lstStyle/>
            <a:p>
              <a:pPr marL="0" lvl="0" indent="0" rtl="0">
                <a:spcBef>
                  <a:spcPts val="0"/>
                </a:spcBef>
                <a:buNone/>
              </a:pPr>
              <a:endParaRPr dirty="0">
                <a:latin typeface="Arvo"/>
                <a:ea typeface="Arvo"/>
                <a:cs typeface="Arvo"/>
                <a:sym typeface="Arvo"/>
              </a:endParaRPr>
            </a:p>
          </p:txBody>
        </p:sp>
        <p:sp>
          <p:nvSpPr>
            <p:cNvPr id="30" name="Shape 399">
              <a:extLst>
                <a:ext uri="{FF2B5EF4-FFF2-40B4-BE49-F238E27FC236}">
                  <a16:creationId xmlns="" xmlns:a16="http://schemas.microsoft.com/office/drawing/2014/main" id="{A521EBA3-2373-4AC9-80DD-F3B71EEDD4D3}"/>
                </a:ext>
              </a:extLst>
            </p:cNvPr>
            <p:cNvSpPr/>
            <p:nvPr/>
          </p:nvSpPr>
          <p:spPr>
            <a:xfrm flipH="1">
              <a:off x="-1535283" y="1697043"/>
              <a:ext cx="1243800" cy="1243800"/>
            </a:xfrm>
            <a:prstGeom prst="rtTriangle">
              <a:avLst/>
            </a:prstGeom>
            <a:solidFill>
              <a:srgbClr val="FF9800"/>
            </a:solidFill>
            <a:ln>
              <a:noFill/>
            </a:ln>
          </p:spPr>
          <p:txBody>
            <a:bodyPr wrap="square" lIns="91425" tIns="91425" rIns="91425" bIns="91425" anchor="ctr" anchorCtr="0">
              <a:noAutofit/>
            </a:bodyPr>
            <a:lstStyle/>
            <a:p>
              <a:pPr marL="0" lvl="0" indent="0" rtl="0">
                <a:spcBef>
                  <a:spcPts val="0"/>
                </a:spcBef>
                <a:buNone/>
              </a:pPr>
              <a:endParaRPr dirty="0">
                <a:latin typeface="Arvo"/>
                <a:ea typeface="Arvo"/>
                <a:cs typeface="Arvo"/>
                <a:sym typeface="Arvo"/>
              </a:endParaRPr>
            </a:p>
          </p:txBody>
        </p:sp>
        <p:sp>
          <p:nvSpPr>
            <p:cNvPr id="31" name="Shape 400">
              <a:extLst>
                <a:ext uri="{FF2B5EF4-FFF2-40B4-BE49-F238E27FC236}">
                  <a16:creationId xmlns="" xmlns:a16="http://schemas.microsoft.com/office/drawing/2014/main" id="{6E28C8A6-8E81-461A-A0EC-3FE2C1E664C2}"/>
                </a:ext>
              </a:extLst>
            </p:cNvPr>
            <p:cNvSpPr/>
            <p:nvPr/>
          </p:nvSpPr>
          <p:spPr>
            <a:xfrm rot="10800000">
              <a:off x="-1535278" y="2940860"/>
              <a:ext cx="1243800" cy="414300"/>
            </a:xfrm>
            <a:prstGeom prst="triangle">
              <a:avLst>
                <a:gd name="adj" fmla="val 0"/>
              </a:avLst>
            </a:prstGeom>
            <a:solidFill>
              <a:srgbClr val="D26F00"/>
            </a:solidFill>
            <a:ln>
              <a:noFill/>
            </a:ln>
          </p:spPr>
          <p:txBody>
            <a:bodyPr wrap="square" lIns="91425" tIns="91425" rIns="91425" bIns="91425" anchor="ctr" anchorCtr="0">
              <a:noAutofit/>
            </a:bodyPr>
            <a:lstStyle/>
            <a:p>
              <a:pPr marL="0" lvl="0" indent="0" rtl="0">
                <a:spcBef>
                  <a:spcPts val="0"/>
                </a:spcBef>
                <a:buNone/>
              </a:pPr>
              <a:endParaRPr dirty="0">
                <a:latin typeface="Arvo"/>
                <a:ea typeface="Arvo"/>
                <a:cs typeface="Arvo"/>
                <a:sym typeface="Arvo"/>
              </a:endParaRPr>
            </a:p>
          </p:txBody>
        </p:sp>
      </p:grpSp>
      <p:grpSp>
        <p:nvGrpSpPr>
          <p:cNvPr id="32" name="Shape 401">
            <a:extLst>
              <a:ext uri="{FF2B5EF4-FFF2-40B4-BE49-F238E27FC236}">
                <a16:creationId xmlns="" xmlns:a16="http://schemas.microsoft.com/office/drawing/2014/main" id="{D03D6310-8A20-4034-8721-C83104C5D725}"/>
              </a:ext>
            </a:extLst>
          </p:cNvPr>
          <p:cNvGrpSpPr/>
          <p:nvPr/>
        </p:nvGrpSpPr>
        <p:grpSpPr>
          <a:xfrm>
            <a:off x="2277823" y="1893106"/>
            <a:ext cx="5043757" cy="907708"/>
            <a:chOff x="-1535283" y="1287960"/>
            <a:chExt cx="11486579" cy="2067200"/>
          </a:xfrm>
        </p:grpSpPr>
        <p:sp>
          <p:nvSpPr>
            <p:cNvPr id="33" name="Shape 402">
              <a:extLst>
                <a:ext uri="{FF2B5EF4-FFF2-40B4-BE49-F238E27FC236}">
                  <a16:creationId xmlns="" xmlns:a16="http://schemas.microsoft.com/office/drawing/2014/main" id="{8DFCF5A8-ABEE-4891-8C0E-72B790DCFD51}"/>
                </a:ext>
              </a:extLst>
            </p:cNvPr>
            <p:cNvSpPr/>
            <p:nvPr/>
          </p:nvSpPr>
          <p:spPr>
            <a:xfrm>
              <a:off x="8699476" y="1287960"/>
              <a:ext cx="1243800" cy="414300"/>
            </a:xfrm>
            <a:prstGeom prst="triangle">
              <a:avLst>
                <a:gd name="adj" fmla="val 0"/>
              </a:avLst>
            </a:prstGeom>
            <a:solidFill>
              <a:srgbClr val="D26F00"/>
            </a:solidFill>
            <a:ln>
              <a:noFill/>
            </a:ln>
          </p:spPr>
          <p:txBody>
            <a:bodyPr wrap="square" lIns="91425" tIns="91425" rIns="91425" bIns="91425" anchor="ctr" anchorCtr="0">
              <a:noAutofit/>
            </a:bodyPr>
            <a:lstStyle/>
            <a:p>
              <a:pPr marL="0" lvl="0" indent="0" rtl="0">
                <a:spcBef>
                  <a:spcPts val="0"/>
                </a:spcBef>
                <a:buNone/>
              </a:pPr>
              <a:endParaRPr dirty="0">
                <a:latin typeface="Arvo"/>
                <a:ea typeface="Arvo"/>
                <a:cs typeface="Arvo"/>
                <a:sym typeface="Arvo"/>
              </a:endParaRPr>
            </a:p>
          </p:txBody>
        </p:sp>
        <p:sp>
          <p:nvSpPr>
            <p:cNvPr id="34" name="Shape 403">
              <a:extLst>
                <a:ext uri="{FF2B5EF4-FFF2-40B4-BE49-F238E27FC236}">
                  <a16:creationId xmlns="" xmlns:a16="http://schemas.microsoft.com/office/drawing/2014/main" id="{D6A1A385-7083-4302-B912-2C1159CBC261}"/>
                </a:ext>
              </a:extLst>
            </p:cNvPr>
            <p:cNvSpPr/>
            <p:nvPr/>
          </p:nvSpPr>
          <p:spPr>
            <a:xfrm rot="10800000" flipH="1">
              <a:off x="-308909" y="1697039"/>
              <a:ext cx="9030600" cy="1243800"/>
            </a:xfrm>
            <a:prstGeom prst="rect">
              <a:avLst/>
            </a:prstGeom>
            <a:solidFill>
              <a:srgbClr val="FF9800"/>
            </a:solidFill>
            <a:ln>
              <a:noFill/>
            </a:ln>
          </p:spPr>
          <p:txBody>
            <a:bodyPr wrap="square" lIns="91425" tIns="91425" rIns="91425" bIns="91425" anchor="ctr" anchorCtr="0">
              <a:noAutofit/>
            </a:bodyPr>
            <a:lstStyle/>
            <a:p>
              <a:pPr marL="0" lvl="0" indent="0" rtl="0">
                <a:spcBef>
                  <a:spcPts val="0"/>
                </a:spcBef>
                <a:buNone/>
              </a:pPr>
              <a:endParaRPr dirty="0">
                <a:latin typeface="Arvo"/>
                <a:ea typeface="Arvo"/>
                <a:cs typeface="Arvo"/>
                <a:sym typeface="Arvo"/>
              </a:endParaRPr>
            </a:p>
          </p:txBody>
        </p:sp>
        <p:sp>
          <p:nvSpPr>
            <p:cNvPr id="35" name="Shape 404">
              <a:extLst>
                <a:ext uri="{FF2B5EF4-FFF2-40B4-BE49-F238E27FC236}">
                  <a16:creationId xmlns="" xmlns:a16="http://schemas.microsoft.com/office/drawing/2014/main" id="{2D410945-D268-4395-9F8E-DDFC0C737983}"/>
                </a:ext>
              </a:extLst>
            </p:cNvPr>
            <p:cNvSpPr/>
            <p:nvPr/>
          </p:nvSpPr>
          <p:spPr>
            <a:xfrm rot="10800000" flipH="1">
              <a:off x="8707496" y="1697043"/>
              <a:ext cx="1243800" cy="1243800"/>
            </a:xfrm>
            <a:prstGeom prst="rtTriangle">
              <a:avLst/>
            </a:prstGeom>
            <a:solidFill>
              <a:srgbClr val="FF9800"/>
            </a:solidFill>
            <a:ln>
              <a:noFill/>
            </a:ln>
          </p:spPr>
          <p:txBody>
            <a:bodyPr wrap="square" lIns="91425" tIns="91425" rIns="91425" bIns="91425" anchor="ctr" anchorCtr="0">
              <a:noAutofit/>
            </a:bodyPr>
            <a:lstStyle/>
            <a:p>
              <a:pPr marL="0" lvl="0" indent="0" rtl="0">
                <a:spcBef>
                  <a:spcPts val="0"/>
                </a:spcBef>
                <a:buNone/>
              </a:pPr>
              <a:endParaRPr dirty="0">
                <a:latin typeface="Arvo"/>
                <a:ea typeface="Arvo"/>
                <a:cs typeface="Arvo"/>
                <a:sym typeface="Arvo"/>
              </a:endParaRPr>
            </a:p>
          </p:txBody>
        </p:sp>
        <p:sp>
          <p:nvSpPr>
            <p:cNvPr id="36" name="Shape 405">
              <a:extLst>
                <a:ext uri="{FF2B5EF4-FFF2-40B4-BE49-F238E27FC236}">
                  <a16:creationId xmlns="" xmlns:a16="http://schemas.microsoft.com/office/drawing/2014/main" id="{D2450F0C-4A2E-40A9-97E4-D2E8B0BAB1A1}"/>
                </a:ext>
              </a:extLst>
            </p:cNvPr>
            <p:cNvSpPr/>
            <p:nvPr/>
          </p:nvSpPr>
          <p:spPr>
            <a:xfrm flipH="1">
              <a:off x="-1535283" y="1697043"/>
              <a:ext cx="1243800" cy="1243800"/>
            </a:xfrm>
            <a:prstGeom prst="rtTriangle">
              <a:avLst/>
            </a:prstGeom>
            <a:solidFill>
              <a:srgbClr val="FF9800"/>
            </a:solidFill>
            <a:ln>
              <a:noFill/>
            </a:ln>
          </p:spPr>
          <p:txBody>
            <a:bodyPr wrap="square" lIns="91425" tIns="91425" rIns="91425" bIns="91425" anchor="ctr" anchorCtr="0">
              <a:noAutofit/>
            </a:bodyPr>
            <a:lstStyle/>
            <a:p>
              <a:pPr marL="0" lvl="0" indent="0" rtl="0">
                <a:spcBef>
                  <a:spcPts val="0"/>
                </a:spcBef>
                <a:buNone/>
              </a:pPr>
              <a:endParaRPr dirty="0">
                <a:latin typeface="Arvo"/>
                <a:ea typeface="Arvo"/>
                <a:cs typeface="Arvo"/>
                <a:sym typeface="Arvo"/>
              </a:endParaRPr>
            </a:p>
          </p:txBody>
        </p:sp>
        <p:sp>
          <p:nvSpPr>
            <p:cNvPr id="37" name="Shape 406">
              <a:extLst>
                <a:ext uri="{FF2B5EF4-FFF2-40B4-BE49-F238E27FC236}">
                  <a16:creationId xmlns="" xmlns:a16="http://schemas.microsoft.com/office/drawing/2014/main" id="{F9F32F86-BF23-4BF2-A7F1-669699909613}"/>
                </a:ext>
              </a:extLst>
            </p:cNvPr>
            <p:cNvSpPr/>
            <p:nvPr/>
          </p:nvSpPr>
          <p:spPr>
            <a:xfrm rot="10800000">
              <a:off x="-1535278" y="2940860"/>
              <a:ext cx="1243800" cy="414300"/>
            </a:xfrm>
            <a:prstGeom prst="triangle">
              <a:avLst>
                <a:gd name="adj" fmla="val 0"/>
              </a:avLst>
            </a:prstGeom>
            <a:solidFill>
              <a:srgbClr val="D26F00"/>
            </a:solidFill>
            <a:ln>
              <a:noFill/>
            </a:ln>
          </p:spPr>
          <p:txBody>
            <a:bodyPr wrap="square" lIns="91425" tIns="91425" rIns="91425" bIns="91425" anchor="ctr" anchorCtr="0">
              <a:noAutofit/>
            </a:bodyPr>
            <a:lstStyle/>
            <a:p>
              <a:pPr marL="0" lvl="0" indent="0" rtl="0">
                <a:spcBef>
                  <a:spcPts val="0"/>
                </a:spcBef>
                <a:buNone/>
              </a:pPr>
              <a:endParaRPr dirty="0">
                <a:latin typeface="Arvo"/>
                <a:ea typeface="Arvo"/>
                <a:cs typeface="Arvo"/>
                <a:sym typeface="Arvo"/>
              </a:endParaRPr>
            </a:p>
          </p:txBody>
        </p:sp>
      </p:grpSp>
      <p:sp>
        <p:nvSpPr>
          <p:cNvPr id="38" name="Shape 407">
            <a:extLst>
              <a:ext uri="{FF2B5EF4-FFF2-40B4-BE49-F238E27FC236}">
                <a16:creationId xmlns="" xmlns:a16="http://schemas.microsoft.com/office/drawing/2014/main" id="{33CBEDF1-B50B-4C10-9106-D4B73D5D1AD0}"/>
              </a:ext>
            </a:extLst>
          </p:cNvPr>
          <p:cNvSpPr txBox="1">
            <a:spLocks/>
          </p:cNvSpPr>
          <p:nvPr/>
        </p:nvSpPr>
        <p:spPr>
          <a:xfrm>
            <a:off x="2837905" y="2081935"/>
            <a:ext cx="3917100" cy="534600"/>
          </a:xfrm>
          <a:prstGeom prst="rect">
            <a:avLst/>
          </a:prstGeom>
        </p:spPr>
        <p:txBody>
          <a:bodyPr vert="horz" wrap="square" lIns="91425" tIns="91425" rIns="91425" bIns="91425" rtlCol="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rtl="1"/>
            <a:r>
              <a:rPr lang="en-US" sz="2800" dirty="0">
                <a:solidFill>
                  <a:schemeClr val="bg1"/>
                </a:solidFill>
                <a:latin typeface="Arial Black" panose="020B0A04020102020204" pitchFamily="34" charset="0"/>
                <a:cs typeface="Times New Roman" panose="02020603050405020304" pitchFamily="18" charset="0"/>
              </a:rPr>
              <a:t>Activity</a:t>
            </a:r>
            <a:endParaRPr lang="ar-SA" sz="2800" dirty="0">
              <a:solidFill>
                <a:schemeClr val="bg1"/>
              </a:solidFill>
              <a:latin typeface="Arial Black" panose="020B0A04020102020204" pitchFamily="34" charset="0"/>
              <a:cs typeface="Times New Roman" panose="02020603050405020304" pitchFamily="18" charset="0"/>
            </a:endParaRPr>
          </a:p>
        </p:txBody>
      </p:sp>
      <p:sp>
        <p:nvSpPr>
          <p:cNvPr id="40" name="Shape 409">
            <a:extLst>
              <a:ext uri="{FF2B5EF4-FFF2-40B4-BE49-F238E27FC236}">
                <a16:creationId xmlns="" xmlns:a16="http://schemas.microsoft.com/office/drawing/2014/main" id="{13C39B0C-8DB7-425D-88D0-B0CDAD9A7C53}"/>
              </a:ext>
            </a:extLst>
          </p:cNvPr>
          <p:cNvSpPr txBox="1">
            <a:spLocks/>
          </p:cNvSpPr>
          <p:nvPr/>
        </p:nvSpPr>
        <p:spPr>
          <a:xfrm>
            <a:off x="2837905" y="4975135"/>
            <a:ext cx="3917100" cy="534600"/>
          </a:xfrm>
          <a:prstGeom prst="rect">
            <a:avLst/>
          </a:prstGeom>
        </p:spPr>
        <p:txBody>
          <a:bodyPr vert="horz" wrap="square" lIns="91425" tIns="91425" rIns="91425" bIns="91425" rtlCol="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rtl="1"/>
            <a:r>
              <a:rPr lang="en-US" sz="2800" dirty="0">
                <a:solidFill>
                  <a:schemeClr val="bg1"/>
                </a:solidFill>
                <a:latin typeface="Arial Black" panose="020B0A04020102020204" pitchFamily="34" charset="0"/>
                <a:cs typeface="Times New Roman" panose="02020603050405020304" pitchFamily="18" charset="0"/>
              </a:rPr>
              <a:t>Time</a:t>
            </a:r>
            <a:endParaRPr lang="ar-SA" sz="2800" dirty="0">
              <a:solidFill>
                <a:schemeClr val="bg1"/>
              </a:solidFill>
              <a:latin typeface="Arial Black" panose="020B0A04020102020204" pitchFamily="34" charset="0"/>
              <a:cs typeface="Times New Roman" panose="02020603050405020304" pitchFamily="18" charset="0"/>
            </a:endParaRPr>
          </a:p>
        </p:txBody>
      </p:sp>
      <p:sp>
        <p:nvSpPr>
          <p:cNvPr id="41" name="Shape 410">
            <a:extLst>
              <a:ext uri="{FF2B5EF4-FFF2-40B4-BE49-F238E27FC236}">
                <a16:creationId xmlns="" xmlns:a16="http://schemas.microsoft.com/office/drawing/2014/main" id="{C62F4748-41CE-4AE6-9199-4582ABD14EF3}"/>
              </a:ext>
            </a:extLst>
          </p:cNvPr>
          <p:cNvSpPr txBox="1">
            <a:spLocks/>
          </p:cNvSpPr>
          <p:nvPr/>
        </p:nvSpPr>
        <p:spPr>
          <a:xfrm>
            <a:off x="2837905" y="5525135"/>
            <a:ext cx="3917100" cy="412200"/>
          </a:xfrm>
          <a:prstGeom prst="rect">
            <a:avLst/>
          </a:prstGeom>
        </p:spPr>
        <p:txBody>
          <a:bodyPr vert="horz" wrap="square" lIns="91425" tIns="91425" rIns="91425" bIns="91425"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rtl="1">
              <a:buNone/>
            </a:pPr>
            <a:r>
              <a:rPr lang="en-US" b="1" dirty="0" smtClean="0">
                <a:solidFill>
                  <a:srgbClr val="3F5378"/>
                </a:solidFill>
                <a:latin typeface="Sakkal Majalla" panose="02000000000000000000" pitchFamily="2" charset="-78"/>
                <a:cs typeface="Sakkal Majalla" panose="02000000000000000000" pitchFamily="2" charset="-78"/>
              </a:rPr>
              <a:t>2 minutes</a:t>
            </a:r>
            <a:endParaRPr lang="ar-SA" b="1" dirty="0">
              <a:solidFill>
                <a:srgbClr val="3F5378"/>
              </a:solidFill>
              <a:latin typeface="Sakkal Majalla" panose="02000000000000000000" pitchFamily="2" charset="-78"/>
              <a:cs typeface="Sakkal Majalla" panose="02000000000000000000" pitchFamily="2" charset="-78"/>
            </a:endParaRPr>
          </a:p>
        </p:txBody>
      </p:sp>
      <p:sp>
        <p:nvSpPr>
          <p:cNvPr id="42" name="Shape 411">
            <a:extLst>
              <a:ext uri="{FF2B5EF4-FFF2-40B4-BE49-F238E27FC236}">
                <a16:creationId xmlns="" xmlns:a16="http://schemas.microsoft.com/office/drawing/2014/main" id="{005989F4-A449-4366-B781-49C98CA6D001}"/>
              </a:ext>
            </a:extLst>
          </p:cNvPr>
          <p:cNvSpPr txBox="1">
            <a:spLocks/>
          </p:cNvSpPr>
          <p:nvPr/>
        </p:nvSpPr>
        <p:spPr>
          <a:xfrm>
            <a:off x="2837905" y="3523594"/>
            <a:ext cx="3917100" cy="534600"/>
          </a:xfrm>
          <a:prstGeom prst="rect">
            <a:avLst/>
          </a:prstGeom>
        </p:spPr>
        <p:txBody>
          <a:bodyPr vert="horz" wrap="square" lIns="91425" tIns="91425" rIns="91425" bIns="91425" rtlCol="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rtl="1"/>
            <a:r>
              <a:rPr lang="en-US" sz="2800" dirty="0">
                <a:solidFill>
                  <a:schemeClr val="bg1"/>
                </a:solidFill>
                <a:latin typeface="Arial Black" panose="020B0A04020102020204" pitchFamily="34" charset="0"/>
                <a:cs typeface="Times New Roman" panose="02020603050405020304" pitchFamily="18" charset="0"/>
              </a:rPr>
              <a:t>Type of activity</a:t>
            </a:r>
            <a:endParaRPr lang="ar-SA" sz="2800" dirty="0">
              <a:solidFill>
                <a:schemeClr val="bg1"/>
              </a:solidFill>
              <a:latin typeface="Arial Black" panose="020B0A04020102020204" pitchFamily="34" charset="0"/>
              <a:cs typeface="Times New Roman" panose="02020603050405020304" pitchFamily="18" charset="0"/>
            </a:endParaRPr>
          </a:p>
        </p:txBody>
      </p:sp>
      <p:sp>
        <p:nvSpPr>
          <p:cNvPr id="43" name="Shape 412">
            <a:extLst>
              <a:ext uri="{FF2B5EF4-FFF2-40B4-BE49-F238E27FC236}">
                <a16:creationId xmlns="" xmlns:a16="http://schemas.microsoft.com/office/drawing/2014/main" id="{D11D7123-0D25-422D-A3C5-A0B2013460AD}"/>
              </a:ext>
            </a:extLst>
          </p:cNvPr>
          <p:cNvSpPr txBox="1">
            <a:spLocks/>
          </p:cNvSpPr>
          <p:nvPr/>
        </p:nvSpPr>
        <p:spPr>
          <a:xfrm>
            <a:off x="2837905" y="4058186"/>
            <a:ext cx="3917100" cy="412200"/>
          </a:xfrm>
          <a:prstGeom prst="rect">
            <a:avLst/>
          </a:prstGeom>
        </p:spPr>
        <p:txBody>
          <a:bodyPr vert="horz" wrap="square" lIns="91425" tIns="91425" rIns="91425" bIns="91425"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rtl="1">
              <a:buNone/>
            </a:pPr>
            <a:r>
              <a:rPr lang="en-US" b="1" dirty="0" smtClean="0">
                <a:solidFill>
                  <a:srgbClr val="3F5378"/>
                </a:solidFill>
                <a:latin typeface="Sakkal Majalla" panose="02000000000000000000" pitchFamily="2" charset="-78"/>
                <a:cs typeface="Sakkal Majalla" panose="02000000000000000000" pitchFamily="2" charset="-78"/>
              </a:rPr>
              <a:t>Individual - </a:t>
            </a:r>
            <a:r>
              <a:rPr lang="en-US" b="1" dirty="0">
                <a:solidFill>
                  <a:srgbClr val="3F5378"/>
                </a:solidFill>
                <a:latin typeface="Sakkal Majalla" panose="02000000000000000000" pitchFamily="2" charset="-78"/>
                <a:cs typeface="Sakkal Majalla" panose="02000000000000000000" pitchFamily="2" charset="-78"/>
              </a:rPr>
              <a:t>written</a:t>
            </a:r>
            <a:endParaRPr lang="ar-SA" b="1" dirty="0">
              <a:solidFill>
                <a:srgbClr val="3F5378"/>
              </a:solidFill>
              <a:latin typeface="Sakkal Majalla" panose="02000000000000000000" pitchFamily="2" charset="-78"/>
              <a:cs typeface="Sakkal Majalla" panose="02000000000000000000" pitchFamily="2" charset="-78"/>
            </a:endParaRPr>
          </a:p>
        </p:txBody>
      </p:sp>
      <p:sp>
        <p:nvSpPr>
          <p:cNvPr id="64" name="Shape 412">
            <a:extLst>
              <a:ext uri="{FF2B5EF4-FFF2-40B4-BE49-F238E27FC236}">
                <a16:creationId xmlns="" xmlns:a16="http://schemas.microsoft.com/office/drawing/2014/main" id="{E98CC83C-33DA-48E5-8C10-EE510781608E}"/>
              </a:ext>
            </a:extLst>
          </p:cNvPr>
          <p:cNvSpPr txBox="1">
            <a:spLocks/>
          </p:cNvSpPr>
          <p:nvPr/>
        </p:nvSpPr>
        <p:spPr>
          <a:xfrm>
            <a:off x="2816323" y="2819392"/>
            <a:ext cx="3917100" cy="412200"/>
          </a:xfrm>
          <a:prstGeom prst="rect">
            <a:avLst/>
          </a:prstGeom>
        </p:spPr>
        <p:txBody>
          <a:bodyPr vert="horz" wrap="square" lIns="91425" tIns="91425" rIns="91425" bIns="91425"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rtl="1">
              <a:buNone/>
            </a:pPr>
            <a:r>
              <a:rPr lang="en-US" b="1" dirty="0" smtClean="0">
                <a:solidFill>
                  <a:srgbClr val="3F5378"/>
                </a:solidFill>
                <a:latin typeface="Sakkal Majalla" panose="02000000000000000000" pitchFamily="2" charset="-78"/>
                <a:cs typeface="Sakkal Majalla" panose="02000000000000000000" pitchFamily="2" charset="-78"/>
              </a:rPr>
              <a:t>What is the purpose of using a notice board?</a:t>
            </a:r>
            <a:endParaRPr lang="ar-SA" b="1" dirty="0">
              <a:solidFill>
                <a:srgbClr val="3F5378"/>
              </a:solidFill>
              <a:latin typeface="Sakkal Majalla" panose="02000000000000000000" pitchFamily="2" charset="-78"/>
              <a:cs typeface="Sakkal Majalla" panose="02000000000000000000" pitchFamily="2" charset="-78"/>
            </a:endParaRPr>
          </a:p>
        </p:txBody>
      </p:sp>
      <p:sp>
        <p:nvSpPr>
          <p:cNvPr id="73" name="Shape 586"/>
          <p:cNvSpPr/>
          <p:nvPr/>
        </p:nvSpPr>
        <p:spPr>
          <a:xfrm>
            <a:off x="220494" y="386646"/>
            <a:ext cx="1124212" cy="786355"/>
          </a:xfrm>
          <a:custGeom>
            <a:avLst/>
            <a:gdLst/>
            <a:ahLst/>
            <a:cxnLst/>
            <a:rect l="0" t="0" r="0" b="0"/>
            <a:pathLst>
              <a:path w="16173" h="14711" fill="none" extrusionOk="0">
                <a:moveTo>
                  <a:pt x="8087" y="1"/>
                </a:moveTo>
                <a:lnTo>
                  <a:pt x="8087" y="1"/>
                </a:lnTo>
                <a:lnTo>
                  <a:pt x="7672" y="1"/>
                </a:lnTo>
                <a:lnTo>
                  <a:pt x="7258" y="25"/>
                </a:lnTo>
                <a:lnTo>
                  <a:pt x="6844" y="74"/>
                </a:lnTo>
                <a:lnTo>
                  <a:pt x="6455" y="122"/>
                </a:lnTo>
                <a:lnTo>
                  <a:pt x="6065" y="195"/>
                </a:lnTo>
                <a:lnTo>
                  <a:pt x="5675" y="293"/>
                </a:lnTo>
                <a:lnTo>
                  <a:pt x="5310" y="415"/>
                </a:lnTo>
                <a:lnTo>
                  <a:pt x="4945" y="536"/>
                </a:lnTo>
                <a:lnTo>
                  <a:pt x="4579" y="658"/>
                </a:lnTo>
                <a:lnTo>
                  <a:pt x="4238" y="829"/>
                </a:lnTo>
                <a:lnTo>
                  <a:pt x="3897" y="975"/>
                </a:lnTo>
                <a:lnTo>
                  <a:pt x="3557" y="1170"/>
                </a:lnTo>
                <a:lnTo>
                  <a:pt x="3240" y="1364"/>
                </a:lnTo>
                <a:lnTo>
                  <a:pt x="2948" y="1559"/>
                </a:lnTo>
                <a:lnTo>
                  <a:pt x="2655" y="1778"/>
                </a:lnTo>
                <a:lnTo>
                  <a:pt x="2363" y="1998"/>
                </a:lnTo>
                <a:lnTo>
                  <a:pt x="2095" y="2241"/>
                </a:lnTo>
                <a:lnTo>
                  <a:pt x="1852" y="2485"/>
                </a:lnTo>
                <a:lnTo>
                  <a:pt x="1608" y="2753"/>
                </a:lnTo>
                <a:lnTo>
                  <a:pt x="1389" y="3021"/>
                </a:lnTo>
                <a:lnTo>
                  <a:pt x="1170" y="3288"/>
                </a:lnTo>
                <a:lnTo>
                  <a:pt x="975" y="3581"/>
                </a:lnTo>
                <a:lnTo>
                  <a:pt x="804" y="3873"/>
                </a:lnTo>
                <a:lnTo>
                  <a:pt x="634" y="4190"/>
                </a:lnTo>
                <a:lnTo>
                  <a:pt x="488" y="4506"/>
                </a:lnTo>
                <a:lnTo>
                  <a:pt x="366" y="4823"/>
                </a:lnTo>
                <a:lnTo>
                  <a:pt x="244" y="5139"/>
                </a:lnTo>
                <a:lnTo>
                  <a:pt x="171" y="5480"/>
                </a:lnTo>
                <a:lnTo>
                  <a:pt x="98" y="5821"/>
                </a:lnTo>
                <a:lnTo>
                  <a:pt x="49" y="6162"/>
                </a:lnTo>
                <a:lnTo>
                  <a:pt x="1" y="6503"/>
                </a:lnTo>
                <a:lnTo>
                  <a:pt x="1" y="6869"/>
                </a:lnTo>
                <a:lnTo>
                  <a:pt x="1" y="6869"/>
                </a:lnTo>
                <a:lnTo>
                  <a:pt x="1" y="7234"/>
                </a:lnTo>
                <a:lnTo>
                  <a:pt x="49" y="7624"/>
                </a:lnTo>
                <a:lnTo>
                  <a:pt x="98" y="7989"/>
                </a:lnTo>
                <a:lnTo>
                  <a:pt x="196" y="8330"/>
                </a:lnTo>
                <a:lnTo>
                  <a:pt x="293" y="8695"/>
                </a:lnTo>
                <a:lnTo>
                  <a:pt x="415" y="9036"/>
                </a:lnTo>
                <a:lnTo>
                  <a:pt x="561" y="9377"/>
                </a:lnTo>
                <a:lnTo>
                  <a:pt x="731" y="9718"/>
                </a:lnTo>
                <a:lnTo>
                  <a:pt x="902" y="10035"/>
                </a:lnTo>
                <a:lnTo>
                  <a:pt x="1097" y="10327"/>
                </a:lnTo>
                <a:lnTo>
                  <a:pt x="1340" y="10644"/>
                </a:lnTo>
                <a:lnTo>
                  <a:pt x="1559" y="10936"/>
                </a:lnTo>
                <a:lnTo>
                  <a:pt x="1827" y="11204"/>
                </a:lnTo>
                <a:lnTo>
                  <a:pt x="2095" y="11472"/>
                </a:lnTo>
                <a:lnTo>
                  <a:pt x="2387" y="11740"/>
                </a:lnTo>
                <a:lnTo>
                  <a:pt x="2680" y="11983"/>
                </a:lnTo>
                <a:lnTo>
                  <a:pt x="2680" y="11983"/>
                </a:lnTo>
                <a:lnTo>
                  <a:pt x="2485" y="12349"/>
                </a:lnTo>
                <a:lnTo>
                  <a:pt x="2266" y="12714"/>
                </a:lnTo>
                <a:lnTo>
                  <a:pt x="2022" y="13104"/>
                </a:lnTo>
                <a:lnTo>
                  <a:pt x="1706" y="13469"/>
                </a:lnTo>
                <a:lnTo>
                  <a:pt x="1365" y="13834"/>
                </a:lnTo>
                <a:lnTo>
                  <a:pt x="1170" y="14005"/>
                </a:lnTo>
                <a:lnTo>
                  <a:pt x="951" y="14151"/>
                </a:lnTo>
                <a:lnTo>
                  <a:pt x="731" y="14297"/>
                </a:lnTo>
                <a:lnTo>
                  <a:pt x="512" y="14443"/>
                </a:lnTo>
                <a:lnTo>
                  <a:pt x="269" y="14540"/>
                </a:lnTo>
                <a:lnTo>
                  <a:pt x="1" y="14662"/>
                </a:lnTo>
                <a:lnTo>
                  <a:pt x="1" y="14662"/>
                </a:lnTo>
                <a:lnTo>
                  <a:pt x="122" y="14662"/>
                </a:lnTo>
                <a:lnTo>
                  <a:pt x="488" y="14711"/>
                </a:lnTo>
                <a:lnTo>
                  <a:pt x="1024" y="14711"/>
                </a:lnTo>
                <a:lnTo>
                  <a:pt x="1365" y="14711"/>
                </a:lnTo>
                <a:lnTo>
                  <a:pt x="1706" y="14687"/>
                </a:lnTo>
                <a:lnTo>
                  <a:pt x="2095" y="14614"/>
                </a:lnTo>
                <a:lnTo>
                  <a:pt x="2485" y="14540"/>
                </a:lnTo>
                <a:lnTo>
                  <a:pt x="2899" y="14419"/>
                </a:lnTo>
                <a:lnTo>
                  <a:pt x="3313" y="14273"/>
                </a:lnTo>
                <a:lnTo>
                  <a:pt x="3751" y="14078"/>
                </a:lnTo>
                <a:lnTo>
                  <a:pt x="4165" y="13834"/>
                </a:lnTo>
                <a:lnTo>
                  <a:pt x="4579" y="13566"/>
                </a:lnTo>
                <a:lnTo>
                  <a:pt x="4969" y="13201"/>
                </a:lnTo>
                <a:lnTo>
                  <a:pt x="4969" y="13201"/>
                </a:lnTo>
                <a:lnTo>
                  <a:pt x="5334" y="13323"/>
                </a:lnTo>
                <a:lnTo>
                  <a:pt x="5700" y="13444"/>
                </a:lnTo>
                <a:lnTo>
                  <a:pt x="6089" y="13518"/>
                </a:lnTo>
                <a:lnTo>
                  <a:pt x="6479" y="13591"/>
                </a:lnTo>
                <a:lnTo>
                  <a:pt x="6869" y="13664"/>
                </a:lnTo>
                <a:lnTo>
                  <a:pt x="7258" y="13712"/>
                </a:lnTo>
                <a:lnTo>
                  <a:pt x="7672" y="13737"/>
                </a:lnTo>
                <a:lnTo>
                  <a:pt x="8087" y="13737"/>
                </a:lnTo>
                <a:lnTo>
                  <a:pt x="8087" y="13737"/>
                </a:lnTo>
                <a:lnTo>
                  <a:pt x="8501" y="13737"/>
                </a:lnTo>
                <a:lnTo>
                  <a:pt x="8915" y="13712"/>
                </a:lnTo>
                <a:lnTo>
                  <a:pt x="9329" y="13664"/>
                </a:lnTo>
                <a:lnTo>
                  <a:pt x="9718" y="13591"/>
                </a:lnTo>
                <a:lnTo>
                  <a:pt x="10108" y="13518"/>
                </a:lnTo>
                <a:lnTo>
                  <a:pt x="10498" y="13420"/>
                </a:lnTo>
                <a:lnTo>
                  <a:pt x="10863" y="13323"/>
                </a:lnTo>
                <a:lnTo>
                  <a:pt x="11228" y="13201"/>
                </a:lnTo>
                <a:lnTo>
                  <a:pt x="11594" y="13055"/>
                </a:lnTo>
                <a:lnTo>
                  <a:pt x="11935" y="12909"/>
                </a:lnTo>
                <a:lnTo>
                  <a:pt x="12276" y="12738"/>
                </a:lnTo>
                <a:lnTo>
                  <a:pt x="12617" y="12568"/>
                </a:lnTo>
                <a:lnTo>
                  <a:pt x="12933" y="12373"/>
                </a:lnTo>
                <a:lnTo>
                  <a:pt x="13225" y="12178"/>
                </a:lnTo>
                <a:lnTo>
                  <a:pt x="13518" y="11959"/>
                </a:lnTo>
                <a:lnTo>
                  <a:pt x="13810" y="11715"/>
                </a:lnTo>
                <a:lnTo>
                  <a:pt x="14078" y="11496"/>
                </a:lnTo>
                <a:lnTo>
                  <a:pt x="14321" y="11228"/>
                </a:lnTo>
                <a:lnTo>
                  <a:pt x="14565" y="10985"/>
                </a:lnTo>
                <a:lnTo>
                  <a:pt x="14784" y="10717"/>
                </a:lnTo>
                <a:lnTo>
                  <a:pt x="15003" y="10424"/>
                </a:lnTo>
                <a:lnTo>
                  <a:pt x="15198" y="10132"/>
                </a:lnTo>
                <a:lnTo>
                  <a:pt x="15369" y="9840"/>
                </a:lnTo>
                <a:lnTo>
                  <a:pt x="15539" y="9548"/>
                </a:lnTo>
                <a:lnTo>
                  <a:pt x="15685" y="9231"/>
                </a:lnTo>
                <a:lnTo>
                  <a:pt x="15807" y="8914"/>
                </a:lnTo>
                <a:lnTo>
                  <a:pt x="15929" y="8574"/>
                </a:lnTo>
                <a:lnTo>
                  <a:pt x="16002" y="8257"/>
                </a:lnTo>
                <a:lnTo>
                  <a:pt x="16075" y="7916"/>
                </a:lnTo>
                <a:lnTo>
                  <a:pt x="16124" y="7575"/>
                </a:lnTo>
                <a:lnTo>
                  <a:pt x="16172" y="7210"/>
                </a:lnTo>
                <a:lnTo>
                  <a:pt x="16172" y="6869"/>
                </a:lnTo>
                <a:lnTo>
                  <a:pt x="16172" y="6869"/>
                </a:lnTo>
                <a:lnTo>
                  <a:pt x="16172" y="6503"/>
                </a:lnTo>
                <a:lnTo>
                  <a:pt x="16124" y="6162"/>
                </a:lnTo>
                <a:lnTo>
                  <a:pt x="16075" y="5821"/>
                </a:lnTo>
                <a:lnTo>
                  <a:pt x="16002" y="5480"/>
                </a:lnTo>
                <a:lnTo>
                  <a:pt x="15929" y="5139"/>
                </a:lnTo>
                <a:lnTo>
                  <a:pt x="15807" y="4823"/>
                </a:lnTo>
                <a:lnTo>
                  <a:pt x="15685" y="4506"/>
                </a:lnTo>
                <a:lnTo>
                  <a:pt x="15539" y="4190"/>
                </a:lnTo>
                <a:lnTo>
                  <a:pt x="15369" y="3873"/>
                </a:lnTo>
                <a:lnTo>
                  <a:pt x="15198" y="3581"/>
                </a:lnTo>
                <a:lnTo>
                  <a:pt x="15003" y="3288"/>
                </a:lnTo>
                <a:lnTo>
                  <a:pt x="14784" y="3021"/>
                </a:lnTo>
                <a:lnTo>
                  <a:pt x="14565" y="2753"/>
                </a:lnTo>
                <a:lnTo>
                  <a:pt x="14321" y="2485"/>
                </a:lnTo>
                <a:lnTo>
                  <a:pt x="14078" y="2241"/>
                </a:lnTo>
                <a:lnTo>
                  <a:pt x="13810" y="1998"/>
                </a:lnTo>
                <a:lnTo>
                  <a:pt x="13518" y="1778"/>
                </a:lnTo>
                <a:lnTo>
                  <a:pt x="13225" y="1559"/>
                </a:lnTo>
                <a:lnTo>
                  <a:pt x="12933" y="1364"/>
                </a:lnTo>
                <a:lnTo>
                  <a:pt x="12617" y="1170"/>
                </a:lnTo>
                <a:lnTo>
                  <a:pt x="12276" y="975"/>
                </a:lnTo>
                <a:lnTo>
                  <a:pt x="11935" y="829"/>
                </a:lnTo>
                <a:lnTo>
                  <a:pt x="11594" y="658"/>
                </a:lnTo>
                <a:lnTo>
                  <a:pt x="11228" y="536"/>
                </a:lnTo>
                <a:lnTo>
                  <a:pt x="10863" y="415"/>
                </a:lnTo>
                <a:lnTo>
                  <a:pt x="10498" y="293"/>
                </a:lnTo>
                <a:lnTo>
                  <a:pt x="10108" y="195"/>
                </a:lnTo>
                <a:lnTo>
                  <a:pt x="9718" y="122"/>
                </a:lnTo>
                <a:lnTo>
                  <a:pt x="9329" y="74"/>
                </a:lnTo>
                <a:lnTo>
                  <a:pt x="8915" y="25"/>
                </a:lnTo>
                <a:lnTo>
                  <a:pt x="8501" y="1"/>
                </a:lnTo>
                <a:lnTo>
                  <a:pt x="8087" y="1"/>
                </a:lnTo>
                <a:lnTo>
                  <a:pt x="8087" y="1"/>
                </a:lnTo>
                <a:close/>
              </a:path>
            </a:pathLst>
          </a:custGeom>
          <a:noFill/>
          <a:ln w="38100"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65" name="Oval 11">
            <a:extLst>
              <a:ext uri="{FF2B5EF4-FFF2-40B4-BE49-F238E27FC236}">
                <a16:creationId xmlns="" xmlns:a16="http://schemas.microsoft.com/office/drawing/2014/main" id="{3D149265-CBF7-4831-85F6-7C4B3CADE5A4}"/>
              </a:ext>
            </a:extLst>
          </p:cNvPr>
          <p:cNvSpPr/>
          <p:nvPr/>
        </p:nvSpPr>
        <p:spPr>
          <a:xfrm>
            <a:off x="569996" y="4555051"/>
            <a:ext cx="1368000" cy="1368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002060"/>
              </a:solidFill>
            </a:endParaRPr>
          </a:p>
        </p:txBody>
      </p:sp>
      <p:grpSp>
        <p:nvGrpSpPr>
          <p:cNvPr id="66" name="Shape 851">
            <a:extLst>
              <a:ext uri="{FF2B5EF4-FFF2-40B4-BE49-F238E27FC236}">
                <a16:creationId xmlns="" xmlns:a16="http://schemas.microsoft.com/office/drawing/2014/main" id="{B029C05A-AD20-46C2-89FB-90D0D7E4A1A5}"/>
              </a:ext>
            </a:extLst>
          </p:cNvPr>
          <p:cNvGrpSpPr/>
          <p:nvPr/>
        </p:nvGrpSpPr>
        <p:grpSpPr>
          <a:xfrm>
            <a:off x="481763" y="4470386"/>
            <a:ext cx="1555200" cy="1541052"/>
            <a:chOff x="6649150" y="309350"/>
            <a:chExt cx="395800" cy="395800"/>
          </a:xfrm>
        </p:grpSpPr>
        <p:sp>
          <p:nvSpPr>
            <p:cNvPr id="67" name="Shape 852">
              <a:extLst>
                <a:ext uri="{FF2B5EF4-FFF2-40B4-BE49-F238E27FC236}">
                  <a16:creationId xmlns="" xmlns:a16="http://schemas.microsoft.com/office/drawing/2014/main" id="{98BDE150-8E0C-487E-AA19-B37D42B293EF}"/>
                </a:ext>
              </a:extLst>
            </p:cNvPr>
            <p:cNvSpPr/>
            <p:nvPr/>
          </p:nvSpPr>
          <p:spPr>
            <a:xfrm>
              <a:off x="6649150" y="309350"/>
              <a:ext cx="395800" cy="395800"/>
            </a:xfrm>
            <a:custGeom>
              <a:avLst/>
              <a:gdLst/>
              <a:ahLst/>
              <a:cxnLst/>
              <a:rect l="0" t="0" r="0" b="0"/>
              <a:pathLst>
                <a:path w="15832" h="15832" fill="none" extrusionOk="0">
                  <a:moveTo>
                    <a:pt x="7916" y="1"/>
                  </a:moveTo>
                  <a:lnTo>
                    <a:pt x="7916" y="1"/>
                  </a:lnTo>
                  <a:lnTo>
                    <a:pt x="7502" y="25"/>
                  </a:lnTo>
                  <a:lnTo>
                    <a:pt x="7112" y="49"/>
                  </a:lnTo>
                  <a:lnTo>
                    <a:pt x="6723" y="98"/>
                  </a:lnTo>
                  <a:lnTo>
                    <a:pt x="6333" y="171"/>
                  </a:lnTo>
                  <a:lnTo>
                    <a:pt x="5943" y="244"/>
                  </a:lnTo>
                  <a:lnTo>
                    <a:pt x="5553" y="366"/>
                  </a:lnTo>
                  <a:lnTo>
                    <a:pt x="5188" y="488"/>
                  </a:lnTo>
                  <a:lnTo>
                    <a:pt x="4847" y="634"/>
                  </a:lnTo>
                  <a:lnTo>
                    <a:pt x="4482" y="780"/>
                  </a:lnTo>
                  <a:lnTo>
                    <a:pt x="4141" y="950"/>
                  </a:lnTo>
                  <a:lnTo>
                    <a:pt x="3824" y="1145"/>
                  </a:lnTo>
                  <a:lnTo>
                    <a:pt x="3483" y="1364"/>
                  </a:lnTo>
                  <a:lnTo>
                    <a:pt x="3191" y="1584"/>
                  </a:lnTo>
                  <a:lnTo>
                    <a:pt x="2874" y="1803"/>
                  </a:lnTo>
                  <a:lnTo>
                    <a:pt x="2607" y="2071"/>
                  </a:lnTo>
                  <a:lnTo>
                    <a:pt x="2314" y="2314"/>
                  </a:lnTo>
                  <a:lnTo>
                    <a:pt x="2071" y="2607"/>
                  </a:lnTo>
                  <a:lnTo>
                    <a:pt x="1803" y="2874"/>
                  </a:lnTo>
                  <a:lnTo>
                    <a:pt x="1584" y="3191"/>
                  </a:lnTo>
                  <a:lnTo>
                    <a:pt x="1364" y="3483"/>
                  </a:lnTo>
                  <a:lnTo>
                    <a:pt x="1145" y="3824"/>
                  </a:lnTo>
                  <a:lnTo>
                    <a:pt x="950" y="4141"/>
                  </a:lnTo>
                  <a:lnTo>
                    <a:pt x="780" y="4482"/>
                  </a:lnTo>
                  <a:lnTo>
                    <a:pt x="634" y="4847"/>
                  </a:lnTo>
                  <a:lnTo>
                    <a:pt x="488" y="5188"/>
                  </a:lnTo>
                  <a:lnTo>
                    <a:pt x="366" y="5553"/>
                  </a:lnTo>
                  <a:lnTo>
                    <a:pt x="244" y="5943"/>
                  </a:lnTo>
                  <a:lnTo>
                    <a:pt x="171" y="6333"/>
                  </a:lnTo>
                  <a:lnTo>
                    <a:pt x="98" y="6722"/>
                  </a:lnTo>
                  <a:lnTo>
                    <a:pt x="49" y="7112"/>
                  </a:lnTo>
                  <a:lnTo>
                    <a:pt x="25" y="7502"/>
                  </a:lnTo>
                  <a:lnTo>
                    <a:pt x="1" y="7916"/>
                  </a:lnTo>
                  <a:lnTo>
                    <a:pt x="1" y="7916"/>
                  </a:lnTo>
                  <a:lnTo>
                    <a:pt x="25" y="8330"/>
                  </a:lnTo>
                  <a:lnTo>
                    <a:pt x="49" y="8720"/>
                  </a:lnTo>
                  <a:lnTo>
                    <a:pt x="98" y="9109"/>
                  </a:lnTo>
                  <a:lnTo>
                    <a:pt x="171" y="9499"/>
                  </a:lnTo>
                  <a:lnTo>
                    <a:pt x="244" y="9889"/>
                  </a:lnTo>
                  <a:lnTo>
                    <a:pt x="366" y="10278"/>
                  </a:lnTo>
                  <a:lnTo>
                    <a:pt x="488" y="10644"/>
                  </a:lnTo>
                  <a:lnTo>
                    <a:pt x="634" y="10985"/>
                  </a:lnTo>
                  <a:lnTo>
                    <a:pt x="780" y="11350"/>
                  </a:lnTo>
                  <a:lnTo>
                    <a:pt x="950" y="11691"/>
                  </a:lnTo>
                  <a:lnTo>
                    <a:pt x="1145" y="12008"/>
                  </a:lnTo>
                  <a:lnTo>
                    <a:pt x="1364" y="12348"/>
                  </a:lnTo>
                  <a:lnTo>
                    <a:pt x="1584" y="12641"/>
                  </a:lnTo>
                  <a:lnTo>
                    <a:pt x="1803" y="12957"/>
                  </a:lnTo>
                  <a:lnTo>
                    <a:pt x="2071" y="13225"/>
                  </a:lnTo>
                  <a:lnTo>
                    <a:pt x="2314" y="13518"/>
                  </a:lnTo>
                  <a:lnTo>
                    <a:pt x="2607" y="13761"/>
                  </a:lnTo>
                  <a:lnTo>
                    <a:pt x="2874" y="14029"/>
                  </a:lnTo>
                  <a:lnTo>
                    <a:pt x="3191" y="14248"/>
                  </a:lnTo>
                  <a:lnTo>
                    <a:pt x="3483" y="14467"/>
                  </a:lnTo>
                  <a:lnTo>
                    <a:pt x="3824" y="14687"/>
                  </a:lnTo>
                  <a:lnTo>
                    <a:pt x="4141" y="14881"/>
                  </a:lnTo>
                  <a:lnTo>
                    <a:pt x="4482" y="15052"/>
                  </a:lnTo>
                  <a:lnTo>
                    <a:pt x="4847" y="15198"/>
                  </a:lnTo>
                  <a:lnTo>
                    <a:pt x="5188" y="15344"/>
                  </a:lnTo>
                  <a:lnTo>
                    <a:pt x="5553" y="15466"/>
                  </a:lnTo>
                  <a:lnTo>
                    <a:pt x="5943" y="15588"/>
                  </a:lnTo>
                  <a:lnTo>
                    <a:pt x="6333" y="15661"/>
                  </a:lnTo>
                  <a:lnTo>
                    <a:pt x="6723" y="15734"/>
                  </a:lnTo>
                  <a:lnTo>
                    <a:pt x="7112" y="15783"/>
                  </a:lnTo>
                  <a:lnTo>
                    <a:pt x="7502" y="15807"/>
                  </a:lnTo>
                  <a:lnTo>
                    <a:pt x="7916" y="15831"/>
                  </a:lnTo>
                  <a:lnTo>
                    <a:pt x="7916" y="15831"/>
                  </a:lnTo>
                  <a:lnTo>
                    <a:pt x="8330" y="15807"/>
                  </a:lnTo>
                  <a:lnTo>
                    <a:pt x="8720" y="15783"/>
                  </a:lnTo>
                  <a:lnTo>
                    <a:pt x="9109" y="15734"/>
                  </a:lnTo>
                  <a:lnTo>
                    <a:pt x="9499" y="15661"/>
                  </a:lnTo>
                  <a:lnTo>
                    <a:pt x="9889" y="15588"/>
                  </a:lnTo>
                  <a:lnTo>
                    <a:pt x="10278" y="15466"/>
                  </a:lnTo>
                  <a:lnTo>
                    <a:pt x="10644" y="15344"/>
                  </a:lnTo>
                  <a:lnTo>
                    <a:pt x="10985" y="15198"/>
                  </a:lnTo>
                  <a:lnTo>
                    <a:pt x="11350" y="15052"/>
                  </a:lnTo>
                  <a:lnTo>
                    <a:pt x="11691" y="14881"/>
                  </a:lnTo>
                  <a:lnTo>
                    <a:pt x="12008" y="14687"/>
                  </a:lnTo>
                  <a:lnTo>
                    <a:pt x="12349" y="14467"/>
                  </a:lnTo>
                  <a:lnTo>
                    <a:pt x="12641" y="14248"/>
                  </a:lnTo>
                  <a:lnTo>
                    <a:pt x="12957" y="14029"/>
                  </a:lnTo>
                  <a:lnTo>
                    <a:pt x="13225" y="13761"/>
                  </a:lnTo>
                  <a:lnTo>
                    <a:pt x="13518" y="13518"/>
                  </a:lnTo>
                  <a:lnTo>
                    <a:pt x="13761" y="13225"/>
                  </a:lnTo>
                  <a:lnTo>
                    <a:pt x="14029" y="12957"/>
                  </a:lnTo>
                  <a:lnTo>
                    <a:pt x="14248" y="12641"/>
                  </a:lnTo>
                  <a:lnTo>
                    <a:pt x="14467" y="12348"/>
                  </a:lnTo>
                  <a:lnTo>
                    <a:pt x="14687" y="12008"/>
                  </a:lnTo>
                  <a:lnTo>
                    <a:pt x="14881" y="11691"/>
                  </a:lnTo>
                  <a:lnTo>
                    <a:pt x="15052" y="11350"/>
                  </a:lnTo>
                  <a:lnTo>
                    <a:pt x="15198" y="10985"/>
                  </a:lnTo>
                  <a:lnTo>
                    <a:pt x="15344" y="10644"/>
                  </a:lnTo>
                  <a:lnTo>
                    <a:pt x="15466" y="10278"/>
                  </a:lnTo>
                  <a:lnTo>
                    <a:pt x="15588" y="9889"/>
                  </a:lnTo>
                  <a:lnTo>
                    <a:pt x="15661" y="9499"/>
                  </a:lnTo>
                  <a:lnTo>
                    <a:pt x="15734" y="9109"/>
                  </a:lnTo>
                  <a:lnTo>
                    <a:pt x="15783" y="8720"/>
                  </a:lnTo>
                  <a:lnTo>
                    <a:pt x="15807" y="8330"/>
                  </a:lnTo>
                  <a:lnTo>
                    <a:pt x="15831" y="7916"/>
                  </a:lnTo>
                  <a:lnTo>
                    <a:pt x="15831" y="7916"/>
                  </a:lnTo>
                  <a:lnTo>
                    <a:pt x="15807" y="7502"/>
                  </a:lnTo>
                  <a:lnTo>
                    <a:pt x="15783" y="7112"/>
                  </a:lnTo>
                  <a:lnTo>
                    <a:pt x="15734" y="6722"/>
                  </a:lnTo>
                  <a:lnTo>
                    <a:pt x="15661" y="6333"/>
                  </a:lnTo>
                  <a:lnTo>
                    <a:pt x="15588" y="5943"/>
                  </a:lnTo>
                  <a:lnTo>
                    <a:pt x="15466" y="5553"/>
                  </a:lnTo>
                  <a:lnTo>
                    <a:pt x="15344" y="5188"/>
                  </a:lnTo>
                  <a:lnTo>
                    <a:pt x="15198" y="4847"/>
                  </a:lnTo>
                  <a:lnTo>
                    <a:pt x="15052" y="4482"/>
                  </a:lnTo>
                  <a:lnTo>
                    <a:pt x="14881" y="4141"/>
                  </a:lnTo>
                  <a:lnTo>
                    <a:pt x="14687" y="3824"/>
                  </a:lnTo>
                  <a:lnTo>
                    <a:pt x="14467" y="3483"/>
                  </a:lnTo>
                  <a:lnTo>
                    <a:pt x="14248" y="3191"/>
                  </a:lnTo>
                  <a:lnTo>
                    <a:pt x="14029" y="2874"/>
                  </a:lnTo>
                  <a:lnTo>
                    <a:pt x="13761" y="2607"/>
                  </a:lnTo>
                  <a:lnTo>
                    <a:pt x="13518" y="2314"/>
                  </a:lnTo>
                  <a:lnTo>
                    <a:pt x="13225" y="2071"/>
                  </a:lnTo>
                  <a:lnTo>
                    <a:pt x="12957" y="1803"/>
                  </a:lnTo>
                  <a:lnTo>
                    <a:pt x="12641" y="1584"/>
                  </a:lnTo>
                  <a:lnTo>
                    <a:pt x="12349" y="1364"/>
                  </a:lnTo>
                  <a:lnTo>
                    <a:pt x="12008" y="1145"/>
                  </a:lnTo>
                  <a:lnTo>
                    <a:pt x="11691" y="950"/>
                  </a:lnTo>
                  <a:lnTo>
                    <a:pt x="11350" y="780"/>
                  </a:lnTo>
                  <a:lnTo>
                    <a:pt x="10985" y="634"/>
                  </a:lnTo>
                  <a:lnTo>
                    <a:pt x="10644" y="488"/>
                  </a:lnTo>
                  <a:lnTo>
                    <a:pt x="10278" y="366"/>
                  </a:lnTo>
                  <a:lnTo>
                    <a:pt x="9889" y="244"/>
                  </a:lnTo>
                  <a:lnTo>
                    <a:pt x="9499" y="171"/>
                  </a:lnTo>
                  <a:lnTo>
                    <a:pt x="9109" y="98"/>
                  </a:lnTo>
                  <a:lnTo>
                    <a:pt x="8720" y="49"/>
                  </a:lnTo>
                  <a:lnTo>
                    <a:pt x="8330" y="25"/>
                  </a:lnTo>
                  <a:lnTo>
                    <a:pt x="7916" y="1"/>
                  </a:lnTo>
                  <a:lnTo>
                    <a:pt x="7916" y="1"/>
                  </a:lnTo>
                  <a:close/>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dirty="0"/>
            </a:p>
          </p:txBody>
        </p:sp>
        <p:sp>
          <p:nvSpPr>
            <p:cNvPr id="68" name="Shape 853">
              <a:extLst>
                <a:ext uri="{FF2B5EF4-FFF2-40B4-BE49-F238E27FC236}">
                  <a16:creationId xmlns="" xmlns:a16="http://schemas.microsoft.com/office/drawing/2014/main" id="{82E93437-4B43-4BBA-B2E4-CD856FC466B5}"/>
                </a:ext>
              </a:extLst>
            </p:cNvPr>
            <p:cNvSpPr/>
            <p:nvPr/>
          </p:nvSpPr>
          <p:spPr>
            <a:xfrm>
              <a:off x="6673500" y="333700"/>
              <a:ext cx="347100" cy="347100"/>
            </a:xfrm>
            <a:custGeom>
              <a:avLst/>
              <a:gdLst/>
              <a:ahLst/>
              <a:cxnLst/>
              <a:rect l="0" t="0" r="0" b="0"/>
              <a:pathLst>
                <a:path w="13884" h="13884" fill="none" extrusionOk="0">
                  <a:moveTo>
                    <a:pt x="6942" y="13883"/>
                  </a:moveTo>
                  <a:lnTo>
                    <a:pt x="6942" y="13883"/>
                  </a:lnTo>
                  <a:lnTo>
                    <a:pt x="6577" y="13883"/>
                  </a:lnTo>
                  <a:lnTo>
                    <a:pt x="6236" y="13834"/>
                  </a:lnTo>
                  <a:lnTo>
                    <a:pt x="5895" y="13810"/>
                  </a:lnTo>
                  <a:lnTo>
                    <a:pt x="5554" y="13737"/>
                  </a:lnTo>
                  <a:lnTo>
                    <a:pt x="5213" y="13664"/>
                  </a:lnTo>
                  <a:lnTo>
                    <a:pt x="4872" y="13566"/>
                  </a:lnTo>
                  <a:lnTo>
                    <a:pt x="4555" y="13469"/>
                  </a:lnTo>
                  <a:lnTo>
                    <a:pt x="4239" y="13323"/>
                  </a:lnTo>
                  <a:lnTo>
                    <a:pt x="3946" y="13201"/>
                  </a:lnTo>
                  <a:lnTo>
                    <a:pt x="3630" y="13031"/>
                  </a:lnTo>
                  <a:lnTo>
                    <a:pt x="3337" y="12884"/>
                  </a:lnTo>
                  <a:lnTo>
                    <a:pt x="3069" y="12690"/>
                  </a:lnTo>
                  <a:lnTo>
                    <a:pt x="2802" y="12495"/>
                  </a:lnTo>
                  <a:lnTo>
                    <a:pt x="2534" y="12300"/>
                  </a:lnTo>
                  <a:lnTo>
                    <a:pt x="2290" y="12081"/>
                  </a:lnTo>
                  <a:lnTo>
                    <a:pt x="2047" y="11837"/>
                  </a:lnTo>
                  <a:lnTo>
                    <a:pt x="1803" y="11594"/>
                  </a:lnTo>
                  <a:lnTo>
                    <a:pt x="1584" y="11350"/>
                  </a:lnTo>
                  <a:lnTo>
                    <a:pt x="1389" y="11082"/>
                  </a:lnTo>
                  <a:lnTo>
                    <a:pt x="1194" y="10814"/>
                  </a:lnTo>
                  <a:lnTo>
                    <a:pt x="999" y="10546"/>
                  </a:lnTo>
                  <a:lnTo>
                    <a:pt x="853" y="10254"/>
                  </a:lnTo>
                  <a:lnTo>
                    <a:pt x="683" y="9938"/>
                  </a:lnTo>
                  <a:lnTo>
                    <a:pt x="561" y="9645"/>
                  </a:lnTo>
                  <a:lnTo>
                    <a:pt x="415" y="9329"/>
                  </a:lnTo>
                  <a:lnTo>
                    <a:pt x="317" y="9012"/>
                  </a:lnTo>
                  <a:lnTo>
                    <a:pt x="220" y="8671"/>
                  </a:lnTo>
                  <a:lnTo>
                    <a:pt x="147" y="8330"/>
                  </a:lnTo>
                  <a:lnTo>
                    <a:pt x="74" y="7989"/>
                  </a:lnTo>
                  <a:lnTo>
                    <a:pt x="49" y="7648"/>
                  </a:lnTo>
                  <a:lnTo>
                    <a:pt x="1" y="7307"/>
                  </a:lnTo>
                  <a:lnTo>
                    <a:pt x="1" y="6942"/>
                  </a:lnTo>
                  <a:lnTo>
                    <a:pt x="1" y="6942"/>
                  </a:lnTo>
                  <a:lnTo>
                    <a:pt x="1" y="6577"/>
                  </a:lnTo>
                  <a:lnTo>
                    <a:pt x="49" y="6236"/>
                  </a:lnTo>
                  <a:lnTo>
                    <a:pt x="74" y="5895"/>
                  </a:lnTo>
                  <a:lnTo>
                    <a:pt x="147" y="5554"/>
                  </a:lnTo>
                  <a:lnTo>
                    <a:pt x="220" y="5213"/>
                  </a:lnTo>
                  <a:lnTo>
                    <a:pt x="317" y="4872"/>
                  </a:lnTo>
                  <a:lnTo>
                    <a:pt x="415" y="4555"/>
                  </a:lnTo>
                  <a:lnTo>
                    <a:pt x="561" y="4238"/>
                  </a:lnTo>
                  <a:lnTo>
                    <a:pt x="683" y="3946"/>
                  </a:lnTo>
                  <a:lnTo>
                    <a:pt x="853" y="3630"/>
                  </a:lnTo>
                  <a:lnTo>
                    <a:pt x="999" y="3337"/>
                  </a:lnTo>
                  <a:lnTo>
                    <a:pt x="1194" y="3069"/>
                  </a:lnTo>
                  <a:lnTo>
                    <a:pt x="1389" y="2802"/>
                  </a:lnTo>
                  <a:lnTo>
                    <a:pt x="1584" y="2534"/>
                  </a:lnTo>
                  <a:lnTo>
                    <a:pt x="1803" y="2290"/>
                  </a:lnTo>
                  <a:lnTo>
                    <a:pt x="2047" y="2047"/>
                  </a:lnTo>
                  <a:lnTo>
                    <a:pt x="2290" y="1803"/>
                  </a:lnTo>
                  <a:lnTo>
                    <a:pt x="2534" y="1584"/>
                  </a:lnTo>
                  <a:lnTo>
                    <a:pt x="2802" y="1389"/>
                  </a:lnTo>
                  <a:lnTo>
                    <a:pt x="3069" y="1194"/>
                  </a:lnTo>
                  <a:lnTo>
                    <a:pt x="3337" y="999"/>
                  </a:lnTo>
                  <a:lnTo>
                    <a:pt x="3630" y="853"/>
                  </a:lnTo>
                  <a:lnTo>
                    <a:pt x="3946" y="683"/>
                  </a:lnTo>
                  <a:lnTo>
                    <a:pt x="4239" y="561"/>
                  </a:lnTo>
                  <a:lnTo>
                    <a:pt x="4555" y="415"/>
                  </a:lnTo>
                  <a:lnTo>
                    <a:pt x="4872" y="317"/>
                  </a:lnTo>
                  <a:lnTo>
                    <a:pt x="5213" y="220"/>
                  </a:lnTo>
                  <a:lnTo>
                    <a:pt x="5554" y="147"/>
                  </a:lnTo>
                  <a:lnTo>
                    <a:pt x="5895" y="74"/>
                  </a:lnTo>
                  <a:lnTo>
                    <a:pt x="6236" y="49"/>
                  </a:lnTo>
                  <a:lnTo>
                    <a:pt x="6577" y="1"/>
                  </a:lnTo>
                  <a:lnTo>
                    <a:pt x="6942" y="1"/>
                  </a:lnTo>
                  <a:lnTo>
                    <a:pt x="6942" y="1"/>
                  </a:lnTo>
                  <a:lnTo>
                    <a:pt x="7307" y="1"/>
                  </a:lnTo>
                  <a:lnTo>
                    <a:pt x="7648" y="49"/>
                  </a:lnTo>
                  <a:lnTo>
                    <a:pt x="7989" y="74"/>
                  </a:lnTo>
                  <a:lnTo>
                    <a:pt x="8330" y="147"/>
                  </a:lnTo>
                  <a:lnTo>
                    <a:pt x="8671" y="220"/>
                  </a:lnTo>
                  <a:lnTo>
                    <a:pt x="9012" y="317"/>
                  </a:lnTo>
                  <a:lnTo>
                    <a:pt x="9329" y="415"/>
                  </a:lnTo>
                  <a:lnTo>
                    <a:pt x="9645" y="561"/>
                  </a:lnTo>
                  <a:lnTo>
                    <a:pt x="9938" y="683"/>
                  </a:lnTo>
                  <a:lnTo>
                    <a:pt x="10254" y="853"/>
                  </a:lnTo>
                  <a:lnTo>
                    <a:pt x="10546" y="999"/>
                  </a:lnTo>
                  <a:lnTo>
                    <a:pt x="10814" y="1194"/>
                  </a:lnTo>
                  <a:lnTo>
                    <a:pt x="11082" y="1389"/>
                  </a:lnTo>
                  <a:lnTo>
                    <a:pt x="11350" y="1584"/>
                  </a:lnTo>
                  <a:lnTo>
                    <a:pt x="11594" y="1803"/>
                  </a:lnTo>
                  <a:lnTo>
                    <a:pt x="11837" y="2047"/>
                  </a:lnTo>
                  <a:lnTo>
                    <a:pt x="12081" y="2290"/>
                  </a:lnTo>
                  <a:lnTo>
                    <a:pt x="12300" y="2534"/>
                  </a:lnTo>
                  <a:lnTo>
                    <a:pt x="12495" y="2802"/>
                  </a:lnTo>
                  <a:lnTo>
                    <a:pt x="12690" y="3069"/>
                  </a:lnTo>
                  <a:lnTo>
                    <a:pt x="12885" y="3337"/>
                  </a:lnTo>
                  <a:lnTo>
                    <a:pt x="13031" y="3630"/>
                  </a:lnTo>
                  <a:lnTo>
                    <a:pt x="13201" y="3946"/>
                  </a:lnTo>
                  <a:lnTo>
                    <a:pt x="13323" y="4238"/>
                  </a:lnTo>
                  <a:lnTo>
                    <a:pt x="13469" y="4555"/>
                  </a:lnTo>
                  <a:lnTo>
                    <a:pt x="13566" y="4872"/>
                  </a:lnTo>
                  <a:lnTo>
                    <a:pt x="13664" y="5213"/>
                  </a:lnTo>
                  <a:lnTo>
                    <a:pt x="13737" y="5554"/>
                  </a:lnTo>
                  <a:lnTo>
                    <a:pt x="13810" y="5895"/>
                  </a:lnTo>
                  <a:lnTo>
                    <a:pt x="13834" y="6236"/>
                  </a:lnTo>
                  <a:lnTo>
                    <a:pt x="13883" y="6577"/>
                  </a:lnTo>
                  <a:lnTo>
                    <a:pt x="13883" y="6942"/>
                  </a:lnTo>
                  <a:lnTo>
                    <a:pt x="13883" y="6942"/>
                  </a:lnTo>
                  <a:lnTo>
                    <a:pt x="13883" y="7307"/>
                  </a:lnTo>
                  <a:lnTo>
                    <a:pt x="13834" y="7648"/>
                  </a:lnTo>
                  <a:lnTo>
                    <a:pt x="13810" y="7989"/>
                  </a:lnTo>
                  <a:lnTo>
                    <a:pt x="13737" y="8330"/>
                  </a:lnTo>
                  <a:lnTo>
                    <a:pt x="13664" y="8671"/>
                  </a:lnTo>
                  <a:lnTo>
                    <a:pt x="13566" y="9012"/>
                  </a:lnTo>
                  <a:lnTo>
                    <a:pt x="13469" y="9329"/>
                  </a:lnTo>
                  <a:lnTo>
                    <a:pt x="13323" y="9645"/>
                  </a:lnTo>
                  <a:lnTo>
                    <a:pt x="13201" y="9938"/>
                  </a:lnTo>
                  <a:lnTo>
                    <a:pt x="13031" y="10254"/>
                  </a:lnTo>
                  <a:lnTo>
                    <a:pt x="12885" y="10546"/>
                  </a:lnTo>
                  <a:lnTo>
                    <a:pt x="12690" y="10814"/>
                  </a:lnTo>
                  <a:lnTo>
                    <a:pt x="12495" y="11082"/>
                  </a:lnTo>
                  <a:lnTo>
                    <a:pt x="12300" y="11350"/>
                  </a:lnTo>
                  <a:lnTo>
                    <a:pt x="12081" y="11594"/>
                  </a:lnTo>
                  <a:lnTo>
                    <a:pt x="11837" y="11837"/>
                  </a:lnTo>
                  <a:lnTo>
                    <a:pt x="11594" y="12081"/>
                  </a:lnTo>
                  <a:lnTo>
                    <a:pt x="11350" y="12300"/>
                  </a:lnTo>
                  <a:lnTo>
                    <a:pt x="11082" y="12495"/>
                  </a:lnTo>
                  <a:lnTo>
                    <a:pt x="10814" y="12690"/>
                  </a:lnTo>
                  <a:lnTo>
                    <a:pt x="10546" y="12884"/>
                  </a:lnTo>
                  <a:lnTo>
                    <a:pt x="10254" y="13031"/>
                  </a:lnTo>
                  <a:lnTo>
                    <a:pt x="9938" y="13201"/>
                  </a:lnTo>
                  <a:lnTo>
                    <a:pt x="9645" y="13323"/>
                  </a:lnTo>
                  <a:lnTo>
                    <a:pt x="9329" y="13469"/>
                  </a:lnTo>
                  <a:lnTo>
                    <a:pt x="9012" y="13566"/>
                  </a:lnTo>
                  <a:lnTo>
                    <a:pt x="8671" y="13664"/>
                  </a:lnTo>
                  <a:lnTo>
                    <a:pt x="8330" y="13737"/>
                  </a:lnTo>
                  <a:lnTo>
                    <a:pt x="7989" y="13810"/>
                  </a:lnTo>
                  <a:lnTo>
                    <a:pt x="7648" y="13834"/>
                  </a:lnTo>
                  <a:lnTo>
                    <a:pt x="7307" y="13883"/>
                  </a:lnTo>
                  <a:lnTo>
                    <a:pt x="6942" y="13883"/>
                  </a:lnTo>
                  <a:lnTo>
                    <a:pt x="6942" y="13883"/>
                  </a:lnTo>
                  <a:close/>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dirty="0"/>
            </a:p>
          </p:txBody>
        </p:sp>
        <p:sp>
          <p:nvSpPr>
            <p:cNvPr id="69" name="Shape 854">
              <a:extLst>
                <a:ext uri="{FF2B5EF4-FFF2-40B4-BE49-F238E27FC236}">
                  <a16:creationId xmlns="" xmlns:a16="http://schemas.microsoft.com/office/drawing/2014/main" id="{2352B18C-05FD-43F0-AAA3-85B71C24FDFD}"/>
                </a:ext>
              </a:extLst>
            </p:cNvPr>
            <p:cNvSpPr/>
            <p:nvPr/>
          </p:nvSpPr>
          <p:spPr>
            <a:xfrm>
              <a:off x="6848850" y="397625"/>
              <a:ext cx="54825" cy="169300"/>
            </a:xfrm>
            <a:custGeom>
              <a:avLst/>
              <a:gdLst/>
              <a:ahLst/>
              <a:cxnLst/>
              <a:rect l="0" t="0" r="0" b="0"/>
              <a:pathLst>
                <a:path w="2193" h="6772" fill="none" extrusionOk="0">
                  <a:moveTo>
                    <a:pt x="1" y="1"/>
                  </a:moveTo>
                  <a:lnTo>
                    <a:pt x="1" y="4580"/>
                  </a:lnTo>
                  <a:lnTo>
                    <a:pt x="2193" y="6772"/>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dirty="0"/>
            </a:p>
          </p:txBody>
        </p:sp>
        <p:sp>
          <p:nvSpPr>
            <p:cNvPr id="70" name="Shape 855">
              <a:extLst>
                <a:ext uri="{FF2B5EF4-FFF2-40B4-BE49-F238E27FC236}">
                  <a16:creationId xmlns="" xmlns:a16="http://schemas.microsoft.com/office/drawing/2014/main" id="{5E948F06-74E9-4483-AF5A-A9AA709A5F42}"/>
                </a:ext>
              </a:extLst>
            </p:cNvPr>
            <p:cNvSpPr/>
            <p:nvPr/>
          </p:nvSpPr>
          <p:spPr>
            <a:xfrm>
              <a:off x="6847025" y="333700"/>
              <a:ext cx="25" cy="29250"/>
            </a:xfrm>
            <a:custGeom>
              <a:avLst/>
              <a:gdLst/>
              <a:ahLst/>
              <a:cxnLst/>
              <a:rect l="0" t="0" r="0" b="0"/>
              <a:pathLst>
                <a:path w="1" h="1170" fill="none" extrusionOk="0">
                  <a:moveTo>
                    <a:pt x="1" y="1170"/>
                  </a:moveTo>
                  <a:lnTo>
                    <a:pt x="1" y="1"/>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dirty="0"/>
            </a:p>
          </p:txBody>
        </p:sp>
        <p:sp>
          <p:nvSpPr>
            <p:cNvPr id="71" name="Shape 856">
              <a:extLst>
                <a:ext uri="{FF2B5EF4-FFF2-40B4-BE49-F238E27FC236}">
                  <a16:creationId xmlns="" xmlns:a16="http://schemas.microsoft.com/office/drawing/2014/main" id="{B0CED6F6-8949-43B5-83F6-E9209350A7D3}"/>
                </a:ext>
              </a:extLst>
            </p:cNvPr>
            <p:cNvSpPr/>
            <p:nvPr/>
          </p:nvSpPr>
          <p:spPr>
            <a:xfrm>
              <a:off x="6760575" y="356850"/>
              <a:ext cx="25" cy="25"/>
            </a:xfrm>
            <a:custGeom>
              <a:avLst/>
              <a:gdLst/>
              <a:ahLst/>
              <a:cxnLst/>
              <a:rect l="0" t="0" r="0" b="0"/>
              <a:pathLst>
                <a:path w="1" h="1" fill="none" extrusionOk="0">
                  <a:moveTo>
                    <a:pt x="1" y="0"/>
                  </a:moveTo>
                  <a:lnTo>
                    <a:pt x="1" y="0"/>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dirty="0"/>
            </a:p>
          </p:txBody>
        </p:sp>
        <p:sp>
          <p:nvSpPr>
            <p:cNvPr id="72" name="Shape 857">
              <a:extLst>
                <a:ext uri="{FF2B5EF4-FFF2-40B4-BE49-F238E27FC236}">
                  <a16:creationId xmlns="" xmlns:a16="http://schemas.microsoft.com/office/drawing/2014/main" id="{661A96CC-9B35-453D-A363-4E8371761018}"/>
                </a:ext>
              </a:extLst>
            </p:cNvPr>
            <p:cNvSpPr/>
            <p:nvPr/>
          </p:nvSpPr>
          <p:spPr>
            <a:xfrm>
              <a:off x="6760575" y="356850"/>
              <a:ext cx="14025" cy="24975"/>
            </a:xfrm>
            <a:custGeom>
              <a:avLst/>
              <a:gdLst/>
              <a:ahLst/>
              <a:cxnLst/>
              <a:rect l="0" t="0" r="0" b="0"/>
              <a:pathLst>
                <a:path w="561" h="999" fill="none" extrusionOk="0">
                  <a:moveTo>
                    <a:pt x="1" y="0"/>
                  </a:moveTo>
                  <a:lnTo>
                    <a:pt x="561" y="999"/>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dirty="0"/>
            </a:p>
          </p:txBody>
        </p:sp>
        <p:sp>
          <p:nvSpPr>
            <p:cNvPr id="103" name="Shape 858">
              <a:extLst>
                <a:ext uri="{FF2B5EF4-FFF2-40B4-BE49-F238E27FC236}">
                  <a16:creationId xmlns="" xmlns:a16="http://schemas.microsoft.com/office/drawing/2014/main" id="{192938B0-0539-4AFF-B8C1-CF7984E07609}"/>
                </a:ext>
              </a:extLst>
            </p:cNvPr>
            <p:cNvSpPr/>
            <p:nvPr/>
          </p:nvSpPr>
          <p:spPr>
            <a:xfrm>
              <a:off x="6696650" y="420775"/>
              <a:ext cx="25" cy="25"/>
            </a:xfrm>
            <a:custGeom>
              <a:avLst/>
              <a:gdLst/>
              <a:ahLst/>
              <a:cxnLst/>
              <a:rect l="0" t="0" r="0" b="0"/>
              <a:pathLst>
                <a:path w="1" h="1" fill="none" extrusionOk="0">
                  <a:moveTo>
                    <a:pt x="0" y="0"/>
                  </a:moveTo>
                  <a:lnTo>
                    <a:pt x="0" y="0"/>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dirty="0"/>
            </a:p>
          </p:txBody>
        </p:sp>
        <p:sp>
          <p:nvSpPr>
            <p:cNvPr id="104" name="Shape 859">
              <a:extLst>
                <a:ext uri="{FF2B5EF4-FFF2-40B4-BE49-F238E27FC236}">
                  <a16:creationId xmlns="" xmlns:a16="http://schemas.microsoft.com/office/drawing/2014/main" id="{458F7B28-14B3-467F-B5C7-F29179AD1C98}"/>
                </a:ext>
              </a:extLst>
            </p:cNvPr>
            <p:cNvSpPr/>
            <p:nvPr/>
          </p:nvSpPr>
          <p:spPr>
            <a:xfrm>
              <a:off x="6696650" y="420775"/>
              <a:ext cx="24975" cy="14025"/>
            </a:xfrm>
            <a:custGeom>
              <a:avLst/>
              <a:gdLst/>
              <a:ahLst/>
              <a:cxnLst/>
              <a:rect l="0" t="0" r="0" b="0"/>
              <a:pathLst>
                <a:path w="999" h="561" fill="none" extrusionOk="0">
                  <a:moveTo>
                    <a:pt x="0" y="0"/>
                  </a:moveTo>
                  <a:lnTo>
                    <a:pt x="999" y="561"/>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dirty="0"/>
            </a:p>
          </p:txBody>
        </p:sp>
        <p:sp>
          <p:nvSpPr>
            <p:cNvPr id="105" name="Shape 860">
              <a:extLst>
                <a:ext uri="{FF2B5EF4-FFF2-40B4-BE49-F238E27FC236}">
                  <a16:creationId xmlns="" xmlns:a16="http://schemas.microsoft.com/office/drawing/2014/main" id="{595FF11B-4C1E-4EF6-B055-7698761200E1}"/>
                </a:ext>
              </a:extLst>
            </p:cNvPr>
            <p:cNvSpPr/>
            <p:nvPr/>
          </p:nvSpPr>
          <p:spPr>
            <a:xfrm>
              <a:off x="6673500" y="507225"/>
              <a:ext cx="29250" cy="25"/>
            </a:xfrm>
            <a:custGeom>
              <a:avLst/>
              <a:gdLst/>
              <a:ahLst/>
              <a:cxnLst/>
              <a:rect l="0" t="0" r="0" b="0"/>
              <a:pathLst>
                <a:path w="1170" h="1" fill="none" extrusionOk="0">
                  <a:moveTo>
                    <a:pt x="1" y="1"/>
                  </a:moveTo>
                  <a:lnTo>
                    <a:pt x="1170" y="1"/>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dirty="0"/>
            </a:p>
          </p:txBody>
        </p:sp>
        <p:sp>
          <p:nvSpPr>
            <p:cNvPr id="106" name="Shape 861">
              <a:extLst>
                <a:ext uri="{FF2B5EF4-FFF2-40B4-BE49-F238E27FC236}">
                  <a16:creationId xmlns="" xmlns:a16="http://schemas.microsoft.com/office/drawing/2014/main" id="{76D32CBB-F262-4BE3-BE21-A51AE288BE1B}"/>
                </a:ext>
              </a:extLst>
            </p:cNvPr>
            <p:cNvSpPr/>
            <p:nvPr/>
          </p:nvSpPr>
          <p:spPr>
            <a:xfrm>
              <a:off x="6696650" y="593700"/>
              <a:ext cx="25" cy="25"/>
            </a:xfrm>
            <a:custGeom>
              <a:avLst/>
              <a:gdLst/>
              <a:ahLst/>
              <a:cxnLst/>
              <a:rect l="0" t="0" r="0" b="0"/>
              <a:pathLst>
                <a:path w="1" h="1" fill="none" extrusionOk="0">
                  <a:moveTo>
                    <a:pt x="0" y="0"/>
                  </a:moveTo>
                  <a:lnTo>
                    <a:pt x="0" y="0"/>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dirty="0"/>
            </a:p>
          </p:txBody>
        </p:sp>
        <p:sp>
          <p:nvSpPr>
            <p:cNvPr id="107" name="Shape 862">
              <a:extLst>
                <a:ext uri="{FF2B5EF4-FFF2-40B4-BE49-F238E27FC236}">
                  <a16:creationId xmlns="" xmlns:a16="http://schemas.microsoft.com/office/drawing/2014/main" id="{59B7F620-1BBF-4D46-9281-118B61DD9BC1}"/>
                </a:ext>
              </a:extLst>
            </p:cNvPr>
            <p:cNvSpPr/>
            <p:nvPr/>
          </p:nvSpPr>
          <p:spPr>
            <a:xfrm>
              <a:off x="6696650" y="579700"/>
              <a:ext cx="24975" cy="14025"/>
            </a:xfrm>
            <a:custGeom>
              <a:avLst/>
              <a:gdLst/>
              <a:ahLst/>
              <a:cxnLst/>
              <a:rect l="0" t="0" r="0" b="0"/>
              <a:pathLst>
                <a:path w="999" h="561" fill="none" extrusionOk="0">
                  <a:moveTo>
                    <a:pt x="0" y="560"/>
                  </a:moveTo>
                  <a:lnTo>
                    <a:pt x="999" y="0"/>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dirty="0"/>
            </a:p>
          </p:txBody>
        </p:sp>
        <p:sp>
          <p:nvSpPr>
            <p:cNvPr id="108" name="Shape 863">
              <a:extLst>
                <a:ext uri="{FF2B5EF4-FFF2-40B4-BE49-F238E27FC236}">
                  <a16:creationId xmlns="" xmlns:a16="http://schemas.microsoft.com/office/drawing/2014/main" id="{8583453F-D9F6-47D5-B493-F5E0A67ED8FB}"/>
                </a:ext>
              </a:extLst>
            </p:cNvPr>
            <p:cNvSpPr/>
            <p:nvPr/>
          </p:nvSpPr>
          <p:spPr>
            <a:xfrm>
              <a:off x="6760575" y="632675"/>
              <a:ext cx="14025" cy="24975"/>
            </a:xfrm>
            <a:custGeom>
              <a:avLst/>
              <a:gdLst/>
              <a:ahLst/>
              <a:cxnLst/>
              <a:rect l="0" t="0" r="0" b="0"/>
              <a:pathLst>
                <a:path w="561" h="999" fill="none" extrusionOk="0">
                  <a:moveTo>
                    <a:pt x="1" y="999"/>
                  </a:moveTo>
                  <a:lnTo>
                    <a:pt x="561" y="0"/>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dirty="0"/>
            </a:p>
          </p:txBody>
        </p:sp>
        <p:sp>
          <p:nvSpPr>
            <p:cNvPr id="109" name="Shape 864">
              <a:extLst>
                <a:ext uri="{FF2B5EF4-FFF2-40B4-BE49-F238E27FC236}">
                  <a16:creationId xmlns="" xmlns:a16="http://schemas.microsoft.com/office/drawing/2014/main" id="{18AC6A64-F174-43BA-A99B-DE35B3DAA438}"/>
                </a:ext>
              </a:extLst>
            </p:cNvPr>
            <p:cNvSpPr/>
            <p:nvPr/>
          </p:nvSpPr>
          <p:spPr>
            <a:xfrm>
              <a:off x="6760575" y="657625"/>
              <a:ext cx="25" cy="25"/>
            </a:xfrm>
            <a:custGeom>
              <a:avLst/>
              <a:gdLst/>
              <a:ahLst/>
              <a:cxnLst/>
              <a:rect l="0" t="0" r="0" b="0"/>
              <a:pathLst>
                <a:path w="1" h="1" fill="none" extrusionOk="0">
                  <a:moveTo>
                    <a:pt x="1" y="1"/>
                  </a:moveTo>
                  <a:lnTo>
                    <a:pt x="1" y="1"/>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dirty="0"/>
            </a:p>
          </p:txBody>
        </p:sp>
        <p:sp>
          <p:nvSpPr>
            <p:cNvPr id="110" name="Shape 865">
              <a:extLst>
                <a:ext uri="{FF2B5EF4-FFF2-40B4-BE49-F238E27FC236}">
                  <a16:creationId xmlns="" xmlns:a16="http://schemas.microsoft.com/office/drawing/2014/main" id="{C64509E6-8899-48E1-A0FA-A78A9D87B8F5}"/>
                </a:ext>
              </a:extLst>
            </p:cNvPr>
            <p:cNvSpPr/>
            <p:nvPr/>
          </p:nvSpPr>
          <p:spPr>
            <a:xfrm>
              <a:off x="6847025" y="651550"/>
              <a:ext cx="25" cy="29250"/>
            </a:xfrm>
            <a:custGeom>
              <a:avLst/>
              <a:gdLst/>
              <a:ahLst/>
              <a:cxnLst/>
              <a:rect l="0" t="0" r="0" b="0"/>
              <a:pathLst>
                <a:path w="1" h="1170" fill="none" extrusionOk="0">
                  <a:moveTo>
                    <a:pt x="1" y="0"/>
                  </a:moveTo>
                  <a:lnTo>
                    <a:pt x="1" y="1169"/>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dirty="0"/>
            </a:p>
          </p:txBody>
        </p:sp>
        <p:sp>
          <p:nvSpPr>
            <p:cNvPr id="111" name="Shape 866">
              <a:extLst>
                <a:ext uri="{FF2B5EF4-FFF2-40B4-BE49-F238E27FC236}">
                  <a16:creationId xmlns="" xmlns:a16="http://schemas.microsoft.com/office/drawing/2014/main" id="{832BD5EB-7505-4810-9655-20AD82231B53}"/>
                </a:ext>
              </a:extLst>
            </p:cNvPr>
            <p:cNvSpPr/>
            <p:nvPr/>
          </p:nvSpPr>
          <p:spPr>
            <a:xfrm>
              <a:off x="6919500" y="632675"/>
              <a:ext cx="14025" cy="24975"/>
            </a:xfrm>
            <a:custGeom>
              <a:avLst/>
              <a:gdLst/>
              <a:ahLst/>
              <a:cxnLst/>
              <a:rect l="0" t="0" r="0" b="0"/>
              <a:pathLst>
                <a:path w="561" h="999" fill="none" extrusionOk="0">
                  <a:moveTo>
                    <a:pt x="560" y="999"/>
                  </a:moveTo>
                  <a:lnTo>
                    <a:pt x="0" y="0"/>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dirty="0"/>
            </a:p>
          </p:txBody>
        </p:sp>
        <p:sp>
          <p:nvSpPr>
            <p:cNvPr id="112" name="Shape 867">
              <a:extLst>
                <a:ext uri="{FF2B5EF4-FFF2-40B4-BE49-F238E27FC236}">
                  <a16:creationId xmlns="" xmlns:a16="http://schemas.microsoft.com/office/drawing/2014/main" id="{3F30D472-4BD0-481A-A1EE-7E7498FD1744}"/>
                </a:ext>
              </a:extLst>
            </p:cNvPr>
            <p:cNvSpPr/>
            <p:nvPr/>
          </p:nvSpPr>
          <p:spPr>
            <a:xfrm>
              <a:off x="6933500" y="657625"/>
              <a:ext cx="25" cy="25"/>
            </a:xfrm>
            <a:custGeom>
              <a:avLst/>
              <a:gdLst/>
              <a:ahLst/>
              <a:cxnLst/>
              <a:rect l="0" t="0" r="0" b="0"/>
              <a:pathLst>
                <a:path w="1" h="1" fill="none" extrusionOk="0">
                  <a:moveTo>
                    <a:pt x="0" y="1"/>
                  </a:moveTo>
                  <a:lnTo>
                    <a:pt x="0" y="1"/>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dirty="0"/>
            </a:p>
          </p:txBody>
        </p:sp>
        <p:sp>
          <p:nvSpPr>
            <p:cNvPr id="113" name="Shape 868">
              <a:extLst>
                <a:ext uri="{FF2B5EF4-FFF2-40B4-BE49-F238E27FC236}">
                  <a16:creationId xmlns="" xmlns:a16="http://schemas.microsoft.com/office/drawing/2014/main" id="{2FB9DA7B-26FE-43A3-B6AF-A061D9D7119B}"/>
                </a:ext>
              </a:extLst>
            </p:cNvPr>
            <p:cNvSpPr/>
            <p:nvPr/>
          </p:nvSpPr>
          <p:spPr>
            <a:xfrm>
              <a:off x="6972475" y="579700"/>
              <a:ext cx="24975" cy="14025"/>
            </a:xfrm>
            <a:custGeom>
              <a:avLst/>
              <a:gdLst/>
              <a:ahLst/>
              <a:cxnLst/>
              <a:rect l="0" t="0" r="0" b="0"/>
              <a:pathLst>
                <a:path w="999" h="561" fill="none" extrusionOk="0">
                  <a:moveTo>
                    <a:pt x="999" y="560"/>
                  </a:moveTo>
                  <a:lnTo>
                    <a:pt x="0" y="0"/>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dirty="0"/>
            </a:p>
          </p:txBody>
        </p:sp>
        <p:sp>
          <p:nvSpPr>
            <p:cNvPr id="114" name="Shape 869">
              <a:extLst>
                <a:ext uri="{FF2B5EF4-FFF2-40B4-BE49-F238E27FC236}">
                  <a16:creationId xmlns="" xmlns:a16="http://schemas.microsoft.com/office/drawing/2014/main" id="{A1A8E107-B6B9-487F-94EF-5DF3D7F184DE}"/>
                </a:ext>
              </a:extLst>
            </p:cNvPr>
            <p:cNvSpPr/>
            <p:nvPr/>
          </p:nvSpPr>
          <p:spPr>
            <a:xfrm>
              <a:off x="6997425" y="593700"/>
              <a:ext cx="25" cy="25"/>
            </a:xfrm>
            <a:custGeom>
              <a:avLst/>
              <a:gdLst/>
              <a:ahLst/>
              <a:cxnLst/>
              <a:rect l="0" t="0" r="0" b="0"/>
              <a:pathLst>
                <a:path w="1" h="1" fill="none" extrusionOk="0">
                  <a:moveTo>
                    <a:pt x="1" y="0"/>
                  </a:moveTo>
                  <a:lnTo>
                    <a:pt x="1" y="0"/>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dirty="0"/>
            </a:p>
          </p:txBody>
        </p:sp>
        <p:sp>
          <p:nvSpPr>
            <p:cNvPr id="115" name="Shape 870">
              <a:extLst>
                <a:ext uri="{FF2B5EF4-FFF2-40B4-BE49-F238E27FC236}">
                  <a16:creationId xmlns="" xmlns:a16="http://schemas.microsoft.com/office/drawing/2014/main" id="{CCF1D12E-488D-40A5-AC67-24ECF68CA219}"/>
                </a:ext>
              </a:extLst>
            </p:cNvPr>
            <p:cNvSpPr/>
            <p:nvPr/>
          </p:nvSpPr>
          <p:spPr>
            <a:xfrm>
              <a:off x="6991350" y="507225"/>
              <a:ext cx="29250" cy="25"/>
            </a:xfrm>
            <a:custGeom>
              <a:avLst/>
              <a:gdLst/>
              <a:ahLst/>
              <a:cxnLst/>
              <a:rect l="0" t="0" r="0" b="0"/>
              <a:pathLst>
                <a:path w="1170" h="1" fill="none" extrusionOk="0">
                  <a:moveTo>
                    <a:pt x="1169" y="1"/>
                  </a:moveTo>
                  <a:lnTo>
                    <a:pt x="0" y="1"/>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dirty="0"/>
            </a:p>
          </p:txBody>
        </p:sp>
        <p:sp>
          <p:nvSpPr>
            <p:cNvPr id="116" name="Shape 871">
              <a:extLst>
                <a:ext uri="{FF2B5EF4-FFF2-40B4-BE49-F238E27FC236}">
                  <a16:creationId xmlns="" xmlns:a16="http://schemas.microsoft.com/office/drawing/2014/main" id="{0C84D326-716E-45C3-B642-3CF4928457CC}"/>
                </a:ext>
              </a:extLst>
            </p:cNvPr>
            <p:cNvSpPr/>
            <p:nvPr/>
          </p:nvSpPr>
          <p:spPr>
            <a:xfrm>
              <a:off x="6972475" y="420775"/>
              <a:ext cx="24975" cy="14025"/>
            </a:xfrm>
            <a:custGeom>
              <a:avLst/>
              <a:gdLst/>
              <a:ahLst/>
              <a:cxnLst/>
              <a:rect l="0" t="0" r="0" b="0"/>
              <a:pathLst>
                <a:path w="999" h="561" fill="none" extrusionOk="0">
                  <a:moveTo>
                    <a:pt x="0" y="561"/>
                  </a:moveTo>
                  <a:lnTo>
                    <a:pt x="999" y="0"/>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dirty="0"/>
            </a:p>
          </p:txBody>
        </p:sp>
        <p:sp>
          <p:nvSpPr>
            <p:cNvPr id="117" name="Shape 872">
              <a:extLst>
                <a:ext uri="{FF2B5EF4-FFF2-40B4-BE49-F238E27FC236}">
                  <a16:creationId xmlns="" xmlns:a16="http://schemas.microsoft.com/office/drawing/2014/main" id="{A3AB3797-7B33-49BF-B202-046EC8142B7B}"/>
                </a:ext>
              </a:extLst>
            </p:cNvPr>
            <p:cNvSpPr/>
            <p:nvPr/>
          </p:nvSpPr>
          <p:spPr>
            <a:xfrm>
              <a:off x="6997425" y="420775"/>
              <a:ext cx="25" cy="25"/>
            </a:xfrm>
            <a:custGeom>
              <a:avLst/>
              <a:gdLst/>
              <a:ahLst/>
              <a:cxnLst/>
              <a:rect l="0" t="0" r="0" b="0"/>
              <a:pathLst>
                <a:path w="1" h="1" fill="none" extrusionOk="0">
                  <a:moveTo>
                    <a:pt x="1" y="0"/>
                  </a:moveTo>
                  <a:lnTo>
                    <a:pt x="1" y="0"/>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dirty="0"/>
            </a:p>
          </p:txBody>
        </p:sp>
        <p:sp>
          <p:nvSpPr>
            <p:cNvPr id="118" name="Shape 873">
              <a:extLst>
                <a:ext uri="{FF2B5EF4-FFF2-40B4-BE49-F238E27FC236}">
                  <a16:creationId xmlns="" xmlns:a16="http://schemas.microsoft.com/office/drawing/2014/main" id="{91747D1D-EEC8-4E06-B137-480AC19106C5}"/>
                </a:ext>
              </a:extLst>
            </p:cNvPr>
            <p:cNvSpPr/>
            <p:nvPr/>
          </p:nvSpPr>
          <p:spPr>
            <a:xfrm>
              <a:off x="6919500" y="356850"/>
              <a:ext cx="14025" cy="24975"/>
            </a:xfrm>
            <a:custGeom>
              <a:avLst/>
              <a:gdLst/>
              <a:ahLst/>
              <a:cxnLst/>
              <a:rect l="0" t="0" r="0" b="0"/>
              <a:pathLst>
                <a:path w="561" h="999" fill="none" extrusionOk="0">
                  <a:moveTo>
                    <a:pt x="560" y="0"/>
                  </a:moveTo>
                  <a:lnTo>
                    <a:pt x="0" y="999"/>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dirty="0"/>
            </a:p>
          </p:txBody>
        </p:sp>
        <p:sp>
          <p:nvSpPr>
            <p:cNvPr id="119" name="Shape 874">
              <a:extLst>
                <a:ext uri="{FF2B5EF4-FFF2-40B4-BE49-F238E27FC236}">
                  <a16:creationId xmlns="" xmlns:a16="http://schemas.microsoft.com/office/drawing/2014/main" id="{37CB1463-B164-45C5-BD24-4050A688F8E2}"/>
                </a:ext>
              </a:extLst>
            </p:cNvPr>
            <p:cNvSpPr/>
            <p:nvPr/>
          </p:nvSpPr>
          <p:spPr>
            <a:xfrm>
              <a:off x="6933500" y="356850"/>
              <a:ext cx="25" cy="25"/>
            </a:xfrm>
            <a:custGeom>
              <a:avLst/>
              <a:gdLst/>
              <a:ahLst/>
              <a:cxnLst/>
              <a:rect l="0" t="0" r="0" b="0"/>
              <a:pathLst>
                <a:path w="1" h="1" fill="none" extrusionOk="0">
                  <a:moveTo>
                    <a:pt x="0" y="0"/>
                  </a:moveTo>
                  <a:lnTo>
                    <a:pt x="0" y="0"/>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dirty="0"/>
            </a:p>
          </p:txBody>
        </p:sp>
      </p:grpSp>
      <p:sp>
        <p:nvSpPr>
          <p:cNvPr id="120" name="مستطيل مستدير الزوايا 119">
            <a:hlinkClick r:id="rId2" action="ppaction://hlinksldjump"/>
          </p:cNvPr>
          <p:cNvSpPr/>
          <p:nvPr/>
        </p:nvSpPr>
        <p:spPr>
          <a:xfrm>
            <a:off x="9783183" y="1358376"/>
            <a:ext cx="2682240" cy="591449"/>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a:solidFill>
                  <a:srgbClr val="3F5378"/>
                </a:solidFill>
                <a:latin typeface="Arial Black" panose="020B0A04020102020204" pitchFamily="34" charset="0"/>
              </a:rPr>
              <a:t>Engaging Starters</a:t>
            </a:r>
            <a:endParaRPr lang="ar-BH" dirty="0">
              <a:solidFill>
                <a:srgbClr val="3F5378"/>
              </a:solidFill>
              <a:latin typeface="Arial Black" panose="020B0A04020102020204" pitchFamily="34" charset="0"/>
            </a:endParaRPr>
          </a:p>
        </p:txBody>
      </p:sp>
      <p:sp>
        <p:nvSpPr>
          <p:cNvPr id="121" name="مستطيل مستدير الزوايا 120">
            <a:hlinkClick r:id="rId3" action="ppaction://hlinksldjump"/>
          </p:cNvPr>
          <p:cNvSpPr/>
          <p:nvPr/>
        </p:nvSpPr>
        <p:spPr>
          <a:xfrm>
            <a:off x="9783183" y="2077083"/>
            <a:ext cx="2682240" cy="591449"/>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a:solidFill>
                  <a:srgbClr val="3F5378"/>
                </a:solidFill>
                <a:latin typeface="Arial Black" panose="020B0A04020102020204" pitchFamily="34" charset="0"/>
              </a:rPr>
              <a:t> The First Goal</a:t>
            </a:r>
            <a:endParaRPr lang="ar-BH" dirty="0">
              <a:solidFill>
                <a:srgbClr val="3F5378"/>
              </a:solidFill>
              <a:latin typeface="Arial Black" panose="020B0A04020102020204" pitchFamily="34" charset="0"/>
            </a:endParaRPr>
          </a:p>
        </p:txBody>
      </p:sp>
      <p:sp>
        <p:nvSpPr>
          <p:cNvPr id="122" name="مستطيل مستدير الزوايا 121">
            <a:hlinkClick r:id="rId4" action="ppaction://hlinksldjump"/>
          </p:cNvPr>
          <p:cNvSpPr/>
          <p:nvPr/>
        </p:nvSpPr>
        <p:spPr>
          <a:xfrm>
            <a:off x="9783183" y="2795790"/>
            <a:ext cx="2682240" cy="591449"/>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a:solidFill>
                  <a:srgbClr val="3F5378"/>
                </a:solidFill>
                <a:latin typeface="Arial Black" panose="020B0A04020102020204" pitchFamily="34" charset="0"/>
              </a:rPr>
              <a:t> The Second Goal</a:t>
            </a:r>
            <a:endParaRPr lang="ar-BH" dirty="0">
              <a:solidFill>
                <a:srgbClr val="3F5378"/>
              </a:solidFill>
              <a:latin typeface="Arial Black" panose="020B0A04020102020204" pitchFamily="34" charset="0"/>
            </a:endParaRPr>
          </a:p>
        </p:txBody>
      </p:sp>
      <p:sp>
        <p:nvSpPr>
          <p:cNvPr id="123" name="مستطيل مستدير الزوايا 122">
            <a:hlinkClick r:id="rId5" action="ppaction://hlinksldjump"/>
          </p:cNvPr>
          <p:cNvSpPr/>
          <p:nvPr/>
        </p:nvSpPr>
        <p:spPr>
          <a:xfrm>
            <a:off x="9783183" y="3507834"/>
            <a:ext cx="2682240" cy="591449"/>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a:solidFill>
                  <a:srgbClr val="3F5378"/>
                </a:solidFill>
                <a:latin typeface="Arial Black" panose="020B0A04020102020204" pitchFamily="34" charset="0"/>
              </a:rPr>
              <a:t> The Third Goal</a:t>
            </a:r>
            <a:endParaRPr lang="ar-BH" dirty="0">
              <a:solidFill>
                <a:srgbClr val="3F5378"/>
              </a:solidFill>
              <a:latin typeface="Arial Black" panose="020B0A04020102020204" pitchFamily="34" charset="0"/>
            </a:endParaRPr>
          </a:p>
        </p:txBody>
      </p:sp>
      <p:sp>
        <p:nvSpPr>
          <p:cNvPr id="124" name="مستطيل مستدير الزوايا 123">
            <a:hlinkClick r:id="rId6" action="ppaction://hlinksldjump"/>
          </p:cNvPr>
          <p:cNvSpPr/>
          <p:nvPr/>
        </p:nvSpPr>
        <p:spPr>
          <a:xfrm>
            <a:off x="9783183" y="4226541"/>
            <a:ext cx="2682240" cy="591449"/>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smtClean="0">
                <a:solidFill>
                  <a:srgbClr val="3F5378"/>
                </a:solidFill>
                <a:latin typeface="Arial Black" panose="020B0A04020102020204" pitchFamily="34" charset="0"/>
              </a:rPr>
              <a:t>The Fourth Goal</a:t>
            </a:r>
            <a:endParaRPr lang="ar-BH" dirty="0">
              <a:solidFill>
                <a:srgbClr val="3F5378"/>
              </a:solidFill>
              <a:latin typeface="Arial Black" panose="020B0A04020102020204" pitchFamily="34" charset="0"/>
            </a:endParaRPr>
          </a:p>
        </p:txBody>
      </p:sp>
      <p:sp>
        <p:nvSpPr>
          <p:cNvPr id="125" name="مستطيل مستدير الزوايا 124">
            <a:hlinkClick r:id="rId7" action="ppaction://hlinksldjump"/>
          </p:cNvPr>
          <p:cNvSpPr/>
          <p:nvPr/>
        </p:nvSpPr>
        <p:spPr>
          <a:xfrm>
            <a:off x="9783183" y="4945248"/>
            <a:ext cx="2682240" cy="591449"/>
          </a:xfrm>
          <a:prstGeom prst="roundRect">
            <a:avLst>
              <a:gd name="adj" fmla="val 10356"/>
            </a:avLst>
          </a:prstGeom>
          <a:solidFill>
            <a:srgbClr val="FF5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a:solidFill>
                  <a:srgbClr val="3F5378"/>
                </a:solidFill>
                <a:latin typeface="Arial Black" panose="020B0A04020102020204" pitchFamily="34" charset="0"/>
              </a:rPr>
              <a:t> The </a:t>
            </a:r>
            <a:r>
              <a:rPr lang="en-US" dirty="0" smtClean="0">
                <a:solidFill>
                  <a:srgbClr val="3F5378"/>
                </a:solidFill>
                <a:latin typeface="Arial Black" panose="020B0A04020102020204" pitchFamily="34" charset="0"/>
              </a:rPr>
              <a:t>Fifth Goal</a:t>
            </a:r>
            <a:endParaRPr lang="ar-BH" dirty="0">
              <a:solidFill>
                <a:srgbClr val="3F5378"/>
              </a:solidFill>
              <a:latin typeface="Arial Black" panose="020B0A04020102020204" pitchFamily="34" charset="0"/>
            </a:endParaRPr>
          </a:p>
        </p:txBody>
      </p:sp>
      <p:sp>
        <p:nvSpPr>
          <p:cNvPr id="126" name="مستطيل مستدير الزوايا 125">
            <a:hlinkClick r:id="rId8" action="ppaction://hlinksldjump"/>
          </p:cNvPr>
          <p:cNvSpPr/>
          <p:nvPr/>
        </p:nvSpPr>
        <p:spPr>
          <a:xfrm>
            <a:off x="9783183" y="5663955"/>
            <a:ext cx="2682240" cy="591449"/>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a:solidFill>
                  <a:srgbClr val="3F5378"/>
                </a:solidFill>
                <a:latin typeface="Arial Black" panose="020B0A04020102020204" pitchFamily="34" charset="0"/>
              </a:rPr>
              <a:t> Questions</a:t>
            </a:r>
            <a:endParaRPr lang="ar-BH" dirty="0">
              <a:solidFill>
                <a:srgbClr val="3F5378"/>
              </a:solidFill>
              <a:latin typeface="Arial Black" panose="020B0A04020102020204" pitchFamily="34" charset="0"/>
            </a:endParaRPr>
          </a:p>
        </p:txBody>
      </p:sp>
      <p:sp>
        <p:nvSpPr>
          <p:cNvPr id="63" name="Rectangle 9"/>
          <p:cNvSpPr>
            <a:spLocks/>
          </p:cNvSpPr>
          <p:nvPr/>
        </p:nvSpPr>
        <p:spPr>
          <a:xfrm>
            <a:off x="7839636" y="6481116"/>
            <a:ext cx="4297130"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400" dirty="0">
              <a:effectLst/>
              <a:latin typeface="Calibri" panose="020F0502020204030204" pitchFamily="34" charset="0"/>
              <a:ea typeface="Calibri" panose="020F0502020204030204" pitchFamily="34" charset="0"/>
              <a:cs typeface="Arial" panose="020B0604020202020204" pitchFamily="34" charset="0"/>
            </a:endParaRPr>
          </a:p>
        </p:txBody>
      </p:sp>
      <p:cxnSp>
        <p:nvCxnSpPr>
          <p:cNvPr id="74" name="رابط مستقيم 73"/>
          <p:cNvCxnSpPr/>
          <p:nvPr/>
        </p:nvCxnSpPr>
        <p:spPr>
          <a:xfrm>
            <a:off x="107576" y="6494563"/>
            <a:ext cx="119880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pic>
        <p:nvPicPr>
          <p:cNvPr id="75" name="Picture 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510042" y="130013"/>
            <a:ext cx="1646183" cy="1268068"/>
          </a:xfrm>
          <a:prstGeom prst="rect">
            <a:avLst/>
          </a:prstGeom>
        </p:spPr>
      </p:pic>
      <p:sp>
        <p:nvSpPr>
          <p:cNvPr id="76" name="TextBox 12">
            <a:extLst>
              <a:ext uri="{FF2B5EF4-FFF2-40B4-BE49-F238E27FC236}">
                <a16:creationId xmlns="" xmlns:a16="http://schemas.microsoft.com/office/drawing/2014/main" id="{E98CE9C2-6904-49B5-B3CF-B1053D82A6B9}"/>
              </a:ext>
            </a:extLst>
          </p:cNvPr>
          <p:cNvSpPr txBox="1"/>
          <p:nvPr/>
        </p:nvSpPr>
        <p:spPr>
          <a:xfrm>
            <a:off x="-34033" y="6510703"/>
            <a:ext cx="8252942" cy="646331"/>
          </a:xfrm>
          <a:prstGeom prst="rect">
            <a:avLst/>
          </a:prstGeom>
          <a:noFill/>
        </p:spPr>
        <p:txBody>
          <a:bodyPr wrap="square" rtlCol="1">
            <a:spAutoFit/>
          </a:bodyPr>
          <a:lstStyle/>
          <a:p>
            <a:pPr algn="ctr">
              <a:spcBef>
                <a:spcPts val="0"/>
              </a:spcBef>
            </a:pPr>
            <a:r>
              <a:rPr lang="en-US" b="1" dirty="0">
                <a:solidFill>
                  <a:schemeClr val="accent1">
                    <a:lumMod val="50000"/>
                  </a:schemeClr>
                </a:solidFill>
                <a:latin typeface="Sakkal Majalla" panose="02000000000000000000" pitchFamily="2" charset="-78"/>
                <a:cs typeface="Sakkal Majalla" panose="02000000000000000000" pitchFamily="2" charset="-78"/>
              </a:rPr>
              <a:t>Communication Skills</a:t>
            </a:r>
            <a:r>
              <a:rPr lang="en-GB" b="1" dirty="0">
                <a:solidFill>
                  <a:schemeClr val="accent1">
                    <a:lumMod val="50000"/>
                  </a:schemeClr>
                </a:solidFill>
                <a:latin typeface="Sakkal Majalla" panose="02000000000000000000" pitchFamily="2" charset="-78"/>
                <a:cs typeface="Sakkal Majalla" panose="02000000000000000000" pitchFamily="2" charset="-78"/>
              </a:rPr>
              <a:t>     </a:t>
            </a:r>
            <a:r>
              <a:rPr lang="en-GB" b="1" dirty="0" smtClean="0">
                <a:solidFill>
                  <a:schemeClr val="accent1">
                    <a:lumMod val="50000"/>
                  </a:schemeClr>
                </a:solidFill>
                <a:latin typeface="Sakkal Majalla" panose="02000000000000000000" pitchFamily="2" charset="-78"/>
                <a:cs typeface="Sakkal Majalla" panose="02000000000000000000" pitchFamily="2" charset="-78"/>
              </a:rPr>
              <a:t>  </a:t>
            </a:r>
            <a:r>
              <a:rPr lang="ar-SA" b="1" dirty="0">
                <a:solidFill>
                  <a:schemeClr val="accent1">
                    <a:lumMod val="50000"/>
                  </a:schemeClr>
                </a:solidFill>
                <a:latin typeface="Sakkal Majalla" panose="02000000000000000000" pitchFamily="2" charset="-78"/>
                <a:cs typeface="Sakkal Majalla" panose="02000000000000000000" pitchFamily="2" charset="-78"/>
              </a:rPr>
              <a:t>ادر </a:t>
            </a:r>
            <a:r>
              <a:rPr lang="ar-BH" b="1" dirty="0">
                <a:solidFill>
                  <a:schemeClr val="accent1">
                    <a:lumMod val="50000"/>
                  </a:schemeClr>
                </a:solidFill>
                <a:latin typeface="Sakkal Majalla" panose="02000000000000000000" pitchFamily="2" charset="-78"/>
                <a:cs typeface="Sakkal Majalla" panose="02000000000000000000" pitchFamily="2" charset="-78"/>
              </a:rPr>
              <a:t> 213 </a:t>
            </a:r>
            <a:r>
              <a:rPr lang="en-US" b="1" dirty="0" smtClean="0">
                <a:solidFill>
                  <a:schemeClr val="accent1">
                    <a:lumMod val="50000"/>
                  </a:schemeClr>
                </a:solidFill>
                <a:latin typeface="Sakkal Majalla" panose="02000000000000000000" pitchFamily="2" charset="-78"/>
                <a:cs typeface="Sakkal Majalla" panose="02000000000000000000" pitchFamily="2" charset="-78"/>
              </a:rPr>
              <a:t>           Chapter </a:t>
            </a:r>
            <a:r>
              <a:rPr lang="en-US" b="1" dirty="0">
                <a:solidFill>
                  <a:schemeClr val="accent1">
                    <a:lumMod val="50000"/>
                  </a:schemeClr>
                </a:solidFill>
                <a:latin typeface="Sakkal Majalla" panose="02000000000000000000" pitchFamily="2" charset="-78"/>
                <a:cs typeface="Sakkal Majalla" panose="02000000000000000000" pitchFamily="2" charset="-78"/>
              </a:rPr>
              <a:t>2              </a:t>
            </a:r>
            <a:r>
              <a:rPr lang="en-US" b="1" dirty="0" smtClean="0">
                <a:solidFill>
                  <a:schemeClr val="accent1">
                    <a:lumMod val="50000"/>
                  </a:schemeClr>
                </a:solidFill>
                <a:latin typeface="Sakkal Majalla" panose="02000000000000000000" pitchFamily="2" charset="-78"/>
                <a:cs typeface="Sakkal Majalla" panose="02000000000000000000" pitchFamily="2" charset="-78"/>
              </a:rPr>
              <a:t>Lesson 2.3:  </a:t>
            </a:r>
            <a:r>
              <a:rPr lang="en-US" b="1" dirty="0">
                <a:solidFill>
                  <a:schemeClr val="accent1">
                    <a:lumMod val="50000"/>
                  </a:schemeClr>
                </a:solidFill>
                <a:latin typeface="Sakkal Majalla" panose="02000000000000000000" pitchFamily="2" charset="-78"/>
                <a:cs typeface="Sakkal Majalla" panose="02000000000000000000" pitchFamily="2" charset="-78"/>
              </a:rPr>
              <a:t>Other Type of Written </a:t>
            </a:r>
            <a:r>
              <a:rPr lang="en-US" b="1" dirty="0" smtClean="0">
                <a:solidFill>
                  <a:schemeClr val="accent1">
                    <a:lumMod val="50000"/>
                  </a:schemeClr>
                </a:solidFill>
                <a:latin typeface="Sakkal Majalla" panose="02000000000000000000" pitchFamily="2" charset="-78"/>
                <a:cs typeface="Sakkal Majalla" panose="02000000000000000000" pitchFamily="2" charset="-78"/>
              </a:rPr>
              <a:t>Communication</a:t>
            </a:r>
            <a:endParaRPr lang="en-US" b="1" dirty="0">
              <a:solidFill>
                <a:schemeClr val="accent1">
                  <a:lumMod val="50000"/>
                </a:schemeClr>
              </a:solidFill>
              <a:latin typeface="Sakkal Majalla" panose="02000000000000000000" pitchFamily="2" charset="-78"/>
              <a:cs typeface="Sakkal Majalla" panose="02000000000000000000" pitchFamily="2" charset="-78"/>
            </a:endParaRPr>
          </a:p>
          <a:p>
            <a:endParaRPr lang="ar-SA" b="1" dirty="0">
              <a:solidFill>
                <a:schemeClr val="accent1">
                  <a:lumMod val="50000"/>
                </a:schemeClr>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554255844"/>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wheel(1)">
                                      <p:cBhvr>
                                        <p:cTn id="7" dur="1200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مستدير الزوايا 2"/>
          <p:cNvSpPr/>
          <p:nvPr/>
        </p:nvSpPr>
        <p:spPr>
          <a:xfrm>
            <a:off x="103991" y="1445619"/>
            <a:ext cx="9576000" cy="4924701"/>
          </a:xfrm>
          <a:prstGeom prst="roundRect">
            <a:avLst>
              <a:gd name="adj" fmla="val 1924"/>
            </a:avLst>
          </a:prstGeom>
          <a:solidFill>
            <a:srgbClr val="C7D3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lvl="0" algn="just"/>
            <a:r>
              <a:rPr lang="en-US" b="1" dirty="0" smtClean="0">
                <a:solidFill>
                  <a:srgbClr val="000000"/>
                </a:solidFill>
                <a:latin typeface="Calibri" panose="020F0502020204030204" pitchFamily="34" charset="0"/>
                <a:ea typeface="Calibri" panose="020F0502020204030204" pitchFamily="34" charset="0"/>
                <a:cs typeface="Calibri Light" panose="020F0302020204030204" pitchFamily="34" charset="0"/>
              </a:rPr>
              <a:t>1. </a:t>
            </a:r>
            <a:r>
              <a:rPr lang="en-US" sz="2800" b="1" dirty="0" smtClean="0">
                <a:solidFill>
                  <a:srgbClr val="000000"/>
                </a:solidFill>
                <a:latin typeface="Sakkal Majalla" panose="02000000000000000000" pitchFamily="2" charset="-78"/>
                <a:ea typeface="Calibri" panose="020F0502020204030204" pitchFamily="34" charset="0"/>
                <a:cs typeface="Sakkal Majalla" panose="02000000000000000000" pitchFamily="2" charset="-78"/>
              </a:rPr>
              <a:t>Fill </a:t>
            </a:r>
            <a:r>
              <a:rPr lang="en-US" sz="2800" b="1" dirty="0">
                <a:solidFill>
                  <a:srgbClr val="000000"/>
                </a:solidFill>
                <a:latin typeface="Sakkal Majalla" panose="02000000000000000000" pitchFamily="2" charset="-78"/>
                <a:ea typeface="Calibri" panose="020F0502020204030204" pitchFamily="34" charset="0"/>
                <a:cs typeface="Sakkal Majalla" panose="02000000000000000000" pitchFamily="2" charset="-78"/>
              </a:rPr>
              <a:t>the Email below from the information giving to you.</a:t>
            </a:r>
            <a:endParaRPr lang="en-US" sz="2800" dirty="0">
              <a:solidFill>
                <a:schemeClr val="tx1"/>
              </a:solidFill>
              <a:latin typeface="Sakkal Majalla" panose="02000000000000000000" pitchFamily="2" charset="-78"/>
              <a:cs typeface="Sakkal Majalla" panose="02000000000000000000" pitchFamily="2" charset="-78"/>
            </a:endParaRPr>
          </a:p>
          <a:p>
            <a:pPr algn="just"/>
            <a:endParaRPr lang="ar-BH" sz="2800" dirty="0">
              <a:solidFill>
                <a:schemeClr val="tx1"/>
              </a:solidFill>
              <a:latin typeface="Sakkal Majalla" panose="02000000000000000000" pitchFamily="2" charset="-78"/>
              <a:cs typeface="Sakkal Majalla" panose="02000000000000000000" pitchFamily="2" charset="-78"/>
            </a:endParaRPr>
          </a:p>
        </p:txBody>
      </p:sp>
      <p:sp>
        <p:nvSpPr>
          <p:cNvPr id="14" name="مستطيل مستدير الزوايا 13"/>
          <p:cNvSpPr/>
          <p:nvPr/>
        </p:nvSpPr>
        <p:spPr>
          <a:xfrm>
            <a:off x="-350520" y="225236"/>
            <a:ext cx="8153400" cy="1080000"/>
          </a:xfrm>
          <a:prstGeom prst="roundRect">
            <a:avLst>
              <a:gd name="adj" fmla="val 10356"/>
            </a:avLst>
          </a:prstGeom>
          <a:solidFill>
            <a:srgbClr val="3F537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dirty="0"/>
          </a:p>
        </p:txBody>
      </p:sp>
      <p:sp>
        <p:nvSpPr>
          <p:cNvPr id="29" name="عنوان 1"/>
          <p:cNvSpPr>
            <a:spLocks noGrp="1"/>
          </p:cNvSpPr>
          <p:nvPr>
            <p:ph type="title"/>
          </p:nvPr>
        </p:nvSpPr>
        <p:spPr>
          <a:xfrm>
            <a:off x="1021976" y="430849"/>
            <a:ext cx="5287384" cy="766200"/>
          </a:xfrm>
        </p:spPr>
        <p:txBody>
          <a:bodyPr>
            <a:noAutofit/>
          </a:bodyPr>
          <a:lstStyle/>
          <a:p>
            <a:pPr algn="ctr"/>
            <a:r>
              <a:rPr lang="en-US" sz="4000" dirty="0">
                <a:solidFill>
                  <a:schemeClr val="bg1"/>
                </a:solidFill>
                <a:latin typeface="Arial Black" panose="020B0A04020102020204" pitchFamily="34" charset="0"/>
              </a:rPr>
              <a:t>Questions</a:t>
            </a:r>
          </a:p>
        </p:txBody>
      </p:sp>
      <p:sp>
        <p:nvSpPr>
          <p:cNvPr id="56" name="Rectangle 3"/>
          <p:cNvSpPr/>
          <p:nvPr/>
        </p:nvSpPr>
        <p:spPr>
          <a:xfrm>
            <a:off x="18622" y="41961"/>
            <a:ext cx="1173480" cy="1446550"/>
          </a:xfrm>
          <a:prstGeom prst="rect">
            <a:avLst/>
          </a:prstGeom>
          <a:noFill/>
          <a:ln w="28575">
            <a:noFill/>
          </a:ln>
        </p:spPr>
        <p:txBody>
          <a:bodyPr wrap="square" lIns="91440" tIns="45720" rIns="91440" bIns="45720">
            <a:spAutoFit/>
          </a:bodyPr>
          <a:lstStyle/>
          <a:p>
            <a:pPr algn="ctr"/>
            <a:r>
              <a:rPr lang="en-US" sz="8800" b="1" cap="none" spc="0" dirty="0">
                <a:ln w="10160">
                  <a:solidFill>
                    <a:srgbClr val="FF9933"/>
                  </a:solidFill>
                  <a:prstDash val="solid"/>
                </a:ln>
                <a:noFill/>
                <a:effectLst>
                  <a:outerShdw blurRad="38100" dist="22860" dir="5400000" algn="tl" rotWithShape="0">
                    <a:srgbClr val="000000">
                      <a:alpha val="30000"/>
                    </a:srgbClr>
                  </a:outerShdw>
                </a:effectLst>
                <a:latin typeface="Century" panose="02040604050505020304" pitchFamily="18" charset="0"/>
                <a:cs typeface="AL-Mohanad" pitchFamily="2" charset="-78"/>
              </a:rPr>
              <a:t>?</a:t>
            </a:r>
          </a:p>
        </p:txBody>
      </p:sp>
      <p:sp>
        <p:nvSpPr>
          <p:cNvPr id="4" name="Rectangle 25"/>
          <p:cNvSpPr>
            <a:spLocks noChangeArrowheads="1"/>
          </p:cNvSpPr>
          <p:nvPr/>
        </p:nvSpPr>
        <p:spPr bwMode="auto">
          <a:xfrm>
            <a:off x="0" y="4572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ar-BH"/>
          </a:p>
        </p:txBody>
      </p:sp>
      <p:graphicFrame>
        <p:nvGraphicFramePr>
          <p:cNvPr id="2" name="جدول 1"/>
          <p:cNvGraphicFramePr>
            <a:graphicFrameLocks noGrp="1"/>
          </p:cNvGraphicFramePr>
          <p:nvPr>
            <p:extLst>
              <p:ext uri="{D42A27DB-BD31-4B8C-83A1-F6EECF244321}">
                <p14:modId xmlns:p14="http://schemas.microsoft.com/office/powerpoint/2010/main" val="3173333373"/>
              </p:ext>
            </p:extLst>
          </p:nvPr>
        </p:nvGraphicFramePr>
        <p:xfrm>
          <a:off x="304799" y="2330105"/>
          <a:ext cx="9116292" cy="2739390"/>
        </p:xfrm>
        <a:graphic>
          <a:graphicData uri="http://schemas.openxmlformats.org/drawingml/2006/table">
            <a:tbl>
              <a:tblPr firstRow="1" firstCol="1" bandRow="1">
                <a:tableStyleId>{5FD0F851-EC5A-4D38-B0AD-8093EC10F338}</a:tableStyleId>
              </a:tblPr>
              <a:tblGrid>
                <a:gridCol w="1253566"/>
                <a:gridCol w="300834"/>
                <a:gridCol w="7561892"/>
              </a:tblGrid>
              <a:tr h="0">
                <a:tc>
                  <a:txBody>
                    <a:bodyPr/>
                    <a:lstStyle/>
                    <a:p>
                      <a:pPr marL="0" lvl="0" indent="0" algn="just" rtl="0">
                        <a:lnSpc>
                          <a:spcPct val="107000"/>
                        </a:lnSpc>
                        <a:spcAft>
                          <a:spcPts val="0"/>
                        </a:spcAft>
                        <a:buSzPts val="1600"/>
                        <a:buFont typeface="Times New Roman" panose="02020603050405020304" pitchFamily="18" charset="0"/>
                        <a:buNone/>
                        <a:tabLst>
                          <a:tab pos="124460" algn="r"/>
                        </a:tabLst>
                      </a:pPr>
                      <a:r>
                        <a:rPr lang="en-GB" sz="2800" b="1" dirty="0">
                          <a:effectLst/>
                          <a:latin typeface="Sakkal Majalla" panose="02000000000000000000" pitchFamily="2" charset="-78"/>
                          <a:cs typeface="Sakkal Majalla" panose="02000000000000000000" pitchFamily="2" charset="-78"/>
                        </a:rPr>
                        <a:t>Sender</a:t>
                      </a:r>
                      <a:endParaRPr lang="en-US" sz="2800" b="1" dirty="0">
                        <a:solidFill>
                          <a:schemeClr val="tx1"/>
                        </a:solidFill>
                        <a:effectLst/>
                        <a:latin typeface="Sakkal Majalla" panose="02000000000000000000" pitchFamily="2" charset="-78"/>
                        <a:ea typeface="Calibri" panose="020F0502020204030204" pitchFamily="34" charset="0"/>
                        <a:cs typeface="Sakkal Majalla" panose="02000000000000000000" pitchFamily="2" charset="-78"/>
                      </a:endParaRPr>
                    </a:p>
                  </a:txBody>
                  <a:tcPr marL="68580" marR="68580" marT="0" marB="0">
                    <a:solidFill>
                      <a:schemeClr val="bg1"/>
                    </a:solidFill>
                  </a:tcPr>
                </a:tc>
                <a:tc>
                  <a:txBody>
                    <a:bodyPr/>
                    <a:lstStyle/>
                    <a:p>
                      <a:pPr algn="just" rtl="0">
                        <a:lnSpc>
                          <a:spcPct val="107000"/>
                        </a:lnSpc>
                        <a:spcAft>
                          <a:spcPts val="0"/>
                        </a:spcAft>
                        <a:tabLst>
                          <a:tab pos="124460" algn="r"/>
                        </a:tabLst>
                      </a:pPr>
                      <a:r>
                        <a:rPr lang="en-US" sz="2800" b="1" dirty="0">
                          <a:effectLst/>
                          <a:latin typeface="Sakkal Majalla" panose="02000000000000000000" pitchFamily="2" charset="-78"/>
                          <a:cs typeface="Sakkal Majalla" panose="02000000000000000000" pitchFamily="2" charset="-78"/>
                        </a:rPr>
                        <a:t>:</a:t>
                      </a:r>
                      <a:endParaRPr lang="en-US" sz="2800" b="1" dirty="0">
                        <a:solidFill>
                          <a:schemeClr val="tx1"/>
                        </a:solidFill>
                        <a:effectLst/>
                        <a:latin typeface="Sakkal Majalla" panose="02000000000000000000" pitchFamily="2" charset="-78"/>
                        <a:ea typeface="Calibri" panose="020F0502020204030204" pitchFamily="34" charset="0"/>
                        <a:cs typeface="Sakkal Majalla" panose="02000000000000000000" pitchFamily="2" charset="-78"/>
                      </a:endParaRPr>
                    </a:p>
                  </a:txBody>
                  <a:tcPr marL="68580" marR="68580" marT="0" marB="0">
                    <a:solidFill>
                      <a:schemeClr val="bg1"/>
                    </a:solidFill>
                  </a:tcPr>
                </a:tc>
                <a:tc>
                  <a:txBody>
                    <a:bodyPr/>
                    <a:lstStyle/>
                    <a:p>
                      <a:pPr algn="just" rtl="0">
                        <a:lnSpc>
                          <a:spcPct val="107000"/>
                        </a:lnSpc>
                        <a:spcAft>
                          <a:spcPts val="0"/>
                        </a:spcAft>
                        <a:tabLst>
                          <a:tab pos="124460" algn="r"/>
                        </a:tabLst>
                      </a:pPr>
                      <a:r>
                        <a:rPr lang="en-GB" sz="2800" b="1" u="none" strike="noStrike" dirty="0">
                          <a:effectLst/>
                          <a:latin typeface="Sakkal Majalla" panose="02000000000000000000" pitchFamily="2" charset="-78"/>
                          <a:cs typeface="Sakkal Majalla" panose="02000000000000000000" pitchFamily="2" charset="-78"/>
                          <a:hlinkClick r:id="rId2"/>
                        </a:rPr>
                        <a:t>studyhere@hotmail.com</a:t>
                      </a:r>
                      <a:r>
                        <a:rPr lang="en-GB" sz="2800" b="1" dirty="0">
                          <a:effectLst/>
                          <a:latin typeface="Sakkal Majalla" panose="02000000000000000000" pitchFamily="2" charset="-78"/>
                          <a:cs typeface="Sakkal Majalla" panose="02000000000000000000" pitchFamily="2" charset="-78"/>
                        </a:rPr>
                        <a:t> &lt;Ali Nasser&gt;</a:t>
                      </a:r>
                      <a:endParaRPr lang="en-US" sz="2800" b="1" dirty="0">
                        <a:solidFill>
                          <a:schemeClr val="tx1"/>
                        </a:solidFill>
                        <a:effectLst/>
                        <a:latin typeface="Sakkal Majalla" panose="02000000000000000000" pitchFamily="2" charset="-78"/>
                        <a:ea typeface="Calibri" panose="020F0502020204030204" pitchFamily="34" charset="0"/>
                        <a:cs typeface="Sakkal Majalla" panose="02000000000000000000" pitchFamily="2" charset="-78"/>
                      </a:endParaRPr>
                    </a:p>
                  </a:txBody>
                  <a:tcPr marL="68580" marR="68580" marT="0" marB="0">
                    <a:solidFill>
                      <a:schemeClr val="bg1"/>
                    </a:solidFill>
                  </a:tcPr>
                </a:tc>
              </a:tr>
              <a:tr h="0">
                <a:tc>
                  <a:txBody>
                    <a:bodyPr/>
                    <a:lstStyle/>
                    <a:p>
                      <a:pPr marL="0" lvl="0" indent="0" algn="just" rtl="0">
                        <a:lnSpc>
                          <a:spcPct val="107000"/>
                        </a:lnSpc>
                        <a:spcAft>
                          <a:spcPts val="0"/>
                        </a:spcAft>
                        <a:buSzPts val="1600"/>
                        <a:buFont typeface="Times New Roman" panose="02020603050405020304" pitchFamily="18" charset="0"/>
                        <a:buNone/>
                        <a:tabLst>
                          <a:tab pos="124460" algn="r"/>
                        </a:tabLst>
                      </a:pPr>
                      <a:r>
                        <a:rPr lang="en-GB" sz="2800" b="1" dirty="0">
                          <a:effectLst/>
                          <a:latin typeface="Sakkal Majalla" panose="02000000000000000000" pitchFamily="2" charset="-78"/>
                          <a:cs typeface="Sakkal Majalla" panose="02000000000000000000" pitchFamily="2" charset="-78"/>
                        </a:rPr>
                        <a:t>Receiver</a:t>
                      </a:r>
                      <a:endParaRPr lang="en-US" sz="2800" b="1" dirty="0">
                        <a:solidFill>
                          <a:schemeClr val="tx1"/>
                        </a:solidFill>
                        <a:effectLst/>
                        <a:latin typeface="Sakkal Majalla" panose="02000000000000000000" pitchFamily="2" charset="-78"/>
                        <a:ea typeface="Calibri" panose="020F0502020204030204" pitchFamily="34" charset="0"/>
                        <a:cs typeface="Sakkal Majalla" panose="02000000000000000000" pitchFamily="2" charset="-78"/>
                      </a:endParaRPr>
                    </a:p>
                  </a:txBody>
                  <a:tcPr marL="68580" marR="68580" marT="0" marB="0"/>
                </a:tc>
                <a:tc>
                  <a:txBody>
                    <a:bodyPr/>
                    <a:lstStyle/>
                    <a:p>
                      <a:pPr algn="just" rtl="0">
                        <a:lnSpc>
                          <a:spcPct val="107000"/>
                        </a:lnSpc>
                        <a:spcAft>
                          <a:spcPts val="0"/>
                        </a:spcAft>
                        <a:tabLst>
                          <a:tab pos="124460" algn="r"/>
                        </a:tabLst>
                      </a:pPr>
                      <a:r>
                        <a:rPr lang="en-US" sz="2800" b="1" dirty="0">
                          <a:effectLst/>
                          <a:latin typeface="Sakkal Majalla" panose="02000000000000000000" pitchFamily="2" charset="-78"/>
                          <a:cs typeface="Sakkal Majalla" panose="02000000000000000000" pitchFamily="2" charset="-78"/>
                        </a:rPr>
                        <a:t>:</a:t>
                      </a:r>
                      <a:endParaRPr lang="en-US" sz="2800" b="1" dirty="0">
                        <a:solidFill>
                          <a:schemeClr val="tx1"/>
                        </a:solidFill>
                        <a:effectLst/>
                        <a:latin typeface="Sakkal Majalla" panose="02000000000000000000" pitchFamily="2" charset="-78"/>
                        <a:ea typeface="Calibri" panose="020F0502020204030204" pitchFamily="34" charset="0"/>
                        <a:cs typeface="Sakkal Majalla" panose="02000000000000000000" pitchFamily="2" charset="-78"/>
                      </a:endParaRPr>
                    </a:p>
                  </a:txBody>
                  <a:tcPr marL="68580" marR="68580" marT="0" marB="0"/>
                </a:tc>
                <a:tc>
                  <a:txBody>
                    <a:bodyPr/>
                    <a:lstStyle/>
                    <a:p>
                      <a:pPr algn="just" rtl="0">
                        <a:lnSpc>
                          <a:spcPct val="107000"/>
                        </a:lnSpc>
                        <a:spcAft>
                          <a:spcPts val="0"/>
                        </a:spcAft>
                        <a:tabLst>
                          <a:tab pos="124460" algn="r"/>
                        </a:tabLst>
                      </a:pPr>
                      <a:r>
                        <a:rPr lang="en-GB" sz="2800" b="1" u="none" strike="noStrike" dirty="0">
                          <a:effectLst/>
                          <a:latin typeface="Sakkal Majalla" panose="02000000000000000000" pitchFamily="2" charset="-78"/>
                          <a:cs typeface="Sakkal Majalla" panose="02000000000000000000" pitchFamily="2" charset="-78"/>
                          <a:hlinkClick r:id="rId3"/>
                        </a:rPr>
                        <a:t>education@batelco.com.bh</a:t>
                      </a:r>
                      <a:r>
                        <a:rPr lang="en-GB" sz="2800" b="1" dirty="0">
                          <a:effectLst/>
                          <a:latin typeface="Sakkal Majalla" panose="02000000000000000000" pitchFamily="2" charset="-78"/>
                          <a:cs typeface="Sakkal Majalla" panose="02000000000000000000" pitchFamily="2" charset="-78"/>
                        </a:rPr>
                        <a:t> </a:t>
                      </a:r>
                      <a:r>
                        <a:rPr lang="en-GB" sz="2800" b="1" dirty="0" smtClean="0">
                          <a:effectLst/>
                          <a:latin typeface="Sakkal Majalla" panose="02000000000000000000" pitchFamily="2" charset="-78"/>
                          <a:cs typeface="Sakkal Majalla" panose="02000000000000000000" pitchFamily="2" charset="-78"/>
                        </a:rPr>
                        <a:t>&lt;Mona </a:t>
                      </a:r>
                      <a:r>
                        <a:rPr lang="en-GB" sz="2800" b="1" dirty="0">
                          <a:effectLst/>
                          <a:latin typeface="Sakkal Majalla" panose="02000000000000000000" pitchFamily="2" charset="-78"/>
                          <a:cs typeface="Sakkal Majalla" panose="02000000000000000000" pitchFamily="2" charset="-78"/>
                        </a:rPr>
                        <a:t>Jassim&gt;</a:t>
                      </a:r>
                      <a:endParaRPr lang="en-US" sz="2800" b="1" dirty="0">
                        <a:solidFill>
                          <a:schemeClr val="tx1"/>
                        </a:solidFill>
                        <a:effectLst/>
                        <a:latin typeface="Sakkal Majalla" panose="02000000000000000000" pitchFamily="2" charset="-78"/>
                        <a:ea typeface="Calibri" panose="020F0502020204030204" pitchFamily="34" charset="0"/>
                        <a:cs typeface="Sakkal Majalla" panose="02000000000000000000" pitchFamily="2" charset="-78"/>
                      </a:endParaRPr>
                    </a:p>
                  </a:txBody>
                  <a:tcPr marL="68580" marR="68580" marT="0" marB="0"/>
                </a:tc>
              </a:tr>
              <a:tr h="0">
                <a:tc>
                  <a:txBody>
                    <a:bodyPr/>
                    <a:lstStyle/>
                    <a:p>
                      <a:pPr marL="0" lvl="0" indent="0" algn="just" rtl="0">
                        <a:lnSpc>
                          <a:spcPct val="107000"/>
                        </a:lnSpc>
                        <a:spcAft>
                          <a:spcPts val="0"/>
                        </a:spcAft>
                        <a:buSzPts val="1600"/>
                        <a:buFont typeface="Times New Roman" panose="02020603050405020304" pitchFamily="18" charset="0"/>
                        <a:buNone/>
                        <a:tabLst>
                          <a:tab pos="124460" algn="r"/>
                        </a:tabLst>
                      </a:pPr>
                      <a:r>
                        <a:rPr lang="en-GB" sz="2800" b="1" dirty="0">
                          <a:effectLst/>
                          <a:latin typeface="Sakkal Majalla" panose="02000000000000000000" pitchFamily="2" charset="-78"/>
                          <a:cs typeface="Sakkal Majalla" panose="02000000000000000000" pitchFamily="2" charset="-78"/>
                        </a:rPr>
                        <a:t>Copy to</a:t>
                      </a:r>
                      <a:endParaRPr lang="en-US" sz="2800" b="1" dirty="0">
                        <a:solidFill>
                          <a:schemeClr val="tx1"/>
                        </a:solidFill>
                        <a:effectLst/>
                        <a:latin typeface="Sakkal Majalla" panose="02000000000000000000" pitchFamily="2" charset="-78"/>
                        <a:ea typeface="Calibri" panose="020F0502020204030204" pitchFamily="34" charset="0"/>
                        <a:cs typeface="Sakkal Majalla" panose="02000000000000000000" pitchFamily="2" charset="-78"/>
                      </a:endParaRPr>
                    </a:p>
                  </a:txBody>
                  <a:tcPr marL="68580" marR="68580" marT="0" marB="0">
                    <a:solidFill>
                      <a:schemeClr val="bg1"/>
                    </a:solidFill>
                  </a:tcPr>
                </a:tc>
                <a:tc>
                  <a:txBody>
                    <a:bodyPr/>
                    <a:lstStyle/>
                    <a:p>
                      <a:pPr algn="just" rtl="0">
                        <a:lnSpc>
                          <a:spcPct val="107000"/>
                        </a:lnSpc>
                        <a:spcAft>
                          <a:spcPts val="0"/>
                        </a:spcAft>
                        <a:tabLst>
                          <a:tab pos="124460" algn="r"/>
                        </a:tabLst>
                      </a:pPr>
                      <a:r>
                        <a:rPr lang="en-US" sz="2800" b="1" dirty="0">
                          <a:effectLst/>
                          <a:latin typeface="Sakkal Majalla" panose="02000000000000000000" pitchFamily="2" charset="-78"/>
                          <a:cs typeface="Sakkal Majalla" panose="02000000000000000000" pitchFamily="2" charset="-78"/>
                        </a:rPr>
                        <a:t>:</a:t>
                      </a:r>
                      <a:endParaRPr lang="en-US" sz="2800" b="1" dirty="0">
                        <a:solidFill>
                          <a:schemeClr val="tx1"/>
                        </a:solidFill>
                        <a:effectLst/>
                        <a:latin typeface="Sakkal Majalla" panose="02000000000000000000" pitchFamily="2" charset="-78"/>
                        <a:ea typeface="Calibri" panose="020F0502020204030204" pitchFamily="34" charset="0"/>
                        <a:cs typeface="Sakkal Majalla" panose="02000000000000000000" pitchFamily="2" charset="-78"/>
                      </a:endParaRPr>
                    </a:p>
                  </a:txBody>
                  <a:tcPr marL="68580" marR="68580" marT="0" marB="0">
                    <a:solidFill>
                      <a:schemeClr val="bg1"/>
                    </a:solidFill>
                  </a:tcPr>
                </a:tc>
                <a:tc>
                  <a:txBody>
                    <a:bodyPr/>
                    <a:lstStyle/>
                    <a:p>
                      <a:pPr algn="just" rtl="0">
                        <a:lnSpc>
                          <a:spcPct val="107000"/>
                        </a:lnSpc>
                        <a:spcAft>
                          <a:spcPts val="0"/>
                        </a:spcAft>
                        <a:tabLst>
                          <a:tab pos="124460" algn="r"/>
                        </a:tabLst>
                      </a:pPr>
                      <a:r>
                        <a:rPr lang="en-GB" sz="2800" b="1" u="none" strike="noStrike" dirty="0">
                          <a:effectLst/>
                          <a:latin typeface="Sakkal Majalla" panose="02000000000000000000" pitchFamily="2" charset="-78"/>
                          <a:cs typeface="Sakkal Majalla" panose="02000000000000000000" pitchFamily="2" charset="-78"/>
                          <a:hlinkClick r:id="rId4"/>
                        </a:rPr>
                        <a:t>education2002@batelco.com.bh</a:t>
                      </a:r>
                      <a:r>
                        <a:rPr lang="en-GB" sz="2800" b="1" dirty="0">
                          <a:effectLst/>
                          <a:latin typeface="Sakkal Majalla" panose="02000000000000000000" pitchFamily="2" charset="-78"/>
                          <a:cs typeface="Sakkal Majalla" panose="02000000000000000000" pitchFamily="2" charset="-78"/>
                        </a:rPr>
                        <a:t> &lt;Salman Mohamed&gt;</a:t>
                      </a:r>
                      <a:endParaRPr lang="en-US" sz="2800" b="1" dirty="0">
                        <a:solidFill>
                          <a:schemeClr val="tx1"/>
                        </a:solidFill>
                        <a:effectLst/>
                        <a:latin typeface="Sakkal Majalla" panose="02000000000000000000" pitchFamily="2" charset="-78"/>
                        <a:ea typeface="Calibri" panose="020F0502020204030204" pitchFamily="34" charset="0"/>
                        <a:cs typeface="Sakkal Majalla" panose="02000000000000000000" pitchFamily="2" charset="-78"/>
                      </a:endParaRPr>
                    </a:p>
                  </a:txBody>
                  <a:tcPr marL="68580" marR="68580" marT="0" marB="0">
                    <a:solidFill>
                      <a:schemeClr val="bg1"/>
                    </a:solidFill>
                  </a:tcPr>
                </a:tc>
              </a:tr>
              <a:tr h="0">
                <a:tc>
                  <a:txBody>
                    <a:bodyPr/>
                    <a:lstStyle/>
                    <a:p>
                      <a:pPr marL="0" lvl="0" indent="0" algn="just" rtl="0">
                        <a:lnSpc>
                          <a:spcPct val="107000"/>
                        </a:lnSpc>
                        <a:spcAft>
                          <a:spcPts val="0"/>
                        </a:spcAft>
                        <a:buSzPts val="1600"/>
                        <a:buFont typeface="Times New Roman" panose="02020603050405020304" pitchFamily="18" charset="0"/>
                        <a:buNone/>
                        <a:tabLst>
                          <a:tab pos="124460" algn="r"/>
                        </a:tabLst>
                      </a:pPr>
                      <a:r>
                        <a:rPr lang="en-GB" sz="2800" b="1" dirty="0">
                          <a:effectLst/>
                          <a:latin typeface="Sakkal Majalla" panose="02000000000000000000" pitchFamily="2" charset="-78"/>
                          <a:cs typeface="Sakkal Majalla" panose="02000000000000000000" pitchFamily="2" charset="-78"/>
                        </a:rPr>
                        <a:t>Subject</a:t>
                      </a:r>
                      <a:endParaRPr lang="en-US" sz="2800" b="1" dirty="0">
                        <a:solidFill>
                          <a:schemeClr val="tx1"/>
                        </a:solidFill>
                        <a:effectLst/>
                        <a:latin typeface="Sakkal Majalla" panose="02000000000000000000" pitchFamily="2" charset="-78"/>
                        <a:ea typeface="Calibri" panose="020F0502020204030204" pitchFamily="34" charset="0"/>
                        <a:cs typeface="Sakkal Majalla" panose="02000000000000000000" pitchFamily="2" charset="-78"/>
                      </a:endParaRPr>
                    </a:p>
                  </a:txBody>
                  <a:tcPr marL="68580" marR="68580" marT="0" marB="0"/>
                </a:tc>
                <a:tc>
                  <a:txBody>
                    <a:bodyPr/>
                    <a:lstStyle/>
                    <a:p>
                      <a:pPr algn="just" rtl="0">
                        <a:lnSpc>
                          <a:spcPct val="107000"/>
                        </a:lnSpc>
                        <a:spcAft>
                          <a:spcPts val="0"/>
                        </a:spcAft>
                        <a:tabLst>
                          <a:tab pos="124460" algn="r"/>
                        </a:tabLst>
                      </a:pPr>
                      <a:r>
                        <a:rPr lang="en-US" sz="2800" b="1">
                          <a:effectLst/>
                          <a:latin typeface="Sakkal Majalla" panose="02000000000000000000" pitchFamily="2" charset="-78"/>
                          <a:cs typeface="Sakkal Majalla" panose="02000000000000000000" pitchFamily="2" charset="-78"/>
                        </a:rPr>
                        <a:t>:</a:t>
                      </a:r>
                      <a:endParaRPr lang="en-US" sz="2800" b="1">
                        <a:solidFill>
                          <a:schemeClr val="tx1"/>
                        </a:solidFill>
                        <a:effectLst/>
                        <a:latin typeface="Sakkal Majalla" panose="02000000000000000000" pitchFamily="2" charset="-78"/>
                        <a:ea typeface="Calibri" panose="020F0502020204030204" pitchFamily="34" charset="0"/>
                        <a:cs typeface="Sakkal Majalla" panose="02000000000000000000" pitchFamily="2" charset="-78"/>
                      </a:endParaRPr>
                    </a:p>
                  </a:txBody>
                  <a:tcPr marL="68580" marR="68580" marT="0" marB="0"/>
                </a:tc>
                <a:tc>
                  <a:txBody>
                    <a:bodyPr/>
                    <a:lstStyle/>
                    <a:p>
                      <a:pPr algn="just" rtl="0">
                        <a:lnSpc>
                          <a:spcPct val="107000"/>
                        </a:lnSpc>
                        <a:spcAft>
                          <a:spcPts val="0"/>
                        </a:spcAft>
                        <a:tabLst>
                          <a:tab pos="124460" algn="r"/>
                        </a:tabLst>
                      </a:pPr>
                      <a:r>
                        <a:rPr lang="en-GB" sz="2800" b="1" dirty="0">
                          <a:effectLst/>
                          <a:latin typeface="Sakkal Majalla" panose="02000000000000000000" pitchFamily="2" charset="-78"/>
                          <a:cs typeface="Sakkal Majalla" panose="02000000000000000000" pitchFamily="2" charset="-78"/>
                        </a:rPr>
                        <a:t>Communication Skill Book</a:t>
                      </a:r>
                      <a:endParaRPr lang="en-US" sz="2800" b="1" dirty="0">
                        <a:solidFill>
                          <a:schemeClr val="tx1"/>
                        </a:solidFill>
                        <a:effectLst/>
                        <a:latin typeface="Sakkal Majalla" panose="02000000000000000000" pitchFamily="2" charset="-78"/>
                        <a:ea typeface="Calibri" panose="020F0502020204030204" pitchFamily="34" charset="0"/>
                        <a:cs typeface="Sakkal Majalla" panose="02000000000000000000" pitchFamily="2" charset="-78"/>
                      </a:endParaRPr>
                    </a:p>
                  </a:txBody>
                  <a:tcPr marL="68580" marR="68580" marT="0" marB="0"/>
                </a:tc>
              </a:tr>
              <a:tr h="0">
                <a:tc>
                  <a:txBody>
                    <a:bodyPr/>
                    <a:lstStyle/>
                    <a:p>
                      <a:pPr marL="0" lvl="0" indent="0" algn="just" rtl="0">
                        <a:lnSpc>
                          <a:spcPct val="107000"/>
                        </a:lnSpc>
                        <a:spcAft>
                          <a:spcPts val="0"/>
                        </a:spcAft>
                        <a:buSzPts val="1600"/>
                        <a:buFont typeface="Times New Roman" panose="02020603050405020304" pitchFamily="18" charset="0"/>
                        <a:buNone/>
                        <a:tabLst>
                          <a:tab pos="124460" algn="r"/>
                        </a:tabLst>
                      </a:pPr>
                      <a:r>
                        <a:rPr lang="en-GB" sz="2800" b="1" dirty="0">
                          <a:effectLst/>
                          <a:latin typeface="Sakkal Majalla" panose="02000000000000000000" pitchFamily="2" charset="-78"/>
                          <a:cs typeface="Sakkal Majalla" panose="02000000000000000000" pitchFamily="2" charset="-78"/>
                        </a:rPr>
                        <a:t>Massage</a:t>
                      </a:r>
                      <a:endParaRPr lang="en-US" sz="2800" b="1" dirty="0">
                        <a:solidFill>
                          <a:schemeClr val="tx1"/>
                        </a:solidFill>
                        <a:effectLst/>
                        <a:latin typeface="Sakkal Majalla" panose="02000000000000000000" pitchFamily="2" charset="-78"/>
                        <a:ea typeface="Calibri" panose="020F0502020204030204" pitchFamily="34" charset="0"/>
                        <a:cs typeface="Sakkal Majalla" panose="02000000000000000000" pitchFamily="2" charset="-78"/>
                      </a:endParaRPr>
                    </a:p>
                  </a:txBody>
                  <a:tcPr marL="68580" marR="68580" marT="0" marB="0">
                    <a:solidFill>
                      <a:schemeClr val="bg1"/>
                    </a:solidFill>
                  </a:tcPr>
                </a:tc>
                <a:tc>
                  <a:txBody>
                    <a:bodyPr/>
                    <a:lstStyle/>
                    <a:p>
                      <a:pPr algn="just" rtl="0">
                        <a:lnSpc>
                          <a:spcPct val="107000"/>
                        </a:lnSpc>
                        <a:spcAft>
                          <a:spcPts val="0"/>
                        </a:spcAft>
                        <a:tabLst>
                          <a:tab pos="124460" algn="r"/>
                        </a:tabLst>
                      </a:pPr>
                      <a:r>
                        <a:rPr lang="en-US" sz="2800" b="1" dirty="0">
                          <a:effectLst/>
                          <a:latin typeface="Sakkal Majalla" panose="02000000000000000000" pitchFamily="2" charset="-78"/>
                          <a:cs typeface="Sakkal Majalla" panose="02000000000000000000" pitchFamily="2" charset="-78"/>
                        </a:rPr>
                        <a:t>:</a:t>
                      </a:r>
                      <a:endParaRPr lang="en-US" sz="2800" b="1" dirty="0">
                        <a:solidFill>
                          <a:schemeClr val="tx1"/>
                        </a:solidFill>
                        <a:effectLst/>
                        <a:latin typeface="Sakkal Majalla" panose="02000000000000000000" pitchFamily="2" charset="-78"/>
                        <a:ea typeface="Calibri" panose="020F0502020204030204" pitchFamily="34" charset="0"/>
                        <a:cs typeface="Sakkal Majalla" panose="02000000000000000000" pitchFamily="2" charset="-78"/>
                      </a:endParaRPr>
                    </a:p>
                  </a:txBody>
                  <a:tcPr marL="68580" marR="68580" marT="0" marB="0">
                    <a:solidFill>
                      <a:schemeClr val="bg1"/>
                    </a:solidFill>
                  </a:tcPr>
                </a:tc>
                <a:tc>
                  <a:txBody>
                    <a:bodyPr/>
                    <a:lstStyle/>
                    <a:p>
                      <a:pPr algn="just" rtl="0">
                        <a:lnSpc>
                          <a:spcPct val="107000"/>
                        </a:lnSpc>
                        <a:spcAft>
                          <a:spcPts val="0"/>
                        </a:spcAft>
                        <a:tabLst>
                          <a:tab pos="124460" algn="r"/>
                        </a:tabLst>
                      </a:pPr>
                      <a:r>
                        <a:rPr lang="en-GB" sz="2800" b="1" dirty="0">
                          <a:effectLst/>
                          <a:latin typeface="Sakkal Majalla" panose="02000000000000000000" pitchFamily="2" charset="-78"/>
                          <a:cs typeface="Sakkal Majalla" panose="02000000000000000000" pitchFamily="2" charset="-78"/>
                        </a:rPr>
                        <a:t>I will send to you the students and teachers' opinions regarding </a:t>
                      </a:r>
                      <a:r>
                        <a:rPr lang="en-GB" sz="2800" b="1" u="sng" dirty="0">
                          <a:effectLst/>
                          <a:latin typeface="Sakkal Majalla" panose="02000000000000000000" pitchFamily="2" charset="-78"/>
                          <a:cs typeface="Sakkal Majalla" panose="02000000000000000000" pitchFamily="2" charset="-78"/>
                        </a:rPr>
                        <a:t>communication skill book</a:t>
                      </a:r>
                      <a:r>
                        <a:rPr lang="en-GB" sz="2800" b="1" dirty="0">
                          <a:effectLst/>
                          <a:latin typeface="Sakkal Majalla" panose="02000000000000000000" pitchFamily="2" charset="-78"/>
                          <a:cs typeface="Sakkal Majalla" panose="02000000000000000000" pitchFamily="2" charset="-78"/>
                        </a:rPr>
                        <a:t>.</a:t>
                      </a:r>
                      <a:endParaRPr lang="en-US" sz="2800" b="1" dirty="0">
                        <a:solidFill>
                          <a:schemeClr val="tx1"/>
                        </a:solidFill>
                        <a:effectLst/>
                        <a:latin typeface="Sakkal Majalla" panose="02000000000000000000" pitchFamily="2" charset="-78"/>
                        <a:ea typeface="Calibri" panose="020F0502020204030204" pitchFamily="34" charset="0"/>
                        <a:cs typeface="Sakkal Majalla" panose="02000000000000000000" pitchFamily="2" charset="-78"/>
                      </a:endParaRPr>
                    </a:p>
                  </a:txBody>
                  <a:tcPr marL="68580" marR="68580" marT="0" marB="0">
                    <a:solidFill>
                      <a:schemeClr val="bg1"/>
                    </a:solidFill>
                  </a:tcPr>
                </a:tc>
              </a:tr>
            </a:tbl>
          </a:graphicData>
        </a:graphic>
      </p:graphicFrame>
      <p:sp>
        <p:nvSpPr>
          <p:cNvPr id="55" name="Flowchart: Terminator 5">
            <a:hlinkClick r:id="rId5" action="ppaction://hlinksldjump"/>
            <a:extLst>
              <a:ext uri="{FF2B5EF4-FFF2-40B4-BE49-F238E27FC236}">
                <a16:creationId xmlns="" xmlns:a16="http://schemas.microsoft.com/office/drawing/2014/main" id="{16CF56EB-E1D1-456F-BC92-7E3C7954D0A3}"/>
              </a:ext>
            </a:extLst>
          </p:cNvPr>
          <p:cNvSpPr/>
          <p:nvPr/>
        </p:nvSpPr>
        <p:spPr>
          <a:xfrm>
            <a:off x="217386" y="5869898"/>
            <a:ext cx="1188000" cy="448207"/>
          </a:xfrm>
          <a:prstGeom prst="flowChartTerminator">
            <a:avLst/>
          </a:prstGeom>
          <a:solidFill>
            <a:srgbClr val="87A04A"/>
          </a:solidFill>
          <a:ln>
            <a:no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2800" b="1" dirty="0" smtClean="0">
                <a:solidFill>
                  <a:schemeClr val="tx1"/>
                </a:solidFill>
                <a:latin typeface="Sakkal Majalla" panose="02000000000000000000" pitchFamily="2" charset="-78"/>
                <a:cs typeface="Sakkal Majalla" panose="02000000000000000000" pitchFamily="2" charset="-78"/>
              </a:rPr>
              <a:t>Next</a:t>
            </a:r>
            <a:endParaRPr lang="en-US" sz="2800" b="1" dirty="0">
              <a:solidFill>
                <a:schemeClr val="tx1"/>
              </a:solidFill>
              <a:latin typeface="Sakkal Majalla" panose="02000000000000000000" pitchFamily="2" charset="-78"/>
              <a:cs typeface="Sakkal Majalla" panose="02000000000000000000" pitchFamily="2" charset="-78"/>
            </a:endParaRPr>
          </a:p>
        </p:txBody>
      </p:sp>
      <p:sp>
        <p:nvSpPr>
          <p:cNvPr id="57" name="مستطيل مستدير الزوايا 56">
            <a:hlinkClick r:id="rId6" action="ppaction://hlinksldjump"/>
          </p:cNvPr>
          <p:cNvSpPr/>
          <p:nvPr/>
        </p:nvSpPr>
        <p:spPr>
          <a:xfrm>
            <a:off x="9783183" y="1358376"/>
            <a:ext cx="2682240" cy="591449"/>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a:solidFill>
                  <a:srgbClr val="3F5378"/>
                </a:solidFill>
                <a:latin typeface="Arial Black" panose="020B0A04020102020204" pitchFamily="34" charset="0"/>
              </a:rPr>
              <a:t>Engaging Starters</a:t>
            </a:r>
            <a:endParaRPr lang="ar-BH" dirty="0">
              <a:solidFill>
                <a:srgbClr val="3F5378"/>
              </a:solidFill>
              <a:latin typeface="Arial Black" panose="020B0A04020102020204" pitchFamily="34" charset="0"/>
            </a:endParaRPr>
          </a:p>
        </p:txBody>
      </p:sp>
      <p:sp>
        <p:nvSpPr>
          <p:cNvPr id="58" name="مستطيل مستدير الزوايا 57">
            <a:hlinkClick r:id="rId7" action="ppaction://hlinksldjump"/>
          </p:cNvPr>
          <p:cNvSpPr/>
          <p:nvPr/>
        </p:nvSpPr>
        <p:spPr>
          <a:xfrm>
            <a:off x="9783183" y="2077083"/>
            <a:ext cx="2682240" cy="591449"/>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a:solidFill>
                  <a:srgbClr val="3F5378"/>
                </a:solidFill>
                <a:latin typeface="Arial Black" panose="020B0A04020102020204" pitchFamily="34" charset="0"/>
              </a:rPr>
              <a:t> The First Goal</a:t>
            </a:r>
            <a:endParaRPr lang="ar-BH" dirty="0">
              <a:solidFill>
                <a:srgbClr val="3F5378"/>
              </a:solidFill>
              <a:latin typeface="Arial Black" panose="020B0A04020102020204" pitchFamily="34" charset="0"/>
            </a:endParaRPr>
          </a:p>
        </p:txBody>
      </p:sp>
      <p:sp>
        <p:nvSpPr>
          <p:cNvPr id="59" name="مستطيل مستدير الزوايا 58">
            <a:hlinkClick r:id="rId8" action="ppaction://hlinksldjump"/>
          </p:cNvPr>
          <p:cNvSpPr/>
          <p:nvPr/>
        </p:nvSpPr>
        <p:spPr>
          <a:xfrm>
            <a:off x="9783183" y="2795790"/>
            <a:ext cx="2682240" cy="591449"/>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a:solidFill>
                  <a:srgbClr val="3F5378"/>
                </a:solidFill>
                <a:latin typeface="Arial Black" panose="020B0A04020102020204" pitchFamily="34" charset="0"/>
              </a:rPr>
              <a:t> The Second Goal</a:t>
            </a:r>
            <a:endParaRPr lang="ar-BH" dirty="0">
              <a:solidFill>
                <a:srgbClr val="3F5378"/>
              </a:solidFill>
              <a:latin typeface="Arial Black" panose="020B0A04020102020204" pitchFamily="34" charset="0"/>
            </a:endParaRPr>
          </a:p>
        </p:txBody>
      </p:sp>
      <p:sp>
        <p:nvSpPr>
          <p:cNvPr id="60" name="مستطيل مستدير الزوايا 59">
            <a:hlinkClick r:id="rId9" action="ppaction://hlinksldjump"/>
          </p:cNvPr>
          <p:cNvSpPr/>
          <p:nvPr/>
        </p:nvSpPr>
        <p:spPr>
          <a:xfrm>
            <a:off x="9783183" y="3507834"/>
            <a:ext cx="2682240" cy="591449"/>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a:solidFill>
                  <a:srgbClr val="3F5378"/>
                </a:solidFill>
                <a:latin typeface="Arial Black" panose="020B0A04020102020204" pitchFamily="34" charset="0"/>
              </a:rPr>
              <a:t> The Third Goal</a:t>
            </a:r>
            <a:endParaRPr lang="ar-BH" dirty="0">
              <a:solidFill>
                <a:srgbClr val="3F5378"/>
              </a:solidFill>
              <a:latin typeface="Arial Black" panose="020B0A04020102020204" pitchFamily="34" charset="0"/>
            </a:endParaRPr>
          </a:p>
        </p:txBody>
      </p:sp>
      <p:sp>
        <p:nvSpPr>
          <p:cNvPr id="61" name="مستطيل مستدير الزوايا 60">
            <a:hlinkClick r:id="rId10" action="ppaction://hlinksldjump"/>
          </p:cNvPr>
          <p:cNvSpPr/>
          <p:nvPr/>
        </p:nvSpPr>
        <p:spPr>
          <a:xfrm>
            <a:off x="9783183" y="4226541"/>
            <a:ext cx="2682240" cy="591449"/>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smtClean="0">
                <a:solidFill>
                  <a:srgbClr val="3F5378"/>
                </a:solidFill>
                <a:latin typeface="Arial Black" panose="020B0A04020102020204" pitchFamily="34" charset="0"/>
              </a:rPr>
              <a:t>The Fourth Goal</a:t>
            </a:r>
            <a:endParaRPr lang="ar-BH" dirty="0">
              <a:solidFill>
                <a:srgbClr val="3F5378"/>
              </a:solidFill>
              <a:latin typeface="Arial Black" panose="020B0A04020102020204" pitchFamily="34" charset="0"/>
            </a:endParaRPr>
          </a:p>
        </p:txBody>
      </p:sp>
      <p:sp>
        <p:nvSpPr>
          <p:cNvPr id="62" name="مستطيل مستدير الزوايا 61">
            <a:hlinkClick r:id="rId11" action="ppaction://hlinksldjump"/>
          </p:cNvPr>
          <p:cNvSpPr/>
          <p:nvPr/>
        </p:nvSpPr>
        <p:spPr>
          <a:xfrm>
            <a:off x="9783183" y="4945248"/>
            <a:ext cx="2682240" cy="591449"/>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a:solidFill>
                  <a:srgbClr val="3F5378"/>
                </a:solidFill>
                <a:latin typeface="Arial Black" panose="020B0A04020102020204" pitchFamily="34" charset="0"/>
              </a:rPr>
              <a:t> The </a:t>
            </a:r>
            <a:r>
              <a:rPr lang="en-US" dirty="0" smtClean="0">
                <a:solidFill>
                  <a:srgbClr val="3F5378"/>
                </a:solidFill>
                <a:latin typeface="Arial Black" panose="020B0A04020102020204" pitchFamily="34" charset="0"/>
              </a:rPr>
              <a:t>Fifth Goal</a:t>
            </a:r>
            <a:endParaRPr lang="ar-BH" dirty="0">
              <a:solidFill>
                <a:srgbClr val="3F5378"/>
              </a:solidFill>
              <a:latin typeface="Arial Black" panose="020B0A04020102020204" pitchFamily="34" charset="0"/>
            </a:endParaRPr>
          </a:p>
        </p:txBody>
      </p:sp>
      <p:sp>
        <p:nvSpPr>
          <p:cNvPr id="63" name="مستطيل مستدير الزوايا 62">
            <a:hlinkClick r:id="rId12" action="ppaction://hlinksldjump"/>
          </p:cNvPr>
          <p:cNvSpPr/>
          <p:nvPr/>
        </p:nvSpPr>
        <p:spPr>
          <a:xfrm>
            <a:off x="9783183" y="5663955"/>
            <a:ext cx="2682240" cy="591449"/>
          </a:xfrm>
          <a:prstGeom prst="roundRect">
            <a:avLst>
              <a:gd name="adj" fmla="val 10356"/>
            </a:avLst>
          </a:prstGeom>
          <a:solidFill>
            <a:srgbClr val="FF5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a:solidFill>
                  <a:srgbClr val="3F5378"/>
                </a:solidFill>
                <a:latin typeface="Arial Black" panose="020B0A04020102020204" pitchFamily="34" charset="0"/>
              </a:rPr>
              <a:t> Questions</a:t>
            </a:r>
            <a:endParaRPr lang="ar-BH" dirty="0">
              <a:solidFill>
                <a:srgbClr val="3F5378"/>
              </a:solidFill>
              <a:latin typeface="Arial Black" panose="020B0A04020102020204" pitchFamily="34" charset="0"/>
            </a:endParaRPr>
          </a:p>
        </p:txBody>
      </p:sp>
      <p:sp>
        <p:nvSpPr>
          <p:cNvPr id="17" name="Rectangle 9"/>
          <p:cNvSpPr>
            <a:spLocks/>
          </p:cNvSpPr>
          <p:nvPr/>
        </p:nvSpPr>
        <p:spPr>
          <a:xfrm>
            <a:off x="7839636" y="6481116"/>
            <a:ext cx="4297130"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400" dirty="0">
              <a:effectLst/>
              <a:latin typeface="Calibri" panose="020F0502020204030204" pitchFamily="34" charset="0"/>
              <a:ea typeface="Calibri" panose="020F0502020204030204" pitchFamily="34" charset="0"/>
              <a:cs typeface="Arial" panose="020B0604020202020204" pitchFamily="34" charset="0"/>
            </a:endParaRPr>
          </a:p>
        </p:txBody>
      </p:sp>
      <p:cxnSp>
        <p:nvCxnSpPr>
          <p:cNvPr id="18" name="رابط مستقيم 17"/>
          <p:cNvCxnSpPr/>
          <p:nvPr/>
        </p:nvCxnSpPr>
        <p:spPr>
          <a:xfrm>
            <a:off x="107576" y="6494563"/>
            <a:ext cx="119880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pic>
        <p:nvPicPr>
          <p:cNvPr id="19" name="Picture 3"/>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0510042" y="130013"/>
            <a:ext cx="1646183" cy="1268068"/>
          </a:xfrm>
          <a:prstGeom prst="rect">
            <a:avLst/>
          </a:prstGeom>
        </p:spPr>
      </p:pic>
      <p:sp>
        <p:nvSpPr>
          <p:cNvPr id="20" name="TextBox 12">
            <a:extLst>
              <a:ext uri="{FF2B5EF4-FFF2-40B4-BE49-F238E27FC236}">
                <a16:creationId xmlns="" xmlns:a16="http://schemas.microsoft.com/office/drawing/2014/main" id="{E98CE9C2-6904-49B5-B3CF-B1053D82A6B9}"/>
              </a:ext>
            </a:extLst>
          </p:cNvPr>
          <p:cNvSpPr txBox="1"/>
          <p:nvPr/>
        </p:nvSpPr>
        <p:spPr>
          <a:xfrm>
            <a:off x="-34033" y="6510703"/>
            <a:ext cx="8252942" cy="646331"/>
          </a:xfrm>
          <a:prstGeom prst="rect">
            <a:avLst/>
          </a:prstGeom>
          <a:noFill/>
        </p:spPr>
        <p:txBody>
          <a:bodyPr wrap="square" rtlCol="1">
            <a:spAutoFit/>
          </a:bodyPr>
          <a:lstStyle/>
          <a:p>
            <a:pPr algn="ctr">
              <a:spcBef>
                <a:spcPts val="0"/>
              </a:spcBef>
            </a:pPr>
            <a:r>
              <a:rPr lang="en-US" b="1" dirty="0">
                <a:solidFill>
                  <a:schemeClr val="accent1">
                    <a:lumMod val="50000"/>
                  </a:schemeClr>
                </a:solidFill>
                <a:latin typeface="Sakkal Majalla" panose="02000000000000000000" pitchFamily="2" charset="-78"/>
                <a:cs typeface="Sakkal Majalla" panose="02000000000000000000" pitchFamily="2" charset="-78"/>
              </a:rPr>
              <a:t>Communication Skills</a:t>
            </a:r>
            <a:r>
              <a:rPr lang="en-GB" b="1" dirty="0">
                <a:solidFill>
                  <a:schemeClr val="accent1">
                    <a:lumMod val="50000"/>
                  </a:schemeClr>
                </a:solidFill>
                <a:latin typeface="Sakkal Majalla" panose="02000000000000000000" pitchFamily="2" charset="-78"/>
                <a:cs typeface="Sakkal Majalla" panose="02000000000000000000" pitchFamily="2" charset="-78"/>
              </a:rPr>
              <a:t>     </a:t>
            </a:r>
            <a:r>
              <a:rPr lang="en-GB" b="1" dirty="0" smtClean="0">
                <a:solidFill>
                  <a:schemeClr val="accent1">
                    <a:lumMod val="50000"/>
                  </a:schemeClr>
                </a:solidFill>
                <a:latin typeface="Sakkal Majalla" panose="02000000000000000000" pitchFamily="2" charset="-78"/>
                <a:cs typeface="Sakkal Majalla" panose="02000000000000000000" pitchFamily="2" charset="-78"/>
              </a:rPr>
              <a:t>  </a:t>
            </a:r>
            <a:r>
              <a:rPr lang="ar-SA" b="1" dirty="0">
                <a:solidFill>
                  <a:schemeClr val="accent1">
                    <a:lumMod val="50000"/>
                  </a:schemeClr>
                </a:solidFill>
                <a:latin typeface="Sakkal Majalla" panose="02000000000000000000" pitchFamily="2" charset="-78"/>
                <a:cs typeface="Sakkal Majalla" panose="02000000000000000000" pitchFamily="2" charset="-78"/>
              </a:rPr>
              <a:t>ادر </a:t>
            </a:r>
            <a:r>
              <a:rPr lang="ar-BH" b="1" dirty="0">
                <a:solidFill>
                  <a:schemeClr val="accent1">
                    <a:lumMod val="50000"/>
                  </a:schemeClr>
                </a:solidFill>
                <a:latin typeface="Sakkal Majalla" panose="02000000000000000000" pitchFamily="2" charset="-78"/>
                <a:cs typeface="Sakkal Majalla" panose="02000000000000000000" pitchFamily="2" charset="-78"/>
              </a:rPr>
              <a:t> 213 </a:t>
            </a:r>
            <a:r>
              <a:rPr lang="en-US" b="1" dirty="0" smtClean="0">
                <a:solidFill>
                  <a:schemeClr val="accent1">
                    <a:lumMod val="50000"/>
                  </a:schemeClr>
                </a:solidFill>
                <a:latin typeface="Sakkal Majalla" panose="02000000000000000000" pitchFamily="2" charset="-78"/>
                <a:cs typeface="Sakkal Majalla" panose="02000000000000000000" pitchFamily="2" charset="-78"/>
              </a:rPr>
              <a:t>           Chapter </a:t>
            </a:r>
            <a:r>
              <a:rPr lang="en-US" b="1" dirty="0">
                <a:solidFill>
                  <a:schemeClr val="accent1">
                    <a:lumMod val="50000"/>
                  </a:schemeClr>
                </a:solidFill>
                <a:latin typeface="Sakkal Majalla" panose="02000000000000000000" pitchFamily="2" charset="-78"/>
                <a:cs typeface="Sakkal Majalla" panose="02000000000000000000" pitchFamily="2" charset="-78"/>
              </a:rPr>
              <a:t>2              </a:t>
            </a:r>
            <a:r>
              <a:rPr lang="en-US" b="1" dirty="0" smtClean="0">
                <a:solidFill>
                  <a:schemeClr val="accent1">
                    <a:lumMod val="50000"/>
                  </a:schemeClr>
                </a:solidFill>
                <a:latin typeface="Sakkal Majalla" panose="02000000000000000000" pitchFamily="2" charset="-78"/>
                <a:cs typeface="Sakkal Majalla" panose="02000000000000000000" pitchFamily="2" charset="-78"/>
              </a:rPr>
              <a:t>Lesson 2.3:  </a:t>
            </a:r>
            <a:r>
              <a:rPr lang="en-US" b="1" dirty="0">
                <a:solidFill>
                  <a:schemeClr val="accent1">
                    <a:lumMod val="50000"/>
                  </a:schemeClr>
                </a:solidFill>
                <a:latin typeface="Sakkal Majalla" panose="02000000000000000000" pitchFamily="2" charset="-78"/>
                <a:cs typeface="Sakkal Majalla" panose="02000000000000000000" pitchFamily="2" charset="-78"/>
              </a:rPr>
              <a:t>Other Type of Written </a:t>
            </a:r>
            <a:r>
              <a:rPr lang="en-US" b="1" dirty="0" smtClean="0">
                <a:solidFill>
                  <a:schemeClr val="accent1">
                    <a:lumMod val="50000"/>
                  </a:schemeClr>
                </a:solidFill>
                <a:latin typeface="Sakkal Majalla" panose="02000000000000000000" pitchFamily="2" charset="-78"/>
                <a:cs typeface="Sakkal Majalla" panose="02000000000000000000" pitchFamily="2" charset="-78"/>
              </a:rPr>
              <a:t>Communication</a:t>
            </a:r>
            <a:endParaRPr lang="en-US" b="1" dirty="0">
              <a:solidFill>
                <a:schemeClr val="accent1">
                  <a:lumMod val="50000"/>
                </a:schemeClr>
              </a:solidFill>
              <a:latin typeface="Sakkal Majalla" panose="02000000000000000000" pitchFamily="2" charset="-78"/>
              <a:cs typeface="Sakkal Majalla" panose="02000000000000000000" pitchFamily="2" charset="-78"/>
            </a:endParaRPr>
          </a:p>
          <a:p>
            <a:endParaRPr lang="ar-SA" b="1" dirty="0">
              <a:solidFill>
                <a:schemeClr val="accent1">
                  <a:lumMod val="50000"/>
                </a:schemeClr>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1845843394"/>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مستدير الزوايا 2"/>
          <p:cNvSpPr/>
          <p:nvPr/>
        </p:nvSpPr>
        <p:spPr>
          <a:xfrm>
            <a:off x="103991" y="1445619"/>
            <a:ext cx="9576000" cy="4924701"/>
          </a:xfrm>
          <a:prstGeom prst="roundRect">
            <a:avLst>
              <a:gd name="adj" fmla="val 1924"/>
            </a:avLst>
          </a:prstGeom>
          <a:solidFill>
            <a:srgbClr val="C7D3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lvl="0" algn="just"/>
            <a:r>
              <a:rPr lang="en-US" b="1" dirty="0" smtClean="0">
                <a:solidFill>
                  <a:srgbClr val="000000"/>
                </a:solidFill>
                <a:latin typeface="Calibri" panose="020F0502020204030204" pitchFamily="34" charset="0"/>
                <a:ea typeface="Calibri" panose="020F0502020204030204" pitchFamily="34" charset="0"/>
                <a:cs typeface="Calibri Light" panose="020F0302020204030204" pitchFamily="34" charset="0"/>
              </a:rPr>
              <a:t>1. </a:t>
            </a:r>
            <a:r>
              <a:rPr lang="en-US" sz="2800" b="1" dirty="0" smtClean="0">
                <a:solidFill>
                  <a:srgbClr val="000000"/>
                </a:solidFill>
                <a:latin typeface="Sakkal Majalla" panose="02000000000000000000" pitchFamily="2" charset="-78"/>
                <a:ea typeface="Calibri" panose="020F0502020204030204" pitchFamily="34" charset="0"/>
                <a:cs typeface="Sakkal Majalla" panose="02000000000000000000" pitchFamily="2" charset="-78"/>
              </a:rPr>
              <a:t>Fill </a:t>
            </a:r>
            <a:r>
              <a:rPr lang="en-US" sz="2800" b="1" dirty="0">
                <a:solidFill>
                  <a:srgbClr val="000000"/>
                </a:solidFill>
                <a:latin typeface="Sakkal Majalla" panose="02000000000000000000" pitchFamily="2" charset="-78"/>
                <a:ea typeface="Calibri" panose="020F0502020204030204" pitchFamily="34" charset="0"/>
                <a:cs typeface="Sakkal Majalla" panose="02000000000000000000" pitchFamily="2" charset="-78"/>
              </a:rPr>
              <a:t>the Email below from the information giving to you.</a:t>
            </a:r>
            <a:endParaRPr lang="en-US" sz="2800" dirty="0">
              <a:solidFill>
                <a:schemeClr val="tx1"/>
              </a:solidFill>
              <a:latin typeface="Sakkal Majalla" panose="02000000000000000000" pitchFamily="2" charset="-78"/>
              <a:cs typeface="Sakkal Majalla" panose="02000000000000000000" pitchFamily="2" charset="-78"/>
            </a:endParaRPr>
          </a:p>
          <a:p>
            <a:pPr algn="just"/>
            <a:endParaRPr lang="ar-BH" sz="2800" dirty="0">
              <a:solidFill>
                <a:schemeClr val="tx1"/>
              </a:solidFill>
              <a:latin typeface="Sakkal Majalla" panose="02000000000000000000" pitchFamily="2" charset="-78"/>
              <a:cs typeface="Sakkal Majalla" panose="02000000000000000000" pitchFamily="2" charset="-78"/>
            </a:endParaRPr>
          </a:p>
        </p:txBody>
      </p:sp>
      <p:sp>
        <p:nvSpPr>
          <p:cNvPr id="14" name="مستطيل مستدير الزوايا 13"/>
          <p:cNvSpPr/>
          <p:nvPr/>
        </p:nvSpPr>
        <p:spPr>
          <a:xfrm>
            <a:off x="-350520" y="225236"/>
            <a:ext cx="8153400" cy="1080000"/>
          </a:xfrm>
          <a:prstGeom prst="roundRect">
            <a:avLst>
              <a:gd name="adj" fmla="val 10356"/>
            </a:avLst>
          </a:prstGeom>
          <a:solidFill>
            <a:srgbClr val="3F537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dirty="0"/>
          </a:p>
        </p:txBody>
      </p:sp>
      <p:sp>
        <p:nvSpPr>
          <p:cNvPr id="29" name="عنوان 1"/>
          <p:cNvSpPr>
            <a:spLocks noGrp="1"/>
          </p:cNvSpPr>
          <p:nvPr>
            <p:ph type="title"/>
          </p:nvPr>
        </p:nvSpPr>
        <p:spPr>
          <a:xfrm>
            <a:off x="1021976" y="430849"/>
            <a:ext cx="5287384" cy="766200"/>
          </a:xfrm>
        </p:spPr>
        <p:txBody>
          <a:bodyPr>
            <a:noAutofit/>
          </a:bodyPr>
          <a:lstStyle/>
          <a:p>
            <a:pPr algn="ctr"/>
            <a:r>
              <a:rPr lang="en-US" sz="4000" dirty="0">
                <a:solidFill>
                  <a:schemeClr val="bg1"/>
                </a:solidFill>
                <a:latin typeface="Arial Black" panose="020B0A04020102020204" pitchFamily="34" charset="0"/>
              </a:rPr>
              <a:t>Questions</a:t>
            </a:r>
          </a:p>
        </p:txBody>
      </p:sp>
      <p:sp>
        <p:nvSpPr>
          <p:cNvPr id="56" name="Rectangle 3"/>
          <p:cNvSpPr/>
          <p:nvPr/>
        </p:nvSpPr>
        <p:spPr>
          <a:xfrm>
            <a:off x="18622" y="41961"/>
            <a:ext cx="1173480" cy="1446550"/>
          </a:xfrm>
          <a:prstGeom prst="rect">
            <a:avLst/>
          </a:prstGeom>
          <a:noFill/>
          <a:ln w="28575">
            <a:noFill/>
          </a:ln>
        </p:spPr>
        <p:txBody>
          <a:bodyPr wrap="square" lIns="91440" tIns="45720" rIns="91440" bIns="45720">
            <a:spAutoFit/>
          </a:bodyPr>
          <a:lstStyle/>
          <a:p>
            <a:pPr algn="ctr"/>
            <a:r>
              <a:rPr lang="en-US" sz="8800" b="1" cap="none" spc="0" dirty="0">
                <a:ln w="10160">
                  <a:solidFill>
                    <a:srgbClr val="FF9933"/>
                  </a:solidFill>
                  <a:prstDash val="solid"/>
                </a:ln>
                <a:noFill/>
                <a:effectLst>
                  <a:outerShdw blurRad="38100" dist="22860" dir="5400000" algn="tl" rotWithShape="0">
                    <a:srgbClr val="000000">
                      <a:alpha val="30000"/>
                    </a:srgbClr>
                  </a:outerShdw>
                </a:effectLst>
                <a:latin typeface="Century" panose="02040604050505020304" pitchFamily="18" charset="0"/>
                <a:cs typeface="AL-Mohanad" pitchFamily="2" charset="-78"/>
              </a:rPr>
              <a:t>?</a:t>
            </a:r>
          </a:p>
        </p:txBody>
      </p:sp>
      <p:sp>
        <p:nvSpPr>
          <p:cNvPr id="4" name="Rectangle 25"/>
          <p:cNvSpPr>
            <a:spLocks noChangeArrowheads="1"/>
          </p:cNvSpPr>
          <p:nvPr/>
        </p:nvSpPr>
        <p:spPr bwMode="auto">
          <a:xfrm>
            <a:off x="0" y="4572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ar-BH"/>
          </a:p>
        </p:txBody>
      </p:sp>
      <p:sp>
        <p:nvSpPr>
          <p:cNvPr id="12" name="Flowchart: Terminator 5">
            <a:hlinkClick r:id="rId2" action="ppaction://hlinksldjump"/>
            <a:extLst>
              <a:ext uri="{FF2B5EF4-FFF2-40B4-BE49-F238E27FC236}">
                <a16:creationId xmlns="" xmlns:a16="http://schemas.microsoft.com/office/drawing/2014/main" id="{16CF56EB-E1D1-456F-BC92-7E3C7954D0A3}"/>
              </a:ext>
            </a:extLst>
          </p:cNvPr>
          <p:cNvSpPr/>
          <p:nvPr/>
        </p:nvSpPr>
        <p:spPr>
          <a:xfrm>
            <a:off x="174017" y="5883066"/>
            <a:ext cx="1188000" cy="448207"/>
          </a:xfrm>
          <a:prstGeom prst="flowChartTerminator">
            <a:avLst/>
          </a:prstGeom>
          <a:solidFill>
            <a:srgbClr val="C00000"/>
          </a:solidFill>
          <a:ln>
            <a:no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2800" b="1" dirty="0" smtClean="0">
                <a:solidFill>
                  <a:schemeClr val="bg1"/>
                </a:solidFill>
                <a:latin typeface="Sakkal Majalla" panose="02000000000000000000" pitchFamily="2" charset="-78"/>
                <a:cs typeface="Sakkal Majalla" panose="02000000000000000000" pitchFamily="2" charset="-78"/>
              </a:rPr>
              <a:t>Back</a:t>
            </a:r>
            <a:endParaRPr lang="en-US" sz="2800" b="1" dirty="0">
              <a:solidFill>
                <a:schemeClr val="bg1"/>
              </a:solidFill>
              <a:latin typeface="Sakkal Majalla" panose="02000000000000000000" pitchFamily="2" charset="-78"/>
              <a:cs typeface="Sakkal Majalla" panose="02000000000000000000" pitchFamily="2" charset="-78"/>
            </a:endParaRPr>
          </a:p>
        </p:txBody>
      </p:sp>
      <p:sp>
        <p:nvSpPr>
          <p:cNvPr id="13" name="Flowchart: Terminator 5">
            <a:hlinkClick r:id="rId3" action="ppaction://hlinksldjump"/>
            <a:extLst>
              <a:ext uri="{FF2B5EF4-FFF2-40B4-BE49-F238E27FC236}">
                <a16:creationId xmlns="" xmlns:a16="http://schemas.microsoft.com/office/drawing/2014/main" id="{71927844-4786-4EE1-A388-A37370BC152B}"/>
              </a:ext>
            </a:extLst>
          </p:cNvPr>
          <p:cNvSpPr/>
          <p:nvPr/>
        </p:nvSpPr>
        <p:spPr>
          <a:xfrm>
            <a:off x="7422776" y="5836024"/>
            <a:ext cx="2014522" cy="495249"/>
          </a:xfrm>
          <a:prstGeom prst="flowChartTerminator">
            <a:avLst/>
          </a:prstGeom>
          <a:solidFill>
            <a:srgbClr val="C00000"/>
          </a:solidFill>
          <a:ln>
            <a:no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1600" b="1" dirty="0">
                <a:solidFill>
                  <a:schemeClr val="bg1"/>
                </a:solidFill>
              </a:rPr>
              <a:t>Check your answer </a:t>
            </a:r>
          </a:p>
        </p:txBody>
      </p:sp>
      <p:pic>
        <p:nvPicPr>
          <p:cNvPr id="15" name="Picture 97" descr="email"/>
          <p:cNvPicPr/>
          <p:nvPr/>
        </p:nvPicPr>
        <p:blipFill>
          <a:blip r:embed="rId4">
            <a:lum bright="-6000" contrast="12000"/>
            <a:extLst>
              <a:ext uri="{28A0092B-C50C-407E-A947-70E740481C1C}">
                <a14:useLocalDpi xmlns:a14="http://schemas.microsoft.com/office/drawing/2010/main" val="0"/>
              </a:ext>
            </a:extLst>
          </a:blip>
          <a:srcRect/>
          <a:stretch>
            <a:fillRect/>
          </a:stretch>
        </p:blipFill>
        <p:spPr bwMode="auto">
          <a:xfrm>
            <a:off x="2455843" y="1913248"/>
            <a:ext cx="5182086" cy="3883729"/>
          </a:xfrm>
          <a:prstGeom prst="rect">
            <a:avLst/>
          </a:prstGeom>
          <a:noFill/>
          <a:ln>
            <a:noFill/>
          </a:ln>
        </p:spPr>
      </p:pic>
      <p:sp>
        <p:nvSpPr>
          <p:cNvPr id="16" name="مستطيل مستدير الزوايا 15">
            <a:hlinkClick r:id="rId5" action="ppaction://hlinksldjump"/>
          </p:cNvPr>
          <p:cNvSpPr/>
          <p:nvPr/>
        </p:nvSpPr>
        <p:spPr>
          <a:xfrm>
            <a:off x="9783183" y="1358376"/>
            <a:ext cx="2682240" cy="591449"/>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a:solidFill>
                  <a:srgbClr val="3F5378"/>
                </a:solidFill>
                <a:latin typeface="Arial Black" panose="020B0A04020102020204" pitchFamily="34" charset="0"/>
              </a:rPr>
              <a:t>Engaging Starters</a:t>
            </a:r>
            <a:endParaRPr lang="ar-BH" dirty="0">
              <a:solidFill>
                <a:srgbClr val="3F5378"/>
              </a:solidFill>
              <a:latin typeface="Arial Black" panose="020B0A04020102020204" pitchFamily="34" charset="0"/>
            </a:endParaRPr>
          </a:p>
        </p:txBody>
      </p:sp>
      <p:sp>
        <p:nvSpPr>
          <p:cNvPr id="17" name="مستطيل مستدير الزوايا 16">
            <a:hlinkClick r:id="rId6" action="ppaction://hlinksldjump"/>
          </p:cNvPr>
          <p:cNvSpPr/>
          <p:nvPr/>
        </p:nvSpPr>
        <p:spPr>
          <a:xfrm>
            <a:off x="9783183" y="2077083"/>
            <a:ext cx="2682240" cy="591449"/>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a:solidFill>
                  <a:srgbClr val="3F5378"/>
                </a:solidFill>
                <a:latin typeface="Arial Black" panose="020B0A04020102020204" pitchFamily="34" charset="0"/>
              </a:rPr>
              <a:t> The First Goal</a:t>
            </a:r>
            <a:endParaRPr lang="ar-BH" dirty="0">
              <a:solidFill>
                <a:srgbClr val="3F5378"/>
              </a:solidFill>
              <a:latin typeface="Arial Black" panose="020B0A04020102020204" pitchFamily="34" charset="0"/>
            </a:endParaRPr>
          </a:p>
        </p:txBody>
      </p:sp>
      <p:sp>
        <p:nvSpPr>
          <p:cNvPr id="18" name="مستطيل مستدير الزوايا 17">
            <a:hlinkClick r:id="rId7" action="ppaction://hlinksldjump"/>
          </p:cNvPr>
          <p:cNvSpPr/>
          <p:nvPr/>
        </p:nvSpPr>
        <p:spPr>
          <a:xfrm>
            <a:off x="9783183" y="2795790"/>
            <a:ext cx="2682240" cy="591449"/>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a:solidFill>
                  <a:srgbClr val="3F5378"/>
                </a:solidFill>
                <a:latin typeface="Arial Black" panose="020B0A04020102020204" pitchFamily="34" charset="0"/>
              </a:rPr>
              <a:t> The Second Goal</a:t>
            </a:r>
            <a:endParaRPr lang="ar-BH" dirty="0">
              <a:solidFill>
                <a:srgbClr val="3F5378"/>
              </a:solidFill>
              <a:latin typeface="Arial Black" panose="020B0A04020102020204" pitchFamily="34" charset="0"/>
            </a:endParaRPr>
          </a:p>
        </p:txBody>
      </p:sp>
      <p:sp>
        <p:nvSpPr>
          <p:cNvPr id="19" name="مستطيل مستدير الزوايا 18">
            <a:hlinkClick r:id="rId8" action="ppaction://hlinksldjump"/>
          </p:cNvPr>
          <p:cNvSpPr/>
          <p:nvPr/>
        </p:nvSpPr>
        <p:spPr>
          <a:xfrm>
            <a:off x="9783183" y="3507834"/>
            <a:ext cx="2682240" cy="591449"/>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a:solidFill>
                  <a:srgbClr val="3F5378"/>
                </a:solidFill>
                <a:latin typeface="Arial Black" panose="020B0A04020102020204" pitchFamily="34" charset="0"/>
              </a:rPr>
              <a:t> The Third Goal</a:t>
            </a:r>
            <a:endParaRPr lang="ar-BH" dirty="0">
              <a:solidFill>
                <a:srgbClr val="3F5378"/>
              </a:solidFill>
              <a:latin typeface="Arial Black" panose="020B0A04020102020204" pitchFamily="34" charset="0"/>
            </a:endParaRPr>
          </a:p>
        </p:txBody>
      </p:sp>
      <p:sp>
        <p:nvSpPr>
          <p:cNvPr id="20" name="مستطيل مستدير الزوايا 19">
            <a:hlinkClick r:id="rId9" action="ppaction://hlinksldjump"/>
          </p:cNvPr>
          <p:cNvSpPr/>
          <p:nvPr/>
        </p:nvSpPr>
        <p:spPr>
          <a:xfrm>
            <a:off x="9783183" y="4226541"/>
            <a:ext cx="2682240" cy="591449"/>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smtClean="0">
                <a:solidFill>
                  <a:srgbClr val="3F5378"/>
                </a:solidFill>
                <a:latin typeface="Arial Black" panose="020B0A04020102020204" pitchFamily="34" charset="0"/>
              </a:rPr>
              <a:t>The Fourth Goal</a:t>
            </a:r>
            <a:endParaRPr lang="ar-BH" dirty="0">
              <a:solidFill>
                <a:srgbClr val="3F5378"/>
              </a:solidFill>
              <a:latin typeface="Arial Black" panose="020B0A04020102020204" pitchFamily="34" charset="0"/>
            </a:endParaRPr>
          </a:p>
        </p:txBody>
      </p:sp>
      <p:sp>
        <p:nvSpPr>
          <p:cNvPr id="21" name="مستطيل مستدير الزوايا 20">
            <a:hlinkClick r:id="rId10" action="ppaction://hlinksldjump"/>
          </p:cNvPr>
          <p:cNvSpPr/>
          <p:nvPr/>
        </p:nvSpPr>
        <p:spPr>
          <a:xfrm>
            <a:off x="9783183" y="4945248"/>
            <a:ext cx="2682240" cy="591449"/>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a:solidFill>
                  <a:srgbClr val="3F5378"/>
                </a:solidFill>
                <a:latin typeface="Arial Black" panose="020B0A04020102020204" pitchFamily="34" charset="0"/>
              </a:rPr>
              <a:t> The </a:t>
            </a:r>
            <a:r>
              <a:rPr lang="en-US" dirty="0" smtClean="0">
                <a:solidFill>
                  <a:srgbClr val="3F5378"/>
                </a:solidFill>
                <a:latin typeface="Arial Black" panose="020B0A04020102020204" pitchFamily="34" charset="0"/>
              </a:rPr>
              <a:t>Fifth Goal</a:t>
            </a:r>
            <a:endParaRPr lang="ar-BH" dirty="0">
              <a:solidFill>
                <a:srgbClr val="3F5378"/>
              </a:solidFill>
              <a:latin typeface="Arial Black" panose="020B0A04020102020204" pitchFamily="34" charset="0"/>
            </a:endParaRPr>
          </a:p>
        </p:txBody>
      </p:sp>
      <p:sp>
        <p:nvSpPr>
          <p:cNvPr id="22" name="مستطيل مستدير الزوايا 21">
            <a:hlinkClick r:id="rId2" action="ppaction://hlinksldjump"/>
          </p:cNvPr>
          <p:cNvSpPr/>
          <p:nvPr/>
        </p:nvSpPr>
        <p:spPr>
          <a:xfrm>
            <a:off x="9783183" y="5663955"/>
            <a:ext cx="2682240" cy="591449"/>
          </a:xfrm>
          <a:prstGeom prst="roundRect">
            <a:avLst>
              <a:gd name="adj" fmla="val 10356"/>
            </a:avLst>
          </a:prstGeom>
          <a:solidFill>
            <a:srgbClr val="FF5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a:solidFill>
                  <a:srgbClr val="3F5378"/>
                </a:solidFill>
                <a:latin typeface="Arial Black" panose="020B0A04020102020204" pitchFamily="34" charset="0"/>
              </a:rPr>
              <a:t> Questions</a:t>
            </a:r>
            <a:endParaRPr lang="ar-BH" dirty="0">
              <a:solidFill>
                <a:srgbClr val="3F5378"/>
              </a:solidFill>
              <a:latin typeface="Arial Black" panose="020B0A04020102020204" pitchFamily="34" charset="0"/>
            </a:endParaRPr>
          </a:p>
        </p:txBody>
      </p:sp>
      <p:sp>
        <p:nvSpPr>
          <p:cNvPr id="24" name="Rectangle 9"/>
          <p:cNvSpPr>
            <a:spLocks/>
          </p:cNvSpPr>
          <p:nvPr/>
        </p:nvSpPr>
        <p:spPr>
          <a:xfrm>
            <a:off x="7839636" y="6481116"/>
            <a:ext cx="4297130"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400" dirty="0">
              <a:effectLst/>
              <a:latin typeface="Calibri" panose="020F0502020204030204" pitchFamily="34" charset="0"/>
              <a:ea typeface="Calibri" panose="020F0502020204030204" pitchFamily="34" charset="0"/>
              <a:cs typeface="Arial" panose="020B0604020202020204" pitchFamily="34" charset="0"/>
            </a:endParaRPr>
          </a:p>
        </p:txBody>
      </p:sp>
      <p:cxnSp>
        <p:nvCxnSpPr>
          <p:cNvPr id="25" name="رابط مستقيم 24"/>
          <p:cNvCxnSpPr/>
          <p:nvPr/>
        </p:nvCxnSpPr>
        <p:spPr>
          <a:xfrm>
            <a:off x="107576" y="6494563"/>
            <a:ext cx="119880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pic>
        <p:nvPicPr>
          <p:cNvPr id="26" name="Picture 3"/>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0510042" y="130013"/>
            <a:ext cx="1646183" cy="1268068"/>
          </a:xfrm>
          <a:prstGeom prst="rect">
            <a:avLst/>
          </a:prstGeom>
        </p:spPr>
      </p:pic>
      <p:sp>
        <p:nvSpPr>
          <p:cNvPr id="27" name="TextBox 12">
            <a:extLst>
              <a:ext uri="{FF2B5EF4-FFF2-40B4-BE49-F238E27FC236}">
                <a16:creationId xmlns="" xmlns:a16="http://schemas.microsoft.com/office/drawing/2014/main" id="{E98CE9C2-6904-49B5-B3CF-B1053D82A6B9}"/>
              </a:ext>
            </a:extLst>
          </p:cNvPr>
          <p:cNvSpPr txBox="1"/>
          <p:nvPr/>
        </p:nvSpPr>
        <p:spPr>
          <a:xfrm>
            <a:off x="-34033" y="6510703"/>
            <a:ext cx="8252942" cy="646331"/>
          </a:xfrm>
          <a:prstGeom prst="rect">
            <a:avLst/>
          </a:prstGeom>
          <a:noFill/>
        </p:spPr>
        <p:txBody>
          <a:bodyPr wrap="square" rtlCol="1">
            <a:spAutoFit/>
          </a:bodyPr>
          <a:lstStyle/>
          <a:p>
            <a:pPr algn="ctr">
              <a:spcBef>
                <a:spcPts val="0"/>
              </a:spcBef>
            </a:pPr>
            <a:r>
              <a:rPr lang="en-US" b="1" dirty="0">
                <a:solidFill>
                  <a:schemeClr val="accent1">
                    <a:lumMod val="50000"/>
                  </a:schemeClr>
                </a:solidFill>
                <a:latin typeface="Sakkal Majalla" panose="02000000000000000000" pitchFamily="2" charset="-78"/>
                <a:cs typeface="Sakkal Majalla" panose="02000000000000000000" pitchFamily="2" charset="-78"/>
              </a:rPr>
              <a:t>Communication Skills</a:t>
            </a:r>
            <a:r>
              <a:rPr lang="en-GB" b="1" dirty="0">
                <a:solidFill>
                  <a:schemeClr val="accent1">
                    <a:lumMod val="50000"/>
                  </a:schemeClr>
                </a:solidFill>
                <a:latin typeface="Sakkal Majalla" panose="02000000000000000000" pitchFamily="2" charset="-78"/>
                <a:cs typeface="Sakkal Majalla" panose="02000000000000000000" pitchFamily="2" charset="-78"/>
              </a:rPr>
              <a:t>     </a:t>
            </a:r>
            <a:r>
              <a:rPr lang="en-GB" b="1" dirty="0" smtClean="0">
                <a:solidFill>
                  <a:schemeClr val="accent1">
                    <a:lumMod val="50000"/>
                  </a:schemeClr>
                </a:solidFill>
                <a:latin typeface="Sakkal Majalla" panose="02000000000000000000" pitchFamily="2" charset="-78"/>
                <a:cs typeface="Sakkal Majalla" panose="02000000000000000000" pitchFamily="2" charset="-78"/>
              </a:rPr>
              <a:t>  </a:t>
            </a:r>
            <a:r>
              <a:rPr lang="ar-SA" b="1" dirty="0">
                <a:solidFill>
                  <a:schemeClr val="accent1">
                    <a:lumMod val="50000"/>
                  </a:schemeClr>
                </a:solidFill>
                <a:latin typeface="Sakkal Majalla" panose="02000000000000000000" pitchFamily="2" charset="-78"/>
                <a:cs typeface="Sakkal Majalla" panose="02000000000000000000" pitchFamily="2" charset="-78"/>
              </a:rPr>
              <a:t>ادر </a:t>
            </a:r>
            <a:r>
              <a:rPr lang="ar-BH" b="1" dirty="0">
                <a:solidFill>
                  <a:schemeClr val="accent1">
                    <a:lumMod val="50000"/>
                  </a:schemeClr>
                </a:solidFill>
                <a:latin typeface="Sakkal Majalla" panose="02000000000000000000" pitchFamily="2" charset="-78"/>
                <a:cs typeface="Sakkal Majalla" panose="02000000000000000000" pitchFamily="2" charset="-78"/>
              </a:rPr>
              <a:t> 213 </a:t>
            </a:r>
            <a:r>
              <a:rPr lang="en-US" b="1" dirty="0" smtClean="0">
                <a:solidFill>
                  <a:schemeClr val="accent1">
                    <a:lumMod val="50000"/>
                  </a:schemeClr>
                </a:solidFill>
                <a:latin typeface="Sakkal Majalla" panose="02000000000000000000" pitchFamily="2" charset="-78"/>
                <a:cs typeface="Sakkal Majalla" panose="02000000000000000000" pitchFamily="2" charset="-78"/>
              </a:rPr>
              <a:t>           Chapter </a:t>
            </a:r>
            <a:r>
              <a:rPr lang="en-US" b="1" dirty="0">
                <a:solidFill>
                  <a:schemeClr val="accent1">
                    <a:lumMod val="50000"/>
                  </a:schemeClr>
                </a:solidFill>
                <a:latin typeface="Sakkal Majalla" panose="02000000000000000000" pitchFamily="2" charset="-78"/>
                <a:cs typeface="Sakkal Majalla" panose="02000000000000000000" pitchFamily="2" charset="-78"/>
              </a:rPr>
              <a:t>2              </a:t>
            </a:r>
            <a:r>
              <a:rPr lang="en-US" b="1" dirty="0" smtClean="0">
                <a:solidFill>
                  <a:schemeClr val="accent1">
                    <a:lumMod val="50000"/>
                  </a:schemeClr>
                </a:solidFill>
                <a:latin typeface="Sakkal Majalla" panose="02000000000000000000" pitchFamily="2" charset="-78"/>
                <a:cs typeface="Sakkal Majalla" panose="02000000000000000000" pitchFamily="2" charset="-78"/>
              </a:rPr>
              <a:t>Lesson 2.3:  </a:t>
            </a:r>
            <a:r>
              <a:rPr lang="en-US" b="1" dirty="0">
                <a:solidFill>
                  <a:schemeClr val="accent1">
                    <a:lumMod val="50000"/>
                  </a:schemeClr>
                </a:solidFill>
                <a:latin typeface="Sakkal Majalla" panose="02000000000000000000" pitchFamily="2" charset="-78"/>
                <a:cs typeface="Sakkal Majalla" panose="02000000000000000000" pitchFamily="2" charset="-78"/>
              </a:rPr>
              <a:t>Other Type of Written </a:t>
            </a:r>
            <a:r>
              <a:rPr lang="en-US" b="1" dirty="0" smtClean="0">
                <a:solidFill>
                  <a:schemeClr val="accent1">
                    <a:lumMod val="50000"/>
                  </a:schemeClr>
                </a:solidFill>
                <a:latin typeface="Sakkal Majalla" panose="02000000000000000000" pitchFamily="2" charset="-78"/>
                <a:cs typeface="Sakkal Majalla" panose="02000000000000000000" pitchFamily="2" charset="-78"/>
              </a:rPr>
              <a:t>Communication</a:t>
            </a:r>
            <a:endParaRPr lang="en-US" b="1" dirty="0">
              <a:solidFill>
                <a:schemeClr val="accent1">
                  <a:lumMod val="50000"/>
                </a:schemeClr>
              </a:solidFill>
              <a:latin typeface="Sakkal Majalla" panose="02000000000000000000" pitchFamily="2" charset="-78"/>
              <a:cs typeface="Sakkal Majalla" panose="02000000000000000000" pitchFamily="2" charset="-78"/>
            </a:endParaRPr>
          </a:p>
          <a:p>
            <a:endParaRPr lang="ar-SA" b="1" dirty="0">
              <a:solidFill>
                <a:schemeClr val="accent1">
                  <a:lumMod val="50000"/>
                </a:schemeClr>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1414155383"/>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مستدير الزوايا 2"/>
          <p:cNvSpPr/>
          <p:nvPr/>
        </p:nvSpPr>
        <p:spPr>
          <a:xfrm>
            <a:off x="152400" y="1445619"/>
            <a:ext cx="9576000" cy="4924701"/>
          </a:xfrm>
          <a:prstGeom prst="roundRect">
            <a:avLst>
              <a:gd name="adj" fmla="val 1924"/>
            </a:avLst>
          </a:prstGeom>
          <a:solidFill>
            <a:srgbClr val="C7D3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marL="363538" lvl="0" indent="-363538" algn="just" eaLnBrk="0" fontAlgn="base" hangingPunct="0">
              <a:spcBef>
                <a:spcPct val="0"/>
              </a:spcBef>
              <a:spcAft>
                <a:spcPct val="0"/>
              </a:spcAft>
              <a:tabLst>
                <a:tab pos="123825" algn="r"/>
              </a:tabLst>
            </a:pPr>
            <a:r>
              <a:rPr lang="en-US" sz="2800" b="1" dirty="0" smtClean="0">
                <a:solidFill>
                  <a:srgbClr val="000000"/>
                </a:solidFill>
                <a:latin typeface="Sakkal Majalla" panose="02000000000000000000" pitchFamily="2" charset="-78"/>
                <a:ea typeface="Calibri" panose="020F0502020204030204" pitchFamily="34" charset="0"/>
                <a:cs typeface="Sakkal Majalla" panose="02000000000000000000" pitchFamily="2" charset="-78"/>
              </a:rPr>
              <a:t>2. Fill </a:t>
            </a:r>
            <a:r>
              <a:rPr lang="en-US" sz="2800" b="1" dirty="0">
                <a:solidFill>
                  <a:srgbClr val="000000"/>
                </a:solidFill>
                <a:latin typeface="Sakkal Majalla" panose="02000000000000000000" pitchFamily="2" charset="-78"/>
                <a:ea typeface="Calibri" panose="020F0502020204030204" pitchFamily="34" charset="0"/>
                <a:cs typeface="Sakkal Majalla" panose="02000000000000000000" pitchFamily="2" charset="-78"/>
              </a:rPr>
              <a:t>the invoice No. BA2333 which is to be sent today to the XYZ Company, P.O. Box:  2873, Isa Town, Kingdom of Bahrain, against their order No. 2134, which was </a:t>
            </a:r>
            <a:r>
              <a:rPr lang="en-US" sz="2800" b="1" dirty="0" smtClean="0">
                <a:solidFill>
                  <a:srgbClr val="000000"/>
                </a:solidFill>
                <a:latin typeface="Sakkal Majalla" panose="02000000000000000000" pitchFamily="2" charset="-78"/>
                <a:ea typeface="Calibri" panose="020F0502020204030204" pitchFamily="34" charset="0"/>
                <a:cs typeface="Sakkal Majalla" panose="02000000000000000000" pitchFamily="2" charset="-78"/>
              </a:rPr>
              <a:t>ordered two days before.</a:t>
            </a:r>
            <a:endParaRPr lang="en-US" sz="2800" b="1" dirty="0">
              <a:solidFill>
                <a:schemeClr val="tx1"/>
              </a:solidFill>
              <a:latin typeface="Sakkal Majalla" panose="02000000000000000000" pitchFamily="2" charset="-78"/>
              <a:cs typeface="Sakkal Majalla" panose="02000000000000000000" pitchFamily="2" charset="-78"/>
            </a:endParaRPr>
          </a:p>
          <a:p>
            <a:pPr marL="363538" lvl="0" algn="just" eaLnBrk="0" fontAlgn="base" hangingPunct="0">
              <a:spcBef>
                <a:spcPct val="0"/>
              </a:spcBef>
              <a:spcAft>
                <a:spcPct val="0"/>
              </a:spcAft>
              <a:tabLst>
                <a:tab pos="123825" algn="r"/>
              </a:tabLst>
            </a:pPr>
            <a:r>
              <a:rPr lang="en-US" sz="2800" b="1" dirty="0">
                <a:solidFill>
                  <a:srgbClr val="000000"/>
                </a:solidFill>
                <a:latin typeface="Sakkal Majalla" panose="02000000000000000000" pitchFamily="2" charset="-78"/>
                <a:ea typeface="Calibri" panose="020F0502020204030204" pitchFamily="34" charset="0"/>
                <a:cs typeface="Sakkal Majalla" panose="02000000000000000000" pitchFamily="2" charset="-78"/>
              </a:rPr>
              <a:t>The company gives 6% trade discount in each invoice.  The Sales Manager's name is Yousif Abdulla.</a:t>
            </a:r>
            <a:endParaRPr lang="en-US" sz="2800" b="1" dirty="0">
              <a:solidFill>
                <a:schemeClr val="tx1"/>
              </a:solidFill>
              <a:latin typeface="Sakkal Majalla" panose="02000000000000000000" pitchFamily="2" charset="-78"/>
              <a:cs typeface="Sakkal Majalla" panose="02000000000000000000" pitchFamily="2" charset="-78"/>
            </a:endParaRPr>
          </a:p>
          <a:p>
            <a:pPr algn="ctr"/>
            <a:endParaRPr lang="ar-BH" dirty="0">
              <a:solidFill>
                <a:schemeClr val="tx1"/>
              </a:solidFill>
            </a:endParaRPr>
          </a:p>
        </p:txBody>
      </p:sp>
      <p:sp>
        <p:nvSpPr>
          <p:cNvPr id="14" name="مستطيل مستدير الزوايا 13"/>
          <p:cNvSpPr/>
          <p:nvPr/>
        </p:nvSpPr>
        <p:spPr>
          <a:xfrm>
            <a:off x="-350520" y="225236"/>
            <a:ext cx="8153400" cy="1080000"/>
          </a:xfrm>
          <a:prstGeom prst="roundRect">
            <a:avLst>
              <a:gd name="adj" fmla="val 10356"/>
            </a:avLst>
          </a:prstGeom>
          <a:solidFill>
            <a:srgbClr val="3F537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dirty="0"/>
          </a:p>
        </p:txBody>
      </p:sp>
      <p:sp>
        <p:nvSpPr>
          <p:cNvPr id="29" name="عنوان 1"/>
          <p:cNvSpPr>
            <a:spLocks noGrp="1"/>
          </p:cNvSpPr>
          <p:nvPr>
            <p:ph type="title"/>
          </p:nvPr>
        </p:nvSpPr>
        <p:spPr>
          <a:xfrm>
            <a:off x="1192102" y="430849"/>
            <a:ext cx="5117258" cy="766200"/>
          </a:xfrm>
        </p:spPr>
        <p:txBody>
          <a:bodyPr>
            <a:noAutofit/>
          </a:bodyPr>
          <a:lstStyle/>
          <a:p>
            <a:pPr algn="ctr"/>
            <a:r>
              <a:rPr lang="en-US" sz="4000" dirty="0">
                <a:solidFill>
                  <a:schemeClr val="bg1"/>
                </a:solidFill>
                <a:latin typeface="Arial Black" panose="020B0A04020102020204" pitchFamily="34" charset="0"/>
              </a:rPr>
              <a:t>Questions</a:t>
            </a:r>
          </a:p>
        </p:txBody>
      </p:sp>
      <p:sp>
        <p:nvSpPr>
          <p:cNvPr id="56" name="Rectangle 3"/>
          <p:cNvSpPr/>
          <p:nvPr/>
        </p:nvSpPr>
        <p:spPr>
          <a:xfrm>
            <a:off x="18622" y="41961"/>
            <a:ext cx="1173480" cy="1446550"/>
          </a:xfrm>
          <a:prstGeom prst="rect">
            <a:avLst/>
          </a:prstGeom>
          <a:noFill/>
          <a:ln w="28575">
            <a:noFill/>
          </a:ln>
        </p:spPr>
        <p:txBody>
          <a:bodyPr wrap="square" lIns="91440" tIns="45720" rIns="91440" bIns="45720">
            <a:spAutoFit/>
          </a:bodyPr>
          <a:lstStyle/>
          <a:p>
            <a:pPr algn="ctr"/>
            <a:r>
              <a:rPr lang="en-US" sz="8800" b="1" cap="none" spc="0" dirty="0">
                <a:ln w="10160">
                  <a:solidFill>
                    <a:srgbClr val="FF9933"/>
                  </a:solidFill>
                  <a:prstDash val="solid"/>
                </a:ln>
                <a:noFill/>
                <a:effectLst>
                  <a:outerShdw blurRad="38100" dist="22860" dir="5400000" algn="tl" rotWithShape="0">
                    <a:srgbClr val="000000">
                      <a:alpha val="30000"/>
                    </a:srgbClr>
                  </a:outerShdw>
                </a:effectLst>
                <a:latin typeface="Century" panose="02040604050505020304" pitchFamily="18" charset="0"/>
                <a:cs typeface="AL-Mohanad" pitchFamily="2" charset="-78"/>
              </a:rPr>
              <a:t>?</a:t>
            </a:r>
          </a:p>
        </p:txBody>
      </p:sp>
      <p:graphicFrame>
        <p:nvGraphicFramePr>
          <p:cNvPr id="4" name="جدول 3"/>
          <p:cNvGraphicFramePr>
            <a:graphicFrameLocks noGrp="1"/>
          </p:cNvGraphicFramePr>
          <p:nvPr>
            <p:extLst>
              <p:ext uri="{D42A27DB-BD31-4B8C-83A1-F6EECF244321}">
                <p14:modId xmlns:p14="http://schemas.microsoft.com/office/powerpoint/2010/main" val="3807741363"/>
              </p:ext>
            </p:extLst>
          </p:nvPr>
        </p:nvGraphicFramePr>
        <p:xfrm>
          <a:off x="871937" y="3531956"/>
          <a:ext cx="8378974" cy="2560320"/>
        </p:xfrm>
        <a:graphic>
          <a:graphicData uri="http://schemas.openxmlformats.org/drawingml/2006/table">
            <a:tbl>
              <a:tblPr firstRow="1" firstCol="1" bandRow="1">
                <a:tableStyleId>{5C22544A-7EE6-4342-B048-85BDC9FD1C3A}</a:tableStyleId>
              </a:tblPr>
              <a:tblGrid>
                <a:gridCol w="1668174"/>
                <a:gridCol w="1846195"/>
                <a:gridCol w="2769861"/>
                <a:gridCol w="2094744"/>
              </a:tblGrid>
              <a:tr h="586490">
                <a:tc>
                  <a:txBody>
                    <a:bodyPr/>
                    <a:lstStyle/>
                    <a:p>
                      <a:pPr algn="just" rtl="0">
                        <a:lnSpc>
                          <a:spcPct val="150000"/>
                        </a:lnSpc>
                        <a:spcAft>
                          <a:spcPts val="0"/>
                        </a:spcAft>
                        <a:tabLst>
                          <a:tab pos="124460" algn="r"/>
                        </a:tabLst>
                      </a:pPr>
                      <a:r>
                        <a:rPr lang="en-US" sz="2800" b="1" u="sng" dirty="0">
                          <a:solidFill>
                            <a:schemeClr val="tx1"/>
                          </a:solidFill>
                          <a:effectLst/>
                          <a:latin typeface="Sakkal Majalla" panose="02000000000000000000" pitchFamily="2" charset="-78"/>
                          <a:cs typeface="Sakkal Majalla" panose="02000000000000000000" pitchFamily="2" charset="-78"/>
                        </a:rPr>
                        <a:t>Item No.</a:t>
                      </a:r>
                      <a:endParaRPr lang="en-US" sz="2800" b="1" dirty="0">
                        <a:solidFill>
                          <a:schemeClr val="tx1"/>
                        </a:solidFill>
                        <a:effectLst/>
                        <a:latin typeface="Sakkal Majalla" panose="02000000000000000000" pitchFamily="2" charset="-78"/>
                        <a:ea typeface="Calibri" panose="020F0502020204030204" pitchFamily="34" charset="0"/>
                        <a:cs typeface="Sakkal Majalla" panose="02000000000000000000" pitchFamily="2" charset="-78"/>
                      </a:endParaRP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just" rtl="0">
                        <a:lnSpc>
                          <a:spcPct val="150000"/>
                        </a:lnSpc>
                        <a:spcAft>
                          <a:spcPts val="0"/>
                        </a:spcAft>
                        <a:tabLst>
                          <a:tab pos="124460" algn="r"/>
                        </a:tabLst>
                      </a:pPr>
                      <a:r>
                        <a:rPr lang="en-US" sz="2800" b="1" u="sng">
                          <a:solidFill>
                            <a:schemeClr val="tx1"/>
                          </a:solidFill>
                          <a:effectLst/>
                          <a:latin typeface="Sakkal Majalla" panose="02000000000000000000" pitchFamily="2" charset="-78"/>
                          <a:cs typeface="Sakkal Majalla" panose="02000000000000000000" pitchFamily="2" charset="-78"/>
                        </a:rPr>
                        <a:t>Quantity</a:t>
                      </a:r>
                      <a:endParaRPr lang="en-US" sz="2800" b="1">
                        <a:solidFill>
                          <a:schemeClr val="tx1"/>
                        </a:solidFill>
                        <a:effectLst/>
                        <a:latin typeface="Sakkal Majalla" panose="02000000000000000000" pitchFamily="2" charset="-78"/>
                        <a:ea typeface="Calibri" panose="020F0502020204030204" pitchFamily="34" charset="0"/>
                        <a:cs typeface="Sakkal Majalla" panose="02000000000000000000" pitchFamily="2" charset="-78"/>
                      </a:endParaRP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just" rtl="0">
                        <a:lnSpc>
                          <a:spcPct val="150000"/>
                        </a:lnSpc>
                        <a:spcAft>
                          <a:spcPts val="0"/>
                        </a:spcAft>
                        <a:tabLst>
                          <a:tab pos="124460" algn="r"/>
                        </a:tabLst>
                      </a:pPr>
                      <a:r>
                        <a:rPr lang="en-US" sz="2800" b="1" u="sng">
                          <a:solidFill>
                            <a:schemeClr val="tx1"/>
                          </a:solidFill>
                          <a:effectLst/>
                          <a:latin typeface="Sakkal Majalla" panose="02000000000000000000" pitchFamily="2" charset="-78"/>
                          <a:cs typeface="Sakkal Majalla" panose="02000000000000000000" pitchFamily="2" charset="-78"/>
                        </a:rPr>
                        <a:t>Description Unit </a:t>
                      </a:r>
                      <a:endParaRPr lang="en-US" sz="2800" b="1">
                        <a:solidFill>
                          <a:schemeClr val="tx1"/>
                        </a:solidFill>
                        <a:effectLst/>
                        <a:latin typeface="Sakkal Majalla" panose="02000000000000000000" pitchFamily="2" charset="-78"/>
                        <a:ea typeface="Calibri" panose="020F0502020204030204" pitchFamily="34" charset="0"/>
                        <a:cs typeface="Sakkal Majalla" panose="02000000000000000000" pitchFamily="2" charset="-78"/>
                      </a:endParaRP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just" rtl="0">
                        <a:lnSpc>
                          <a:spcPct val="150000"/>
                        </a:lnSpc>
                        <a:spcAft>
                          <a:spcPts val="0"/>
                        </a:spcAft>
                        <a:tabLst>
                          <a:tab pos="124460" algn="r"/>
                        </a:tabLst>
                      </a:pPr>
                      <a:r>
                        <a:rPr lang="en-US" sz="2800" b="1" u="sng">
                          <a:solidFill>
                            <a:schemeClr val="tx1"/>
                          </a:solidFill>
                          <a:effectLst/>
                          <a:latin typeface="Sakkal Majalla" panose="02000000000000000000" pitchFamily="2" charset="-78"/>
                          <a:cs typeface="Sakkal Majalla" panose="02000000000000000000" pitchFamily="2" charset="-78"/>
                        </a:rPr>
                        <a:t>Price </a:t>
                      </a:r>
                      <a:endParaRPr lang="en-US" sz="2800" b="1">
                        <a:solidFill>
                          <a:schemeClr val="tx1"/>
                        </a:solidFill>
                        <a:effectLst/>
                        <a:latin typeface="Sakkal Majalla" panose="02000000000000000000" pitchFamily="2" charset="-78"/>
                        <a:ea typeface="Calibri" panose="020F0502020204030204" pitchFamily="34" charset="0"/>
                        <a:cs typeface="Sakkal Majalla" panose="02000000000000000000" pitchFamily="2" charset="-78"/>
                      </a:endParaRP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r h="0">
                <a:tc>
                  <a:txBody>
                    <a:bodyPr/>
                    <a:lstStyle/>
                    <a:p>
                      <a:pPr algn="just" rtl="0">
                        <a:lnSpc>
                          <a:spcPct val="150000"/>
                        </a:lnSpc>
                        <a:spcAft>
                          <a:spcPts val="0"/>
                        </a:spcAft>
                        <a:tabLst>
                          <a:tab pos="124460" algn="r"/>
                        </a:tabLst>
                      </a:pPr>
                      <a:r>
                        <a:rPr lang="en-US" sz="2800" b="1" dirty="0">
                          <a:solidFill>
                            <a:schemeClr val="tx1"/>
                          </a:solidFill>
                          <a:effectLst/>
                          <a:latin typeface="Sakkal Majalla" panose="02000000000000000000" pitchFamily="2" charset="-78"/>
                          <a:cs typeface="Sakkal Majalla" panose="02000000000000000000" pitchFamily="2" charset="-78"/>
                        </a:rPr>
                        <a:t>TOS 009</a:t>
                      </a:r>
                      <a:endParaRPr lang="en-US" sz="2800" b="1" dirty="0">
                        <a:solidFill>
                          <a:schemeClr val="tx1"/>
                        </a:solidFill>
                        <a:effectLst/>
                        <a:latin typeface="Sakkal Majalla" panose="02000000000000000000" pitchFamily="2" charset="-78"/>
                        <a:ea typeface="Calibri" panose="020F0502020204030204" pitchFamily="34" charset="0"/>
                        <a:cs typeface="Sakkal Majalla" panose="02000000000000000000" pitchFamily="2" charset="-78"/>
                      </a:endParaRPr>
                    </a:p>
                  </a:txBody>
                  <a:tcPr marL="68580" marR="68580" marT="0" marB="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just" rtl="0">
                        <a:lnSpc>
                          <a:spcPct val="150000"/>
                        </a:lnSpc>
                        <a:spcAft>
                          <a:spcPts val="0"/>
                        </a:spcAft>
                        <a:tabLst>
                          <a:tab pos="124460" algn="r"/>
                        </a:tabLst>
                      </a:pPr>
                      <a:r>
                        <a:rPr lang="en-US" sz="2800" b="1" dirty="0">
                          <a:solidFill>
                            <a:schemeClr val="tx1"/>
                          </a:solidFill>
                          <a:effectLst/>
                          <a:latin typeface="Sakkal Majalla" panose="02000000000000000000" pitchFamily="2" charset="-78"/>
                          <a:cs typeface="Sakkal Majalla" panose="02000000000000000000" pitchFamily="2" charset="-78"/>
                        </a:rPr>
                        <a:t>12</a:t>
                      </a:r>
                      <a:endParaRPr lang="en-US" sz="2800" b="1" dirty="0">
                        <a:solidFill>
                          <a:schemeClr val="tx1"/>
                        </a:solidFill>
                        <a:effectLst/>
                        <a:latin typeface="Sakkal Majalla" panose="02000000000000000000" pitchFamily="2" charset="-78"/>
                        <a:ea typeface="Calibri" panose="020F0502020204030204" pitchFamily="34" charset="0"/>
                        <a:cs typeface="Sakkal Majalla" panose="02000000000000000000" pitchFamily="2" charset="-78"/>
                      </a:endParaRPr>
                    </a:p>
                  </a:txBody>
                  <a:tcPr marL="68580" marR="68580" marT="0" marB="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just" rtl="0">
                        <a:lnSpc>
                          <a:spcPct val="150000"/>
                        </a:lnSpc>
                        <a:spcAft>
                          <a:spcPts val="0"/>
                        </a:spcAft>
                        <a:tabLst>
                          <a:tab pos="124460" algn="r"/>
                        </a:tabLst>
                      </a:pPr>
                      <a:r>
                        <a:rPr lang="en-US" sz="2800" b="1" dirty="0">
                          <a:solidFill>
                            <a:schemeClr val="tx1"/>
                          </a:solidFill>
                          <a:effectLst/>
                          <a:latin typeface="Sakkal Majalla" panose="02000000000000000000" pitchFamily="2" charset="-78"/>
                          <a:cs typeface="Sakkal Majalla" panose="02000000000000000000" pitchFamily="2" charset="-78"/>
                        </a:rPr>
                        <a:t>Laptop Computer</a:t>
                      </a:r>
                      <a:endParaRPr lang="en-US" sz="2800" b="1" dirty="0">
                        <a:solidFill>
                          <a:schemeClr val="tx1"/>
                        </a:solidFill>
                        <a:effectLst/>
                        <a:latin typeface="Sakkal Majalla" panose="02000000000000000000" pitchFamily="2" charset="-78"/>
                        <a:ea typeface="Calibri" panose="020F0502020204030204" pitchFamily="34" charset="0"/>
                        <a:cs typeface="Sakkal Majalla" panose="02000000000000000000" pitchFamily="2" charset="-78"/>
                      </a:endParaRPr>
                    </a:p>
                  </a:txBody>
                  <a:tcPr marL="68580" marR="68580" marT="0" marB="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just" rtl="0">
                        <a:lnSpc>
                          <a:spcPct val="150000"/>
                        </a:lnSpc>
                        <a:spcAft>
                          <a:spcPts val="0"/>
                        </a:spcAft>
                        <a:tabLst>
                          <a:tab pos="124460" algn="r"/>
                        </a:tabLst>
                      </a:pPr>
                      <a:r>
                        <a:rPr lang="en-US" sz="2800" b="1">
                          <a:solidFill>
                            <a:schemeClr val="tx1"/>
                          </a:solidFill>
                          <a:effectLst/>
                          <a:latin typeface="Sakkal Majalla" panose="02000000000000000000" pitchFamily="2" charset="-78"/>
                          <a:cs typeface="Sakkal Majalla" panose="02000000000000000000" pitchFamily="2" charset="-78"/>
                        </a:rPr>
                        <a:t>BD 190.000</a:t>
                      </a:r>
                      <a:endParaRPr lang="en-US" sz="2800" b="1">
                        <a:solidFill>
                          <a:schemeClr val="tx1"/>
                        </a:solidFill>
                        <a:effectLst/>
                        <a:latin typeface="Sakkal Majalla" panose="02000000000000000000" pitchFamily="2" charset="-78"/>
                        <a:ea typeface="Calibri" panose="020F0502020204030204" pitchFamily="34" charset="0"/>
                        <a:cs typeface="Sakkal Majalla" panose="02000000000000000000" pitchFamily="2" charset="-78"/>
                      </a:endParaRPr>
                    </a:p>
                  </a:txBody>
                  <a:tcPr marL="68580" marR="68580" marT="0" marB="0">
                    <a:lnL w="12700" cmpd="sng">
                      <a:noFill/>
                    </a:lnL>
                    <a:lnR w="12700" cmpd="sng">
                      <a:noFill/>
                    </a:lnR>
                    <a:lnT w="38100" cmpd="sng">
                      <a:noFill/>
                    </a:lnT>
                    <a:lnB w="12700" cmpd="sng">
                      <a:noFill/>
                    </a:lnB>
                    <a:lnTlToBr w="12700" cmpd="sng">
                      <a:noFill/>
                      <a:prstDash val="solid"/>
                    </a:lnTlToBr>
                    <a:lnBlToTr w="12700" cmpd="sng">
                      <a:noFill/>
                      <a:prstDash val="solid"/>
                    </a:lnBlToTr>
                    <a:noFill/>
                  </a:tcPr>
                </a:tc>
              </a:tr>
              <a:tr h="0">
                <a:tc>
                  <a:txBody>
                    <a:bodyPr/>
                    <a:lstStyle/>
                    <a:p>
                      <a:pPr algn="just" rtl="0">
                        <a:lnSpc>
                          <a:spcPct val="150000"/>
                        </a:lnSpc>
                        <a:spcAft>
                          <a:spcPts val="0"/>
                        </a:spcAft>
                        <a:tabLst>
                          <a:tab pos="124460" algn="r"/>
                        </a:tabLst>
                      </a:pPr>
                      <a:r>
                        <a:rPr lang="en-US" sz="2800" b="1">
                          <a:solidFill>
                            <a:schemeClr val="tx1"/>
                          </a:solidFill>
                          <a:effectLst/>
                          <a:latin typeface="Sakkal Majalla" panose="02000000000000000000" pitchFamily="2" charset="-78"/>
                          <a:cs typeface="Sakkal Majalla" panose="02000000000000000000" pitchFamily="2" charset="-78"/>
                        </a:rPr>
                        <a:t>MA 234</a:t>
                      </a:r>
                      <a:endParaRPr lang="en-US" sz="2800" b="1">
                        <a:solidFill>
                          <a:schemeClr val="tx1"/>
                        </a:solidFill>
                        <a:effectLst/>
                        <a:latin typeface="Sakkal Majalla" panose="02000000000000000000" pitchFamily="2" charset="-78"/>
                        <a:ea typeface="Calibri" panose="020F0502020204030204" pitchFamily="34" charset="0"/>
                        <a:cs typeface="Sakkal Majalla" panose="02000000000000000000" pitchFamily="2" charset="-78"/>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just" rtl="0">
                        <a:lnSpc>
                          <a:spcPct val="150000"/>
                        </a:lnSpc>
                        <a:spcAft>
                          <a:spcPts val="0"/>
                        </a:spcAft>
                        <a:tabLst>
                          <a:tab pos="124460" algn="r"/>
                        </a:tabLst>
                      </a:pPr>
                      <a:r>
                        <a:rPr lang="en-US" sz="2800" b="1">
                          <a:solidFill>
                            <a:schemeClr val="tx1"/>
                          </a:solidFill>
                          <a:effectLst/>
                          <a:latin typeface="Sakkal Majalla" panose="02000000000000000000" pitchFamily="2" charset="-78"/>
                          <a:cs typeface="Sakkal Majalla" panose="02000000000000000000" pitchFamily="2" charset="-78"/>
                        </a:rPr>
                        <a:t>22</a:t>
                      </a:r>
                      <a:endParaRPr lang="en-US" sz="2800" b="1">
                        <a:solidFill>
                          <a:schemeClr val="tx1"/>
                        </a:solidFill>
                        <a:effectLst/>
                        <a:latin typeface="Sakkal Majalla" panose="02000000000000000000" pitchFamily="2" charset="-78"/>
                        <a:ea typeface="Calibri" panose="020F0502020204030204" pitchFamily="34" charset="0"/>
                        <a:cs typeface="Sakkal Majalla" panose="02000000000000000000" pitchFamily="2" charset="-78"/>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just" rtl="0">
                        <a:lnSpc>
                          <a:spcPct val="150000"/>
                        </a:lnSpc>
                        <a:spcAft>
                          <a:spcPts val="0"/>
                        </a:spcAft>
                        <a:tabLst>
                          <a:tab pos="124460" algn="r"/>
                        </a:tabLst>
                      </a:pPr>
                      <a:r>
                        <a:rPr lang="en-US" sz="2800" b="1" dirty="0">
                          <a:solidFill>
                            <a:schemeClr val="tx1"/>
                          </a:solidFill>
                          <a:effectLst/>
                          <a:latin typeface="Sakkal Majalla" panose="02000000000000000000" pitchFamily="2" charset="-78"/>
                          <a:cs typeface="Sakkal Majalla" panose="02000000000000000000" pitchFamily="2" charset="-78"/>
                        </a:rPr>
                        <a:t>Computer Table</a:t>
                      </a:r>
                      <a:endParaRPr lang="en-US" sz="2800" b="1" dirty="0">
                        <a:solidFill>
                          <a:schemeClr val="tx1"/>
                        </a:solidFill>
                        <a:effectLst/>
                        <a:latin typeface="Sakkal Majalla" panose="02000000000000000000" pitchFamily="2" charset="-78"/>
                        <a:ea typeface="Calibri" panose="020F0502020204030204" pitchFamily="34" charset="0"/>
                        <a:cs typeface="Sakkal Majalla" panose="02000000000000000000" pitchFamily="2" charset="-78"/>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just" rtl="0">
                        <a:lnSpc>
                          <a:spcPct val="150000"/>
                        </a:lnSpc>
                        <a:spcAft>
                          <a:spcPts val="0"/>
                        </a:spcAft>
                        <a:tabLst>
                          <a:tab pos="124460" algn="r"/>
                        </a:tabLst>
                      </a:pPr>
                      <a:r>
                        <a:rPr lang="en-US" sz="2800" b="1" dirty="0">
                          <a:solidFill>
                            <a:schemeClr val="tx1"/>
                          </a:solidFill>
                          <a:effectLst/>
                          <a:latin typeface="Sakkal Majalla" panose="02000000000000000000" pitchFamily="2" charset="-78"/>
                          <a:cs typeface="Sakkal Majalla" panose="02000000000000000000" pitchFamily="2" charset="-78"/>
                        </a:rPr>
                        <a:t>BD 40.000</a:t>
                      </a:r>
                      <a:endParaRPr lang="en-US" sz="2800" b="1" dirty="0">
                        <a:solidFill>
                          <a:schemeClr val="tx1"/>
                        </a:solidFill>
                        <a:effectLst/>
                        <a:latin typeface="Sakkal Majalla" panose="02000000000000000000" pitchFamily="2" charset="-78"/>
                        <a:ea typeface="Calibri" panose="020F0502020204030204" pitchFamily="34" charset="0"/>
                        <a:cs typeface="Sakkal Majalla" panose="02000000000000000000" pitchFamily="2" charset="-78"/>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0">
                <a:tc>
                  <a:txBody>
                    <a:bodyPr/>
                    <a:lstStyle/>
                    <a:p>
                      <a:pPr algn="just" rtl="0">
                        <a:lnSpc>
                          <a:spcPct val="150000"/>
                        </a:lnSpc>
                        <a:spcAft>
                          <a:spcPts val="0"/>
                        </a:spcAft>
                        <a:tabLst>
                          <a:tab pos="124460" algn="r"/>
                        </a:tabLst>
                      </a:pPr>
                      <a:r>
                        <a:rPr lang="en-US" sz="2800" b="1">
                          <a:solidFill>
                            <a:schemeClr val="tx1"/>
                          </a:solidFill>
                          <a:effectLst/>
                          <a:latin typeface="Sakkal Majalla" panose="02000000000000000000" pitchFamily="2" charset="-78"/>
                          <a:cs typeface="Sakkal Majalla" panose="02000000000000000000" pitchFamily="2" charset="-78"/>
                        </a:rPr>
                        <a:t>CH 435</a:t>
                      </a:r>
                      <a:endParaRPr lang="en-US" sz="2800" b="1">
                        <a:solidFill>
                          <a:schemeClr val="tx1"/>
                        </a:solidFill>
                        <a:effectLst/>
                        <a:latin typeface="Sakkal Majalla" panose="02000000000000000000" pitchFamily="2" charset="-78"/>
                        <a:ea typeface="Calibri" panose="020F0502020204030204" pitchFamily="34" charset="0"/>
                        <a:cs typeface="Sakkal Majalla" panose="02000000000000000000" pitchFamily="2" charset="-78"/>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just" rtl="0">
                        <a:lnSpc>
                          <a:spcPct val="150000"/>
                        </a:lnSpc>
                        <a:spcAft>
                          <a:spcPts val="0"/>
                        </a:spcAft>
                        <a:tabLst>
                          <a:tab pos="124460" algn="r"/>
                        </a:tabLst>
                      </a:pPr>
                      <a:r>
                        <a:rPr lang="en-US" sz="2800" b="1">
                          <a:solidFill>
                            <a:schemeClr val="tx1"/>
                          </a:solidFill>
                          <a:effectLst/>
                          <a:latin typeface="Sakkal Majalla" panose="02000000000000000000" pitchFamily="2" charset="-78"/>
                          <a:cs typeface="Sakkal Majalla" panose="02000000000000000000" pitchFamily="2" charset="-78"/>
                        </a:rPr>
                        <a:t>16</a:t>
                      </a:r>
                      <a:endParaRPr lang="en-US" sz="2800" b="1">
                        <a:solidFill>
                          <a:schemeClr val="tx1"/>
                        </a:solidFill>
                        <a:effectLst/>
                        <a:latin typeface="Sakkal Majalla" panose="02000000000000000000" pitchFamily="2" charset="-78"/>
                        <a:ea typeface="Calibri" panose="020F0502020204030204" pitchFamily="34" charset="0"/>
                        <a:cs typeface="Sakkal Majalla" panose="02000000000000000000" pitchFamily="2" charset="-78"/>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just" rtl="0">
                        <a:lnSpc>
                          <a:spcPct val="150000"/>
                        </a:lnSpc>
                        <a:spcAft>
                          <a:spcPts val="0"/>
                        </a:spcAft>
                        <a:tabLst>
                          <a:tab pos="124460" algn="r"/>
                        </a:tabLst>
                      </a:pPr>
                      <a:r>
                        <a:rPr lang="en-US" sz="2800" b="1">
                          <a:solidFill>
                            <a:schemeClr val="tx1"/>
                          </a:solidFill>
                          <a:effectLst/>
                          <a:latin typeface="Sakkal Majalla" panose="02000000000000000000" pitchFamily="2" charset="-78"/>
                          <a:cs typeface="Sakkal Majalla" panose="02000000000000000000" pitchFamily="2" charset="-78"/>
                        </a:rPr>
                        <a:t>Chair </a:t>
                      </a:r>
                      <a:endParaRPr lang="en-US" sz="2800" b="1">
                        <a:solidFill>
                          <a:schemeClr val="tx1"/>
                        </a:solidFill>
                        <a:effectLst/>
                        <a:latin typeface="Sakkal Majalla" panose="02000000000000000000" pitchFamily="2" charset="-78"/>
                        <a:ea typeface="Calibri" panose="020F0502020204030204" pitchFamily="34" charset="0"/>
                        <a:cs typeface="Sakkal Majalla" panose="02000000000000000000" pitchFamily="2" charset="-78"/>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just" rtl="0">
                        <a:lnSpc>
                          <a:spcPct val="150000"/>
                        </a:lnSpc>
                        <a:spcAft>
                          <a:spcPts val="0"/>
                        </a:spcAft>
                        <a:tabLst>
                          <a:tab pos="124460" algn="r"/>
                        </a:tabLst>
                      </a:pPr>
                      <a:r>
                        <a:rPr lang="en-US" sz="2800" b="1" dirty="0">
                          <a:solidFill>
                            <a:schemeClr val="tx1"/>
                          </a:solidFill>
                          <a:effectLst/>
                          <a:latin typeface="Sakkal Majalla" panose="02000000000000000000" pitchFamily="2" charset="-78"/>
                          <a:cs typeface="Sakkal Majalla" panose="02000000000000000000" pitchFamily="2" charset="-78"/>
                        </a:rPr>
                        <a:t>BD 25.000</a:t>
                      </a:r>
                      <a:endParaRPr lang="en-US" sz="2800" b="1" dirty="0">
                        <a:solidFill>
                          <a:schemeClr val="tx1"/>
                        </a:solidFill>
                        <a:effectLst/>
                        <a:latin typeface="Sakkal Majalla" panose="02000000000000000000" pitchFamily="2" charset="-78"/>
                        <a:ea typeface="Calibri" panose="020F0502020204030204" pitchFamily="34" charset="0"/>
                        <a:cs typeface="Sakkal Majalla" panose="02000000000000000000" pitchFamily="2" charset="-78"/>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sp>
        <p:nvSpPr>
          <p:cNvPr id="18" name="Flowchart: Terminator 5">
            <a:hlinkClick r:id="rId2" action="ppaction://hlinksldjump"/>
            <a:extLst>
              <a:ext uri="{FF2B5EF4-FFF2-40B4-BE49-F238E27FC236}">
                <a16:creationId xmlns="" xmlns:a16="http://schemas.microsoft.com/office/drawing/2014/main" id="{16CF56EB-E1D1-456F-BC92-7E3C7954D0A3}"/>
              </a:ext>
            </a:extLst>
          </p:cNvPr>
          <p:cNvSpPr/>
          <p:nvPr/>
        </p:nvSpPr>
        <p:spPr>
          <a:xfrm>
            <a:off x="217386" y="5869898"/>
            <a:ext cx="1188000" cy="448207"/>
          </a:xfrm>
          <a:prstGeom prst="flowChartTerminator">
            <a:avLst/>
          </a:prstGeom>
          <a:solidFill>
            <a:srgbClr val="87A04A"/>
          </a:solidFill>
          <a:ln>
            <a:no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2800" b="1" dirty="0" smtClean="0">
                <a:solidFill>
                  <a:schemeClr val="tx1"/>
                </a:solidFill>
                <a:latin typeface="Sakkal Majalla" panose="02000000000000000000" pitchFamily="2" charset="-78"/>
                <a:cs typeface="Sakkal Majalla" panose="02000000000000000000" pitchFamily="2" charset="-78"/>
              </a:rPr>
              <a:t>Next</a:t>
            </a:r>
            <a:endParaRPr lang="en-US" sz="2800" b="1" dirty="0">
              <a:solidFill>
                <a:schemeClr val="tx1"/>
              </a:solidFill>
              <a:latin typeface="Sakkal Majalla" panose="02000000000000000000" pitchFamily="2" charset="-78"/>
              <a:cs typeface="Sakkal Majalla" panose="02000000000000000000" pitchFamily="2" charset="-78"/>
            </a:endParaRPr>
          </a:p>
        </p:txBody>
      </p:sp>
      <p:sp>
        <p:nvSpPr>
          <p:cNvPr id="21" name="مستطيل مستدير الزوايا 20">
            <a:hlinkClick r:id="rId3" action="ppaction://hlinksldjump"/>
          </p:cNvPr>
          <p:cNvSpPr/>
          <p:nvPr/>
        </p:nvSpPr>
        <p:spPr>
          <a:xfrm>
            <a:off x="9783183" y="1358376"/>
            <a:ext cx="2682240" cy="591449"/>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a:solidFill>
                  <a:srgbClr val="3F5378"/>
                </a:solidFill>
                <a:latin typeface="Arial Black" panose="020B0A04020102020204" pitchFamily="34" charset="0"/>
              </a:rPr>
              <a:t>Engaging Starters</a:t>
            </a:r>
            <a:endParaRPr lang="ar-BH" dirty="0">
              <a:solidFill>
                <a:srgbClr val="3F5378"/>
              </a:solidFill>
              <a:latin typeface="Arial Black" panose="020B0A04020102020204" pitchFamily="34" charset="0"/>
            </a:endParaRPr>
          </a:p>
        </p:txBody>
      </p:sp>
      <p:sp>
        <p:nvSpPr>
          <p:cNvPr id="22" name="مستطيل مستدير الزوايا 21">
            <a:hlinkClick r:id="rId4" action="ppaction://hlinksldjump"/>
          </p:cNvPr>
          <p:cNvSpPr/>
          <p:nvPr/>
        </p:nvSpPr>
        <p:spPr>
          <a:xfrm>
            <a:off x="9783183" y="2077083"/>
            <a:ext cx="2682240" cy="591449"/>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a:solidFill>
                  <a:srgbClr val="3F5378"/>
                </a:solidFill>
                <a:latin typeface="Arial Black" panose="020B0A04020102020204" pitchFamily="34" charset="0"/>
              </a:rPr>
              <a:t> The First Goal</a:t>
            </a:r>
            <a:endParaRPr lang="ar-BH" dirty="0">
              <a:solidFill>
                <a:srgbClr val="3F5378"/>
              </a:solidFill>
              <a:latin typeface="Arial Black" panose="020B0A04020102020204" pitchFamily="34" charset="0"/>
            </a:endParaRPr>
          </a:p>
        </p:txBody>
      </p:sp>
      <p:sp>
        <p:nvSpPr>
          <p:cNvPr id="25" name="مستطيل مستدير الزوايا 24">
            <a:hlinkClick r:id="rId5" action="ppaction://hlinksldjump"/>
          </p:cNvPr>
          <p:cNvSpPr/>
          <p:nvPr/>
        </p:nvSpPr>
        <p:spPr>
          <a:xfrm>
            <a:off x="9783183" y="2795790"/>
            <a:ext cx="2682240" cy="591449"/>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a:solidFill>
                  <a:srgbClr val="3F5378"/>
                </a:solidFill>
                <a:latin typeface="Arial Black" panose="020B0A04020102020204" pitchFamily="34" charset="0"/>
              </a:rPr>
              <a:t> The Second Goal</a:t>
            </a:r>
            <a:endParaRPr lang="ar-BH" dirty="0">
              <a:solidFill>
                <a:srgbClr val="3F5378"/>
              </a:solidFill>
              <a:latin typeface="Arial Black" panose="020B0A04020102020204" pitchFamily="34" charset="0"/>
            </a:endParaRPr>
          </a:p>
        </p:txBody>
      </p:sp>
      <p:sp>
        <p:nvSpPr>
          <p:cNvPr id="26" name="مستطيل مستدير الزوايا 25">
            <a:hlinkClick r:id="rId6" action="ppaction://hlinksldjump"/>
          </p:cNvPr>
          <p:cNvSpPr/>
          <p:nvPr/>
        </p:nvSpPr>
        <p:spPr>
          <a:xfrm>
            <a:off x="9783183" y="3507834"/>
            <a:ext cx="2682240" cy="591449"/>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a:solidFill>
                  <a:srgbClr val="3F5378"/>
                </a:solidFill>
                <a:latin typeface="Arial Black" panose="020B0A04020102020204" pitchFamily="34" charset="0"/>
              </a:rPr>
              <a:t> The Third Goal</a:t>
            </a:r>
            <a:endParaRPr lang="ar-BH" dirty="0">
              <a:solidFill>
                <a:srgbClr val="3F5378"/>
              </a:solidFill>
              <a:latin typeface="Arial Black" panose="020B0A04020102020204" pitchFamily="34" charset="0"/>
            </a:endParaRPr>
          </a:p>
        </p:txBody>
      </p:sp>
      <p:sp>
        <p:nvSpPr>
          <p:cNvPr id="27" name="مستطيل مستدير الزوايا 26">
            <a:hlinkClick r:id="rId7" action="ppaction://hlinksldjump"/>
          </p:cNvPr>
          <p:cNvSpPr/>
          <p:nvPr/>
        </p:nvSpPr>
        <p:spPr>
          <a:xfrm>
            <a:off x="9783183" y="4226541"/>
            <a:ext cx="2682240" cy="591449"/>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smtClean="0">
                <a:solidFill>
                  <a:srgbClr val="3F5378"/>
                </a:solidFill>
                <a:latin typeface="Arial Black" panose="020B0A04020102020204" pitchFamily="34" charset="0"/>
              </a:rPr>
              <a:t>The Fourth Goal</a:t>
            </a:r>
            <a:endParaRPr lang="ar-BH" dirty="0">
              <a:solidFill>
                <a:srgbClr val="3F5378"/>
              </a:solidFill>
              <a:latin typeface="Arial Black" panose="020B0A04020102020204" pitchFamily="34" charset="0"/>
            </a:endParaRPr>
          </a:p>
        </p:txBody>
      </p:sp>
      <p:sp>
        <p:nvSpPr>
          <p:cNvPr id="28" name="مستطيل مستدير الزوايا 27">
            <a:hlinkClick r:id="rId8" action="ppaction://hlinksldjump"/>
          </p:cNvPr>
          <p:cNvSpPr/>
          <p:nvPr/>
        </p:nvSpPr>
        <p:spPr>
          <a:xfrm>
            <a:off x="9783183" y="4945248"/>
            <a:ext cx="2682240" cy="591449"/>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a:solidFill>
                  <a:srgbClr val="3F5378"/>
                </a:solidFill>
                <a:latin typeface="Arial Black" panose="020B0A04020102020204" pitchFamily="34" charset="0"/>
              </a:rPr>
              <a:t> The </a:t>
            </a:r>
            <a:r>
              <a:rPr lang="en-US" dirty="0" smtClean="0">
                <a:solidFill>
                  <a:srgbClr val="3F5378"/>
                </a:solidFill>
                <a:latin typeface="Arial Black" panose="020B0A04020102020204" pitchFamily="34" charset="0"/>
              </a:rPr>
              <a:t>Fifth Goal</a:t>
            </a:r>
            <a:endParaRPr lang="ar-BH" dirty="0">
              <a:solidFill>
                <a:srgbClr val="3F5378"/>
              </a:solidFill>
              <a:latin typeface="Arial Black" panose="020B0A04020102020204" pitchFamily="34" charset="0"/>
            </a:endParaRPr>
          </a:p>
        </p:txBody>
      </p:sp>
      <p:sp>
        <p:nvSpPr>
          <p:cNvPr id="35" name="مستطيل مستدير الزوايا 34">
            <a:hlinkClick r:id="rId9" action="ppaction://hlinksldjump"/>
          </p:cNvPr>
          <p:cNvSpPr/>
          <p:nvPr/>
        </p:nvSpPr>
        <p:spPr>
          <a:xfrm>
            <a:off x="9783183" y="5663955"/>
            <a:ext cx="2682240" cy="591449"/>
          </a:xfrm>
          <a:prstGeom prst="roundRect">
            <a:avLst>
              <a:gd name="adj" fmla="val 10356"/>
            </a:avLst>
          </a:prstGeom>
          <a:solidFill>
            <a:srgbClr val="FF5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a:solidFill>
                  <a:srgbClr val="3F5378"/>
                </a:solidFill>
                <a:latin typeface="Arial Black" panose="020B0A04020102020204" pitchFamily="34" charset="0"/>
              </a:rPr>
              <a:t> Questions</a:t>
            </a:r>
            <a:endParaRPr lang="ar-BH" dirty="0">
              <a:solidFill>
                <a:srgbClr val="3F5378"/>
              </a:solidFill>
              <a:latin typeface="Arial Black" panose="020B0A04020102020204" pitchFamily="34" charset="0"/>
            </a:endParaRPr>
          </a:p>
        </p:txBody>
      </p:sp>
      <p:sp>
        <p:nvSpPr>
          <p:cNvPr id="16" name="Rectangle 9"/>
          <p:cNvSpPr>
            <a:spLocks/>
          </p:cNvSpPr>
          <p:nvPr/>
        </p:nvSpPr>
        <p:spPr>
          <a:xfrm>
            <a:off x="7839636" y="6481116"/>
            <a:ext cx="4297130"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400" dirty="0">
              <a:effectLst/>
              <a:latin typeface="Calibri" panose="020F0502020204030204" pitchFamily="34" charset="0"/>
              <a:ea typeface="Calibri" panose="020F0502020204030204" pitchFamily="34" charset="0"/>
              <a:cs typeface="Arial" panose="020B0604020202020204" pitchFamily="34" charset="0"/>
            </a:endParaRPr>
          </a:p>
        </p:txBody>
      </p:sp>
      <p:cxnSp>
        <p:nvCxnSpPr>
          <p:cNvPr id="17" name="رابط مستقيم 16"/>
          <p:cNvCxnSpPr/>
          <p:nvPr/>
        </p:nvCxnSpPr>
        <p:spPr>
          <a:xfrm>
            <a:off x="107576" y="6494563"/>
            <a:ext cx="119880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pic>
        <p:nvPicPr>
          <p:cNvPr id="19" name="Picture 3"/>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510042" y="130013"/>
            <a:ext cx="1646183" cy="1268068"/>
          </a:xfrm>
          <a:prstGeom prst="rect">
            <a:avLst/>
          </a:prstGeom>
        </p:spPr>
      </p:pic>
      <p:sp>
        <p:nvSpPr>
          <p:cNvPr id="20" name="TextBox 12">
            <a:extLst>
              <a:ext uri="{FF2B5EF4-FFF2-40B4-BE49-F238E27FC236}">
                <a16:creationId xmlns="" xmlns:a16="http://schemas.microsoft.com/office/drawing/2014/main" id="{E98CE9C2-6904-49B5-B3CF-B1053D82A6B9}"/>
              </a:ext>
            </a:extLst>
          </p:cNvPr>
          <p:cNvSpPr txBox="1"/>
          <p:nvPr/>
        </p:nvSpPr>
        <p:spPr>
          <a:xfrm>
            <a:off x="-34033" y="6510703"/>
            <a:ext cx="8252942" cy="646331"/>
          </a:xfrm>
          <a:prstGeom prst="rect">
            <a:avLst/>
          </a:prstGeom>
          <a:noFill/>
        </p:spPr>
        <p:txBody>
          <a:bodyPr wrap="square" rtlCol="1">
            <a:spAutoFit/>
          </a:bodyPr>
          <a:lstStyle/>
          <a:p>
            <a:pPr algn="ctr">
              <a:spcBef>
                <a:spcPts val="0"/>
              </a:spcBef>
            </a:pPr>
            <a:r>
              <a:rPr lang="en-US" b="1" dirty="0">
                <a:solidFill>
                  <a:schemeClr val="accent1">
                    <a:lumMod val="50000"/>
                  </a:schemeClr>
                </a:solidFill>
                <a:latin typeface="Sakkal Majalla" panose="02000000000000000000" pitchFamily="2" charset="-78"/>
                <a:cs typeface="Sakkal Majalla" panose="02000000000000000000" pitchFamily="2" charset="-78"/>
              </a:rPr>
              <a:t>Communication Skills</a:t>
            </a:r>
            <a:r>
              <a:rPr lang="en-GB" b="1" dirty="0">
                <a:solidFill>
                  <a:schemeClr val="accent1">
                    <a:lumMod val="50000"/>
                  </a:schemeClr>
                </a:solidFill>
                <a:latin typeface="Sakkal Majalla" panose="02000000000000000000" pitchFamily="2" charset="-78"/>
                <a:cs typeface="Sakkal Majalla" panose="02000000000000000000" pitchFamily="2" charset="-78"/>
              </a:rPr>
              <a:t>     </a:t>
            </a:r>
            <a:r>
              <a:rPr lang="en-GB" b="1" dirty="0" smtClean="0">
                <a:solidFill>
                  <a:schemeClr val="accent1">
                    <a:lumMod val="50000"/>
                  </a:schemeClr>
                </a:solidFill>
                <a:latin typeface="Sakkal Majalla" panose="02000000000000000000" pitchFamily="2" charset="-78"/>
                <a:cs typeface="Sakkal Majalla" panose="02000000000000000000" pitchFamily="2" charset="-78"/>
              </a:rPr>
              <a:t>  </a:t>
            </a:r>
            <a:r>
              <a:rPr lang="ar-SA" b="1" dirty="0">
                <a:solidFill>
                  <a:schemeClr val="accent1">
                    <a:lumMod val="50000"/>
                  </a:schemeClr>
                </a:solidFill>
                <a:latin typeface="Sakkal Majalla" panose="02000000000000000000" pitchFamily="2" charset="-78"/>
                <a:cs typeface="Sakkal Majalla" panose="02000000000000000000" pitchFamily="2" charset="-78"/>
              </a:rPr>
              <a:t>ادر </a:t>
            </a:r>
            <a:r>
              <a:rPr lang="ar-BH" b="1" dirty="0">
                <a:solidFill>
                  <a:schemeClr val="accent1">
                    <a:lumMod val="50000"/>
                  </a:schemeClr>
                </a:solidFill>
                <a:latin typeface="Sakkal Majalla" panose="02000000000000000000" pitchFamily="2" charset="-78"/>
                <a:cs typeface="Sakkal Majalla" panose="02000000000000000000" pitchFamily="2" charset="-78"/>
              </a:rPr>
              <a:t> 213 </a:t>
            </a:r>
            <a:r>
              <a:rPr lang="en-US" b="1" dirty="0" smtClean="0">
                <a:solidFill>
                  <a:schemeClr val="accent1">
                    <a:lumMod val="50000"/>
                  </a:schemeClr>
                </a:solidFill>
                <a:latin typeface="Sakkal Majalla" panose="02000000000000000000" pitchFamily="2" charset="-78"/>
                <a:cs typeface="Sakkal Majalla" panose="02000000000000000000" pitchFamily="2" charset="-78"/>
              </a:rPr>
              <a:t>           Chapter </a:t>
            </a:r>
            <a:r>
              <a:rPr lang="en-US" b="1" dirty="0">
                <a:solidFill>
                  <a:schemeClr val="accent1">
                    <a:lumMod val="50000"/>
                  </a:schemeClr>
                </a:solidFill>
                <a:latin typeface="Sakkal Majalla" panose="02000000000000000000" pitchFamily="2" charset="-78"/>
                <a:cs typeface="Sakkal Majalla" panose="02000000000000000000" pitchFamily="2" charset="-78"/>
              </a:rPr>
              <a:t>2              </a:t>
            </a:r>
            <a:r>
              <a:rPr lang="en-US" b="1" dirty="0" smtClean="0">
                <a:solidFill>
                  <a:schemeClr val="accent1">
                    <a:lumMod val="50000"/>
                  </a:schemeClr>
                </a:solidFill>
                <a:latin typeface="Sakkal Majalla" panose="02000000000000000000" pitchFamily="2" charset="-78"/>
                <a:cs typeface="Sakkal Majalla" panose="02000000000000000000" pitchFamily="2" charset="-78"/>
              </a:rPr>
              <a:t>Lesson 2.3:  </a:t>
            </a:r>
            <a:r>
              <a:rPr lang="en-US" b="1" dirty="0">
                <a:solidFill>
                  <a:schemeClr val="accent1">
                    <a:lumMod val="50000"/>
                  </a:schemeClr>
                </a:solidFill>
                <a:latin typeface="Sakkal Majalla" panose="02000000000000000000" pitchFamily="2" charset="-78"/>
                <a:cs typeface="Sakkal Majalla" panose="02000000000000000000" pitchFamily="2" charset="-78"/>
              </a:rPr>
              <a:t>Other Type of Written </a:t>
            </a:r>
            <a:r>
              <a:rPr lang="en-US" b="1" dirty="0" smtClean="0">
                <a:solidFill>
                  <a:schemeClr val="accent1">
                    <a:lumMod val="50000"/>
                  </a:schemeClr>
                </a:solidFill>
                <a:latin typeface="Sakkal Majalla" panose="02000000000000000000" pitchFamily="2" charset="-78"/>
                <a:cs typeface="Sakkal Majalla" panose="02000000000000000000" pitchFamily="2" charset="-78"/>
              </a:rPr>
              <a:t>Communication</a:t>
            </a:r>
            <a:endParaRPr lang="en-US" b="1" dirty="0">
              <a:solidFill>
                <a:schemeClr val="accent1">
                  <a:lumMod val="50000"/>
                </a:schemeClr>
              </a:solidFill>
              <a:latin typeface="Sakkal Majalla" panose="02000000000000000000" pitchFamily="2" charset="-78"/>
              <a:cs typeface="Sakkal Majalla" panose="02000000000000000000" pitchFamily="2" charset="-78"/>
            </a:endParaRPr>
          </a:p>
          <a:p>
            <a:endParaRPr lang="ar-SA" b="1" dirty="0">
              <a:solidFill>
                <a:schemeClr val="accent1">
                  <a:lumMod val="50000"/>
                </a:schemeClr>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1019743109"/>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مستدير الزوايا 2"/>
          <p:cNvSpPr/>
          <p:nvPr/>
        </p:nvSpPr>
        <p:spPr>
          <a:xfrm>
            <a:off x="152400" y="1445619"/>
            <a:ext cx="9576000" cy="4924701"/>
          </a:xfrm>
          <a:prstGeom prst="roundRect">
            <a:avLst>
              <a:gd name="adj" fmla="val 1924"/>
            </a:avLst>
          </a:prstGeom>
          <a:solidFill>
            <a:srgbClr val="C7D3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marL="363538" lvl="0" indent="-363538" algn="just" eaLnBrk="0" fontAlgn="base" hangingPunct="0">
              <a:spcBef>
                <a:spcPct val="0"/>
              </a:spcBef>
              <a:spcAft>
                <a:spcPct val="0"/>
              </a:spcAft>
              <a:tabLst>
                <a:tab pos="123825" algn="r"/>
              </a:tabLst>
            </a:pPr>
            <a:r>
              <a:rPr lang="en-US" sz="2800" b="1" dirty="0" smtClean="0">
                <a:solidFill>
                  <a:srgbClr val="000000"/>
                </a:solidFill>
                <a:latin typeface="Sakkal Majalla" panose="02000000000000000000" pitchFamily="2" charset="-78"/>
                <a:ea typeface="Calibri" panose="020F0502020204030204" pitchFamily="34" charset="0"/>
                <a:cs typeface="Sakkal Majalla" panose="02000000000000000000" pitchFamily="2" charset="-78"/>
              </a:rPr>
              <a:t>2. </a:t>
            </a:r>
            <a:endParaRPr lang="ar-BH" dirty="0">
              <a:solidFill>
                <a:schemeClr val="tx1"/>
              </a:solidFill>
            </a:endParaRPr>
          </a:p>
        </p:txBody>
      </p:sp>
      <p:sp>
        <p:nvSpPr>
          <p:cNvPr id="14" name="مستطيل مستدير الزوايا 13"/>
          <p:cNvSpPr/>
          <p:nvPr/>
        </p:nvSpPr>
        <p:spPr>
          <a:xfrm>
            <a:off x="-350520" y="225236"/>
            <a:ext cx="8153400" cy="1080000"/>
          </a:xfrm>
          <a:prstGeom prst="roundRect">
            <a:avLst>
              <a:gd name="adj" fmla="val 10356"/>
            </a:avLst>
          </a:prstGeom>
          <a:solidFill>
            <a:srgbClr val="3F537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dirty="0"/>
          </a:p>
        </p:txBody>
      </p:sp>
      <p:sp>
        <p:nvSpPr>
          <p:cNvPr id="29" name="عنوان 1"/>
          <p:cNvSpPr>
            <a:spLocks noGrp="1"/>
          </p:cNvSpPr>
          <p:nvPr>
            <p:ph type="title"/>
          </p:nvPr>
        </p:nvSpPr>
        <p:spPr>
          <a:xfrm>
            <a:off x="1192102" y="430849"/>
            <a:ext cx="5117258" cy="766200"/>
          </a:xfrm>
        </p:spPr>
        <p:txBody>
          <a:bodyPr>
            <a:noAutofit/>
          </a:bodyPr>
          <a:lstStyle/>
          <a:p>
            <a:pPr algn="ctr"/>
            <a:r>
              <a:rPr lang="en-US" sz="4000" dirty="0">
                <a:solidFill>
                  <a:schemeClr val="bg1"/>
                </a:solidFill>
                <a:latin typeface="Arial Black" panose="020B0A04020102020204" pitchFamily="34" charset="0"/>
              </a:rPr>
              <a:t>Questions</a:t>
            </a:r>
          </a:p>
        </p:txBody>
      </p:sp>
      <p:sp>
        <p:nvSpPr>
          <p:cNvPr id="56" name="Rectangle 3"/>
          <p:cNvSpPr/>
          <p:nvPr/>
        </p:nvSpPr>
        <p:spPr>
          <a:xfrm>
            <a:off x="18622" y="41961"/>
            <a:ext cx="1173480" cy="1446550"/>
          </a:xfrm>
          <a:prstGeom prst="rect">
            <a:avLst/>
          </a:prstGeom>
          <a:noFill/>
          <a:ln w="28575">
            <a:noFill/>
          </a:ln>
        </p:spPr>
        <p:txBody>
          <a:bodyPr wrap="square" lIns="91440" tIns="45720" rIns="91440" bIns="45720">
            <a:spAutoFit/>
          </a:bodyPr>
          <a:lstStyle/>
          <a:p>
            <a:pPr algn="ctr"/>
            <a:r>
              <a:rPr lang="en-US" sz="8800" b="1" cap="none" spc="0" dirty="0">
                <a:ln w="10160">
                  <a:solidFill>
                    <a:srgbClr val="FF9933"/>
                  </a:solidFill>
                  <a:prstDash val="solid"/>
                </a:ln>
                <a:noFill/>
                <a:effectLst>
                  <a:outerShdw blurRad="38100" dist="22860" dir="5400000" algn="tl" rotWithShape="0">
                    <a:srgbClr val="000000">
                      <a:alpha val="30000"/>
                    </a:srgbClr>
                  </a:outerShdw>
                </a:effectLst>
                <a:latin typeface="Century" panose="02040604050505020304" pitchFamily="18" charset="0"/>
                <a:cs typeface="AL-Mohanad" pitchFamily="2" charset="-78"/>
              </a:rPr>
              <a:t>?</a:t>
            </a:r>
          </a:p>
        </p:txBody>
      </p:sp>
      <p:sp>
        <p:nvSpPr>
          <p:cNvPr id="19" name="Flowchart: Terminator 5">
            <a:hlinkClick r:id="rId2" action="ppaction://hlinksldjump"/>
            <a:extLst>
              <a:ext uri="{FF2B5EF4-FFF2-40B4-BE49-F238E27FC236}">
                <a16:creationId xmlns="" xmlns:a16="http://schemas.microsoft.com/office/drawing/2014/main" id="{71927844-4786-4EE1-A388-A37370BC152B}"/>
              </a:ext>
            </a:extLst>
          </p:cNvPr>
          <p:cNvSpPr/>
          <p:nvPr/>
        </p:nvSpPr>
        <p:spPr>
          <a:xfrm>
            <a:off x="7422776" y="5836024"/>
            <a:ext cx="2014522" cy="495249"/>
          </a:xfrm>
          <a:prstGeom prst="flowChartTerminator">
            <a:avLst/>
          </a:prstGeom>
          <a:solidFill>
            <a:srgbClr val="C00000"/>
          </a:solidFill>
          <a:ln>
            <a:no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1600" b="1" dirty="0">
                <a:solidFill>
                  <a:schemeClr val="bg1"/>
                </a:solidFill>
              </a:rPr>
              <a:t>Check your answer </a:t>
            </a:r>
          </a:p>
        </p:txBody>
      </p:sp>
      <p:pic>
        <p:nvPicPr>
          <p:cNvPr id="2" name="صورة 1"/>
          <p:cNvPicPr>
            <a:picLocks noChangeAspect="1"/>
          </p:cNvPicPr>
          <p:nvPr/>
        </p:nvPicPr>
        <p:blipFill rotWithShape="1">
          <a:blip r:embed="rId3"/>
          <a:srcRect l="12655" t="17831" r="49209" b="15441"/>
          <a:stretch/>
        </p:blipFill>
        <p:spPr>
          <a:xfrm>
            <a:off x="2272552" y="1459066"/>
            <a:ext cx="4961965" cy="4881283"/>
          </a:xfrm>
          <a:prstGeom prst="rect">
            <a:avLst/>
          </a:prstGeom>
        </p:spPr>
      </p:pic>
      <p:sp>
        <p:nvSpPr>
          <p:cNvPr id="9" name="Flowchart: Terminator 5">
            <a:hlinkClick r:id="rId4" action="ppaction://hlinksldjump"/>
            <a:extLst>
              <a:ext uri="{FF2B5EF4-FFF2-40B4-BE49-F238E27FC236}">
                <a16:creationId xmlns="" xmlns:a16="http://schemas.microsoft.com/office/drawing/2014/main" id="{16CF56EB-E1D1-456F-BC92-7E3C7954D0A3}"/>
              </a:ext>
            </a:extLst>
          </p:cNvPr>
          <p:cNvSpPr/>
          <p:nvPr/>
        </p:nvSpPr>
        <p:spPr>
          <a:xfrm>
            <a:off x="174017" y="5883066"/>
            <a:ext cx="1188000" cy="448207"/>
          </a:xfrm>
          <a:prstGeom prst="flowChartTerminator">
            <a:avLst/>
          </a:prstGeom>
          <a:solidFill>
            <a:srgbClr val="C00000"/>
          </a:solidFill>
          <a:ln>
            <a:no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2800" b="1" dirty="0" smtClean="0">
                <a:solidFill>
                  <a:schemeClr val="bg1"/>
                </a:solidFill>
                <a:latin typeface="Sakkal Majalla" panose="02000000000000000000" pitchFamily="2" charset="-78"/>
                <a:cs typeface="Sakkal Majalla" panose="02000000000000000000" pitchFamily="2" charset="-78"/>
              </a:rPr>
              <a:t>Back</a:t>
            </a:r>
            <a:endParaRPr lang="en-US" sz="2800" b="1" dirty="0">
              <a:solidFill>
                <a:schemeClr val="bg1"/>
              </a:solidFill>
              <a:latin typeface="Sakkal Majalla" panose="02000000000000000000" pitchFamily="2" charset="-78"/>
              <a:cs typeface="Sakkal Majalla" panose="02000000000000000000" pitchFamily="2" charset="-78"/>
            </a:endParaRPr>
          </a:p>
        </p:txBody>
      </p:sp>
      <p:sp>
        <p:nvSpPr>
          <p:cNvPr id="10" name="مستطيل مستدير الزوايا 9">
            <a:hlinkClick r:id="rId5" action="ppaction://hlinksldjump"/>
          </p:cNvPr>
          <p:cNvSpPr/>
          <p:nvPr/>
        </p:nvSpPr>
        <p:spPr>
          <a:xfrm>
            <a:off x="9783183" y="1358376"/>
            <a:ext cx="2682240" cy="591449"/>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a:solidFill>
                  <a:srgbClr val="3F5378"/>
                </a:solidFill>
                <a:latin typeface="Arial Black" panose="020B0A04020102020204" pitchFamily="34" charset="0"/>
              </a:rPr>
              <a:t>Engaging Starters</a:t>
            </a:r>
            <a:endParaRPr lang="ar-BH" dirty="0">
              <a:solidFill>
                <a:srgbClr val="3F5378"/>
              </a:solidFill>
              <a:latin typeface="Arial Black" panose="020B0A04020102020204" pitchFamily="34" charset="0"/>
            </a:endParaRPr>
          </a:p>
        </p:txBody>
      </p:sp>
      <p:sp>
        <p:nvSpPr>
          <p:cNvPr id="11" name="مستطيل مستدير الزوايا 10">
            <a:hlinkClick r:id="rId6" action="ppaction://hlinksldjump"/>
          </p:cNvPr>
          <p:cNvSpPr/>
          <p:nvPr/>
        </p:nvSpPr>
        <p:spPr>
          <a:xfrm>
            <a:off x="9783183" y="2077083"/>
            <a:ext cx="2682240" cy="591449"/>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a:solidFill>
                  <a:srgbClr val="3F5378"/>
                </a:solidFill>
                <a:latin typeface="Arial Black" panose="020B0A04020102020204" pitchFamily="34" charset="0"/>
              </a:rPr>
              <a:t> The First Goal</a:t>
            </a:r>
            <a:endParaRPr lang="ar-BH" dirty="0">
              <a:solidFill>
                <a:srgbClr val="3F5378"/>
              </a:solidFill>
              <a:latin typeface="Arial Black" panose="020B0A04020102020204" pitchFamily="34" charset="0"/>
            </a:endParaRPr>
          </a:p>
        </p:txBody>
      </p:sp>
      <p:sp>
        <p:nvSpPr>
          <p:cNvPr id="12" name="مستطيل مستدير الزوايا 11">
            <a:hlinkClick r:id="rId7" action="ppaction://hlinksldjump"/>
          </p:cNvPr>
          <p:cNvSpPr/>
          <p:nvPr/>
        </p:nvSpPr>
        <p:spPr>
          <a:xfrm>
            <a:off x="9783183" y="2795790"/>
            <a:ext cx="2682240" cy="591449"/>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a:solidFill>
                  <a:srgbClr val="3F5378"/>
                </a:solidFill>
                <a:latin typeface="Arial Black" panose="020B0A04020102020204" pitchFamily="34" charset="0"/>
              </a:rPr>
              <a:t> The Second Goal</a:t>
            </a:r>
            <a:endParaRPr lang="ar-BH" dirty="0">
              <a:solidFill>
                <a:srgbClr val="3F5378"/>
              </a:solidFill>
              <a:latin typeface="Arial Black" panose="020B0A04020102020204" pitchFamily="34" charset="0"/>
            </a:endParaRPr>
          </a:p>
        </p:txBody>
      </p:sp>
      <p:sp>
        <p:nvSpPr>
          <p:cNvPr id="13" name="مستطيل مستدير الزوايا 12">
            <a:hlinkClick r:id="rId8" action="ppaction://hlinksldjump"/>
          </p:cNvPr>
          <p:cNvSpPr/>
          <p:nvPr/>
        </p:nvSpPr>
        <p:spPr>
          <a:xfrm>
            <a:off x="9783183" y="3507834"/>
            <a:ext cx="2682240" cy="591449"/>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a:solidFill>
                  <a:srgbClr val="3F5378"/>
                </a:solidFill>
                <a:latin typeface="Arial Black" panose="020B0A04020102020204" pitchFamily="34" charset="0"/>
              </a:rPr>
              <a:t> The Third Goal</a:t>
            </a:r>
            <a:endParaRPr lang="ar-BH" dirty="0">
              <a:solidFill>
                <a:srgbClr val="3F5378"/>
              </a:solidFill>
              <a:latin typeface="Arial Black" panose="020B0A04020102020204" pitchFamily="34" charset="0"/>
            </a:endParaRPr>
          </a:p>
        </p:txBody>
      </p:sp>
      <p:sp>
        <p:nvSpPr>
          <p:cNvPr id="15" name="مستطيل مستدير الزوايا 14">
            <a:hlinkClick r:id="rId9" action="ppaction://hlinksldjump"/>
          </p:cNvPr>
          <p:cNvSpPr/>
          <p:nvPr/>
        </p:nvSpPr>
        <p:spPr>
          <a:xfrm>
            <a:off x="9783183" y="4226541"/>
            <a:ext cx="2682240" cy="591449"/>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smtClean="0">
                <a:solidFill>
                  <a:srgbClr val="3F5378"/>
                </a:solidFill>
                <a:latin typeface="Arial Black" panose="020B0A04020102020204" pitchFamily="34" charset="0"/>
              </a:rPr>
              <a:t>The Fourth Goal</a:t>
            </a:r>
            <a:endParaRPr lang="ar-BH" dirty="0">
              <a:solidFill>
                <a:srgbClr val="3F5378"/>
              </a:solidFill>
              <a:latin typeface="Arial Black" panose="020B0A04020102020204" pitchFamily="34" charset="0"/>
            </a:endParaRPr>
          </a:p>
        </p:txBody>
      </p:sp>
      <p:sp>
        <p:nvSpPr>
          <p:cNvPr id="16" name="مستطيل مستدير الزوايا 15">
            <a:hlinkClick r:id="rId10" action="ppaction://hlinksldjump"/>
          </p:cNvPr>
          <p:cNvSpPr/>
          <p:nvPr/>
        </p:nvSpPr>
        <p:spPr>
          <a:xfrm>
            <a:off x="9783183" y="4945248"/>
            <a:ext cx="2682240" cy="591449"/>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a:solidFill>
                  <a:srgbClr val="3F5378"/>
                </a:solidFill>
                <a:latin typeface="Arial Black" panose="020B0A04020102020204" pitchFamily="34" charset="0"/>
              </a:rPr>
              <a:t> The </a:t>
            </a:r>
            <a:r>
              <a:rPr lang="en-US" dirty="0" smtClean="0">
                <a:solidFill>
                  <a:srgbClr val="3F5378"/>
                </a:solidFill>
                <a:latin typeface="Arial Black" panose="020B0A04020102020204" pitchFamily="34" charset="0"/>
              </a:rPr>
              <a:t>Fifth Goal</a:t>
            </a:r>
            <a:endParaRPr lang="ar-BH" dirty="0">
              <a:solidFill>
                <a:srgbClr val="3F5378"/>
              </a:solidFill>
              <a:latin typeface="Arial Black" panose="020B0A04020102020204" pitchFamily="34" charset="0"/>
            </a:endParaRPr>
          </a:p>
        </p:txBody>
      </p:sp>
      <p:sp>
        <p:nvSpPr>
          <p:cNvPr id="17" name="مستطيل مستدير الزوايا 16">
            <a:hlinkClick r:id="rId11" action="ppaction://hlinksldjump"/>
          </p:cNvPr>
          <p:cNvSpPr/>
          <p:nvPr/>
        </p:nvSpPr>
        <p:spPr>
          <a:xfrm>
            <a:off x="9783183" y="5663955"/>
            <a:ext cx="2682240" cy="591449"/>
          </a:xfrm>
          <a:prstGeom prst="roundRect">
            <a:avLst>
              <a:gd name="adj" fmla="val 10356"/>
            </a:avLst>
          </a:prstGeom>
          <a:solidFill>
            <a:srgbClr val="FF5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a:solidFill>
                  <a:srgbClr val="3F5378"/>
                </a:solidFill>
                <a:latin typeface="Arial Black" panose="020B0A04020102020204" pitchFamily="34" charset="0"/>
              </a:rPr>
              <a:t> Questions</a:t>
            </a:r>
            <a:endParaRPr lang="ar-BH" dirty="0">
              <a:solidFill>
                <a:srgbClr val="3F5378"/>
              </a:solidFill>
              <a:latin typeface="Arial Black" panose="020B0A04020102020204" pitchFamily="34" charset="0"/>
            </a:endParaRPr>
          </a:p>
        </p:txBody>
      </p:sp>
      <p:sp>
        <p:nvSpPr>
          <p:cNvPr id="20" name="Rectangle 9"/>
          <p:cNvSpPr>
            <a:spLocks/>
          </p:cNvSpPr>
          <p:nvPr/>
        </p:nvSpPr>
        <p:spPr>
          <a:xfrm>
            <a:off x="7839636" y="6481116"/>
            <a:ext cx="4297130"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400" dirty="0">
              <a:effectLst/>
              <a:latin typeface="Calibri" panose="020F0502020204030204" pitchFamily="34" charset="0"/>
              <a:ea typeface="Calibri" panose="020F0502020204030204" pitchFamily="34" charset="0"/>
              <a:cs typeface="Arial" panose="020B0604020202020204" pitchFamily="34" charset="0"/>
            </a:endParaRPr>
          </a:p>
        </p:txBody>
      </p:sp>
      <p:cxnSp>
        <p:nvCxnSpPr>
          <p:cNvPr id="21" name="رابط مستقيم 20"/>
          <p:cNvCxnSpPr/>
          <p:nvPr/>
        </p:nvCxnSpPr>
        <p:spPr>
          <a:xfrm>
            <a:off x="107576" y="6494563"/>
            <a:ext cx="119880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pic>
        <p:nvPicPr>
          <p:cNvPr id="22" name="Picture 3"/>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0510042" y="130013"/>
            <a:ext cx="1646183" cy="1268068"/>
          </a:xfrm>
          <a:prstGeom prst="rect">
            <a:avLst/>
          </a:prstGeom>
        </p:spPr>
      </p:pic>
      <p:sp>
        <p:nvSpPr>
          <p:cNvPr id="23" name="TextBox 12">
            <a:extLst>
              <a:ext uri="{FF2B5EF4-FFF2-40B4-BE49-F238E27FC236}">
                <a16:creationId xmlns="" xmlns:a16="http://schemas.microsoft.com/office/drawing/2014/main" id="{E98CE9C2-6904-49B5-B3CF-B1053D82A6B9}"/>
              </a:ext>
            </a:extLst>
          </p:cNvPr>
          <p:cNvSpPr txBox="1"/>
          <p:nvPr/>
        </p:nvSpPr>
        <p:spPr>
          <a:xfrm>
            <a:off x="-34033" y="6510703"/>
            <a:ext cx="8252942" cy="646331"/>
          </a:xfrm>
          <a:prstGeom prst="rect">
            <a:avLst/>
          </a:prstGeom>
          <a:noFill/>
        </p:spPr>
        <p:txBody>
          <a:bodyPr wrap="square" rtlCol="1">
            <a:spAutoFit/>
          </a:bodyPr>
          <a:lstStyle/>
          <a:p>
            <a:pPr algn="ctr">
              <a:spcBef>
                <a:spcPts val="0"/>
              </a:spcBef>
            </a:pPr>
            <a:r>
              <a:rPr lang="en-US" b="1" dirty="0">
                <a:solidFill>
                  <a:schemeClr val="accent1">
                    <a:lumMod val="50000"/>
                  </a:schemeClr>
                </a:solidFill>
                <a:latin typeface="Sakkal Majalla" panose="02000000000000000000" pitchFamily="2" charset="-78"/>
                <a:cs typeface="Sakkal Majalla" panose="02000000000000000000" pitchFamily="2" charset="-78"/>
              </a:rPr>
              <a:t>Communication Skills</a:t>
            </a:r>
            <a:r>
              <a:rPr lang="en-GB" b="1" dirty="0">
                <a:solidFill>
                  <a:schemeClr val="accent1">
                    <a:lumMod val="50000"/>
                  </a:schemeClr>
                </a:solidFill>
                <a:latin typeface="Sakkal Majalla" panose="02000000000000000000" pitchFamily="2" charset="-78"/>
                <a:cs typeface="Sakkal Majalla" panose="02000000000000000000" pitchFamily="2" charset="-78"/>
              </a:rPr>
              <a:t>     </a:t>
            </a:r>
            <a:r>
              <a:rPr lang="en-GB" b="1" dirty="0" smtClean="0">
                <a:solidFill>
                  <a:schemeClr val="accent1">
                    <a:lumMod val="50000"/>
                  </a:schemeClr>
                </a:solidFill>
                <a:latin typeface="Sakkal Majalla" panose="02000000000000000000" pitchFamily="2" charset="-78"/>
                <a:cs typeface="Sakkal Majalla" panose="02000000000000000000" pitchFamily="2" charset="-78"/>
              </a:rPr>
              <a:t>  </a:t>
            </a:r>
            <a:r>
              <a:rPr lang="ar-SA" b="1" dirty="0">
                <a:solidFill>
                  <a:schemeClr val="accent1">
                    <a:lumMod val="50000"/>
                  </a:schemeClr>
                </a:solidFill>
                <a:latin typeface="Sakkal Majalla" panose="02000000000000000000" pitchFamily="2" charset="-78"/>
                <a:cs typeface="Sakkal Majalla" panose="02000000000000000000" pitchFamily="2" charset="-78"/>
              </a:rPr>
              <a:t>ادر </a:t>
            </a:r>
            <a:r>
              <a:rPr lang="ar-BH" b="1" dirty="0">
                <a:solidFill>
                  <a:schemeClr val="accent1">
                    <a:lumMod val="50000"/>
                  </a:schemeClr>
                </a:solidFill>
                <a:latin typeface="Sakkal Majalla" panose="02000000000000000000" pitchFamily="2" charset="-78"/>
                <a:cs typeface="Sakkal Majalla" panose="02000000000000000000" pitchFamily="2" charset="-78"/>
              </a:rPr>
              <a:t> 213 </a:t>
            </a:r>
            <a:r>
              <a:rPr lang="en-US" b="1" dirty="0" smtClean="0">
                <a:solidFill>
                  <a:schemeClr val="accent1">
                    <a:lumMod val="50000"/>
                  </a:schemeClr>
                </a:solidFill>
                <a:latin typeface="Sakkal Majalla" panose="02000000000000000000" pitchFamily="2" charset="-78"/>
                <a:cs typeface="Sakkal Majalla" panose="02000000000000000000" pitchFamily="2" charset="-78"/>
              </a:rPr>
              <a:t>           Chapter </a:t>
            </a:r>
            <a:r>
              <a:rPr lang="en-US" b="1" dirty="0">
                <a:solidFill>
                  <a:schemeClr val="accent1">
                    <a:lumMod val="50000"/>
                  </a:schemeClr>
                </a:solidFill>
                <a:latin typeface="Sakkal Majalla" panose="02000000000000000000" pitchFamily="2" charset="-78"/>
                <a:cs typeface="Sakkal Majalla" panose="02000000000000000000" pitchFamily="2" charset="-78"/>
              </a:rPr>
              <a:t>2              </a:t>
            </a:r>
            <a:r>
              <a:rPr lang="en-US" b="1" dirty="0" smtClean="0">
                <a:solidFill>
                  <a:schemeClr val="accent1">
                    <a:lumMod val="50000"/>
                  </a:schemeClr>
                </a:solidFill>
                <a:latin typeface="Sakkal Majalla" panose="02000000000000000000" pitchFamily="2" charset="-78"/>
                <a:cs typeface="Sakkal Majalla" panose="02000000000000000000" pitchFamily="2" charset="-78"/>
              </a:rPr>
              <a:t>Lesson 2.3:  </a:t>
            </a:r>
            <a:r>
              <a:rPr lang="en-US" b="1" dirty="0">
                <a:solidFill>
                  <a:schemeClr val="accent1">
                    <a:lumMod val="50000"/>
                  </a:schemeClr>
                </a:solidFill>
                <a:latin typeface="Sakkal Majalla" panose="02000000000000000000" pitchFamily="2" charset="-78"/>
                <a:cs typeface="Sakkal Majalla" panose="02000000000000000000" pitchFamily="2" charset="-78"/>
              </a:rPr>
              <a:t>Other Type of Written </a:t>
            </a:r>
            <a:r>
              <a:rPr lang="en-US" b="1" dirty="0" smtClean="0">
                <a:solidFill>
                  <a:schemeClr val="accent1">
                    <a:lumMod val="50000"/>
                  </a:schemeClr>
                </a:solidFill>
                <a:latin typeface="Sakkal Majalla" panose="02000000000000000000" pitchFamily="2" charset="-78"/>
                <a:cs typeface="Sakkal Majalla" panose="02000000000000000000" pitchFamily="2" charset="-78"/>
              </a:rPr>
              <a:t>Communication</a:t>
            </a:r>
            <a:endParaRPr lang="en-US" b="1" dirty="0">
              <a:solidFill>
                <a:schemeClr val="accent1">
                  <a:lumMod val="50000"/>
                </a:schemeClr>
              </a:solidFill>
              <a:latin typeface="Sakkal Majalla" panose="02000000000000000000" pitchFamily="2" charset="-78"/>
              <a:cs typeface="Sakkal Majalla" panose="02000000000000000000" pitchFamily="2" charset="-78"/>
            </a:endParaRPr>
          </a:p>
          <a:p>
            <a:endParaRPr lang="ar-SA" b="1" dirty="0">
              <a:solidFill>
                <a:schemeClr val="accent1">
                  <a:lumMod val="50000"/>
                </a:schemeClr>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1202508564"/>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مستدير الزوايا 2"/>
          <p:cNvSpPr/>
          <p:nvPr/>
        </p:nvSpPr>
        <p:spPr>
          <a:xfrm>
            <a:off x="152400" y="1445619"/>
            <a:ext cx="9576000" cy="4924701"/>
          </a:xfrm>
          <a:prstGeom prst="roundRect">
            <a:avLst>
              <a:gd name="adj" fmla="val 1924"/>
            </a:avLst>
          </a:prstGeom>
          <a:solidFill>
            <a:srgbClr val="C7D3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marL="444500" indent="-444500" algn="just"/>
            <a:r>
              <a:rPr lang="en-US" sz="4000" b="1" dirty="0" smtClean="0">
                <a:solidFill>
                  <a:schemeClr val="tx1"/>
                </a:solidFill>
                <a:latin typeface="Sakkal Majalla" panose="02000000000000000000" pitchFamily="2" charset="-78"/>
                <a:cs typeface="Sakkal Majalla" panose="02000000000000000000" pitchFamily="2" charset="-78"/>
              </a:rPr>
              <a:t>3. </a:t>
            </a:r>
            <a:r>
              <a:rPr lang="en-US" sz="4000" b="1" dirty="0">
                <a:solidFill>
                  <a:schemeClr val="tx1"/>
                </a:solidFill>
                <a:latin typeface="Sakkal Majalla" panose="02000000000000000000" pitchFamily="2" charset="-78"/>
                <a:cs typeface="Sakkal Majalla" panose="02000000000000000000" pitchFamily="2" charset="-78"/>
              </a:rPr>
              <a:t>The format of a report is usually determined by the audience, information and purpose.</a:t>
            </a:r>
          </a:p>
          <a:p>
            <a:pPr lvl="0" algn="just"/>
            <a:endParaRPr lang="en-US" sz="4000" b="1" dirty="0">
              <a:solidFill>
                <a:schemeClr val="tx1"/>
              </a:solidFill>
              <a:latin typeface="Sakkal Majalla" panose="02000000000000000000" pitchFamily="2" charset="-78"/>
              <a:cs typeface="Sakkal Majalla" panose="02000000000000000000" pitchFamily="2" charset="-78"/>
            </a:endParaRPr>
          </a:p>
          <a:p>
            <a:pPr algn="just"/>
            <a:endParaRPr lang="ar-BH" sz="3600" dirty="0">
              <a:solidFill>
                <a:schemeClr val="tx1"/>
              </a:solidFill>
              <a:latin typeface="Sakkal Majalla" panose="02000000000000000000" pitchFamily="2" charset="-78"/>
              <a:cs typeface="Sakkal Majalla" panose="02000000000000000000" pitchFamily="2" charset="-78"/>
            </a:endParaRPr>
          </a:p>
        </p:txBody>
      </p:sp>
      <p:sp>
        <p:nvSpPr>
          <p:cNvPr id="14" name="مستطيل مستدير الزوايا 13"/>
          <p:cNvSpPr/>
          <p:nvPr/>
        </p:nvSpPr>
        <p:spPr>
          <a:xfrm>
            <a:off x="-350520" y="225236"/>
            <a:ext cx="8153400" cy="1080000"/>
          </a:xfrm>
          <a:prstGeom prst="roundRect">
            <a:avLst>
              <a:gd name="adj" fmla="val 10356"/>
            </a:avLst>
          </a:prstGeom>
          <a:solidFill>
            <a:srgbClr val="3F537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dirty="0"/>
          </a:p>
        </p:txBody>
      </p:sp>
      <p:sp>
        <p:nvSpPr>
          <p:cNvPr id="29" name="عنوان 1"/>
          <p:cNvSpPr>
            <a:spLocks noGrp="1"/>
          </p:cNvSpPr>
          <p:nvPr>
            <p:ph type="title"/>
          </p:nvPr>
        </p:nvSpPr>
        <p:spPr>
          <a:xfrm>
            <a:off x="1035424" y="430849"/>
            <a:ext cx="5273936" cy="766200"/>
          </a:xfrm>
        </p:spPr>
        <p:txBody>
          <a:bodyPr>
            <a:noAutofit/>
          </a:bodyPr>
          <a:lstStyle/>
          <a:p>
            <a:pPr algn="ctr"/>
            <a:r>
              <a:rPr lang="en-US" sz="4000" dirty="0">
                <a:solidFill>
                  <a:schemeClr val="bg1"/>
                </a:solidFill>
                <a:latin typeface="Arial Black" panose="020B0A04020102020204" pitchFamily="34" charset="0"/>
              </a:rPr>
              <a:t>Questions</a:t>
            </a:r>
          </a:p>
        </p:txBody>
      </p:sp>
      <p:sp>
        <p:nvSpPr>
          <p:cNvPr id="56" name="Rectangle 3"/>
          <p:cNvSpPr/>
          <p:nvPr/>
        </p:nvSpPr>
        <p:spPr>
          <a:xfrm>
            <a:off x="18622" y="41961"/>
            <a:ext cx="1173480" cy="1446550"/>
          </a:xfrm>
          <a:prstGeom prst="rect">
            <a:avLst/>
          </a:prstGeom>
          <a:noFill/>
          <a:ln w="28575">
            <a:noFill/>
          </a:ln>
        </p:spPr>
        <p:txBody>
          <a:bodyPr wrap="square" lIns="91440" tIns="45720" rIns="91440" bIns="45720">
            <a:spAutoFit/>
          </a:bodyPr>
          <a:lstStyle/>
          <a:p>
            <a:pPr algn="ctr"/>
            <a:r>
              <a:rPr lang="en-US" sz="8800" b="1" cap="none" spc="0" dirty="0">
                <a:ln w="10160">
                  <a:solidFill>
                    <a:srgbClr val="FF9933"/>
                  </a:solidFill>
                  <a:prstDash val="solid"/>
                </a:ln>
                <a:noFill/>
                <a:effectLst>
                  <a:outerShdw blurRad="38100" dist="22860" dir="5400000" algn="tl" rotWithShape="0">
                    <a:srgbClr val="000000">
                      <a:alpha val="30000"/>
                    </a:srgbClr>
                  </a:outerShdw>
                </a:effectLst>
                <a:latin typeface="Century" panose="02040604050505020304" pitchFamily="18" charset="0"/>
                <a:cs typeface="AL-Mohanad" pitchFamily="2" charset="-78"/>
              </a:rPr>
              <a:t>?</a:t>
            </a:r>
          </a:p>
        </p:txBody>
      </p:sp>
      <p:sp>
        <p:nvSpPr>
          <p:cNvPr id="21" name="Flowchart: Terminator 5">
            <a:hlinkClick r:id="rId2" action="ppaction://hlinksldjump"/>
          </p:cNvPr>
          <p:cNvSpPr/>
          <p:nvPr/>
        </p:nvSpPr>
        <p:spPr>
          <a:xfrm>
            <a:off x="1827007" y="3783012"/>
            <a:ext cx="2471566" cy="820800"/>
          </a:xfrm>
          <a:prstGeom prst="flowChartTerminator">
            <a:avLst/>
          </a:prstGeom>
          <a:solidFill>
            <a:schemeClr val="accent5">
              <a:lumMod val="75000"/>
            </a:schemeClr>
          </a:solidFill>
          <a:ln>
            <a:no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3600" b="1" dirty="0">
                <a:solidFill>
                  <a:schemeClr val="bg1"/>
                </a:solidFill>
              </a:rPr>
              <a:t>True </a:t>
            </a:r>
          </a:p>
        </p:txBody>
      </p:sp>
      <p:sp>
        <p:nvSpPr>
          <p:cNvPr id="22" name="Flowchart: Terminator 6">
            <a:hlinkClick r:id="rId3" action="ppaction://hlinksldjump"/>
          </p:cNvPr>
          <p:cNvSpPr/>
          <p:nvPr/>
        </p:nvSpPr>
        <p:spPr>
          <a:xfrm>
            <a:off x="5545567" y="3783012"/>
            <a:ext cx="2473200" cy="820800"/>
          </a:xfrm>
          <a:prstGeom prst="flowChartTerminator">
            <a:avLst/>
          </a:prstGeom>
          <a:solidFill>
            <a:srgbClr val="C00000"/>
          </a:solidFill>
          <a:ln>
            <a:no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p>
            <a:pPr marL="342900" indent="-342900" algn="ctr"/>
            <a:r>
              <a:rPr lang="en-US" sz="3600" b="1" dirty="0">
                <a:solidFill>
                  <a:schemeClr val="bg1"/>
                </a:solidFill>
              </a:rPr>
              <a:t>False</a:t>
            </a:r>
          </a:p>
        </p:txBody>
      </p:sp>
      <p:sp>
        <p:nvSpPr>
          <p:cNvPr id="16" name="مستطيل مستدير الزوايا 15">
            <a:hlinkClick r:id="rId4" action="ppaction://hlinksldjump"/>
          </p:cNvPr>
          <p:cNvSpPr/>
          <p:nvPr/>
        </p:nvSpPr>
        <p:spPr>
          <a:xfrm>
            <a:off x="9783183" y="1358376"/>
            <a:ext cx="2682240" cy="591449"/>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a:solidFill>
                  <a:srgbClr val="3F5378"/>
                </a:solidFill>
                <a:latin typeface="Arial Black" panose="020B0A04020102020204" pitchFamily="34" charset="0"/>
              </a:rPr>
              <a:t>Engaging Starters</a:t>
            </a:r>
            <a:endParaRPr lang="ar-BH" dirty="0">
              <a:solidFill>
                <a:srgbClr val="3F5378"/>
              </a:solidFill>
              <a:latin typeface="Arial Black" panose="020B0A04020102020204" pitchFamily="34" charset="0"/>
            </a:endParaRPr>
          </a:p>
        </p:txBody>
      </p:sp>
      <p:sp>
        <p:nvSpPr>
          <p:cNvPr id="19" name="مستطيل مستدير الزوايا 18">
            <a:hlinkClick r:id="rId5" action="ppaction://hlinksldjump"/>
          </p:cNvPr>
          <p:cNvSpPr/>
          <p:nvPr/>
        </p:nvSpPr>
        <p:spPr>
          <a:xfrm>
            <a:off x="9783183" y="2077083"/>
            <a:ext cx="2682240" cy="591449"/>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a:solidFill>
                  <a:srgbClr val="3F5378"/>
                </a:solidFill>
                <a:latin typeface="Arial Black" panose="020B0A04020102020204" pitchFamily="34" charset="0"/>
              </a:rPr>
              <a:t> The First Goal</a:t>
            </a:r>
            <a:endParaRPr lang="ar-BH" dirty="0">
              <a:solidFill>
                <a:srgbClr val="3F5378"/>
              </a:solidFill>
              <a:latin typeface="Arial Black" panose="020B0A04020102020204" pitchFamily="34" charset="0"/>
            </a:endParaRPr>
          </a:p>
        </p:txBody>
      </p:sp>
      <p:sp>
        <p:nvSpPr>
          <p:cNvPr id="20" name="مستطيل مستدير الزوايا 19">
            <a:hlinkClick r:id="rId6" action="ppaction://hlinksldjump"/>
          </p:cNvPr>
          <p:cNvSpPr/>
          <p:nvPr/>
        </p:nvSpPr>
        <p:spPr>
          <a:xfrm>
            <a:off x="9783183" y="2795790"/>
            <a:ext cx="2682240" cy="591449"/>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a:solidFill>
                  <a:srgbClr val="3F5378"/>
                </a:solidFill>
                <a:latin typeface="Arial Black" panose="020B0A04020102020204" pitchFamily="34" charset="0"/>
              </a:rPr>
              <a:t> The Second Goal</a:t>
            </a:r>
            <a:endParaRPr lang="ar-BH" dirty="0">
              <a:solidFill>
                <a:srgbClr val="3F5378"/>
              </a:solidFill>
              <a:latin typeface="Arial Black" panose="020B0A04020102020204" pitchFamily="34" charset="0"/>
            </a:endParaRPr>
          </a:p>
        </p:txBody>
      </p:sp>
      <p:sp>
        <p:nvSpPr>
          <p:cNvPr id="23" name="مستطيل مستدير الزوايا 22">
            <a:hlinkClick r:id="rId7" action="ppaction://hlinksldjump"/>
          </p:cNvPr>
          <p:cNvSpPr/>
          <p:nvPr/>
        </p:nvSpPr>
        <p:spPr>
          <a:xfrm>
            <a:off x="9783183" y="3507834"/>
            <a:ext cx="2682240" cy="591449"/>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a:solidFill>
                  <a:srgbClr val="3F5378"/>
                </a:solidFill>
                <a:latin typeface="Arial Black" panose="020B0A04020102020204" pitchFamily="34" charset="0"/>
              </a:rPr>
              <a:t> The Third Goal</a:t>
            </a:r>
            <a:endParaRPr lang="ar-BH" dirty="0">
              <a:solidFill>
                <a:srgbClr val="3F5378"/>
              </a:solidFill>
              <a:latin typeface="Arial Black" panose="020B0A04020102020204" pitchFamily="34" charset="0"/>
            </a:endParaRPr>
          </a:p>
        </p:txBody>
      </p:sp>
      <p:sp>
        <p:nvSpPr>
          <p:cNvPr id="24" name="مستطيل مستدير الزوايا 23">
            <a:hlinkClick r:id="rId8" action="ppaction://hlinksldjump"/>
          </p:cNvPr>
          <p:cNvSpPr/>
          <p:nvPr/>
        </p:nvSpPr>
        <p:spPr>
          <a:xfrm>
            <a:off x="9783183" y="4226541"/>
            <a:ext cx="2682240" cy="591449"/>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smtClean="0">
                <a:solidFill>
                  <a:srgbClr val="3F5378"/>
                </a:solidFill>
                <a:latin typeface="Arial Black" panose="020B0A04020102020204" pitchFamily="34" charset="0"/>
              </a:rPr>
              <a:t>The Fourth Goal</a:t>
            </a:r>
            <a:endParaRPr lang="ar-BH" dirty="0">
              <a:solidFill>
                <a:srgbClr val="3F5378"/>
              </a:solidFill>
              <a:latin typeface="Arial Black" panose="020B0A04020102020204" pitchFamily="34" charset="0"/>
            </a:endParaRPr>
          </a:p>
        </p:txBody>
      </p:sp>
      <p:sp>
        <p:nvSpPr>
          <p:cNvPr id="25" name="مستطيل مستدير الزوايا 24">
            <a:hlinkClick r:id="rId9" action="ppaction://hlinksldjump"/>
          </p:cNvPr>
          <p:cNvSpPr/>
          <p:nvPr/>
        </p:nvSpPr>
        <p:spPr>
          <a:xfrm>
            <a:off x="9783183" y="4945248"/>
            <a:ext cx="2682240" cy="591449"/>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a:solidFill>
                  <a:srgbClr val="3F5378"/>
                </a:solidFill>
                <a:latin typeface="Arial Black" panose="020B0A04020102020204" pitchFamily="34" charset="0"/>
              </a:rPr>
              <a:t> The </a:t>
            </a:r>
            <a:r>
              <a:rPr lang="en-US" dirty="0" smtClean="0">
                <a:solidFill>
                  <a:srgbClr val="3F5378"/>
                </a:solidFill>
                <a:latin typeface="Arial Black" panose="020B0A04020102020204" pitchFamily="34" charset="0"/>
              </a:rPr>
              <a:t>Fifth Goal</a:t>
            </a:r>
            <a:endParaRPr lang="ar-BH" dirty="0">
              <a:solidFill>
                <a:srgbClr val="3F5378"/>
              </a:solidFill>
              <a:latin typeface="Arial Black" panose="020B0A04020102020204" pitchFamily="34" charset="0"/>
            </a:endParaRPr>
          </a:p>
        </p:txBody>
      </p:sp>
      <p:sp>
        <p:nvSpPr>
          <p:cNvPr id="26" name="مستطيل مستدير الزوايا 25">
            <a:hlinkClick r:id="rId10" action="ppaction://hlinksldjump"/>
          </p:cNvPr>
          <p:cNvSpPr/>
          <p:nvPr/>
        </p:nvSpPr>
        <p:spPr>
          <a:xfrm>
            <a:off x="9783183" y="5663955"/>
            <a:ext cx="2682240" cy="591449"/>
          </a:xfrm>
          <a:prstGeom prst="roundRect">
            <a:avLst>
              <a:gd name="adj" fmla="val 10356"/>
            </a:avLst>
          </a:prstGeom>
          <a:solidFill>
            <a:srgbClr val="FF5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a:solidFill>
                  <a:srgbClr val="3F5378"/>
                </a:solidFill>
                <a:latin typeface="Arial Black" panose="020B0A04020102020204" pitchFamily="34" charset="0"/>
              </a:rPr>
              <a:t> Questions</a:t>
            </a:r>
            <a:endParaRPr lang="ar-BH" dirty="0">
              <a:solidFill>
                <a:srgbClr val="3F5378"/>
              </a:solidFill>
              <a:latin typeface="Arial Black" panose="020B0A04020102020204" pitchFamily="34" charset="0"/>
            </a:endParaRPr>
          </a:p>
        </p:txBody>
      </p:sp>
      <p:sp>
        <p:nvSpPr>
          <p:cNvPr id="17" name="Rectangle 9"/>
          <p:cNvSpPr>
            <a:spLocks/>
          </p:cNvSpPr>
          <p:nvPr/>
        </p:nvSpPr>
        <p:spPr>
          <a:xfrm>
            <a:off x="7839636" y="6481116"/>
            <a:ext cx="4297130"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400" dirty="0">
              <a:effectLst/>
              <a:latin typeface="Calibri" panose="020F0502020204030204" pitchFamily="34" charset="0"/>
              <a:ea typeface="Calibri" panose="020F0502020204030204" pitchFamily="34" charset="0"/>
              <a:cs typeface="Arial" panose="020B0604020202020204" pitchFamily="34" charset="0"/>
            </a:endParaRPr>
          </a:p>
        </p:txBody>
      </p:sp>
      <p:cxnSp>
        <p:nvCxnSpPr>
          <p:cNvPr id="18" name="رابط مستقيم 17"/>
          <p:cNvCxnSpPr/>
          <p:nvPr/>
        </p:nvCxnSpPr>
        <p:spPr>
          <a:xfrm>
            <a:off x="107576" y="6494563"/>
            <a:ext cx="119880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pic>
        <p:nvPicPr>
          <p:cNvPr id="28" name="Picture 3"/>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0510042" y="130013"/>
            <a:ext cx="1646183" cy="1268068"/>
          </a:xfrm>
          <a:prstGeom prst="rect">
            <a:avLst/>
          </a:prstGeom>
        </p:spPr>
      </p:pic>
      <p:sp>
        <p:nvSpPr>
          <p:cNvPr id="30" name="TextBox 12">
            <a:extLst>
              <a:ext uri="{FF2B5EF4-FFF2-40B4-BE49-F238E27FC236}">
                <a16:creationId xmlns="" xmlns:a16="http://schemas.microsoft.com/office/drawing/2014/main" id="{E98CE9C2-6904-49B5-B3CF-B1053D82A6B9}"/>
              </a:ext>
            </a:extLst>
          </p:cNvPr>
          <p:cNvSpPr txBox="1"/>
          <p:nvPr/>
        </p:nvSpPr>
        <p:spPr>
          <a:xfrm>
            <a:off x="-34033" y="6510703"/>
            <a:ext cx="8252942" cy="646331"/>
          </a:xfrm>
          <a:prstGeom prst="rect">
            <a:avLst/>
          </a:prstGeom>
          <a:noFill/>
        </p:spPr>
        <p:txBody>
          <a:bodyPr wrap="square" rtlCol="1">
            <a:spAutoFit/>
          </a:bodyPr>
          <a:lstStyle/>
          <a:p>
            <a:pPr algn="ctr">
              <a:spcBef>
                <a:spcPts val="0"/>
              </a:spcBef>
            </a:pPr>
            <a:r>
              <a:rPr lang="en-US" b="1" dirty="0">
                <a:solidFill>
                  <a:schemeClr val="accent1">
                    <a:lumMod val="50000"/>
                  </a:schemeClr>
                </a:solidFill>
                <a:latin typeface="Sakkal Majalla" panose="02000000000000000000" pitchFamily="2" charset="-78"/>
                <a:cs typeface="Sakkal Majalla" panose="02000000000000000000" pitchFamily="2" charset="-78"/>
              </a:rPr>
              <a:t>Communication Skills</a:t>
            </a:r>
            <a:r>
              <a:rPr lang="en-GB" b="1" dirty="0">
                <a:solidFill>
                  <a:schemeClr val="accent1">
                    <a:lumMod val="50000"/>
                  </a:schemeClr>
                </a:solidFill>
                <a:latin typeface="Sakkal Majalla" panose="02000000000000000000" pitchFamily="2" charset="-78"/>
                <a:cs typeface="Sakkal Majalla" panose="02000000000000000000" pitchFamily="2" charset="-78"/>
              </a:rPr>
              <a:t>     </a:t>
            </a:r>
            <a:r>
              <a:rPr lang="en-GB" b="1" dirty="0" smtClean="0">
                <a:solidFill>
                  <a:schemeClr val="accent1">
                    <a:lumMod val="50000"/>
                  </a:schemeClr>
                </a:solidFill>
                <a:latin typeface="Sakkal Majalla" panose="02000000000000000000" pitchFamily="2" charset="-78"/>
                <a:cs typeface="Sakkal Majalla" panose="02000000000000000000" pitchFamily="2" charset="-78"/>
              </a:rPr>
              <a:t>  </a:t>
            </a:r>
            <a:r>
              <a:rPr lang="ar-SA" b="1" dirty="0">
                <a:solidFill>
                  <a:schemeClr val="accent1">
                    <a:lumMod val="50000"/>
                  </a:schemeClr>
                </a:solidFill>
                <a:latin typeface="Sakkal Majalla" panose="02000000000000000000" pitchFamily="2" charset="-78"/>
                <a:cs typeface="Sakkal Majalla" panose="02000000000000000000" pitchFamily="2" charset="-78"/>
              </a:rPr>
              <a:t>ادر </a:t>
            </a:r>
            <a:r>
              <a:rPr lang="ar-BH" b="1" dirty="0">
                <a:solidFill>
                  <a:schemeClr val="accent1">
                    <a:lumMod val="50000"/>
                  </a:schemeClr>
                </a:solidFill>
                <a:latin typeface="Sakkal Majalla" panose="02000000000000000000" pitchFamily="2" charset="-78"/>
                <a:cs typeface="Sakkal Majalla" panose="02000000000000000000" pitchFamily="2" charset="-78"/>
              </a:rPr>
              <a:t> 213 </a:t>
            </a:r>
            <a:r>
              <a:rPr lang="en-US" b="1" dirty="0" smtClean="0">
                <a:solidFill>
                  <a:schemeClr val="accent1">
                    <a:lumMod val="50000"/>
                  </a:schemeClr>
                </a:solidFill>
                <a:latin typeface="Sakkal Majalla" panose="02000000000000000000" pitchFamily="2" charset="-78"/>
                <a:cs typeface="Sakkal Majalla" panose="02000000000000000000" pitchFamily="2" charset="-78"/>
              </a:rPr>
              <a:t>           Chapter </a:t>
            </a:r>
            <a:r>
              <a:rPr lang="en-US" b="1" dirty="0">
                <a:solidFill>
                  <a:schemeClr val="accent1">
                    <a:lumMod val="50000"/>
                  </a:schemeClr>
                </a:solidFill>
                <a:latin typeface="Sakkal Majalla" panose="02000000000000000000" pitchFamily="2" charset="-78"/>
                <a:cs typeface="Sakkal Majalla" panose="02000000000000000000" pitchFamily="2" charset="-78"/>
              </a:rPr>
              <a:t>2              </a:t>
            </a:r>
            <a:r>
              <a:rPr lang="en-US" b="1" dirty="0" smtClean="0">
                <a:solidFill>
                  <a:schemeClr val="accent1">
                    <a:lumMod val="50000"/>
                  </a:schemeClr>
                </a:solidFill>
                <a:latin typeface="Sakkal Majalla" panose="02000000000000000000" pitchFamily="2" charset="-78"/>
                <a:cs typeface="Sakkal Majalla" panose="02000000000000000000" pitchFamily="2" charset="-78"/>
              </a:rPr>
              <a:t>Lesson 2.3:  </a:t>
            </a:r>
            <a:r>
              <a:rPr lang="en-US" b="1" dirty="0">
                <a:solidFill>
                  <a:schemeClr val="accent1">
                    <a:lumMod val="50000"/>
                  </a:schemeClr>
                </a:solidFill>
                <a:latin typeface="Sakkal Majalla" panose="02000000000000000000" pitchFamily="2" charset="-78"/>
                <a:cs typeface="Sakkal Majalla" panose="02000000000000000000" pitchFamily="2" charset="-78"/>
              </a:rPr>
              <a:t>Other Type of Written </a:t>
            </a:r>
            <a:r>
              <a:rPr lang="en-US" b="1" dirty="0" smtClean="0">
                <a:solidFill>
                  <a:schemeClr val="accent1">
                    <a:lumMod val="50000"/>
                  </a:schemeClr>
                </a:solidFill>
                <a:latin typeface="Sakkal Majalla" panose="02000000000000000000" pitchFamily="2" charset="-78"/>
                <a:cs typeface="Sakkal Majalla" panose="02000000000000000000" pitchFamily="2" charset="-78"/>
              </a:rPr>
              <a:t>Communication</a:t>
            </a:r>
            <a:endParaRPr lang="en-US" b="1" dirty="0">
              <a:solidFill>
                <a:schemeClr val="accent1">
                  <a:lumMod val="50000"/>
                </a:schemeClr>
              </a:solidFill>
              <a:latin typeface="Sakkal Majalla" panose="02000000000000000000" pitchFamily="2" charset="-78"/>
              <a:cs typeface="Sakkal Majalla" panose="02000000000000000000" pitchFamily="2" charset="-78"/>
            </a:endParaRPr>
          </a:p>
          <a:p>
            <a:endParaRPr lang="ar-SA" b="1" dirty="0">
              <a:solidFill>
                <a:schemeClr val="accent1">
                  <a:lumMod val="50000"/>
                </a:schemeClr>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3629431226"/>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مستدير الزوايا 2"/>
          <p:cNvSpPr/>
          <p:nvPr/>
        </p:nvSpPr>
        <p:spPr>
          <a:xfrm>
            <a:off x="152400" y="1445619"/>
            <a:ext cx="9576000" cy="4924701"/>
          </a:xfrm>
          <a:prstGeom prst="roundRect">
            <a:avLst>
              <a:gd name="adj" fmla="val 1924"/>
            </a:avLst>
          </a:prstGeom>
          <a:solidFill>
            <a:srgbClr val="C7D3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marL="444500" lvl="0" indent="-444500" algn="just"/>
            <a:r>
              <a:rPr lang="en-US" sz="4000" b="1" dirty="0">
                <a:solidFill>
                  <a:schemeClr val="tx1"/>
                </a:solidFill>
                <a:latin typeface="Sakkal Majalla" panose="02000000000000000000" pitchFamily="2" charset="-78"/>
                <a:cs typeface="Sakkal Majalla" panose="02000000000000000000" pitchFamily="2" charset="-78"/>
              </a:rPr>
              <a:t>4. The main purpose of a job description is to show clearly what is expected from an employer.</a:t>
            </a:r>
          </a:p>
          <a:p>
            <a:pPr algn="just"/>
            <a:endParaRPr lang="en-US" sz="4000" dirty="0"/>
          </a:p>
          <a:p>
            <a:pPr lvl="0" algn="just"/>
            <a:endParaRPr lang="en-US" sz="4000" b="1" dirty="0">
              <a:solidFill>
                <a:schemeClr val="tx1"/>
              </a:solidFill>
              <a:latin typeface="Sakkal Majalla" panose="02000000000000000000" pitchFamily="2" charset="-78"/>
              <a:cs typeface="Sakkal Majalla" panose="02000000000000000000" pitchFamily="2" charset="-78"/>
            </a:endParaRPr>
          </a:p>
          <a:p>
            <a:pPr algn="just"/>
            <a:endParaRPr lang="ar-BH" sz="3600" dirty="0">
              <a:solidFill>
                <a:schemeClr val="tx1"/>
              </a:solidFill>
              <a:latin typeface="Sakkal Majalla" panose="02000000000000000000" pitchFamily="2" charset="-78"/>
              <a:cs typeface="Sakkal Majalla" panose="02000000000000000000" pitchFamily="2" charset="-78"/>
            </a:endParaRPr>
          </a:p>
        </p:txBody>
      </p:sp>
      <p:sp>
        <p:nvSpPr>
          <p:cNvPr id="14" name="مستطيل مستدير الزوايا 13"/>
          <p:cNvSpPr/>
          <p:nvPr/>
        </p:nvSpPr>
        <p:spPr>
          <a:xfrm>
            <a:off x="-350520" y="225236"/>
            <a:ext cx="8153400" cy="1080000"/>
          </a:xfrm>
          <a:prstGeom prst="roundRect">
            <a:avLst>
              <a:gd name="adj" fmla="val 10356"/>
            </a:avLst>
          </a:prstGeom>
          <a:solidFill>
            <a:srgbClr val="3F537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dirty="0"/>
          </a:p>
        </p:txBody>
      </p:sp>
      <p:sp>
        <p:nvSpPr>
          <p:cNvPr id="29" name="عنوان 1"/>
          <p:cNvSpPr>
            <a:spLocks noGrp="1"/>
          </p:cNvSpPr>
          <p:nvPr>
            <p:ph type="title"/>
          </p:nvPr>
        </p:nvSpPr>
        <p:spPr>
          <a:xfrm>
            <a:off x="1035424" y="430849"/>
            <a:ext cx="5273936" cy="766200"/>
          </a:xfrm>
        </p:spPr>
        <p:txBody>
          <a:bodyPr>
            <a:noAutofit/>
          </a:bodyPr>
          <a:lstStyle/>
          <a:p>
            <a:pPr algn="ctr"/>
            <a:r>
              <a:rPr lang="en-US" sz="4000" dirty="0">
                <a:solidFill>
                  <a:schemeClr val="bg1"/>
                </a:solidFill>
                <a:latin typeface="Arial Black" panose="020B0A04020102020204" pitchFamily="34" charset="0"/>
              </a:rPr>
              <a:t>Questions</a:t>
            </a:r>
          </a:p>
        </p:txBody>
      </p:sp>
      <p:sp>
        <p:nvSpPr>
          <p:cNvPr id="56" name="Rectangle 3"/>
          <p:cNvSpPr/>
          <p:nvPr/>
        </p:nvSpPr>
        <p:spPr>
          <a:xfrm>
            <a:off x="18622" y="41961"/>
            <a:ext cx="1173480" cy="1446550"/>
          </a:xfrm>
          <a:prstGeom prst="rect">
            <a:avLst/>
          </a:prstGeom>
          <a:noFill/>
          <a:ln w="28575">
            <a:noFill/>
          </a:ln>
        </p:spPr>
        <p:txBody>
          <a:bodyPr wrap="square" lIns="91440" tIns="45720" rIns="91440" bIns="45720">
            <a:spAutoFit/>
          </a:bodyPr>
          <a:lstStyle/>
          <a:p>
            <a:pPr algn="ctr"/>
            <a:r>
              <a:rPr lang="en-US" sz="8800" b="1" cap="none" spc="0" dirty="0">
                <a:ln w="10160">
                  <a:solidFill>
                    <a:srgbClr val="FF9933"/>
                  </a:solidFill>
                  <a:prstDash val="solid"/>
                </a:ln>
                <a:noFill/>
                <a:effectLst>
                  <a:outerShdw blurRad="38100" dist="22860" dir="5400000" algn="tl" rotWithShape="0">
                    <a:srgbClr val="000000">
                      <a:alpha val="30000"/>
                    </a:srgbClr>
                  </a:outerShdw>
                </a:effectLst>
                <a:latin typeface="Century" panose="02040604050505020304" pitchFamily="18" charset="0"/>
                <a:cs typeface="AL-Mohanad" pitchFamily="2" charset="-78"/>
              </a:rPr>
              <a:t>?</a:t>
            </a:r>
          </a:p>
        </p:txBody>
      </p:sp>
      <p:sp>
        <p:nvSpPr>
          <p:cNvPr id="21" name="Flowchart: Terminator 5">
            <a:hlinkClick r:id="rId2" action="ppaction://hlinksldjump"/>
          </p:cNvPr>
          <p:cNvSpPr/>
          <p:nvPr/>
        </p:nvSpPr>
        <p:spPr>
          <a:xfrm>
            <a:off x="1827007" y="3783012"/>
            <a:ext cx="2471566" cy="820800"/>
          </a:xfrm>
          <a:prstGeom prst="flowChartTerminator">
            <a:avLst/>
          </a:prstGeom>
          <a:solidFill>
            <a:schemeClr val="accent5">
              <a:lumMod val="75000"/>
            </a:schemeClr>
          </a:solidFill>
          <a:ln>
            <a:no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3600" b="1" dirty="0">
                <a:solidFill>
                  <a:schemeClr val="bg1"/>
                </a:solidFill>
              </a:rPr>
              <a:t>True </a:t>
            </a:r>
          </a:p>
        </p:txBody>
      </p:sp>
      <p:sp>
        <p:nvSpPr>
          <p:cNvPr id="22" name="Flowchart: Terminator 6">
            <a:hlinkClick r:id="rId3" action="ppaction://hlinksldjump"/>
          </p:cNvPr>
          <p:cNvSpPr/>
          <p:nvPr/>
        </p:nvSpPr>
        <p:spPr>
          <a:xfrm>
            <a:off x="5545567" y="3783012"/>
            <a:ext cx="2473200" cy="820800"/>
          </a:xfrm>
          <a:prstGeom prst="flowChartTerminator">
            <a:avLst/>
          </a:prstGeom>
          <a:solidFill>
            <a:srgbClr val="C00000"/>
          </a:solidFill>
          <a:ln>
            <a:no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p>
            <a:pPr marL="342900" indent="-342900" algn="ctr"/>
            <a:r>
              <a:rPr lang="en-US" sz="3600" b="1" dirty="0">
                <a:solidFill>
                  <a:schemeClr val="bg1"/>
                </a:solidFill>
              </a:rPr>
              <a:t>False</a:t>
            </a:r>
          </a:p>
        </p:txBody>
      </p:sp>
      <p:sp>
        <p:nvSpPr>
          <p:cNvPr id="8" name="مستطيل مستدير الزوايا 7">
            <a:hlinkClick r:id="rId4" action="ppaction://hlinksldjump"/>
          </p:cNvPr>
          <p:cNvSpPr/>
          <p:nvPr/>
        </p:nvSpPr>
        <p:spPr>
          <a:xfrm>
            <a:off x="9783183" y="1358376"/>
            <a:ext cx="2682240" cy="591449"/>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a:solidFill>
                  <a:srgbClr val="3F5378"/>
                </a:solidFill>
                <a:latin typeface="Arial Black" panose="020B0A04020102020204" pitchFamily="34" charset="0"/>
              </a:rPr>
              <a:t>Engaging Starters</a:t>
            </a:r>
            <a:endParaRPr lang="ar-BH" dirty="0">
              <a:solidFill>
                <a:srgbClr val="3F5378"/>
              </a:solidFill>
              <a:latin typeface="Arial Black" panose="020B0A04020102020204" pitchFamily="34" charset="0"/>
            </a:endParaRPr>
          </a:p>
        </p:txBody>
      </p:sp>
      <p:sp>
        <p:nvSpPr>
          <p:cNvPr id="9" name="مستطيل مستدير الزوايا 8">
            <a:hlinkClick r:id="rId5" action="ppaction://hlinksldjump"/>
          </p:cNvPr>
          <p:cNvSpPr/>
          <p:nvPr/>
        </p:nvSpPr>
        <p:spPr>
          <a:xfrm>
            <a:off x="9783183" y="2077083"/>
            <a:ext cx="2682240" cy="591449"/>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a:solidFill>
                  <a:srgbClr val="3F5378"/>
                </a:solidFill>
                <a:latin typeface="Arial Black" panose="020B0A04020102020204" pitchFamily="34" charset="0"/>
              </a:rPr>
              <a:t> The First Goal</a:t>
            </a:r>
            <a:endParaRPr lang="ar-BH" dirty="0">
              <a:solidFill>
                <a:srgbClr val="3F5378"/>
              </a:solidFill>
              <a:latin typeface="Arial Black" panose="020B0A04020102020204" pitchFamily="34" charset="0"/>
            </a:endParaRPr>
          </a:p>
        </p:txBody>
      </p:sp>
      <p:sp>
        <p:nvSpPr>
          <p:cNvPr id="10" name="مستطيل مستدير الزوايا 9">
            <a:hlinkClick r:id="rId6" action="ppaction://hlinksldjump"/>
          </p:cNvPr>
          <p:cNvSpPr/>
          <p:nvPr/>
        </p:nvSpPr>
        <p:spPr>
          <a:xfrm>
            <a:off x="9783183" y="2795790"/>
            <a:ext cx="2682240" cy="591449"/>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a:solidFill>
                  <a:srgbClr val="3F5378"/>
                </a:solidFill>
                <a:latin typeface="Arial Black" panose="020B0A04020102020204" pitchFamily="34" charset="0"/>
              </a:rPr>
              <a:t> The Second Goal</a:t>
            </a:r>
            <a:endParaRPr lang="ar-BH" dirty="0">
              <a:solidFill>
                <a:srgbClr val="3F5378"/>
              </a:solidFill>
              <a:latin typeface="Arial Black" panose="020B0A04020102020204" pitchFamily="34" charset="0"/>
            </a:endParaRPr>
          </a:p>
        </p:txBody>
      </p:sp>
      <p:sp>
        <p:nvSpPr>
          <p:cNvPr id="11" name="مستطيل مستدير الزوايا 10">
            <a:hlinkClick r:id="rId7" action="ppaction://hlinksldjump"/>
          </p:cNvPr>
          <p:cNvSpPr/>
          <p:nvPr/>
        </p:nvSpPr>
        <p:spPr>
          <a:xfrm>
            <a:off x="9783183" y="3507834"/>
            <a:ext cx="2682240" cy="591449"/>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a:solidFill>
                  <a:srgbClr val="3F5378"/>
                </a:solidFill>
                <a:latin typeface="Arial Black" panose="020B0A04020102020204" pitchFamily="34" charset="0"/>
              </a:rPr>
              <a:t> The Third Goal</a:t>
            </a:r>
            <a:endParaRPr lang="ar-BH" dirty="0">
              <a:solidFill>
                <a:srgbClr val="3F5378"/>
              </a:solidFill>
              <a:latin typeface="Arial Black" panose="020B0A04020102020204" pitchFamily="34" charset="0"/>
            </a:endParaRPr>
          </a:p>
        </p:txBody>
      </p:sp>
      <p:sp>
        <p:nvSpPr>
          <p:cNvPr id="12" name="مستطيل مستدير الزوايا 11">
            <a:hlinkClick r:id="rId8" action="ppaction://hlinksldjump"/>
          </p:cNvPr>
          <p:cNvSpPr/>
          <p:nvPr/>
        </p:nvSpPr>
        <p:spPr>
          <a:xfrm>
            <a:off x="9783183" y="4226541"/>
            <a:ext cx="2682240" cy="591449"/>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smtClean="0">
                <a:solidFill>
                  <a:srgbClr val="3F5378"/>
                </a:solidFill>
                <a:latin typeface="Arial Black" panose="020B0A04020102020204" pitchFamily="34" charset="0"/>
              </a:rPr>
              <a:t>The Fourth Goal</a:t>
            </a:r>
            <a:endParaRPr lang="ar-BH" dirty="0">
              <a:solidFill>
                <a:srgbClr val="3F5378"/>
              </a:solidFill>
              <a:latin typeface="Arial Black" panose="020B0A04020102020204" pitchFamily="34" charset="0"/>
            </a:endParaRPr>
          </a:p>
        </p:txBody>
      </p:sp>
      <p:sp>
        <p:nvSpPr>
          <p:cNvPr id="13" name="مستطيل مستدير الزوايا 12">
            <a:hlinkClick r:id="rId9" action="ppaction://hlinksldjump"/>
          </p:cNvPr>
          <p:cNvSpPr/>
          <p:nvPr/>
        </p:nvSpPr>
        <p:spPr>
          <a:xfrm>
            <a:off x="9783183" y="4945248"/>
            <a:ext cx="2682240" cy="591449"/>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a:solidFill>
                  <a:srgbClr val="3F5378"/>
                </a:solidFill>
                <a:latin typeface="Arial Black" panose="020B0A04020102020204" pitchFamily="34" charset="0"/>
              </a:rPr>
              <a:t> The </a:t>
            </a:r>
            <a:r>
              <a:rPr lang="en-US" dirty="0" smtClean="0">
                <a:solidFill>
                  <a:srgbClr val="3F5378"/>
                </a:solidFill>
                <a:latin typeface="Arial Black" panose="020B0A04020102020204" pitchFamily="34" charset="0"/>
              </a:rPr>
              <a:t>Fifth Goal</a:t>
            </a:r>
            <a:endParaRPr lang="ar-BH" dirty="0">
              <a:solidFill>
                <a:srgbClr val="3F5378"/>
              </a:solidFill>
              <a:latin typeface="Arial Black" panose="020B0A04020102020204" pitchFamily="34" charset="0"/>
            </a:endParaRPr>
          </a:p>
        </p:txBody>
      </p:sp>
      <p:sp>
        <p:nvSpPr>
          <p:cNvPr id="15" name="مستطيل مستدير الزوايا 14">
            <a:hlinkClick r:id="rId10" action="ppaction://hlinksldjump"/>
          </p:cNvPr>
          <p:cNvSpPr/>
          <p:nvPr/>
        </p:nvSpPr>
        <p:spPr>
          <a:xfrm>
            <a:off x="9783183" y="5663955"/>
            <a:ext cx="2682240" cy="591449"/>
          </a:xfrm>
          <a:prstGeom prst="roundRect">
            <a:avLst>
              <a:gd name="adj" fmla="val 10356"/>
            </a:avLst>
          </a:prstGeom>
          <a:solidFill>
            <a:srgbClr val="FF5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a:solidFill>
                  <a:srgbClr val="3F5378"/>
                </a:solidFill>
                <a:latin typeface="Arial Black" panose="020B0A04020102020204" pitchFamily="34" charset="0"/>
              </a:rPr>
              <a:t> Questions</a:t>
            </a:r>
            <a:endParaRPr lang="ar-BH" dirty="0">
              <a:solidFill>
                <a:srgbClr val="3F5378"/>
              </a:solidFill>
              <a:latin typeface="Arial Black" panose="020B0A04020102020204" pitchFamily="34" charset="0"/>
            </a:endParaRPr>
          </a:p>
        </p:txBody>
      </p:sp>
      <p:sp>
        <p:nvSpPr>
          <p:cNvPr id="17" name="Rectangle 9"/>
          <p:cNvSpPr>
            <a:spLocks/>
          </p:cNvSpPr>
          <p:nvPr/>
        </p:nvSpPr>
        <p:spPr>
          <a:xfrm>
            <a:off x="7839636" y="6481116"/>
            <a:ext cx="4297130"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400" dirty="0">
              <a:effectLst/>
              <a:latin typeface="Calibri" panose="020F0502020204030204" pitchFamily="34" charset="0"/>
              <a:ea typeface="Calibri" panose="020F0502020204030204" pitchFamily="34" charset="0"/>
              <a:cs typeface="Arial" panose="020B0604020202020204" pitchFamily="34" charset="0"/>
            </a:endParaRPr>
          </a:p>
        </p:txBody>
      </p:sp>
      <p:cxnSp>
        <p:nvCxnSpPr>
          <p:cNvPr id="18" name="رابط مستقيم 17"/>
          <p:cNvCxnSpPr/>
          <p:nvPr/>
        </p:nvCxnSpPr>
        <p:spPr>
          <a:xfrm>
            <a:off x="107576" y="6494563"/>
            <a:ext cx="119880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pic>
        <p:nvPicPr>
          <p:cNvPr id="19" name="Picture 3"/>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0510042" y="130013"/>
            <a:ext cx="1646183" cy="1268068"/>
          </a:xfrm>
          <a:prstGeom prst="rect">
            <a:avLst/>
          </a:prstGeom>
        </p:spPr>
      </p:pic>
      <p:sp>
        <p:nvSpPr>
          <p:cNvPr id="20" name="TextBox 12">
            <a:extLst>
              <a:ext uri="{FF2B5EF4-FFF2-40B4-BE49-F238E27FC236}">
                <a16:creationId xmlns="" xmlns:a16="http://schemas.microsoft.com/office/drawing/2014/main" id="{E98CE9C2-6904-49B5-B3CF-B1053D82A6B9}"/>
              </a:ext>
            </a:extLst>
          </p:cNvPr>
          <p:cNvSpPr txBox="1"/>
          <p:nvPr/>
        </p:nvSpPr>
        <p:spPr>
          <a:xfrm>
            <a:off x="-34033" y="6510703"/>
            <a:ext cx="8252942" cy="646331"/>
          </a:xfrm>
          <a:prstGeom prst="rect">
            <a:avLst/>
          </a:prstGeom>
          <a:noFill/>
        </p:spPr>
        <p:txBody>
          <a:bodyPr wrap="square" rtlCol="1">
            <a:spAutoFit/>
          </a:bodyPr>
          <a:lstStyle/>
          <a:p>
            <a:pPr algn="ctr">
              <a:spcBef>
                <a:spcPts val="0"/>
              </a:spcBef>
            </a:pPr>
            <a:r>
              <a:rPr lang="en-US" b="1" dirty="0">
                <a:solidFill>
                  <a:schemeClr val="accent1">
                    <a:lumMod val="50000"/>
                  </a:schemeClr>
                </a:solidFill>
                <a:latin typeface="Sakkal Majalla" panose="02000000000000000000" pitchFamily="2" charset="-78"/>
                <a:cs typeface="Sakkal Majalla" panose="02000000000000000000" pitchFamily="2" charset="-78"/>
              </a:rPr>
              <a:t>Communication Skills</a:t>
            </a:r>
            <a:r>
              <a:rPr lang="en-GB" b="1" dirty="0">
                <a:solidFill>
                  <a:schemeClr val="accent1">
                    <a:lumMod val="50000"/>
                  </a:schemeClr>
                </a:solidFill>
                <a:latin typeface="Sakkal Majalla" panose="02000000000000000000" pitchFamily="2" charset="-78"/>
                <a:cs typeface="Sakkal Majalla" panose="02000000000000000000" pitchFamily="2" charset="-78"/>
              </a:rPr>
              <a:t>     </a:t>
            </a:r>
            <a:r>
              <a:rPr lang="en-GB" b="1" dirty="0" smtClean="0">
                <a:solidFill>
                  <a:schemeClr val="accent1">
                    <a:lumMod val="50000"/>
                  </a:schemeClr>
                </a:solidFill>
                <a:latin typeface="Sakkal Majalla" panose="02000000000000000000" pitchFamily="2" charset="-78"/>
                <a:cs typeface="Sakkal Majalla" panose="02000000000000000000" pitchFamily="2" charset="-78"/>
              </a:rPr>
              <a:t>  </a:t>
            </a:r>
            <a:r>
              <a:rPr lang="ar-SA" b="1" dirty="0">
                <a:solidFill>
                  <a:schemeClr val="accent1">
                    <a:lumMod val="50000"/>
                  </a:schemeClr>
                </a:solidFill>
                <a:latin typeface="Sakkal Majalla" panose="02000000000000000000" pitchFamily="2" charset="-78"/>
                <a:cs typeface="Sakkal Majalla" panose="02000000000000000000" pitchFamily="2" charset="-78"/>
              </a:rPr>
              <a:t>ادر </a:t>
            </a:r>
            <a:r>
              <a:rPr lang="ar-BH" b="1" dirty="0">
                <a:solidFill>
                  <a:schemeClr val="accent1">
                    <a:lumMod val="50000"/>
                  </a:schemeClr>
                </a:solidFill>
                <a:latin typeface="Sakkal Majalla" panose="02000000000000000000" pitchFamily="2" charset="-78"/>
                <a:cs typeface="Sakkal Majalla" panose="02000000000000000000" pitchFamily="2" charset="-78"/>
              </a:rPr>
              <a:t> 213 </a:t>
            </a:r>
            <a:r>
              <a:rPr lang="en-US" b="1" dirty="0" smtClean="0">
                <a:solidFill>
                  <a:schemeClr val="accent1">
                    <a:lumMod val="50000"/>
                  </a:schemeClr>
                </a:solidFill>
                <a:latin typeface="Sakkal Majalla" panose="02000000000000000000" pitchFamily="2" charset="-78"/>
                <a:cs typeface="Sakkal Majalla" panose="02000000000000000000" pitchFamily="2" charset="-78"/>
              </a:rPr>
              <a:t>           Chapter </a:t>
            </a:r>
            <a:r>
              <a:rPr lang="en-US" b="1" dirty="0">
                <a:solidFill>
                  <a:schemeClr val="accent1">
                    <a:lumMod val="50000"/>
                  </a:schemeClr>
                </a:solidFill>
                <a:latin typeface="Sakkal Majalla" panose="02000000000000000000" pitchFamily="2" charset="-78"/>
                <a:cs typeface="Sakkal Majalla" panose="02000000000000000000" pitchFamily="2" charset="-78"/>
              </a:rPr>
              <a:t>2              </a:t>
            </a:r>
            <a:r>
              <a:rPr lang="en-US" b="1" dirty="0" smtClean="0">
                <a:solidFill>
                  <a:schemeClr val="accent1">
                    <a:lumMod val="50000"/>
                  </a:schemeClr>
                </a:solidFill>
                <a:latin typeface="Sakkal Majalla" panose="02000000000000000000" pitchFamily="2" charset="-78"/>
                <a:cs typeface="Sakkal Majalla" panose="02000000000000000000" pitchFamily="2" charset="-78"/>
              </a:rPr>
              <a:t>Lesson 2.3:  </a:t>
            </a:r>
            <a:r>
              <a:rPr lang="en-US" b="1" dirty="0">
                <a:solidFill>
                  <a:schemeClr val="accent1">
                    <a:lumMod val="50000"/>
                  </a:schemeClr>
                </a:solidFill>
                <a:latin typeface="Sakkal Majalla" panose="02000000000000000000" pitchFamily="2" charset="-78"/>
                <a:cs typeface="Sakkal Majalla" panose="02000000000000000000" pitchFamily="2" charset="-78"/>
              </a:rPr>
              <a:t>Other Type of Written </a:t>
            </a:r>
            <a:r>
              <a:rPr lang="en-US" b="1" dirty="0" smtClean="0">
                <a:solidFill>
                  <a:schemeClr val="accent1">
                    <a:lumMod val="50000"/>
                  </a:schemeClr>
                </a:solidFill>
                <a:latin typeface="Sakkal Majalla" panose="02000000000000000000" pitchFamily="2" charset="-78"/>
                <a:cs typeface="Sakkal Majalla" panose="02000000000000000000" pitchFamily="2" charset="-78"/>
              </a:rPr>
              <a:t>Communication</a:t>
            </a:r>
            <a:endParaRPr lang="en-US" b="1" dirty="0">
              <a:solidFill>
                <a:schemeClr val="accent1">
                  <a:lumMod val="50000"/>
                </a:schemeClr>
              </a:solidFill>
              <a:latin typeface="Sakkal Majalla" panose="02000000000000000000" pitchFamily="2" charset="-78"/>
              <a:cs typeface="Sakkal Majalla" panose="02000000000000000000" pitchFamily="2" charset="-78"/>
            </a:endParaRPr>
          </a:p>
          <a:p>
            <a:endParaRPr lang="ar-SA" b="1" dirty="0">
              <a:solidFill>
                <a:schemeClr val="accent1">
                  <a:lumMod val="50000"/>
                </a:schemeClr>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545914374"/>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مستدير الزوايا 2"/>
          <p:cNvSpPr/>
          <p:nvPr/>
        </p:nvSpPr>
        <p:spPr>
          <a:xfrm>
            <a:off x="152400" y="1445619"/>
            <a:ext cx="9576000" cy="4924701"/>
          </a:xfrm>
          <a:prstGeom prst="roundRect">
            <a:avLst>
              <a:gd name="adj" fmla="val 1924"/>
            </a:avLst>
          </a:prstGeom>
          <a:solidFill>
            <a:srgbClr val="C7D3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marL="444500" indent="-444500" algn="just"/>
            <a:r>
              <a:rPr lang="en-US" sz="4000" b="1" dirty="0">
                <a:solidFill>
                  <a:schemeClr val="tx1"/>
                </a:solidFill>
                <a:latin typeface="Sakkal Majalla" panose="02000000000000000000" pitchFamily="2" charset="-78"/>
                <a:cs typeface="Sakkal Majalla" panose="02000000000000000000" pitchFamily="2" charset="-78"/>
              </a:rPr>
              <a:t>5. Notices provide a cheap way of communicating the same information to a large number of people but they may not be read, or may be ignored.</a:t>
            </a:r>
          </a:p>
          <a:p>
            <a:pPr lvl="0" algn="just"/>
            <a:endParaRPr lang="en-US" sz="4000" dirty="0"/>
          </a:p>
          <a:p>
            <a:pPr algn="just"/>
            <a:endParaRPr lang="en-US" sz="4000" dirty="0"/>
          </a:p>
          <a:p>
            <a:pPr lvl="0" algn="just"/>
            <a:endParaRPr lang="en-US" sz="4000" b="1" dirty="0">
              <a:solidFill>
                <a:schemeClr val="tx1"/>
              </a:solidFill>
              <a:latin typeface="Sakkal Majalla" panose="02000000000000000000" pitchFamily="2" charset="-78"/>
              <a:cs typeface="Sakkal Majalla" panose="02000000000000000000" pitchFamily="2" charset="-78"/>
            </a:endParaRPr>
          </a:p>
          <a:p>
            <a:pPr algn="just"/>
            <a:endParaRPr lang="ar-BH" sz="3600" dirty="0">
              <a:solidFill>
                <a:schemeClr val="tx1"/>
              </a:solidFill>
              <a:latin typeface="Sakkal Majalla" panose="02000000000000000000" pitchFamily="2" charset="-78"/>
              <a:cs typeface="Sakkal Majalla" panose="02000000000000000000" pitchFamily="2" charset="-78"/>
            </a:endParaRPr>
          </a:p>
        </p:txBody>
      </p:sp>
      <p:sp>
        <p:nvSpPr>
          <p:cNvPr id="14" name="مستطيل مستدير الزوايا 13"/>
          <p:cNvSpPr/>
          <p:nvPr/>
        </p:nvSpPr>
        <p:spPr>
          <a:xfrm>
            <a:off x="-350520" y="225236"/>
            <a:ext cx="8153400" cy="1080000"/>
          </a:xfrm>
          <a:prstGeom prst="roundRect">
            <a:avLst>
              <a:gd name="adj" fmla="val 10356"/>
            </a:avLst>
          </a:prstGeom>
          <a:solidFill>
            <a:srgbClr val="3F537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dirty="0"/>
          </a:p>
        </p:txBody>
      </p:sp>
      <p:sp>
        <p:nvSpPr>
          <p:cNvPr id="29" name="عنوان 1"/>
          <p:cNvSpPr>
            <a:spLocks noGrp="1"/>
          </p:cNvSpPr>
          <p:nvPr>
            <p:ph type="title"/>
          </p:nvPr>
        </p:nvSpPr>
        <p:spPr>
          <a:xfrm>
            <a:off x="1035424" y="430849"/>
            <a:ext cx="5273936" cy="766200"/>
          </a:xfrm>
        </p:spPr>
        <p:txBody>
          <a:bodyPr>
            <a:noAutofit/>
          </a:bodyPr>
          <a:lstStyle/>
          <a:p>
            <a:pPr algn="ctr"/>
            <a:r>
              <a:rPr lang="en-US" sz="4000" dirty="0">
                <a:solidFill>
                  <a:schemeClr val="bg1"/>
                </a:solidFill>
                <a:latin typeface="Arial Black" panose="020B0A04020102020204" pitchFamily="34" charset="0"/>
              </a:rPr>
              <a:t>Questions</a:t>
            </a:r>
          </a:p>
        </p:txBody>
      </p:sp>
      <p:sp>
        <p:nvSpPr>
          <p:cNvPr id="56" name="Rectangle 3"/>
          <p:cNvSpPr/>
          <p:nvPr/>
        </p:nvSpPr>
        <p:spPr>
          <a:xfrm>
            <a:off x="18622" y="41961"/>
            <a:ext cx="1173480" cy="1446550"/>
          </a:xfrm>
          <a:prstGeom prst="rect">
            <a:avLst/>
          </a:prstGeom>
          <a:noFill/>
          <a:ln w="28575">
            <a:noFill/>
          </a:ln>
        </p:spPr>
        <p:txBody>
          <a:bodyPr wrap="square" lIns="91440" tIns="45720" rIns="91440" bIns="45720">
            <a:spAutoFit/>
          </a:bodyPr>
          <a:lstStyle/>
          <a:p>
            <a:pPr algn="ctr"/>
            <a:r>
              <a:rPr lang="en-US" sz="8800" b="1" cap="none" spc="0" dirty="0">
                <a:ln w="10160">
                  <a:solidFill>
                    <a:srgbClr val="FF9933"/>
                  </a:solidFill>
                  <a:prstDash val="solid"/>
                </a:ln>
                <a:noFill/>
                <a:effectLst>
                  <a:outerShdw blurRad="38100" dist="22860" dir="5400000" algn="tl" rotWithShape="0">
                    <a:srgbClr val="000000">
                      <a:alpha val="30000"/>
                    </a:srgbClr>
                  </a:outerShdw>
                </a:effectLst>
                <a:latin typeface="Century" panose="02040604050505020304" pitchFamily="18" charset="0"/>
                <a:cs typeface="AL-Mohanad" pitchFamily="2" charset="-78"/>
              </a:rPr>
              <a:t>?</a:t>
            </a:r>
          </a:p>
        </p:txBody>
      </p:sp>
      <p:sp>
        <p:nvSpPr>
          <p:cNvPr id="21" name="Flowchart: Terminator 5">
            <a:hlinkClick r:id="rId2" action="ppaction://hlinksldjump"/>
          </p:cNvPr>
          <p:cNvSpPr/>
          <p:nvPr/>
        </p:nvSpPr>
        <p:spPr>
          <a:xfrm>
            <a:off x="1827007" y="3783012"/>
            <a:ext cx="2471566" cy="820800"/>
          </a:xfrm>
          <a:prstGeom prst="flowChartTerminator">
            <a:avLst/>
          </a:prstGeom>
          <a:solidFill>
            <a:schemeClr val="accent5">
              <a:lumMod val="75000"/>
            </a:schemeClr>
          </a:solidFill>
          <a:ln>
            <a:no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3600" b="1" dirty="0">
                <a:solidFill>
                  <a:schemeClr val="bg1"/>
                </a:solidFill>
              </a:rPr>
              <a:t>True </a:t>
            </a:r>
          </a:p>
        </p:txBody>
      </p:sp>
      <p:sp>
        <p:nvSpPr>
          <p:cNvPr id="22" name="Flowchart: Terminator 6">
            <a:hlinkClick r:id="rId3" action="ppaction://hlinksldjump"/>
          </p:cNvPr>
          <p:cNvSpPr/>
          <p:nvPr/>
        </p:nvSpPr>
        <p:spPr>
          <a:xfrm>
            <a:off x="5545567" y="3783012"/>
            <a:ext cx="2473200" cy="820800"/>
          </a:xfrm>
          <a:prstGeom prst="flowChartTerminator">
            <a:avLst/>
          </a:prstGeom>
          <a:solidFill>
            <a:srgbClr val="C00000"/>
          </a:solidFill>
          <a:ln>
            <a:no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p>
            <a:pPr marL="342900" indent="-342900" algn="ctr"/>
            <a:r>
              <a:rPr lang="en-US" sz="3600" b="1" dirty="0">
                <a:solidFill>
                  <a:schemeClr val="bg1"/>
                </a:solidFill>
              </a:rPr>
              <a:t>False</a:t>
            </a:r>
          </a:p>
        </p:txBody>
      </p:sp>
      <p:sp>
        <p:nvSpPr>
          <p:cNvPr id="8" name="مستطيل مستدير الزوايا 7">
            <a:hlinkClick r:id="rId4" action="ppaction://hlinksldjump"/>
          </p:cNvPr>
          <p:cNvSpPr/>
          <p:nvPr/>
        </p:nvSpPr>
        <p:spPr>
          <a:xfrm>
            <a:off x="9783183" y="1358376"/>
            <a:ext cx="2682240" cy="591449"/>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a:solidFill>
                  <a:srgbClr val="3F5378"/>
                </a:solidFill>
                <a:latin typeface="Arial Black" panose="020B0A04020102020204" pitchFamily="34" charset="0"/>
              </a:rPr>
              <a:t>Engaging Starters</a:t>
            </a:r>
            <a:endParaRPr lang="ar-BH" dirty="0">
              <a:solidFill>
                <a:srgbClr val="3F5378"/>
              </a:solidFill>
              <a:latin typeface="Arial Black" panose="020B0A04020102020204" pitchFamily="34" charset="0"/>
            </a:endParaRPr>
          </a:p>
        </p:txBody>
      </p:sp>
      <p:sp>
        <p:nvSpPr>
          <p:cNvPr id="9" name="مستطيل مستدير الزوايا 8">
            <a:hlinkClick r:id="rId5" action="ppaction://hlinksldjump"/>
          </p:cNvPr>
          <p:cNvSpPr/>
          <p:nvPr/>
        </p:nvSpPr>
        <p:spPr>
          <a:xfrm>
            <a:off x="9783183" y="2077083"/>
            <a:ext cx="2682240" cy="591449"/>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a:solidFill>
                  <a:srgbClr val="3F5378"/>
                </a:solidFill>
                <a:latin typeface="Arial Black" panose="020B0A04020102020204" pitchFamily="34" charset="0"/>
              </a:rPr>
              <a:t> The First Goal</a:t>
            </a:r>
            <a:endParaRPr lang="ar-BH" dirty="0">
              <a:solidFill>
                <a:srgbClr val="3F5378"/>
              </a:solidFill>
              <a:latin typeface="Arial Black" panose="020B0A04020102020204" pitchFamily="34" charset="0"/>
            </a:endParaRPr>
          </a:p>
        </p:txBody>
      </p:sp>
      <p:sp>
        <p:nvSpPr>
          <p:cNvPr id="10" name="مستطيل مستدير الزوايا 9">
            <a:hlinkClick r:id="rId6" action="ppaction://hlinksldjump"/>
          </p:cNvPr>
          <p:cNvSpPr/>
          <p:nvPr/>
        </p:nvSpPr>
        <p:spPr>
          <a:xfrm>
            <a:off x="9783183" y="2795790"/>
            <a:ext cx="2682240" cy="591449"/>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a:solidFill>
                  <a:srgbClr val="3F5378"/>
                </a:solidFill>
                <a:latin typeface="Arial Black" panose="020B0A04020102020204" pitchFamily="34" charset="0"/>
              </a:rPr>
              <a:t> The Second Goal</a:t>
            </a:r>
            <a:endParaRPr lang="ar-BH" dirty="0">
              <a:solidFill>
                <a:srgbClr val="3F5378"/>
              </a:solidFill>
              <a:latin typeface="Arial Black" panose="020B0A04020102020204" pitchFamily="34" charset="0"/>
            </a:endParaRPr>
          </a:p>
        </p:txBody>
      </p:sp>
      <p:sp>
        <p:nvSpPr>
          <p:cNvPr id="11" name="مستطيل مستدير الزوايا 10">
            <a:hlinkClick r:id="rId7" action="ppaction://hlinksldjump"/>
          </p:cNvPr>
          <p:cNvSpPr/>
          <p:nvPr/>
        </p:nvSpPr>
        <p:spPr>
          <a:xfrm>
            <a:off x="9783183" y="3507834"/>
            <a:ext cx="2682240" cy="591449"/>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a:solidFill>
                  <a:srgbClr val="3F5378"/>
                </a:solidFill>
                <a:latin typeface="Arial Black" panose="020B0A04020102020204" pitchFamily="34" charset="0"/>
              </a:rPr>
              <a:t> The Third Goal</a:t>
            </a:r>
            <a:endParaRPr lang="ar-BH" dirty="0">
              <a:solidFill>
                <a:srgbClr val="3F5378"/>
              </a:solidFill>
              <a:latin typeface="Arial Black" panose="020B0A04020102020204" pitchFamily="34" charset="0"/>
            </a:endParaRPr>
          </a:p>
        </p:txBody>
      </p:sp>
      <p:sp>
        <p:nvSpPr>
          <p:cNvPr id="12" name="مستطيل مستدير الزوايا 11">
            <a:hlinkClick r:id="rId8" action="ppaction://hlinksldjump"/>
          </p:cNvPr>
          <p:cNvSpPr/>
          <p:nvPr/>
        </p:nvSpPr>
        <p:spPr>
          <a:xfrm>
            <a:off x="9783183" y="4226541"/>
            <a:ext cx="2682240" cy="591449"/>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smtClean="0">
                <a:solidFill>
                  <a:srgbClr val="3F5378"/>
                </a:solidFill>
                <a:latin typeface="Arial Black" panose="020B0A04020102020204" pitchFamily="34" charset="0"/>
              </a:rPr>
              <a:t>The Fourth Goal</a:t>
            </a:r>
            <a:endParaRPr lang="ar-BH" dirty="0">
              <a:solidFill>
                <a:srgbClr val="3F5378"/>
              </a:solidFill>
              <a:latin typeface="Arial Black" panose="020B0A04020102020204" pitchFamily="34" charset="0"/>
            </a:endParaRPr>
          </a:p>
        </p:txBody>
      </p:sp>
      <p:sp>
        <p:nvSpPr>
          <p:cNvPr id="13" name="مستطيل مستدير الزوايا 12">
            <a:hlinkClick r:id="rId9" action="ppaction://hlinksldjump"/>
          </p:cNvPr>
          <p:cNvSpPr/>
          <p:nvPr/>
        </p:nvSpPr>
        <p:spPr>
          <a:xfrm>
            <a:off x="9783183" y="4945248"/>
            <a:ext cx="2682240" cy="591449"/>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a:solidFill>
                  <a:srgbClr val="3F5378"/>
                </a:solidFill>
                <a:latin typeface="Arial Black" panose="020B0A04020102020204" pitchFamily="34" charset="0"/>
              </a:rPr>
              <a:t> The </a:t>
            </a:r>
            <a:r>
              <a:rPr lang="en-US" dirty="0" smtClean="0">
                <a:solidFill>
                  <a:srgbClr val="3F5378"/>
                </a:solidFill>
                <a:latin typeface="Arial Black" panose="020B0A04020102020204" pitchFamily="34" charset="0"/>
              </a:rPr>
              <a:t>Fifth Goal</a:t>
            </a:r>
            <a:endParaRPr lang="ar-BH" dirty="0">
              <a:solidFill>
                <a:srgbClr val="3F5378"/>
              </a:solidFill>
              <a:latin typeface="Arial Black" panose="020B0A04020102020204" pitchFamily="34" charset="0"/>
            </a:endParaRPr>
          </a:p>
        </p:txBody>
      </p:sp>
      <p:sp>
        <p:nvSpPr>
          <p:cNvPr id="15" name="مستطيل مستدير الزوايا 14">
            <a:hlinkClick r:id="rId10" action="ppaction://hlinksldjump"/>
          </p:cNvPr>
          <p:cNvSpPr/>
          <p:nvPr/>
        </p:nvSpPr>
        <p:spPr>
          <a:xfrm>
            <a:off x="9783183" y="5663955"/>
            <a:ext cx="2682240" cy="591449"/>
          </a:xfrm>
          <a:prstGeom prst="roundRect">
            <a:avLst>
              <a:gd name="adj" fmla="val 10356"/>
            </a:avLst>
          </a:prstGeom>
          <a:solidFill>
            <a:srgbClr val="FF5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a:solidFill>
                  <a:srgbClr val="3F5378"/>
                </a:solidFill>
                <a:latin typeface="Arial Black" panose="020B0A04020102020204" pitchFamily="34" charset="0"/>
              </a:rPr>
              <a:t> Questions</a:t>
            </a:r>
            <a:endParaRPr lang="ar-BH" dirty="0">
              <a:solidFill>
                <a:srgbClr val="3F5378"/>
              </a:solidFill>
              <a:latin typeface="Arial Black" panose="020B0A04020102020204" pitchFamily="34" charset="0"/>
            </a:endParaRPr>
          </a:p>
        </p:txBody>
      </p:sp>
      <p:sp>
        <p:nvSpPr>
          <p:cNvPr id="17" name="Rectangle 9"/>
          <p:cNvSpPr>
            <a:spLocks/>
          </p:cNvSpPr>
          <p:nvPr/>
        </p:nvSpPr>
        <p:spPr>
          <a:xfrm>
            <a:off x="7839636" y="6481116"/>
            <a:ext cx="4297130"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400" dirty="0">
              <a:effectLst/>
              <a:latin typeface="Calibri" panose="020F0502020204030204" pitchFamily="34" charset="0"/>
              <a:ea typeface="Calibri" panose="020F0502020204030204" pitchFamily="34" charset="0"/>
              <a:cs typeface="Arial" panose="020B0604020202020204" pitchFamily="34" charset="0"/>
            </a:endParaRPr>
          </a:p>
        </p:txBody>
      </p:sp>
      <p:cxnSp>
        <p:nvCxnSpPr>
          <p:cNvPr id="18" name="رابط مستقيم 17"/>
          <p:cNvCxnSpPr/>
          <p:nvPr/>
        </p:nvCxnSpPr>
        <p:spPr>
          <a:xfrm>
            <a:off x="107576" y="6494563"/>
            <a:ext cx="119880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pic>
        <p:nvPicPr>
          <p:cNvPr id="19" name="Picture 3"/>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0510042" y="130013"/>
            <a:ext cx="1646183" cy="1268068"/>
          </a:xfrm>
          <a:prstGeom prst="rect">
            <a:avLst/>
          </a:prstGeom>
        </p:spPr>
      </p:pic>
      <p:sp>
        <p:nvSpPr>
          <p:cNvPr id="20" name="TextBox 12">
            <a:extLst>
              <a:ext uri="{FF2B5EF4-FFF2-40B4-BE49-F238E27FC236}">
                <a16:creationId xmlns="" xmlns:a16="http://schemas.microsoft.com/office/drawing/2014/main" id="{E98CE9C2-6904-49B5-B3CF-B1053D82A6B9}"/>
              </a:ext>
            </a:extLst>
          </p:cNvPr>
          <p:cNvSpPr txBox="1"/>
          <p:nvPr/>
        </p:nvSpPr>
        <p:spPr>
          <a:xfrm>
            <a:off x="-34033" y="6510703"/>
            <a:ext cx="8252942" cy="646331"/>
          </a:xfrm>
          <a:prstGeom prst="rect">
            <a:avLst/>
          </a:prstGeom>
          <a:noFill/>
        </p:spPr>
        <p:txBody>
          <a:bodyPr wrap="square" rtlCol="1">
            <a:spAutoFit/>
          </a:bodyPr>
          <a:lstStyle/>
          <a:p>
            <a:pPr algn="ctr">
              <a:spcBef>
                <a:spcPts val="0"/>
              </a:spcBef>
            </a:pPr>
            <a:r>
              <a:rPr lang="en-US" b="1" dirty="0">
                <a:solidFill>
                  <a:schemeClr val="accent1">
                    <a:lumMod val="50000"/>
                  </a:schemeClr>
                </a:solidFill>
                <a:latin typeface="Sakkal Majalla" panose="02000000000000000000" pitchFamily="2" charset="-78"/>
                <a:cs typeface="Sakkal Majalla" panose="02000000000000000000" pitchFamily="2" charset="-78"/>
              </a:rPr>
              <a:t>Communication Skills</a:t>
            </a:r>
            <a:r>
              <a:rPr lang="en-GB" b="1" dirty="0">
                <a:solidFill>
                  <a:schemeClr val="accent1">
                    <a:lumMod val="50000"/>
                  </a:schemeClr>
                </a:solidFill>
                <a:latin typeface="Sakkal Majalla" panose="02000000000000000000" pitchFamily="2" charset="-78"/>
                <a:cs typeface="Sakkal Majalla" panose="02000000000000000000" pitchFamily="2" charset="-78"/>
              </a:rPr>
              <a:t>     </a:t>
            </a:r>
            <a:r>
              <a:rPr lang="en-GB" b="1" dirty="0" smtClean="0">
                <a:solidFill>
                  <a:schemeClr val="accent1">
                    <a:lumMod val="50000"/>
                  </a:schemeClr>
                </a:solidFill>
                <a:latin typeface="Sakkal Majalla" panose="02000000000000000000" pitchFamily="2" charset="-78"/>
                <a:cs typeface="Sakkal Majalla" panose="02000000000000000000" pitchFamily="2" charset="-78"/>
              </a:rPr>
              <a:t>  </a:t>
            </a:r>
            <a:r>
              <a:rPr lang="ar-SA" b="1" dirty="0">
                <a:solidFill>
                  <a:schemeClr val="accent1">
                    <a:lumMod val="50000"/>
                  </a:schemeClr>
                </a:solidFill>
                <a:latin typeface="Sakkal Majalla" panose="02000000000000000000" pitchFamily="2" charset="-78"/>
                <a:cs typeface="Sakkal Majalla" panose="02000000000000000000" pitchFamily="2" charset="-78"/>
              </a:rPr>
              <a:t>ادر </a:t>
            </a:r>
            <a:r>
              <a:rPr lang="ar-BH" b="1" dirty="0">
                <a:solidFill>
                  <a:schemeClr val="accent1">
                    <a:lumMod val="50000"/>
                  </a:schemeClr>
                </a:solidFill>
                <a:latin typeface="Sakkal Majalla" panose="02000000000000000000" pitchFamily="2" charset="-78"/>
                <a:cs typeface="Sakkal Majalla" panose="02000000000000000000" pitchFamily="2" charset="-78"/>
              </a:rPr>
              <a:t> 213 </a:t>
            </a:r>
            <a:r>
              <a:rPr lang="en-US" b="1" dirty="0" smtClean="0">
                <a:solidFill>
                  <a:schemeClr val="accent1">
                    <a:lumMod val="50000"/>
                  </a:schemeClr>
                </a:solidFill>
                <a:latin typeface="Sakkal Majalla" panose="02000000000000000000" pitchFamily="2" charset="-78"/>
                <a:cs typeface="Sakkal Majalla" panose="02000000000000000000" pitchFamily="2" charset="-78"/>
              </a:rPr>
              <a:t>           Chapter </a:t>
            </a:r>
            <a:r>
              <a:rPr lang="en-US" b="1" dirty="0">
                <a:solidFill>
                  <a:schemeClr val="accent1">
                    <a:lumMod val="50000"/>
                  </a:schemeClr>
                </a:solidFill>
                <a:latin typeface="Sakkal Majalla" panose="02000000000000000000" pitchFamily="2" charset="-78"/>
                <a:cs typeface="Sakkal Majalla" panose="02000000000000000000" pitchFamily="2" charset="-78"/>
              </a:rPr>
              <a:t>2              </a:t>
            </a:r>
            <a:r>
              <a:rPr lang="en-US" b="1" dirty="0" smtClean="0">
                <a:solidFill>
                  <a:schemeClr val="accent1">
                    <a:lumMod val="50000"/>
                  </a:schemeClr>
                </a:solidFill>
                <a:latin typeface="Sakkal Majalla" panose="02000000000000000000" pitchFamily="2" charset="-78"/>
                <a:cs typeface="Sakkal Majalla" panose="02000000000000000000" pitchFamily="2" charset="-78"/>
              </a:rPr>
              <a:t>Lesson 2.3:  </a:t>
            </a:r>
            <a:r>
              <a:rPr lang="en-US" b="1" dirty="0">
                <a:solidFill>
                  <a:schemeClr val="accent1">
                    <a:lumMod val="50000"/>
                  </a:schemeClr>
                </a:solidFill>
                <a:latin typeface="Sakkal Majalla" panose="02000000000000000000" pitchFamily="2" charset="-78"/>
                <a:cs typeface="Sakkal Majalla" panose="02000000000000000000" pitchFamily="2" charset="-78"/>
              </a:rPr>
              <a:t>Other Type of Written </a:t>
            </a:r>
            <a:r>
              <a:rPr lang="en-US" b="1" dirty="0" smtClean="0">
                <a:solidFill>
                  <a:schemeClr val="accent1">
                    <a:lumMod val="50000"/>
                  </a:schemeClr>
                </a:solidFill>
                <a:latin typeface="Sakkal Majalla" panose="02000000000000000000" pitchFamily="2" charset="-78"/>
                <a:cs typeface="Sakkal Majalla" panose="02000000000000000000" pitchFamily="2" charset="-78"/>
              </a:rPr>
              <a:t>Communication</a:t>
            </a:r>
            <a:endParaRPr lang="en-US" b="1" dirty="0">
              <a:solidFill>
                <a:schemeClr val="accent1">
                  <a:lumMod val="50000"/>
                </a:schemeClr>
              </a:solidFill>
              <a:latin typeface="Sakkal Majalla" panose="02000000000000000000" pitchFamily="2" charset="-78"/>
              <a:cs typeface="Sakkal Majalla" panose="02000000000000000000" pitchFamily="2" charset="-78"/>
            </a:endParaRPr>
          </a:p>
          <a:p>
            <a:endParaRPr lang="ar-SA" b="1" dirty="0">
              <a:solidFill>
                <a:schemeClr val="accent1">
                  <a:lumMod val="50000"/>
                </a:schemeClr>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51624145"/>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مستدير الزوايا 2"/>
          <p:cNvSpPr/>
          <p:nvPr/>
        </p:nvSpPr>
        <p:spPr>
          <a:xfrm>
            <a:off x="137160" y="1445619"/>
            <a:ext cx="9576000" cy="4924701"/>
          </a:xfrm>
          <a:prstGeom prst="roundRect">
            <a:avLst>
              <a:gd name="adj" fmla="val 1924"/>
            </a:avLst>
          </a:prstGeom>
          <a:solidFill>
            <a:srgbClr val="C7D3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dirty="0">
              <a:solidFill>
                <a:schemeClr val="tx1"/>
              </a:solidFill>
            </a:endParaRPr>
          </a:p>
        </p:txBody>
      </p:sp>
      <p:sp>
        <p:nvSpPr>
          <p:cNvPr id="14" name="مستطيل مستدير الزوايا 13"/>
          <p:cNvSpPr/>
          <p:nvPr/>
        </p:nvSpPr>
        <p:spPr>
          <a:xfrm>
            <a:off x="-350520" y="225236"/>
            <a:ext cx="8153400" cy="1080000"/>
          </a:xfrm>
          <a:prstGeom prst="roundRect">
            <a:avLst>
              <a:gd name="adj" fmla="val 10356"/>
            </a:avLst>
          </a:prstGeom>
          <a:solidFill>
            <a:srgbClr val="3F537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dirty="0"/>
          </a:p>
        </p:txBody>
      </p:sp>
      <p:sp>
        <p:nvSpPr>
          <p:cNvPr id="29" name="عنوان 1"/>
          <p:cNvSpPr>
            <a:spLocks noGrp="1"/>
          </p:cNvSpPr>
          <p:nvPr>
            <p:ph type="title"/>
          </p:nvPr>
        </p:nvSpPr>
        <p:spPr>
          <a:xfrm>
            <a:off x="903337" y="396161"/>
            <a:ext cx="6309360" cy="766200"/>
          </a:xfrm>
        </p:spPr>
        <p:txBody>
          <a:bodyPr>
            <a:noAutofit/>
          </a:bodyPr>
          <a:lstStyle/>
          <a:p>
            <a:pPr algn="ctr"/>
            <a:r>
              <a:rPr lang="en-US" sz="4000" dirty="0">
                <a:solidFill>
                  <a:schemeClr val="bg1"/>
                </a:solidFill>
                <a:latin typeface="Arial Black" panose="020B0A04020102020204" pitchFamily="34" charset="0"/>
              </a:rPr>
              <a:t>Questions</a:t>
            </a:r>
          </a:p>
        </p:txBody>
      </p:sp>
      <p:grpSp>
        <p:nvGrpSpPr>
          <p:cNvPr id="21" name="Shape 401">
            <a:extLst>
              <a:ext uri="{FF2B5EF4-FFF2-40B4-BE49-F238E27FC236}">
                <a16:creationId xmlns="" xmlns:a16="http://schemas.microsoft.com/office/drawing/2014/main" id="{CA68224C-CCE5-47D9-9404-154159D2DA2A}"/>
              </a:ext>
            </a:extLst>
          </p:cNvPr>
          <p:cNvGrpSpPr/>
          <p:nvPr/>
        </p:nvGrpSpPr>
        <p:grpSpPr>
          <a:xfrm>
            <a:off x="441015" y="3273861"/>
            <a:ext cx="5043757" cy="907708"/>
            <a:chOff x="-1535283" y="1287960"/>
            <a:chExt cx="11486579" cy="2067200"/>
          </a:xfrm>
        </p:grpSpPr>
        <p:sp>
          <p:nvSpPr>
            <p:cNvPr id="22" name="Shape 402">
              <a:extLst>
                <a:ext uri="{FF2B5EF4-FFF2-40B4-BE49-F238E27FC236}">
                  <a16:creationId xmlns="" xmlns:a16="http://schemas.microsoft.com/office/drawing/2014/main" id="{B8E8427B-60EB-4E69-BB5A-FD919979A02F}"/>
                </a:ext>
              </a:extLst>
            </p:cNvPr>
            <p:cNvSpPr/>
            <p:nvPr/>
          </p:nvSpPr>
          <p:spPr>
            <a:xfrm>
              <a:off x="8699476" y="1287960"/>
              <a:ext cx="1243800" cy="414300"/>
            </a:xfrm>
            <a:prstGeom prst="triangle">
              <a:avLst>
                <a:gd name="adj" fmla="val 0"/>
              </a:avLst>
            </a:prstGeom>
            <a:solidFill>
              <a:srgbClr val="D26F00"/>
            </a:solidFill>
            <a:ln>
              <a:noFill/>
            </a:ln>
          </p:spPr>
          <p:txBody>
            <a:bodyPr wrap="square" lIns="91425" tIns="91425" rIns="91425" bIns="91425" anchor="ctr" anchorCtr="0">
              <a:noAutofit/>
            </a:bodyPr>
            <a:lstStyle/>
            <a:p>
              <a:pPr marL="0" lvl="0" indent="0" rtl="0">
                <a:spcBef>
                  <a:spcPts val="0"/>
                </a:spcBef>
                <a:buNone/>
              </a:pPr>
              <a:endParaRPr dirty="0">
                <a:latin typeface="Arvo"/>
                <a:ea typeface="Arvo"/>
                <a:cs typeface="Arvo"/>
                <a:sym typeface="Arvo"/>
              </a:endParaRPr>
            </a:p>
          </p:txBody>
        </p:sp>
        <p:sp>
          <p:nvSpPr>
            <p:cNvPr id="28" name="Shape 403">
              <a:extLst>
                <a:ext uri="{FF2B5EF4-FFF2-40B4-BE49-F238E27FC236}">
                  <a16:creationId xmlns="" xmlns:a16="http://schemas.microsoft.com/office/drawing/2014/main" id="{320D36B2-525D-4362-9FA9-8FC28DA63549}"/>
                </a:ext>
              </a:extLst>
            </p:cNvPr>
            <p:cNvSpPr/>
            <p:nvPr/>
          </p:nvSpPr>
          <p:spPr>
            <a:xfrm rot="10800000" flipH="1">
              <a:off x="-308909" y="1697039"/>
              <a:ext cx="9030600" cy="1243800"/>
            </a:xfrm>
            <a:prstGeom prst="rect">
              <a:avLst/>
            </a:prstGeom>
            <a:solidFill>
              <a:srgbClr val="FF9800"/>
            </a:solidFill>
            <a:ln>
              <a:noFill/>
            </a:ln>
          </p:spPr>
          <p:txBody>
            <a:bodyPr wrap="square" lIns="91425" tIns="91425" rIns="91425" bIns="91425" anchor="ctr" anchorCtr="0">
              <a:noAutofit/>
            </a:bodyPr>
            <a:lstStyle/>
            <a:p>
              <a:pPr marL="0" lvl="0" indent="0" rtl="0">
                <a:spcBef>
                  <a:spcPts val="0"/>
                </a:spcBef>
                <a:buNone/>
              </a:pPr>
              <a:endParaRPr dirty="0">
                <a:latin typeface="Arvo"/>
                <a:ea typeface="Arvo"/>
                <a:cs typeface="Arvo"/>
                <a:sym typeface="Arvo"/>
              </a:endParaRPr>
            </a:p>
          </p:txBody>
        </p:sp>
        <p:sp>
          <p:nvSpPr>
            <p:cNvPr id="30" name="Shape 404">
              <a:extLst>
                <a:ext uri="{FF2B5EF4-FFF2-40B4-BE49-F238E27FC236}">
                  <a16:creationId xmlns="" xmlns:a16="http://schemas.microsoft.com/office/drawing/2014/main" id="{2A310E7D-D9CA-4AE4-B399-BAEE97F6436A}"/>
                </a:ext>
              </a:extLst>
            </p:cNvPr>
            <p:cNvSpPr/>
            <p:nvPr/>
          </p:nvSpPr>
          <p:spPr>
            <a:xfrm rot="10800000" flipH="1">
              <a:off x="8707496" y="1697043"/>
              <a:ext cx="1243800" cy="1243800"/>
            </a:xfrm>
            <a:prstGeom prst="rtTriangle">
              <a:avLst/>
            </a:prstGeom>
            <a:solidFill>
              <a:srgbClr val="FF9800"/>
            </a:solidFill>
            <a:ln>
              <a:noFill/>
            </a:ln>
          </p:spPr>
          <p:txBody>
            <a:bodyPr wrap="square" lIns="91425" tIns="91425" rIns="91425" bIns="91425" anchor="ctr" anchorCtr="0">
              <a:noAutofit/>
            </a:bodyPr>
            <a:lstStyle/>
            <a:p>
              <a:pPr marL="0" lvl="0" indent="0" rtl="0">
                <a:spcBef>
                  <a:spcPts val="0"/>
                </a:spcBef>
                <a:buNone/>
              </a:pPr>
              <a:endParaRPr dirty="0">
                <a:latin typeface="Arvo"/>
                <a:ea typeface="Arvo"/>
                <a:cs typeface="Arvo"/>
                <a:sym typeface="Arvo"/>
              </a:endParaRPr>
            </a:p>
          </p:txBody>
        </p:sp>
        <p:sp>
          <p:nvSpPr>
            <p:cNvPr id="31" name="Shape 405">
              <a:extLst>
                <a:ext uri="{FF2B5EF4-FFF2-40B4-BE49-F238E27FC236}">
                  <a16:creationId xmlns="" xmlns:a16="http://schemas.microsoft.com/office/drawing/2014/main" id="{8D0EB06B-8FC0-4C55-8AD6-3761D84B5D89}"/>
                </a:ext>
              </a:extLst>
            </p:cNvPr>
            <p:cNvSpPr/>
            <p:nvPr/>
          </p:nvSpPr>
          <p:spPr>
            <a:xfrm flipH="1">
              <a:off x="-1535283" y="1697043"/>
              <a:ext cx="1243800" cy="1243800"/>
            </a:xfrm>
            <a:prstGeom prst="rtTriangle">
              <a:avLst/>
            </a:prstGeom>
            <a:solidFill>
              <a:srgbClr val="FF9800"/>
            </a:solidFill>
            <a:ln>
              <a:noFill/>
            </a:ln>
          </p:spPr>
          <p:txBody>
            <a:bodyPr wrap="square" lIns="91425" tIns="91425" rIns="91425" bIns="91425" anchor="ctr" anchorCtr="0">
              <a:noAutofit/>
            </a:bodyPr>
            <a:lstStyle/>
            <a:p>
              <a:pPr marL="0" lvl="0" indent="0" rtl="0">
                <a:spcBef>
                  <a:spcPts val="0"/>
                </a:spcBef>
                <a:buNone/>
              </a:pPr>
              <a:endParaRPr dirty="0">
                <a:latin typeface="Arvo"/>
                <a:ea typeface="Arvo"/>
                <a:cs typeface="Arvo"/>
                <a:sym typeface="Arvo"/>
              </a:endParaRPr>
            </a:p>
          </p:txBody>
        </p:sp>
        <p:sp>
          <p:nvSpPr>
            <p:cNvPr id="35" name="Shape 406">
              <a:extLst>
                <a:ext uri="{FF2B5EF4-FFF2-40B4-BE49-F238E27FC236}">
                  <a16:creationId xmlns="" xmlns:a16="http://schemas.microsoft.com/office/drawing/2014/main" id="{77F60333-F0AA-40AF-A396-0C8F65E14CA2}"/>
                </a:ext>
              </a:extLst>
            </p:cNvPr>
            <p:cNvSpPr/>
            <p:nvPr/>
          </p:nvSpPr>
          <p:spPr>
            <a:xfrm rot="10800000">
              <a:off x="-1535278" y="2940860"/>
              <a:ext cx="1243800" cy="414300"/>
            </a:xfrm>
            <a:prstGeom prst="triangle">
              <a:avLst>
                <a:gd name="adj" fmla="val 0"/>
              </a:avLst>
            </a:prstGeom>
            <a:solidFill>
              <a:srgbClr val="D26F00"/>
            </a:solidFill>
            <a:ln>
              <a:noFill/>
            </a:ln>
          </p:spPr>
          <p:txBody>
            <a:bodyPr wrap="square" lIns="91425" tIns="91425" rIns="91425" bIns="91425" anchor="ctr" anchorCtr="0">
              <a:noAutofit/>
            </a:bodyPr>
            <a:lstStyle/>
            <a:p>
              <a:pPr marL="0" lvl="0" indent="0" rtl="0">
                <a:spcBef>
                  <a:spcPts val="0"/>
                </a:spcBef>
                <a:buNone/>
              </a:pPr>
              <a:endParaRPr dirty="0">
                <a:latin typeface="Arvo"/>
                <a:ea typeface="Arvo"/>
                <a:cs typeface="Arvo"/>
                <a:sym typeface="Arvo"/>
              </a:endParaRPr>
            </a:p>
          </p:txBody>
        </p:sp>
      </p:grpSp>
      <p:sp>
        <p:nvSpPr>
          <p:cNvPr id="36" name="Shape 408">
            <a:extLst>
              <a:ext uri="{FF2B5EF4-FFF2-40B4-BE49-F238E27FC236}">
                <a16:creationId xmlns="" xmlns:a16="http://schemas.microsoft.com/office/drawing/2014/main" id="{B91172F4-9686-4D09-A056-6082F75A0308}"/>
              </a:ext>
            </a:extLst>
          </p:cNvPr>
          <p:cNvSpPr txBox="1">
            <a:spLocks/>
          </p:cNvSpPr>
          <p:nvPr/>
        </p:nvSpPr>
        <p:spPr>
          <a:xfrm>
            <a:off x="1132522" y="4261509"/>
            <a:ext cx="3224325" cy="463200"/>
          </a:xfrm>
          <a:prstGeom prst="rect">
            <a:avLst/>
          </a:prstGeom>
        </p:spPr>
        <p:txBody>
          <a:bodyPr vert="horz" wrap="square" lIns="91425" tIns="91425" rIns="91425" bIns="91425"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b="1" dirty="0">
                <a:solidFill>
                  <a:schemeClr val="tx2"/>
                </a:solidFill>
                <a:latin typeface="Sakkal Majalla" panose="02000000000000000000" pitchFamily="2" charset="-78"/>
                <a:cs typeface="Sakkal Majalla" panose="02000000000000000000" pitchFamily="2" charset="-78"/>
              </a:rPr>
              <a:t>To go over workbook </a:t>
            </a:r>
            <a:r>
              <a:rPr lang="en-US" b="1" dirty="0" smtClean="0">
                <a:solidFill>
                  <a:schemeClr val="tx2"/>
                </a:solidFill>
                <a:latin typeface="Sakkal Majalla" panose="02000000000000000000" pitchFamily="2" charset="-78"/>
                <a:cs typeface="Sakkal Majalla" panose="02000000000000000000" pitchFamily="2" charset="-78"/>
              </a:rPr>
              <a:t>pages 39-48</a:t>
            </a:r>
            <a:endParaRPr lang="en-US" b="1" u="sng" dirty="0">
              <a:solidFill>
                <a:schemeClr val="tx2"/>
              </a:solidFill>
              <a:latin typeface="Sakkal Majalla" panose="02000000000000000000" pitchFamily="2" charset="-78"/>
              <a:cs typeface="Sakkal Majalla" panose="02000000000000000000" pitchFamily="2" charset="-78"/>
            </a:endParaRPr>
          </a:p>
        </p:txBody>
      </p:sp>
      <p:sp>
        <p:nvSpPr>
          <p:cNvPr id="37" name="Shape 407">
            <a:extLst>
              <a:ext uri="{FF2B5EF4-FFF2-40B4-BE49-F238E27FC236}">
                <a16:creationId xmlns="" xmlns:a16="http://schemas.microsoft.com/office/drawing/2014/main" id="{7F00BA46-2982-45DD-ABD1-BCB99C490CE4}"/>
              </a:ext>
            </a:extLst>
          </p:cNvPr>
          <p:cNvSpPr txBox="1">
            <a:spLocks/>
          </p:cNvSpPr>
          <p:nvPr/>
        </p:nvSpPr>
        <p:spPr>
          <a:xfrm>
            <a:off x="1007459" y="3451428"/>
            <a:ext cx="3917100" cy="534600"/>
          </a:xfrm>
          <a:prstGeom prst="rect">
            <a:avLst/>
          </a:prstGeom>
        </p:spPr>
        <p:txBody>
          <a:bodyPr vert="horz" wrap="square" lIns="91425" tIns="91425" rIns="91425" bIns="91425" rtlCol="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rtl="1"/>
            <a:r>
              <a:rPr lang="en-US" sz="2800" dirty="0">
                <a:solidFill>
                  <a:schemeClr val="bg1"/>
                </a:solidFill>
                <a:latin typeface="Arial Black" panose="020B0A04020102020204" pitchFamily="34" charset="0"/>
                <a:cs typeface="Times New Roman" panose="02020603050405020304" pitchFamily="18" charset="0"/>
              </a:rPr>
              <a:t>Additional Activity</a:t>
            </a:r>
            <a:endParaRPr lang="ar-SA" sz="2800" dirty="0">
              <a:solidFill>
                <a:schemeClr val="bg1"/>
              </a:solidFill>
              <a:latin typeface="Arial Black" panose="020B0A04020102020204" pitchFamily="34" charset="0"/>
              <a:cs typeface="Times New Roman" panose="02020603050405020304" pitchFamily="18" charset="0"/>
            </a:endParaRPr>
          </a:p>
        </p:txBody>
      </p:sp>
      <p:pic>
        <p:nvPicPr>
          <p:cNvPr id="38" name="صورة 37"/>
          <p:cNvPicPr>
            <a:picLocks noChangeAspect="1"/>
          </p:cNvPicPr>
          <p:nvPr/>
        </p:nvPicPr>
        <p:blipFill rotWithShape="1">
          <a:blip r:embed="rId2"/>
          <a:srcRect l="38287" t="30020" r="38819" b="15435"/>
          <a:stretch/>
        </p:blipFill>
        <p:spPr>
          <a:xfrm>
            <a:off x="5672504" y="1581767"/>
            <a:ext cx="3557318" cy="4652403"/>
          </a:xfrm>
          <a:prstGeom prst="rect">
            <a:avLst/>
          </a:prstGeom>
          <a:ln>
            <a:solidFill>
              <a:schemeClr val="tx1"/>
            </a:solidFill>
          </a:ln>
        </p:spPr>
      </p:pic>
      <p:grpSp>
        <p:nvGrpSpPr>
          <p:cNvPr id="49" name="Shape 579"/>
          <p:cNvGrpSpPr/>
          <p:nvPr/>
        </p:nvGrpSpPr>
        <p:grpSpPr>
          <a:xfrm>
            <a:off x="313155" y="368110"/>
            <a:ext cx="936342" cy="794251"/>
            <a:chOff x="1934025" y="1001650"/>
            <a:chExt cx="415300" cy="355600"/>
          </a:xfrm>
        </p:grpSpPr>
        <p:sp>
          <p:nvSpPr>
            <p:cNvPr id="50" name="Shape 580"/>
            <p:cNvSpPr/>
            <p:nvPr/>
          </p:nvSpPr>
          <p:spPr>
            <a:xfrm>
              <a:off x="1934025" y="1303650"/>
              <a:ext cx="207650" cy="53600"/>
            </a:xfrm>
            <a:custGeom>
              <a:avLst/>
              <a:gdLst/>
              <a:ahLst/>
              <a:cxnLst/>
              <a:rect l="0" t="0" r="0" b="0"/>
              <a:pathLst>
                <a:path w="8306" h="2144" fill="none" extrusionOk="0">
                  <a:moveTo>
                    <a:pt x="1" y="0"/>
                  </a:moveTo>
                  <a:lnTo>
                    <a:pt x="1" y="487"/>
                  </a:lnTo>
                  <a:lnTo>
                    <a:pt x="1" y="487"/>
                  </a:lnTo>
                  <a:lnTo>
                    <a:pt x="25" y="633"/>
                  </a:lnTo>
                  <a:lnTo>
                    <a:pt x="74" y="755"/>
                  </a:lnTo>
                  <a:lnTo>
                    <a:pt x="147" y="853"/>
                  </a:lnTo>
                  <a:lnTo>
                    <a:pt x="245" y="950"/>
                  </a:lnTo>
                  <a:lnTo>
                    <a:pt x="245" y="950"/>
                  </a:lnTo>
                  <a:lnTo>
                    <a:pt x="391" y="1023"/>
                  </a:lnTo>
                  <a:lnTo>
                    <a:pt x="561" y="1047"/>
                  </a:lnTo>
                  <a:lnTo>
                    <a:pt x="561" y="1047"/>
                  </a:lnTo>
                  <a:lnTo>
                    <a:pt x="732" y="1023"/>
                  </a:lnTo>
                  <a:lnTo>
                    <a:pt x="732" y="1023"/>
                  </a:lnTo>
                  <a:lnTo>
                    <a:pt x="1292" y="853"/>
                  </a:lnTo>
                  <a:lnTo>
                    <a:pt x="1657" y="780"/>
                  </a:lnTo>
                  <a:lnTo>
                    <a:pt x="2071" y="682"/>
                  </a:lnTo>
                  <a:lnTo>
                    <a:pt x="2534" y="609"/>
                  </a:lnTo>
                  <a:lnTo>
                    <a:pt x="3021" y="560"/>
                  </a:lnTo>
                  <a:lnTo>
                    <a:pt x="3581" y="512"/>
                  </a:lnTo>
                  <a:lnTo>
                    <a:pt x="4166" y="487"/>
                  </a:lnTo>
                  <a:lnTo>
                    <a:pt x="4166" y="487"/>
                  </a:lnTo>
                  <a:lnTo>
                    <a:pt x="4604" y="512"/>
                  </a:lnTo>
                  <a:lnTo>
                    <a:pt x="5018" y="536"/>
                  </a:lnTo>
                  <a:lnTo>
                    <a:pt x="5408" y="609"/>
                  </a:lnTo>
                  <a:lnTo>
                    <a:pt x="5773" y="682"/>
                  </a:lnTo>
                  <a:lnTo>
                    <a:pt x="6114" y="780"/>
                  </a:lnTo>
                  <a:lnTo>
                    <a:pt x="6431" y="877"/>
                  </a:lnTo>
                  <a:lnTo>
                    <a:pt x="6699" y="999"/>
                  </a:lnTo>
                  <a:lnTo>
                    <a:pt x="6966" y="1120"/>
                  </a:lnTo>
                  <a:lnTo>
                    <a:pt x="7186" y="1242"/>
                  </a:lnTo>
                  <a:lnTo>
                    <a:pt x="7405" y="1388"/>
                  </a:lnTo>
                  <a:lnTo>
                    <a:pt x="7770" y="1656"/>
                  </a:lnTo>
                  <a:lnTo>
                    <a:pt x="8062" y="1924"/>
                  </a:lnTo>
                  <a:lnTo>
                    <a:pt x="8306" y="2143"/>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51" name="Shape 581"/>
            <p:cNvSpPr/>
            <p:nvPr/>
          </p:nvSpPr>
          <p:spPr>
            <a:xfrm>
              <a:off x="2141650" y="1303650"/>
              <a:ext cx="207675" cy="53600"/>
            </a:xfrm>
            <a:custGeom>
              <a:avLst/>
              <a:gdLst/>
              <a:ahLst/>
              <a:cxnLst/>
              <a:rect l="0" t="0" r="0" b="0"/>
              <a:pathLst>
                <a:path w="8307" h="2144" fill="none" extrusionOk="0">
                  <a:moveTo>
                    <a:pt x="1" y="2143"/>
                  </a:moveTo>
                  <a:lnTo>
                    <a:pt x="1" y="2143"/>
                  </a:lnTo>
                  <a:lnTo>
                    <a:pt x="245" y="1924"/>
                  </a:lnTo>
                  <a:lnTo>
                    <a:pt x="537" y="1656"/>
                  </a:lnTo>
                  <a:lnTo>
                    <a:pt x="902" y="1388"/>
                  </a:lnTo>
                  <a:lnTo>
                    <a:pt x="1121" y="1242"/>
                  </a:lnTo>
                  <a:lnTo>
                    <a:pt x="1341" y="1120"/>
                  </a:lnTo>
                  <a:lnTo>
                    <a:pt x="1608" y="999"/>
                  </a:lnTo>
                  <a:lnTo>
                    <a:pt x="1876" y="877"/>
                  </a:lnTo>
                  <a:lnTo>
                    <a:pt x="2193" y="780"/>
                  </a:lnTo>
                  <a:lnTo>
                    <a:pt x="2534" y="682"/>
                  </a:lnTo>
                  <a:lnTo>
                    <a:pt x="2899" y="609"/>
                  </a:lnTo>
                  <a:lnTo>
                    <a:pt x="3289" y="536"/>
                  </a:lnTo>
                  <a:lnTo>
                    <a:pt x="3703" y="512"/>
                  </a:lnTo>
                  <a:lnTo>
                    <a:pt x="4141" y="487"/>
                  </a:lnTo>
                  <a:lnTo>
                    <a:pt x="4141" y="487"/>
                  </a:lnTo>
                  <a:lnTo>
                    <a:pt x="4726" y="512"/>
                  </a:lnTo>
                  <a:lnTo>
                    <a:pt x="5286" y="560"/>
                  </a:lnTo>
                  <a:lnTo>
                    <a:pt x="5773" y="609"/>
                  </a:lnTo>
                  <a:lnTo>
                    <a:pt x="6236" y="682"/>
                  </a:lnTo>
                  <a:lnTo>
                    <a:pt x="6650" y="780"/>
                  </a:lnTo>
                  <a:lnTo>
                    <a:pt x="7015" y="853"/>
                  </a:lnTo>
                  <a:lnTo>
                    <a:pt x="7575" y="1023"/>
                  </a:lnTo>
                  <a:lnTo>
                    <a:pt x="7575" y="1023"/>
                  </a:lnTo>
                  <a:lnTo>
                    <a:pt x="7746" y="1047"/>
                  </a:lnTo>
                  <a:lnTo>
                    <a:pt x="7746" y="1047"/>
                  </a:lnTo>
                  <a:lnTo>
                    <a:pt x="7916" y="1023"/>
                  </a:lnTo>
                  <a:lnTo>
                    <a:pt x="8062" y="950"/>
                  </a:lnTo>
                  <a:lnTo>
                    <a:pt x="8062" y="950"/>
                  </a:lnTo>
                  <a:lnTo>
                    <a:pt x="8160" y="853"/>
                  </a:lnTo>
                  <a:lnTo>
                    <a:pt x="8233" y="755"/>
                  </a:lnTo>
                  <a:lnTo>
                    <a:pt x="8282" y="633"/>
                  </a:lnTo>
                  <a:lnTo>
                    <a:pt x="8306" y="487"/>
                  </a:lnTo>
                  <a:lnTo>
                    <a:pt x="8306" y="0"/>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52" name="Shape 582"/>
            <p:cNvSpPr/>
            <p:nvPr/>
          </p:nvSpPr>
          <p:spPr>
            <a:xfrm>
              <a:off x="1934025" y="1001650"/>
              <a:ext cx="207650" cy="331250"/>
            </a:xfrm>
            <a:custGeom>
              <a:avLst/>
              <a:gdLst/>
              <a:ahLst/>
              <a:cxnLst/>
              <a:rect l="0" t="0" r="0" b="0"/>
              <a:pathLst>
                <a:path w="8306" h="13250" fill="none" extrusionOk="0">
                  <a:moveTo>
                    <a:pt x="8306" y="2192"/>
                  </a:moveTo>
                  <a:lnTo>
                    <a:pt x="8306" y="13249"/>
                  </a:lnTo>
                  <a:lnTo>
                    <a:pt x="8306" y="13249"/>
                  </a:lnTo>
                  <a:lnTo>
                    <a:pt x="8062" y="13030"/>
                  </a:lnTo>
                  <a:lnTo>
                    <a:pt x="7770" y="12762"/>
                  </a:lnTo>
                  <a:lnTo>
                    <a:pt x="7405" y="12494"/>
                  </a:lnTo>
                  <a:lnTo>
                    <a:pt x="7186" y="12348"/>
                  </a:lnTo>
                  <a:lnTo>
                    <a:pt x="6966" y="12226"/>
                  </a:lnTo>
                  <a:lnTo>
                    <a:pt x="6699" y="12105"/>
                  </a:lnTo>
                  <a:lnTo>
                    <a:pt x="6431" y="11983"/>
                  </a:lnTo>
                  <a:lnTo>
                    <a:pt x="6114" y="11885"/>
                  </a:lnTo>
                  <a:lnTo>
                    <a:pt x="5773" y="11788"/>
                  </a:lnTo>
                  <a:lnTo>
                    <a:pt x="5408" y="11715"/>
                  </a:lnTo>
                  <a:lnTo>
                    <a:pt x="5018" y="11642"/>
                  </a:lnTo>
                  <a:lnTo>
                    <a:pt x="4604" y="11617"/>
                  </a:lnTo>
                  <a:lnTo>
                    <a:pt x="4166" y="11593"/>
                  </a:lnTo>
                  <a:lnTo>
                    <a:pt x="4166" y="11593"/>
                  </a:lnTo>
                  <a:lnTo>
                    <a:pt x="3581" y="11617"/>
                  </a:lnTo>
                  <a:lnTo>
                    <a:pt x="3021" y="11666"/>
                  </a:lnTo>
                  <a:lnTo>
                    <a:pt x="2534" y="11715"/>
                  </a:lnTo>
                  <a:lnTo>
                    <a:pt x="2071" y="11788"/>
                  </a:lnTo>
                  <a:lnTo>
                    <a:pt x="1657" y="11885"/>
                  </a:lnTo>
                  <a:lnTo>
                    <a:pt x="1292" y="11958"/>
                  </a:lnTo>
                  <a:lnTo>
                    <a:pt x="732" y="12129"/>
                  </a:lnTo>
                  <a:lnTo>
                    <a:pt x="732" y="12129"/>
                  </a:lnTo>
                  <a:lnTo>
                    <a:pt x="561" y="12153"/>
                  </a:lnTo>
                  <a:lnTo>
                    <a:pt x="561" y="12153"/>
                  </a:lnTo>
                  <a:lnTo>
                    <a:pt x="391" y="12129"/>
                  </a:lnTo>
                  <a:lnTo>
                    <a:pt x="245" y="12056"/>
                  </a:lnTo>
                  <a:lnTo>
                    <a:pt x="245" y="12056"/>
                  </a:lnTo>
                  <a:lnTo>
                    <a:pt x="147" y="11958"/>
                  </a:lnTo>
                  <a:lnTo>
                    <a:pt x="74" y="11861"/>
                  </a:lnTo>
                  <a:lnTo>
                    <a:pt x="25" y="11739"/>
                  </a:lnTo>
                  <a:lnTo>
                    <a:pt x="1" y="11593"/>
                  </a:lnTo>
                  <a:lnTo>
                    <a:pt x="1" y="1656"/>
                  </a:lnTo>
                  <a:lnTo>
                    <a:pt x="1" y="1656"/>
                  </a:lnTo>
                  <a:lnTo>
                    <a:pt x="25" y="1534"/>
                  </a:lnTo>
                  <a:lnTo>
                    <a:pt x="50" y="1437"/>
                  </a:lnTo>
                  <a:lnTo>
                    <a:pt x="123" y="1315"/>
                  </a:lnTo>
                  <a:lnTo>
                    <a:pt x="196" y="1242"/>
                  </a:lnTo>
                  <a:lnTo>
                    <a:pt x="196" y="1242"/>
                  </a:lnTo>
                  <a:lnTo>
                    <a:pt x="342" y="1120"/>
                  </a:lnTo>
                  <a:lnTo>
                    <a:pt x="512" y="974"/>
                  </a:lnTo>
                  <a:lnTo>
                    <a:pt x="926" y="755"/>
                  </a:lnTo>
                  <a:lnTo>
                    <a:pt x="1389" y="536"/>
                  </a:lnTo>
                  <a:lnTo>
                    <a:pt x="1901" y="341"/>
                  </a:lnTo>
                  <a:lnTo>
                    <a:pt x="2461" y="195"/>
                  </a:lnTo>
                  <a:lnTo>
                    <a:pt x="3021" y="73"/>
                  </a:lnTo>
                  <a:lnTo>
                    <a:pt x="3581" y="24"/>
                  </a:lnTo>
                  <a:lnTo>
                    <a:pt x="4166" y="0"/>
                  </a:lnTo>
                  <a:lnTo>
                    <a:pt x="4166" y="0"/>
                  </a:lnTo>
                  <a:lnTo>
                    <a:pt x="4531" y="0"/>
                  </a:lnTo>
                  <a:lnTo>
                    <a:pt x="4872" y="49"/>
                  </a:lnTo>
                  <a:lnTo>
                    <a:pt x="5213" y="98"/>
                  </a:lnTo>
                  <a:lnTo>
                    <a:pt x="5530" y="171"/>
                  </a:lnTo>
                  <a:lnTo>
                    <a:pt x="5822" y="268"/>
                  </a:lnTo>
                  <a:lnTo>
                    <a:pt x="6114" y="365"/>
                  </a:lnTo>
                  <a:lnTo>
                    <a:pt x="6358" y="487"/>
                  </a:lnTo>
                  <a:lnTo>
                    <a:pt x="6626" y="609"/>
                  </a:lnTo>
                  <a:lnTo>
                    <a:pt x="7064" y="901"/>
                  </a:lnTo>
                  <a:lnTo>
                    <a:pt x="7429" y="1169"/>
                  </a:lnTo>
                  <a:lnTo>
                    <a:pt x="7746" y="1437"/>
                  </a:lnTo>
                  <a:lnTo>
                    <a:pt x="8014" y="1681"/>
                  </a:lnTo>
                  <a:lnTo>
                    <a:pt x="8014" y="1681"/>
                  </a:lnTo>
                  <a:lnTo>
                    <a:pt x="8136" y="1802"/>
                  </a:lnTo>
                  <a:lnTo>
                    <a:pt x="8136" y="1802"/>
                  </a:lnTo>
                  <a:lnTo>
                    <a:pt x="8209" y="1875"/>
                  </a:lnTo>
                  <a:lnTo>
                    <a:pt x="8257" y="1973"/>
                  </a:lnTo>
                  <a:lnTo>
                    <a:pt x="8306" y="2095"/>
                  </a:lnTo>
                  <a:lnTo>
                    <a:pt x="8306" y="2192"/>
                  </a:lnTo>
                  <a:lnTo>
                    <a:pt x="8306" y="2192"/>
                  </a:lnTo>
                  <a:close/>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53" name="Shape 583"/>
            <p:cNvSpPr/>
            <p:nvPr/>
          </p:nvSpPr>
          <p:spPr>
            <a:xfrm>
              <a:off x="2141650" y="1001650"/>
              <a:ext cx="207675" cy="331250"/>
            </a:xfrm>
            <a:custGeom>
              <a:avLst/>
              <a:gdLst/>
              <a:ahLst/>
              <a:cxnLst/>
              <a:rect l="0" t="0" r="0" b="0"/>
              <a:pathLst>
                <a:path w="8307" h="13250" fill="none" extrusionOk="0">
                  <a:moveTo>
                    <a:pt x="1" y="2192"/>
                  </a:moveTo>
                  <a:lnTo>
                    <a:pt x="1" y="13249"/>
                  </a:lnTo>
                  <a:lnTo>
                    <a:pt x="1" y="13249"/>
                  </a:lnTo>
                  <a:lnTo>
                    <a:pt x="245" y="13030"/>
                  </a:lnTo>
                  <a:lnTo>
                    <a:pt x="537" y="12762"/>
                  </a:lnTo>
                  <a:lnTo>
                    <a:pt x="902" y="12494"/>
                  </a:lnTo>
                  <a:lnTo>
                    <a:pt x="1121" y="12348"/>
                  </a:lnTo>
                  <a:lnTo>
                    <a:pt x="1341" y="12226"/>
                  </a:lnTo>
                  <a:lnTo>
                    <a:pt x="1608" y="12105"/>
                  </a:lnTo>
                  <a:lnTo>
                    <a:pt x="1876" y="11983"/>
                  </a:lnTo>
                  <a:lnTo>
                    <a:pt x="2193" y="11885"/>
                  </a:lnTo>
                  <a:lnTo>
                    <a:pt x="2534" y="11788"/>
                  </a:lnTo>
                  <a:lnTo>
                    <a:pt x="2899" y="11715"/>
                  </a:lnTo>
                  <a:lnTo>
                    <a:pt x="3289" y="11642"/>
                  </a:lnTo>
                  <a:lnTo>
                    <a:pt x="3703" y="11617"/>
                  </a:lnTo>
                  <a:lnTo>
                    <a:pt x="4141" y="11593"/>
                  </a:lnTo>
                  <a:lnTo>
                    <a:pt x="4141" y="11593"/>
                  </a:lnTo>
                  <a:lnTo>
                    <a:pt x="4726" y="11617"/>
                  </a:lnTo>
                  <a:lnTo>
                    <a:pt x="5286" y="11666"/>
                  </a:lnTo>
                  <a:lnTo>
                    <a:pt x="5773" y="11715"/>
                  </a:lnTo>
                  <a:lnTo>
                    <a:pt x="6236" y="11788"/>
                  </a:lnTo>
                  <a:lnTo>
                    <a:pt x="6650" y="11885"/>
                  </a:lnTo>
                  <a:lnTo>
                    <a:pt x="7015" y="11958"/>
                  </a:lnTo>
                  <a:lnTo>
                    <a:pt x="7575" y="12129"/>
                  </a:lnTo>
                  <a:lnTo>
                    <a:pt x="7575" y="12129"/>
                  </a:lnTo>
                  <a:lnTo>
                    <a:pt x="7746" y="12153"/>
                  </a:lnTo>
                  <a:lnTo>
                    <a:pt x="7746" y="12153"/>
                  </a:lnTo>
                  <a:lnTo>
                    <a:pt x="7916" y="12129"/>
                  </a:lnTo>
                  <a:lnTo>
                    <a:pt x="8062" y="12056"/>
                  </a:lnTo>
                  <a:lnTo>
                    <a:pt x="8062" y="12056"/>
                  </a:lnTo>
                  <a:lnTo>
                    <a:pt x="8160" y="11958"/>
                  </a:lnTo>
                  <a:lnTo>
                    <a:pt x="8233" y="11861"/>
                  </a:lnTo>
                  <a:lnTo>
                    <a:pt x="8282" y="11739"/>
                  </a:lnTo>
                  <a:lnTo>
                    <a:pt x="8306" y="11593"/>
                  </a:lnTo>
                  <a:lnTo>
                    <a:pt x="8306" y="1656"/>
                  </a:lnTo>
                  <a:lnTo>
                    <a:pt x="8306" y="1656"/>
                  </a:lnTo>
                  <a:lnTo>
                    <a:pt x="8282" y="1534"/>
                  </a:lnTo>
                  <a:lnTo>
                    <a:pt x="8257" y="1437"/>
                  </a:lnTo>
                  <a:lnTo>
                    <a:pt x="8184" y="1315"/>
                  </a:lnTo>
                  <a:lnTo>
                    <a:pt x="8111" y="1242"/>
                  </a:lnTo>
                  <a:lnTo>
                    <a:pt x="8111" y="1242"/>
                  </a:lnTo>
                  <a:lnTo>
                    <a:pt x="7965" y="1120"/>
                  </a:lnTo>
                  <a:lnTo>
                    <a:pt x="7795" y="974"/>
                  </a:lnTo>
                  <a:lnTo>
                    <a:pt x="7381" y="755"/>
                  </a:lnTo>
                  <a:lnTo>
                    <a:pt x="6918" y="536"/>
                  </a:lnTo>
                  <a:lnTo>
                    <a:pt x="6406" y="341"/>
                  </a:lnTo>
                  <a:lnTo>
                    <a:pt x="5846" y="195"/>
                  </a:lnTo>
                  <a:lnTo>
                    <a:pt x="5286" y="73"/>
                  </a:lnTo>
                  <a:lnTo>
                    <a:pt x="4726" y="24"/>
                  </a:lnTo>
                  <a:lnTo>
                    <a:pt x="4141" y="0"/>
                  </a:lnTo>
                  <a:lnTo>
                    <a:pt x="4141" y="0"/>
                  </a:lnTo>
                  <a:lnTo>
                    <a:pt x="3776" y="0"/>
                  </a:lnTo>
                  <a:lnTo>
                    <a:pt x="3435" y="49"/>
                  </a:lnTo>
                  <a:lnTo>
                    <a:pt x="3094" y="98"/>
                  </a:lnTo>
                  <a:lnTo>
                    <a:pt x="2777" y="171"/>
                  </a:lnTo>
                  <a:lnTo>
                    <a:pt x="2485" y="268"/>
                  </a:lnTo>
                  <a:lnTo>
                    <a:pt x="2193" y="365"/>
                  </a:lnTo>
                  <a:lnTo>
                    <a:pt x="1949" y="487"/>
                  </a:lnTo>
                  <a:lnTo>
                    <a:pt x="1681" y="609"/>
                  </a:lnTo>
                  <a:lnTo>
                    <a:pt x="1243" y="901"/>
                  </a:lnTo>
                  <a:lnTo>
                    <a:pt x="878" y="1169"/>
                  </a:lnTo>
                  <a:lnTo>
                    <a:pt x="561" y="1437"/>
                  </a:lnTo>
                  <a:lnTo>
                    <a:pt x="293" y="1681"/>
                  </a:lnTo>
                  <a:lnTo>
                    <a:pt x="293" y="1681"/>
                  </a:lnTo>
                  <a:lnTo>
                    <a:pt x="171" y="1802"/>
                  </a:lnTo>
                  <a:lnTo>
                    <a:pt x="171" y="1802"/>
                  </a:lnTo>
                  <a:lnTo>
                    <a:pt x="98" y="1875"/>
                  </a:lnTo>
                  <a:lnTo>
                    <a:pt x="50" y="1973"/>
                  </a:lnTo>
                  <a:lnTo>
                    <a:pt x="1" y="2095"/>
                  </a:lnTo>
                  <a:lnTo>
                    <a:pt x="1" y="2192"/>
                  </a:lnTo>
                  <a:lnTo>
                    <a:pt x="1" y="2192"/>
                  </a:lnTo>
                  <a:close/>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grpSp>
      <p:sp>
        <p:nvSpPr>
          <p:cNvPr id="27" name="مستطيل مستدير الزوايا 26">
            <a:hlinkClick r:id="rId3" action="ppaction://hlinksldjump"/>
          </p:cNvPr>
          <p:cNvSpPr/>
          <p:nvPr/>
        </p:nvSpPr>
        <p:spPr>
          <a:xfrm>
            <a:off x="9783183" y="1358376"/>
            <a:ext cx="2682240" cy="591449"/>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a:solidFill>
                  <a:srgbClr val="3F5378"/>
                </a:solidFill>
                <a:latin typeface="Arial Black" panose="020B0A04020102020204" pitchFamily="34" charset="0"/>
              </a:rPr>
              <a:t>Engaging Starters</a:t>
            </a:r>
            <a:endParaRPr lang="ar-BH" dirty="0">
              <a:solidFill>
                <a:srgbClr val="3F5378"/>
              </a:solidFill>
              <a:latin typeface="Arial Black" panose="020B0A04020102020204" pitchFamily="34" charset="0"/>
            </a:endParaRPr>
          </a:p>
        </p:txBody>
      </p:sp>
      <p:sp>
        <p:nvSpPr>
          <p:cNvPr id="32" name="مستطيل مستدير الزوايا 31">
            <a:hlinkClick r:id="rId4" action="ppaction://hlinksldjump"/>
          </p:cNvPr>
          <p:cNvSpPr/>
          <p:nvPr/>
        </p:nvSpPr>
        <p:spPr>
          <a:xfrm>
            <a:off x="9783183" y="2077083"/>
            <a:ext cx="2682240" cy="591449"/>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a:solidFill>
                  <a:srgbClr val="3F5378"/>
                </a:solidFill>
                <a:latin typeface="Arial Black" panose="020B0A04020102020204" pitchFamily="34" charset="0"/>
              </a:rPr>
              <a:t> The First Goal</a:t>
            </a:r>
            <a:endParaRPr lang="ar-BH" dirty="0">
              <a:solidFill>
                <a:srgbClr val="3F5378"/>
              </a:solidFill>
              <a:latin typeface="Arial Black" panose="020B0A04020102020204" pitchFamily="34" charset="0"/>
            </a:endParaRPr>
          </a:p>
        </p:txBody>
      </p:sp>
      <p:sp>
        <p:nvSpPr>
          <p:cNvPr id="33" name="مستطيل مستدير الزوايا 32">
            <a:hlinkClick r:id="rId5" action="ppaction://hlinksldjump"/>
          </p:cNvPr>
          <p:cNvSpPr/>
          <p:nvPr/>
        </p:nvSpPr>
        <p:spPr>
          <a:xfrm>
            <a:off x="9783183" y="2795790"/>
            <a:ext cx="2682240" cy="591449"/>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a:solidFill>
                  <a:srgbClr val="3F5378"/>
                </a:solidFill>
                <a:latin typeface="Arial Black" panose="020B0A04020102020204" pitchFamily="34" charset="0"/>
              </a:rPr>
              <a:t> The Second Goal</a:t>
            </a:r>
            <a:endParaRPr lang="ar-BH" dirty="0">
              <a:solidFill>
                <a:srgbClr val="3F5378"/>
              </a:solidFill>
              <a:latin typeface="Arial Black" panose="020B0A04020102020204" pitchFamily="34" charset="0"/>
            </a:endParaRPr>
          </a:p>
        </p:txBody>
      </p:sp>
      <p:sp>
        <p:nvSpPr>
          <p:cNvPr id="34" name="مستطيل مستدير الزوايا 33">
            <a:hlinkClick r:id="rId6" action="ppaction://hlinksldjump"/>
          </p:cNvPr>
          <p:cNvSpPr/>
          <p:nvPr/>
        </p:nvSpPr>
        <p:spPr>
          <a:xfrm>
            <a:off x="9783183" y="3507834"/>
            <a:ext cx="2682240" cy="591449"/>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a:solidFill>
                  <a:srgbClr val="3F5378"/>
                </a:solidFill>
                <a:latin typeface="Arial Black" panose="020B0A04020102020204" pitchFamily="34" charset="0"/>
              </a:rPr>
              <a:t> The Third Goal</a:t>
            </a:r>
            <a:endParaRPr lang="ar-BH" dirty="0">
              <a:solidFill>
                <a:srgbClr val="3F5378"/>
              </a:solidFill>
              <a:latin typeface="Arial Black" panose="020B0A04020102020204" pitchFamily="34" charset="0"/>
            </a:endParaRPr>
          </a:p>
        </p:txBody>
      </p:sp>
      <p:sp>
        <p:nvSpPr>
          <p:cNvPr id="43" name="مستطيل مستدير الزوايا 42">
            <a:hlinkClick r:id="rId7" action="ppaction://hlinksldjump"/>
          </p:cNvPr>
          <p:cNvSpPr/>
          <p:nvPr/>
        </p:nvSpPr>
        <p:spPr>
          <a:xfrm>
            <a:off x="9783183" y="4226541"/>
            <a:ext cx="2682240" cy="591449"/>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smtClean="0">
                <a:solidFill>
                  <a:srgbClr val="3F5378"/>
                </a:solidFill>
                <a:latin typeface="Arial Black" panose="020B0A04020102020204" pitchFamily="34" charset="0"/>
              </a:rPr>
              <a:t>The Fourth Goal</a:t>
            </a:r>
            <a:endParaRPr lang="ar-BH" dirty="0">
              <a:solidFill>
                <a:srgbClr val="3F5378"/>
              </a:solidFill>
              <a:latin typeface="Arial Black" panose="020B0A04020102020204" pitchFamily="34" charset="0"/>
            </a:endParaRPr>
          </a:p>
        </p:txBody>
      </p:sp>
      <p:sp>
        <p:nvSpPr>
          <p:cNvPr id="44" name="مستطيل مستدير الزوايا 43">
            <a:hlinkClick r:id="rId8" action="ppaction://hlinksldjump"/>
          </p:cNvPr>
          <p:cNvSpPr/>
          <p:nvPr/>
        </p:nvSpPr>
        <p:spPr>
          <a:xfrm>
            <a:off x="9783183" y="4945248"/>
            <a:ext cx="2682240" cy="591449"/>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a:solidFill>
                  <a:srgbClr val="3F5378"/>
                </a:solidFill>
                <a:latin typeface="Arial Black" panose="020B0A04020102020204" pitchFamily="34" charset="0"/>
              </a:rPr>
              <a:t> The </a:t>
            </a:r>
            <a:r>
              <a:rPr lang="en-US" dirty="0" smtClean="0">
                <a:solidFill>
                  <a:srgbClr val="3F5378"/>
                </a:solidFill>
                <a:latin typeface="Arial Black" panose="020B0A04020102020204" pitchFamily="34" charset="0"/>
              </a:rPr>
              <a:t>Fifth Goal</a:t>
            </a:r>
            <a:endParaRPr lang="ar-BH" dirty="0">
              <a:solidFill>
                <a:srgbClr val="3F5378"/>
              </a:solidFill>
              <a:latin typeface="Arial Black" panose="020B0A04020102020204" pitchFamily="34" charset="0"/>
            </a:endParaRPr>
          </a:p>
        </p:txBody>
      </p:sp>
      <p:sp>
        <p:nvSpPr>
          <p:cNvPr id="45" name="مستطيل مستدير الزوايا 44">
            <a:hlinkClick r:id="rId9" action="ppaction://hlinksldjump"/>
          </p:cNvPr>
          <p:cNvSpPr/>
          <p:nvPr/>
        </p:nvSpPr>
        <p:spPr>
          <a:xfrm>
            <a:off x="9783183" y="5663955"/>
            <a:ext cx="2682240" cy="591449"/>
          </a:xfrm>
          <a:prstGeom prst="roundRect">
            <a:avLst>
              <a:gd name="adj" fmla="val 10356"/>
            </a:avLst>
          </a:prstGeom>
          <a:solidFill>
            <a:srgbClr val="FF5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a:solidFill>
                  <a:srgbClr val="3F5378"/>
                </a:solidFill>
                <a:latin typeface="Arial Black" panose="020B0A04020102020204" pitchFamily="34" charset="0"/>
              </a:rPr>
              <a:t> Questions</a:t>
            </a:r>
            <a:endParaRPr lang="ar-BH" dirty="0">
              <a:solidFill>
                <a:srgbClr val="3F5378"/>
              </a:solidFill>
              <a:latin typeface="Arial Black" panose="020B0A04020102020204" pitchFamily="34" charset="0"/>
            </a:endParaRPr>
          </a:p>
        </p:txBody>
      </p:sp>
      <p:sp>
        <p:nvSpPr>
          <p:cNvPr id="39" name="Rectangle 9"/>
          <p:cNvSpPr>
            <a:spLocks/>
          </p:cNvSpPr>
          <p:nvPr/>
        </p:nvSpPr>
        <p:spPr>
          <a:xfrm>
            <a:off x="7839636" y="6481116"/>
            <a:ext cx="4297130"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400" dirty="0">
              <a:effectLst/>
              <a:latin typeface="Calibri" panose="020F0502020204030204" pitchFamily="34" charset="0"/>
              <a:ea typeface="Calibri" panose="020F0502020204030204" pitchFamily="34" charset="0"/>
              <a:cs typeface="Arial" panose="020B0604020202020204" pitchFamily="34" charset="0"/>
            </a:endParaRPr>
          </a:p>
        </p:txBody>
      </p:sp>
      <p:cxnSp>
        <p:nvCxnSpPr>
          <p:cNvPr id="40" name="رابط مستقيم 39"/>
          <p:cNvCxnSpPr/>
          <p:nvPr/>
        </p:nvCxnSpPr>
        <p:spPr>
          <a:xfrm>
            <a:off x="107576" y="6494563"/>
            <a:ext cx="119880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pic>
        <p:nvPicPr>
          <p:cNvPr id="41" name="Picture 3"/>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510042" y="130013"/>
            <a:ext cx="1646183" cy="1268068"/>
          </a:xfrm>
          <a:prstGeom prst="rect">
            <a:avLst/>
          </a:prstGeom>
        </p:spPr>
      </p:pic>
      <p:sp>
        <p:nvSpPr>
          <p:cNvPr id="42" name="TextBox 12">
            <a:extLst>
              <a:ext uri="{FF2B5EF4-FFF2-40B4-BE49-F238E27FC236}">
                <a16:creationId xmlns="" xmlns:a16="http://schemas.microsoft.com/office/drawing/2014/main" id="{E98CE9C2-6904-49B5-B3CF-B1053D82A6B9}"/>
              </a:ext>
            </a:extLst>
          </p:cNvPr>
          <p:cNvSpPr txBox="1"/>
          <p:nvPr/>
        </p:nvSpPr>
        <p:spPr>
          <a:xfrm>
            <a:off x="-34033" y="6510703"/>
            <a:ext cx="8252942" cy="646331"/>
          </a:xfrm>
          <a:prstGeom prst="rect">
            <a:avLst/>
          </a:prstGeom>
          <a:noFill/>
        </p:spPr>
        <p:txBody>
          <a:bodyPr wrap="square" rtlCol="1">
            <a:spAutoFit/>
          </a:bodyPr>
          <a:lstStyle/>
          <a:p>
            <a:pPr algn="ctr">
              <a:spcBef>
                <a:spcPts val="0"/>
              </a:spcBef>
            </a:pPr>
            <a:r>
              <a:rPr lang="en-US" b="1" dirty="0">
                <a:solidFill>
                  <a:schemeClr val="accent1">
                    <a:lumMod val="50000"/>
                  </a:schemeClr>
                </a:solidFill>
                <a:latin typeface="Sakkal Majalla" panose="02000000000000000000" pitchFamily="2" charset="-78"/>
                <a:cs typeface="Sakkal Majalla" panose="02000000000000000000" pitchFamily="2" charset="-78"/>
              </a:rPr>
              <a:t>Communication Skills</a:t>
            </a:r>
            <a:r>
              <a:rPr lang="en-GB" b="1" dirty="0">
                <a:solidFill>
                  <a:schemeClr val="accent1">
                    <a:lumMod val="50000"/>
                  </a:schemeClr>
                </a:solidFill>
                <a:latin typeface="Sakkal Majalla" panose="02000000000000000000" pitchFamily="2" charset="-78"/>
                <a:cs typeface="Sakkal Majalla" panose="02000000000000000000" pitchFamily="2" charset="-78"/>
              </a:rPr>
              <a:t>     </a:t>
            </a:r>
            <a:r>
              <a:rPr lang="en-GB" b="1" dirty="0" smtClean="0">
                <a:solidFill>
                  <a:schemeClr val="accent1">
                    <a:lumMod val="50000"/>
                  </a:schemeClr>
                </a:solidFill>
                <a:latin typeface="Sakkal Majalla" panose="02000000000000000000" pitchFamily="2" charset="-78"/>
                <a:cs typeface="Sakkal Majalla" panose="02000000000000000000" pitchFamily="2" charset="-78"/>
              </a:rPr>
              <a:t>  </a:t>
            </a:r>
            <a:r>
              <a:rPr lang="ar-SA" b="1" dirty="0">
                <a:solidFill>
                  <a:schemeClr val="accent1">
                    <a:lumMod val="50000"/>
                  </a:schemeClr>
                </a:solidFill>
                <a:latin typeface="Sakkal Majalla" panose="02000000000000000000" pitchFamily="2" charset="-78"/>
                <a:cs typeface="Sakkal Majalla" panose="02000000000000000000" pitchFamily="2" charset="-78"/>
              </a:rPr>
              <a:t>ادر </a:t>
            </a:r>
            <a:r>
              <a:rPr lang="ar-BH" b="1" dirty="0">
                <a:solidFill>
                  <a:schemeClr val="accent1">
                    <a:lumMod val="50000"/>
                  </a:schemeClr>
                </a:solidFill>
                <a:latin typeface="Sakkal Majalla" panose="02000000000000000000" pitchFamily="2" charset="-78"/>
                <a:cs typeface="Sakkal Majalla" panose="02000000000000000000" pitchFamily="2" charset="-78"/>
              </a:rPr>
              <a:t> 213 </a:t>
            </a:r>
            <a:r>
              <a:rPr lang="en-US" b="1" dirty="0" smtClean="0">
                <a:solidFill>
                  <a:schemeClr val="accent1">
                    <a:lumMod val="50000"/>
                  </a:schemeClr>
                </a:solidFill>
                <a:latin typeface="Sakkal Majalla" panose="02000000000000000000" pitchFamily="2" charset="-78"/>
                <a:cs typeface="Sakkal Majalla" panose="02000000000000000000" pitchFamily="2" charset="-78"/>
              </a:rPr>
              <a:t>           Chapter </a:t>
            </a:r>
            <a:r>
              <a:rPr lang="en-US" b="1" dirty="0">
                <a:solidFill>
                  <a:schemeClr val="accent1">
                    <a:lumMod val="50000"/>
                  </a:schemeClr>
                </a:solidFill>
                <a:latin typeface="Sakkal Majalla" panose="02000000000000000000" pitchFamily="2" charset="-78"/>
                <a:cs typeface="Sakkal Majalla" panose="02000000000000000000" pitchFamily="2" charset="-78"/>
              </a:rPr>
              <a:t>2              </a:t>
            </a:r>
            <a:r>
              <a:rPr lang="en-US" b="1" dirty="0" smtClean="0">
                <a:solidFill>
                  <a:schemeClr val="accent1">
                    <a:lumMod val="50000"/>
                  </a:schemeClr>
                </a:solidFill>
                <a:latin typeface="Sakkal Majalla" panose="02000000000000000000" pitchFamily="2" charset="-78"/>
                <a:cs typeface="Sakkal Majalla" panose="02000000000000000000" pitchFamily="2" charset="-78"/>
              </a:rPr>
              <a:t>Lesson 2.3:  </a:t>
            </a:r>
            <a:r>
              <a:rPr lang="en-US" b="1" dirty="0">
                <a:solidFill>
                  <a:schemeClr val="accent1">
                    <a:lumMod val="50000"/>
                  </a:schemeClr>
                </a:solidFill>
                <a:latin typeface="Sakkal Majalla" panose="02000000000000000000" pitchFamily="2" charset="-78"/>
                <a:cs typeface="Sakkal Majalla" panose="02000000000000000000" pitchFamily="2" charset="-78"/>
              </a:rPr>
              <a:t>Other Type of Written </a:t>
            </a:r>
            <a:r>
              <a:rPr lang="en-US" b="1" dirty="0" smtClean="0">
                <a:solidFill>
                  <a:schemeClr val="accent1">
                    <a:lumMod val="50000"/>
                  </a:schemeClr>
                </a:solidFill>
                <a:latin typeface="Sakkal Majalla" panose="02000000000000000000" pitchFamily="2" charset="-78"/>
                <a:cs typeface="Sakkal Majalla" panose="02000000000000000000" pitchFamily="2" charset="-78"/>
              </a:rPr>
              <a:t>Communication</a:t>
            </a:r>
            <a:endParaRPr lang="en-US" b="1" dirty="0">
              <a:solidFill>
                <a:schemeClr val="accent1">
                  <a:lumMod val="50000"/>
                </a:schemeClr>
              </a:solidFill>
              <a:latin typeface="Sakkal Majalla" panose="02000000000000000000" pitchFamily="2" charset="-78"/>
              <a:cs typeface="Sakkal Majalla" panose="02000000000000000000" pitchFamily="2" charset="-78"/>
            </a:endParaRPr>
          </a:p>
          <a:p>
            <a:endParaRPr lang="ar-SA" b="1" dirty="0">
              <a:solidFill>
                <a:schemeClr val="accent1">
                  <a:lumMod val="50000"/>
                </a:schemeClr>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102610149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amond 12">
            <a:extLst>
              <a:ext uri="{FF2B5EF4-FFF2-40B4-BE49-F238E27FC236}">
                <a16:creationId xmlns="" xmlns:a16="http://schemas.microsoft.com/office/drawing/2014/main" id="{BDD17388-A0DF-412C-A2B4-570FBBC5ACF4}"/>
              </a:ext>
            </a:extLst>
          </p:cNvPr>
          <p:cNvSpPr/>
          <p:nvPr/>
        </p:nvSpPr>
        <p:spPr>
          <a:xfrm>
            <a:off x="6330171" y="3521887"/>
            <a:ext cx="2547047" cy="2534492"/>
          </a:xfrm>
          <a:prstGeom prst="diamond">
            <a:avLst/>
          </a:prstGeom>
          <a:no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5" name="Diamond 9">
            <a:extLst>
              <a:ext uri="{FF2B5EF4-FFF2-40B4-BE49-F238E27FC236}">
                <a16:creationId xmlns="" xmlns:a16="http://schemas.microsoft.com/office/drawing/2014/main" id="{F4F03380-86CB-4C66-875E-8AA503C599BC}"/>
              </a:ext>
            </a:extLst>
          </p:cNvPr>
          <p:cNvSpPr/>
          <p:nvPr/>
        </p:nvSpPr>
        <p:spPr>
          <a:xfrm>
            <a:off x="5846853" y="1021330"/>
            <a:ext cx="2547047" cy="2534492"/>
          </a:xfrm>
          <a:prstGeom prst="diamond">
            <a:avLst/>
          </a:prstGeom>
          <a:no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6" name="Diamond 8">
            <a:extLst>
              <a:ext uri="{FF2B5EF4-FFF2-40B4-BE49-F238E27FC236}">
                <a16:creationId xmlns="" xmlns:a16="http://schemas.microsoft.com/office/drawing/2014/main" id="{ADDD23E7-9E9B-4511-8EBE-57ACE20E5DDA}"/>
              </a:ext>
            </a:extLst>
          </p:cNvPr>
          <p:cNvSpPr/>
          <p:nvPr/>
        </p:nvSpPr>
        <p:spPr>
          <a:xfrm>
            <a:off x="2816488" y="2060119"/>
            <a:ext cx="2547047" cy="2534492"/>
          </a:xfrm>
          <a:prstGeom prst="diamond">
            <a:avLst/>
          </a:prstGeom>
          <a:no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7" name="Diamond 11">
            <a:extLst>
              <a:ext uri="{FF2B5EF4-FFF2-40B4-BE49-F238E27FC236}">
                <a16:creationId xmlns="" xmlns:a16="http://schemas.microsoft.com/office/drawing/2014/main" id="{87DFBFF2-F813-4502-94B7-DD609DA6F5CE}"/>
              </a:ext>
            </a:extLst>
          </p:cNvPr>
          <p:cNvSpPr/>
          <p:nvPr/>
        </p:nvSpPr>
        <p:spPr>
          <a:xfrm>
            <a:off x="5741231" y="131108"/>
            <a:ext cx="684000" cy="684000"/>
          </a:xfrm>
          <a:prstGeom prst="diamond">
            <a:avLst/>
          </a:prstGeom>
          <a:no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8" name="Diamond 4">
            <a:extLst>
              <a:ext uri="{FF2B5EF4-FFF2-40B4-BE49-F238E27FC236}">
                <a16:creationId xmlns="" xmlns:a16="http://schemas.microsoft.com/office/drawing/2014/main" id="{CFA413BD-DC4E-4AB9-971A-4238138F2EBA}"/>
              </a:ext>
            </a:extLst>
          </p:cNvPr>
          <p:cNvSpPr/>
          <p:nvPr/>
        </p:nvSpPr>
        <p:spPr>
          <a:xfrm>
            <a:off x="3136764" y="394895"/>
            <a:ext cx="5893994" cy="5864941"/>
          </a:xfrm>
          <a:prstGeom prst="diamond">
            <a:avLst/>
          </a:prstGeom>
          <a:no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9" name="Diamond 7">
            <a:extLst>
              <a:ext uri="{FF2B5EF4-FFF2-40B4-BE49-F238E27FC236}">
                <a16:creationId xmlns="" xmlns:a16="http://schemas.microsoft.com/office/drawing/2014/main" id="{6476A3AB-C9BB-4585-8E4F-1EB85D77CD2A}"/>
              </a:ext>
            </a:extLst>
          </p:cNvPr>
          <p:cNvSpPr/>
          <p:nvPr/>
        </p:nvSpPr>
        <p:spPr>
          <a:xfrm>
            <a:off x="3473034" y="696461"/>
            <a:ext cx="5220395" cy="5194662"/>
          </a:xfrm>
          <a:prstGeom prst="diamond">
            <a:avLst/>
          </a:prstGeom>
          <a:solidFill>
            <a:schemeClr val="bg1"/>
          </a:solidFill>
          <a:ln w="76200">
            <a:noFill/>
          </a:ln>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grpSp>
        <p:nvGrpSpPr>
          <p:cNvPr id="10" name="Group 13">
            <a:extLst>
              <a:ext uri="{FF2B5EF4-FFF2-40B4-BE49-F238E27FC236}">
                <a16:creationId xmlns="" xmlns:a16="http://schemas.microsoft.com/office/drawing/2014/main" id="{01375641-91DF-4F61-8B2A-234662AF2201}"/>
              </a:ext>
            </a:extLst>
          </p:cNvPr>
          <p:cNvGrpSpPr/>
          <p:nvPr/>
        </p:nvGrpSpPr>
        <p:grpSpPr>
          <a:xfrm>
            <a:off x="5140851" y="995486"/>
            <a:ext cx="1818511" cy="942048"/>
            <a:chOff x="5140851" y="893888"/>
            <a:chExt cx="1818511" cy="942048"/>
          </a:xfrm>
        </p:grpSpPr>
        <p:cxnSp>
          <p:nvCxnSpPr>
            <p:cNvPr id="11" name="Straight Connector 10">
              <a:extLst>
                <a:ext uri="{FF2B5EF4-FFF2-40B4-BE49-F238E27FC236}">
                  <a16:creationId xmlns="" xmlns:a16="http://schemas.microsoft.com/office/drawing/2014/main" id="{83BEFCC4-CA99-4B3D-AAA0-0F0D9FFD6122}"/>
                </a:ext>
              </a:extLst>
            </p:cNvPr>
            <p:cNvCxnSpPr/>
            <p:nvPr/>
          </p:nvCxnSpPr>
          <p:spPr>
            <a:xfrm flipH="1">
              <a:off x="5140851" y="945807"/>
              <a:ext cx="890129" cy="890129"/>
            </a:xfrm>
            <a:prstGeom prst="line">
              <a:avLst/>
            </a:prstGeom>
            <a:ln w="38100">
              <a:solidFill>
                <a:schemeClr val="accent2"/>
              </a:solidFill>
              <a:prstDash val="sysDot"/>
              <a:round/>
            </a:ln>
          </p:spPr>
          <p:style>
            <a:lnRef idx="1">
              <a:schemeClr val="accent1"/>
            </a:lnRef>
            <a:fillRef idx="0">
              <a:schemeClr val="accent1"/>
            </a:fillRef>
            <a:effectRef idx="0">
              <a:schemeClr val="accent1"/>
            </a:effectRef>
            <a:fontRef idx="minor">
              <a:schemeClr val="tx1"/>
            </a:fontRef>
          </p:style>
        </p:cxnSp>
        <p:cxnSp>
          <p:nvCxnSpPr>
            <p:cNvPr id="12" name="Straight Connector 15">
              <a:extLst>
                <a:ext uri="{FF2B5EF4-FFF2-40B4-BE49-F238E27FC236}">
                  <a16:creationId xmlns="" xmlns:a16="http://schemas.microsoft.com/office/drawing/2014/main" id="{1BAE017C-45AC-4E5A-A909-D1A9D66A6A81}"/>
                </a:ext>
              </a:extLst>
            </p:cNvPr>
            <p:cNvCxnSpPr>
              <a:cxnSpLocks/>
            </p:cNvCxnSpPr>
            <p:nvPr/>
          </p:nvCxnSpPr>
          <p:spPr>
            <a:xfrm flipH="1" flipV="1">
              <a:off x="6069233" y="893888"/>
              <a:ext cx="890129" cy="890129"/>
            </a:xfrm>
            <a:prstGeom prst="line">
              <a:avLst/>
            </a:prstGeom>
            <a:ln w="38100">
              <a:solidFill>
                <a:schemeClr val="accent2"/>
              </a:solidFill>
              <a:prstDash val="sysDot"/>
              <a:round/>
            </a:ln>
          </p:spPr>
          <p:style>
            <a:lnRef idx="1">
              <a:schemeClr val="accent1"/>
            </a:lnRef>
            <a:fillRef idx="0">
              <a:schemeClr val="accent1"/>
            </a:fillRef>
            <a:effectRef idx="0">
              <a:schemeClr val="accent1"/>
            </a:effectRef>
            <a:fontRef idx="minor">
              <a:schemeClr val="tx1"/>
            </a:fontRef>
          </p:style>
        </p:cxnSp>
      </p:grpSp>
      <p:grpSp>
        <p:nvGrpSpPr>
          <p:cNvPr id="13" name="Group 17">
            <a:extLst>
              <a:ext uri="{FF2B5EF4-FFF2-40B4-BE49-F238E27FC236}">
                <a16:creationId xmlns="" xmlns:a16="http://schemas.microsoft.com/office/drawing/2014/main" id="{A12DF14E-CC8E-4D1D-9C1F-D1ADFFB24A83}"/>
              </a:ext>
            </a:extLst>
          </p:cNvPr>
          <p:cNvGrpSpPr/>
          <p:nvPr/>
        </p:nvGrpSpPr>
        <p:grpSpPr>
          <a:xfrm flipV="1">
            <a:off x="5140851" y="4691354"/>
            <a:ext cx="1818511" cy="942048"/>
            <a:chOff x="5140851" y="893888"/>
            <a:chExt cx="1818511" cy="942048"/>
          </a:xfrm>
        </p:grpSpPr>
        <p:cxnSp>
          <p:nvCxnSpPr>
            <p:cNvPr id="14" name="Straight Connector 18">
              <a:extLst>
                <a:ext uri="{FF2B5EF4-FFF2-40B4-BE49-F238E27FC236}">
                  <a16:creationId xmlns="" xmlns:a16="http://schemas.microsoft.com/office/drawing/2014/main" id="{B0371ED2-1A6F-4B25-877C-C7F7F0AFEE7D}"/>
                </a:ext>
              </a:extLst>
            </p:cNvPr>
            <p:cNvCxnSpPr/>
            <p:nvPr/>
          </p:nvCxnSpPr>
          <p:spPr>
            <a:xfrm flipH="1">
              <a:off x="5140851" y="945807"/>
              <a:ext cx="890129" cy="890129"/>
            </a:xfrm>
            <a:prstGeom prst="line">
              <a:avLst/>
            </a:prstGeom>
            <a:ln w="38100">
              <a:solidFill>
                <a:schemeClr val="accent2"/>
              </a:solidFill>
              <a:prstDash val="sysDot"/>
              <a:round/>
            </a:ln>
          </p:spPr>
          <p:style>
            <a:lnRef idx="1">
              <a:schemeClr val="accent1"/>
            </a:lnRef>
            <a:fillRef idx="0">
              <a:schemeClr val="accent1"/>
            </a:fillRef>
            <a:effectRef idx="0">
              <a:schemeClr val="accent1"/>
            </a:effectRef>
            <a:fontRef idx="minor">
              <a:schemeClr val="tx1"/>
            </a:fontRef>
          </p:style>
        </p:cxnSp>
        <p:cxnSp>
          <p:nvCxnSpPr>
            <p:cNvPr id="15" name="Straight Connector 19">
              <a:extLst>
                <a:ext uri="{FF2B5EF4-FFF2-40B4-BE49-F238E27FC236}">
                  <a16:creationId xmlns="" xmlns:a16="http://schemas.microsoft.com/office/drawing/2014/main" id="{2DC0024C-2434-4AC8-9949-00B701AED96F}"/>
                </a:ext>
              </a:extLst>
            </p:cNvPr>
            <p:cNvCxnSpPr>
              <a:cxnSpLocks/>
            </p:cNvCxnSpPr>
            <p:nvPr/>
          </p:nvCxnSpPr>
          <p:spPr>
            <a:xfrm flipH="1" flipV="1">
              <a:off x="6069233" y="893888"/>
              <a:ext cx="890129" cy="890129"/>
            </a:xfrm>
            <a:prstGeom prst="line">
              <a:avLst/>
            </a:prstGeom>
            <a:ln w="38100">
              <a:solidFill>
                <a:schemeClr val="accent2"/>
              </a:solidFill>
              <a:prstDash val="sysDot"/>
              <a:round/>
            </a:ln>
          </p:spPr>
          <p:style>
            <a:lnRef idx="1">
              <a:schemeClr val="accent1"/>
            </a:lnRef>
            <a:fillRef idx="0">
              <a:schemeClr val="accent1"/>
            </a:fillRef>
            <a:effectRef idx="0">
              <a:schemeClr val="accent1"/>
            </a:effectRef>
            <a:fontRef idx="minor">
              <a:schemeClr val="tx1"/>
            </a:fontRef>
          </p:style>
        </p:cxnSp>
      </p:grpSp>
      <p:sp>
        <p:nvSpPr>
          <p:cNvPr id="16" name="Google Shape;503;p34"/>
          <p:cNvSpPr txBox="1">
            <a:spLocks/>
          </p:cNvSpPr>
          <p:nvPr/>
        </p:nvSpPr>
        <p:spPr>
          <a:xfrm>
            <a:off x="2688047" y="3010985"/>
            <a:ext cx="6762371" cy="1079708"/>
          </a:xfrm>
          <a:prstGeom prst="rect">
            <a:avLst/>
          </a:prstGeom>
        </p:spPr>
        <p:txBody>
          <a:bodyPr spcFirstLastPara="1" vert="horz" wrap="square" lIns="91425" tIns="91425" rIns="91425" bIns="91425" rtlCol="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rtl="1">
              <a:lnSpc>
                <a:spcPct val="150000"/>
              </a:lnSpc>
              <a:defRPr/>
            </a:pPr>
            <a:r>
              <a:rPr lang="en-US" sz="4000" dirty="0" smtClean="0">
                <a:solidFill>
                  <a:srgbClr val="3F5378"/>
                </a:solidFill>
                <a:effectLst>
                  <a:outerShdw blurRad="38100" dist="38100" dir="2700000" algn="tl">
                    <a:srgbClr val="000000">
                      <a:alpha val="43137"/>
                    </a:srgbClr>
                  </a:outerShdw>
                </a:effectLst>
                <a:latin typeface="Segoe UI Black" panose="020B0A02040204020203" pitchFamily="34" charset="0"/>
                <a:ea typeface="Segoe UI Black" panose="020B0A02040204020203" pitchFamily="34" charset="0"/>
                <a:cs typeface="Segoe UI Black" panose="020B0A02040204020203" pitchFamily="34" charset="0"/>
              </a:rPr>
              <a:t>End of the Lesson</a:t>
            </a:r>
          </a:p>
          <a:p>
            <a:pPr algn="ctr" rtl="1">
              <a:lnSpc>
                <a:spcPct val="150000"/>
              </a:lnSpc>
              <a:defRPr/>
            </a:pPr>
            <a:r>
              <a:rPr lang="en-US" sz="4000" dirty="0" smtClean="0">
                <a:solidFill>
                  <a:srgbClr val="3F5378"/>
                </a:solidFill>
                <a:effectLst>
                  <a:outerShdw blurRad="38100" dist="38100" dir="2700000" algn="tl">
                    <a:srgbClr val="000000">
                      <a:alpha val="43137"/>
                    </a:srgbClr>
                  </a:outerShdw>
                </a:effectLst>
                <a:latin typeface="Segoe UI Black" panose="020B0A02040204020203" pitchFamily="34" charset="0"/>
                <a:ea typeface="Segoe UI Black" panose="020B0A02040204020203" pitchFamily="34" charset="0"/>
                <a:cs typeface="Segoe UI Black" panose="020B0A02040204020203" pitchFamily="34" charset="0"/>
              </a:rPr>
              <a:t>Thank You!</a:t>
            </a:r>
            <a:endParaRPr lang="ar-BH" sz="4000" dirty="0">
              <a:solidFill>
                <a:srgbClr val="3F5378"/>
              </a:solidFill>
              <a:effectLst>
                <a:outerShdw blurRad="38100" dist="38100" dir="2700000" algn="tl">
                  <a:srgbClr val="000000">
                    <a:alpha val="43137"/>
                  </a:srgbClr>
                </a:outerShdw>
              </a:effectLst>
              <a:latin typeface="Segoe UI Black" panose="020B0A02040204020203" pitchFamily="34" charset="0"/>
              <a:ea typeface="Segoe UI Black" panose="020B0A02040204020203" pitchFamily="34" charset="0"/>
              <a:cs typeface="PT Bold Heading" panose="02010400000000000000" pitchFamily="2" charset="-78"/>
            </a:endParaRPr>
          </a:p>
        </p:txBody>
      </p:sp>
      <p:sp>
        <p:nvSpPr>
          <p:cNvPr id="17" name="Rectangle 9"/>
          <p:cNvSpPr>
            <a:spLocks/>
          </p:cNvSpPr>
          <p:nvPr/>
        </p:nvSpPr>
        <p:spPr>
          <a:xfrm>
            <a:off x="7839636" y="6481116"/>
            <a:ext cx="4297130"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400" dirty="0">
              <a:effectLst/>
              <a:latin typeface="Calibri" panose="020F0502020204030204" pitchFamily="34" charset="0"/>
              <a:ea typeface="Calibri" panose="020F0502020204030204" pitchFamily="34" charset="0"/>
              <a:cs typeface="Arial" panose="020B0604020202020204" pitchFamily="34" charset="0"/>
            </a:endParaRPr>
          </a:p>
        </p:txBody>
      </p:sp>
      <p:cxnSp>
        <p:nvCxnSpPr>
          <p:cNvPr id="19" name="رابط مستقيم 18"/>
          <p:cNvCxnSpPr/>
          <p:nvPr/>
        </p:nvCxnSpPr>
        <p:spPr>
          <a:xfrm>
            <a:off x="107576" y="6494563"/>
            <a:ext cx="119880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pic>
        <p:nvPicPr>
          <p:cNvPr id="20"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10042" y="130013"/>
            <a:ext cx="1646183" cy="1268068"/>
          </a:xfrm>
          <a:prstGeom prst="rect">
            <a:avLst/>
          </a:prstGeom>
        </p:spPr>
      </p:pic>
      <p:sp>
        <p:nvSpPr>
          <p:cNvPr id="21" name="TextBox 12">
            <a:extLst>
              <a:ext uri="{FF2B5EF4-FFF2-40B4-BE49-F238E27FC236}">
                <a16:creationId xmlns="" xmlns:a16="http://schemas.microsoft.com/office/drawing/2014/main" id="{E98CE9C2-6904-49B5-B3CF-B1053D82A6B9}"/>
              </a:ext>
            </a:extLst>
          </p:cNvPr>
          <p:cNvSpPr txBox="1"/>
          <p:nvPr/>
        </p:nvSpPr>
        <p:spPr>
          <a:xfrm>
            <a:off x="-34033" y="6510703"/>
            <a:ext cx="8252942" cy="646331"/>
          </a:xfrm>
          <a:prstGeom prst="rect">
            <a:avLst/>
          </a:prstGeom>
          <a:noFill/>
        </p:spPr>
        <p:txBody>
          <a:bodyPr wrap="square" rtlCol="1">
            <a:spAutoFit/>
          </a:bodyPr>
          <a:lstStyle/>
          <a:p>
            <a:pPr algn="ctr">
              <a:spcBef>
                <a:spcPts val="0"/>
              </a:spcBef>
            </a:pPr>
            <a:r>
              <a:rPr lang="en-US" b="1" dirty="0">
                <a:solidFill>
                  <a:schemeClr val="accent1">
                    <a:lumMod val="50000"/>
                  </a:schemeClr>
                </a:solidFill>
                <a:latin typeface="Sakkal Majalla" panose="02000000000000000000" pitchFamily="2" charset="-78"/>
                <a:cs typeface="Sakkal Majalla" panose="02000000000000000000" pitchFamily="2" charset="-78"/>
              </a:rPr>
              <a:t>Communication Skills</a:t>
            </a:r>
            <a:r>
              <a:rPr lang="en-GB" b="1" dirty="0">
                <a:solidFill>
                  <a:schemeClr val="accent1">
                    <a:lumMod val="50000"/>
                  </a:schemeClr>
                </a:solidFill>
                <a:latin typeface="Sakkal Majalla" panose="02000000000000000000" pitchFamily="2" charset="-78"/>
                <a:cs typeface="Sakkal Majalla" panose="02000000000000000000" pitchFamily="2" charset="-78"/>
              </a:rPr>
              <a:t>     </a:t>
            </a:r>
            <a:r>
              <a:rPr lang="en-GB" b="1" dirty="0" smtClean="0">
                <a:solidFill>
                  <a:schemeClr val="accent1">
                    <a:lumMod val="50000"/>
                  </a:schemeClr>
                </a:solidFill>
                <a:latin typeface="Sakkal Majalla" panose="02000000000000000000" pitchFamily="2" charset="-78"/>
                <a:cs typeface="Sakkal Majalla" panose="02000000000000000000" pitchFamily="2" charset="-78"/>
              </a:rPr>
              <a:t>  </a:t>
            </a:r>
            <a:r>
              <a:rPr lang="ar-SA" b="1" dirty="0">
                <a:solidFill>
                  <a:schemeClr val="accent1">
                    <a:lumMod val="50000"/>
                  </a:schemeClr>
                </a:solidFill>
                <a:latin typeface="Sakkal Majalla" panose="02000000000000000000" pitchFamily="2" charset="-78"/>
                <a:cs typeface="Sakkal Majalla" panose="02000000000000000000" pitchFamily="2" charset="-78"/>
              </a:rPr>
              <a:t>ادر </a:t>
            </a:r>
            <a:r>
              <a:rPr lang="ar-BH" b="1" dirty="0">
                <a:solidFill>
                  <a:schemeClr val="accent1">
                    <a:lumMod val="50000"/>
                  </a:schemeClr>
                </a:solidFill>
                <a:latin typeface="Sakkal Majalla" panose="02000000000000000000" pitchFamily="2" charset="-78"/>
                <a:cs typeface="Sakkal Majalla" panose="02000000000000000000" pitchFamily="2" charset="-78"/>
              </a:rPr>
              <a:t> 213 </a:t>
            </a:r>
            <a:r>
              <a:rPr lang="en-US" b="1" dirty="0" smtClean="0">
                <a:solidFill>
                  <a:schemeClr val="accent1">
                    <a:lumMod val="50000"/>
                  </a:schemeClr>
                </a:solidFill>
                <a:latin typeface="Sakkal Majalla" panose="02000000000000000000" pitchFamily="2" charset="-78"/>
                <a:cs typeface="Sakkal Majalla" panose="02000000000000000000" pitchFamily="2" charset="-78"/>
              </a:rPr>
              <a:t>           Chapter </a:t>
            </a:r>
            <a:r>
              <a:rPr lang="en-US" b="1" dirty="0">
                <a:solidFill>
                  <a:schemeClr val="accent1">
                    <a:lumMod val="50000"/>
                  </a:schemeClr>
                </a:solidFill>
                <a:latin typeface="Sakkal Majalla" panose="02000000000000000000" pitchFamily="2" charset="-78"/>
                <a:cs typeface="Sakkal Majalla" panose="02000000000000000000" pitchFamily="2" charset="-78"/>
              </a:rPr>
              <a:t>2              </a:t>
            </a:r>
            <a:r>
              <a:rPr lang="en-US" b="1" dirty="0" smtClean="0">
                <a:solidFill>
                  <a:schemeClr val="accent1">
                    <a:lumMod val="50000"/>
                  </a:schemeClr>
                </a:solidFill>
                <a:latin typeface="Sakkal Majalla" panose="02000000000000000000" pitchFamily="2" charset="-78"/>
                <a:cs typeface="Sakkal Majalla" panose="02000000000000000000" pitchFamily="2" charset="-78"/>
              </a:rPr>
              <a:t>Lesson 2.3:  </a:t>
            </a:r>
            <a:r>
              <a:rPr lang="en-US" b="1" dirty="0">
                <a:solidFill>
                  <a:schemeClr val="accent1">
                    <a:lumMod val="50000"/>
                  </a:schemeClr>
                </a:solidFill>
                <a:latin typeface="Sakkal Majalla" panose="02000000000000000000" pitchFamily="2" charset="-78"/>
                <a:cs typeface="Sakkal Majalla" panose="02000000000000000000" pitchFamily="2" charset="-78"/>
              </a:rPr>
              <a:t>Other Type of Written </a:t>
            </a:r>
            <a:r>
              <a:rPr lang="en-US" b="1" dirty="0" smtClean="0">
                <a:solidFill>
                  <a:schemeClr val="accent1">
                    <a:lumMod val="50000"/>
                  </a:schemeClr>
                </a:solidFill>
                <a:latin typeface="Sakkal Majalla" panose="02000000000000000000" pitchFamily="2" charset="-78"/>
                <a:cs typeface="Sakkal Majalla" panose="02000000000000000000" pitchFamily="2" charset="-78"/>
              </a:rPr>
              <a:t>Communication</a:t>
            </a:r>
            <a:endParaRPr lang="en-US" b="1" dirty="0">
              <a:solidFill>
                <a:schemeClr val="accent1">
                  <a:lumMod val="50000"/>
                </a:schemeClr>
              </a:solidFill>
              <a:latin typeface="Sakkal Majalla" panose="02000000000000000000" pitchFamily="2" charset="-78"/>
              <a:cs typeface="Sakkal Majalla" panose="02000000000000000000" pitchFamily="2" charset="-78"/>
            </a:endParaRPr>
          </a:p>
          <a:p>
            <a:endParaRPr lang="ar-SA" b="1" dirty="0">
              <a:solidFill>
                <a:schemeClr val="accent1">
                  <a:lumMod val="50000"/>
                </a:schemeClr>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298773038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advClick="0">
        <p15:prstTrans prst="origami"/>
      </p:transition>
    </mc:Choice>
    <mc:Fallback xmlns="">
      <p:transition spd="slow" advClick="0">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مستطيل مستدير الزوايا 5"/>
          <p:cNvSpPr/>
          <p:nvPr/>
        </p:nvSpPr>
        <p:spPr>
          <a:xfrm>
            <a:off x="-518160" y="2784764"/>
            <a:ext cx="9768840" cy="3585556"/>
          </a:xfrm>
          <a:prstGeom prst="roundRect">
            <a:avLst>
              <a:gd name="adj" fmla="val 5217"/>
            </a:avLst>
          </a:prstGeom>
          <a:solidFill>
            <a:srgbClr val="FF9800"/>
          </a:solidFill>
          <a:ln>
            <a:noFill/>
          </a:ln>
          <a:effectLst/>
          <a:scene3d>
            <a:camera prst="orthographicFront">
              <a:rot lat="0" lon="0" rev="0"/>
            </a:camera>
            <a:lightRig rig="contrasting" dir="t">
              <a:rot lat="0" lon="0" rev="7800000"/>
            </a:lightRig>
          </a:scene3d>
          <a:sp3d>
            <a:bevelT w="139700" h="139700"/>
          </a:sp3d>
        </p:spPr>
        <p:style>
          <a:lnRef idx="0">
            <a:schemeClr val="accent4"/>
          </a:lnRef>
          <a:fillRef idx="3">
            <a:schemeClr val="accent4"/>
          </a:fillRef>
          <a:effectRef idx="3">
            <a:schemeClr val="accent4"/>
          </a:effectRef>
          <a:fontRef idx="minor">
            <a:schemeClr val="lt1"/>
          </a:fontRef>
        </p:style>
        <p:txBody>
          <a:bodyPr rtlCol="1" anchor="ctr"/>
          <a:lstStyle/>
          <a:p>
            <a:pPr algn="ctr"/>
            <a:endParaRPr lang="ar-BH" dirty="0"/>
          </a:p>
        </p:txBody>
      </p:sp>
      <p:sp>
        <p:nvSpPr>
          <p:cNvPr id="9" name="Google Shape;224;p14"/>
          <p:cNvSpPr txBox="1"/>
          <p:nvPr/>
        </p:nvSpPr>
        <p:spPr>
          <a:xfrm>
            <a:off x="429424" y="14930"/>
            <a:ext cx="3445983" cy="3136200"/>
          </a:xfrm>
          <a:prstGeom prst="rect">
            <a:avLst/>
          </a:prstGeom>
          <a:noFill/>
          <a:ln>
            <a:noFill/>
          </a:ln>
        </p:spPr>
        <p:txBody>
          <a:bodyPr spcFirstLastPara="1" wrap="square" lIns="91425" tIns="91425" rIns="91425" bIns="91425" anchor="b" anchorCtr="0">
            <a:noAutofit/>
          </a:bodyPr>
          <a:lstStyle/>
          <a:p>
            <a:pPr marL="0" lvl="0" indent="0" algn="l" rtl="0">
              <a:spcBef>
                <a:spcPts val="0"/>
              </a:spcBef>
              <a:spcAft>
                <a:spcPts val="0"/>
              </a:spcAft>
              <a:buNone/>
            </a:pPr>
            <a:r>
              <a:rPr lang="en-US" sz="14400" b="1" dirty="0" smtClean="0">
                <a:solidFill>
                  <a:srgbClr val="3F5378"/>
                </a:solidFill>
                <a:latin typeface="Roboto Condensed"/>
                <a:ea typeface="Roboto Condensed"/>
                <a:cs typeface="Roboto Condensed"/>
                <a:sym typeface="Roboto Condensed"/>
              </a:rPr>
              <a:t>2.3</a:t>
            </a:r>
            <a:endParaRPr sz="3200" b="1" dirty="0">
              <a:solidFill>
                <a:srgbClr val="3F5378"/>
              </a:solidFill>
              <a:latin typeface="Roboto Condensed"/>
              <a:ea typeface="Roboto Condensed"/>
              <a:cs typeface="Roboto Condensed"/>
              <a:sym typeface="Roboto Condensed"/>
            </a:endParaRPr>
          </a:p>
        </p:txBody>
      </p:sp>
      <p:sp>
        <p:nvSpPr>
          <p:cNvPr id="7" name="Google Shape;221;p14">
            <a:extLst>
              <a:ext uri="{FF2B5EF4-FFF2-40B4-BE49-F238E27FC236}">
                <a16:creationId xmlns="" xmlns:a16="http://schemas.microsoft.com/office/drawing/2014/main" id="{279A38AC-65AE-4B6F-A1B0-AD0B5116166B}"/>
              </a:ext>
            </a:extLst>
          </p:cNvPr>
          <p:cNvSpPr txBox="1">
            <a:spLocks/>
          </p:cNvSpPr>
          <p:nvPr/>
        </p:nvSpPr>
        <p:spPr>
          <a:xfrm>
            <a:off x="-220699" y="3209436"/>
            <a:ext cx="9471379" cy="1159800"/>
          </a:xfrm>
          <a:prstGeom prst="rect">
            <a:avLst/>
          </a:prstGeom>
        </p:spPr>
        <p:txBody>
          <a:bodyPr spcFirstLastPara="1" vert="horz" wrap="square" lIns="91425" tIns="91425" rIns="91425" bIns="91425" rtlCol="0"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Bef>
                <a:spcPts val="0"/>
              </a:spcBef>
            </a:pPr>
            <a:r>
              <a:rPr lang="en-US" sz="5400" b="1" dirty="0">
                <a:solidFill>
                  <a:srgbClr val="3F5378"/>
                </a:solidFill>
                <a:latin typeface="Roboto Condensed"/>
                <a:ea typeface="Roboto Condensed"/>
                <a:cs typeface="Roboto Condensed"/>
              </a:rPr>
              <a:t>Other Type of Written </a:t>
            </a:r>
          </a:p>
          <a:p>
            <a:pPr algn="ctr">
              <a:spcBef>
                <a:spcPts val="0"/>
              </a:spcBef>
            </a:pPr>
            <a:r>
              <a:rPr lang="en-US" sz="5400" b="1" dirty="0">
                <a:solidFill>
                  <a:srgbClr val="3F5378"/>
                </a:solidFill>
                <a:latin typeface="Roboto Condensed"/>
                <a:ea typeface="Roboto Condensed"/>
                <a:cs typeface="Roboto Condensed"/>
              </a:rPr>
              <a:t>Communication</a:t>
            </a:r>
          </a:p>
        </p:txBody>
      </p:sp>
      <p:sp>
        <p:nvSpPr>
          <p:cNvPr id="8" name="Google Shape;222;p14">
            <a:extLst>
              <a:ext uri="{FF2B5EF4-FFF2-40B4-BE49-F238E27FC236}">
                <a16:creationId xmlns="" xmlns:a16="http://schemas.microsoft.com/office/drawing/2014/main" id="{6CE6E763-DF88-4316-B12D-F9A5C2913CBA}"/>
              </a:ext>
            </a:extLst>
          </p:cNvPr>
          <p:cNvSpPr txBox="1">
            <a:spLocks/>
          </p:cNvSpPr>
          <p:nvPr/>
        </p:nvSpPr>
        <p:spPr>
          <a:xfrm>
            <a:off x="2982670" y="4077109"/>
            <a:ext cx="7343290" cy="784800"/>
          </a:xfrm>
          <a:prstGeom prst="rect">
            <a:avLst/>
          </a:prstGeom>
        </p:spPr>
        <p:txBody>
          <a:bodyPr spcFirstLastPara="1" vert="horz" wrap="square" lIns="91425" tIns="91425" rIns="91425" bIns="91425"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lnSpc>
                <a:spcPct val="100000"/>
              </a:lnSpc>
              <a:spcBef>
                <a:spcPts val="0"/>
              </a:spcBef>
            </a:pPr>
            <a:r>
              <a:rPr lang="en-US" dirty="0">
                <a:solidFill>
                  <a:schemeClr val="bg1"/>
                </a:solidFill>
              </a:rPr>
              <a:t>E-mail</a:t>
            </a:r>
          </a:p>
          <a:p>
            <a:pPr lvl="0">
              <a:lnSpc>
                <a:spcPct val="100000"/>
              </a:lnSpc>
              <a:spcBef>
                <a:spcPts val="0"/>
              </a:spcBef>
            </a:pPr>
            <a:r>
              <a:rPr lang="en-US" dirty="0">
                <a:solidFill>
                  <a:schemeClr val="bg1"/>
                </a:solidFill>
              </a:rPr>
              <a:t>Report</a:t>
            </a:r>
          </a:p>
          <a:p>
            <a:pPr lvl="0">
              <a:lnSpc>
                <a:spcPct val="100000"/>
              </a:lnSpc>
              <a:spcBef>
                <a:spcPts val="0"/>
              </a:spcBef>
            </a:pPr>
            <a:r>
              <a:rPr lang="en-US" dirty="0">
                <a:solidFill>
                  <a:schemeClr val="bg1"/>
                </a:solidFill>
              </a:rPr>
              <a:t>Forms</a:t>
            </a:r>
          </a:p>
          <a:p>
            <a:pPr lvl="0">
              <a:lnSpc>
                <a:spcPct val="100000"/>
              </a:lnSpc>
              <a:spcBef>
                <a:spcPts val="0"/>
              </a:spcBef>
            </a:pPr>
            <a:r>
              <a:rPr lang="en-US" dirty="0">
                <a:solidFill>
                  <a:schemeClr val="bg1"/>
                </a:solidFill>
              </a:rPr>
              <a:t>Job Description</a:t>
            </a:r>
          </a:p>
          <a:p>
            <a:pPr lvl="0">
              <a:lnSpc>
                <a:spcPct val="100000"/>
              </a:lnSpc>
              <a:spcBef>
                <a:spcPts val="0"/>
              </a:spcBef>
            </a:pPr>
            <a:r>
              <a:rPr lang="en-US" dirty="0">
                <a:solidFill>
                  <a:schemeClr val="bg1"/>
                </a:solidFill>
              </a:rPr>
              <a:t>Notice </a:t>
            </a:r>
            <a:r>
              <a:rPr lang="en-US" dirty="0" smtClean="0">
                <a:solidFill>
                  <a:schemeClr val="bg1"/>
                </a:solidFill>
              </a:rPr>
              <a:t>board</a:t>
            </a:r>
            <a:endParaRPr lang="en-US" dirty="0">
              <a:solidFill>
                <a:schemeClr val="bg1"/>
              </a:solidFill>
            </a:endParaRPr>
          </a:p>
        </p:txBody>
      </p:sp>
      <p:pic>
        <p:nvPicPr>
          <p:cNvPr id="10" name="صورة 9"/>
          <p:cNvPicPr/>
          <p:nvPr/>
        </p:nvPicPr>
        <p:blipFill>
          <a:blip r:embed="rId2">
            <a:extLst>
              <a:ext uri="{28A0092B-C50C-407E-A947-70E740481C1C}">
                <a14:useLocalDpi xmlns:a14="http://schemas.microsoft.com/office/drawing/2010/main" val="0"/>
              </a:ext>
            </a:extLst>
          </a:blip>
          <a:stretch>
            <a:fillRect/>
          </a:stretch>
        </p:blipFill>
        <p:spPr>
          <a:xfrm>
            <a:off x="4514990" y="-231875"/>
            <a:ext cx="3228975" cy="3228975"/>
          </a:xfrm>
          <a:prstGeom prst="rect">
            <a:avLst/>
          </a:prstGeom>
        </p:spPr>
      </p:pic>
      <p:sp>
        <p:nvSpPr>
          <p:cNvPr id="11" name="Rectangle 9"/>
          <p:cNvSpPr>
            <a:spLocks/>
          </p:cNvSpPr>
          <p:nvPr/>
        </p:nvSpPr>
        <p:spPr>
          <a:xfrm>
            <a:off x="7839636" y="6481116"/>
            <a:ext cx="4297130"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400" dirty="0">
              <a:effectLst/>
              <a:latin typeface="Calibri" panose="020F0502020204030204" pitchFamily="34" charset="0"/>
              <a:ea typeface="Calibri" panose="020F0502020204030204" pitchFamily="34" charset="0"/>
              <a:cs typeface="Arial" panose="020B0604020202020204" pitchFamily="34" charset="0"/>
            </a:endParaRPr>
          </a:p>
        </p:txBody>
      </p:sp>
      <p:cxnSp>
        <p:nvCxnSpPr>
          <p:cNvPr id="12" name="رابط مستقيم 11"/>
          <p:cNvCxnSpPr/>
          <p:nvPr/>
        </p:nvCxnSpPr>
        <p:spPr>
          <a:xfrm>
            <a:off x="107576" y="6494563"/>
            <a:ext cx="119880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pic>
        <p:nvPicPr>
          <p:cNvPr id="13"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10042" y="130013"/>
            <a:ext cx="1646183" cy="1268068"/>
          </a:xfrm>
          <a:prstGeom prst="rect">
            <a:avLst/>
          </a:prstGeom>
        </p:spPr>
      </p:pic>
      <p:sp>
        <p:nvSpPr>
          <p:cNvPr id="14" name="TextBox 12">
            <a:extLst>
              <a:ext uri="{FF2B5EF4-FFF2-40B4-BE49-F238E27FC236}">
                <a16:creationId xmlns="" xmlns:a16="http://schemas.microsoft.com/office/drawing/2014/main" id="{E98CE9C2-6904-49B5-B3CF-B1053D82A6B9}"/>
              </a:ext>
            </a:extLst>
          </p:cNvPr>
          <p:cNvSpPr txBox="1"/>
          <p:nvPr/>
        </p:nvSpPr>
        <p:spPr>
          <a:xfrm>
            <a:off x="-34033" y="6510703"/>
            <a:ext cx="8252942" cy="646331"/>
          </a:xfrm>
          <a:prstGeom prst="rect">
            <a:avLst/>
          </a:prstGeom>
          <a:noFill/>
        </p:spPr>
        <p:txBody>
          <a:bodyPr wrap="square" rtlCol="1">
            <a:spAutoFit/>
          </a:bodyPr>
          <a:lstStyle/>
          <a:p>
            <a:pPr algn="ctr">
              <a:spcBef>
                <a:spcPts val="0"/>
              </a:spcBef>
            </a:pPr>
            <a:r>
              <a:rPr lang="en-US" b="1" dirty="0">
                <a:solidFill>
                  <a:schemeClr val="accent1">
                    <a:lumMod val="50000"/>
                  </a:schemeClr>
                </a:solidFill>
                <a:latin typeface="Sakkal Majalla" panose="02000000000000000000" pitchFamily="2" charset="-78"/>
                <a:cs typeface="Sakkal Majalla" panose="02000000000000000000" pitchFamily="2" charset="-78"/>
              </a:rPr>
              <a:t>Communication Skills</a:t>
            </a:r>
            <a:r>
              <a:rPr lang="en-GB" b="1" dirty="0">
                <a:solidFill>
                  <a:schemeClr val="accent1">
                    <a:lumMod val="50000"/>
                  </a:schemeClr>
                </a:solidFill>
                <a:latin typeface="Sakkal Majalla" panose="02000000000000000000" pitchFamily="2" charset="-78"/>
                <a:cs typeface="Sakkal Majalla" panose="02000000000000000000" pitchFamily="2" charset="-78"/>
              </a:rPr>
              <a:t>     </a:t>
            </a:r>
            <a:r>
              <a:rPr lang="en-GB" b="1" dirty="0" smtClean="0">
                <a:solidFill>
                  <a:schemeClr val="accent1">
                    <a:lumMod val="50000"/>
                  </a:schemeClr>
                </a:solidFill>
                <a:latin typeface="Sakkal Majalla" panose="02000000000000000000" pitchFamily="2" charset="-78"/>
                <a:cs typeface="Sakkal Majalla" panose="02000000000000000000" pitchFamily="2" charset="-78"/>
              </a:rPr>
              <a:t>  </a:t>
            </a:r>
            <a:r>
              <a:rPr lang="ar-SA" b="1" dirty="0">
                <a:solidFill>
                  <a:schemeClr val="accent1">
                    <a:lumMod val="50000"/>
                  </a:schemeClr>
                </a:solidFill>
                <a:latin typeface="Sakkal Majalla" panose="02000000000000000000" pitchFamily="2" charset="-78"/>
                <a:cs typeface="Sakkal Majalla" panose="02000000000000000000" pitchFamily="2" charset="-78"/>
              </a:rPr>
              <a:t>ادر </a:t>
            </a:r>
            <a:r>
              <a:rPr lang="ar-BH" b="1" dirty="0">
                <a:solidFill>
                  <a:schemeClr val="accent1">
                    <a:lumMod val="50000"/>
                  </a:schemeClr>
                </a:solidFill>
                <a:latin typeface="Sakkal Majalla" panose="02000000000000000000" pitchFamily="2" charset="-78"/>
                <a:cs typeface="Sakkal Majalla" panose="02000000000000000000" pitchFamily="2" charset="-78"/>
              </a:rPr>
              <a:t> 213 </a:t>
            </a:r>
            <a:r>
              <a:rPr lang="en-US" b="1" dirty="0" smtClean="0">
                <a:solidFill>
                  <a:schemeClr val="accent1">
                    <a:lumMod val="50000"/>
                  </a:schemeClr>
                </a:solidFill>
                <a:latin typeface="Sakkal Majalla" panose="02000000000000000000" pitchFamily="2" charset="-78"/>
                <a:cs typeface="Sakkal Majalla" panose="02000000000000000000" pitchFamily="2" charset="-78"/>
              </a:rPr>
              <a:t>           Chapter </a:t>
            </a:r>
            <a:r>
              <a:rPr lang="en-US" b="1" dirty="0">
                <a:solidFill>
                  <a:schemeClr val="accent1">
                    <a:lumMod val="50000"/>
                  </a:schemeClr>
                </a:solidFill>
                <a:latin typeface="Sakkal Majalla" panose="02000000000000000000" pitchFamily="2" charset="-78"/>
                <a:cs typeface="Sakkal Majalla" panose="02000000000000000000" pitchFamily="2" charset="-78"/>
              </a:rPr>
              <a:t>2              </a:t>
            </a:r>
            <a:r>
              <a:rPr lang="en-US" b="1" dirty="0" smtClean="0">
                <a:solidFill>
                  <a:schemeClr val="accent1">
                    <a:lumMod val="50000"/>
                  </a:schemeClr>
                </a:solidFill>
                <a:latin typeface="Sakkal Majalla" panose="02000000000000000000" pitchFamily="2" charset="-78"/>
                <a:cs typeface="Sakkal Majalla" panose="02000000000000000000" pitchFamily="2" charset="-78"/>
              </a:rPr>
              <a:t>Lesson 2.3:  </a:t>
            </a:r>
            <a:r>
              <a:rPr lang="en-US" b="1" dirty="0">
                <a:solidFill>
                  <a:schemeClr val="accent1">
                    <a:lumMod val="50000"/>
                  </a:schemeClr>
                </a:solidFill>
                <a:latin typeface="Sakkal Majalla" panose="02000000000000000000" pitchFamily="2" charset="-78"/>
                <a:cs typeface="Sakkal Majalla" panose="02000000000000000000" pitchFamily="2" charset="-78"/>
              </a:rPr>
              <a:t>Other Type of Written </a:t>
            </a:r>
            <a:r>
              <a:rPr lang="en-US" b="1" dirty="0" smtClean="0">
                <a:solidFill>
                  <a:schemeClr val="accent1">
                    <a:lumMod val="50000"/>
                  </a:schemeClr>
                </a:solidFill>
                <a:latin typeface="Sakkal Majalla" panose="02000000000000000000" pitchFamily="2" charset="-78"/>
                <a:cs typeface="Sakkal Majalla" panose="02000000000000000000" pitchFamily="2" charset="-78"/>
              </a:rPr>
              <a:t>Communication</a:t>
            </a:r>
            <a:endParaRPr lang="en-US" b="1" dirty="0">
              <a:solidFill>
                <a:schemeClr val="accent1">
                  <a:lumMod val="50000"/>
                </a:schemeClr>
              </a:solidFill>
              <a:latin typeface="Sakkal Majalla" panose="02000000000000000000" pitchFamily="2" charset="-78"/>
              <a:cs typeface="Sakkal Majalla" panose="02000000000000000000" pitchFamily="2" charset="-78"/>
            </a:endParaRPr>
          </a:p>
          <a:p>
            <a:endParaRPr lang="ar-SA" b="1" dirty="0">
              <a:solidFill>
                <a:schemeClr val="accent1">
                  <a:lumMod val="50000"/>
                </a:schemeClr>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3590452718"/>
      </p:ext>
    </p:extLst>
  </p:cSld>
  <p:clrMapOvr>
    <a:masterClrMapping/>
  </p:clrMapOvr>
  <p:transition spd="slow">
    <p:wip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مستدير الزوايا 2"/>
          <p:cNvSpPr/>
          <p:nvPr/>
        </p:nvSpPr>
        <p:spPr>
          <a:xfrm>
            <a:off x="198120" y="1445619"/>
            <a:ext cx="11880000" cy="4924701"/>
          </a:xfrm>
          <a:prstGeom prst="roundRect">
            <a:avLst>
              <a:gd name="adj" fmla="val 1924"/>
            </a:avLst>
          </a:prstGeom>
          <a:solidFill>
            <a:srgbClr val="C7D3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just"/>
            <a:endParaRPr lang="ar-BH" dirty="0">
              <a:solidFill>
                <a:schemeClr val="tx1"/>
              </a:solidFill>
            </a:endParaRPr>
          </a:p>
        </p:txBody>
      </p:sp>
      <p:sp>
        <p:nvSpPr>
          <p:cNvPr id="14" name="مستطيل مستدير الزوايا 13"/>
          <p:cNvSpPr/>
          <p:nvPr/>
        </p:nvSpPr>
        <p:spPr>
          <a:xfrm>
            <a:off x="-350520" y="225236"/>
            <a:ext cx="8153400" cy="1080000"/>
          </a:xfrm>
          <a:prstGeom prst="roundRect">
            <a:avLst>
              <a:gd name="adj" fmla="val 10356"/>
            </a:avLst>
          </a:prstGeom>
          <a:solidFill>
            <a:srgbClr val="3F537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dirty="0"/>
          </a:p>
        </p:txBody>
      </p:sp>
      <p:sp>
        <p:nvSpPr>
          <p:cNvPr id="29" name="عنوان 1"/>
          <p:cNvSpPr>
            <a:spLocks noGrp="1"/>
          </p:cNvSpPr>
          <p:nvPr>
            <p:ph type="title"/>
          </p:nvPr>
        </p:nvSpPr>
        <p:spPr>
          <a:xfrm>
            <a:off x="1035424" y="430849"/>
            <a:ext cx="5273936" cy="766200"/>
          </a:xfrm>
        </p:spPr>
        <p:txBody>
          <a:bodyPr>
            <a:noAutofit/>
          </a:bodyPr>
          <a:lstStyle/>
          <a:p>
            <a:pPr algn="ctr"/>
            <a:r>
              <a:rPr lang="en-US" sz="4000" dirty="0" smtClean="0">
                <a:solidFill>
                  <a:schemeClr val="bg1"/>
                </a:solidFill>
                <a:latin typeface="Arial Black" panose="020B0A04020102020204" pitchFamily="34" charset="0"/>
              </a:rPr>
              <a:t>Answer </a:t>
            </a:r>
            <a:endParaRPr lang="en-US" sz="4000" dirty="0">
              <a:solidFill>
                <a:schemeClr val="bg1"/>
              </a:solidFill>
              <a:latin typeface="Arial Black" panose="020B0A04020102020204" pitchFamily="34" charset="0"/>
            </a:endParaRPr>
          </a:p>
        </p:txBody>
      </p:sp>
      <p:sp>
        <p:nvSpPr>
          <p:cNvPr id="25" name="Flowchart: Terminator 5">
            <a:hlinkClick r:id="rId2" action="ppaction://hlinksldjump"/>
            <a:extLst>
              <a:ext uri="{FF2B5EF4-FFF2-40B4-BE49-F238E27FC236}">
                <a16:creationId xmlns="" xmlns:a16="http://schemas.microsoft.com/office/drawing/2014/main" id="{16CF56EB-E1D1-456F-BC92-7E3C7954D0A3}"/>
              </a:ext>
            </a:extLst>
          </p:cNvPr>
          <p:cNvSpPr/>
          <p:nvPr/>
        </p:nvSpPr>
        <p:spPr>
          <a:xfrm>
            <a:off x="329963" y="5815751"/>
            <a:ext cx="1188000" cy="448207"/>
          </a:xfrm>
          <a:prstGeom prst="flowChartTerminator">
            <a:avLst/>
          </a:prstGeom>
          <a:solidFill>
            <a:srgbClr val="87A04A"/>
          </a:solidFill>
          <a:ln>
            <a:no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2800" b="1" dirty="0" smtClean="0">
                <a:solidFill>
                  <a:schemeClr val="tx1"/>
                </a:solidFill>
                <a:latin typeface="Sakkal Majalla" panose="02000000000000000000" pitchFamily="2" charset="-78"/>
                <a:cs typeface="Sakkal Majalla" panose="02000000000000000000" pitchFamily="2" charset="-78"/>
              </a:rPr>
              <a:t>Next</a:t>
            </a:r>
            <a:endParaRPr lang="en-US" sz="2800" b="1" dirty="0">
              <a:solidFill>
                <a:schemeClr val="tx1"/>
              </a:solidFill>
              <a:latin typeface="Sakkal Majalla" panose="02000000000000000000" pitchFamily="2" charset="-78"/>
              <a:cs typeface="Sakkal Majalla" panose="02000000000000000000" pitchFamily="2" charset="-78"/>
            </a:endParaRPr>
          </a:p>
        </p:txBody>
      </p:sp>
      <p:grpSp>
        <p:nvGrpSpPr>
          <p:cNvPr id="58" name="Google Shape;606;p37"/>
          <p:cNvGrpSpPr/>
          <p:nvPr/>
        </p:nvGrpSpPr>
        <p:grpSpPr>
          <a:xfrm>
            <a:off x="336176" y="430849"/>
            <a:ext cx="897401" cy="766200"/>
            <a:chOff x="1923675" y="1633650"/>
            <a:chExt cx="436000" cy="435975"/>
          </a:xfrm>
        </p:grpSpPr>
        <p:sp>
          <p:nvSpPr>
            <p:cNvPr id="59" name="Google Shape;607;p37"/>
            <p:cNvSpPr/>
            <p:nvPr/>
          </p:nvSpPr>
          <p:spPr>
            <a:xfrm>
              <a:off x="2209250" y="1633650"/>
              <a:ext cx="150425" cy="150425"/>
            </a:xfrm>
            <a:custGeom>
              <a:avLst/>
              <a:gdLst/>
              <a:ahLst/>
              <a:cxnLst/>
              <a:rect l="l" t="t" r="r" b="b"/>
              <a:pathLst>
                <a:path w="6017" h="6017" fill="none" extrusionOk="0">
                  <a:moveTo>
                    <a:pt x="5846" y="3605"/>
                  </a:moveTo>
                  <a:lnTo>
                    <a:pt x="2412" y="171"/>
                  </a:ln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846" y="4433"/>
                  </a:lnTo>
                  <a:lnTo>
                    <a:pt x="5919" y="4336"/>
                  </a:lnTo>
                  <a:lnTo>
                    <a:pt x="5967" y="4238"/>
                  </a:lnTo>
                  <a:lnTo>
                    <a:pt x="5992" y="4141"/>
                  </a:lnTo>
                  <a:lnTo>
                    <a:pt x="6016" y="4019"/>
                  </a:lnTo>
                  <a:lnTo>
                    <a:pt x="5992" y="3922"/>
                  </a:lnTo>
                  <a:lnTo>
                    <a:pt x="5967" y="3800"/>
                  </a:lnTo>
                  <a:lnTo>
                    <a:pt x="5919" y="3703"/>
                  </a:lnTo>
                  <a:lnTo>
                    <a:pt x="5846" y="3605"/>
                  </a:lnTo>
                  <a:lnTo>
                    <a:pt x="5846" y="3605"/>
                  </a:lnTo>
                  <a:close/>
                </a:path>
              </a:pathLst>
            </a:custGeom>
            <a:noFill/>
            <a:ln w="285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608;p37"/>
            <p:cNvSpPr/>
            <p:nvPr/>
          </p:nvSpPr>
          <p:spPr>
            <a:xfrm>
              <a:off x="2019900" y="1757250"/>
              <a:ext cx="261825" cy="261850"/>
            </a:xfrm>
            <a:custGeom>
              <a:avLst/>
              <a:gdLst/>
              <a:ahLst/>
              <a:cxnLst/>
              <a:rect l="l" t="t" r="r" b="b"/>
              <a:pathLst>
                <a:path w="10473" h="10474" fill="none" extrusionOk="0">
                  <a:moveTo>
                    <a:pt x="10473" y="1"/>
                  </a:moveTo>
                  <a:lnTo>
                    <a:pt x="0" y="10473"/>
                  </a:lnTo>
                </a:path>
              </a:pathLst>
            </a:custGeom>
            <a:noFill/>
            <a:ln w="285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609;p37"/>
            <p:cNvSpPr/>
            <p:nvPr/>
          </p:nvSpPr>
          <p:spPr>
            <a:xfrm>
              <a:off x="1923675" y="1681150"/>
              <a:ext cx="388500" cy="388475"/>
            </a:xfrm>
            <a:custGeom>
              <a:avLst/>
              <a:gdLst/>
              <a:ahLst/>
              <a:cxnLst/>
              <a:rect l="l" t="t" r="r" b="b"/>
              <a:pathLst>
                <a:path w="15540" h="15539" fill="none" extrusionOk="0">
                  <a:moveTo>
                    <a:pt x="11277" y="0"/>
                  </a:moveTo>
                  <a:lnTo>
                    <a:pt x="756" y="10546"/>
                  </a:lnTo>
                  <a:lnTo>
                    <a:pt x="756" y="10546"/>
                  </a:lnTo>
                  <a:lnTo>
                    <a:pt x="683" y="10619"/>
                  </a:lnTo>
                  <a:lnTo>
                    <a:pt x="634" y="10692"/>
                  </a:lnTo>
                  <a:lnTo>
                    <a:pt x="610" y="10765"/>
                  </a:lnTo>
                  <a:lnTo>
                    <a:pt x="585" y="10863"/>
                  </a:lnTo>
                  <a:lnTo>
                    <a:pt x="1" y="14881"/>
                  </a:lnTo>
                  <a:lnTo>
                    <a:pt x="1" y="14881"/>
                  </a:lnTo>
                  <a:lnTo>
                    <a:pt x="1" y="15003"/>
                  </a:lnTo>
                  <a:lnTo>
                    <a:pt x="25" y="15149"/>
                  </a:lnTo>
                  <a:lnTo>
                    <a:pt x="98" y="15271"/>
                  </a:lnTo>
                  <a:lnTo>
                    <a:pt x="171" y="15368"/>
                  </a:lnTo>
                  <a:lnTo>
                    <a:pt x="171" y="15368"/>
                  </a:lnTo>
                  <a:lnTo>
                    <a:pt x="269" y="15441"/>
                  </a:lnTo>
                  <a:lnTo>
                    <a:pt x="366" y="15490"/>
                  </a:lnTo>
                  <a:lnTo>
                    <a:pt x="464" y="15514"/>
                  </a:lnTo>
                  <a:lnTo>
                    <a:pt x="585" y="15539"/>
                  </a:lnTo>
                  <a:lnTo>
                    <a:pt x="585" y="15539"/>
                  </a:lnTo>
                  <a:lnTo>
                    <a:pt x="659" y="15539"/>
                  </a:lnTo>
                  <a:lnTo>
                    <a:pt x="4677" y="14954"/>
                  </a:lnTo>
                  <a:lnTo>
                    <a:pt x="4677" y="14954"/>
                  </a:lnTo>
                  <a:lnTo>
                    <a:pt x="4848" y="14905"/>
                  </a:lnTo>
                  <a:lnTo>
                    <a:pt x="4921" y="14857"/>
                  </a:lnTo>
                  <a:lnTo>
                    <a:pt x="4994" y="14784"/>
                  </a:lnTo>
                  <a:lnTo>
                    <a:pt x="15539" y="4262"/>
                  </a:lnTo>
                </a:path>
              </a:pathLst>
            </a:custGeom>
            <a:noFill/>
            <a:ln w="285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610;p37"/>
            <p:cNvSpPr/>
            <p:nvPr/>
          </p:nvSpPr>
          <p:spPr>
            <a:xfrm>
              <a:off x="1974225" y="1711575"/>
              <a:ext cx="261825" cy="261850"/>
            </a:xfrm>
            <a:custGeom>
              <a:avLst/>
              <a:gdLst/>
              <a:ahLst/>
              <a:cxnLst/>
              <a:rect l="l" t="t" r="r" b="b"/>
              <a:pathLst>
                <a:path w="10473" h="10474" fill="none" extrusionOk="0">
                  <a:moveTo>
                    <a:pt x="0" y="10474"/>
                  </a:moveTo>
                  <a:lnTo>
                    <a:pt x="10473" y="1"/>
                  </a:lnTo>
                </a:path>
              </a:pathLst>
            </a:custGeom>
            <a:noFill/>
            <a:ln w="285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611;p37"/>
            <p:cNvSpPr/>
            <p:nvPr/>
          </p:nvSpPr>
          <p:spPr>
            <a:xfrm>
              <a:off x="1934650" y="2014200"/>
              <a:ext cx="44475" cy="44475"/>
            </a:xfrm>
            <a:custGeom>
              <a:avLst/>
              <a:gdLst/>
              <a:ahLst/>
              <a:cxnLst/>
              <a:rect l="l" t="t" r="r" b="b"/>
              <a:pathLst>
                <a:path w="1779" h="1779" fill="none" extrusionOk="0">
                  <a:moveTo>
                    <a:pt x="1778" y="1778"/>
                  </a:moveTo>
                  <a:lnTo>
                    <a:pt x="0" y="0"/>
                  </a:lnTo>
                </a:path>
              </a:pathLst>
            </a:custGeom>
            <a:noFill/>
            <a:ln w="285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612;p37"/>
            <p:cNvSpPr/>
            <p:nvPr/>
          </p:nvSpPr>
          <p:spPr>
            <a:xfrm>
              <a:off x="1944375" y="1947225"/>
              <a:ext cx="101725" cy="101700"/>
            </a:xfrm>
            <a:custGeom>
              <a:avLst/>
              <a:gdLst/>
              <a:ahLst/>
              <a:cxnLst/>
              <a:rect l="l" t="t" r="r" b="b"/>
              <a:pathLst>
                <a:path w="4069" h="4068" fill="none" extrusionOk="0">
                  <a:moveTo>
                    <a:pt x="1" y="49"/>
                  </a:moveTo>
                  <a:lnTo>
                    <a:pt x="1" y="49"/>
                  </a:lnTo>
                  <a:lnTo>
                    <a:pt x="25" y="0"/>
                  </a:lnTo>
                  <a:lnTo>
                    <a:pt x="25" y="0"/>
                  </a:lnTo>
                  <a:lnTo>
                    <a:pt x="4068" y="4043"/>
                  </a:lnTo>
                  <a:lnTo>
                    <a:pt x="4068" y="4043"/>
                  </a:lnTo>
                  <a:lnTo>
                    <a:pt x="4068" y="4043"/>
                  </a:lnTo>
                  <a:lnTo>
                    <a:pt x="4020" y="4068"/>
                  </a:lnTo>
                </a:path>
              </a:pathLst>
            </a:custGeom>
            <a:noFill/>
            <a:ln w="285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pic>
        <p:nvPicPr>
          <p:cNvPr id="34" name="Picture 97" descr="email"/>
          <p:cNvPicPr/>
          <p:nvPr/>
        </p:nvPicPr>
        <p:blipFill>
          <a:blip r:embed="rId3">
            <a:lum bright="-6000" contrast="12000"/>
            <a:extLst>
              <a:ext uri="{28A0092B-C50C-407E-A947-70E740481C1C}">
                <a14:useLocalDpi xmlns:a14="http://schemas.microsoft.com/office/drawing/2010/main" val="0"/>
              </a:ext>
            </a:extLst>
          </a:blip>
          <a:srcRect/>
          <a:stretch>
            <a:fillRect/>
          </a:stretch>
        </p:blipFill>
        <p:spPr bwMode="auto">
          <a:xfrm>
            <a:off x="2106219" y="1510849"/>
            <a:ext cx="8046309" cy="4859471"/>
          </a:xfrm>
          <a:prstGeom prst="rect">
            <a:avLst/>
          </a:prstGeom>
          <a:noFill/>
          <a:ln>
            <a:noFill/>
          </a:ln>
        </p:spPr>
      </p:pic>
      <p:sp>
        <p:nvSpPr>
          <p:cNvPr id="5" name="مستطيل 4"/>
          <p:cNvSpPr/>
          <p:nvPr/>
        </p:nvSpPr>
        <p:spPr>
          <a:xfrm>
            <a:off x="3119631" y="2347146"/>
            <a:ext cx="3451586" cy="388696"/>
          </a:xfrm>
          <a:prstGeom prst="rect">
            <a:avLst/>
          </a:prstGeom>
        </p:spPr>
        <p:txBody>
          <a:bodyPr wrap="none">
            <a:spAutoFit/>
          </a:bodyPr>
          <a:lstStyle/>
          <a:p>
            <a:pPr algn="just">
              <a:lnSpc>
                <a:spcPct val="107000"/>
              </a:lnSpc>
              <a:tabLst>
                <a:tab pos="124460" algn="r"/>
              </a:tabLst>
            </a:pPr>
            <a:r>
              <a:rPr lang="en-GB" b="1" dirty="0">
                <a:latin typeface="Sakkal Majalla" panose="02000000000000000000" pitchFamily="2" charset="-78"/>
                <a:cs typeface="Sakkal Majalla" panose="02000000000000000000" pitchFamily="2" charset="-78"/>
                <a:hlinkClick r:id="rId4"/>
              </a:rPr>
              <a:t>education@batelco.com.bh</a:t>
            </a:r>
            <a:r>
              <a:rPr lang="en-GB" b="1" dirty="0">
                <a:latin typeface="Sakkal Majalla" panose="02000000000000000000" pitchFamily="2" charset="-78"/>
                <a:cs typeface="Sakkal Majalla" panose="02000000000000000000" pitchFamily="2" charset="-78"/>
              </a:rPr>
              <a:t> &lt;Mona Jassim&gt;</a:t>
            </a:r>
            <a:endParaRPr lang="en-US" b="1" dirty="0">
              <a:latin typeface="Sakkal Majalla" panose="02000000000000000000" pitchFamily="2" charset="-78"/>
              <a:ea typeface="Calibri" panose="020F0502020204030204" pitchFamily="34" charset="0"/>
              <a:cs typeface="Sakkal Majalla" panose="02000000000000000000" pitchFamily="2" charset="-78"/>
            </a:endParaRPr>
          </a:p>
        </p:txBody>
      </p:sp>
      <p:sp>
        <p:nvSpPr>
          <p:cNvPr id="6" name="مستطيل 5"/>
          <p:cNvSpPr/>
          <p:nvPr/>
        </p:nvSpPr>
        <p:spPr>
          <a:xfrm>
            <a:off x="3119631" y="2606724"/>
            <a:ext cx="4237057" cy="388696"/>
          </a:xfrm>
          <a:prstGeom prst="rect">
            <a:avLst/>
          </a:prstGeom>
        </p:spPr>
        <p:txBody>
          <a:bodyPr wrap="none">
            <a:spAutoFit/>
          </a:bodyPr>
          <a:lstStyle/>
          <a:p>
            <a:pPr algn="just">
              <a:lnSpc>
                <a:spcPct val="107000"/>
              </a:lnSpc>
              <a:tabLst>
                <a:tab pos="124460" algn="r"/>
              </a:tabLst>
            </a:pPr>
            <a:r>
              <a:rPr lang="en-GB" b="1" dirty="0">
                <a:latin typeface="Sakkal Majalla" panose="02000000000000000000" pitchFamily="2" charset="-78"/>
                <a:cs typeface="Sakkal Majalla" panose="02000000000000000000" pitchFamily="2" charset="-78"/>
                <a:hlinkClick r:id="rId5"/>
              </a:rPr>
              <a:t>education2002@batelco.com.bh</a:t>
            </a:r>
            <a:r>
              <a:rPr lang="en-GB" b="1" dirty="0">
                <a:latin typeface="Sakkal Majalla" panose="02000000000000000000" pitchFamily="2" charset="-78"/>
                <a:cs typeface="Sakkal Majalla" panose="02000000000000000000" pitchFamily="2" charset="-78"/>
              </a:rPr>
              <a:t> &lt;Salman Mohamed&gt;</a:t>
            </a:r>
            <a:endParaRPr lang="en-US" b="1" dirty="0">
              <a:latin typeface="Sakkal Majalla" panose="02000000000000000000" pitchFamily="2" charset="-78"/>
              <a:ea typeface="Calibri" panose="020F0502020204030204" pitchFamily="34" charset="0"/>
              <a:cs typeface="Sakkal Majalla" panose="02000000000000000000" pitchFamily="2" charset="-78"/>
            </a:endParaRPr>
          </a:p>
        </p:txBody>
      </p:sp>
      <p:sp>
        <p:nvSpPr>
          <p:cNvPr id="7" name="مستطيل 6"/>
          <p:cNvSpPr/>
          <p:nvPr/>
        </p:nvSpPr>
        <p:spPr>
          <a:xfrm>
            <a:off x="3119631" y="2801072"/>
            <a:ext cx="2209259" cy="388696"/>
          </a:xfrm>
          <a:prstGeom prst="rect">
            <a:avLst/>
          </a:prstGeom>
        </p:spPr>
        <p:txBody>
          <a:bodyPr wrap="none">
            <a:spAutoFit/>
          </a:bodyPr>
          <a:lstStyle/>
          <a:p>
            <a:pPr algn="just">
              <a:lnSpc>
                <a:spcPct val="107000"/>
              </a:lnSpc>
              <a:tabLst>
                <a:tab pos="124460" algn="r"/>
              </a:tabLst>
            </a:pPr>
            <a:r>
              <a:rPr lang="en-GB" b="1" dirty="0">
                <a:solidFill>
                  <a:srgbClr val="C00000"/>
                </a:solidFill>
                <a:latin typeface="Sakkal Majalla" panose="02000000000000000000" pitchFamily="2" charset="-78"/>
                <a:cs typeface="Sakkal Majalla" panose="02000000000000000000" pitchFamily="2" charset="-78"/>
              </a:rPr>
              <a:t>Communication Skill Book</a:t>
            </a:r>
            <a:endParaRPr lang="en-US" b="1" dirty="0">
              <a:solidFill>
                <a:srgbClr val="C00000"/>
              </a:solidFill>
              <a:latin typeface="Sakkal Majalla" panose="02000000000000000000" pitchFamily="2" charset="-78"/>
              <a:ea typeface="Calibri" panose="020F0502020204030204" pitchFamily="34" charset="0"/>
              <a:cs typeface="Sakkal Majalla" panose="02000000000000000000" pitchFamily="2" charset="-78"/>
            </a:endParaRPr>
          </a:p>
        </p:txBody>
      </p:sp>
      <p:sp>
        <p:nvSpPr>
          <p:cNvPr id="8" name="مستطيل 7"/>
          <p:cNvSpPr/>
          <p:nvPr/>
        </p:nvSpPr>
        <p:spPr>
          <a:xfrm>
            <a:off x="2651067" y="3167361"/>
            <a:ext cx="6096000" cy="2858475"/>
          </a:xfrm>
          <a:prstGeom prst="rect">
            <a:avLst/>
          </a:prstGeom>
        </p:spPr>
        <p:txBody>
          <a:bodyPr>
            <a:spAutoFit/>
          </a:bodyPr>
          <a:lstStyle/>
          <a:p>
            <a:pPr algn="just">
              <a:lnSpc>
                <a:spcPct val="107000"/>
              </a:lnSpc>
              <a:tabLst>
                <a:tab pos="124460" algn="r"/>
              </a:tabLst>
            </a:pPr>
            <a:r>
              <a:rPr lang="en-GB" sz="2800" b="1" dirty="0" smtClean="0">
                <a:solidFill>
                  <a:srgbClr val="3F5378"/>
                </a:solidFill>
                <a:latin typeface="Sakkal Majalla" panose="02000000000000000000" pitchFamily="2" charset="-78"/>
                <a:cs typeface="Sakkal Majalla" panose="02000000000000000000" pitchFamily="2" charset="-78"/>
              </a:rPr>
              <a:t>Dear </a:t>
            </a:r>
            <a:r>
              <a:rPr lang="en-GB" sz="2800" b="1" dirty="0" err="1" smtClean="0">
                <a:solidFill>
                  <a:srgbClr val="3F5378"/>
                </a:solidFill>
                <a:latin typeface="Sakkal Majalla" panose="02000000000000000000" pitchFamily="2" charset="-78"/>
                <a:cs typeface="Sakkal Majalla" panose="02000000000000000000" pitchFamily="2" charset="-78"/>
              </a:rPr>
              <a:t>Mrs.</a:t>
            </a:r>
            <a:r>
              <a:rPr lang="en-GB" sz="2800" b="1" dirty="0" smtClean="0">
                <a:solidFill>
                  <a:srgbClr val="3F5378"/>
                </a:solidFill>
                <a:latin typeface="Sakkal Majalla" panose="02000000000000000000" pitchFamily="2" charset="-78"/>
                <a:cs typeface="Sakkal Majalla" panose="02000000000000000000" pitchFamily="2" charset="-78"/>
              </a:rPr>
              <a:t> Mona:</a:t>
            </a:r>
          </a:p>
          <a:p>
            <a:pPr algn="just">
              <a:lnSpc>
                <a:spcPct val="107000"/>
              </a:lnSpc>
              <a:tabLst>
                <a:tab pos="124460" algn="r"/>
              </a:tabLst>
            </a:pPr>
            <a:r>
              <a:rPr lang="en-GB" sz="2800" b="1" dirty="0" smtClean="0">
                <a:solidFill>
                  <a:srgbClr val="3F5378"/>
                </a:solidFill>
                <a:latin typeface="Sakkal Majalla" panose="02000000000000000000" pitchFamily="2" charset="-78"/>
                <a:cs typeface="Sakkal Majalla" panose="02000000000000000000" pitchFamily="2" charset="-78"/>
              </a:rPr>
              <a:t>I </a:t>
            </a:r>
            <a:r>
              <a:rPr lang="en-GB" sz="2800" b="1" dirty="0">
                <a:solidFill>
                  <a:srgbClr val="3F5378"/>
                </a:solidFill>
                <a:latin typeface="Sakkal Majalla" panose="02000000000000000000" pitchFamily="2" charset="-78"/>
                <a:cs typeface="Sakkal Majalla" panose="02000000000000000000" pitchFamily="2" charset="-78"/>
              </a:rPr>
              <a:t>will send to you the students and teachers' opinions regarding </a:t>
            </a:r>
            <a:r>
              <a:rPr lang="en-GB" sz="2800" b="1" u="sng" dirty="0">
                <a:solidFill>
                  <a:srgbClr val="3F5378"/>
                </a:solidFill>
                <a:latin typeface="Sakkal Majalla" panose="02000000000000000000" pitchFamily="2" charset="-78"/>
                <a:cs typeface="Sakkal Majalla" panose="02000000000000000000" pitchFamily="2" charset="-78"/>
              </a:rPr>
              <a:t>communication skill book</a:t>
            </a:r>
            <a:r>
              <a:rPr lang="en-GB" sz="2800" b="1" dirty="0" smtClean="0">
                <a:solidFill>
                  <a:srgbClr val="3F5378"/>
                </a:solidFill>
                <a:latin typeface="Sakkal Majalla" panose="02000000000000000000" pitchFamily="2" charset="-78"/>
                <a:cs typeface="Sakkal Majalla" panose="02000000000000000000" pitchFamily="2" charset="-78"/>
              </a:rPr>
              <a:t>.</a:t>
            </a:r>
          </a:p>
          <a:p>
            <a:pPr algn="just">
              <a:lnSpc>
                <a:spcPct val="107000"/>
              </a:lnSpc>
              <a:tabLst>
                <a:tab pos="124460" algn="r"/>
              </a:tabLst>
            </a:pPr>
            <a:r>
              <a:rPr lang="en-GB" sz="2800" b="1" dirty="0" smtClean="0">
                <a:solidFill>
                  <a:srgbClr val="3F5378"/>
                </a:solidFill>
                <a:latin typeface="Sakkal Majalla" panose="02000000000000000000" pitchFamily="2" charset="-78"/>
                <a:ea typeface="Calibri" panose="020F0502020204030204" pitchFamily="34" charset="0"/>
                <a:cs typeface="Sakkal Majalla" panose="02000000000000000000" pitchFamily="2" charset="-78"/>
              </a:rPr>
              <a:t>Your sincerely,</a:t>
            </a:r>
          </a:p>
          <a:p>
            <a:pPr algn="just">
              <a:lnSpc>
                <a:spcPct val="107000"/>
              </a:lnSpc>
              <a:tabLst>
                <a:tab pos="124460" algn="r"/>
              </a:tabLst>
            </a:pPr>
            <a:endParaRPr lang="en-GB" sz="2800" b="1" dirty="0">
              <a:solidFill>
                <a:srgbClr val="3F5378"/>
              </a:solidFill>
              <a:latin typeface="Sakkal Majalla" panose="02000000000000000000" pitchFamily="2" charset="-78"/>
              <a:ea typeface="Calibri" panose="020F0502020204030204" pitchFamily="34" charset="0"/>
              <a:cs typeface="Sakkal Majalla" panose="02000000000000000000" pitchFamily="2" charset="-78"/>
            </a:endParaRPr>
          </a:p>
          <a:p>
            <a:pPr algn="just">
              <a:lnSpc>
                <a:spcPct val="107000"/>
              </a:lnSpc>
              <a:tabLst>
                <a:tab pos="124460" algn="r"/>
              </a:tabLst>
            </a:pPr>
            <a:r>
              <a:rPr lang="en-GB" sz="2800" b="1" dirty="0">
                <a:solidFill>
                  <a:srgbClr val="3F5378"/>
                </a:solidFill>
                <a:latin typeface="Sakkal Majalla" panose="02000000000000000000" pitchFamily="2" charset="-78"/>
                <a:cs typeface="Sakkal Majalla" panose="02000000000000000000" pitchFamily="2" charset="-78"/>
              </a:rPr>
              <a:t>Ali Nasser</a:t>
            </a:r>
            <a:endParaRPr lang="en-US" sz="2800" b="1" dirty="0">
              <a:solidFill>
                <a:srgbClr val="3F5378"/>
              </a:solidFill>
              <a:latin typeface="Sakkal Majalla" panose="02000000000000000000" pitchFamily="2" charset="-78"/>
              <a:ea typeface="Calibri" panose="020F0502020204030204" pitchFamily="34" charset="0"/>
              <a:cs typeface="Sakkal Majalla" panose="02000000000000000000" pitchFamily="2" charset="-78"/>
            </a:endParaRPr>
          </a:p>
        </p:txBody>
      </p:sp>
      <p:sp>
        <p:nvSpPr>
          <p:cNvPr id="19" name="Rectangle 9"/>
          <p:cNvSpPr>
            <a:spLocks/>
          </p:cNvSpPr>
          <p:nvPr/>
        </p:nvSpPr>
        <p:spPr>
          <a:xfrm>
            <a:off x="7839636" y="6481116"/>
            <a:ext cx="4297130"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400" dirty="0">
              <a:effectLst/>
              <a:latin typeface="Calibri" panose="020F0502020204030204" pitchFamily="34" charset="0"/>
              <a:ea typeface="Calibri" panose="020F0502020204030204" pitchFamily="34" charset="0"/>
              <a:cs typeface="Arial" panose="020B0604020202020204" pitchFamily="34" charset="0"/>
            </a:endParaRPr>
          </a:p>
        </p:txBody>
      </p:sp>
      <p:cxnSp>
        <p:nvCxnSpPr>
          <p:cNvPr id="20" name="رابط مستقيم 19"/>
          <p:cNvCxnSpPr/>
          <p:nvPr/>
        </p:nvCxnSpPr>
        <p:spPr>
          <a:xfrm>
            <a:off x="107576" y="6494563"/>
            <a:ext cx="119880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pic>
        <p:nvPicPr>
          <p:cNvPr id="21"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510042" y="130013"/>
            <a:ext cx="1646183" cy="1268068"/>
          </a:xfrm>
          <a:prstGeom prst="rect">
            <a:avLst/>
          </a:prstGeom>
        </p:spPr>
      </p:pic>
      <p:sp>
        <p:nvSpPr>
          <p:cNvPr id="22" name="TextBox 12">
            <a:extLst>
              <a:ext uri="{FF2B5EF4-FFF2-40B4-BE49-F238E27FC236}">
                <a16:creationId xmlns="" xmlns:a16="http://schemas.microsoft.com/office/drawing/2014/main" id="{E98CE9C2-6904-49B5-B3CF-B1053D82A6B9}"/>
              </a:ext>
            </a:extLst>
          </p:cNvPr>
          <p:cNvSpPr txBox="1"/>
          <p:nvPr/>
        </p:nvSpPr>
        <p:spPr>
          <a:xfrm>
            <a:off x="-34033" y="6510703"/>
            <a:ext cx="8252942" cy="646331"/>
          </a:xfrm>
          <a:prstGeom prst="rect">
            <a:avLst/>
          </a:prstGeom>
          <a:noFill/>
        </p:spPr>
        <p:txBody>
          <a:bodyPr wrap="square" rtlCol="1">
            <a:spAutoFit/>
          </a:bodyPr>
          <a:lstStyle/>
          <a:p>
            <a:pPr algn="ctr">
              <a:spcBef>
                <a:spcPts val="0"/>
              </a:spcBef>
            </a:pPr>
            <a:r>
              <a:rPr lang="en-US" b="1" dirty="0">
                <a:solidFill>
                  <a:schemeClr val="accent1">
                    <a:lumMod val="50000"/>
                  </a:schemeClr>
                </a:solidFill>
                <a:latin typeface="Sakkal Majalla" panose="02000000000000000000" pitchFamily="2" charset="-78"/>
                <a:cs typeface="Sakkal Majalla" panose="02000000000000000000" pitchFamily="2" charset="-78"/>
              </a:rPr>
              <a:t>Communication Skills</a:t>
            </a:r>
            <a:r>
              <a:rPr lang="en-GB" b="1" dirty="0">
                <a:solidFill>
                  <a:schemeClr val="accent1">
                    <a:lumMod val="50000"/>
                  </a:schemeClr>
                </a:solidFill>
                <a:latin typeface="Sakkal Majalla" panose="02000000000000000000" pitchFamily="2" charset="-78"/>
                <a:cs typeface="Sakkal Majalla" panose="02000000000000000000" pitchFamily="2" charset="-78"/>
              </a:rPr>
              <a:t>     </a:t>
            </a:r>
            <a:r>
              <a:rPr lang="en-GB" b="1" dirty="0" smtClean="0">
                <a:solidFill>
                  <a:schemeClr val="accent1">
                    <a:lumMod val="50000"/>
                  </a:schemeClr>
                </a:solidFill>
                <a:latin typeface="Sakkal Majalla" panose="02000000000000000000" pitchFamily="2" charset="-78"/>
                <a:cs typeface="Sakkal Majalla" panose="02000000000000000000" pitchFamily="2" charset="-78"/>
              </a:rPr>
              <a:t>  </a:t>
            </a:r>
            <a:r>
              <a:rPr lang="ar-SA" b="1" dirty="0">
                <a:solidFill>
                  <a:schemeClr val="accent1">
                    <a:lumMod val="50000"/>
                  </a:schemeClr>
                </a:solidFill>
                <a:latin typeface="Sakkal Majalla" panose="02000000000000000000" pitchFamily="2" charset="-78"/>
                <a:cs typeface="Sakkal Majalla" panose="02000000000000000000" pitchFamily="2" charset="-78"/>
              </a:rPr>
              <a:t>ادر </a:t>
            </a:r>
            <a:r>
              <a:rPr lang="ar-BH" b="1" dirty="0">
                <a:solidFill>
                  <a:schemeClr val="accent1">
                    <a:lumMod val="50000"/>
                  </a:schemeClr>
                </a:solidFill>
                <a:latin typeface="Sakkal Majalla" panose="02000000000000000000" pitchFamily="2" charset="-78"/>
                <a:cs typeface="Sakkal Majalla" panose="02000000000000000000" pitchFamily="2" charset="-78"/>
              </a:rPr>
              <a:t> 213 </a:t>
            </a:r>
            <a:r>
              <a:rPr lang="en-US" b="1" dirty="0" smtClean="0">
                <a:solidFill>
                  <a:schemeClr val="accent1">
                    <a:lumMod val="50000"/>
                  </a:schemeClr>
                </a:solidFill>
                <a:latin typeface="Sakkal Majalla" panose="02000000000000000000" pitchFamily="2" charset="-78"/>
                <a:cs typeface="Sakkal Majalla" panose="02000000000000000000" pitchFamily="2" charset="-78"/>
              </a:rPr>
              <a:t>           Chapter </a:t>
            </a:r>
            <a:r>
              <a:rPr lang="en-US" b="1" dirty="0">
                <a:solidFill>
                  <a:schemeClr val="accent1">
                    <a:lumMod val="50000"/>
                  </a:schemeClr>
                </a:solidFill>
                <a:latin typeface="Sakkal Majalla" panose="02000000000000000000" pitchFamily="2" charset="-78"/>
                <a:cs typeface="Sakkal Majalla" panose="02000000000000000000" pitchFamily="2" charset="-78"/>
              </a:rPr>
              <a:t>2              </a:t>
            </a:r>
            <a:r>
              <a:rPr lang="en-US" b="1" dirty="0" smtClean="0">
                <a:solidFill>
                  <a:schemeClr val="accent1">
                    <a:lumMod val="50000"/>
                  </a:schemeClr>
                </a:solidFill>
                <a:latin typeface="Sakkal Majalla" panose="02000000000000000000" pitchFamily="2" charset="-78"/>
                <a:cs typeface="Sakkal Majalla" panose="02000000000000000000" pitchFamily="2" charset="-78"/>
              </a:rPr>
              <a:t>Lesson 2.3:  </a:t>
            </a:r>
            <a:r>
              <a:rPr lang="en-US" b="1" dirty="0">
                <a:solidFill>
                  <a:schemeClr val="accent1">
                    <a:lumMod val="50000"/>
                  </a:schemeClr>
                </a:solidFill>
                <a:latin typeface="Sakkal Majalla" panose="02000000000000000000" pitchFamily="2" charset="-78"/>
                <a:cs typeface="Sakkal Majalla" panose="02000000000000000000" pitchFamily="2" charset="-78"/>
              </a:rPr>
              <a:t>Other Type of Written </a:t>
            </a:r>
            <a:r>
              <a:rPr lang="en-US" b="1" dirty="0" smtClean="0">
                <a:solidFill>
                  <a:schemeClr val="accent1">
                    <a:lumMod val="50000"/>
                  </a:schemeClr>
                </a:solidFill>
                <a:latin typeface="Sakkal Majalla" panose="02000000000000000000" pitchFamily="2" charset="-78"/>
                <a:cs typeface="Sakkal Majalla" panose="02000000000000000000" pitchFamily="2" charset="-78"/>
              </a:rPr>
              <a:t>Communication</a:t>
            </a:r>
            <a:endParaRPr lang="en-US" b="1" dirty="0">
              <a:solidFill>
                <a:schemeClr val="accent1">
                  <a:lumMod val="50000"/>
                </a:schemeClr>
              </a:solidFill>
              <a:latin typeface="Sakkal Majalla" panose="02000000000000000000" pitchFamily="2" charset="-78"/>
              <a:cs typeface="Sakkal Majalla" panose="02000000000000000000" pitchFamily="2" charset="-78"/>
            </a:endParaRPr>
          </a:p>
          <a:p>
            <a:endParaRPr lang="ar-SA" b="1" dirty="0">
              <a:solidFill>
                <a:schemeClr val="accent1">
                  <a:lumMod val="50000"/>
                </a:schemeClr>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3006540804"/>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مستدير الزوايا 2"/>
          <p:cNvSpPr/>
          <p:nvPr/>
        </p:nvSpPr>
        <p:spPr>
          <a:xfrm>
            <a:off x="152400" y="1445619"/>
            <a:ext cx="11880000" cy="4924701"/>
          </a:xfrm>
          <a:prstGeom prst="roundRect">
            <a:avLst>
              <a:gd name="adj" fmla="val 1924"/>
            </a:avLst>
          </a:prstGeom>
          <a:solidFill>
            <a:srgbClr val="C7D3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just" eaLnBrk="0" fontAlgn="base" hangingPunct="0">
              <a:spcBef>
                <a:spcPct val="0"/>
              </a:spcBef>
              <a:spcAft>
                <a:spcPct val="0"/>
              </a:spcAft>
              <a:tabLst>
                <a:tab pos="3060700" algn="l"/>
              </a:tabLst>
            </a:pPr>
            <a:r>
              <a:rPr lang="en-US" sz="2800" b="1" dirty="0" smtClean="0">
                <a:solidFill>
                  <a:srgbClr val="000000"/>
                </a:solidFill>
                <a:latin typeface="Sakkal Majalla" panose="02000000000000000000" pitchFamily="2" charset="-78"/>
                <a:ea typeface="Calibri" panose="020F0502020204030204" pitchFamily="34" charset="0"/>
                <a:cs typeface="Sakkal Majalla" panose="02000000000000000000" pitchFamily="2" charset="-78"/>
              </a:rPr>
              <a:t>2.  </a:t>
            </a:r>
          </a:p>
          <a:p>
            <a:pPr algn="ctr"/>
            <a:endParaRPr lang="ar-BH" dirty="0">
              <a:solidFill>
                <a:schemeClr val="tx1"/>
              </a:solidFill>
            </a:endParaRPr>
          </a:p>
        </p:txBody>
      </p:sp>
      <p:sp>
        <p:nvSpPr>
          <p:cNvPr id="14" name="مستطيل مستدير الزوايا 13"/>
          <p:cNvSpPr/>
          <p:nvPr/>
        </p:nvSpPr>
        <p:spPr>
          <a:xfrm>
            <a:off x="-350520" y="225236"/>
            <a:ext cx="8153400" cy="1080000"/>
          </a:xfrm>
          <a:prstGeom prst="roundRect">
            <a:avLst>
              <a:gd name="adj" fmla="val 10356"/>
            </a:avLst>
          </a:prstGeom>
          <a:solidFill>
            <a:srgbClr val="3F537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dirty="0"/>
          </a:p>
        </p:txBody>
      </p:sp>
      <p:sp>
        <p:nvSpPr>
          <p:cNvPr id="29" name="عنوان 1"/>
          <p:cNvSpPr>
            <a:spLocks noGrp="1"/>
          </p:cNvSpPr>
          <p:nvPr>
            <p:ph type="title"/>
          </p:nvPr>
        </p:nvSpPr>
        <p:spPr>
          <a:xfrm>
            <a:off x="941295" y="430849"/>
            <a:ext cx="6309360" cy="766200"/>
          </a:xfrm>
        </p:spPr>
        <p:txBody>
          <a:bodyPr>
            <a:noAutofit/>
          </a:bodyPr>
          <a:lstStyle/>
          <a:p>
            <a:pPr algn="ctr"/>
            <a:r>
              <a:rPr lang="en-US" sz="4000" dirty="0">
                <a:solidFill>
                  <a:schemeClr val="bg1"/>
                </a:solidFill>
                <a:latin typeface="Arial Black" panose="020B0A04020102020204" pitchFamily="34" charset="0"/>
              </a:rPr>
              <a:t>Answer </a:t>
            </a:r>
          </a:p>
        </p:txBody>
      </p:sp>
      <p:sp>
        <p:nvSpPr>
          <p:cNvPr id="8" name="Flowchart: Terminator 5">
            <a:hlinkClick r:id="rId2" action="ppaction://hlinksldjump"/>
            <a:extLst>
              <a:ext uri="{FF2B5EF4-FFF2-40B4-BE49-F238E27FC236}">
                <a16:creationId xmlns="" xmlns:a16="http://schemas.microsoft.com/office/drawing/2014/main" id="{16CF56EB-E1D1-456F-BC92-7E3C7954D0A3}"/>
              </a:ext>
            </a:extLst>
          </p:cNvPr>
          <p:cNvSpPr/>
          <p:nvPr/>
        </p:nvSpPr>
        <p:spPr>
          <a:xfrm>
            <a:off x="209684" y="5851008"/>
            <a:ext cx="1188000" cy="448207"/>
          </a:xfrm>
          <a:prstGeom prst="flowChartTerminator">
            <a:avLst/>
          </a:prstGeom>
          <a:solidFill>
            <a:srgbClr val="87A04A"/>
          </a:solidFill>
          <a:ln>
            <a:no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2800" b="1" dirty="0" smtClean="0">
                <a:solidFill>
                  <a:schemeClr val="tx1"/>
                </a:solidFill>
                <a:latin typeface="Sakkal Majalla" panose="02000000000000000000" pitchFamily="2" charset="-78"/>
                <a:cs typeface="Sakkal Majalla" panose="02000000000000000000" pitchFamily="2" charset="-78"/>
              </a:rPr>
              <a:t>Next</a:t>
            </a:r>
            <a:endParaRPr lang="en-US" sz="2800" b="1" dirty="0">
              <a:solidFill>
                <a:schemeClr val="tx1"/>
              </a:solidFill>
              <a:latin typeface="Sakkal Majalla" panose="02000000000000000000" pitchFamily="2" charset="-78"/>
              <a:cs typeface="Sakkal Majalla" panose="02000000000000000000" pitchFamily="2" charset="-78"/>
            </a:endParaRPr>
          </a:p>
        </p:txBody>
      </p:sp>
      <p:grpSp>
        <p:nvGrpSpPr>
          <p:cNvPr id="9" name="Google Shape;606;p37"/>
          <p:cNvGrpSpPr/>
          <p:nvPr/>
        </p:nvGrpSpPr>
        <p:grpSpPr>
          <a:xfrm>
            <a:off x="336176" y="430849"/>
            <a:ext cx="897401" cy="766200"/>
            <a:chOff x="1923675" y="1633650"/>
            <a:chExt cx="436000" cy="435975"/>
          </a:xfrm>
        </p:grpSpPr>
        <p:sp>
          <p:nvSpPr>
            <p:cNvPr id="10" name="Google Shape;607;p37"/>
            <p:cNvSpPr/>
            <p:nvPr/>
          </p:nvSpPr>
          <p:spPr>
            <a:xfrm>
              <a:off x="2209250" y="1633650"/>
              <a:ext cx="150425" cy="150425"/>
            </a:xfrm>
            <a:custGeom>
              <a:avLst/>
              <a:gdLst/>
              <a:ahLst/>
              <a:cxnLst/>
              <a:rect l="l" t="t" r="r" b="b"/>
              <a:pathLst>
                <a:path w="6017" h="6017" fill="none" extrusionOk="0">
                  <a:moveTo>
                    <a:pt x="5846" y="3605"/>
                  </a:moveTo>
                  <a:lnTo>
                    <a:pt x="2412" y="171"/>
                  </a:ln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846" y="4433"/>
                  </a:lnTo>
                  <a:lnTo>
                    <a:pt x="5919" y="4336"/>
                  </a:lnTo>
                  <a:lnTo>
                    <a:pt x="5967" y="4238"/>
                  </a:lnTo>
                  <a:lnTo>
                    <a:pt x="5992" y="4141"/>
                  </a:lnTo>
                  <a:lnTo>
                    <a:pt x="6016" y="4019"/>
                  </a:lnTo>
                  <a:lnTo>
                    <a:pt x="5992" y="3922"/>
                  </a:lnTo>
                  <a:lnTo>
                    <a:pt x="5967" y="3800"/>
                  </a:lnTo>
                  <a:lnTo>
                    <a:pt x="5919" y="3703"/>
                  </a:lnTo>
                  <a:lnTo>
                    <a:pt x="5846" y="3605"/>
                  </a:lnTo>
                  <a:lnTo>
                    <a:pt x="5846" y="3605"/>
                  </a:lnTo>
                  <a:close/>
                </a:path>
              </a:pathLst>
            </a:custGeom>
            <a:noFill/>
            <a:ln w="285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 name="Google Shape;608;p37"/>
            <p:cNvSpPr/>
            <p:nvPr/>
          </p:nvSpPr>
          <p:spPr>
            <a:xfrm>
              <a:off x="2019900" y="1757250"/>
              <a:ext cx="261825" cy="261850"/>
            </a:xfrm>
            <a:custGeom>
              <a:avLst/>
              <a:gdLst/>
              <a:ahLst/>
              <a:cxnLst/>
              <a:rect l="l" t="t" r="r" b="b"/>
              <a:pathLst>
                <a:path w="10473" h="10474" fill="none" extrusionOk="0">
                  <a:moveTo>
                    <a:pt x="10473" y="1"/>
                  </a:moveTo>
                  <a:lnTo>
                    <a:pt x="0" y="10473"/>
                  </a:lnTo>
                </a:path>
              </a:pathLst>
            </a:custGeom>
            <a:noFill/>
            <a:ln w="285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 name="Google Shape;609;p37"/>
            <p:cNvSpPr/>
            <p:nvPr/>
          </p:nvSpPr>
          <p:spPr>
            <a:xfrm>
              <a:off x="1923675" y="1681150"/>
              <a:ext cx="388500" cy="388475"/>
            </a:xfrm>
            <a:custGeom>
              <a:avLst/>
              <a:gdLst/>
              <a:ahLst/>
              <a:cxnLst/>
              <a:rect l="l" t="t" r="r" b="b"/>
              <a:pathLst>
                <a:path w="15540" h="15539" fill="none" extrusionOk="0">
                  <a:moveTo>
                    <a:pt x="11277" y="0"/>
                  </a:moveTo>
                  <a:lnTo>
                    <a:pt x="756" y="10546"/>
                  </a:lnTo>
                  <a:lnTo>
                    <a:pt x="756" y="10546"/>
                  </a:lnTo>
                  <a:lnTo>
                    <a:pt x="683" y="10619"/>
                  </a:lnTo>
                  <a:lnTo>
                    <a:pt x="634" y="10692"/>
                  </a:lnTo>
                  <a:lnTo>
                    <a:pt x="610" y="10765"/>
                  </a:lnTo>
                  <a:lnTo>
                    <a:pt x="585" y="10863"/>
                  </a:lnTo>
                  <a:lnTo>
                    <a:pt x="1" y="14881"/>
                  </a:lnTo>
                  <a:lnTo>
                    <a:pt x="1" y="14881"/>
                  </a:lnTo>
                  <a:lnTo>
                    <a:pt x="1" y="15003"/>
                  </a:lnTo>
                  <a:lnTo>
                    <a:pt x="25" y="15149"/>
                  </a:lnTo>
                  <a:lnTo>
                    <a:pt x="98" y="15271"/>
                  </a:lnTo>
                  <a:lnTo>
                    <a:pt x="171" y="15368"/>
                  </a:lnTo>
                  <a:lnTo>
                    <a:pt x="171" y="15368"/>
                  </a:lnTo>
                  <a:lnTo>
                    <a:pt x="269" y="15441"/>
                  </a:lnTo>
                  <a:lnTo>
                    <a:pt x="366" y="15490"/>
                  </a:lnTo>
                  <a:lnTo>
                    <a:pt x="464" y="15514"/>
                  </a:lnTo>
                  <a:lnTo>
                    <a:pt x="585" y="15539"/>
                  </a:lnTo>
                  <a:lnTo>
                    <a:pt x="585" y="15539"/>
                  </a:lnTo>
                  <a:lnTo>
                    <a:pt x="659" y="15539"/>
                  </a:lnTo>
                  <a:lnTo>
                    <a:pt x="4677" y="14954"/>
                  </a:lnTo>
                  <a:lnTo>
                    <a:pt x="4677" y="14954"/>
                  </a:lnTo>
                  <a:lnTo>
                    <a:pt x="4848" y="14905"/>
                  </a:lnTo>
                  <a:lnTo>
                    <a:pt x="4921" y="14857"/>
                  </a:lnTo>
                  <a:lnTo>
                    <a:pt x="4994" y="14784"/>
                  </a:lnTo>
                  <a:lnTo>
                    <a:pt x="15539" y="4262"/>
                  </a:lnTo>
                </a:path>
              </a:pathLst>
            </a:custGeom>
            <a:noFill/>
            <a:ln w="285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 name="Google Shape;610;p37"/>
            <p:cNvSpPr/>
            <p:nvPr/>
          </p:nvSpPr>
          <p:spPr>
            <a:xfrm>
              <a:off x="1974225" y="1711575"/>
              <a:ext cx="261825" cy="261850"/>
            </a:xfrm>
            <a:custGeom>
              <a:avLst/>
              <a:gdLst/>
              <a:ahLst/>
              <a:cxnLst/>
              <a:rect l="l" t="t" r="r" b="b"/>
              <a:pathLst>
                <a:path w="10473" h="10474" fill="none" extrusionOk="0">
                  <a:moveTo>
                    <a:pt x="0" y="10474"/>
                  </a:moveTo>
                  <a:lnTo>
                    <a:pt x="10473" y="1"/>
                  </a:lnTo>
                </a:path>
              </a:pathLst>
            </a:custGeom>
            <a:noFill/>
            <a:ln w="285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 name="Google Shape;611;p37"/>
            <p:cNvSpPr/>
            <p:nvPr/>
          </p:nvSpPr>
          <p:spPr>
            <a:xfrm>
              <a:off x="1934650" y="2014200"/>
              <a:ext cx="44475" cy="44475"/>
            </a:xfrm>
            <a:custGeom>
              <a:avLst/>
              <a:gdLst/>
              <a:ahLst/>
              <a:cxnLst/>
              <a:rect l="l" t="t" r="r" b="b"/>
              <a:pathLst>
                <a:path w="1779" h="1779" fill="none" extrusionOk="0">
                  <a:moveTo>
                    <a:pt x="1778" y="1778"/>
                  </a:moveTo>
                  <a:lnTo>
                    <a:pt x="0" y="0"/>
                  </a:lnTo>
                </a:path>
              </a:pathLst>
            </a:custGeom>
            <a:noFill/>
            <a:ln w="285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 name="Google Shape;612;p37"/>
            <p:cNvSpPr/>
            <p:nvPr/>
          </p:nvSpPr>
          <p:spPr>
            <a:xfrm>
              <a:off x="1944375" y="1947225"/>
              <a:ext cx="101725" cy="101700"/>
            </a:xfrm>
            <a:custGeom>
              <a:avLst/>
              <a:gdLst/>
              <a:ahLst/>
              <a:cxnLst/>
              <a:rect l="l" t="t" r="r" b="b"/>
              <a:pathLst>
                <a:path w="4069" h="4068" fill="none" extrusionOk="0">
                  <a:moveTo>
                    <a:pt x="1" y="49"/>
                  </a:moveTo>
                  <a:lnTo>
                    <a:pt x="1" y="49"/>
                  </a:lnTo>
                  <a:lnTo>
                    <a:pt x="25" y="0"/>
                  </a:lnTo>
                  <a:lnTo>
                    <a:pt x="25" y="0"/>
                  </a:lnTo>
                  <a:lnTo>
                    <a:pt x="4068" y="4043"/>
                  </a:lnTo>
                  <a:lnTo>
                    <a:pt x="4068" y="4043"/>
                  </a:lnTo>
                  <a:lnTo>
                    <a:pt x="4068" y="4043"/>
                  </a:lnTo>
                  <a:lnTo>
                    <a:pt x="4020" y="4068"/>
                  </a:lnTo>
                </a:path>
              </a:pathLst>
            </a:custGeom>
            <a:noFill/>
            <a:ln w="285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pic>
        <p:nvPicPr>
          <p:cNvPr id="18" name="صورة 17"/>
          <p:cNvPicPr>
            <a:picLocks noChangeAspect="1"/>
          </p:cNvPicPr>
          <p:nvPr/>
        </p:nvPicPr>
        <p:blipFill rotWithShape="1">
          <a:blip r:embed="rId3"/>
          <a:srcRect l="12655" t="17831" r="49209" b="15441"/>
          <a:stretch/>
        </p:blipFill>
        <p:spPr>
          <a:xfrm>
            <a:off x="3119717" y="1337433"/>
            <a:ext cx="5094007" cy="5011178"/>
          </a:xfrm>
          <a:prstGeom prst="rect">
            <a:avLst/>
          </a:prstGeom>
        </p:spPr>
      </p:pic>
      <p:sp>
        <p:nvSpPr>
          <p:cNvPr id="4" name="مستطيل 3"/>
          <p:cNvSpPr/>
          <p:nvPr/>
        </p:nvSpPr>
        <p:spPr>
          <a:xfrm>
            <a:off x="6137850" y="3433349"/>
            <a:ext cx="1112805" cy="369332"/>
          </a:xfrm>
          <a:prstGeom prst="rect">
            <a:avLst/>
          </a:prstGeom>
        </p:spPr>
        <p:txBody>
          <a:bodyPr wrap="none">
            <a:spAutoFit/>
          </a:bodyPr>
          <a:lstStyle/>
          <a:p>
            <a:r>
              <a:rPr lang="en-US" b="1" dirty="0">
                <a:solidFill>
                  <a:schemeClr val="accent1"/>
                </a:solidFill>
                <a:latin typeface="Sakkal Majalla" panose="02000000000000000000" pitchFamily="2" charset="-78"/>
                <a:ea typeface="Calibri" panose="020F0502020204030204" pitchFamily="34" charset="0"/>
                <a:cs typeface="Sakkal Majalla" panose="02000000000000000000" pitchFamily="2" charset="-78"/>
              </a:rPr>
              <a:t>No. BA2333 </a:t>
            </a:r>
            <a:endParaRPr lang="ar-BH" dirty="0">
              <a:solidFill>
                <a:schemeClr val="accent1"/>
              </a:solidFill>
            </a:endParaRPr>
          </a:p>
        </p:txBody>
      </p:sp>
      <p:sp>
        <p:nvSpPr>
          <p:cNvPr id="5" name="مستطيل 4"/>
          <p:cNvSpPr/>
          <p:nvPr/>
        </p:nvSpPr>
        <p:spPr>
          <a:xfrm>
            <a:off x="3639806" y="5411678"/>
            <a:ext cx="1372491" cy="646331"/>
          </a:xfrm>
          <a:prstGeom prst="rect">
            <a:avLst/>
          </a:prstGeom>
        </p:spPr>
        <p:txBody>
          <a:bodyPr wrap="none">
            <a:spAutoFit/>
          </a:bodyPr>
          <a:lstStyle/>
          <a:p>
            <a:pPr algn="ctr"/>
            <a:r>
              <a:rPr lang="en-US" b="1" dirty="0">
                <a:solidFill>
                  <a:schemeClr val="accent1"/>
                </a:solidFill>
                <a:latin typeface="Sakkal Majalla" panose="02000000000000000000" pitchFamily="2" charset="-78"/>
                <a:ea typeface="Calibri" panose="020F0502020204030204" pitchFamily="34" charset="0"/>
                <a:cs typeface="Sakkal Majalla" panose="02000000000000000000" pitchFamily="2" charset="-78"/>
              </a:rPr>
              <a:t>Yousif </a:t>
            </a:r>
            <a:r>
              <a:rPr lang="en-US" b="1" dirty="0" smtClean="0">
                <a:solidFill>
                  <a:schemeClr val="accent1"/>
                </a:solidFill>
                <a:latin typeface="Sakkal Majalla" panose="02000000000000000000" pitchFamily="2" charset="-78"/>
                <a:ea typeface="Calibri" panose="020F0502020204030204" pitchFamily="34" charset="0"/>
                <a:cs typeface="Sakkal Majalla" panose="02000000000000000000" pitchFamily="2" charset="-78"/>
              </a:rPr>
              <a:t>Abdulla</a:t>
            </a:r>
          </a:p>
          <a:p>
            <a:pPr algn="ctr"/>
            <a:r>
              <a:rPr lang="en-US" b="1" dirty="0" smtClean="0">
                <a:solidFill>
                  <a:schemeClr val="accent1"/>
                </a:solidFill>
                <a:latin typeface="Sakkal Majalla" panose="02000000000000000000" pitchFamily="2" charset="-78"/>
                <a:ea typeface="Calibri" panose="020F0502020204030204" pitchFamily="34" charset="0"/>
                <a:cs typeface="Sakkal Majalla" panose="02000000000000000000" pitchFamily="2" charset="-78"/>
              </a:rPr>
              <a:t> </a:t>
            </a:r>
            <a:r>
              <a:rPr lang="en-US" b="1" dirty="0">
                <a:solidFill>
                  <a:schemeClr val="accent1"/>
                </a:solidFill>
                <a:latin typeface="Sakkal Majalla" panose="02000000000000000000" pitchFamily="2" charset="-78"/>
                <a:ea typeface="Calibri" panose="020F0502020204030204" pitchFamily="34" charset="0"/>
                <a:cs typeface="Sakkal Majalla" panose="02000000000000000000" pitchFamily="2" charset="-78"/>
              </a:rPr>
              <a:t>Sales </a:t>
            </a:r>
            <a:r>
              <a:rPr lang="en-US" b="1" dirty="0" smtClean="0">
                <a:solidFill>
                  <a:schemeClr val="accent1"/>
                </a:solidFill>
                <a:latin typeface="Sakkal Majalla" panose="02000000000000000000" pitchFamily="2" charset="-78"/>
                <a:ea typeface="Calibri" panose="020F0502020204030204" pitchFamily="34" charset="0"/>
                <a:cs typeface="Sakkal Majalla" panose="02000000000000000000" pitchFamily="2" charset="-78"/>
              </a:rPr>
              <a:t>Manager</a:t>
            </a:r>
            <a:endParaRPr lang="ar-BH" dirty="0">
              <a:solidFill>
                <a:schemeClr val="accent1"/>
              </a:solidFill>
            </a:endParaRPr>
          </a:p>
        </p:txBody>
      </p:sp>
      <p:sp>
        <p:nvSpPr>
          <p:cNvPr id="6" name="مستطيل 5"/>
          <p:cNvSpPr/>
          <p:nvPr/>
        </p:nvSpPr>
        <p:spPr>
          <a:xfrm>
            <a:off x="3838334" y="2968542"/>
            <a:ext cx="3656770" cy="369332"/>
          </a:xfrm>
          <a:prstGeom prst="rect">
            <a:avLst/>
          </a:prstGeom>
        </p:spPr>
        <p:txBody>
          <a:bodyPr wrap="none">
            <a:spAutoFit/>
          </a:bodyPr>
          <a:lstStyle/>
          <a:p>
            <a:r>
              <a:rPr lang="en-US" b="1" dirty="0">
                <a:solidFill>
                  <a:schemeClr val="accent1"/>
                </a:solidFill>
                <a:latin typeface="Sakkal Majalla" panose="02000000000000000000" pitchFamily="2" charset="-78"/>
                <a:ea typeface="Calibri" panose="020F0502020204030204" pitchFamily="34" charset="0"/>
                <a:cs typeface="Sakkal Majalla" panose="02000000000000000000" pitchFamily="2" charset="-78"/>
              </a:rPr>
              <a:t>P.O. Box:  2873, Isa Town, Kingdom of Bahrain</a:t>
            </a:r>
            <a:endParaRPr lang="ar-BH" dirty="0">
              <a:solidFill>
                <a:schemeClr val="accent1"/>
              </a:solidFill>
            </a:endParaRPr>
          </a:p>
        </p:txBody>
      </p:sp>
      <p:sp>
        <p:nvSpPr>
          <p:cNvPr id="7" name="مستطيل 6"/>
          <p:cNvSpPr/>
          <p:nvPr/>
        </p:nvSpPr>
        <p:spPr>
          <a:xfrm>
            <a:off x="3238048" y="3433349"/>
            <a:ext cx="857927" cy="369332"/>
          </a:xfrm>
          <a:prstGeom prst="rect">
            <a:avLst/>
          </a:prstGeom>
        </p:spPr>
        <p:txBody>
          <a:bodyPr wrap="none">
            <a:spAutoFit/>
          </a:bodyPr>
          <a:lstStyle/>
          <a:p>
            <a:r>
              <a:rPr lang="en-US" b="1" dirty="0">
                <a:solidFill>
                  <a:schemeClr val="accent1"/>
                </a:solidFill>
                <a:latin typeface="Sakkal Majalla" panose="02000000000000000000" pitchFamily="2" charset="-78"/>
                <a:ea typeface="Calibri" panose="020F0502020204030204" pitchFamily="34" charset="0"/>
                <a:cs typeface="Sakkal Majalla" panose="02000000000000000000" pitchFamily="2" charset="-78"/>
              </a:rPr>
              <a:t>Isa Town</a:t>
            </a:r>
            <a:endParaRPr lang="ar-BH" dirty="0">
              <a:solidFill>
                <a:schemeClr val="accent1"/>
              </a:solidFill>
            </a:endParaRPr>
          </a:p>
        </p:txBody>
      </p:sp>
      <p:sp>
        <p:nvSpPr>
          <p:cNvPr id="19" name="مستطيل 18"/>
          <p:cNvSpPr/>
          <p:nvPr/>
        </p:nvSpPr>
        <p:spPr>
          <a:xfrm>
            <a:off x="4375910" y="3433349"/>
            <a:ext cx="556563" cy="369332"/>
          </a:xfrm>
          <a:prstGeom prst="rect">
            <a:avLst/>
          </a:prstGeom>
        </p:spPr>
        <p:txBody>
          <a:bodyPr wrap="none">
            <a:spAutoFit/>
          </a:bodyPr>
          <a:lstStyle/>
          <a:p>
            <a:r>
              <a:rPr lang="en-US" b="1" dirty="0">
                <a:solidFill>
                  <a:schemeClr val="accent1"/>
                </a:solidFill>
                <a:latin typeface="Sakkal Majalla" panose="02000000000000000000" pitchFamily="2" charset="-78"/>
                <a:ea typeface="Calibri" panose="020F0502020204030204" pitchFamily="34" charset="0"/>
                <a:cs typeface="Sakkal Majalla" panose="02000000000000000000" pitchFamily="2" charset="-78"/>
              </a:rPr>
              <a:t>2134</a:t>
            </a:r>
            <a:endParaRPr lang="ar-BH" dirty="0">
              <a:solidFill>
                <a:schemeClr val="accent1"/>
              </a:solidFill>
            </a:endParaRPr>
          </a:p>
        </p:txBody>
      </p:sp>
      <p:sp>
        <p:nvSpPr>
          <p:cNvPr id="20" name="مستطيل 19"/>
          <p:cNvSpPr/>
          <p:nvPr/>
        </p:nvSpPr>
        <p:spPr>
          <a:xfrm>
            <a:off x="5223329" y="3433349"/>
            <a:ext cx="886781" cy="369332"/>
          </a:xfrm>
          <a:prstGeom prst="rect">
            <a:avLst/>
          </a:prstGeom>
        </p:spPr>
        <p:txBody>
          <a:bodyPr wrap="none">
            <a:spAutoFit/>
          </a:bodyPr>
          <a:lstStyle/>
          <a:p>
            <a:r>
              <a:rPr lang="en-US" b="1" dirty="0" smtClean="0">
                <a:solidFill>
                  <a:schemeClr val="accent1"/>
                </a:solidFill>
                <a:latin typeface="Sakkal Majalla" panose="02000000000000000000" pitchFamily="2" charset="-78"/>
                <a:ea typeface="Calibri" panose="020F0502020204030204" pitchFamily="34" charset="0"/>
                <a:cs typeface="Sakkal Majalla" panose="02000000000000000000" pitchFamily="2" charset="-78"/>
              </a:rPr>
              <a:t>2/3/2021</a:t>
            </a:r>
            <a:endParaRPr lang="ar-BH" dirty="0">
              <a:solidFill>
                <a:schemeClr val="accent1"/>
              </a:solidFill>
            </a:endParaRPr>
          </a:p>
        </p:txBody>
      </p:sp>
      <p:sp>
        <p:nvSpPr>
          <p:cNvPr id="22" name="مستطيل 21"/>
          <p:cNvSpPr/>
          <p:nvPr/>
        </p:nvSpPr>
        <p:spPr>
          <a:xfrm>
            <a:off x="7250655" y="3465546"/>
            <a:ext cx="886781" cy="369332"/>
          </a:xfrm>
          <a:prstGeom prst="rect">
            <a:avLst/>
          </a:prstGeom>
        </p:spPr>
        <p:txBody>
          <a:bodyPr wrap="none">
            <a:spAutoFit/>
          </a:bodyPr>
          <a:lstStyle/>
          <a:p>
            <a:r>
              <a:rPr lang="en-US" b="1" dirty="0" smtClean="0">
                <a:solidFill>
                  <a:schemeClr val="accent1"/>
                </a:solidFill>
                <a:latin typeface="Sakkal Majalla" panose="02000000000000000000" pitchFamily="2" charset="-78"/>
                <a:ea typeface="Calibri" panose="020F0502020204030204" pitchFamily="34" charset="0"/>
                <a:cs typeface="Sakkal Majalla" panose="02000000000000000000" pitchFamily="2" charset="-78"/>
              </a:rPr>
              <a:t>4/3/2021</a:t>
            </a:r>
            <a:endParaRPr lang="ar-BH" dirty="0">
              <a:solidFill>
                <a:schemeClr val="accent1"/>
              </a:solidFill>
            </a:endParaRPr>
          </a:p>
        </p:txBody>
      </p:sp>
      <p:sp>
        <p:nvSpPr>
          <p:cNvPr id="21" name="مستطيل 20"/>
          <p:cNvSpPr/>
          <p:nvPr/>
        </p:nvSpPr>
        <p:spPr>
          <a:xfrm>
            <a:off x="6006331" y="4018267"/>
            <a:ext cx="370614" cy="369332"/>
          </a:xfrm>
          <a:prstGeom prst="rect">
            <a:avLst/>
          </a:prstGeom>
        </p:spPr>
        <p:txBody>
          <a:bodyPr wrap="none">
            <a:spAutoFit/>
          </a:bodyPr>
          <a:lstStyle/>
          <a:p>
            <a:r>
              <a:rPr lang="en-US" b="1" dirty="0">
                <a:solidFill>
                  <a:schemeClr val="accent1"/>
                </a:solidFill>
                <a:latin typeface="Sakkal Majalla" panose="02000000000000000000" pitchFamily="2" charset="-78"/>
                <a:cs typeface="Sakkal Majalla" panose="02000000000000000000" pitchFamily="2" charset="-78"/>
              </a:rPr>
              <a:t>12</a:t>
            </a:r>
            <a:endParaRPr lang="ar-BH" dirty="0">
              <a:solidFill>
                <a:schemeClr val="accent1"/>
              </a:solidFill>
            </a:endParaRPr>
          </a:p>
        </p:txBody>
      </p:sp>
      <p:sp>
        <p:nvSpPr>
          <p:cNvPr id="24" name="مستطيل 23"/>
          <p:cNvSpPr/>
          <p:nvPr/>
        </p:nvSpPr>
        <p:spPr>
          <a:xfrm>
            <a:off x="3119717" y="3943064"/>
            <a:ext cx="819455" cy="473206"/>
          </a:xfrm>
          <a:prstGeom prst="rect">
            <a:avLst/>
          </a:prstGeom>
        </p:spPr>
        <p:txBody>
          <a:bodyPr wrap="none">
            <a:spAutoFit/>
          </a:bodyPr>
          <a:lstStyle/>
          <a:p>
            <a:pPr algn="just">
              <a:lnSpc>
                <a:spcPct val="150000"/>
              </a:lnSpc>
              <a:tabLst>
                <a:tab pos="124460" algn="r"/>
              </a:tabLst>
            </a:pPr>
            <a:r>
              <a:rPr lang="en-US" b="1" dirty="0">
                <a:solidFill>
                  <a:schemeClr val="accent1"/>
                </a:solidFill>
                <a:latin typeface="Sakkal Majalla" panose="02000000000000000000" pitchFamily="2" charset="-78"/>
                <a:cs typeface="Sakkal Majalla" panose="02000000000000000000" pitchFamily="2" charset="-78"/>
              </a:rPr>
              <a:t>TOS 009</a:t>
            </a:r>
            <a:endParaRPr lang="en-US" b="1" dirty="0">
              <a:solidFill>
                <a:schemeClr val="accent1"/>
              </a:solidFill>
              <a:latin typeface="Sakkal Majalla" panose="02000000000000000000" pitchFamily="2" charset="-78"/>
              <a:ea typeface="Calibri" panose="020F0502020204030204" pitchFamily="34" charset="0"/>
              <a:cs typeface="Sakkal Majalla" panose="02000000000000000000" pitchFamily="2" charset="-78"/>
            </a:endParaRPr>
          </a:p>
        </p:txBody>
      </p:sp>
      <p:sp>
        <p:nvSpPr>
          <p:cNvPr id="25" name="مستطيل 24"/>
          <p:cNvSpPr/>
          <p:nvPr/>
        </p:nvSpPr>
        <p:spPr>
          <a:xfrm>
            <a:off x="4182264" y="3907969"/>
            <a:ext cx="1518364" cy="473206"/>
          </a:xfrm>
          <a:prstGeom prst="rect">
            <a:avLst/>
          </a:prstGeom>
        </p:spPr>
        <p:txBody>
          <a:bodyPr wrap="none">
            <a:spAutoFit/>
          </a:bodyPr>
          <a:lstStyle/>
          <a:p>
            <a:pPr algn="just">
              <a:lnSpc>
                <a:spcPct val="150000"/>
              </a:lnSpc>
              <a:tabLst>
                <a:tab pos="124460" algn="r"/>
              </a:tabLst>
            </a:pPr>
            <a:r>
              <a:rPr lang="en-US" b="1" dirty="0">
                <a:solidFill>
                  <a:schemeClr val="accent1"/>
                </a:solidFill>
                <a:latin typeface="Sakkal Majalla" panose="02000000000000000000" pitchFamily="2" charset="-78"/>
                <a:cs typeface="Sakkal Majalla" panose="02000000000000000000" pitchFamily="2" charset="-78"/>
              </a:rPr>
              <a:t>Laptop Computer</a:t>
            </a:r>
            <a:endParaRPr lang="en-US" b="1" dirty="0">
              <a:solidFill>
                <a:schemeClr val="accent1"/>
              </a:solidFill>
              <a:latin typeface="Sakkal Majalla" panose="02000000000000000000" pitchFamily="2" charset="-78"/>
              <a:ea typeface="Calibri" panose="020F0502020204030204" pitchFamily="34" charset="0"/>
              <a:cs typeface="Sakkal Majalla" panose="02000000000000000000" pitchFamily="2" charset="-78"/>
            </a:endParaRPr>
          </a:p>
        </p:txBody>
      </p:sp>
      <p:sp>
        <p:nvSpPr>
          <p:cNvPr id="26" name="مستطيل 25"/>
          <p:cNvSpPr/>
          <p:nvPr/>
        </p:nvSpPr>
        <p:spPr>
          <a:xfrm>
            <a:off x="6550654" y="3943064"/>
            <a:ext cx="813043" cy="473206"/>
          </a:xfrm>
          <a:prstGeom prst="rect">
            <a:avLst/>
          </a:prstGeom>
        </p:spPr>
        <p:txBody>
          <a:bodyPr wrap="none">
            <a:spAutoFit/>
          </a:bodyPr>
          <a:lstStyle/>
          <a:p>
            <a:pPr algn="just">
              <a:lnSpc>
                <a:spcPct val="150000"/>
              </a:lnSpc>
              <a:tabLst>
                <a:tab pos="124460" algn="r"/>
              </a:tabLst>
            </a:pPr>
            <a:r>
              <a:rPr lang="en-US" b="1" dirty="0" smtClean="0">
                <a:solidFill>
                  <a:schemeClr val="accent1"/>
                </a:solidFill>
                <a:latin typeface="Sakkal Majalla" panose="02000000000000000000" pitchFamily="2" charset="-78"/>
                <a:cs typeface="Sakkal Majalla" panose="02000000000000000000" pitchFamily="2" charset="-78"/>
              </a:rPr>
              <a:t>190  000</a:t>
            </a:r>
            <a:endParaRPr lang="en-US" b="1" dirty="0">
              <a:solidFill>
                <a:schemeClr val="accent1"/>
              </a:solidFill>
              <a:latin typeface="Sakkal Majalla" panose="02000000000000000000" pitchFamily="2" charset="-78"/>
              <a:ea typeface="Calibri" panose="020F0502020204030204" pitchFamily="34" charset="0"/>
              <a:cs typeface="Sakkal Majalla" panose="02000000000000000000" pitchFamily="2" charset="-78"/>
            </a:endParaRPr>
          </a:p>
        </p:txBody>
      </p:sp>
      <p:sp>
        <p:nvSpPr>
          <p:cNvPr id="27" name="مستطيل 26"/>
          <p:cNvSpPr/>
          <p:nvPr/>
        </p:nvSpPr>
        <p:spPr>
          <a:xfrm>
            <a:off x="6567308" y="4154153"/>
            <a:ext cx="790601" cy="473206"/>
          </a:xfrm>
          <a:prstGeom prst="rect">
            <a:avLst/>
          </a:prstGeom>
        </p:spPr>
        <p:txBody>
          <a:bodyPr wrap="none">
            <a:spAutoFit/>
          </a:bodyPr>
          <a:lstStyle/>
          <a:p>
            <a:pPr algn="just">
              <a:lnSpc>
                <a:spcPct val="150000"/>
              </a:lnSpc>
              <a:tabLst>
                <a:tab pos="124460" algn="r"/>
              </a:tabLst>
            </a:pPr>
            <a:r>
              <a:rPr lang="en-US" b="1" dirty="0" smtClean="0">
                <a:solidFill>
                  <a:schemeClr val="accent1"/>
                </a:solidFill>
                <a:latin typeface="Sakkal Majalla" panose="02000000000000000000" pitchFamily="2" charset="-78"/>
                <a:cs typeface="Sakkal Majalla" panose="02000000000000000000" pitchFamily="2" charset="-78"/>
              </a:rPr>
              <a:t>40    000</a:t>
            </a:r>
            <a:endParaRPr lang="en-US" b="1" dirty="0">
              <a:solidFill>
                <a:schemeClr val="accent1"/>
              </a:solidFill>
              <a:latin typeface="Sakkal Majalla" panose="02000000000000000000" pitchFamily="2" charset="-78"/>
              <a:ea typeface="Calibri" panose="020F0502020204030204" pitchFamily="34" charset="0"/>
              <a:cs typeface="Sakkal Majalla" panose="02000000000000000000" pitchFamily="2" charset="-78"/>
            </a:endParaRPr>
          </a:p>
        </p:txBody>
      </p:sp>
      <p:sp>
        <p:nvSpPr>
          <p:cNvPr id="30" name="مستطيل 29"/>
          <p:cNvSpPr/>
          <p:nvPr/>
        </p:nvSpPr>
        <p:spPr>
          <a:xfrm>
            <a:off x="6006331" y="4247793"/>
            <a:ext cx="370614" cy="369332"/>
          </a:xfrm>
          <a:prstGeom prst="rect">
            <a:avLst/>
          </a:prstGeom>
        </p:spPr>
        <p:txBody>
          <a:bodyPr wrap="none">
            <a:spAutoFit/>
          </a:bodyPr>
          <a:lstStyle/>
          <a:p>
            <a:r>
              <a:rPr lang="en-US" b="1" dirty="0" smtClean="0">
                <a:solidFill>
                  <a:schemeClr val="accent1"/>
                </a:solidFill>
                <a:latin typeface="Sakkal Majalla" panose="02000000000000000000" pitchFamily="2" charset="-78"/>
                <a:cs typeface="Sakkal Majalla" panose="02000000000000000000" pitchFamily="2" charset="-78"/>
              </a:rPr>
              <a:t>22</a:t>
            </a:r>
            <a:endParaRPr lang="ar-BH" dirty="0">
              <a:solidFill>
                <a:schemeClr val="accent1"/>
              </a:solidFill>
            </a:endParaRPr>
          </a:p>
        </p:txBody>
      </p:sp>
      <p:sp>
        <p:nvSpPr>
          <p:cNvPr id="31" name="مستطيل 30"/>
          <p:cNvSpPr/>
          <p:nvPr/>
        </p:nvSpPr>
        <p:spPr>
          <a:xfrm>
            <a:off x="5988635" y="4450197"/>
            <a:ext cx="370614" cy="369332"/>
          </a:xfrm>
          <a:prstGeom prst="rect">
            <a:avLst/>
          </a:prstGeom>
        </p:spPr>
        <p:txBody>
          <a:bodyPr wrap="none">
            <a:spAutoFit/>
          </a:bodyPr>
          <a:lstStyle/>
          <a:p>
            <a:r>
              <a:rPr lang="en-US" b="1" dirty="0" smtClean="0">
                <a:solidFill>
                  <a:schemeClr val="accent1"/>
                </a:solidFill>
                <a:latin typeface="Sakkal Majalla" panose="02000000000000000000" pitchFamily="2" charset="-78"/>
                <a:cs typeface="Sakkal Majalla" panose="02000000000000000000" pitchFamily="2" charset="-78"/>
              </a:rPr>
              <a:t>16</a:t>
            </a:r>
            <a:endParaRPr lang="ar-BH" dirty="0">
              <a:solidFill>
                <a:schemeClr val="accent1"/>
              </a:solidFill>
            </a:endParaRPr>
          </a:p>
        </p:txBody>
      </p:sp>
      <p:sp>
        <p:nvSpPr>
          <p:cNvPr id="28" name="مستطيل 27"/>
          <p:cNvSpPr/>
          <p:nvPr/>
        </p:nvSpPr>
        <p:spPr>
          <a:xfrm>
            <a:off x="4198794" y="4143100"/>
            <a:ext cx="1412566" cy="473206"/>
          </a:xfrm>
          <a:prstGeom prst="rect">
            <a:avLst/>
          </a:prstGeom>
        </p:spPr>
        <p:txBody>
          <a:bodyPr wrap="none">
            <a:spAutoFit/>
          </a:bodyPr>
          <a:lstStyle/>
          <a:p>
            <a:pPr algn="just">
              <a:lnSpc>
                <a:spcPct val="150000"/>
              </a:lnSpc>
              <a:tabLst>
                <a:tab pos="124460" algn="r"/>
              </a:tabLst>
            </a:pPr>
            <a:r>
              <a:rPr lang="en-US" b="1" dirty="0">
                <a:solidFill>
                  <a:schemeClr val="accent1"/>
                </a:solidFill>
                <a:latin typeface="Sakkal Majalla" panose="02000000000000000000" pitchFamily="2" charset="-78"/>
                <a:cs typeface="Sakkal Majalla" panose="02000000000000000000" pitchFamily="2" charset="-78"/>
              </a:rPr>
              <a:t>Computer Table</a:t>
            </a:r>
            <a:endParaRPr lang="en-US" b="1" dirty="0">
              <a:solidFill>
                <a:schemeClr val="accent1"/>
              </a:solidFill>
              <a:latin typeface="Sakkal Majalla" panose="02000000000000000000" pitchFamily="2" charset="-78"/>
              <a:ea typeface="Calibri" panose="020F0502020204030204" pitchFamily="34" charset="0"/>
              <a:cs typeface="Sakkal Majalla" panose="02000000000000000000" pitchFamily="2" charset="-78"/>
            </a:endParaRPr>
          </a:p>
        </p:txBody>
      </p:sp>
      <p:sp>
        <p:nvSpPr>
          <p:cNvPr id="32" name="مستطيل 31"/>
          <p:cNvSpPr/>
          <p:nvPr/>
        </p:nvSpPr>
        <p:spPr>
          <a:xfrm>
            <a:off x="4518612" y="4431640"/>
            <a:ext cx="631904" cy="369332"/>
          </a:xfrm>
          <a:prstGeom prst="rect">
            <a:avLst/>
          </a:prstGeom>
        </p:spPr>
        <p:txBody>
          <a:bodyPr wrap="none">
            <a:spAutoFit/>
          </a:bodyPr>
          <a:lstStyle/>
          <a:p>
            <a:r>
              <a:rPr lang="en-US" b="1" dirty="0">
                <a:solidFill>
                  <a:schemeClr val="accent1"/>
                </a:solidFill>
                <a:latin typeface="Sakkal Majalla" panose="02000000000000000000" pitchFamily="2" charset="-78"/>
                <a:cs typeface="Sakkal Majalla" panose="02000000000000000000" pitchFamily="2" charset="-78"/>
              </a:rPr>
              <a:t>Chair </a:t>
            </a:r>
            <a:endParaRPr lang="ar-BH" dirty="0">
              <a:solidFill>
                <a:schemeClr val="accent1"/>
              </a:solidFill>
            </a:endParaRPr>
          </a:p>
        </p:txBody>
      </p:sp>
      <p:sp>
        <p:nvSpPr>
          <p:cNvPr id="33" name="مستطيل 32"/>
          <p:cNvSpPr/>
          <p:nvPr/>
        </p:nvSpPr>
        <p:spPr>
          <a:xfrm>
            <a:off x="6591708" y="4329998"/>
            <a:ext cx="769095" cy="473206"/>
          </a:xfrm>
          <a:prstGeom prst="rect">
            <a:avLst/>
          </a:prstGeom>
        </p:spPr>
        <p:txBody>
          <a:bodyPr wrap="square">
            <a:spAutoFit/>
          </a:bodyPr>
          <a:lstStyle/>
          <a:p>
            <a:pPr algn="just">
              <a:lnSpc>
                <a:spcPct val="150000"/>
              </a:lnSpc>
              <a:tabLst>
                <a:tab pos="124460" algn="r"/>
              </a:tabLst>
            </a:pPr>
            <a:r>
              <a:rPr lang="en-US" b="1" dirty="0" smtClean="0">
                <a:solidFill>
                  <a:schemeClr val="accent1"/>
                </a:solidFill>
                <a:latin typeface="Sakkal Majalla" panose="02000000000000000000" pitchFamily="2" charset="-78"/>
                <a:cs typeface="Sakkal Majalla" panose="02000000000000000000" pitchFamily="2" charset="-78"/>
              </a:rPr>
              <a:t>25   000</a:t>
            </a:r>
            <a:endParaRPr lang="en-US" b="1" dirty="0">
              <a:solidFill>
                <a:schemeClr val="accent1"/>
              </a:solidFill>
              <a:latin typeface="Sakkal Majalla" panose="02000000000000000000" pitchFamily="2" charset="-78"/>
              <a:ea typeface="Calibri" panose="020F0502020204030204" pitchFamily="34" charset="0"/>
              <a:cs typeface="Sakkal Majalla" panose="02000000000000000000" pitchFamily="2" charset="-78"/>
            </a:endParaRPr>
          </a:p>
        </p:txBody>
      </p:sp>
      <p:sp>
        <p:nvSpPr>
          <p:cNvPr id="34" name="مستطيل 33"/>
          <p:cNvSpPr/>
          <p:nvPr/>
        </p:nvSpPr>
        <p:spPr>
          <a:xfrm>
            <a:off x="3140555" y="4143100"/>
            <a:ext cx="777777" cy="473206"/>
          </a:xfrm>
          <a:prstGeom prst="rect">
            <a:avLst/>
          </a:prstGeom>
        </p:spPr>
        <p:txBody>
          <a:bodyPr wrap="none">
            <a:spAutoFit/>
          </a:bodyPr>
          <a:lstStyle/>
          <a:p>
            <a:pPr algn="just">
              <a:lnSpc>
                <a:spcPct val="150000"/>
              </a:lnSpc>
              <a:tabLst>
                <a:tab pos="124460" algn="r"/>
              </a:tabLst>
            </a:pPr>
            <a:r>
              <a:rPr lang="en-US" b="1" dirty="0">
                <a:solidFill>
                  <a:schemeClr val="accent1"/>
                </a:solidFill>
                <a:latin typeface="Sakkal Majalla" panose="02000000000000000000" pitchFamily="2" charset="-78"/>
                <a:cs typeface="Sakkal Majalla" panose="02000000000000000000" pitchFamily="2" charset="-78"/>
              </a:rPr>
              <a:t>MA 234</a:t>
            </a:r>
            <a:endParaRPr lang="en-US" b="1" dirty="0">
              <a:solidFill>
                <a:schemeClr val="accent1"/>
              </a:solidFill>
              <a:latin typeface="Sakkal Majalla" panose="02000000000000000000" pitchFamily="2" charset="-78"/>
              <a:ea typeface="Calibri" panose="020F0502020204030204" pitchFamily="34" charset="0"/>
              <a:cs typeface="Sakkal Majalla" panose="02000000000000000000" pitchFamily="2" charset="-78"/>
            </a:endParaRPr>
          </a:p>
        </p:txBody>
      </p:sp>
      <p:sp>
        <p:nvSpPr>
          <p:cNvPr id="35" name="مستطيل 34"/>
          <p:cNvSpPr/>
          <p:nvPr/>
        </p:nvSpPr>
        <p:spPr>
          <a:xfrm>
            <a:off x="3132099" y="4329998"/>
            <a:ext cx="734496" cy="473206"/>
          </a:xfrm>
          <a:prstGeom prst="rect">
            <a:avLst/>
          </a:prstGeom>
        </p:spPr>
        <p:txBody>
          <a:bodyPr wrap="none">
            <a:spAutoFit/>
          </a:bodyPr>
          <a:lstStyle/>
          <a:p>
            <a:pPr algn="just">
              <a:lnSpc>
                <a:spcPct val="150000"/>
              </a:lnSpc>
              <a:tabLst>
                <a:tab pos="124460" algn="r"/>
              </a:tabLst>
            </a:pPr>
            <a:r>
              <a:rPr lang="en-US" b="1" dirty="0">
                <a:solidFill>
                  <a:schemeClr val="accent1"/>
                </a:solidFill>
                <a:latin typeface="Sakkal Majalla" panose="02000000000000000000" pitchFamily="2" charset="-78"/>
                <a:cs typeface="Sakkal Majalla" panose="02000000000000000000" pitchFamily="2" charset="-78"/>
              </a:rPr>
              <a:t>CH 435</a:t>
            </a:r>
            <a:endParaRPr lang="en-US" b="1" dirty="0">
              <a:solidFill>
                <a:schemeClr val="accent1"/>
              </a:solidFill>
              <a:latin typeface="Sakkal Majalla" panose="02000000000000000000" pitchFamily="2" charset="-78"/>
              <a:ea typeface="Calibri" panose="020F0502020204030204" pitchFamily="34" charset="0"/>
              <a:cs typeface="Sakkal Majalla" panose="02000000000000000000" pitchFamily="2" charset="-78"/>
            </a:endParaRPr>
          </a:p>
        </p:txBody>
      </p:sp>
      <p:sp>
        <p:nvSpPr>
          <p:cNvPr id="36" name="مستطيل 35"/>
          <p:cNvSpPr/>
          <p:nvPr/>
        </p:nvSpPr>
        <p:spPr>
          <a:xfrm>
            <a:off x="3796901" y="2660692"/>
            <a:ext cx="1252266" cy="369332"/>
          </a:xfrm>
          <a:prstGeom prst="rect">
            <a:avLst/>
          </a:prstGeom>
        </p:spPr>
        <p:txBody>
          <a:bodyPr wrap="none">
            <a:spAutoFit/>
          </a:bodyPr>
          <a:lstStyle/>
          <a:p>
            <a:r>
              <a:rPr lang="en-US" b="1" dirty="0" smtClean="0">
                <a:solidFill>
                  <a:schemeClr val="accent1"/>
                </a:solidFill>
                <a:latin typeface="Sakkal Majalla" panose="02000000000000000000" pitchFamily="2" charset="-78"/>
                <a:ea typeface="Calibri" panose="020F0502020204030204" pitchFamily="34" charset="0"/>
                <a:cs typeface="Sakkal Majalla" panose="02000000000000000000" pitchFamily="2" charset="-78"/>
              </a:rPr>
              <a:t>XYZ </a:t>
            </a:r>
            <a:r>
              <a:rPr lang="en-US" b="1" dirty="0">
                <a:solidFill>
                  <a:schemeClr val="accent1"/>
                </a:solidFill>
                <a:latin typeface="Sakkal Majalla" panose="02000000000000000000" pitchFamily="2" charset="-78"/>
                <a:ea typeface="Calibri" panose="020F0502020204030204" pitchFamily="34" charset="0"/>
                <a:cs typeface="Sakkal Majalla" panose="02000000000000000000" pitchFamily="2" charset="-78"/>
              </a:rPr>
              <a:t>Company</a:t>
            </a:r>
            <a:endParaRPr lang="ar-BH" dirty="0">
              <a:solidFill>
                <a:schemeClr val="accent1"/>
              </a:solidFill>
            </a:endParaRPr>
          </a:p>
        </p:txBody>
      </p:sp>
      <p:sp>
        <p:nvSpPr>
          <p:cNvPr id="37" name="مستطيل 36"/>
          <p:cNvSpPr/>
          <p:nvPr/>
        </p:nvSpPr>
        <p:spPr>
          <a:xfrm>
            <a:off x="7339649" y="3943064"/>
            <a:ext cx="906017" cy="473206"/>
          </a:xfrm>
          <a:prstGeom prst="rect">
            <a:avLst/>
          </a:prstGeom>
        </p:spPr>
        <p:txBody>
          <a:bodyPr wrap="none">
            <a:spAutoFit/>
          </a:bodyPr>
          <a:lstStyle/>
          <a:p>
            <a:pPr algn="just">
              <a:lnSpc>
                <a:spcPct val="150000"/>
              </a:lnSpc>
              <a:tabLst>
                <a:tab pos="124460" algn="r"/>
              </a:tabLst>
            </a:pPr>
            <a:r>
              <a:rPr lang="en-US" b="1" dirty="0" smtClean="0">
                <a:solidFill>
                  <a:schemeClr val="accent1"/>
                </a:solidFill>
                <a:latin typeface="Sakkal Majalla" panose="02000000000000000000" pitchFamily="2" charset="-78"/>
                <a:cs typeface="Sakkal Majalla" panose="02000000000000000000" pitchFamily="2" charset="-78"/>
              </a:rPr>
              <a:t>2280  000</a:t>
            </a:r>
            <a:endParaRPr lang="en-US" b="1" dirty="0">
              <a:solidFill>
                <a:schemeClr val="accent1"/>
              </a:solidFill>
              <a:latin typeface="Sakkal Majalla" panose="02000000000000000000" pitchFamily="2" charset="-78"/>
              <a:ea typeface="Calibri" panose="020F0502020204030204" pitchFamily="34" charset="0"/>
              <a:cs typeface="Sakkal Majalla" panose="02000000000000000000" pitchFamily="2" charset="-78"/>
            </a:endParaRPr>
          </a:p>
        </p:txBody>
      </p:sp>
      <p:sp>
        <p:nvSpPr>
          <p:cNvPr id="38" name="مستطيل 37"/>
          <p:cNvSpPr/>
          <p:nvPr/>
        </p:nvSpPr>
        <p:spPr>
          <a:xfrm>
            <a:off x="7368117" y="4151725"/>
            <a:ext cx="883575" cy="473206"/>
          </a:xfrm>
          <a:prstGeom prst="rect">
            <a:avLst/>
          </a:prstGeom>
        </p:spPr>
        <p:txBody>
          <a:bodyPr wrap="none">
            <a:spAutoFit/>
          </a:bodyPr>
          <a:lstStyle/>
          <a:p>
            <a:pPr algn="just">
              <a:lnSpc>
                <a:spcPct val="150000"/>
              </a:lnSpc>
              <a:tabLst>
                <a:tab pos="124460" algn="r"/>
              </a:tabLst>
            </a:pPr>
            <a:r>
              <a:rPr lang="en-US" b="1" dirty="0" smtClean="0">
                <a:solidFill>
                  <a:schemeClr val="accent1"/>
                </a:solidFill>
                <a:latin typeface="Sakkal Majalla" panose="02000000000000000000" pitchFamily="2" charset="-78"/>
                <a:cs typeface="Sakkal Majalla" panose="02000000000000000000" pitchFamily="2" charset="-78"/>
              </a:rPr>
              <a:t>880    000</a:t>
            </a:r>
            <a:endParaRPr lang="en-US" b="1" dirty="0">
              <a:solidFill>
                <a:schemeClr val="accent1"/>
              </a:solidFill>
              <a:latin typeface="Sakkal Majalla" panose="02000000000000000000" pitchFamily="2" charset="-78"/>
              <a:ea typeface="Calibri" panose="020F0502020204030204" pitchFamily="34" charset="0"/>
              <a:cs typeface="Sakkal Majalla" panose="02000000000000000000" pitchFamily="2" charset="-78"/>
            </a:endParaRPr>
          </a:p>
        </p:txBody>
      </p:sp>
      <p:sp>
        <p:nvSpPr>
          <p:cNvPr id="39" name="مستطيل 38"/>
          <p:cNvSpPr/>
          <p:nvPr/>
        </p:nvSpPr>
        <p:spPr>
          <a:xfrm>
            <a:off x="7387109" y="4365655"/>
            <a:ext cx="848309" cy="473206"/>
          </a:xfrm>
          <a:prstGeom prst="rect">
            <a:avLst/>
          </a:prstGeom>
        </p:spPr>
        <p:txBody>
          <a:bodyPr wrap="none">
            <a:spAutoFit/>
          </a:bodyPr>
          <a:lstStyle/>
          <a:p>
            <a:pPr algn="just">
              <a:lnSpc>
                <a:spcPct val="150000"/>
              </a:lnSpc>
              <a:tabLst>
                <a:tab pos="124460" algn="r"/>
              </a:tabLst>
            </a:pPr>
            <a:r>
              <a:rPr lang="en-US" b="1" dirty="0" smtClean="0">
                <a:solidFill>
                  <a:schemeClr val="accent1"/>
                </a:solidFill>
                <a:latin typeface="Sakkal Majalla" panose="02000000000000000000" pitchFamily="2" charset="-78"/>
                <a:cs typeface="Sakkal Majalla" panose="02000000000000000000" pitchFamily="2" charset="-78"/>
              </a:rPr>
              <a:t>400   000</a:t>
            </a:r>
            <a:endParaRPr lang="en-US" b="1" dirty="0">
              <a:solidFill>
                <a:schemeClr val="accent1"/>
              </a:solidFill>
              <a:latin typeface="Sakkal Majalla" panose="02000000000000000000" pitchFamily="2" charset="-78"/>
              <a:ea typeface="Calibri" panose="020F0502020204030204" pitchFamily="34" charset="0"/>
              <a:cs typeface="Sakkal Majalla" panose="02000000000000000000" pitchFamily="2" charset="-78"/>
            </a:endParaRPr>
          </a:p>
        </p:txBody>
      </p:sp>
      <p:sp>
        <p:nvSpPr>
          <p:cNvPr id="40" name="مستطيل 39"/>
          <p:cNvSpPr/>
          <p:nvPr/>
        </p:nvSpPr>
        <p:spPr>
          <a:xfrm>
            <a:off x="7320531" y="5022980"/>
            <a:ext cx="880369" cy="473206"/>
          </a:xfrm>
          <a:prstGeom prst="rect">
            <a:avLst/>
          </a:prstGeom>
        </p:spPr>
        <p:txBody>
          <a:bodyPr wrap="none">
            <a:spAutoFit/>
          </a:bodyPr>
          <a:lstStyle/>
          <a:p>
            <a:pPr algn="just">
              <a:lnSpc>
                <a:spcPct val="150000"/>
              </a:lnSpc>
              <a:tabLst>
                <a:tab pos="124460" algn="r"/>
              </a:tabLst>
            </a:pPr>
            <a:r>
              <a:rPr lang="en-US" b="1" dirty="0" smtClean="0">
                <a:solidFill>
                  <a:schemeClr val="accent1"/>
                </a:solidFill>
                <a:latin typeface="Sakkal Majalla" panose="02000000000000000000" pitchFamily="2" charset="-78"/>
                <a:cs typeface="Sakkal Majalla" panose="02000000000000000000" pitchFamily="2" charset="-78"/>
              </a:rPr>
              <a:t>3560.000</a:t>
            </a:r>
            <a:endParaRPr lang="en-US" b="1" dirty="0">
              <a:solidFill>
                <a:schemeClr val="accent1"/>
              </a:solidFill>
              <a:latin typeface="Sakkal Majalla" panose="02000000000000000000" pitchFamily="2" charset="-78"/>
              <a:ea typeface="Calibri" panose="020F0502020204030204" pitchFamily="34" charset="0"/>
              <a:cs typeface="Sakkal Majalla" panose="02000000000000000000" pitchFamily="2" charset="-78"/>
            </a:endParaRPr>
          </a:p>
        </p:txBody>
      </p:sp>
      <p:sp>
        <p:nvSpPr>
          <p:cNvPr id="41" name="مستطيل 40"/>
          <p:cNvSpPr/>
          <p:nvPr/>
        </p:nvSpPr>
        <p:spPr>
          <a:xfrm>
            <a:off x="7373430" y="5386404"/>
            <a:ext cx="787395" cy="473206"/>
          </a:xfrm>
          <a:prstGeom prst="rect">
            <a:avLst/>
          </a:prstGeom>
        </p:spPr>
        <p:txBody>
          <a:bodyPr wrap="none">
            <a:spAutoFit/>
          </a:bodyPr>
          <a:lstStyle/>
          <a:p>
            <a:pPr algn="just">
              <a:lnSpc>
                <a:spcPct val="150000"/>
              </a:lnSpc>
              <a:tabLst>
                <a:tab pos="124460" algn="r"/>
              </a:tabLst>
            </a:pPr>
            <a:r>
              <a:rPr lang="en-US" b="1" dirty="0" smtClean="0">
                <a:solidFill>
                  <a:schemeClr val="accent1"/>
                </a:solidFill>
                <a:latin typeface="Sakkal Majalla" panose="02000000000000000000" pitchFamily="2" charset="-78"/>
                <a:cs typeface="Sakkal Majalla" panose="02000000000000000000" pitchFamily="2" charset="-78"/>
              </a:rPr>
              <a:t>213.600</a:t>
            </a:r>
            <a:endParaRPr lang="en-US" b="1" dirty="0">
              <a:solidFill>
                <a:schemeClr val="accent1"/>
              </a:solidFill>
              <a:latin typeface="Sakkal Majalla" panose="02000000000000000000" pitchFamily="2" charset="-78"/>
              <a:ea typeface="Calibri" panose="020F0502020204030204" pitchFamily="34" charset="0"/>
              <a:cs typeface="Sakkal Majalla" panose="02000000000000000000" pitchFamily="2" charset="-78"/>
            </a:endParaRPr>
          </a:p>
        </p:txBody>
      </p:sp>
      <p:sp>
        <p:nvSpPr>
          <p:cNvPr id="42" name="مستطيل 41"/>
          <p:cNvSpPr/>
          <p:nvPr/>
        </p:nvSpPr>
        <p:spPr>
          <a:xfrm>
            <a:off x="7362695" y="5749828"/>
            <a:ext cx="880369" cy="473206"/>
          </a:xfrm>
          <a:prstGeom prst="rect">
            <a:avLst/>
          </a:prstGeom>
        </p:spPr>
        <p:txBody>
          <a:bodyPr wrap="none">
            <a:spAutoFit/>
          </a:bodyPr>
          <a:lstStyle/>
          <a:p>
            <a:pPr algn="just">
              <a:lnSpc>
                <a:spcPct val="150000"/>
              </a:lnSpc>
              <a:tabLst>
                <a:tab pos="124460" algn="r"/>
              </a:tabLst>
            </a:pPr>
            <a:r>
              <a:rPr lang="en-US" b="1" dirty="0" smtClean="0">
                <a:solidFill>
                  <a:schemeClr val="accent1"/>
                </a:solidFill>
                <a:latin typeface="Sakkal Majalla" panose="02000000000000000000" pitchFamily="2" charset="-78"/>
                <a:cs typeface="Sakkal Majalla" panose="02000000000000000000" pitchFamily="2" charset="-78"/>
              </a:rPr>
              <a:t>3346.400</a:t>
            </a:r>
            <a:endParaRPr lang="en-US" b="1" dirty="0">
              <a:solidFill>
                <a:schemeClr val="accent1"/>
              </a:solidFill>
              <a:latin typeface="Sakkal Majalla" panose="02000000000000000000" pitchFamily="2" charset="-78"/>
              <a:ea typeface="Calibri" panose="020F0502020204030204" pitchFamily="34" charset="0"/>
              <a:cs typeface="Sakkal Majalla" panose="02000000000000000000" pitchFamily="2" charset="-78"/>
            </a:endParaRPr>
          </a:p>
        </p:txBody>
      </p:sp>
      <p:sp>
        <p:nvSpPr>
          <p:cNvPr id="44" name="Rectangle 9"/>
          <p:cNvSpPr>
            <a:spLocks/>
          </p:cNvSpPr>
          <p:nvPr/>
        </p:nvSpPr>
        <p:spPr>
          <a:xfrm>
            <a:off x="7839636" y="6481116"/>
            <a:ext cx="4297130"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400" dirty="0">
              <a:effectLst/>
              <a:latin typeface="Calibri" panose="020F0502020204030204" pitchFamily="34" charset="0"/>
              <a:ea typeface="Calibri" panose="020F0502020204030204" pitchFamily="34" charset="0"/>
              <a:cs typeface="Arial" panose="020B0604020202020204" pitchFamily="34" charset="0"/>
            </a:endParaRPr>
          </a:p>
        </p:txBody>
      </p:sp>
      <p:cxnSp>
        <p:nvCxnSpPr>
          <p:cNvPr id="45" name="رابط مستقيم 44"/>
          <p:cNvCxnSpPr/>
          <p:nvPr/>
        </p:nvCxnSpPr>
        <p:spPr>
          <a:xfrm>
            <a:off x="107576" y="6494563"/>
            <a:ext cx="119880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pic>
        <p:nvPicPr>
          <p:cNvPr id="46"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10042" y="130013"/>
            <a:ext cx="1646183" cy="1268068"/>
          </a:xfrm>
          <a:prstGeom prst="rect">
            <a:avLst/>
          </a:prstGeom>
        </p:spPr>
      </p:pic>
      <p:sp>
        <p:nvSpPr>
          <p:cNvPr id="47" name="TextBox 12">
            <a:extLst>
              <a:ext uri="{FF2B5EF4-FFF2-40B4-BE49-F238E27FC236}">
                <a16:creationId xmlns="" xmlns:a16="http://schemas.microsoft.com/office/drawing/2014/main" id="{E98CE9C2-6904-49B5-B3CF-B1053D82A6B9}"/>
              </a:ext>
            </a:extLst>
          </p:cNvPr>
          <p:cNvSpPr txBox="1"/>
          <p:nvPr/>
        </p:nvSpPr>
        <p:spPr>
          <a:xfrm>
            <a:off x="-34033" y="6510703"/>
            <a:ext cx="8252942" cy="646331"/>
          </a:xfrm>
          <a:prstGeom prst="rect">
            <a:avLst/>
          </a:prstGeom>
          <a:noFill/>
        </p:spPr>
        <p:txBody>
          <a:bodyPr wrap="square" rtlCol="1">
            <a:spAutoFit/>
          </a:bodyPr>
          <a:lstStyle/>
          <a:p>
            <a:pPr algn="ctr">
              <a:spcBef>
                <a:spcPts val="0"/>
              </a:spcBef>
            </a:pPr>
            <a:r>
              <a:rPr lang="en-US" b="1" dirty="0">
                <a:solidFill>
                  <a:schemeClr val="accent1">
                    <a:lumMod val="50000"/>
                  </a:schemeClr>
                </a:solidFill>
                <a:latin typeface="Sakkal Majalla" panose="02000000000000000000" pitchFamily="2" charset="-78"/>
                <a:cs typeface="Sakkal Majalla" panose="02000000000000000000" pitchFamily="2" charset="-78"/>
              </a:rPr>
              <a:t>Communication Skills</a:t>
            </a:r>
            <a:r>
              <a:rPr lang="en-GB" b="1" dirty="0">
                <a:solidFill>
                  <a:schemeClr val="accent1">
                    <a:lumMod val="50000"/>
                  </a:schemeClr>
                </a:solidFill>
                <a:latin typeface="Sakkal Majalla" panose="02000000000000000000" pitchFamily="2" charset="-78"/>
                <a:cs typeface="Sakkal Majalla" panose="02000000000000000000" pitchFamily="2" charset="-78"/>
              </a:rPr>
              <a:t>     </a:t>
            </a:r>
            <a:r>
              <a:rPr lang="en-GB" b="1" dirty="0" smtClean="0">
                <a:solidFill>
                  <a:schemeClr val="accent1">
                    <a:lumMod val="50000"/>
                  </a:schemeClr>
                </a:solidFill>
                <a:latin typeface="Sakkal Majalla" panose="02000000000000000000" pitchFamily="2" charset="-78"/>
                <a:cs typeface="Sakkal Majalla" panose="02000000000000000000" pitchFamily="2" charset="-78"/>
              </a:rPr>
              <a:t>  </a:t>
            </a:r>
            <a:r>
              <a:rPr lang="ar-SA" b="1" dirty="0">
                <a:solidFill>
                  <a:schemeClr val="accent1">
                    <a:lumMod val="50000"/>
                  </a:schemeClr>
                </a:solidFill>
                <a:latin typeface="Sakkal Majalla" panose="02000000000000000000" pitchFamily="2" charset="-78"/>
                <a:cs typeface="Sakkal Majalla" panose="02000000000000000000" pitchFamily="2" charset="-78"/>
              </a:rPr>
              <a:t>ادر </a:t>
            </a:r>
            <a:r>
              <a:rPr lang="ar-BH" b="1" dirty="0">
                <a:solidFill>
                  <a:schemeClr val="accent1">
                    <a:lumMod val="50000"/>
                  </a:schemeClr>
                </a:solidFill>
                <a:latin typeface="Sakkal Majalla" panose="02000000000000000000" pitchFamily="2" charset="-78"/>
                <a:cs typeface="Sakkal Majalla" panose="02000000000000000000" pitchFamily="2" charset="-78"/>
              </a:rPr>
              <a:t> 213 </a:t>
            </a:r>
            <a:r>
              <a:rPr lang="en-US" b="1" dirty="0" smtClean="0">
                <a:solidFill>
                  <a:schemeClr val="accent1">
                    <a:lumMod val="50000"/>
                  </a:schemeClr>
                </a:solidFill>
                <a:latin typeface="Sakkal Majalla" panose="02000000000000000000" pitchFamily="2" charset="-78"/>
                <a:cs typeface="Sakkal Majalla" panose="02000000000000000000" pitchFamily="2" charset="-78"/>
              </a:rPr>
              <a:t>           Chapter </a:t>
            </a:r>
            <a:r>
              <a:rPr lang="en-US" b="1" dirty="0">
                <a:solidFill>
                  <a:schemeClr val="accent1">
                    <a:lumMod val="50000"/>
                  </a:schemeClr>
                </a:solidFill>
                <a:latin typeface="Sakkal Majalla" panose="02000000000000000000" pitchFamily="2" charset="-78"/>
                <a:cs typeface="Sakkal Majalla" panose="02000000000000000000" pitchFamily="2" charset="-78"/>
              </a:rPr>
              <a:t>2              </a:t>
            </a:r>
            <a:r>
              <a:rPr lang="en-US" b="1" dirty="0" smtClean="0">
                <a:solidFill>
                  <a:schemeClr val="accent1">
                    <a:lumMod val="50000"/>
                  </a:schemeClr>
                </a:solidFill>
                <a:latin typeface="Sakkal Majalla" panose="02000000000000000000" pitchFamily="2" charset="-78"/>
                <a:cs typeface="Sakkal Majalla" panose="02000000000000000000" pitchFamily="2" charset="-78"/>
              </a:rPr>
              <a:t>Lesson 2.3:  </a:t>
            </a:r>
            <a:r>
              <a:rPr lang="en-US" b="1" dirty="0">
                <a:solidFill>
                  <a:schemeClr val="accent1">
                    <a:lumMod val="50000"/>
                  </a:schemeClr>
                </a:solidFill>
                <a:latin typeface="Sakkal Majalla" panose="02000000000000000000" pitchFamily="2" charset="-78"/>
                <a:cs typeface="Sakkal Majalla" panose="02000000000000000000" pitchFamily="2" charset="-78"/>
              </a:rPr>
              <a:t>Other Type of Written </a:t>
            </a:r>
            <a:r>
              <a:rPr lang="en-US" b="1" dirty="0" smtClean="0">
                <a:solidFill>
                  <a:schemeClr val="accent1">
                    <a:lumMod val="50000"/>
                  </a:schemeClr>
                </a:solidFill>
                <a:latin typeface="Sakkal Majalla" panose="02000000000000000000" pitchFamily="2" charset="-78"/>
                <a:cs typeface="Sakkal Majalla" panose="02000000000000000000" pitchFamily="2" charset="-78"/>
              </a:rPr>
              <a:t>Communication</a:t>
            </a:r>
            <a:endParaRPr lang="en-US" b="1" dirty="0">
              <a:solidFill>
                <a:schemeClr val="accent1">
                  <a:lumMod val="50000"/>
                </a:schemeClr>
              </a:solidFill>
              <a:latin typeface="Sakkal Majalla" panose="02000000000000000000" pitchFamily="2" charset="-78"/>
              <a:cs typeface="Sakkal Majalla" panose="02000000000000000000" pitchFamily="2" charset="-78"/>
            </a:endParaRPr>
          </a:p>
          <a:p>
            <a:endParaRPr lang="ar-SA" b="1" dirty="0">
              <a:solidFill>
                <a:schemeClr val="accent1">
                  <a:lumMod val="50000"/>
                </a:schemeClr>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1020970158"/>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lowchart: Terminator 5">
            <a:hlinkClick r:id="rId2" action="ppaction://hlinksldjump"/>
            <a:extLst>
              <a:ext uri="{FF2B5EF4-FFF2-40B4-BE49-F238E27FC236}">
                <a16:creationId xmlns="" xmlns:a16="http://schemas.microsoft.com/office/drawing/2014/main" id="{16CF56EB-E1D1-456F-BC92-7E3C7954D0A3}"/>
              </a:ext>
            </a:extLst>
          </p:cNvPr>
          <p:cNvSpPr/>
          <p:nvPr/>
        </p:nvSpPr>
        <p:spPr>
          <a:xfrm>
            <a:off x="217386" y="5869898"/>
            <a:ext cx="1188000" cy="448207"/>
          </a:xfrm>
          <a:prstGeom prst="flowChartTerminator">
            <a:avLst/>
          </a:prstGeom>
          <a:solidFill>
            <a:srgbClr val="87A04A"/>
          </a:solidFill>
          <a:ln>
            <a:no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2800" b="1" dirty="0" smtClean="0">
                <a:solidFill>
                  <a:schemeClr val="tx1"/>
                </a:solidFill>
                <a:latin typeface="Sakkal Majalla" panose="02000000000000000000" pitchFamily="2" charset="-78"/>
                <a:cs typeface="Sakkal Majalla" panose="02000000000000000000" pitchFamily="2" charset="-78"/>
              </a:rPr>
              <a:t>Next</a:t>
            </a:r>
            <a:endParaRPr lang="en-US" sz="2800" b="1" dirty="0">
              <a:solidFill>
                <a:schemeClr val="tx1"/>
              </a:solidFill>
              <a:latin typeface="Sakkal Majalla" panose="02000000000000000000" pitchFamily="2" charset="-78"/>
              <a:cs typeface="Sakkal Majalla" panose="02000000000000000000" pitchFamily="2" charset="-78"/>
            </a:endParaRPr>
          </a:p>
        </p:txBody>
      </p:sp>
      <p:pic>
        <p:nvPicPr>
          <p:cNvPr id="7" name="صورة 3">
            <a:extLst>
              <a:ext uri="{FF2B5EF4-FFF2-40B4-BE49-F238E27FC236}">
                <a16:creationId xmlns="" xmlns:a16="http://schemas.microsoft.com/office/drawing/2014/main" id="{48D42394-906F-4D27-A499-D2F4F150E5C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96640" y="1250577"/>
            <a:ext cx="5278419" cy="4119710"/>
          </a:xfrm>
          <a:prstGeom prst="rect">
            <a:avLst/>
          </a:prstGeom>
        </p:spPr>
      </p:pic>
      <p:sp>
        <p:nvSpPr>
          <p:cNvPr id="8" name="Rectangle 9"/>
          <p:cNvSpPr>
            <a:spLocks/>
          </p:cNvSpPr>
          <p:nvPr/>
        </p:nvSpPr>
        <p:spPr>
          <a:xfrm>
            <a:off x="7839636" y="6481116"/>
            <a:ext cx="4297130"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400" dirty="0">
              <a:effectLst/>
              <a:latin typeface="Calibri" panose="020F0502020204030204" pitchFamily="34" charset="0"/>
              <a:ea typeface="Calibri" panose="020F0502020204030204" pitchFamily="34" charset="0"/>
              <a:cs typeface="Arial" panose="020B0604020202020204" pitchFamily="34" charset="0"/>
            </a:endParaRPr>
          </a:p>
        </p:txBody>
      </p:sp>
      <p:cxnSp>
        <p:nvCxnSpPr>
          <p:cNvPr id="9" name="رابط مستقيم 8"/>
          <p:cNvCxnSpPr/>
          <p:nvPr/>
        </p:nvCxnSpPr>
        <p:spPr>
          <a:xfrm>
            <a:off x="107576" y="6494563"/>
            <a:ext cx="119880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pic>
        <p:nvPicPr>
          <p:cNvPr id="10"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10042" y="130013"/>
            <a:ext cx="1646183" cy="1268068"/>
          </a:xfrm>
          <a:prstGeom prst="rect">
            <a:avLst/>
          </a:prstGeom>
        </p:spPr>
      </p:pic>
      <p:sp>
        <p:nvSpPr>
          <p:cNvPr id="11" name="TextBox 12">
            <a:extLst>
              <a:ext uri="{FF2B5EF4-FFF2-40B4-BE49-F238E27FC236}">
                <a16:creationId xmlns="" xmlns:a16="http://schemas.microsoft.com/office/drawing/2014/main" id="{E98CE9C2-6904-49B5-B3CF-B1053D82A6B9}"/>
              </a:ext>
            </a:extLst>
          </p:cNvPr>
          <p:cNvSpPr txBox="1"/>
          <p:nvPr/>
        </p:nvSpPr>
        <p:spPr>
          <a:xfrm>
            <a:off x="-34033" y="6510703"/>
            <a:ext cx="8252942" cy="646331"/>
          </a:xfrm>
          <a:prstGeom prst="rect">
            <a:avLst/>
          </a:prstGeom>
          <a:noFill/>
        </p:spPr>
        <p:txBody>
          <a:bodyPr wrap="square" rtlCol="1">
            <a:spAutoFit/>
          </a:bodyPr>
          <a:lstStyle/>
          <a:p>
            <a:pPr algn="ctr">
              <a:spcBef>
                <a:spcPts val="0"/>
              </a:spcBef>
            </a:pPr>
            <a:r>
              <a:rPr lang="en-US" b="1" dirty="0">
                <a:solidFill>
                  <a:schemeClr val="accent1">
                    <a:lumMod val="50000"/>
                  </a:schemeClr>
                </a:solidFill>
                <a:latin typeface="Sakkal Majalla" panose="02000000000000000000" pitchFamily="2" charset="-78"/>
                <a:cs typeface="Sakkal Majalla" panose="02000000000000000000" pitchFamily="2" charset="-78"/>
              </a:rPr>
              <a:t>Communication Skills</a:t>
            </a:r>
            <a:r>
              <a:rPr lang="en-GB" b="1" dirty="0">
                <a:solidFill>
                  <a:schemeClr val="accent1">
                    <a:lumMod val="50000"/>
                  </a:schemeClr>
                </a:solidFill>
                <a:latin typeface="Sakkal Majalla" panose="02000000000000000000" pitchFamily="2" charset="-78"/>
                <a:cs typeface="Sakkal Majalla" panose="02000000000000000000" pitchFamily="2" charset="-78"/>
              </a:rPr>
              <a:t>     </a:t>
            </a:r>
            <a:r>
              <a:rPr lang="en-GB" b="1" dirty="0" smtClean="0">
                <a:solidFill>
                  <a:schemeClr val="accent1">
                    <a:lumMod val="50000"/>
                  </a:schemeClr>
                </a:solidFill>
                <a:latin typeface="Sakkal Majalla" panose="02000000000000000000" pitchFamily="2" charset="-78"/>
                <a:cs typeface="Sakkal Majalla" panose="02000000000000000000" pitchFamily="2" charset="-78"/>
              </a:rPr>
              <a:t>  </a:t>
            </a:r>
            <a:r>
              <a:rPr lang="ar-SA" b="1" dirty="0">
                <a:solidFill>
                  <a:schemeClr val="accent1">
                    <a:lumMod val="50000"/>
                  </a:schemeClr>
                </a:solidFill>
                <a:latin typeface="Sakkal Majalla" panose="02000000000000000000" pitchFamily="2" charset="-78"/>
                <a:cs typeface="Sakkal Majalla" panose="02000000000000000000" pitchFamily="2" charset="-78"/>
              </a:rPr>
              <a:t>ادر </a:t>
            </a:r>
            <a:r>
              <a:rPr lang="ar-BH" b="1" dirty="0">
                <a:solidFill>
                  <a:schemeClr val="accent1">
                    <a:lumMod val="50000"/>
                  </a:schemeClr>
                </a:solidFill>
                <a:latin typeface="Sakkal Majalla" panose="02000000000000000000" pitchFamily="2" charset="-78"/>
                <a:cs typeface="Sakkal Majalla" panose="02000000000000000000" pitchFamily="2" charset="-78"/>
              </a:rPr>
              <a:t> 213 </a:t>
            </a:r>
            <a:r>
              <a:rPr lang="en-US" b="1" dirty="0" smtClean="0">
                <a:solidFill>
                  <a:schemeClr val="accent1">
                    <a:lumMod val="50000"/>
                  </a:schemeClr>
                </a:solidFill>
                <a:latin typeface="Sakkal Majalla" panose="02000000000000000000" pitchFamily="2" charset="-78"/>
                <a:cs typeface="Sakkal Majalla" panose="02000000000000000000" pitchFamily="2" charset="-78"/>
              </a:rPr>
              <a:t>           Chapter </a:t>
            </a:r>
            <a:r>
              <a:rPr lang="en-US" b="1" dirty="0">
                <a:solidFill>
                  <a:schemeClr val="accent1">
                    <a:lumMod val="50000"/>
                  </a:schemeClr>
                </a:solidFill>
                <a:latin typeface="Sakkal Majalla" panose="02000000000000000000" pitchFamily="2" charset="-78"/>
                <a:cs typeface="Sakkal Majalla" panose="02000000000000000000" pitchFamily="2" charset="-78"/>
              </a:rPr>
              <a:t>2              </a:t>
            </a:r>
            <a:r>
              <a:rPr lang="en-US" b="1" dirty="0" smtClean="0">
                <a:solidFill>
                  <a:schemeClr val="accent1">
                    <a:lumMod val="50000"/>
                  </a:schemeClr>
                </a:solidFill>
                <a:latin typeface="Sakkal Majalla" panose="02000000000000000000" pitchFamily="2" charset="-78"/>
                <a:cs typeface="Sakkal Majalla" panose="02000000000000000000" pitchFamily="2" charset="-78"/>
              </a:rPr>
              <a:t>Lesson 2.3:  </a:t>
            </a:r>
            <a:r>
              <a:rPr lang="en-US" b="1" dirty="0">
                <a:solidFill>
                  <a:schemeClr val="accent1">
                    <a:lumMod val="50000"/>
                  </a:schemeClr>
                </a:solidFill>
                <a:latin typeface="Sakkal Majalla" panose="02000000000000000000" pitchFamily="2" charset="-78"/>
                <a:cs typeface="Sakkal Majalla" panose="02000000000000000000" pitchFamily="2" charset="-78"/>
              </a:rPr>
              <a:t>Other Type of Written </a:t>
            </a:r>
            <a:r>
              <a:rPr lang="en-US" b="1" dirty="0" smtClean="0">
                <a:solidFill>
                  <a:schemeClr val="accent1">
                    <a:lumMod val="50000"/>
                  </a:schemeClr>
                </a:solidFill>
                <a:latin typeface="Sakkal Majalla" panose="02000000000000000000" pitchFamily="2" charset="-78"/>
                <a:cs typeface="Sakkal Majalla" panose="02000000000000000000" pitchFamily="2" charset="-78"/>
              </a:rPr>
              <a:t>Communication</a:t>
            </a:r>
            <a:endParaRPr lang="en-US" b="1" dirty="0">
              <a:solidFill>
                <a:schemeClr val="accent1">
                  <a:lumMod val="50000"/>
                </a:schemeClr>
              </a:solidFill>
              <a:latin typeface="Sakkal Majalla" panose="02000000000000000000" pitchFamily="2" charset="-78"/>
              <a:cs typeface="Sakkal Majalla" panose="02000000000000000000" pitchFamily="2" charset="-78"/>
            </a:endParaRPr>
          </a:p>
          <a:p>
            <a:endParaRPr lang="ar-SA" b="1" dirty="0">
              <a:solidFill>
                <a:schemeClr val="accent1">
                  <a:lumMod val="50000"/>
                </a:schemeClr>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1511688623"/>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lowchart: Terminator 5">
            <a:hlinkClick r:id="rId2" action="ppaction://hlinksldjump"/>
            <a:extLst>
              <a:ext uri="{FF2B5EF4-FFF2-40B4-BE49-F238E27FC236}">
                <a16:creationId xmlns="" xmlns:a16="http://schemas.microsoft.com/office/drawing/2014/main" id="{16CF56EB-E1D1-456F-BC92-7E3C7954D0A3}"/>
              </a:ext>
            </a:extLst>
          </p:cNvPr>
          <p:cNvSpPr/>
          <p:nvPr/>
        </p:nvSpPr>
        <p:spPr>
          <a:xfrm>
            <a:off x="217386" y="5869898"/>
            <a:ext cx="1188000" cy="448207"/>
          </a:xfrm>
          <a:prstGeom prst="flowChartTerminator">
            <a:avLst/>
          </a:prstGeom>
          <a:solidFill>
            <a:srgbClr val="C00000"/>
          </a:solidFill>
          <a:ln>
            <a:no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2800" b="1" dirty="0" smtClean="0">
                <a:solidFill>
                  <a:schemeClr val="bg1"/>
                </a:solidFill>
                <a:latin typeface="Sakkal Majalla" panose="02000000000000000000" pitchFamily="2" charset="-78"/>
                <a:cs typeface="Sakkal Majalla" panose="02000000000000000000" pitchFamily="2" charset="-78"/>
              </a:rPr>
              <a:t>Back</a:t>
            </a:r>
            <a:endParaRPr lang="en-US" sz="2800" b="1" dirty="0">
              <a:solidFill>
                <a:schemeClr val="bg1"/>
              </a:solidFill>
              <a:latin typeface="Sakkal Majalla" panose="02000000000000000000" pitchFamily="2" charset="-78"/>
              <a:cs typeface="Sakkal Majalla" panose="02000000000000000000" pitchFamily="2" charset="-78"/>
            </a:endParaRPr>
          </a:p>
        </p:txBody>
      </p:sp>
      <p:pic>
        <p:nvPicPr>
          <p:cNvPr id="9" name="صورة 4">
            <a:extLst>
              <a:ext uri="{FF2B5EF4-FFF2-40B4-BE49-F238E27FC236}">
                <a16:creationId xmlns="" xmlns:a16="http://schemas.microsoft.com/office/drawing/2014/main" id="{47F41FBD-DC4C-4A4F-85FD-8972014DEBA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20669" y="942894"/>
            <a:ext cx="4710589" cy="4583848"/>
          </a:xfrm>
          <a:prstGeom prst="rect">
            <a:avLst/>
          </a:prstGeom>
        </p:spPr>
      </p:pic>
      <p:sp>
        <p:nvSpPr>
          <p:cNvPr id="7" name="Rectangle 9"/>
          <p:cNvSpPr>
            <a:spLocks/>
          </p:cNvSpPr>
          <p:nvPr/>
        </p:nvSpPr>
        <p:spPr>
          <a:xfrm>
            <a:off x="7839636" y="6481116"/>
            <a:ext cx="4297130"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400" dirty="0">
              <a:effectLst/>
              <a:latin typeface="Calibri" panose="020F0502020204030204" pitchFamily="34" charset="0"/>
              <a:ea typeface="Calibri" panose="020F0502020204030204" pitchFamily="34" charset="0"/>
              <a:cs typeface="Arial" panose="020B0604020202020204" pitchFamily="34" charset="0"/>
            </a:endParaRPr>
          </a:p>
        </p:txBody>
      </p:sp>
      <p:cxnSp>
        <p:nvCxnSpPr>
          <p:cNvPr id="8" name="رابط مستقيم 7"/>
          <p:cNvCxnSpPr/>
          <p:nvPr/>
        </p:nvCxnSpPr>
        <p:spPr>
          <a:xfrm>
            <a:off x="107576" y="6494563"/>
            <a:ext cx="119880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pic>
        <p:nvPicPr>
          <p:cNvPr id="10"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10042" y="130013"/>
            <a:ext cx="1646183" cy="1268068"/>
          </a:xfrm>
          <a:prstGeom prst="rect">
            <a:avLst/>
          </a:prstGeom>
        </p:spPr>
      </p:pic>
      <p:sp>
        <p:nvSpPr>
          <p:cNvPr id="11" name="TextBox 12">
            <a:extLst>
              <a:ext uri="{FF2B5EF4-FFF2-40B4-BE49-F238E27FC236}">
                <a16:creationId xmlns="" xmlns:a16="http://schemas.microsoft.com/office/drawing/2014/main" id="{E98CE9C2-6904-49B5-B3CF-B1053D82A6B9}"/>
              </a:ext>
            </a:extLst>
          </p:cNvPr>
          <p:cNvSpPr txBox="1"/>
          <p:nvPr/>
        </p:nvSpPr>
        <p:spPr>
          <a:xfrm>
            <a:off x="-34033" y="6510703"/>
            <a:ext cx="8252942" cy="646331"/>
          </a:xfrm>
          <a:prstGeom prst="rect">
            <a:avLst/>
          </a:prstGeom>
          <a:noFill/>
        </p:spPr>
        <p:txBody>
          <a:bodyPr wrap="square" rtlCol="1">
            <a:spAutoFit/>
          </a:bodyPr>
          <a:lstStyle/>
          <a:p>
            <a:pPr algn="ctr">
              <a:spcBef>
                <a:spcPts val="0"/>
              </a:spcBef>
            </a:pPr>
            <a:r>
              <a:rPr lang="en-US" b="1" dirty="0">
                <a:solidFill>
                  <a:schemeClr val="accent1">
                    <a:lumMod val="50000"/>
                  </a:schemeClr>
                </a:solidFill>
                <a:latin typeface="Sakkal Majalla" panose="02000000000000000000" pitchFamily="2" charset="-78"/>
                <a:cs typeface="Sakkal Majalla" panose="02000000000000000000" pitchFamily="2" charset="-78"/>
              </a:rPr>
              <a:t>Communication Skills</a:t>
            </a:r>
            <a:r>
              <a:rPr lang="en-GB" b="1" dirty="0">
                <a:solidFill>
                  <a:schemeClr val="accent1">
                    <a:lumMod val="50000"/>
                  </a:schemeClr>
                </a:solidFill>
                <a:latin typeface="Sakkal Majalla" panose="02000000000000000000" pitchFamily="2" charset="-78"/>
                <a:cs typeface="Sakkal Majalla" panose="02000000000000000000" pitchFamily="2" charset="-78"/>
              </a:rPr>
              <a:t>     </a:t>
            </a:r>
            <a:r>
              <a:rPr lang="en-GB" b="1" dirty="0" smtClean="0">
                <a:solidFill>
                  <a:schemeClr val="accent1">
                    <a:lumMod val="50000"/>
                  </a:schemeClr>
                </a:solidFill>
                <a:latin typeface="Sakkal Majalla" panose="02000000000000000000" pitchFamily="2" charset="-78"/>
                <a:cs typeface="Sakkal Majalla" panose="02000000000000000000" pitchFamily="2" charset="-78"/>
              </a:rPr>
              <a:t>  </a:t>
            </a:r>
            <a:r>
              <a:rPr lang="ar-SA" b="1" dirty="0">
                <a:solidFill>
                  <a:schemeClr val="accent1">
                    <a:lumMod val="50000"/>
                  </a:schemeClr>
                </a:solidFill>
                <a:latin typeface="Sakkal Majalla" panose="02000000000000000000" pitchFamily="2" charset="-78"/>
                <a:cs typeface="Sakkal Majalla" panose="02000000000000000000" pitchFamily="2" charset="-78"/>
              </a:rPr>
              <a:t>ادر </a:t>
            </a:r>
            <a:r>
              <a:rPr lang="ar-BH" b="1" dirty="0">
                <a:solidFill>
                  <a:schemeClr val="accent1">
                    <a:lumMod val="50000"/>
                  </a:schemeClr>
                </a:solidFill>
                <a:latin typeface="Sakkal Majalla" panose="02000000000000000000" pitchFamily="2" charset="-78"/>
                <a:cs typeface="Sakkal Majalla" panose="02000000000000000000" pitchFamily="2" charset="-78"/>
              </a:rPr>
              <a:t> 213 </a:t>
            </a:r>
            <a:r>
              <a:rPr lang="en-US" b="1" dirty="0" smtClean="0">
                <a:solidFill>
                  <a:schemeClr val="accent1">
                    <a:lumMod val="50000"/>
                  </a:schemeClr>
                </a:solidFill>
                <a:latin typeface="Sakkal Majalla" panose="02000000000000000000" pitchFamily="2" charset="-78"/>
                <a:cs typeface="Sakkal Majalla" panose="02000000000000000000" pitchFamily="2" charset="-78"/>
              </a:rPr>
              <a:t>           Chapter </a:t>
            </a:r>
            <a:r>
              <a:rPr lang="en-US" b="1" dirty="0">
                <a:solidFill>
                  <a:schemeClr val="accent1">
                    <a:lumMod val="50000"/>
                  </a:schemeClr>
                </a:solidFill>
                <a:latin typeface="Sakkal Majalla" panose="02000000000000000000" pitchFamily="2" charset="-78"/>
                <a:cs typeface="Sakkal Majalla" panose="02000000000000000000" pitchFamily="2" charset="-78"/>
              </a:rPr>
              <a:t>2              </a:t>
            </a:r>
            <a:r>
              <a:rPr lang="en-US" b="1" dirty="0" smtClean="0">
                <a:solidFill>
                  <a:schemeClr val="accent1">
                    <a:lumMod val="50000"/>
                  </a:schemeClr>
                </a:solidFill>
                <a:latin typeface="Sakkal Majalla" panose="02000000000000000000" pitchFamily="2" charset="-78"/>
                <a:cs typeface="Sakkal Majalla" panose="02000000000000000000" pitchFamily="2" charset="-78"/>
              </a:rPr>
              <a:t>Lesson 2.3:  </a:t>
            </a:r>
            <a:r>
              <a:rPr lang="en-US" b="1" dirty="0">
                <a:solidFill>
                  <a:schemeClr val="accent1">
                    <a:lumMod val="50000"/>
                  </a:schemeClr>
                </a:solidFill>
                <a:latin typeface="Sakkal Majalla" panose="02000000000000000000" pitchFamily="2" charset="-78"/>
                <a:cs typeface="Sakkal Majalla" panose="02000000000000000000" pitchFamily="2" charset="-78"/>
              </a:rPr>
              <a:t>Other Type of Written </a:t>
            </a:r>
            <a:r>
              <a:rPr lang="en-US" b="1" dirty="0" smtClean="0">
                <a:solidFill>
                  <a:schemeClr val="accent1">
                    <a:lumMod val="50000"/>
                  </a:schemeClr>
                </a:solidFill>
                <a:latin typeface="Sakkal Majalla" panose="02000000000000000000" pitchFamily="2" charset="-78"/>
                <a:cs typeface="Sakkal Majalla" panose="02000000000000000000" pitchFamily="2" charset="-78"/>
              </a:rPr>
              <a:t>Communication</a:t>
            </a:r>
            <a:endParaRPr lang="en-US" b="1" dirty="0">
              <a:solidFill>
                <a:schemeClr val="accent1">
                  <a:lumMod val="50000"/>
                </a:schemeClr>
              </a:solidFill>
              <a:latin typeface="Sakkal Majalla" panose="02000000000000000000" pitchFamily="2" charset="-78"/>
              <a:cs typeface="Sakkal Majalla" panose="02000000000000000000" pitchFamily="2" charset="-78"/>
            </a:endParaRPr>
          </a:p>
          <a:p>
            <a:endParaRPr lang="ar-SA" b="1" dirty="0">
              <a:solidFill>
                <a:schemeClr val="accent1">
                  <a:lumMod val="50000"/>
                </a:schemeClr>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283050709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lowchart: Terminator 5">
            <a:hlinkClick r:id="rId2" action="ppaction://hlinksldjump"/>
            <a:extLst>
              <a:ext uri="{FF2B5EF4-FFF2-40B4-BE49-F238E27FC236}">
                <a16:creationId xmlns="" xmlns:a16="http://schemas.microsoft.com/office/drawing/2014/main" id="{16CF56EB-E1D1-456F-BC92-7E3C7954D0A3}"/>
              </a:ext>
            </a:extLst>
          </p:cNvPr>
          <p:cNvSpPr/>
          <p:nvPr/>
        </p:nvSpPr>
        <p:spPr>
          <a:xfrm>
            <a:off x="217386" y="5869898"/>
            <a:ext cx="1188000" cy="448207"/>
          </a:xfrm>
          <a:prstGeom prst="flowChartTerminator">
            <a:avLst/>
          </a:prstGeom>
          <a:solidFill>
            <a:srgbClr val="87A04A"/>
          </a:solidFill>
          <a:ln>
            <a:no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2800" b="1" dirty="0" smtClean="0">
                <a:solidFill>
                  <a:schemeClr val="tx1"/>
                </a:solidFill>
                <a:latin typeface="Sakkal Majalla" panose="02000000000000000000" pitchFamily="2" charset="-78"/>
                <a:cs typeface="Sakkal Majalla" panose="02000000000000000000" pitchFamily="2" charset="-78"/>
              </a:rPr>
              <a:t>Next</a:t>
            </a:r>
            <a:endParaRPr lang="en-US" sz="2800" b="1" dirty="0">
              <a:solidFill>
                <a:schemeClr val="tx1"/>
              </a:solidFill>
              <a:latin typeface="Sakkal Majalla" panose="02000000000000000000" pitchFamily="2" charset="-78"/>
              <a:cs typeface="Sakkal Majalla" panose="02000000000000000000" pitchFamily="2" charset="-78"/>
            </a:endParaRPr>
          </a:p>
        </p:txBody>
      </p:sp>
      <p:pic>
        <p:nvPicPr>
          <p:cNvPr id="7" name="صورة 3">
            <a:extLst>
              <a:ext uri="{FF2B5EF4-FFF2-40B4-BE49-F238E27FC236}">
                <a16:creationId xmlns="" xmlns:a16="http://schemas.microsoft.com/office/drawing/2014/main" id="{48D42394-906F-4D27-A499-D2F4F150E5C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96640" y="914402"/>
            <a:ext cx="5278419" cy="4119710"/>
          </a:xfrm>
          <a:prstGeom prst="rect">
            <a:avLst/>
          </a:prstGeom>
        </p:spPr>
      </p:pic>
      <p:sp>
        <p:nvSpPr>
          <p:cNvPr id="5" name="مستطيل 4"/>
          <p:cNvSpPr/>
          <p:nvPr/>
        </p:nvSpPr>
        <p:spPr>
          <a:xfrm>
            <a:off x="1972236" y="5034112"/>
            <a:ext cx="9014011" cy="1200329"/>
          </a:xfrm>
          <a:prstGeom prst="rect">
            <a:avLst/>
          </a:prstGeom>
          <a:solidFill>
            <a:schemeClr val="tx2">
              <a:lumMod val="20000"/>
              <a:lumOff val="80000"/>
            </a:schemeClr>
          </a:solidFill>
        </p:spPr>
        <p:txBody>
          <a:bodyPr wrap="square">
            <a:spAutoFit/>
          </a:bodyPr>
          <a:lstStyle/>
          <a:p>
            <a:pPr marL="1519238" lvl="0" indent="-1519238" algn="just"/>
            <a:r>
              <a:rPr lang="en-US" sz="3600" b="1" dirty="0" smtClean="0">
                <a:solidFill>
                  <a:srgbClr val="5577A9"/>
                </a:solidFill>
                <a:latin typeface="Sakkal Majalla" panose="02000000000000000000" pitchFamily="2" charset="-78"/>
                <a:cs typeface="Sakkal Majalla" panose="02000000000000000000" pitchFamily="2" charset="-78"/>
              </a:rPr>
              <a:t>Answer:  </a:t>
            </a:r>
            <a:r>
              <a:rPr lang="en-US" sz="3600" b="1" dirty="0">
                <a:latin typeface="Sakkal Majalla" panose="02000000000000000000" pitchFamily="2" charset="-78"/>
                <a:cs typeface="Sakkal Majalla" panose="02000000000000000000" pitchFamily="2" charset="-78"/>
              </a:rPr>
              <a:t>The main purpose of a job description is to show clearly what is expected from an </a:t>
            </a:r>
            <a:r>
              <a:rPr lang="en-US" sz="3600" b="1" u="sng" dirty="0" smtClean="0">
                <a:solidFill>
                  <a:srgbClr val="C00000"/>
                </a:solidFill>
                <a:latin typeface="Sakkal Majalla" panose="02000000000000000000" pitchFamily="2" charset="-78"/>
                <a:cs typeface="Sakkal Majalla" panose="02000000000000000000" pitchFamily="2" charset="-78"/>
              </a:rPr>
              <a:t>employee</a:t>
            </a:r>
            <a:r>
              <a:rPr lang="en-US" sz="3600" b="1" dirty="0" smtClean="0">
                <a:latin typeface="Sakkal Majalla" panose="02000000000000000000" pitchFamily="2" charset="-78"/>
                <a:cs typeface="Sakkal Majalla" panose="02000000000000000000" pitchFamily="2" charset="-78"/>
              </a:rPr>
              <a:t>.</a:t>
            </a:r>
            <a:endParaRPr lang="en-US" sz="3600" b="1" dirty="0">
              <a:latin typeface="Sakkal Majalla" panose="02000000000000000000" pitchFamily="2" charset="-78"/>
              <a:cs typeface="Sakkal Majalla" panose="02000000000000000000" pitchFamily="2" charset="-78"/>
            </a:endParaRPr>
          </a:p>
        </p:txBody>
      </p:sp>
      <p:sp>
        <p:nvSpPr>
          <p:cNvPr id="8" name="Rectangle 9"/>
          <p:cNvSpPr>
            <a:spLocks/>
          </p:cNvSpPr>
          <p:nvPr/>
        </p:nvSpPr>
        <p:spPr>
          <a:xfrm>
            <a:off x="7839636" y="6481116"/>
            <a:ext cx="4297130"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400" dirty="0">
              <a:effectLst/>
              <a:latin typeface="Calibri" panose="020F0502020204030204" pitchFamily="34" charset="0"/>
              <a:ea typeface="Calibri" panose="020F0502020204030204" pitchFamily="34" charset="0"/>
              <a:cs typeface="Arial" panose="020B0604020202020204" pitchFamily="34" charset="0"/>
            </a:endParaRPr>
          </a:p>
        </p:txBody>
      </p:sp>
      <p:cxnSp>
        <p:nvCxnSpPr>
          <p:cNvPr id="10" name="رابط مستقيم 9"/>
          <p:cNvCxnSpPr/>
          <p:nvPr/>
        </p:nvCxnSpPr>
        <p:spPr>
          <a:xfrm>
            <a:off x="107576" y="6494563"/>
            <a:ext cx="119880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pic>
        <p:nvPicPr>
          <p:cNvPr id="11"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10042" y="130013"/>
            <a:ext cx="1646183" cy="1268068"/>
          </a:xfrm>
          <a:prstGeom prst="rect">
            <a:avLst/>
          </a:prstGeom>
        </p:spPr>
      </p:pic>
      <p:sp>
        <p:nvSpPr>
          <p:cNvPr id="12" name="TextBox 12">
            <a:extLst>
              <a:ext uri="{FF2B5EF4-FFF2-40B4-BE49-F238E27FC236}">
                <a16:creationId xmlns="" xmlns:a16="http://schemas.microsoft.com/office/drawing/2014/main" id="{E98CE9C2-6904-49B5-B3CF-B1053D82A6B9}"/>
              </a:ext>
            </a:extLst>
          </p:cNvPr>
          <p:cNvSpPr txBox="1"/>
          <p:nvPr/>
        </p:nvSpPr>
        <p:spPr>
          <a:xfrm>
            <a:off x="-34033" y="6510703"/>
            <a:ext cx="8252942" cy="646331"/>
          </a:xfrm>
          <a:prstGeom prst="rect">
            <a:avLst/>
          </a:prstGeom>
          <a:noFill/>
        </p:spPr>
        <p:txBody>
          <a:bodyPr wrap="square" rtlCol="1">
            <a:spAutoFit/>
          </a:bodyPr>
          <a:lstStyle/>
          <a:p>
            <a:pPr algn="ctr">
              <a:spcBef>
                <a:spcPts val="0"/>
              </a:spcBef>
            </a:pPr>
            <a:r>
              <a:rPr lang="en-US" b="1" dirty="0">
                <a:solidFill>
                  <a:schemeClr val="accent1">
                    <a:lumMod val="50000"/>
                  </a:schemeClr>
                </a:solidFill>
                <a:latin typeface="Sakkal Majalla" panose="02000000000000000000" pitchFamily="2" charset="-78"/>
                <a:cs typeface="Sakkal Majalla" panose="02000000000000000000" pitchFamily="2" charset="-78"/>
              </a:rPr>
              <a:t>Communication Skills</a:t>
            </a:r>
            <a:r>
              <a:rPr lang="en-GB" b="1" dirty="0">
                <a:solidFill>
                  <a:schemeClr val="accent1">
                    <a:lumMod val="50000"/>
                  </a:schemeClr>
                </a:solidFill>
                <a:latin typeface="Sakkal Majalla" panose="02000000000000000000" pitchFamily="2" charset="-78"/>
                <a:cs typeface="Sakkal Majalla" panose="02000000000000000000" pitchFamily="2" charset="-78"/>
              </a:rPr>
              <a:t>     </a:t>
            </a:r>
            <a:r>
              <a:rPr lang="en-GB" b="1" dirty="0" smtClean="0">
                <a:solidFill>
                  <a:schemeClr val="accent1">
                    <a:lumMod val="50000"/>
                  </a:schemeClr>
                </a:solidFill>
                <a:latin typeface="Sakkal Majalla" panose="02000000000000000000" pitchFamily="2" charset="-78"/>
                <a:cs typeface="Sakkal Majalla" panose="02000000000000000000" pitchFamily="2" charset="-78"/>
              </a:rPr>
              <a:t>  </a:t>
            </a:r>
            <a:r>
              <a:rPr lang="ar-SA" b="1" dirty="0">
                <a:solidFill>
                  <a:schemeClr val="accent1">
                    <a:lumMod val="50000"/>
                  </a:schemeClr>
                </a:solidFill>
                <a:latin typeface="Sakkal Majalla" panose="02000000000000000000" pitchFamily="2" charset="-78"/>
                <a:cs typeface="Sakkal Majalla" panose="02000000000000000000" pitchFamily="2" charset="-78"/>
              </a:rPr>
              <a:t>ادر </a:t>
            </a:r>
            <a:r>
              <a:rPr lang="ar-BH" b="1" dirty="0">
                <a:solidFill>
                  <a:schemeClr val="accent1">
                    <a:lumMod val="50000"/>
                  </a:schemeClr>
                </a:solidFill>
                <a:latin typeface="Sakkal Majalla" panose="02000000000000000000" pitchFamily="2" charset="-78"/>
                <a:cs typeface="Sakkal Majalla" panose="02000000000000000000" pitchFamily="2" charset="-78"/>
              </a:rPr>
              <a:t> 213 </a:t>
            </a:r>
            <a:r>
              <a:rPr lang="en-US" b="1" dirty="0" smtClean="0">
                <a:solidFill>
                  <a:schemeClr val="accent1">
                    <a:lumMod val="50000"/>
                  </a:schemeClr>
                </a:solidFill>
                <a:latin typeface="Sakkal Majalla" panose="02000000000000000000" pitchFamily="2" charset="-78"/>
                <a:cs typeface="Sakkal Majalla" panose="02000000000000000000" pitchFamily="2" charset="-78"/>
              </a:rPr>
              <a:t>           Chapter </a:t>
            </a:r>
            <a:r>
              <a:rPr lang="en-US" b="1" dirty="0">
                <a:solidFill>
                  <a:schemeClr val="accent1">
                    <a:lumMod val="50000"/>
                  </a:schemeClr>
                </a:solidFill>
                <a:latin typeface="Sakkal Majalla" panose="02000000000000000000" pitchFamily="2" charset="-78"/>
                <a:cs typeface="Sakkal Majalla" panose="02000000000000000000" pitchFamily="2" charset="-78"/>
              </a:rPr>
              <a:t>2              </a:t>
            </a:r>
            <a:r>
              <a:rPr lang="en-US" b="1" dirty="0" smtClean="0">
                <a:solidFill>
                  <a:schemeClr val="accent1">
                    <a:lumMod val="50000"/>
                  </a:schemeClr>
                </a:solidFill>
                <a:latin typeface="Sakkal Majalla" panose="02000000000000000000" pitchFamily="2" charset="-78"/>
                <a:cs typeface="Sakkal Majalla" panose="02000000000000000000" pitchFamily="2" charset="-78"/>
              </a:rPr>
              <a:t>Lesson 2.3:  </a:t>
            </a:r>
            <a:r>
              <a:rPr lang="en-US" b="1" dirty="0">
                <a:solidFill>
                  <a:schemeClr val="accent1">
                    <a:lumMod val="50000"/>
                  </a:schemeClr>
                </a:solidFill>
                <a:latin typeface="Sakkal Majalla" panose="02000000000000000000" pitchFamily="2" charset="-78"/>
                <a:cs typeface="Sakkal Majalla" panose="02000000000000000000" pitchFamily="2" charset="-78"/>
              </a:rPr>
              <a:t>Other Type of Written </a:t>
            </a:r>
            <a:r>
              <a:rPr lang="en-US" b="1" dirty="0" smtClean="0">
                <a:solidFill>
                  <a:schemeClr val="accent1">
                    <a:lumMod val="50000"/>
                  </a:schemeClr>
                </a:solidFill>
                <a:latin typeface="Sakkal Majalla" panose="02000000000000000000" pitchFamily="2" charset="-78"/>
                <a:cs typeface="Sakkal Majalla" panose="02000000000000000000" pitchFamily="2" charset="-78"/>
              </a:rPr>
              <a:t>Communication</a:t>
            </a:r>
            <a:endParaRPr lang="en-US" b="1" dirty="0">
              <a:solidFill>
                <a:schemeClr val="accent1">
                  <a:lumMod val="50000"/>
                </a:schemeClr>
              </a:solidFill>
              <a:latin typeface="Sakkal Majalla" panose="02000000000000000000" pitchFamily="2" charset="-78"/>
              <a:cs typeface="Sakkal Majalla" panose="02000000000000000000" pitchFamily="2" charset="-78"/>
            </a:endParaRPr>
          </a:p>
          <a:p>
            <a:endParaRPr lang="ar-SA" b="1" dirty="0">
              <a:solidFill>
                <a:schemeClr val="accent1">
                  <a:lumMod val="50000"/>
                </a:schemeClr>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1510146449"/>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lowchart: Terminator 5">
            <a:hlinkClick r:id="rId2" action="ppaction://hlinksldjump"/>
            <a:extLst>
              <a:ext uri="{FF2B5EF4-FFF2-40B4-BE49-F238E27FC236}">
                <a16:creationId xmlns="" xmlns:a16="http://schemas.microsoft.com/office/drawing/2014/main" id="{16CF56EB-E1D1-456F-BC92-7E3C7954D0A3}"/>
              </a:ext>
            </a:extLst>
          </p:cNvPr>
          <p:cNvSpPr/>
          <p:nvPr/>
        </p:nvSpPr>
        <p:spPr>
          <a:xfrm>
            <a:off x="217386" y="5869898"/>
            <a:ext cx="1188000" cy="448207"/>
          </a:xfrm>
          <a:prstGeom prst="flowChartTerminator">
            <a:avLst/>
          </a:prstGeom>
          <a:solidFill>
            <a:srgbClr val="C00000"/>
          </a:solidFill>
          <a:ln>
            <a:no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2800" b="1" dirty="0" smtClean="0">
                <a:solidFill>
                  <a:schemeClr val="bg1"/>
                </a:solidFill>
                <a:latin typeface="Sakkal Majalla" panose="02000000000000000000" pitchFamily="2" charset="-78"/>
                <a:cs typeface="Sakkal Majalla" panose="02000000000000000000" pitchFamily="2" charset="-78"/>
              </a:rPr>
              <a:t>Back</a:t>
            </a:r>
            <a:endParaRPr lang="en-US" sz="2800" b="1" dirty="0">
              <a:solidFill>
                <a:schemeClr val="bg1"/>
              </a:solidFill>
              <a:latin typeface="Sakkal Majalla" panose="02000000000000000000" pitchFamily="2" charset="-78"/>
              <a:cs typeface="Sakkal Majalla" panose="02000000000000000000" pitchFamily="2" charset="-78"/>
            </a:endParaRPr>
          </a:p>
        </p:txBody>
      </p:sp>
      <p:pic>
        <p:nvPicPr>
          <p:cNvPr id="9" name="صورة 4">
            <a:extLst>
              <a:ext uri="{FF2B5EF4-FFF2-40B4-BE49-F238E27FC236}">
                <a16:creationId xmlns="" xmlns:a16="http://schemas.microsoft.com/office/drawing/2014/main" id="{47F41FBD-DC4C-4A4F-85FD-8972014DEBA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20669" y="942894"/>
            <a:ext cx="4710589" cy="4583848"/>
          </a:xfrm>
          <a:prstGeom prst="rect">
            <a:avLst/>
          </a:prstGeom>
        </p:spPr>
      </p:pic>
      <p:sp>
        <p:nvSpPr>
          <p:cNvPr id="7" name="Rectangle 9"/>
          <p:cNvSpPr>
            <a:spLocks/>
          </p:cNvSpPr>
          <p:nvPr/>
        </p:nvSpPr>
        <p:spPr>
          <a:xfrm>
            <a:off x="7839636" y="6481116"/>
            <a:ext cx="4297130"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400" dirty="0">
              <a:effectLst/>
              <a:latin typeface="Calibri" panose="020F0502020204030204" pitchFamily="34" charset="0"/>
              <a:ea typeface="Calibri" panose="020F0502020204030204" pitchFamily="34" charset="0"/>
              <a:cs typeface="Arial" panose="020B0604020202020204" pitchFamily="34" charset="0"/>
            </a:endParaRPr>
          </a:p>
        </p:txBody>
      </p:sp>
      <p:cxnSp>
        <p:nvCxnSpPr>
          <p:cNvPr id="8" name="رابط مستقيم 7"/>
          <p:cNvCxnSpPr/>
          <p:nvPr/>
        </p:nvCxnSpPr>
        <p:spPr>
          <a:xfrm>
            <a:off x="107576" y="6494563"/>
            <a:ext cx="119880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pic>
        <p:nvPicPr>
          <p:cNvPr id="10"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10042" y="130013"/>
            <a:ext cx="1646183" cy="1268068"/>
          </a:xfrm>
          <a:prstGeom prst="rect">
            <a:avLst/>
          </a:prstGeom>
        </p:spPr>
      </p:pic>
      <p:sp>
        <p:nvSpPr>
          <p:cNvPr id="11" name="TextBox 12">
            <a:extLst>
              <a:ext uri="{FF2B5EF4-FFF2-40B4-BE49-F238E27FC236}">
                <a16:creationId xmlns="" xmlns:a16="http://schemas.microsoft.com/office/drawing/2014/main" id="{E98CE9C2-6904-49B5-B3CF-B1053D82A6B9}"/>
              </a:ext>
            </a:extLst>
          </p:cNvPr>
          <p:cNvSpPr txBox="1"/>
          <p:nvPr/>
        </p:nvSpPr>
        <p:spPr>
          <a:xfrm>
            <a:off x="-34033" y="6510703"/>
            <a:ext cx="8252942" cy="646331"/>
          </a:xfrm>
          <a:prstGeom prst="rect">
            <a:avLst/>
          </a:prstGeom>
          <a:noFill/>
        </p:spPr>
        <p:txBody>
          <a:bodyPr wrap="square" rtlCol="1">
            <a:spAutoFit/>
          </a:bodyPr>
          <a:lstStyle/>
          <a:p>
            <a:pPr algn="ctr">
              <a:spcBef>
                <a:spcPts val="0"/>
              </a:spcBef>
            </a:pPr>
            <a:r>
              <a:rPr lang="en-US" b="1" dirty="0">
                <a:solidFill>
                  <a:schemeClr val="accent1">
                    <a:lumMod val="50000"/>
                  </a:schemeClr>
                </a:solidFill>
                <a:latin typeface="Sakkal Majalla" panose="02000000000000000000" pitchFamily="2" charset="-78"/>
                <a:cs typeface="Sakkal Majalla" panose="02000000000000000000" pitchFamily="2" charset="-78"/>
              </a:rPr>
              <a:t>Communication Skills</a:t>
            </a:r>
            <a:r>
              <a:rPr lang="en-GB" b="1" dirty="0">
                <a:solidFill>
                  <a:schemeClr val="accent1">
                    <a:lumMod val="50000"/>
                  </a:schemeClr>
                </a:solidFill>
                <a:latin typeface="Sakkal Majalla" panose="02000000000000000000" pitchFamily="2" charset="-78"/>
                <a:cs typeface="Sakkal Majalla" panose="02000000000000000000" pitchFamily="2" charset="-78"/>
              </a:rPr>
              <a:t>     </a:t>
            </a:r>
            <a:r>
              <a:rPr lang="en-GB" b="1" dirty="0" smtClean="0">
                <a:solidFill>
                  <a:schemeClr val="accent1">
                    <a:lumMod val="50000"/>
                  </a:schemeClr>
                </a:solidFill>
                <a:latin typeface="Sakkal Majalla" panose="02000000000000000000" pitchFamily="2" charset="-78"/>
                <a:cs typeface="Sakkal Majalla" panose="02000000000000000000" pitchFamily="2" charset="-78"/>
              </a:rPr>
              <a:t>  </a:t>
            </a:r>
            <a:r>
              <a:rPr lang="ar-SA" b="1" dirty="0">
                <a:solidFill>
                  <a:schemeClr val="accent1">
                    <a:lumMod val="50000"/>
                  </a:schemeClr>
                </a:solidFill>
                <a:latin typeface="Sakkal Majalla" panose="02000000000000000000" pitchFamily="2" charset="-78"/>
                <a:cs typeface="Sakkal Majalla" panose="02000000000000000000" pitchFamily="2" charset="-78"/>
              </a:rPr>
              <a:t>ادر </a:t>
            </a:r>
            <a:r>
              <a:rPr lang="ar-BH" b="1" dirty="0">
                <a:solidFill>
                  <a:schemeClr val="accent1">
                    <a:lumMod val="50000"/>
                  </a:schemeClr>
                </a:solidFill>
                <a:latin typeface="Sakkal Majalla" panose="02000000000000000000" pitchFamily="2" charset="-78"/>
                <a:cs typeface="Sakkal Majalla" panose="02000000000000000000" pitchFamily="2" charset="-78"/>
              </a:rPr>
              <a:t> 213 </a:t>
            </a:r>
            <a:r>
              <a:rPr lang="en-US" b="1" dirty="0" smtClean="0">
                <a:solidFill>
                  <a:schemeClr val="accent1">
                    <a:lumMod val="50000"/>
                  </a:schemeClr>
                </a:solidFill>
                <a:latin typeface="Sakkal Majalla" panose="02000000000000000000" pitchFamily="2" charset="-78"/>
                <a:cs typeface="Sakkal Majalla" panose="02000000000000000000" pitchFamily="2" charset="-78"/>
              </a:rPr>
              <a:t>           Chapter </a:t>
            </a:r>
            <a:r>
              <a:rPr lang="en-US" b="1" dirty="0">
                <a:solidFill>
                  <a:schemeClr val="accent1">
                    <a:lumMod val="50000"/>
                  </a:schemeClr>
                </a:solidFill>
                <a:latin typeface="Sakkal Majalla" panose="02000000000000000000" pitchFamily="2" charset="-78"/>
                <a:cs typeface="Sakkal Majalla" panose="02000000000000000000" pitchFamily="2" charset="-78"/>
              </a:rPr>
              <a:t>2              </a:t>
            </a:r>
            <a:r>
              <a:rPr lang="en-US" b="1" dirty="0" smtClean="0">
                <a:solidFill>
                  <a:schemeClr val="accent1">
                    <a:lumMod val="50000"/>
                  </a:schemeClr>
                </a:solidFill>
                <a:latin typeface="Sakkal Majalla" panose="02000000000000000000" pitchFamily="2" charset="-78"/>
                <a:cs typeface="Sakkal Majalla" panose="02000000000000000000" pitchFamily="2" charset="-78"/>
              </a:rPr>
              <a:t>Lesson 2.3:  </a:t>
            </a:r>
            <a:r>
              <a:rPr lang="en-US" b="1" dirty="0">
                <a:solidFill>
                  <a:schemeClr val="accent1">
                    <a:lumMod val="50000"/>
                  </a:schemeClr>
                </a:solidFill>
                <a:latin typeface="Sakkal Majalla" panose="02000000000000000000" pitchFamily="2" charset="-78"/>
                <a:cs typeface="Sakkal Majalla" panose="02000000000000000000" pitchFamily="2" charset="-78"/>
              </a:rPr>
              <a:t>Other Type of Written </a:t>
            </a:r>
            <a:r>
              <a:rPr lang="en-US" b="1" dirty="0" smtClean="0">
                <a:solidFill>
                  <a:schemeClr val="accent1">
                    <a:lumMod val="50000"/>
                  </a:schemeClr>
                </a:solidFill>
                <a:latin typeface="Sakkal Majalla" panose="02000000000000000000" pitchFamily="2" charset="-78"/>
                <a:cs typeface="Sakkal Majalla" panose="02000000000000000000" pitchFamily="2" charset="-78"/>
              </a:rPr>
              <a:t>Communication</a:t>
            </a:r>
            <a:endParaRPr lang="en-US" b="1" dirty="0">
              <a:solidFill>
                <a:schemeClr val="accent1">
                  <a:lumMod val="50000"/>
                </a:schemeClr>
              </a:solidFill>
              <a:latin typeface="Sakkal Majalla" panose="02000000000000000000" pitchFamily="2" charset="-78"/>
              <a:cs typeface="Sakkal Majalla" panose="02000000000000000000" pitchFamily="2" charset="-78"/>
            </a:endParaRPr>
          </a:p>
          <a:p>
            <a:endParaRPr lang="ar-SA" b="1" dirty="0">
              <a:solidFill>
                <a:schemeClr val="accent1">
                  <a:lumMod val="50000"/>
                </a:schemeClr>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2357217959"/>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lowchart: Terminator 5">
            <a:hlinkClick r:id="rId2" action="ppaction://hlinksldjump"/>
            <a:extLst>
              <a:ext uri="{FF2B5EF4-FFF2-40B4-BE49-F238E27FC236}">
                <a16:creationId xmlns="" xmlns:a16="http://schemas.microsoft.com/office/drawing/2014/main" id="{16CF56EB-E1D1-456F-BC92-7E3C7954D0A3}"/>
              </a:ext>
            </a:extLst>
          </p:cNvPr>
          <p:cNvSpPr/>
          <p:nvPr/>
        </p:nvSpPr>
        <p:spPr>
          <a:xfrm>
            <a:off x="217386" y="5869898"/>
            <a:ext cx="1188000" cy="448207"/>
          </a:xfrm>
          <a:prstGeom prst="flowChartTerminator">
            <a:avLst/>
          </a:prstGeom>
          <a:solidFill>
            <a:srgbClr val="87A04A"/>
          </a:solidFill>
          <a:ln>
            <a:no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2800" b="1" dirty="0" smtClean="0">
                <a:solidFill>
                  <a:schemeClr val="tx1"/>
                </a:solidFill>
                <a:latin typeface="Sakkal Majalla" panose="02000000000000000000" pitchFamily="2" charset="-78"/>
                <a:cs typeface="Sakkal Majalla" panose="02000000000000000000" pitchFamily="2" charset="-78"/>
              </a:rPr>
              <a:t>Next</a:t>
            </a:r>
            <a:endParaRPr lang="en-US" sz="2800" b="1" dirty="0">
              <a:solidFill>
                <a:schemeClr val="tx1"/>
              </a:solidFill>
              <a:latin typeface="Sakkal Majalla" panose="02000000000000000000" pitchFamily="2" charset="-78"/>
              <a:cs typeface="Sakkal Majalla" panose="02000000000000000000" pitchFamily="2" charset="-78"/>
            </a:endParaRPr>
          </a:p>
        </p:txBody>
      </p:sp>
      <p:pic>
        <p:nvPicPr>
          <p:cNvPr id="7" name="صورة 3">
            <a:extLst>
              <a:ext uri="{FF2B5EF4-FFF2-40B4-BE49-F238E27FC236}">
                <a16:creationId xmlns="" xmlns:a16="http://schemas.microsoft.com/office/drawing/2014/main" id="{48D42394-906F-4D27-A499-D2F4F150E5C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96640" y="1250577"/>
            <a:ext cx="5278419" cy="4119710"/>
          </a:xfrm>
          <a:prstGeom prst="rect">
            <a:avLst/>
          </a:prstGeom>
        </p:spPr>
      </p:pic>
      <p:sp>
        <p:nvSpPr>
          <p:cNvPr id="5" name="Rectangle 9"/>
          <p:cNvSpPr>
            <a:spLocks/>
          </p:cNvSpPr>
          <p:nvPr/>
        </p:nvSpPr>
        <p:spPr>
          <a:xfrm>
            <a:off x="7839636" y="6481116"/>
            <a:ext cx="4297130"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400" dirty="0">
              <a:effectLst/>
              <a:latin typeface="Calibri" panose="020F0502020204030204" pitchFamily="34" charset="0"/>
              <a:ea typeface="Calibri" panose="020F0502020204030204" pitchFamily="34" charset="0"/>
              <a:cs typeface="Arial" panose="020B0604020202020204" pitchFamily="34" charset="0"/>
            </a:endParaRPr>
          </a:p>
        </p:txBody>
      </p:sp>
      <p:cxnSp>
        <p:nvCxnSpPr>
          <p:cNvPr id="8" name="رابط مستقيم 7"/>
          <p:cNvCxnSpPr/>
          <p:nvPr/>
        </p:nvCxnSpPr>
        <p:spPr>
          <a:xfrm>
            <a:off x="107576" y="6494563"/>
            <a:ext cx="119880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pic>
        <p:nvPicPr>
          <p:cNvPr id="9"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10042" y="130013"/>
            <a:ext cx="1646183" cy="1268068"/>
          </a:xfrm>
          <a:prstGeom prst="rect">
            <a:avLst/>
          </a:prstGeom>
        </p:spPr>
      </p:pic>
      <p:sp>
        <p:nvSpPr>
          <p:cNvPr id="10" name="TextBox 12">
            <a:extLst>
              <a:ext uri="{FF2B5EF4-FFF2-40B4-BE49-F238E27FC236}">
                <a16:creationId xmlns="" xmlns:a16="http://schemas.microsoft.com/office/drawing/2014/main" id="{E98CE9C2-6904-49B5-B3CF-B1053D82A6B9}"/>
              </a:ext>
            </a:extLst>
          </p:cNvPr>
          <p:cNvSpPr txBox="1"/>
          <p:nvPr/>
        </p:nvSpPr>
        <p:spPr>
          <a:xfrm>
            <a:off x="-34033" y="6510703"/>
            <a:ext cx="8252942" cy="646331"/>
          </a:xfrm>
          <a:prstGeom prst="rect">
            <a:avLst/>
          </a:prstGeom>
          <a:noFill/>
        </p:spPr>
        <p:txBody>
          <a:bodyPr wrap="square" rtlCol="1">
            <a:spAutoFit/>
          </a:bodyPr>
          <a:lstStyle/>
          <a:p>
            <a:pPr algn="ctr">
              <a:spcBef>
                <a:spcPts val="0"/>
              </a:spcBef>
            </a:pPr>
            <a:r>
              <a:rPr lang="en-US" b="1" dirty="0">
                <a:solidFill>
                  <a:schemeClr val="accent1">
                    <a:lumMod val="50000"/>
                  </a:schemeClr>
                </a:solidFill>
                <a:latin typeface="Sakkal Majalla" panose="02000000000000000000" pitchFamily="2" charset="-78"/>
                <a:cs typeface="Sakkal Majalla" panose="02000000000000000000" pitchFamily="2" charset="-78"/>
              </a:rPr>
              <a:t>Communication Skills</a:t>
            </a:r>
            <a:r>
              <a:rPr lang="en-GB" b="1" dirty="0">
                <a:solidFill>
                  <a:schemeClr val="accent1">
                    <a:lumMod val="50000"/>
                  </a:schemeClr>
                </a:solidFill>
                <a:latin typeface="Sakkal Majalla" panose="02000000000000000000" pitchFamily="2" charset="-78"/>
                <a:cs typeface="Sakkal Majalla" panose="02000000000000000000" pitchFamily="2" charset="-78"/>
              </a:rPr>
              <a:t>     </a:t>
            </a:r>
            <a:r>
              <a:rPr lang="en-GB" b="1" dirty="0" smtClean="0">
                <a:solidFill>
                  <a:schemeClr val="accent1">
                    <a:lumMod val="50000"/>
                  </a:schemeClr>
                </a:solidFill>
                <a:latin typeface="Sakkal Majalla" panose="02000000000000000000" pitchFamily="2" charset="-78"/>
                <a:cs typeface="Sakkal Majalla" panose="02000000000000000000" pitchFamily="2" charset="-78"/>
              </a:rPr>
              <a:t>  </a:t>
            </a:r>
            <a:r>
              <a:rPr lang="ar-SA" b="1" dirty="0">
                <a:solidFill>
                  <a:schemeClr val="accent1">
                    <a:lumMod val="50000"/>
                  </a:schemeClr>
                </a:solidFill>
                <a:latin typeface="Sakkal Majalla" panose="02000000000000000000" pitchFamily="2" charset="-78"/>
                <a:cs typeface="Sakkal Majalla" panose="02000000000000000000" pitchFamily="2" charset="-78"/>
              </a:rPr>
              <a:t>ادر </a:t>
            </a:r>
            <a:r>
              <a:rPr lang="ar-BH" b="1" dirty="0">
                <a:solidFill>
                  <a:schemeClr val="accent1">
                    <a:lumMod val="50000"/>
                  </a:schemeClr>
                </a:solidFill>
                <a:latin typeface="Sakkal Majalla" panose="02000000000000000000" pitchFamily="2" charset="-78"/>
                <a:cs typeface="Sakkal Majalla" panose="02000000000000000000" pitchFamily="2" charset="-78"/>
              </a:rPr>
              <a:t> 213 </a:t>
            </a:r>
            <a:r>
              <a:rPr lang="en-US" b="1" dirty="0" smtClean="0">
                <a:solidFill>
                  <a:schemeClr val="accent1">
                    <a:lumMod val="50000"/>
                  </a:schemeClr>
                </a:solidFill>
                <a:latin typeface="Sakkal Majalla" panose="02000000000000000000" pitchFamily="2" charset="-78"/>
                <a:cs typeface="Sakkal Majalla" panose="02000000000000000000" pitchFamily="2" charset="-78"/>
              </a:rPr>
              <a:t>           Chapter </a:t>
            </a:r>
            <a:r>
              <a:rPr lang="en-US" b="1" dirty="0">
                <a:solidFill>
                  <a:schemeClr val="accent1">
                    <a:lumMod val="50000"/>
                  </a:schemeClr>
                </a:solidFill>
                <a:latin typeface="Sakkal Majalla" panose="02000000000000000000" pitchFamily="2" charset="-78"/>
                <a:cs typeface="Sakkal Majalla" panose="02000000000000000000" pitchFamily="2" charset="-78"/>
              </a:rPr>
              <a:t>2              </a:t>
            </a:r>
            <a:r>
              <a:rPr lang="en-US" b="1" dirty="0" smtClean="0">
                <a:solidFill>
                  <a:schemeClr val="accent1">
                    <a:lumMod val="50000"/>
                  </a:schemeClr>
                </a:solidFill>
                <a:latin typeface="Sakkal Majalla" panose="02000000000000000000" pitchFamily="2" charset="-78"/>
                <a:cs typeface="Sakkal Majalla" panose="02000000000000000000" pitchFamily="2" charset="-78"/>
              </a:rPr>
              <a:t>Lesson 2.3:  </a:t>
            </a:r>
            <a:r>
              <a:rPr lang="en-US" b="1" dirty="0">
                <a:solidFill>
                  <a:schemeClr val="accent1">
                    <a:lumMod val="50000"/>
                  </a:schemeClr>
                </a:solidFill>
                <a:latin typeface="Sakkal Majalla" panose="02000000000000000000" pitchFamily="2" charset="-78"/>
                <a:cs typeface="Sakkal Majalla" panose="02000000000000000000" pitchFamily="2" charset="-78"/>
              </a:rPr>
              <a:t>Other Type of Written </a:t>
            </a:r>
            <a:r>
              <a:rPr lang="en-US" b="1" dirty="0" smtClean="0">
                <a:solidFill>
                  <a:schemeClr val="accent1">
                    <a:lumMod val="50000"/>
                  </a:schemeClr>
                </a:solidFill>
                <a:latin typeface="Sakkal Majalla" panose="02000000000000000000" pitchFamily="2" charset="-78"/>
                <a:cs typeface="Sakkal Majalla" panose="02000000000000000000" pitchFamily="2" charset="-78"/>
              </a:rPr>
              <a:t>Communication</a:t>
            </a:r>
            <a:endParaRPr lang="en-US" b="1" dirty="0">
              <a:solidFill>
                <a:schemeClr val="accent1">
                  <a:lumMod val="50000"/>
                </a:schemeClr>
              </a:solidFill>
              <a:latin typeface="Sakkal Majalla" panose="02000000000000000000" pitchFamily="2" charset="-78"/>
              <a:cs typeface="Sakkal Majalla" panose="02000000000000000000" pitchFamily="2" charset="-78"/>
            </a:endParaRPr>
          </a:p>
          <a:p>
            <a:endParaRPr lang="ar-SA" b="1" dirty="0">
              <a:solidFill>
                <a:schemeClr val="accent1">
                  <a:lumMod val="50000"/>
                </a:schemeClr>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4243570048"/>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lowchart: Terminator 5">
            <a:hlinkClick r:id="rId2" action="ppaction://hlinksldjump"/>
            <a:extLst>
              <a:ext uri="{FF2B5EF4-FFF2-40B4-BE49-F238E27FC236}">
                <a16:creationId xmlns="" xmlns:a16="http://schemas.microsoft.com/office/drawing/2014/main" id="{16CF56EB-E1D1-456F-BC92-7E3C7954D0A3}"/>
              </a:ext>
            </a:extLst>
          </p:cNvPr>
          <p:cNvSpPr/>
          <p:nvPr/>
        </p:nvSpPr>
        <p:spPr>
          <a:xfrm>
            <a:off x="217386" y="5869898"/>
            <a:ext cx="1188000" cy="448207"/>
          </a:xfrm>
          <a:prstGeom prst="flowChartTerminator">
            <a:avLst/>
          </a:prstGeom>
          <a:solidFill>
            <a:srgbClr val="C00000"/>
          </a:solidFill>
          <a:ln>
            <a:no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2800" b="1" dirty="0" smtClean="0">
                <a:solidFill>
                  <a:schemeClr val="bg1"/>
                </a:solidFill>
                <a:latin typeface="Sakkal Majalla" panose="02000000000000000000" pitchFamily="2" charset="-78"/>
                <a:cs typeface="Sakkal Majalla" panose="02000000000000000000" pitchFamily="2" charset="-78"/>
              </a:rPr>
              <a:t>Back</a:t>
            </a:r>
            <a:endParaRPr lang="en-US" sz="2800" b="1" dirty="0">
              <a:solidFill>
                <a:schemeClr val="bg1"/>
              </a:solidFill>
              <a:latin typeface="Sakkal Majalla" panose="02000000000000000000" pitchFamily="2" charset="-78"/>
              <a:cs typeface="Sakkal Majalla" panose="02000000000000000000" pitchFamily="2" charset="-78"/>
            </a:endParaRPr>
          </a:p>
        </p:txBody>
      </p:sp>
      <p:pic>
        <p:nvPicPr>
          <p:cNvPr id="9" name="صورة 4">
            <a:extLst>
              <a:ext uri="{FF2B5EF4-FFF2-40B4-BE49-F238E27FC236}">
                <a16:creationId xmlns="" xmlns:a16="http://schemas.microsoft.com/office/drawing/2014/main" id="{47F41FBD-DC4C-4A4F-85FD-8972014DEBA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20669" y="942894"/>
            <a:ext cx="4710589" cy="4583848"/>
          </a:xfrm>
          <a:prstGeom prst="rect">
            <a:avLst/>
          </a:prstGeom>
        </p:spPr>
      </p:pic>
      <p:sp>
        <p:nvSpPr>
          <p:cNvPr id="6" name="Rectangle 9"/>
          <p:cNvSpPr>
            <a:spLocks/>
          </p:cNvSpPr>
          <p:nvPr/>
        </p:nvSpPr>
        <p:spPr>
          <a:xfrm>
            <a:off x="7839636" y="6481116"/>
            <a:ext cx="4297130"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400" dirty="0">
              <a:effectLst/>
              <a:latin typeface="Calibri" panose="020F0502020204030204" pitchFamily="34" charset="0"/>
              <a:ea typeface="Calibri" panose="020F0502020204030204" pitchFamily="34" charset="0"/>
              <a:cs typeface="Arial" panose="020B0604020202020204" pitchFamily="34" charset="0"/>
            </a:endParaRPr>
          </a:p>
        </p:txBody>
      </p:sp>
      <p:cxnSp>
        <p:nvCxnSpPr>
          <p:cNvPr id="7" name="رابط مستقيم 6"/>
          <p:cNvCxnSpPr/>
          <p:nvPr/>
        </p:nvCxnSpPr>
        <p:spPr>
          <a:xfrm>
            <a:off x="107576" y="6494563"/>
            <a:ext cx="119880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pic>
        <p:nvPicPr>
          <p:cNvPr id="8"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10042" y="130013"/>
            <a:ext cx="1646183" cy="1268068"/>
          </a:xfrm>
          <a:prstGeom prst="rect">
            <a:avLst/>
          </a:prstGeom>
        </p:spPr>
      </p:pic>
      <p:sp>
        <p:nvSpPr>
          <p:cNvPr id="10" name="TextBox 12">
            <a:extLst>
              <a:ext uri="{FF2B5EF4-FFF2-40B4-BE49-F238E27FC236}">
                <a16:creationId xmlns="" xmlns:a16="http://schemas.microsoft.com/office/drawing/2014/main" id="{E98CE9C2-6904-49B5-B3CF-B1053D82A6B9}"/>
              </a:ext>
            </a:extLst>
          </p:cNvPr>
          <p:cNvSpPr txBox="1"/>
          <p:nvPr/>
        </p:nvSpPr>
        <p:spPr>
          <a:xfrm>
            <a:off x="-34033" y="6510703"/>
            <a:ext cx="8252942" cy="646331"/>
          </a:xfrm>
          <a:prstGeom prst="rect">
            <a:avLst/>
          </a:prstGeom>
          <a:noFill/>
        </p:spPr>
        <p:txBody>
          <a:bodyPr wrap="square" rtlCol="1">
            <a:spAutoFit/>
          </a:bodyPr>
          <a:lstStyle/>
          <a:p>
            <a:pPr algn="ctr">
              <a:spcBef>
                <a:spcPts val="0"/>
              </a:spcBef>
            </a:pPr>
            <a:r>
              <a:rPr lang="en-US" b="1" dirty="0">
                <a:solidFill>
                  <a:schemeClr val="accent1">
                    <a:lumMod val="50000"/>
                  </a:schemeClr>
                </a:solidFill>
                <a:latin typeface="Sakkal Majalla" panose="02000000000000000000" pitchFamily="2" charset="-78"/>
                <a:cs typeface="Sakkal Majalla" panose="02000000000000000000" pitchFamily="2" charset="-78"/>
              </a:rPr>
              <a:t>Communication Skills</a:t>
            </a:r>
            <a:r>
              <a:rPr lang="en-GB" b="1" dirty="0">
                <a:solidFill>
                  <a:schemeClr val="accent1">
                    <a:lumMod val="50000"/>
                  </a:schemeClr>
                </a:solidFill>
                <a:latin typeface="Sakkal Majalla" panose="02000000000000000000" pitchFamily="2" charset="-78"/>
                <a:cs typeface="Sakkal Majalla" panose="02000000000000000000" pitchFamily="2" charset="-78"/>
              </a:rPr>
              <a:t>     </a:t>
            </a:r>
            <a:r>
              <a:rPr lang="en-GB" b="1" dirty="0" smtClean="0">
                <a:solidFill>
                  <a:schemeClr val="accent1">
                    <a:lumMod val="50000"/>
                  </a:schemeClr>
                </a:solidFill>
                <a:latin typeface="Sakkal Majalla" panose="02000000000000000000" pitchFamily="2" charset="-78"/>
                <a:cs typeface="Sakkal Majalla" panose="02000000000000000000" pitchFamily="2" charset="-78"/>
              </a:rPr>
              <a:t>  </a:t>
            </a:r>
            <a:r>
              <a:rPr lang="ar-SA" b="1" dirty="0">
                <a:solidFill>
                  <a:schemeClr val="accent1">
                    <a:lumMod val="50000"/>
                  </a:schemeClr>
                </a:solidFill>
                <a:latin typeface="Sakkal Majalla" panose="02000000000000000000" pitchFamily="2" charset="-78"/>
                <a:cs typeface="Sakkal Majalla" panose="02000000000000000000" pitchFamily="2" charset="-78"/>
              </a:rPr>
              <a:t>ادر </a:t>
            </a:r>
            <a:r>
              <a:rPr lang="ar-BH" b="1" dirty="0">
                <a:solidFill>
                  <a:schemeClr val="accent1">
                    <a:lumMod val="50000"/>
                  </a:schemeClr>
                </a:solidFill>
                <a:latin typeface="Sakkal Majalla" panose="02000000000000000000" pitchFamily="2" charset="-78"/>
                <a:cs typeface="Sakkal Majalla" panose="02000000000000000000" pitchFamily="2" charset="-78"/>
              </a:rPr>
              <a:t> 213 </a:t>
            </a:r>
            <a:r>
              <a:rPr lang="en-US" b="1" dirty="0" smtClean="0">
                <a:solidFill>
                  <a:schemeClr val="accent1">
                    <a:lumMod val="50000"/>
                  </a:schemeClr>
                </a:solidFill>
                <a:latin typeface="Sakkal Majalla" panose="02000000000000000000" pitchFamily="2" charset="-78"/>
                <a:cs typeface="Sakkal Majalla" panose="02000000000000000000" pitchFamily="2" charset="-78"/>
              </a:rPr>
              <a:t>           Chapter </a:t>
            </a:r>
            <a:r>
              <a:rPr lang="en-US" b="1" dirty="0">
                <a:solidFill>
                  <a:schemeClr val="accent1">
                    <a:lumMod val="50000"/>
                  </a:schemeClr>
                </a:solidFill>
                <a:latin typeface="Sakkal Majalla" panose="02000000000000000000" pitchFamily="2" charset="-78"/>
                <a:cs typeface="Sakkal Majalla" panose="02000000000000000000" pitchFamily="2" charset="-78"/>
              </a:rPr>
              <a:t>2              </a:t>
            </a:r>
            <a:r>
              <a:rPr lang="en-US" b="1" dirty="0" smtClean="0">
                <a:solidFill>
                  <a:schemeClr val="accent1">
                    <a:lumMod val="50000"/>
                  </a:schemeClr>
                </a:solidFill>
                <a:latin typeface="Sakkal Majalla" panose="02000000000000000000" pitchFamily="2" charset="-78"/>
                <a:cs typeface="Sakkal Majalla" panose="02000000000000000000" pitchFamily="2" charset="-78"/>
              </a:rPr>
              <a:t>Lesson 2.3:  </a:t>
            </a:r>
            <a:r>
              <a:rPr lang="en-US" b="1" dirty="0">
                <a:solidFill>
                  <a:schemeClr val="accent1">
                    <a:lumMod val="50000"/>
                  </a:schemeClr>
                </a:solidFill>
                <a:latin typeface="Sakkal Majalla" panose="02000000000000000000" pitchFamily="2" charset="-78"/>
                <a:cs typeface="Sakkal Majalla" panose="02000000000000000000" pitchFamily="2" charset="-78"/>
              </a:rPr>
              <a:t>Other Type of Written </a:t>
            </a:r>
            <a:r>
              <a:rPr lang="en-US" b="1" dirty="0" smtClean="0">
                <a:solidFill>
                  <a:schemeClr val="accent1">
                    <a:lumMod val="50000"/>
                  </a:schemeClr>
                </a:solidFill>
                <a:latin typeface="Sakkal Majalla" panose="02000000000000000000" pitchFamily="2" charset="-78"/>
                <a:cs typeface="Sakkal Majalla" panose="02000000000000000000" pitchFamily="2" charset="-78"/>
              </a:rPr>
              <a:t>Communication</a:t>
            </a:r>
            <a:endParaRPr lang="en-US" b="1" dirty="0">
              <a:solidFill>
                <a:schemeClr val="accent1">
                  <a:lumMod val="50000"/>
                </a:schemeClr>
              </a:solidFill>
              <a:latin typeface="Sakkal Majalla" panose="02000000000000000000" pitchFamily="2" charset="-78"/>
              <a:cs typeface="Sakkal Majalla" panose="02000000000000000000" pitchFamily="2" charset="-78"/>
            </a:endParaRPr>
          </a:p>
          <a:p>
            <a:endParaRPr lang="ar-SA" b="1" dirty="0">
              <a:solidFill>
                <a:schemeClr val="accent1">
                  <a:lumMod val="50000"/>
                </a:schemeClr>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2460668883"/>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مستطيل مستدير الزوايا 15">
            <a:extLst>
              <a:ext uri="{FF2B5EF4-FFF2-40B4-BE49-F238E27FC236}">
                <a16:creationId xmlns="" xmlns:a16="http://schemas.microsoft.com/office/drawing/2014/main" id="{C7CA628E-402E-4ECD-83CD-2C5BD377C6C5}"/>
              </a:ext>
            </a:extLst>
          </p:cNvPr>
          <p:cNvSpPr/>
          <p:nvPr/>
        </p:nvSpPr>
        <p:spPr>
          <a:xfrm>
            <a:off x="152400" y="1445619"/>
            <a:ext cx="9576000" cy="4924701"/>
          </a:xfrm>
          <a:prstGeom prst="roundRect">
            <a:avLst>
              <a:gd name="adj" fmla="val 1924"/>
            </a:avLst>
          </a:prstGeom>
          <a:solidFill>
            <a:srgbClr val="C7D3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just"/>
            <a:r>
              <a:rPr lang="en-US" sz="4000" b="1" dirty="0">
                <a:solidFill>
                  <a:schemeClr val="tx1"/>
                </a:solidFill>
                <a:latin typeface="Sakkal Majalla" panose="02000000000000000000" pitchFamily="2" charset="-78"/>
                <a:cs typeface="Sakkal Majalla" panose="02000000000000000000" pitchFamily="2" charset="-78"/>
              </a:rPr>
              <a:t>By the end of this lesson, the student should be able to</a:t>
            </a:r>
            <a:r>
              <a:rPr lang="en-US" sz="4000" b="1" dirty="0" smtClean="0">
                <a:solidFill>
                  <a:schemeClr val="tx1"/>
                </a:solidFill>
                <a:latin typeface="Sakkal Majalla" panose="02000000000000000000" pitchFamily="2" charset="-78"/>
                <a:cs typeface="Sakkal Majalla" panose="02000000000000000000" pitchFamily="2" charset="-78"/>
              </a:rPr>
              <a:t>:</a:t>
            </a:r>
          </a:p>
          <a:p>
            <a:pPr algn="just"/>
            <a:endParaRPr lang="en-US" sz="2400" dirty="0">
              <a:solidFill>
                <a:schemeClr val="tx1"/>
              </a:solidFill>
              <a:latin typeface="Sakkal Majalla" panose="02000000000000000000" pitchFamily="2" charset="-78"/>
              <a:cs typeface="Sakkal Majalla" panose="02000000000000000000" pitchFamily="2" charset="-78"/>
            </a:endParaRPr>
          </a:p>
          <a:p>
            <a:pPr marL="742950" lvl="0" indent="-742950">
              <a:buFont typeface="+mj-lt"/>
              <a:buAutoNum type="arabicPeriod"/>
            </a:pPr>
            <a:r>
              <a:rPr lang="en-US" sz="4000" b="1" dirty="0">
                <a:solidFill>
                  <a:schemeClr val="tx1"/>
                </a:solidFill>
                <a:latin typeface="Sakkal Majalla" panose="02000000000000000000" pitchFamily="2" charset="-78"/>
                <a:cs typeface="Sakkal Majalla" panose="02000000000000000000" pitchFamily="2" charset="-78"/>
              </a:rPr>
              <a:t>write an e-mail.</a:t>
            </a:r>
          </a:p>
          <a:p>
            <a:pPr marL="742950" lvl="0" indent="-742950">
              <a:buFont typeface="+mj-lt"/>
              <a:buAutoNum type="arabicPeriod"/>
            </a:pPr>
            <a:r>
              <a:rPr lang="en-US" sz="4000" b="1" dirty="0">
                <a:solidFill>
                  <a:schemeClr val="tx1"/>
                </a:solidFill>
                <a:latin typeface="Sakkal Majalla" panose="02000000000000000000" pitchFamily="2" charset="-78"/>
                <a:cs typeface="Sakkal Majalla" panose="02000000000000000000" pitchFamily="2" charset="-78"/>
              </a:rPr>
              <a:t>differentiate between formal and informal reports.</a:t>
            </a:r>
          </a:p>
          <a:p>
            <a:pPr marL="742950" lvl="0" indent="-742950">
              <a:buFont typeface="+mj-lt"/>
              <a:buAutoNum type="arabicPeriod"/>
            </a:pPr>
            <a:r>
              <a:rPr lang="en-US" sz="4000" b="1" dirty="0">
                <a:solidFill>
                  <a:schemeClr val="tx1"/>
                </a:solidFill>
                <a:latin typeface="Sakkal Majalla" panose="02000000000000000000" pitchFamily="2" charset="-78"/>
                <a:cs typeface="Sakkal Majalla" panose="02000000000000000000" pitchFamily="2" charset="-78"/>
              </a:rPr>
              <a:t>understand the use of forms in business.</a:t>
            </a:r>
          </a:p>
          <a:p>
            <a:pPr marL="742950" lvl="0" indent="-742950">
              <a:buFont typeface="+mj-lt"/>
              <a:buAutoNum type="arabicPeriod"/>
            </a:pPr>
            <a:r>
              <a:rPr lang="en-US" sz="4000" b="1" dirty="0">
                <a:solidFill>
                  <a:schemeClr val="tx1"/>
                </a:solidFill>
                <a:latin typeface="Sakkal Majalla" panose="02000000000000000000" pitchFamily="2" charset="-78"/>
                <a:cs typeface="Sakkal Majalla" panose="02000000000000000000" pitchFamily="2" charset="-78"/>
              </a:rPr>
              <a:t>use a job description</a:t>
            </a:r>
            <a:r>
              <a:rPr lang="en-US" sz="4000" b="1" dirty="0" smtClean="0">
                <a:solidFill>
                  <a:schemeClr val="tx1"/>
                </a:solidFill>
                <a:latin typeface="Sakkal Majalla" panose="02000000000000000000" pitchFamily="2" charset="-78"/>
                <a:cs typeface="Sakkal Majalla" panose="02000000000000000000" pitchFamily="2" charset="-78"/>
              </a:rPr>
              <a:t>.</a:t>
            </a:r>
          </a:p>
          <a:p>
            <a:pPr marL="742950" lvl="0" indent="-742950">
              <a:buFont typeface="+mj-lt"/>
              <a:buAutoNum type="arabicPeriod"/>
            </a:pPr>
            <a:r>
              <a:rPr lang="en-US" sz="4000" b="1" dirty="0" smtClean="0">
                <a:solidFill>
                  <a:schemeClr val="tx1"/>
                </a:solidFill>
                <a:latin typeface="Sakkal Majalla" panose="02000000000000000000" pitchFamily="2" charset="-78"/>
                <a:cs typeface="Sakkal Majalla" panose="02000000000000000000" pitchFamily="2" charset="-78"/>
              </a:rPr>
              <a:t>discuses the uses of notice board.</a:t>
            </a:r>
          </a:p>
          <a:p>
            <a:pPr marL="742950" lvl="0" indent="-742950">
              <a:buFont typeface="+mj-lt"/>
              <a:buAutoNum type="arabicPeriod"/>
            </a:pPr>
            <a:endParaRPr lang="en-US" sz="3600" b="1" dirty="0">
              <a:solidFill>
                <a:schemeClr val="tx1"/>
              </a:solidFill>
              <a:latin typeface="Sakkal Majalla" panose="02000000000000000000" pitchFamily="2" charset="-78"/>
              <a:cs typeface="Sakkal Majalla" panose="02000000000000000000" pitchFamily="2" charset="-78"/>
            </a:endParaRPr>
          </a:p>
        </p:txBody>
      </p:sp>
      <p:sp>
        <p:nvSpPr>
          <p:cNvPr id="14" name="مستطيل مستدير الزوايا 13"/>
          <p:cNvSpPr/>
          <p:nvPr/>
        </p:nvSpPr>
        <p:spPr>
          <a:xfrm>
            <a:off x="-350520" y="225236"/>
            <a:ext cx="8153400" cy="1080000"/>
          </a:xfrm>
          <a:prstGeom prst="roundRect">
            <a:avLst>
              <a:gd name="adj" fmla="val 10356"/>
            </a:avLst>
          </a:prstGeom>
          <a:solidFill>
            <a:srgbClr val="3F537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dirty="0"/>
          </a:p>
        </p:txBody>
      </p:sp>
      <p:sp>
        <p:nvSpPr>
          <p:cNvPr id="6" name="مستطيل مستدير الزوايا 5">
            <a:hlinkClick r:id="rId2" action="ppaction://hlinksldjump"/>
          </p:cNvPr>
          <p:cNvSpPr/>
          <p:nvPr/>
        </p:nvSpPr>
        <p:spPr>
          <a:xfrm>
            <a:off x="9783183" y="1358376"/>
            <a:ext cx="2682240" cy="591449"/>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a:solidFill>
                  <a:srgbClr val="3F5378"/>
                </a:solidFill>
                <a:latin typeface="Arial Black" panose="020B0A04020102020204" pitchFamily="34" charset="0"/>
              </a:rPr>
              <a:t>Engaging Starters</a:t>
            </a:r>
            <a:endParaRPr lang="ar-BH" dirty="0">
              <a:solidFill>
                <a:srgbClr val="3F5378"/>
              </a:solidFill>
              <a:latin typeface="Arial Black" panose="020B0A04020102020204" pitchFamily="34" charset="0"/>
            </a:endParaRPr>
          </a:p>
        </p:txBody>
      </p:sp>
      <p:sp>
        <p:nvSpPr>
          <p:cNvPr id="28" name="Rectangle 6"/>
          <p:cNvSpPr/>
          <p:nvPr/>
        </p:nvSpPr>
        <p:spPr>
          <a:xfrm>
            <a:off x="1405119" y="443580"/>
            <a:ext cx="5805820" cy="707886"/>
          </a:xfrm>
          <a:prstGeom prst="rect">
            <a:avLst/>
          </a:prstGeom>
        </p:spPr>
        <p:txBody>
          <a:bodyPr wrap="none">
            <a:spAutoFit/>
          </a:bodyPr>
          <a:lstStyle/>
          <a:p>
            <a:pPr algn="ctr"/>
            <a:r>
              <a:rPr lang="en-US" sz="4000" b="1" dirty="0">
                <a:ln w="9525">
                  <a:noFill/>
                  <a:prstDash val="solid"/>
                </a:ln>
                <a:solidFill>
                  <a:schemeClr val="bg1"/>
                </a:solidFill>
                <a:latin typeface="Arial Black" panose="020B0A04020102020204" pitchFamily="34" charset="0"/>
                <a:cs typeface="PT Bold Heading" panose="02010400000000000000" pitchFamily="2" charset="-78"/>
              </a:rPr>
              <a:t>Learning Objectives</a:t>
            </a:r>
          </a:p>
        </p:txBody>
      </p:sp>
      <p:grpSp>
        <p:nvGrpSpPr>
          <p:cNvPr id="29" name="Shape 631">
            <a:extLst>
              <a:ext uri="{FF2B5EF4-FFF2-40B4-BE49-F238E27FC236}">
                <a16:creationId xmlns="" xmlns:a16="http://schemas.microsoft.com/office/drawing/2014/main" id="{9DE0399B-6A40-495E-B773-BA7B46FB702D}"/>
              </a:ext>
            </a:extLst>
          </p:cNvPr>
          <p:cNvGrpSpPr/>
          <p:nvPr/>
        </p:nvGrpSpPr>
        <p:grpSpPr>
          <a:xfrm>
            <a:off x="193557" y="336431"/>
            <a:ext cx="827524" cy="848823"/>
            <a:chOff x="5961125" y="1623900"/>
            <a:chExt cx="427450" cy="448175"/>
          </a:xfrm>
        </p:grpSpPr>
        <p:sp>
          <p:nvSpPr>
            <p:cNvPr id="30" name="Shape 632">
              <a:extLst>
                <a:ext uri="{FF2B5EF4-FFF2-40B4-BE49-F238E27FC236}">
                  <a16:creationId xmlns="" xmlns:a16="http://schemas.microsoft.com/office/drawing/2014/main" id="{8DB2B578-EBFB-49B2-A74B-ADFD83430321}"/>
                </a:ext>
              </a:extLst>
            </p:cNvPr>
            <p:cNvSpPr/>
            <p:nvPr/>
          </p:nvSpPr>
          <p:spPr>
            <a:xfrm>
              <a:off x="5961125" y="1678700"/>
              <a:ext cx="376925" cy="376925"/>
            </a:xfrm>
            <a:custGeom>
              <a:avLst/>
              <a:gdLst/>
              <a:ahLst/>
              <a:cxnLst/>
              <a:rect l="0" t="0" r="0" b="0"/>
              <a:pathLst>
                <a:path w="15077" h="15077" fill="none" extrusionOk="0">
                  <a:moveTo>
                    <a:pt x="11813" y="1340"/>
                  </a:moveTo>
                  <a:lnTo>
                    <a:pt x="11813" y="1340"/>
                  </a:lnTo>
                  <a:lnTo>
                    <a:pt x="11350" y="1024"/>
                  </a:lnTo>
                  <a:lnTo>
                    <a:pt x="10863" y="780"/>
                  </a:lnTo>
                  <a:lnTo>
                    <a:pt x="10351" y="537"/>
                  </a:lnTo>
                  <a:lnTo>
                    <a:pt x="9816" y="342"/>
                  </a:lnTo>
                  <a:lnTo>
                    <a:pt x="9280" y="196"/>
                  </a:lnTo>
                  <a:lnTo>
                    <a:pt x="8720" y="98"/>
                  </a:lnTo>
                  <a:lnTo>
                    <a:pt x="8135" y="25"/>
                  </a:lnTo>
                  <a:lnTo>
                    <a:pt x="7551" y="1"/>
                  </a:lnTo>
                  <a:lnTo>
                    <a:pt x="7551" y="1"/>
                  </a:lnTo>
                  <a:lnTo>
                    <a:pt x="7161" y="1"/>
                  </a:lnTo>
                  <a:lnTo>
                    <a:pt x="6771" y="50"/>
                  </a:lnTo>
                  <a:lnTo>
                    <a:pt x="6406" y="98"/>
                  </a:lnTo>
                  <a:lnTo>
                    <a:pt x="6041" y="147"/>
                  </a:lnTo>
                  <a:lnTo>
                    <a:pt x="5675" y="244"/>
                  </a:lnTo>
                  <a:lnTo>
                    <a:pt x="5310" y="342"/>
                  </a:lnTo>
                  <a:lnTo>
                    <a:pt x="4969" y="464"/>
                  </a:lnTo>
                  <a:lnTo>
                    <a:pt x="4628" y="585"/>
                  </a:lnTo>
                  <a:lnTo>
                    <a:pt x="4287" y="731"/>
                  </a:lnTo>
                  <a:lnTo>
                    <a:pt x="3970" y="902"/>
                  </a:lnTo>
                  <a:lnTo>
                    <a:pt x="3654" y="1097"/>
                  </a:lnTo>
                  <a:lnTo>
                    <a:pt x="3337" y="1292"/>
                  </a:lnTo>
                  <a:lnTo>
                    <a:pt x="3045" y="1486"/>
                  </a:lnTo>
                  <a:lnTo>
                    <a:pt x="2753" y="1730"/>
                  </a:lnTo>
                  <a:lnTo>
                    <a:pt x="2485" y="1949"/>
                  </a:lnTo>
                  <a:lnTo>
                    <a:pt x="2217" y="2217"/>
                  </a:lnTo>
                  <a:lnTo>
                    <a:pt x="1973" y="2461"/>
                  </a:lnTo>
                  <a:lnTo>
                    <a:pt x="1730" y="2753"/>
                  </a:lnTo>
                  <a:lnTo>
                    <a:pt x="1510" y="3021"/>
                  </a:lnTo>
                  <a:lnTo>
                    <a:pt x="1291" y="3313"/>
                  </a:lnTo>
                  <a:lnTo>
                    <a:pt x="1096" y="3630"/>
                  </a:lnTo>
                  <a:lnTo>
                    <a:pt x="926" y="3946"/>
                  </a:lnTo>
                  <a:lnTo>
                    <a:pt x="755" y="4263"/>
                  </a:lnTo>
                  <a:lnTo>
                    <a:pt x="609" y="4604"/>
                  </a:lnTo>
                  <a:lnTo>
                    <a:pt x="463" y="4945"/>
                  </a:lnTo>
                  <a:lnTo>
                    <a:pt x="341" y="5286"/>
                  </a:lnTo>
                  <a:lnTo>
                    <a:pt x="244" y="5651"/>
                  </a:lnTo>
                  <a:lnTo>
                    <a:pt x="171" y="6016"/>
                  </a:lnTo>
                  <a:lnTo>
                    <a:pt x="98" y="6382"/>
                  </a:lnTo>
                  <a:lnTo>
                    <a:pt x="49" y="6771"/>
                  </a:lnTo>
                  <a:lnTo>
                    <a:pt x="25" y="7137"/>
                  </a:lnTo>
                  <a:lnTo>
                    <a:pt x="0" y="7526"/>
                  </a:lnTo>
                  <a:lnTo>
                    <a:pt x="0" y="7526"/>
                  </a:lnTo>
                  <a:lnTo>
                    <a:pt x="25" y="7916"/>
                  </a:lnTo>
                  <a:lnTo>
                    <a:pt x="49" y="8306"/>
                  </a:lnTo>
                  <a:lnTo>
                    <a:pt x="98" y="8671"/>
                  </a:lnTo>
                  <a:lnTo>
                    <a:pt x="171" y="9061"/>
                  </a:lnTo>
                  <a:lnTo>
                    <a:pt x="244" y="9426"/>
                  </a:lnTo>
                  <a:lnTo>
                    <a:pt x="341" y="9767"/>
                  </a:lnTo>
                  <a:lnTo>
                    <a:pt x="463" y="10132"/>
                  </a:lnTo>
                  <a:lnTo>
                    <a:pt x="609" y="10473"/>
                  </a:lnTo>
                  <a:lnTo>
                    <a:pt x="755" y="10790"/>
                  </a:lnTo>
                  <a:lnTo>
                    <a:pt x="926" y="11131"/>
                  </a:lnTo>
                  <a:lnTo>
                    <a:pt x="1096" y="11448"/>
                  </a:lnTo>
                  <a:lnTo>
                    <a:pt x="1291" y="11740"/>
                  </a:lnTo>
                  <a:lnTo>
                    <a:pt x="1510" y="12032"/>
                  </a:lnTo>
                  <a:lnTo>
                    <a:pt x="1730" y="12324"/>
                  </a:lnTo>
                  <a:lnTo>
                    <a:pt x="1973" y="12592"/>
                  </a:lnTo>
                  <a:lnTo>
                    <a:pt x="2217" y="12860"/>
                  </a:lnTo>
                  <a:lnTo>
                    <a:pt x="2485" y="13104"/>
                  </a:lnTo>
                  <a:lnTo>
                    <a:pt x="2753" y="13347"/>
                  </a:lnTo>
                  <a:lnTo>
                    <a:pt x="3045" y="13567"/>
                  </a:lnTo>
                  <a:lnTo>
                    <a:pt x="3337" y="13786"/>
                  </a:lnTo>
                  <a:lnTo>
                    <a:pt x="3654" y="13981"/>
                  </a:lnTo>
                  <a:lnTo>
                    <a:pt x="3970" y="14151"/>
                  </a:lnTo>
                  <a:lnTo>
                    <a:pt x="4287" y="14322"/>
                  </a:lnTo>
                  <a:lnTo>
                    <a:pt x="4628" y="14468"/>
                  </a:lnTo>
                  <a:lnTo>
                    <a:pt x="4969" y="14614"/>
                  </a:lnTo>
                  <a:lnTo>
                    <a:pt x="5310" y="14736"/>
                  </a:lnTo>
                  <a:lnTo>
                    <a:pt x="5675" y="14833"/>
                  </a:lnTo>
                  <a:lnTo>
                    <a:pt x="6041" y="14906"/>
                  </a:lnTo>
                  <a:lnTo>
                    <a:pt x="6406" y="14979"/>
                  </a:lnTo>
                  <a:lnTo>
                    <a:pt x="6771" y="15028"/>
                  </a:lnTo>
                  <a:lnTo>
                    <a:pt x="7161" y="15052"/>
                  </a:lnTo>
                  <a:lnTo>
                    <a:pt x="7551" y="15077"/>
                  </a:lnTo>
                  <a:lnTo>
                    <a:pt x="7551" y="15077"/>
                  </a:lnTo>
                  <a:lnTo>
                    <a:pt x="7940" y="15052"/>
                  </a:lnTo>
                  <a:lnTo>
                    <a:pt x="8306" y="15028"/>
                  </a:lnTo>
                  <a:lnTo>
                    <a:pt x="8695" y="14979"/>
                  </a:lnTo>
                  <a:lnTo>
                    <a:pt x="9061" y="14906"/>
                  </a:lnTo>
                  <a:lnTo>
                    <a:pt x="9426" y="14833"/>
                  </a:lnTo>
                  <a:lnTo>
                    <a:pt x="9791" y="14736"/>
                  </a:lnTo>
                  <a:lnTo>
                    <a:pt x="10132" y="14614"/>
                  </a:lnTo>
                  <a:lnTo>
                    <a:pt x="10473" y="14468"/>
                  </a:lnTo>
                  <a:lnTo>
                    <a:pt x="10814" y="14322"/>
                  </a:lnTo>
                  <a:lnTo>
                    <a:pt x="11131" y="14151"/>
                  </a:lnTo>
                  <a:lnTo>
                    <a:pt x="11447" y="13981"/>
                  </a:lnTo>
                  <a:lnTo>
                    <a:pt x="11764" y="13786"/>
                  </a:lnTo>
                  <a:lnTo>
                    <a:pt x="12056" y="13567"/>
                  </a:lnTo>
                  <a:lnTo>
                    <a:pt x="12348" y="13347"/>
                  </a:lnTo>
                  <a:lnTo>
                    <a:pt x="12616" y="13104"/>
                  </a:lnTo>
                  <a:lnTo>
                    <a:pt x="12884" y="12860"/>
                  </a:lnTo>
                  <a:lnTo>
                    <a:pt x="13128" y="12592"/>
                  </a:lnTo>
                  <a:lnTo>
                    <a:pt x="13371" y="12324"/>
                  </a:lnTo>
                  <a:lnTo>
                    <a:pt x="13591" y="12032"/>
                  </a:lnTo>
                  <a:lnTo>
                    <a:pt x="13785" y="11740"/>
                  </a:lnTo>
                  <a:lnTo>
                    <a:pt x="13980" y="11448"/>
                  </a:lnTo>
                  <a:lnTo>
                    <a:pt x="14175" y="11131"/>
                  </a:lnTo>
                  <a:lnTo>
                    <a:pt x="14346" y="10790"/>
                  </a:lnTo>
                  <a:lnTo>
                    <a:pt x="14492" y="10473"/>
                  </a:lnTo>
                  <a:lnTo>
                    <a:pt x="14613" y="10132"/>
                  </a:lnTo>
                  <a:lnTo>
                    <a:pt x="14735" y="9767"/>
                  </a:lnTo>
                  <a:lnTo>
                    <a:pt x="14857" y="9426"/>
                  </a:lnTo>
                  <a:lnTo>
                    <a:pt x="14930" y="9061"/>
                  </a:lnTo>
                  <a:lnTo>
                    <a:pt x="15003" y="8671"/>
                  </a:lnTo>
                  <a:lnTo>
                    <a:pt x="15052" y="8306"/>
                  </a:lnTo>
                  <a:lnTo>
                    <a:pt x="15076" y="7916"/>
                  </a:lnTo>
                  <a:lnTo>
                    <a:pt x="15076" y="7526"/>
                  </a:lnTo>
                  <a:lnTo>
                    <a:pt x="15076" y="7526"/>
                  </a:lnTo>
                  <a:lnTo>
                    <a:pt x="15052" y="6918"/>
                  </a:lnTo>
                  <a:lnTo>
                    <a:pt x="14979" y="6309"/>
                  </a:lnTo>
                  <a:lnTo>
                    <a:pt x="14857" y="5724"/>
                  </a:lnTo>
                  <a:lnTo>
                    <a:pt x="14687" y="5164"/>
                  </a:lnTo>
                  <a:lnTo>
                    <a:pt x="14492" y="4604"/>
                  </a:lnTo>
                  <a:lnTo>
                    <a:pt x="14248" y="4068"/>
                  </a:lnTo>
                  <a:lnTo>
                    <a:pt x="13956" y="3581"/>
                  </a:lnTo>
                  <a:lnTo>
                    <a:pt x="13615" y="3094"/>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dirty="0"/>
            </a:p>
          </p:txBody>
        </p:sp>
        <p:sp>
          <p:nvSpPr>
            <p:cNvPr id="31" name="Shape 633">
              <a:extLst>
                <a:ext uri="{FF2B5EF4-FFF2-40B4-BE49-F238E27FC236}">
                  <a16:creationId xmlns="" xmlns:a16="http://schemas.microsoft.com/office/drawing/2014/main" id="{A7E0F7CD-81DA-4CE7-AFE9-AFC01237AB36}"/>
                </a:ext>
              </a:extLst>
            </p:cNvPr>
            <p:cNvSpPr/>
            <p:nvPr/>
          </p:nvSpPr>
          <p:spPr>
            <a:xfrm>
              <a:off x="6009825" y="1727425"/>
              <a:ext cx="279500" cy="279500"/>
            </a:xfrm>
            <a:custGeom>
              <a:avLst/>
              <a:gdLst/>
              <a:ahLst/>
              <a:cxnLst/>
              <a:rect l="0" t="0" r="0" b="0"/>
              <a:pathLst>
                <a:path w="11180" h="11180" fill="none" extrusionOk="0">
                  <a:moveTo>
                    <a:pt x="10181" y="2387"/>
                  </a:moveTo>
                  <a:lnTo>
                    <a:pt x="10181" y="2387"/>
                  </a:lnTo>
                  <a:lnTo>
                    <a:pt x="10400" y="2728"/>
                  </a:lnTo>
                  <a:lnTo>
                    <a:pt x="10595" y="3093"/>
                  </a:lnTo>
                  <a:lnTo>
                    <a:pt x="10766" y="3483"/>
                  </a:lnTo>
                  <a:lnTo>
                    <a:pt x="10912" y="3873"/>
                  </a:lnTo>
                  <a:lnTo>
                    <a:pt x="11034" y="4287"/>
                  </a:lnTo>
                  <a:lnTo>
                    <a:pt x="11107" y="4701"/>
                  </a:lnTo>
                  <a:lnTo>
                    <a:pt x="11180" y="5139"/>
                  </a:lnTo>
                  <a:lnTo>
                    <a:pt x="11180" y="5577"/>
                  </a:lnTo>
                  <a:lnTo>
                    <a:pt x="11180" y="5577"/>
                  </a:lnTo>
                  <a:lnTo>
                    <a:pt x="11155" y="6162"/>
                  </a:lnTo>
                  <a:lnTo>
                    <a:pt x="11082" y="6722"/>
                  </a:lnTo>
                  <a:lnTo>
                    <a:pt x="10936" y="7234"/>
                  </a:lnTo>
                  <a:lnTo>
                    <a:pt x="10741" y="7769"/>
                  </a:lnTo>
                  <a:lnTo>
                    <a:pt x="10522" y="8257"/>
                  </a:lnTo>
                  <a:lnTo>
                    <a:pt x="10230" y="8695"/>
                  </a:lnTo>
                  <a:lnTo>
                    <a:pt x="9913" y="9133"/>
                  </a:lnTo>
                  <a:lnTo>
                    <a:pt x="9548" y="9523"/>
                  </a:lnTo>
                  <a:lnTo>
                    <a:pt x="9158" y="9888"/>
                  </a:lnTo>
                  <a:lnTo>
                    <a:pt x="8720" y="10205"/>
                  </a:lnTo>
                  <a:lnTo>
                    <a:pt x="8257" y="10497"/>
                  </a:lnTo>
                  <a:lnTo>
                    <a:pt x="7770" y="10741"/>
                  </a:lnTo>
                  <a:lnTo>
                    <a:pt x="7259" y="10911"/>
                  </a:lnTo>
                  <a:lnTo>
                    <a:pt x="6723" y="11057"/>
                  </a:lnTo>
                  <a:lnTo>
                    <a:pt x="6163" y="11155"/>
                  </a:lnTo>
                  <a:lnTo>
                    <a:pt x="5603" y="11179"/>
                  </a:lnTo>
                  <a:lnTo>
                    <a:pt x="5603" y="11179"/>
                  </a:lnTo>
                  <a:lnTo>
                    <a:pt x="5018" y="11155"/>
                  </a:lnTo>
                  <a:lnTo>
                    <a:pt x="4482" y="11057"/>
                  </a:lnTo>
                  <a:lnTo>
                    <a:pt x="3946" y="10911"/>
                  </a:lnTo>
                  <a:lnTo>
                    <a:pt x="3435" y="10741"/>
                  </a:lnTo>
                  <a:lnTo>
                    <a:pt x="2948" y="10497"/>
                  </a:lnTo>
                  <a:lnTo>
                    <a:pt x="2485" y="10205"/>
                  </a:lnTo>
                  <a:lnTo>
                    <a:pt x="2047" y="9888"/>
                  </a:lnTo>
                  <a:lnTo>
                    <a:pt x="1657" y="9523"/>
                  </a:lnTo>
                  <a:lnTo>
                    <a:pt x="1292" y="9133"/>
                  </a:lnTo>
                  <a:lnTo>
                    <a:pt x="975" y="8695"/>
                  </a:lnTo>
                  <a:lnTo>
                    <a:pt x="683" y="8257"/>
                  </a:lnTo>
                  <a:lnTo>
                    <a:pt x="464" y="7769"/>
                  </a:lnTo>
                  <a:lnTo>
                    <a:pt x="269" y="7234"/>
                  </a:lnTo>
                  <a:lnTo>
                    <a:pt x="123" y="6722"/>
                  </a:lnTo>
                  <a:lnTo>
                    <a:pt x="50" y="6162"/>
                  </a:lnTo>
                  <a:lnTo>
                    <a:pt x="1" y="5577"/>
                  </a:lnTo>
                  <a:lnTo>
                    <a:pt x="1" y="5577"/>
                  </a:lnTo>
                  <a:lnTo>
                    <a:pt x="50" y="5017"/>
                  </a:lnTo>
                  <a:lnTo>
                    <a:pt x="123" y="4457"/>
                  </a:lnTo>
                  <a:lnTo>
                    <a:pt x="269" y="3921"/>
                  </a:lnTo>
                  <a:lnTo>
                    <a:pt x="464" y="3410"/>
                  </a:lnTo>
                  <a:lnTo>
                    <a:pt x="683" y="2923"/>
                  </a:lnTo>
                  <a:lnTo>
                    <a:pt x="975" y="2460"/>
                  </a:lnTo>
                  <a:lnTo>
                    <a:pt x="1292" y="2046"/>
                  </a:lnTo>
                  <a:lnTo>
                    <a:pt x="1657" y="1632"/>
                  </a:lnTo>
                  <a:lnTo>
                    <a:pt x="2047" y="1267"/>
                  </a:lnTo>
                  <a:lnTo>
                    <a:pt x="2485" y="950"/>
                  </a:lnTo>
                  <a:lnTo>
                    <a:pt x="2948" y="682"/>
                  </a:lnTo>
                  <a:lnTo>
                    <a:pt x="3435" y="439"/>
                  </a:lnTo>
                  <a:lnTo>
                    <a:pt x="3946" y="244"/>
                  </a:lnTo>
                  <a:lnTo>
                    <a:pt x="4482" y="122"/>
                  </a:lnTo>
                  <a:lnTo>
                    <a:pt x="5018" y="25"/>
                  </a:lnTo>
                  <a:lnTo>
                    <a:pt x="5603" y="0"/>
                  </a:lnTo>
                  <a:lnTo>
                    <a:pt x="5603" y="0"/>
                  </a:lnTo>
                  <a:lnTo>
                    <a:pt x="6041" y="25"/>
                  </a:lnTo>
                  <a:lnTo>
                    <a:pt x="6479" y="73"/>
                  </a:lnTo>
                  <a:lnTo>
                    <a:pt x="6893" y="146"/>
                  </a:lnTo>
                  <a:lnTo>
                    <a:pt x="7307" y="268"/>
                  </a:lnTo>
                  <a:lnTo>
                    <a:pt x="7697" y="414"/>
                  </a:lnTo>
                  <a:lnTo>
                    <a:pt x="8087" y="585"/>
                  </a:lnTo>
                  <a:lnTo>
                    <a:pt x="8452" y="780"/>
                  </a:lnTo>
                  <a:lnTo>
                    <a:pt x="8793" y="999"/>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dirty="0"/>
            </a:p>
          </p:txBody>
        </p:sp>
        <p:sp>
          <p:nvSpPr>
            <p:cNvPr id="32" name="Shape 634">
              <a:extLst>
                <a:ext uri="{FF2B5EF4-FFF2-40B4-BE49-F238E27FC236}">
                  <a16:creationId xmlns="" xmlns:a16="http://schemas.microsoft.com/office/drawing/2014/main" id="{8C63DF95-20CA-45C3-B9C8-3978774FAE2C}"/>
                </a:ext>
              </a:extLst>
            </p:cNvPr>
            <p:cNvSpPr/>
            <p:nvPr/>
          </p:nvSpPr>
          <p:spPr>
            <a:xfrm>
              <a:off x="6107250" y="1824850"/>
              <a:ext cx="84650" cy="84650"/>
            </a:xfrm>
            <a:custGeom>
              <a:avLst/>
              <a:gdLst/>
              <a:ahLst/>
              <a:cxnLst/>
              <a:rect l="0" t="0" r="0" b="0"/>
              <a:pathLst>
                <a:path w="3386" h="3386" fill="none" extrusionOk="0">
                  <a:moveTo>
                    <a:pt x="3362" y="1388"/>
                  </a:moveTo>
                  <a:lnTo>
                    <a:pt x="3362" y="1388"/>
                  </a:lnTo>
                  <a:lnTo>
                    <a:pt x="3386" y="1680"/>
                  </a:lnTo>
                  <a:lnTo>
                    <a:pt x="3386" y="1680"/>
                  </a:lnTo>
                  <a:lnTo>
                    <a:pt x="3386" y="1851"/>
                  </a:lnTo>
                  <a:lnTo>
                    <a:pt x="3362" y="2021"/>
                  </a:lnTo>
                  <a:lnTo>
                    <a:pt x="3313" y="2192"/>
                  </a:lnTo>
                  <a:lnTo>
                    <a:pt x="3264" y="2338"/>
                  </a:lnTo>
                  <a:lnTo>
                    <a:pt x="3191" y="2484"/>
                  </a:lnTo>
                  <a:lnTo>
                    <a:pt x="3118" y="2630"/>
                  </a:lnTo>
                  <a:lnTo>
                    <a:pt x="3021" y="2776"/>
                  </a:lnTo>
                  <a:lnTo>
                    <a:pt x="2899" y="2898"/>
                  </a:lnTo>
                  <a:lnTo>
                    <a:pt x="2777" y="2996"/>
                  </a:lnTo>
                  <a:lnTo>
                    <a:pt x="2655" y="3093"/>
                  </a:lnTo>
                  <a:lnTo>
                    <a:pt x="2509" y="3191"/>
                  </a:lnTo>
                  <a:lnTo>
                    <a:pt x="2363" y="3239"/>
                  </a:lnTo>
                  <a:lnTo>
                    <a:pt x="2217" y="3312"/>
                  </a:lnTo>
                  <a:lnTo>
                    <a:pt x="2046" y="3337"/>
                  </a:lnTo>
                  <a:lnTo>
                    <a:pt x="1876" y="3385"/>
                  </a:lnTo>
                  <a:lnTo>
                    <a:pt x="1706" y="3385"/>
                  </a:lnTo>
                  <a:lnTo>
                    <a:pt x="1706" y="3385"/>
                  </a:lnTo>
                  <a:lnTo>
                    <a:pt x="1535" y="3385"/>
                  </a:lnTo>
                  <a:lnTo>
                    <a:pt x="1365" y="3337"/>
                  </a:lnTo>
                  <a:lnTo>
                    <a:pt x="1194" y="3312"/>
                  </a:lnTo>
                  <a:lnTo>
                    <a:pt x="1048" y="3239"/>
                  </a:lnTo>
                  <a:lnTo>
                    <a:pt x="902" y="3191"/>
                  </a:lnTo>
                  <a:lnTo>
                    <a:pt x="756" y="3093"/>
                  </a:lnTo>
                  <a:lnTo>
                    <a:pt x="634" y="2996"/>
                  </a:lnTo>
                  <a:lnTo>
                    <a:pt x="512" y="2898"/>
                  </a:lnTo>
                  <a:lnTo>
                    <a:pt x="390" y="2776"/>
                  </a:lnTo>
                  <a:lnTo>
                    <a:pt x="293" y="2630"/>
                  </a:lnTo>
                  <a:lnTo>
                    <a:pt x="220" y="2484"/>
                  </a:lnTo>
                  <a:lnTo>
                    <a:pt x="147" y="2338"/>
                  </a:lnTo>
                  <a:lnTo>
                    <a:pt x="74" y="2192"/>
                  </a:lnTo>
                  <a:lnTo>
                    <a:pt x="49" y="2021"/>
                  </a:lnTo>
                  <a:lnTo>
                    <a:pt x="25" y="1851"/>
                  </a:lnTo>
                  <a:lnTo>
                    <a:pt x="1" y="1680"/>
                  </a:lnTo>
                  <a:lnTo>
                    <a:pt x="1" y="1680"/>
                  </a:lnTo>
                  <a:lnTo>
                    <a:pt x="25" y="1510"/>
                  </a:lnTo>
                  <a:lnTo>
                    <a:pt x="49" y="1340"/>
                  </a:lnTo>
                  <a:lnTo>
                    <a:pt x="74" y="1193"/>
                  </a:lnTo>
                  <a:lnTo>
                    <a:pt x="147" y="1023"/>
                  </a:lnTo>
                  <a:lnTo>
                    <a:pt x="220" y="877"/>
                  </a:lnTo>
                  <a:lnTo>
                    <a:pt x="293" y="731"/>
                  </a:lnTo>
                  <a:lnTo>
                    <a:pt x="390" y="609"/>
                  </a:lnTo>
                  <a:lnTo>
                    <a:pt x="512" y="487"/>
                  </a:lnTo>
                  <a:lnTo>
                    <a:pt x="634" y="390"/>
                  </a:lnTo>
                  <a:lnTo>
                    <a:pt x="756" y="292"/>
                  </a:lnTo>
                  <a:lnTo>
                    <a:pt x="902" y="195"/>
                  </a:lnTo>
                  <a:lnTo>
                    <a:pt x="1048" y="122"/>
                  </a:lnTo>
                  <a:lnTo>
                    <a:pt x="1194" y="73"/>
                  </a:lnTo>
                  <a:lnTo>
                    <a:pt x="1365" y="24"/>
                  </a:lnTo>
                  <a:lnTo>
                    <a:pt x="1535" y="0"/>
                  </a:lnTo>
                  <a:lnTo>
                    <a:pt x="1706" y="0"/>
                  </a:lnTo>
                  <a:lnTo>
                    <a:pt x="1706" y="0"/>
                  </a:lnTo>
                  <a:lnTo>
                    <a:pt x="1998" y="24"/>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dirty="0"/>
            </a:p>
          </p:txBody>
        </p:sp>
        <p:sp>
          <p:nvSpPr>
            <p:cNvPr id="33" name="Shape 635">
              <a:extLst>
                <a:ext uri="{FF2B5EF4-FFF2-40B4-BE49-F238E27FC236}">
                  <a16:creationId xmlns="" xmlns:a16="http://schemas.microsoft.com/office/drawing/2014/main" id="{BC2F4953-4B4C-4B90-BBBA-EE9C42DB550B}"/>
                </a:ext>
              </a:extLst>
            </p:cNvPr>
            <p:cNvSpPr/>
            <p:nvPr/>
          </p:nvSpPr>
          <p:spPr>
            <a:xfrm>
              <a:off x="6058550" y="1776125"/>
              <a:ext cx="182075" cy="182075"/>
            </a:xfrm>
            <a:custGeom>
              <a:avLst/>
              <a:gdLst/>
              <a:ahLst/>
              <a:cxnLst/>
              <a:rect l="0" t="0" r="0" b="0"/>
              <a:pathLst>
                <a:path w="7283" h="7283" fill="none" extrusionOk="0">
                  <a:moveTo>
                    <a:pt x="5431" y="463"/>
                  </a:moveTo>
                  <a:lnTo>
                    <a:pt x="5431" y="463"/>
                  </a:lnTo>
                  <a:lnTo>
                    <a:pt x="5042" y="269"/>
                  </a:lnTo>
                  <a:lnTo>
                    <a:pt x="4823" y="195"/>
                  </a:lnTo>
                  <a:lnTo>
                    <a:pt x="4603" y="122"/>
                  </a:lnTo>
                  <a:lnTo>
                    <a:pt x="4360" y="74"/>
                  </a:lnTo>
                  <a:lnTo>
                    <a:pt x="4141" y="25"/>
                  </a:lnTo>
                  <a:lnTo>
                    <a:pt x="3897" y="1"/>
                  </a:lnTo>
                  <a:lnTo>
                    <a:pt x="3654" y="1"/>
                  </a:lnTo>
                  <a:lnTo>
                    <a:pt x="3654" y="1"/>
                  </a:lnTo>
                  <a:lnTo>
                    <a:pt x="3288" y="25"/>
                  </a:lnTo>
                  <a:lnTo>
                    <a:pt x="2923" y="74"/>
                  </a:lnTo>
                  <a:lnTo>
                    <a:pt x="2558" y="147"/>
                  </a:lnTo>
                  <a:lnTo>
                    <a:pt x="2241" y="293"/>
                  </a:lnTo>
                  <a:lnTo>
                    <a:pt x="1924" y="439"/>
                  </a:lnTo>
                  <a:lnTo>
                    <a:pt x="1608" y="609"/>
                  </a:lnTo>
                  <a:lnTo>
                    <a:pt x="1340" y="829"/>
                  </a:lnTo>
                  <a:lnTo>
                    <a:pt x="1072" y="1072"/>
                  </a:lnTo>
                  <a:lnTo>
                    <a:pt x="828" y="1316"/>
                  </a:lnTo>
                  <a:lnTo>
                    <a:pt x="633" y="1608"/>
                  </a:lnTo>
                  <a:lnTo>
                    <a:pt x="439" y="1900"/>
                  </a:lnTo>
                  <a:lnTo>
                    <a:pt x="293" y="2217"/>
                  </a:lnTo>
                  <a:lnTo>
                    <a:pt x="171" y="2558"/>
                  </a:lnTo>
                  <a:lnTo>
                    <a:pt x="73" y="2899"/>
                  </a:lnTo>
                  <a:lnTo>
                    <a:pt x="25" y="3264"/>
                  </a:lnTo>
                  <a:lnTo>
                    <a:pt x="0" y="3629"/>
                  </a:lnTo>
                  <a:lnTo>
                    <a:pt x="0" y="3629"/>
                  </a:lnTo>
                  <a:lnTo>
                    <a:pt x="25" y="4019"/>
                  </a:lnTo>
                  <a:lnTo>
                    <a:pt x="73" y="4360"/>
                  </a:lnTo>
                  <a:lnTo>
                    <a:pt x="171" y="4725"/>
                  </a:lnTo>
                  <a:lnTo>
                    <a:pt x="293" y="5066"/>
                  </a:lnTo>
                  <a:lnTo>
                    <a:pt x="439" y="5383"/>
                  </a:lnTo>
                  <a:lnTo>
                    <a:pt x="633" y="5675"/>
                  </a:lnTo>
                  <a:lnTo>
                    <a:pt x="828" y="5943"/>
                  </a:lnTo>
                  <a:lnTo>
                    <a:pt x="1072" y="6211"/>
                  </a:lnTo>
                  <a:lnTo>
                    <a:pt x="1340" y="6455"/>
                  </a:lnTo>
                  <a:lnTo>
                    <a:pt x="1608" y="6650"/>
                  </a:lnTo>
                  <a:lnTo>
                    <a:pt x="1924" y="6844"/>
                  </a:lnTo>
                  <a:lnTo>
                    <a:pt x="2241" y="6990"/>
                  </a:lnTo>
                  <a:lnTo>
                    <a:pt x="2558" y="7112"/>
                  </a:lnTo>
                  <a:lnTo>
                    <a:pt x="2923" y="7210"/>
                  </a:lnTo>
                  <a:lnTo>
                    <a:pt x="3288" y="7258"/>
                  </a:lnTo>
                  <a:lnTo>
                    <a:pt x="3654" y="7283"/>
                  </a:lnTo>
                  <a:lnTo>
                    <a:pt x="3654" y="7283"/>
                  </a:lnTo>
                  <a:lnTo>
                    <a:pt x="4019" y="7258"/>
                  </a:lnTo>
                  <a:lnTo>
                    <a:pt x="4384" y="7210"/>
                  </a:lnTo>
                  <a:lnTo>
                    <a:pt x="4725" y="7112"/>
                  </a:lnTo>
                  <a:lnTo>
                    <a:pt x="5066" y="6990"/>
                  </a:lnTo>
                  <a:lnTo>
                    <a:pt x="5383" y="6844"/>
                  </a:lnTo>
                  <a:lnTo>
                    <a:pt x="5675" y="6650"/>
                  </a:lnTo>
                  <a:lnTo>
                    <a:pt x="5967" y="6455"/>
                  </a:lnTo>
                  <a:lnTo>
                    <a:pt x="6235" y="6211"/>
                  </a:lnTo>
                  <a:lnTo>
                    <a:pt x="6454" y="5943"/>
                  </a:lnTo>
                  <a:lnTo>
                    <a:pt x="6674" y="5675"/>
                  </a:lnTo>
                  <a:lnTo>
                    <a:pt x="6844" y="5383"/>
                  </a:lnTo>
                  <a:lnTo>
                    <a:pt x="7014" y="5066"/>
                  </a:lnTo>
                  <a:lnTo>
                    <a:pt x="7136" y="4725"/>
                  </a:lnTo>
                  <a:lnTo>
                    <a:pt x="7209" y="4360"/>
                  </a:lnTo>
                  <a:lnTo>
                    <a:pt x="7282" y="4019"/>
                  </a:lnTo>
                  <a:lnTo>
                    <a:pt x="7282" y="3629"/>
                  </a:lnTo>
                  <a:lnTo>
                    <a:pt x="7282" y="3629"/>
                  </a:lnTo>
                  <a:lnTo>
                    <a:pt x="7282" y="3386"/>
                  </a:lnTo>
                  <a:lnTo>
                    <a:pt x="7258" y="3167"/>
                  </a:lnTo>
                  <a:lnTo>
                    <a:pt x="7234" y="2923"/>
                  </a:lnTo>
                  <a:lnTo>
                    <a:pt x="7161" y="2704"/>
                  </a:lnTo>
                  <a:lnTo>
                    <a:pt x="7112" y="2485"/>
                  </a:lnTo>
                  <a:lnTo>
                    <a:pt x="7014" y="2266"/>
                  </a:lnTo>
                  <a:lnTo>
                    <a:pt x="6820" y="1852"/>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dirty="0"/>
            </a:p>
          </p:txBody>
        </p:sp>
        <p:sp>
          <p:nvSpPr>
            <p:cNvPr id="34" name="Shape 636">
              <a:extLst>
                <a:ext uri="{FF2B5EF4-FFF2-40B4-BE49-F238E27FC236}">
                  <a16:creationId xmlns="" xmlns:a16="http://schemas.microsoft.com/office/drawing/2014/main" id="{B909C533-5819-46B5-9B5D-EE88750598EE}"/>
                </a:ext>
              </a:extLst>
            </p:cNvPr>
            <p:cNvSpPr/>
            <p:nvPr/>
          </p:nvSpPr>
          <p:spPr>
            <a:xfrm>
              <a:off x="5971475" y="2001400"/>
              <a:ext cx="74925" cy="70675"/>
            </a:xfrm>
            <a:custGeom>
              <a:avLst/>
              <a:gdLst/>
              <a:ahLst/>
              <a:cxnLst/>
              <a:rect l="0" t="0" r="0" b="0"/>
              <a:pathLst>
                <a:path w="2997" h="2827" fill="none" extrusionOk="0">
                  <a:moveTo>
                    <a:pt x="1462" y="1"/>
                  </a:moveTo>
                  <a:lnTo>
                    <a:pt x="293" y="1170"/>
                  </a:lnTo>
                  <a:lnTo>
                    <a:pt x="293" y="1170"/>
                  </a:lnTo>
                  <a:lnTo>
                    <a:pt x="171" y="1316"/>
                  </a:lnTo>
                  <a:lnTo>
                    <a:pt x="74" y="1487"/>
                  </a:lnTo>
                  <a:lnTo>
                    <a:pt x="25" y="1657"/>
                  </a:lnTo>
                  <a:lnTo>
                    <a:pt x="1" y="1852"/>
                  </a:lnTo>
                  <a:lnTo>
                    <a:pt x="25" y="2047"/>
                  </a:lnTo>
                  <a:lnTo>
                    <a:pt x="74" y="2217"/>
                  </a:lnTo>
                  <a:lnTo>
                    <a:pt x="171" y="2388"/>
                  </a:lnTo>
                  <a:lnTo>
                    <a:pt x="293" y="2534"/>
                  </a:lnTo>
                  <a:lnTo>
                    <a:pt x="293" y="2534"/>
                  </a:lnTo>
                  <a:lnTo>
                    <a:pt x="439" y="2656"/>
                  </a:lnTo>
                  <a:lnTo>
                    <a:pt x="609" y="2753"/>
                  </a:lnTo>
                  <a:lnTo>
                    <a:pt x="804" y="2802"/>
                  </a:lnTo>
                  <a:lnTo>
                    <a:pt x="975" y="2826"/>
                  </a:lnTo>
                  <a:lnTo>
                    <a:pt x="975" y="2826"/>
                  </a:lnTo>
                  <a:lnTo>
                    <a:pt x="1170" y="2802"/>
                  </a:lnTo>
                  <a:lnTo>
                    <a:pt x="1340" y="2753"/>
                  </a:lnTo>
                  <a:lnTo>
                    <a:pt x="1511" y="2656"/>
                  </a:lnTo>
                  <a:lnTo>
                    <a:pt x="1681" y="2534"/>
                  </a:lnTo>
                  <a:lnTo>
                    <a:pt x="2850" y="1365"/>
                  </a:lnTo>
                  <a:lnTo>
                    <a:pt x="2850" y="1365"/>
                  </a:lnTo>
                  <a:lnTo>
                    <a:pt x="2996" y="1194"/>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dirty="0"/>
            </a:p>
          </p:txBody>
        </p:sp>
        <p:sp>
          <p:nvSpPr>
            <p:cNvPr id="35" name="Shape 637">
              <a:extLst>
                <a:ext uri="{FF2B5EF4-FFF2-40B4-BE49-F238E27FC236}">
                  <a16:creationId xmlns="" xmlns:a16="http://schemas.microsoft.com/office/drawing/2014/main" id="{B8E44603-02C8-45C3-AFCF-46EBC9134B2A}"/>
                </a:ext>
              </a:extLst>
            </p:cNvPr>
            <p:cNvSpPr/>
            <p:nvPr/>
          </p:nvSpPr>
          <p:spPr>
            <a:xfrm>
              <a:off x="6253375" y="2001400"/>
              <a:ext cx="74325" cy="70675"/>
            </a:xfrm>
            <a:custGeom>
              <a:avLst/>
              <a:gdLst/>
              <a:ahLst/>
              <a:cxnLst/>
              <a:rect l="0" t="0" r="0" b="0"/>
              <a:pathLst>
                <a:path w="2973" h="2827" fill="none" extrusionOk="0">
                  <a:moveTo>
                    <a:pt x="1" y="1194"/>
                  </a:moveTo>
                  <a:lnTo>
                    <a:pt x="1" y="1194"/>
                  </a:lnTo>
                  <a:lnTo>
                    <a:pt x="123" y="1365"/>
                  </a:lnTo>
                  <a:lnTo>
                    <a:pt x="1316" y="2534"/>
                  </a:lnTo>
                  <a:lnTo>
                    <a:pt x="1316" y="2534"/>
                  </a:lnTo>
                  <a:lnTo>
                    <a:pt x="1462" y="2656"/>
                  </a:lnTo>
                  <a:lnTo>
                    <a:pt x="1633" y="2753"/>
                  </a:lnTo>
                  <a:lnTo>
                    <a:pt x="1827" y="2802"/>
                  </a:lnTo>
                  <a:lnTo>
                    <a:pt x="1998" y="2826"/>
                  </a:lnTo>
                  <a:lnTo>
                    <a:pt x="1998" y="2826"/>
                  </a:lnTo>
                  <a:lnTo>
                    <a:pt x="2193" y="2802"/>
                  </a:lnTo>
                  <a:lnTo>
                    <a:pt x="2363" y="2753"/>
                  </a:lnTo>
                  <a:lnTo>
                    <a:pt x="2534" y="2656"/>
                  </a:lnTo>
                  <a:lnTo>
                    <a:pt x="2704" y="2534"/>
                  </a:lnTo>
                  <a:lnTo>
                    <a:pt x="2704" y="2534"/>
                  </a:lnTo>
                  <a:lnTo>
                    <a:pt x="2826" y="2388"/>
                  </a:lnTo>
                  <a:lnTo>
                    <a:pt x="2923" y="2217"/>
                  </a:lnTo>
                  <a:lnTo>
                    <a:pt x="2972" y="2047"/>
                  </a:lnTo>
                  <a:lnTo>
                    <a:pt x="2972" y="1852"/>
                  </a:lnTo>
                  <a:lnTo>
                    <a:pt x="2972" y="1657"/>
                  </a:lnTo>
                  <a:lnTo>
                    <a:pt x="2923" y="1487"/>
                  </a:lnTo>
                  <a:lnTo>
                    <a:pt x="2826" y="1316"/>
                  </a:lnTo>
                  <a:lnTo>
                    <a:pt x="2704" y="1170"/>
                  </a:lnTo>
                  <a:lnTo>
                    <a:pt x="1535" y="1"/>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dirty="0"/>
            </a:p>
          </p:txBody>
        </p:sp>
        <p:sp>
          <p:nvSpPr>
            <p:cNvPr id="36" name="Shape 638">
              <a:extLst>
                <a:ext uri="{FF2B5EF4-FFF2-40B4-BE49-F238E27FC236}">
                  <a16:creationId xmlns="" xmlns:a16="http://schemas.microsoft.com/office/drawing/2014/main" id="{F10FA17C-5DE5-44AB-81DB-C83C2A648EC9}"/>
                </a:ext>
              </a:extLst>
            </p:cNvPr>
            <p:cNvSpPr/>
            <p:nvPr/>
          </p:nvSpPr>
          <p:spPr>
            <a:xfrm>
              <a:off x="6137700" y="1623900"/>
              <a:ext cx="250875" cy="255150"/>
            </a:xfrm>
            <a:custGeom>
              <a:avLst/>
              <a:gdLst/>
              <a:ahLst/>
              <a:cxnLst/>
              <a:rect l="0" t="0" r="0" b="0"/>
              <a:pathLst>
                <a:path w="10035" h="10206" fill="none" extrusionOk="0">
                  <a:moveTo>
                    <a:pt x="9718" y="2412"/>
                  </a:moveTo>
                  <a:lnTo>
                    <a:pt x="8671" y="2217"/>
                  </a:lnTo>
                  <a:lnTo>
                    <a:pt x="9694" y="1194"/>
                  </a:lnTo>
                  <a:lnTo>
                    <a:pt x="9694" y="1194"/>
                  </a:lnTo>
                  <a:lnTo>
                    <a:pt x="9767" y="1121"/>
                  </a:lnTo>
                  <a:lnTo>
                    <a:pt x="9815" y="1024"/>
                  </a:lnTo>
                  <a:lnTo>
                    <a:pt x="9840" y="951"/>
                  </a:lnTo>
                  <a:lnTo>
                    <a:pt x="9840" y="853"/>
                  </a:lnTo>
                  <a:lnTo>
                    <a:pt x="9840" y="756"/>
                  </a:lnTo>
                  <a:lnTo>
                    <a:pt x="9815" y="658"/>
                  </a:lnTo>
                  <a:lnTo>
                    <a:pt x="9767" y="585"/>
                  </a:lnTo>
                  <a:lnTo>
                    <a:pt x="9694" y="512"/>
                  </a:lnTo>
                  <a:lnTo>
                    <a:pt x="9694" y="512"/>
                  </a:lnTo>
                  <a:lnTo>
                    <a:pt x="9621" y="439"/>
                  </a:lnTo>
                  <a:lnTo>
                    <a:pt x="9548" y="391"/>
                  </a:lnTo>
                  <a:lnTo>
                    <a:pt x="9450" y="366"/>
                  </a:lnTo>
                  <a:lnTo>
                    <a:pt x="9353" y="366"/>
                  </a:lnTo>
                  <a:lnTo>
                    <a:pt x="9255" y="366"/>
                  </a:lnTo>
                  <a:lnTo>
                    <a:pt x="9182" y="391"/>
                  </a:lnTo>
                  <a:lnTo>
                    <a:pt x="9085" y="439"/>
                  </a:lnTo>
                  <a:lnTo>
                    <a:pt x="9012" y="512"/>
                  </a:lnTo>
                  <a:lnTo>
                    <a:pt x="7867" y="1657"/>
                  </a:lnTo>
                  <a:lnTo>
                    <a:pt x="7867" y="1657"/>
                  </a:lnTo>
                  <a:lnTo>
                    <a:pt x="7818" y="1487"/>
                  </a:lnTo>
                  <a:lnTo>
                    <a:pt x="7599" y="317"/>
                  </a:lnTo>
                  <a:lnTo>
                    <a:pt x="7599" y="317"/>
                  </a:lnTo>
                  <a:lnTo>
                    <a:pt x="7575" y="196"/>
                  </a:lnTo>
                  <a:lnTo>
                    <a:pt x="7526" y="98"/>
                  </a:lnTo>
                  <a:lnTo>
                    <a:pt x="7477" y="50"/>
                  </a:lnTo>
                  <a:lnTo>
                    <a:pt x="7404" y="1"/>
                  </a:lnTo>
                  <a:lnTo>
                    <a:pt x="7331" y="1"/>
                  </a:lnTo>
                  <a:lnTo>
                    <a:pt x="7234" y="25"/>
                  </a:lnTo>
                  <a:lnTo>
                    <a:pt x="7161" y="74"/>
                  </a:lnTo>
                  <a:lnTo>
                    <a:pt x="7063" y="147"/>
                  </a:lnTo>
                  <a:lnTo>
                    <a:pt x="5432" y="1754"/>
                  </a:lnTo>
                  <a:lnTo>
                    <a:pt x="5432" y="1754"/>
                  </a:lnTo>
                  <a:lnTo>
                    <a:pt x="5358" y="1852"/>
                  </a:lnTo>
                  <a:lnTo>
                    <a:pt x="5285" y="1974"/>
                  </a:lnTo>
                  <a:lnTo>
                    <a:pt x="5212" y="2120"/>
                  </a:lnTo>
                  <a:lnTo>
                    <a:pt x="5164" y="2242"/>
                  </a:lnTo>
                  <a:lnTo>
                    <a:pt x="5139" y="2388"/>
                  </a:lnTo>
                  <a:lnTo>
                    <a:pt x="5115" y="2534"/>
                  </a:lnTo>
                  <a:lnTo>
                    <a:pt x="5115" y="2680"/>
                  </a:lnTo>
                  <a:lnTo>
                    <a:pt x="5115" y="2802"/>
                  </a:lnTo>
                  <a:lnTo>
                    <a:pt x="5334" y="3971"/>
                  </a:lnTo>
                  <a:lnTo>
                    <a:pt x="5334" y="3971"/>
                  </a:lnTo>
                  <a:lnTo>
                    <a:pt x="5383" y="4141"/>
                  </a:lnTo>
                  <a:lnTo>
                    <a:pt x="147" y="9378"/>
                  </a:lnTo>
                  <a:lnTo>
                    <a:pt x="147" y="9378"/>
                  </a:lnTo>
                  <a:lnTo>
                    <a:pt x="73" y="9451"/>
                  </a:lnTo>
                  <a:lnTo>
                    <a:pt x="25" y="9548"/>
                  </a:lnTo>
                  <a:lnTo>
                    <a:pt x="0" y="9645"/>
                  </a:lnTo>
                  <a:lnTo>
                    <a:pt x="0" y="9718"/>
                  </a:lnTo>
                  <a:lnTo>
                    <a:pt x="0" y="9816"/>
                  </a:lnTo>
                  <a:lnTo>
                    <a:pt x="25" y="9913"/>
                  </a:lnTo>
                  <a:lnTo>
                    <a:pt x="73" y="9986"/>
                  </a:lnTo>
                  <a:lnTo>
                    <a:pt x="147" y="10059"/>
                  </a:lnTo>
                  <a:lnTo>
                    <a:pt x="147" y="10059"/>
                  </a:lnTo>
                  <a:lnTo>
                    <a:pt x="220" y="10133"/>
                  </a:lnTo>
                  <a:lnTo>
                    <a:pt x="293" y="10181"/>
                  </a:lnTo>
                  <a:lnTo>
                    <a:pt x="390" y="10206"/>
                  </a:lnTo>
                  <a:lnTo>
                    <a:pt x="488" y="10206"/>
                  </a:lnTo>
                  <a:lnTo>
                    <a:pt x="488" y="10206"/>
                  </a:lnTo>
                  <a:lnTo>
                    <a:pt x="585" y="10206"/>
                  </a:lnTo>
                  <a:lnTo>
                    <a:pt x="658" y="10181"/>
                  </a:lnTo>
                  <a:lnTo>
                    <a:pt x="755" y="10133"/>
                  </a:lnTo>
                  <a:lnTo>
                    <a:pt x="828" y="10059"/>
                  </a:lnTo>
                  <a:lnTo>
                    <a:pt x="6187" y="4726"/>
                  </a:lnTo>
                  <a:lnTo>
                    <a:pt x="7234" y="4896"/>
                  </a:lnTo>
                  <a:lnTo>
                    <a:pt x="7234" y="4896"/>
                  </a:lnTo>
                  <a:lnTo>
                    <a:pt x="7356" y="4921"/>
                  </a:lnTo>
                  <a:lnTo>
                    <a:pt x="7502" y="4921"/>
                  </a:lnTo>
                  <a:lnTo>
                    <a:pt x="7624" y="4896"/>
                  </a:lnTo>
                  <a:lnTo>
                    <a:pt x="7770" y="4848"/>
                  </a:lnTo>
                  <a:lnTo>
                    <a:pt x="7916" y="4799"/>
                  </a:lnTo>
                  <a:lnTo>
                    <a:pt x="8038" y="4750"/>
                  </a:lnTo>
                  <a:lnTo>
                    <a:pt x="8159" y="4677"/>
                  </a:lnTo>
                  <a:lnTo>
                    <a:pt x="8257" y="4580"/>
                  </a:lnTo>
                  <a:lnTo>
                    <a:pt x="9889" y="2948"/>
                  </a:lnTo>
                  <a:lnTo>
                    <a:pt x="9889" y="2948"/>
                  </a:lnTo>
                  <a:lnTo>
                    <a:pt x="9962" y="2875"/>
                  </a:lnTo>
                  <a:lnTo>
                    <a:pt x="10010" y="2777"/>
                  </a:lnTo>
                  <a:lnTo>
                    <a:pt x="10035" y="2704"/>
                  </a:lnTo>
                  <a:lnTo>
                    <a:pt x="10010" y="2607"/>
                  </a:lnTo>
                  <a:lnTo>
                    <a:pt x="9986" y="2558"/>
                  </a:lnTo>
                  <a:lnTo>
                    <a:pt x="9913" y="2485"/>
                  </a:lnTo>
                  <a:lnTo>
                    <a:pt x="9815" y="2436"/>
                  </a:lnTo>
                  <a:lnTo>
                    <a:pt x="9718" y="2412"/>
                  </a:lnTo>
                  <a:lnTo>
                    <a:pt x="9718" y="2412"/>
                  </a:lnTo>
                  <a:close/>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dirty="0"/>
            </a:p>
          </p:txBody>
        </p:sp>
      </p:grpSp>
      <p:sp>
        <p:nvSpPr>
          <p:cNvPr id="22" name="مستطيل مستدير الزوايا 21">
            <a:hlinkClick r:id="rId3" action="ppaction://hlinksldjump"/>
          </p:cNvPr>
          <p:cNvSpPr/>
          <p:nvPr/>
        </p:nvSpPr>
        <p:spPr>
          <a:xfrm>
            <a:off x="9783183" y="2077083"/>
            <a:ext cx="2682240" cy="591449"/>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a:solidFill>
                  <a:srgbClr val="3F5378"/>
                </a:solidFill>
                <a:latin typeface="Arial Black" panose="020B0A04020102020204" pitchFamily="34" charset="0"/>
              </a:rPr>
              <a:t> The First Goal</a:t>
            </a:r>
            <a:endParaRPr lang="ar-BH" dirty="0">
              <a:solidFill>
                <a:srgbClr val="3F5378"/>
              </a:solidFill>
              <a:latin typeface="Arial Black" panose="020B0A04020102020204" pitchFamily="34" charset="0"/>
            </a:endParaRPr>
          </a:p>
        </p:txBody>
      </p:sp>
      <p:sp>
        <p:nvSpPr>
          <p:cNvPr id="23" name="مستطيل مستدير الزوايا 22">
            <a:hlinkClick r:id="rId4" action="ppaction://hlinksldjump"/>
          </p:cNvPr>
          <p:cNvSpPr/>
          <p:nvPr/>
        </p:nvSpPr>
        <p:spPr>
          <a:xfrm>
            <a:off x="9783183" y="2795790"/>
            <a:ext cx="2682240" cy="591449"/>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a:solidFill>
                  <a:srgbClr val="3F5378"/>
                </a:solidFill>
                <a:latin typeface="Arial Black" panose="020B0A04020102020204" pitchFamily="34" charset="0"/>
              </a:rPr>
              <a:t> The Second Goal</a:t>
            </a:r>
            <a:endParaRPr lang="ar-BH" dirty="0">
              <a:solidFill>
                <a:srgbClr val="3F5378"/>
              </a:solidFill>
              <a:latin typeface="Arial Black" panose="020B0A04020102020204" pitchFamily="34" charset="0"/>
            </a:endParaRPr>
          </a:p>
        </p:txBody>
      </p:sp>
      <p:sp>
        <p:nvSpPr>
          <p:cNvPr id="24" name="مستطيل مستدير الزوايا 23">
            <a:hlinkClick r:id="rId5" action="ppaction://hlinksldjump"/>
          </p:cNvPr>
          <p:cNvSpPr/>
          <p:nvPr/>
        </p:nvSpPr>
        <p:spPr>
          <a:xfrm>
            <a:off x="9783183" y="3507834"/>
            <a:ext cx="2682240" cy="591449"/>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a:solidFill>
                  <a:srgbClr val="3F5378"/>
                </a:solidFill>
                <a:latin typeface="Arial Black" panose="020B0A04020102020204" pitchFamily="34" charset="0"/>
              </a:rPr>
              <a:t> The Third Goal</a:t>
            </a:r>
            <a:endParaRPr lang="ar-BH" dirty="0">
              <a:solidFill>
                <a:srgbClr val="3F5378"/>
              </a:solidFill>
              <a:latin typeface="Arial Black" panose="020B0A04020102020204" pitchFamily="34" charset="0"/>
            </a:endParaRPr>
          </a:p>
        </p:txBody>
      </p:sp>
      <p:sp>
        <p:nvSpPr>
          <p:cNvPr id="25" name="مستطيل مستدير الزوايا 24">
            <a:hlinkClick r:id="rId6" action="ppaction://hlinksldjump"/>
          </p:cNvPr>
          <p:cNvSpPr/>
          <p:nvPr/>
        </p:nvSpPr>
        <p:spPr>
          <a:xfrm>
            <a:off x="9783183" y="4226541"/>
            <a:ext cx="2682240" cy="591449"/>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smtClean="0">
                <a:solidFill>
                  <a:srgbClr val="3F5378"/>
                </a:solidFill>
                <a:latin typeface="Arial Black" panose="020B0A04020102020204" pitchFamily="34" charset="0"/>
              </a:rPr>
              <a:t>The Fourth Goal</a:t>
            </a:r>
            <a:endParaRPr lang="ar-BH" dirty="0">
              <a:solidFill>
                <a:srgbClr val="3F5378"/>
              </a:solidFill>
              <a:latin typeface="Arial Black" panose="020B0A04020102020204" pitchFamily="34" charset="0"/>
            </a:endParaRPr>
          </a:p>
        </p:txBody>
      </p:sp>
      <p:sp>
        <p:nvSpPr>
          <p:cNvPr id="26" name="مستطيل مستدير الزوايا 25">
            <a:hlinkClick r:id="rId7" action="ppaction://hlinksldjump"/>
          </p:cNvPr>
          <p:cNvSpPr/>
          <p:nvPr/>
        </p:nvSpPr>
        <p:spPr>
          <a:xfrm>
            <a:off x="9783183" y="4945248"/>
            <a:ext cx="2682240" cy="591449"/>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a:solidFill>
                  <a:srgbClr val="3F5378"/>
                </a:solidFill>
                <a:latin typeface="Arial Black" panose="020B0A04020102020204" pitchFamily="34" charset="0"/>
              </a:rPr>
              <a:t> The </a:t>
            </a:r>
            <a:r>
              <a:rPr lang="en-US" dirty="0" smtClean="0">
                <a:solidFill>
                  <a:srgbClr val="3F5378"/>
                </a:solidFill>
                <a:latin typeface="Arial Black" panose="020B0A04020102020204" pitchFamily="34" charset="0"/>
              </a:rPr>
              <a:t>Fifth Goal</a:t>
            </a:r>
            <a:endParaRPr lang="ar-BH" dirty="0">
              <a:solidFill>
                <a:srgbClr val="3F5378"/>
              </a:solidFill>
              <a:latin typeface="Arial Black" panose="020B0A04020102020204" pitchFamily="34" charset="0"/>
            </a:endParaRPr>
          </a:p>
        </p:txBody>
      </p:sp>
      <p:sp>
        <p:nvSpPr>
          <p:cNvPr id="27" name="مستطيل مستدير الزوايا 26">
            <a:hlinkClick r:id="rId8" action="ppaction://hlinksldjump"/>
          </p:cNvPr>
          <p:cNvSpPr/>
          <p:nvPr/>
        </p:nvSpPr>
        <p:spPr>
          <a:xfrm>
            <a:off x="9783183" y="5663955"/>
            <a:ext cx="2682240" cy="591449"/>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a:solidFill>
                  <a:srgbClr val="3F5378"/>
                </a:solidFill>
                <a:latin typeface="Arial Black" panose="020B0A04020102020204" pitchFamily="34" charset="0"/>
              </a:rPr>
              <a:t> Questions</a:t>
            </a:r>
            <a:endParaRPr lang="ar-BH" dirty="0">
              <a:solidFill>
                <a:srgbClr val="3F5378"/>
              </a:solidFill>
              <a:latin typeface="Arial Black" panose="020B0A04020102020204" pitchFamily="34" charset="0"/>
            </a:endParaRPr>
          </a:p>
        </p:txBody>
      </p:sp>
      <p:sp>
        <p:nvSpPr>
          <p:cNvPr id="21" name="Rectangle 9"/>
          <p:cNvSpPr>
            <a:spLocks/>
          </p:cNvSpPr>
          <p:nvPr/>
        </p:nvSpPr>
        <p:spPr>
          <a:xfrm>
            <a:off x="7839636" y="6481116"/>
            <a:ext cx="4297130"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400" dirty="0">
              <a:effectLst/>
              <a:latin typeface="Calibri" panose="020F0502020204030204" pitchFamily="34" charset="0"/>
              <a:ea typeface="Calibri" panose="020F0502020204030204" pitchFamily="34" charset="0"/>
              <a:cs typeface="Arial" panose="020B0604020202020204" pitchFamily="34" charset="0"/>
            </a:endParaRPr>
          </a:p>
        </p:txBody>
      </p:sp>
      <p:cxnSp>
        <p:nvCxnSpPr>
          <p:cNvPr id="37" name="رابط مستقيم 36"/>
          <p:cNvCxnSpPr/>
          <p:nvPr/>
        </p:nvCxnSpPr>
        <p:spPr>
          <a:xfrm>
            <a:off x="107576" y="6494563"/>
            <a:ext cx="119880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pic>
        <p:nvPicPr>
          <p:cNvPr id="39" name="Picture 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510042" y="130013"/>
            <a:ext cx="1646183" cy="1268068"/>
          </a:xfrm>
          <a:prstGeom prst="rect">
            <a:avLst/>
          </a:prstGeom>
        </p:spPr>
      </p:pic>
      <p:sp>
        <p:nvSpPr>
          <p:cNvPr id="40" name="TextBox 12">
            <a:extLst>
              <a:ext uri="{FF2B5EF4-FFF2-40B4-BE49-F238E27FC236}">
                <a16:creationId xmlns="" xmlns:a16="http://schemas.microsoft.com/office/drawing/2014/main" id="{E98CE9C2-6904-49B5-B3CF-B1053D82A6B9}"/>
              </a:ext>
            </a:extLst>
          </p:cNvPr>
          <p:cNvSpPr txBox="1"/>
          <p:nvPr/>
        </p:nvSpPr>
        <p:spPr>
          <a:xfrm>
            <a:off x="-34033" y="6510703"/>
            <a:ext cx="8252942" cy="646331"/>
          </a:xfrm>
          <a:prstGeom prst="rect">
            <a:avLst/>
          </a:prstGeom>
          <a:noFill/>
        </p:spPr>
        <p:txBody>
          <a:bodyPr wrap="square" rtlCol="1">
            <a:spAutoFit/>
          </a:bodyPr>
          <a:lstStyle/>
          <a:p>
            <a:pPr algn="ctr">
              <a:spcBef>
                <a:spcPts val="0"/>
              </a:spcBef>
            </a:pPr>
            <a:r>
              <a:rPr lang="en-US" b="1" dirty="0">
                <a:solidFill>
                  <a:schemeClr val="accent1">
                    <a:lumMod val="50000"/>
                  </a:schemeClr>
                </a:solidFill>
                <a:latin typeface="Sakkal Majalla" panose="02000000000000000000" pitchFamily="2" charset="-78"/>
                <a:cs typeface="Sakkal Majalla" panose="02000000000000000000" pitchFamily="2" charset="-78"/>
              </a:rPr>
              <a:t>Communication Skills</a:t>
            </a:r>
            <a:r>
              <a:rPr lang="en-GB" b="1" dirty="0">
                <a:solidFill>
                  <a:schemeClr val="accent1">
                    <a:lumMod val="50000"/>
                  </a:schemeClr>
                </a:solidFill>
                <a:latin typeface="Sakkal Majalla" panose="02000000000000000000" pitchFamily="2" charset="-78"/>
                <a:cs typeface="Sakkal Majalla" panose="02000000000000000000" pitchFamily="2" charset="-78"/>
              </a:rPr>
              <a:t>     </a:t>
            </a:r>
            <a:r>
              <a:rPr lang="en-GB" b="1" dirty="0" smtClean="0">
                <a:solidFill>
                  <a:schemeClr val="accent1">
                    <a:lumMod val="50000"/>
                  </a:schemeClr>
                </a:solidFill>
                <a:latin typeface="Sakkal Majalla" panose="02000000000000000000" pitchFamily="2" charset="-78"/>
                <a:cs typeface="Sakkal Majalla" panose="02000000000000000000" pitchFamily="2" charset="-78"/>
              </a:rPr>
              <a:t>  </a:t>
            </a:r>
            <a:r>
              <a:rPr lang="ar-SA" b="1" dirty="0">
                <a:solidFill>
                  <a:schemeClr val="accent1">
                    <a:lumMod val="50000"/>
                  </a:schemeClr>
                </a:solidFill>
                <a:latin typeface="Sakkal Majalla" panose="02000000000000000000" pitchFamily="2" charset="-78"/>
                <a:cs typeface="Sakkal Majalla" panose="02000000000000000000" pitchFamily="2" charset="-78"/>
              </a:rPr>
              <a:t>ادر </a:t>
            </a:r>
            <a:r>
              <a:rPr lang="ar-BH" b="1" dirty="0">
                <a:solidFill>
                  <a:schemeClr val="accent1">
                    <a:lumMod val="50000"/>
                  </a:schemeClr>
                </a:solidFill>
                <a:latin typeface="Sakkal Majalla" panose="02000000000000000000" pitchFamily="2" charset="-78"/>
                <a:cs typeface="Sakkal Majalla" panose="02000000000000000000" pitchFamily="2" charset="-78"/>
              </a:rPr>
              <a:t> 213 </a:t>
            </a:r>
            <a:r>
              <a:rPr lang="en-US" b="1" dirty="0" smtClean="0">
                <a:solidFill>
                  <a:schemeClr val="accent1">
                    <a:lumMod val="50000"/>
                  </a:schemeClr>
                </a:solidFill>
                <a:latin typeface="Sakkal Majalla" panose="02000000000000000000" pitchFamily="2" charset="-78"/>
                <a:cs typeface="Sakkal Majalla" panose="02000000000000000000" pitchFamily="2" charset="-78"/>
              </a:rPr>
              <a:t>           Chapter </a:t>
            </a:r>
            <a:r>
              <a:rPr lang="en-US" b="1" dirty="0">
                <a:solidFill>
                  <a:schemeClr val="accent1">
                    <a:lumMod val="50000"/>
                  </a:schemeClr>
                </a:solidFill>
                <a:latin typeface="Sakkal Majalla" panose="02000000000000000000" pitchFamily="2" charset="-78"/>
                <a:cs typeface="Sakkal Majalla" panose="02000000000000000000" pitchFamily="2" charset="-78"/>
              </a:rPr>
              <a:t>2              </a:t>
            </a:r>
            <a:r>
              <a:rPr lang="en-US" b="1" dirty="0" smtClean="0">
                <a:solidFill>
                  <a:schemeClr val="accent1">
                    <a:lumMod val="50000"/>
                  </a:schemeClr>
                </a:solidFill>
                <a:latin typeface="Sakkal Majalla" panose="02000000000000000000" pitchFamily="2" charset="-78"/>
                <a:cs typeface="Sakkal Majalla" panose="02000000000000000000" pitchFamily="2" charset="-78"/>
              </a:rPr>
              <a:t>Lesson 2.3:  </a:t>
            </a:r>
            <a:r>
              <a:rPr lang="en-US" b="1" dirty="0">
                <a:solidFill>
                  <a:schemeClr val="accent1">
                    <a:lumMod val="50000"/>
                  </a:schemeClr>
                </a:solidFill>
                <a:latin typeface="Sakkal Majalla" panose="02000000000000000000" pitchFamily="2" charset="-78"/>
                <a:cs typeface="Sakkal Majalla" panose="02000000000000000000" pitchFamily="2" charset="-78"/>
              </a:rPr>
              <a:t>Other Type of Written </a:t>
            </a:r>
            <a:r>
              <a:rPr lang="en-US" b="1" dirty="0" smtClean="0">
                <a:solidFill>
                  <a:schemeClr val="accent1">
                    <a:lumMod val="50000"/>
                  </a:schemeClr>
                </a:solidFill>
                <a:latin typeface="Sakkal Majalla" panose="02000000000000000000" pitchFamily="2" charset="-78"/>
                <a:cs typeface="Sakkal Majalla" panose="02000000000000000000" pitchFamily="2" charset="-78"/>
              </a:rPr>
              <a:t>Communication</a:t>
            </a:r>
            <a:endParaRPr lang="en-US" b="1" dirty="0">
              <a:solidFill>
                <a:schemeClr val="accent1">
                  <a:lumMod val="50000"/>
                </a:schemeClr>
              </a:solidFill>
              <a:latin typeface="Sakkal Majalla" panose="02000000000000000000" pitchFamily="2" charset="-78"/>
              <a:cs typeface="Sakkal Majalla" panose="02000000000000000000" pitchFamily="2" charset="-78"/>
            </a:endParaRPr>
          </a:p>
          <a:p>
            <a:endParaRPr lang="ar-SA" b="1" dirty="0">
              <a:solidFill>
                <a:schemeClr val="accent1">
                  <a:lumMod val="50000"/>
                </a:schemeClr>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2238683589"/>
      </p:ext>
    </p:extLst>
  </p:cSld>
  <p:clrMapOvr>
    <a:masterClrMapping/>
  </p:clrMapOvr>
  <mc:AlternateContent xmlns:mc="http://schemas.openxmlformats.org/markup-compatibility/2006" xmlns:p14="http://schemas.microsoft.com/office/powerpoint/2010/main">
    <mc:Choice Requires="p14">
      <p:transition spd="slow" p14:dur="1500" advClick="0">
        <p:split orient="vert"/>
      </p:transition>
    </mc:Choice>
    <mc:Fallback xmlns="">
      <p:transition spd="slow" advClick="0">
        <p:split orient="vert"/>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مستطيل مستدير الزوايا 15"/>
          <p:cNvSpPr/>
          <p:nvPr/>
        </p:nvSpPr>
        <p:spPr>
          <a:xfrm>
            <a:off x="152399" y="1445619"/>
            <a:ext cx="9576000" cy="4924701"/>
          </a:xfrm>
          <a:prstGeom prst="roundRect">
            <a:avLst>
              <a:gd name="adj" fmla="val 1924"/>
            </a:avLst>
          </a:prstGeom>
          <a:solidFill>
            <a:srgbClr val="C7D3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just"/>
            <a:r>
              <a:rPr lang="en-US" sz="2700" b="1" dirty="0" smtClean="0">
                <a:solidFill>
                  <a:schemeClr val="tx1"/>
                </a:solidFill>
                <a:latin typeface="Sakkal Majalla" panose="02000000000000000000" pitchFamily="2" charset="-78"/>
                <a:cs typeface="Sakkal Majalla" panose="02000000000000000000" pitchFamily="2" charset="-78"/>
              </a:rPr>
              <a:t>MBD </a:t>
            </a:r>
            <a:r>
              <a:rPr lang="en-US" sz="2700" b="1" dirty="0">
                <a:solidFill>
                  <a:schemeClr val="tx1"/>
                </a:solidFill>
                <a:latin typeface="Sakkal Majalla" panose="02000000000000000000" pitchFamily="2" charset="-78"/>
                <a:cs typeface="Sakkal Majalla" panose="02000000000000000000" pitchFamily="2" charset="-78"/>
              </a:rPr>
              <a:t>is a successful insurance business.  It has three branches with 200 employees across country A.  The managing director wants to improve internal communication by introducing new technology into these branches.  He says, "Customers complain about the slow service. memos never reach me; documents are everywhere and many part-time employees complain they don't know what is happening and what jobs they should do."</a:t>
            </a:r>
          </a:p>
          <a:p>
            <a:pPr marL="514350" indent="-514350" algn="just">
              <a:buFont typeface="+mj-lt"/>
              <a:buAutoNum type="arabicPeriod"/>
            </a:pPr>
            <a:r>
              <a:rPr lang="en-US" sz="2700" b="1" dirty="0" smtClean="0">
                <a:solidFill>
                  <a:schemeClr val="tx1"/>
                </a:solidFill>
                <a:latin typeface="Sakkal Majalla" panose="02000000000000000000" pitchFamily="2" charset="-78"/>
                <a:cs typeface="Sakkal Majalla" panose="02000000000000000000" pitchFamily="2" charset="-78"/>
              </a:rPr>
              <a:t>Define </a:t>
            </a:r>
            <a:r>
              <a:rPr lang="en-US" sz="2700" b="1" dirty="0">
                <a:solidFill>
                  <a:schemeClr val="tx1"/>
                </a:solidFill>
                <a:latin typeface="Sakkal Majalla" panose="02000000000000000000" pitchFamily="2" charset="-78"/>
                <a:cs typeface="Sakkal Majalla" panose="02000000000000000000" pitchFamily="2" charset="-78"/>
              </a:rPr>
              <a:t>'internal communication'.</a:t>
            </a:r>
          </a:p>
          <a:p>
            <a:pPr marL="514350" lvl="0" indent="-514350" algn="just">
              <a:buFont typeface="+mj-lt"/>
              <a:buAutoNum type="arabicPeriod"/>
            </a:pPr>
            <a:r>
              <a:rPr lang="en-US" sz="2700" b="1" dirty="0">
                <a:solidFill>
                  <a:schemeClr val="tx1"/>
                </a:solidFill>
                <a:latin typeface="Sakkal Majalla" panose="02000000000000000000" pitchFamily="2" charset="-78"/>
                <a:cs typeface="Sakkal Majalla" panose="02000000000000000000" pitchFamily="2" charset="-78"/>
              </a:rPr>
              <a:t>Explain two possible reasons why MBD might want to improve communication.</a:t>
            </a:r>
          </a:p>
          <a:p>
            <a:pPr marL="514350" lvl="0" indent="-514350" algn="just">
              <a:buFont typeface="+mj-lt"/>
              <a:buAutoNum type="arabicPeriod"/>
            </a:pPr>
            <a:r>
              <a:rPr lang="en-US" sz="2700" b="1" dirty="0">
                <a:solidFill>
                  <a:schemeClr val="tx1"/>
                </a:solidFill>
                <a:latin typeface="Sakkal Majalla" panose="02000000000000000000" pitchFamily="2" charset="-78"/>
                <a:cs typeface="Sakkal Majalla" panose="02000000000000000000" pitchFamily="2" charset="-78"/>
              </a:rPr>
              <a:t>Explain ways in which new technology can help improve communication at MBD.</a:t>
            </a:r>
          </a:p>
          <a:p>
            <a:pPr marL="514350" lvl="0" indent="-514350" algn="just">
              <a:buFont typeface="+mj-lt"/>
              <a:buAutoNum type="arabicPeriod"/>
            </a:pPr>
            <a:r>
              <a:rPr lang="en-US" sz="2700" b="1" dirty="0">
                <a:solidFill>
                  <a:schemeClr val="tx1"/>
                </a:solidFill>
                <a:latin typeface="Sakkal Majalla" panose="02000000000000000000" pitchFamily="2" charset="-78"/>
                <a:cs typeface="Sakkal Majalla" panose="02000000000000000000" pitchFamily="2" charset="-78"/>
              </a:rPr>
              <a:t>How can MBD explain the job for part-time employees?</a:t>
            </a:r>
          </a:p>
          <a:p>
            <a:pPr marL="457200" indent="-190500" algn="just">
              <a:buFont typeface="Arial" panose="020B0604020202020204" pitchFamily="34" charset="0"/>
              <a:buChar char="•"/>
            </a:pPr>
            <a:endParaRPr lang="en-US" sz="3200" b="1" dirty="0">
              <a:solidFill>
                <a:schemeClr val="tx1"/>
              </a:solidFill>
              <a:latin typeface="Sakkal Majalla" panose="02000000000000000000" pitchFamily="2" charset="-78"/>
              <a:cs typeface="Sakkal Majalla" panose="02000000000000000000" pitchFamily="2" charset="-78"/>
            </a:endParaRPr>
          </a:p>
        </p:txBody>
      </p:sp>
      <p:sp>
        <p:nvSpPr>
          <p:cNvPr id="14" name="مستطيل مستدير الزوايا 13"/>
          <p:cNvSpPr/>
          <p:nvPr/>
        </p:nvSpPr>
        <p:spPr>
          <a:xfrm>
            <a:off x="-350520" y="225236"/>
            <a:ext cx="8153400" cy="1080000"/>
          </a:xfrm>
          <a:prstGeom prst="roundRect">
            <a:avLst>
              <a:gd name="adj" fmla="val 10356"/>
            </a:avLst>
          </a:prstGeom>
          <a:solidFill>
            <a:srgbClr val="3F537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dirty="0"/>
          </a:p>
        </p:txBody>
      </p:sp>
      <p:sp>
        <p:nvSpPr>
          <p:cNvPr id="29" name="Google Shape;618;p37"/>
          <p:cNvSpPr/>
          <p:nvPr/>
        </p:nvSpPr>
        <p:spPr>
          <a:xfrm>
            <a:off x="345991" y="393559"/>
            <a:ext cx="727364" cy="749442"/>
          </a:xfrm>
          <a:custGeom>
            <a:avLst/>
            <a:gdLst/>
            <a:ahLst/>
            <a:cxnLst/>
            <a:rect l="l" t="t" r="r" b="b"/>
            <a:pathLst>
              <a:path w="16027" h="16027" fill="none" extrusionOk="0">
                <a:moveTo>
                  <a:pt x="14029" y="4019"/>
                </a:moveTo>
                <a:lnTo>
                  <a:pt x="14029" y="4019"/>
                </a:lnTo>
                <a:lnTo>
                  <a:pt x="14200" y="3849"/>
                </a:lnTo>
                <a:lnTo>
                  <a:pt x="14395" y="3752"/>
                </a:lnTo>
                <a:lnTo>
                  <a:pt x="14614" y="3678"/>
                </a:lnTo>
                <a:lnTo>
                  <a:pt x="14809" y="3630"/>
                </a:lnTo>
                <a:lnTo>
                  <a:pt x="15028" y="3581"/>
                </a:lnTo>
                <a:lnTo>
                  <a:pt x="15247" y="3484"/>
                </a:lnTo>
                <a:lnTo>
                  <a:pt x="15442" y="3362"/>
                </a:lnTo>
                <a:lnTo>
                  <a:pt x="15661" y="3191"/>
                </a:lnTo>
                <a:lnTo>
                  <a:pt x="15661" y="3191"/>
                </a:lnTo>
                <a:lnTo>
                  <a:pt x="15832" y="2997"/>
                </a:lnTo>
                <a:lnTo>
                  <a:pt x="15929" y="2777"/>
                </a:lnTo>
                <a:lnTo>
                  <a:pt x="16002" y="2534"/>
                </a:lnTo>
                <a:lnTo>
                  <a:pt x="16026" y="2266"/>
                </a:lnTo>
                <a:lnTo>
                  <a:pt x="16026" y="2266"/>
                </a:lnTo>
                <a:lnTo>
                  <a:pt x="16002" y="2047"/>
                </a:lnTo>
                <a:lnTo>
                  <a:pt x="15978" y="1827"/>
                </a:lnTo>
                <a:lnTo>
                  <a:pt x="15905" y="1633"/>
                </a:lnTo>
                <a:lnTo>
                  <a:pt x="15807" y="1413"/>
                </a:lnTo>
                <a:lnTo>
                  <a:pt x="15710" y="1243"/>
                </a:lnTo>
                <a:lnTo>
                  <a:pt x="15588" y="1048"/>
                </a:lnTo>
                <a:lnTo>
                  <a:pt x="15466" y="878"/>
                </a:lnTo>
                <a:lnTo>
                  <a:pt x="15320" y="707"/>
                </a:lnTo>
                <a:lnTo>
                  <a:pt x="15320" y="707"/>
                </a:lnTo>
                <a:lnTo>
                  <a:pt x="15150" y="561"/>
                </a:lnTo>
                <a:lnTo>
                  <a:pt x="14979" y="439"/>
                </a:lnTo>
                <a:lnTo>
                  <a:pt x="14784" y="317"/>
                </a:lnTo>
                <a:lnTo>
                  <a:pt x="14590" y="196"/>
                </a:lnTo>
                <a:lnTo>
                  <a:pt x="14395" y="123"/>
                </a:lnTo>
                <a:lnTo>
                  <a:pt x="14175" y="50"/>
                </a:lnTo>
                <a:lnTo>
                  <a:pt x="13981" y="25"/>
                </a:lnTo>
                <a:lnTo>
                  <a:pt x="13761" y="1"/>
                </a:lnTo>
                <a:lnTo>
                  <a:pt x="13761" y="1"/>
                </a:lnTo>
                <a:lnTo>
                  <a:pt x="13494" y="25"/>
                </a:lnTo>
                <a:lnTo>
                  <a:pt x="13250" y="98"/>
                </a:lnTo>
                <a:lnTo>
                  <a:pt x="13031" y="196"/>
                </a:lnTo>
                <a:lnTo>
                  <a:pt x="12836" y="366"/>
                </a:lnTo>
                <a:lnTo>
                  <a:pt x="12836" y="366"/>
                </a:lnTo>
                <a:lnTo>
                  <a:pt x="12665" y="561"/>
                </a:lnTo>
                <a:lnTo>
                  <a:pt x="12544" y="780"/>
                </a:lnTo>
                <a:lnTo>
                  <a:pt x="12471" y="975"/>
                </a:lnTo>
                <a:lnTo>
                  <a:pt x="12422" y="1194"/>
                </a:lnTo>
                <a:lnTo>
                  <a:pt x="12349" y="1413"/>
                </a:lnTo>
                <a:lnTo>
                  <a:pt x="12276" y="1608"/>
                </a:lnTo>
                <a:lnTo>
                  <a:pt x="12178" y="1827"/>
                </a:lnTo>
                <a:lnTo>
                  <a:pt x="12008" y="1998"/>
                </a:lnTo>
                <a:lnTo>
                  <a:pt x="12008" y="1998"/>
                </a:lnTo>
                <a:lnTo>
                  <a:pt x="11740" y="2266"/>
                </a:lnTo>
                <a:lnTo>
                  <a:pt x="11496" y="2436"/>
                </a:lnTo>
                <a:lnTo>
                  <a:pt x="11277" y="2534"/>
                </a:lnTo>
                <a:lnTo>
                  <a:pt x="11082" y="2582"/>
                </a:lnTo>
                <a:lnTo>
                  <a:pt x="10888" y="2582"/>
                </a:lnTo>
                <a:lnTo>
                  <a:pt x="10717" y="2534"/>
                </a:lnTo>
                <a:lnTo>
                  <a:pt x="10547" y="2412"/>
                </a:lnTo>
                <a:lnTo>
                  <a:pt x="10376" y="2290"/>
                </a:lnTo>
                <a:lnTo>
                  <a:pt x="10206" y="2095"/>
                </a:lnTo>
                <a:lnTo>
                  <a:pt x="10035" y="1901"/>
                </a:lnTo>
                <a:lnTo>
                  <a:pt x="9670" y="1413"/>
                </a:lnTo>
                <a:lnTo>
                  <a:pt x="9231" y="878"/>
                </a:lnTo>
                <a:lnTo>
                  <a:pt x="8988" y="585"/>
                </a:lnTo>
                <a:lnTo>
                  <a:pt x="8720" y="293"/>
                </a:lnTo>
                <a:lnTo>
                  <a:pt x="8720" y="293"/>
                </a:lnTo>
                <a:lnTo>
                  <a:pt x="8574" y="171"/>
                </a:lnTo>
                <a:lnTo>
                  <a:pt x="8379" y="74"/>
                </a:lnTo>
                <a:lnTo>
                  <a:pt x="8209" y="25"/>
                </a:lnTo>
                <a:lnTo>
                  <a:pt x="8014" y="1"/>
                </a:lnTo>
                <a:lnTo>
                  <a:pt x="8014" y="1"/>
                </a:lnTo>
                <a:lnTo>
                  <a:pt x="7916" y="25"/>
                </a:lnTo>
                <a:lnTo>
                  <a:pt x="7770" y="98"/>
                </a:lnTo>
                <a:lnTo>
                  <a:pt x="7307" y="366"/>
                </a:lnTo>
                <a:lnTo>
                  <a:pt x="7039" y="537"/>
                </a:lnTo>
                <a:lnTo>
                  <a:pt x="6747" y="756"/>
                </a:lnTo>
                <a:lnTo>
                  <a:pt x="6431" y="975"/>
                </a:lnTo>
                <a:lnTo>
                  <a:pt x="6138" y="1243"/>
                </a:lnTo>
                <a:lnTo>
                  <a:pt x="5870" y="1511"/>
                </a:lnTo>
                <a:lnTo>
                  <a:pt x="5627" y="1803"/>
                </a:lnTo>
                <a:lnTo>
                  <a:pt x="5432" y="2095"/>
                </a:lnTo>
                <a:lnTo>
                  <a:pt x="5359" y="2242"/>
                </a:lnTo>
                <a:lnTo>
                  <a:pt x="5310" y="2412"/>
                </a:lnTo>
                <a:lnTo>
                  <a:pt x="5262" y="2558"/>
                </a:lnTo>
                <a:lnTo>
                  <a:pt x="5237" y="2704"/>
                </a:lnTo>
                <a:lnTo>
                  <a:pt x="5237" y="2850"/>
                </a:lnTo>
                <a:lnTo>
                  <a:pt x="5262" y="3021"/>
                </a:lnTo>
                <a:lnTo>
                  <a:pt x="5310" y="3167"/>
                </a:lnTo>
                <a:lnTo>
                  <a:pt x="5383" y="3313"/>
                </a:lnTo>
                <a:lnTo>
                  <a:pt x="5481" y="3459"/>
                </a:lnTo>
                <a:lnTo>
                  <a:pt x="5603" y="3605"/>
                </a:lnTo>
                <a:lnTo>
                  <a:pt x="5603" y="3605"/>
                </a:lnTo>
                <a:lnTo>
                  <a:pt x="5797" y="3752"/>
                </a:lnTo>
                <a:lnTo>
                  <a:pt x="5992" y="3849"/>
                </a:lnTo>
                <a:lnTo>
                  <a:pt x="6187" y="3946"/>
                </a:lnTo>
                <a:lnTo>
                  <a:pt x="6406" y="3995"/>
                </a:lnTo>
                <a:lnTo>
                  <a:pt x="6625" y="4044"/>
                </a:lnTo>
                <a:lnTo>
                  <a:pt x="6845" y="4141"/>
                </a:lnTo>
                <a:lnTo>
                  <a:pt x="7039" y="4239"/>
                </a:lnTo>
                <a:lnTo>
                  <a:pt x="7234" y="4409"/>
                </a:lnTo>
                <a:lnTo>
                  <a:pt x="7234" y="4409"/>
                </a:lnTo>
                <a:lnTo>
                  <a:pt x="7405" y="4604"/>
                </a:lnTo>
                <a:lnTo>
                  <a:pt x="7502" y="4823"/>
                </a:lnTo>
                <a:lnTo>
                  <a:pt x="7575" y="5067"/>
                </a:lnTo>
                <a:lnTo>
                  <a:pt x="7600" y="5359"/>
                </a:lnTo>
                <a:lnTo>
                  <a:pt x="7600" y="5359"/>
                </a:lnTo>
                <a:lnTo>
                  <a:pt x="7575" y="5554"/>
                </a:lnTo>
                <a:lnTo>
                  <a:pt x="7551" y="5773"/>
                </a:lnTo>
                <a:lnTo>
                  <a:pt x="7478" y="5968"/>
                </a:lnTo>
                <a:lnTo>
                  <a:pt x="7405" y="6163"/>
                </a:lnTo>
                <a:lnTo>
                  <a:pt x="7307" y="6357"/>
                </a:lnTo>
                <a:lnTo>
                  <a:pt x="7186" y="6552"/>
                </a:lnTo>
                <a:lnTo>
                  <a:pt x="7039" y="6723"/>
                </a:lnTo>
                <a:lnTo>
                  <a:pt x="6893" y="6893"/>
                </a:lnTo>
                <a:lnTo>
                  <a:pt x="6893" y="6893"/>
                </a:lnTo>
                <a:lnTo>
                  <a:pt x="6723" y="7039"/>
                </a:lnTo>
                <a:lnTo>
                  <a:pt x="6552" y="7186"/>
                </a:lnTo>
                <a:lnTo>
                  <a:pt x="6382" y="7283"/>
                </a:lnTo>
                <a:lnTo>
                  <a:pt x="6187" y="7405"/>
                </a:lnTo>
                <a:lnTo>
                  <a:pt x="5992" y="7478"/>
                </a:lnTo>
                <a:lnTo>
                  <a:pt x="5773" y="7551"/>
                </a:lnTo>
                <a:lnTo>
                  <a:pt x="5554" y="7575"/>
                </a:lnTo>
                <a:lnTo>
                  <a:pt x="5359" y="7600"/>
                </a:lnTo>
                <a:lnTo>
                  <a:pt x="5359" y="7600"/>
                </a:lnTo>
                <a:lnTo>
                  <a:pt x="5091" y="7575"/>
                </a:lnTo>
                <a:lnTo>
                  <a:pt x="4848" y="7502"/>
                </a:lnTo>
                <a:lnTo>
                  <a:pt x="4604" y="7405"/>
                </a:lnTo>
                <a:lnTo>
                  <a:pt x="4409" y="7234"/>
                </a:lnTo>
                <a:lnTo>
                  <a:pt x="4409" y="7234"/>
                </a:lnTo>
                <a:lnTo>
                  <a:pt x="4239" y="7039"/>
                </a:lnTo>
                <a:lnTo>
                  <a:pt x="4117" y="6820"/>
                </a:lnTo>
                <a:lnTo>
                  <a:pt x="4044" y="6601"/>
                </a:lnTo>
                <a:lnTo>
                  <a:pt x="3971" y="6382"/>
                </a:lnTo>
                <a:lnTo>
                  <a:pt x="3922" y="6187"/>
                </a:lnTo>
                <a:lnTo>
                  <a:pt x="3849" y="5992"/>
                </a:lnTo>
                <a:lnTo>
                  <a:pt x="3752" y="5797"/>
                </a:lnTo>
                <a:lnTo>
                  <a:pt x="3605" y="5602"/>
                </a:lnTo>
                <a:lnTo>
                  <a:pt x="3605" y="5602"/>
                </a:lnTo>
                <a:lnTo>
                  <a:pt x="3459" y="5481"/>
                </a:lnTo>
                <a:lnTo>
                  <a:pt x="3313" y="5383"/>
                </a:lnTo>
                <a:lnTo>
                  <a:pt x="3167" y="5310"/>
                </a:lnTo>
                <a:lnTo>
                  <a:pt x="3021" y="5262"/>
                </a:lnTo>
                <a:lnTo>
                  <a:pt x="2850" y="5237"/>
                </a:lnTo>
                <a:lnTo>
                  <a:pt x="2704" y="5237"/>
                </a:lnTo>
                <a:lnTo>
                  <a:pt x="2558" y="5262"/>
                </a:lnTo>
                <a:lnTo>
                  <a:pt x="2412" y="5310"/>
                </a:lnTo>
                <a:lnTo>
                  <a:pt x="2242" y="5359"/>
                </a:lnTo>
                <a:lnTo>
                  <a:pt x="2095" y="5432"/>
                </a:lnTo>
                <a:lnTo>
                  <a:pt x="1803" y="5627"/>
                </a:lnTo>
                <a:lnTo>
                  <a:pt x="1511" y="5870"/>
                </a:lnTo>
                <a:lnTo>
                  <a:pt x="1243" y="6138"/>
                </a:lnTo>
                <a:lnTo>
                  <a:pt x="975" y="6431"/>
                </a:lnTo>
                <a:lnTo>
                  <a:pt x="756" y="6747"/>
                </a:lnTo>
                <a:lnTo>
                  <a:pt x="537" y="7039"/>
                </a:lnTo>
                <a:lnTo>
                  <a:pt x="366" y="7307"/>
                </a:lnTo>
                <a:lnTo>
                  <a:pt x="98" y="7770"/>
                </a:lnTo>
                <a:lnTo>
                  <a:pt x="25" y="7916"/>
                </a:lnTo>
                <a:lnTo>
                  <a:pt x="1" y="8014"/>
                </a:lnTo>
                <a:lnTo>
                  <a:pt x="1" y="8014"/>
                </a:lnTo>
                <a:lnTo>
                  <a:pt x="25" y="8208"/>
                </a:lnTo>
                <a:lnTo>
                  <a:pt x="74" y="8379"/>
                </a:lnTo>
                <a:lnTo>
                  <a:pt x="171" y="8574"/>
                </a:lnTo>
                <a:lnTo>
                  <a:pt x="293" y="8720"/>
                </a:lnTo>
                <a:lnTo>
                  <a:pt x="293" y="8720"/>
                </a:lnTo>
                <a:lnTo>
                  <a:pt x="585" y="8988"/>
                </a:lnTo>
                <a:lnTo>
                  <a:pt x="878" y="9231"/>
                </a:lnTo>
                <a:lnTo>
                  <a:pt x="1413" y="9670"/>
                </a:lnTo>
                <a:lnTo>
                  <a:pt x="1901" y="10035"/>
                </a:lnTo>
                <a:lnTo>
                  <a:pt x="2095" y="10206"/>
                </a:lnTo>
                <a:lnTo>
                  <a:pt x="2290" y="10376"/>
                </a:lnTo>
                <a:lnTo>
                  <a:pt x="2412" y="10547"/>
                </a:lnTo>
                <a:lnTo>
                  <a:pt x="2534" y="10717"/>
                </a:lnTo>
                <a:lnTo>
                  <a:pt x="2583" y="10888"/>
                </a:lnTo>
                <a:lnTo>
                  <a:pt x="2583" y="11082"/>
                </a:lnTo>
                <a:lnTo>
                  <a:pt x="2534" y="11277"/>
                </a:lnTo>
                <a:lnTo>
                  <a:pt x="2436" y="11496"/>
                </a:lnTo>
                <a:lnTo>
                  <a:pt x="2266" y="11740"/>
                </a:lnTo>
                <a:lnTo>
                  <a:pt x="1998" y="12008"/>
                </a:lnTo>
                <a:lnTo>
                  <a:pt x="1998" y="12008"/>
                </a:lnTo>
                <a:lnTo>
                  <a:pt x="1828" y="12178"/>
                </a:lnTo>
                <a:lnTo>
                  <a:pt x="1633" y="12276"/>
                </a:lnTo>
                <a:lnTo>
                  <a:pt x="1413" y="12349"/>
                </a:lnTo>
                <a:lnTo>
                  <a:pt x="1219" y="12398"/>
                </a:lnTo>
                <a:lnTo>
                  <a:pt x="999" y="12446"/>
                </a:lnTo>
                <a:lnTo>
                  <a:pt x="780" y="12544"/>
                </a:lnTo>
                <a:lnTo>
                  <a:pt x="585" y="12665"/>
                </a:lnTo>
                <a:lnTo>
                  <a:pt x="366" y="12836"/>
                </a:lnTo>
                <a:lnTo>
                  <a:pt x="366" y="12836"/>
                </a:lnTo>
                <a:lnTo>
                  <a:pt x="196" y="13031"/>
                </a:lnTo>
                <a:lnTo>
                  <a:pt x="98" y="13250"/>
                </a:lnTo>
                <a:lnTo>
                  <a:pt x="25" y="13493"/>
                </a:lnTo>
                <a:lnTo>
                  <a:pt x="1" y="13761"/>
                </a:lnTo>
                <a:lnTo>
                  <a:pt x="1" y="13761"/>
                </a:lnTo>
                <a:lnTo>
                  <a:pt x="25" y="13981"/>
                </a:lnTo>
                <a:lnTo>
                  <a:pt x="50" y="14200"/>
                </a:lnTo>
                <a:lnTo>
                  <a:pt x="123" y="14395"/>
                </a:lnTo>
                <a:lnTo>
                  <a:pt x="220" y="14614"/>
                </a:lnTo>
                <a:lnTo>
                  <a:pt x="318" y="14784"/>
                </a:lnTo>
                <a:lnTo>
                  <a:pt x="439" y="14979"/>
                </a:lnTo>
                <a:lnTo>
                  <a:pt x="561" y="15150"/>
                </a:lnTo>
                <a:lnTo>
                  <a:pt x="707" y="15320"/>
                </a:lnTo>
                <a:lnTo>
                  <a:pt x="707" y="15320"/>
                </a:lnTo>
                <a:lnTo>
                  <a:pt x="878" y="15466"/>
                </a:lnTo>
                <a:lnTo>
                  <a:pt x="1048" y="15588"/>
                </a:lnTo>
                <a:lnTo>
                  <a:pt x="1243" y="15710"/>
                </a:lnTo>
                <a:lnTo>
                  <a:pt x="1438" y="15832"/>
                </a:lnTo>
                <a:lnTo>
                  <a:pt x="1633" y="15905"/>
                </a:lnTo>
                <a:lnTo>
                  <a:pt x="1852" y="15978"/>
                </a:lnTo>
                <a:lnTo>
                  <a:pt x="2047" y="16002"/>
                </a:lnTo>
                <a:lnTo>
                  <a:pt x="2266" y="16026"/>
                </a:lnTo>
                <a:lnTo>
                  <a:pt x="2266" y="16026"/>
                </a:lnTo>
                <a:lnTo>
                  <a:pt x="2534" y="16002"/>
                </a:lnTo>
                <a:lnTo>
                  <a:pt x="2777" y="15929"/>
                </a:lnTo>
                <a:lnTo>
                  <a:pt x="2997" y="15832"/>
                </a:lnTo>
                <a:lnTo>
                  <a:pt x="3191" y="15661"/>
                </a:lnTo>
                <a:lnTo>
                  <a:pt x="3191" y="15661"/>
                </a:lnTo>
                <a:lnTo>
                  <a:pt x="3362" y="15466"/>
                </a:lnTo>
                <a:lnTo>
                  <a:pt x="3484" y="15247"/>
                </a:lnTo>
                <a:lnTo>
                  <a:pt x="3557" y="15052"/>
                </a:lnTo>
                <a:lnTo>
                  <a:pt x="3605" y="14833"/>
                </a:lnTo>
                <a:lnTo>
                  <a:pt x="3679" y="14614"/>
                </a:lnTo>
                <a:lnTo>
                  <a:pt x="3752" y="14419"/>
                </a:lnTo>
                <a:lnTo>
                  <a:pt x="3849" y="14200"/>
                </a:lnTo>
                <a:lnTo>
                  <a:pt x="4019" y="14029"/>
                </a:lnTo>
                <a:lnTo>
                  <a:pt x="4019" y="14029"/>
                </a:lnTo>
                <a:lnTo>
                  <a:pt x="4287" y="13786"/>
                </a:lnTo>
                <a:lnTo>
                  <a:pt x="4531" y="13591"/>
                </a:lnTo>
                <a:lnTo>
                  <a:pt x="4750" y="13493"/>
                </a:lnTo>
                <a:lnTo>
                  <a:pt x="4945" y="13445"/>
                </a:lnTo>
                <a:lnTo>
                  <a:pt x="5140" y="13445"/>
                </a:lnTo>
                <a:lnTo>
                  <a:pt x="5310" y="13493"/>
                </a:lnTo>
                <a:lnTo>
                  <a:pt x="5481" y="13615"/>
                </a:lnTo>
                <a:lnTo>
                  <a:pt x="5651" y="13737"/>
                </a:lnTo>
                <a:lnTo>
                  <a:pt x="5822" y="13932"/>
                </a:lnTo>
                <a:lnTo>
                  <a:pt x="5992" y="14127"/>
                </a:lnTo>
                <a:lnTo>
                  <a:pt x="6358" y="14614"/>
                </a:lnTo>
                <a:lnTo>
                  <a:pt x="6796" y="15150"/>
                </a:lnTo>
                <a:lnTo>
                  <a:pt x="7039" y="15442"/>
                </a:lnTo>
                <a:lnTo>
                  <a:pt x="7307" y="15734"/>
                </a:lnTo>
                <a:lnTo>
                  <a:pt x="7307" y="15734"/>
                </a:lnTo>
                <a:lnTo>
                  <a:pt x="7454" y="15856"/>
                </a:lnTo>
                <a:lnTo>
                  <a:pt x="7648" y="15953"/>
                </a:lnTo>
                <a:lnTo>
                  <a:pt x="7819" y="16002"/>
                </a:lnTo>
                <a:lnTo>
                  <a:pt x="8014" y="16026"/>
                </a:lnTo>
                <a:lnTo>
                  <a:pt x="8014" y="16026"/>
                </a:lnTo>
                <a:lnTo>
                  <a:pt x="8111" y="16002"/>
                </a:lnTo>
                <a:lnTo>
                  <a:pt x="8257" y="15929"/>
                </a:lnTo>
                <a:lnTo>
                  <a:pt x="8720" y="15661"/>
                </a:lnTo>
                <a:lnTo>
                  <a:pt x="8988" y="15491"/>
                </a:lnTo>
                <a:lnTo>
                  <a:pt x="9280" y="15271"/>
                </a:lnTo>
                <a:lnTo>
                  <a:pt x="9597" y="15052"/>
                </a:lnTo>
                <a:lnTo>
                  <a:pt x="9889" y="14784"/>
                </a:lnTo>
                <a:lnTo>
                  <a:pt x="10157" y="14516"/>
                </a:lnTo>
                <a:lnTo>
                  <a:pt x="10400" y="14224"/>
                </a:lnTo>
                <a:lnTo>
                  <a:pt x="10595" y="13932"/>
                </a:lnTo>
                <a:lnTo>
                  <a:pt x="10668" y="13786"/>
                </a:lnTo>
                <a:lnTo>
                  <a:pt x="10717" y="13615"/>
                </a:lnTo>
                <a:lnTo>
                  <a:pt x="10766" y="13469"/>
                </a:lnTo>
                <a:lnTo>
                  <a:pt x="10790" y="13323"/>
                </a:lnTo>
                <a:lnTo>
                  <a:pt x="10790" y="13177"/>
                </a:lnTo>
                <a:lnTo>
                  <a:pt x="10766" y="13006"/>
                </a:lnTo>
                <a:lnTo>
                  <a:pt x="10717" y="12860"/>
                </a:lnTo>
                <a:lnTo>
                  <a:pt x="10644" y="12714"/>
                </a:lnTo>
                <a:lnTo>
                  <a:pt x="10547" y="12568"/>
                </a:lnTo>
                <a:lnTo>
                  <a:pt x="10425" y="12422"/>
                </a:lnTo>
                <a:lnTo>
                  <a:pt x="10425" y="12422"/>
                </a:lnTo>
                <a:lnTo>
                  <a:pt x="10230" y="12276"/>
                </a:lnTo>
                <a:lnTo>
                  <a:pt x="10035" y="12178"/>
                </a:lnTo>
                <a:lnTo>
                  <a:pt x="9840" y="12105"/>
                </a:lnTo>
                <a:lnTo>
                  <a:pt x="9621" y="12032"/>
                </a:lnTo>
                <a:lnTo>
                  <a:pt x="9402" y="11983"/>
                </a:lnTo>
                <a:lnTo>
                  <a:pt x="9183" y="11886"/>
                </a:lnTo>
                <a:lnTo>
                  <a:pt x="8988" y="11789"/>
                </a:lnTo>
                <a:lnTo>
                  <a:pt x="8793" y="11618"/>
                </a:lnTo>
                <a:lnTo>
                  <a:pt x="8793" y="11618"/>
                </a:lnTo>
                <a:lnTo>
                  <a:pt x="8623" y="11423"/>
                </a:lnTo>
                <a:lnTo>
                  <a:pt x="8525" y="11204"/>
                </a:lnTo>
                <a:lnTo>
                  <a:pt x="8452" y="10961"/>
                </a:lnTo>
                <a:lnTo>
                  <a:pt x="8428" y="10668"/>
                </a:lnTo>
                <a:lnTo>
                  <a:pt x="8428" y="10668"/>
                </a:lnTo>
                <a:lnTo>
                  <a:pt x="8452" y="10473"/>
                </a:lnTo>
                <a:lnTo>
                  <a:pt x="8476" y="10254"/>
                </a:lnTo>
                <a:lnTo>
                  <a:pt x="8549" y="10059"/>
                </a:lnTo>
                <a:lnTo>
                  <a:pt x="8623" y="9865"/>
                </a:lnTo>
                <a:lnTo>
                  <a:pt x="8720" y="9670"/>
                </a:lnTo>
                <a:lnTo>
                  <a:pt x="8842" y="9475"/>
                </a:lnTo>
                <a:lnTo>
                  <a:pt x="8988" y="9304"/>
                </a:lnTo>
                <a:lnTo>
                  <a:pt x="9134" y="9134"/>
                </a:lnTo>
                <a:lnTo>
                  <a:pt x="9134" y="9134"/>
                </a:lnTo>
                <a:lnTo>
                  <a:pt x="9304" y="8988"/>
                </a:lnTo>
                <a:lnTo>
                  <a:pt x="9475" y="8866"/>
                </a:lnTo>
                <a:lnTo>
                  <a:pt x="9645" y="8744"/>
                </a:lnTo>
                <a:lnTo>
                  <a:pt x="9840" y="8622"/>
                </a:lnTo>
                <a:lnTo>
                  <a:pt x="10035" y="8549"/>
                </a:lnTo>
                <a:lnTo>
                  <a:pt x="10254" y="8476"/>
                </a:lnTo>
                <a:lnTo>
                  <a:pt x="10474" y="8452"/>
                </a:lnTo>
                <a:lnTo>
                  <a:pt x="10668" y="8428"/>
                </a:lnTo>
                <a:lnTo>
                  <a:pt x="10668" y="8428"/>
                </a:lnTo>
                <a:lnTo>
                  <a:pt x="10936" y="8452"/>
                </a:lnTo>
                <a:lnTo>
                  <a:pt x="11180" y="8525"/>
                </a:lnTo>
                <a:lnTo>
                  <a:pt x="11423" y="8622"/>
                </a:lnTo>
                <a:lnTo>
                  <a:pt x="11618" y="8793"/>
                </a:lnTo>
                <a:lnTo>
                  <a:pt x="11618" y="8793"/>
                </a:lnTo>
                <a:lnTo>
                  <a:pt x="11789" y="8988"/>
                </a:lnTo>
                <a:lnTo>
                  <a:pt x="11910" y="9207"/>
                </a:lnTo>
                <a:lnTo>
                  <a:pt x="11984" y="9426"/>
                </a:lnTo>
                <a:lnTo>
                  <a:pt x="12057" y="9645"/>
                </a:lnTo>
                <a:lnTo>
                  <a:pt x="12105" y="9840"/>
                </a:lnTo>
                <a:lnTo>
                  <a:pt x="12178" y="10035"/>
                </a:lnTo>
                <a:lnTo>
                  <a:pt x="12276" y="10230"/>
                </a:lnTo>
                <a:lnTo>
                  <a:pt x="12422" y="10425"/>
                </a:lnTo>
                <a:lnTo>
                  <a:pt x="12422" y="10425"/>
                </a:lnTo>
                <a:lnTo>
                  <a:pt x="12568" y="10547"/>
                </a:lnTo>
                <a:lnTo>
                  <a:pt x="12714" y="10644"/>
                </a:lnTo>
                <a:lnTo>
                  <a:pt x="12860" y="10717"/>
                </a:lnTo>
                <a:lnTo>
                  <a:pt x="13006" y="10766"/>
                </a:lnTo>
                <a:lnTo>
                  <a:pt x="13177" y="10790"/>
                </a:lnTo>
                <a:lnTo>
                  <a:pt x="13323" y="10790"/>
                </a:lnTo>
                <a:lnTo>
                  <a:pt x="13469" y="10766"/>
                </a:lnTo>
                <a:lnTo>
                  <a:pt x="13615" y="10717"/>
                </a:lnTo>
                <a:lnTo>
                  <a:pt x="13786" y="10668"/>
                </a:lnTo>
                <a:lnTo>
                  <a:pt x="13932" y="10595"/>
                </a:lnTo>
                <a:lnTo>
                  <a:pt x="14224" y="10400"/>
                </a:lnTo>
                <a:lnTo>
                  <a:pt x="14516" y="10157"/>
                </a:lnTo>
                <a:lnTo>
                  <a:pt x="14784" y="9889"/>
                </a:lnTo>
                <a:lnTo>
                  <a:pt x="15052" y="9597"/>
                </a:lnTo>
                <a:lnTo>
                  <a:pt x="15271" y="9280"/>
                </a:lnTo>
                <a:lnTo>
                  <a:pt x="15491" y="8988"/>
                </a:lnTo>
                <a:lnTo>
                  <a:pt x="15661" y="8720"/>
                </a:lnTo>
                <a:lnTo>
                  <a:pt x="15929" y="8257"/>
                </a:lnTo>
                <a:lnTo>
                  <a:pt x="16002" y="8111"/>
                </a:lnTo>
                <a:lnTo>
                  <a:pt x="16026" y="8014"/>
                </a:lnTo>
                <a:lnTo>
                  <a:pt x="16026" y="8014"/>
                </a:lnTo>
                <a:lnTo>
                  <a:pt x="16002" y="7819"/>
                </a:lnTo>
                <a:lnTo>
                  <a:pt x="15953" y="7648"/>
                </a:lnTo>
                <a:lnTo>
                  <a:pt x="15856" y="7453"/>
                </a:lnTo>
                <a:lnTo>
                  <a:pt x="15734" y="7307"/>
                </a:lnTo>
                <a:lnTo>
                  <a:pt x="15734" y="7307"/>
                </a:lnTo>
                <a:lnTo>
                  <a:pt x="15442" y="7039"/>
                </a:lnTo>
                <a:lnTo>
                  <a:pt x="15150" y="6796"/>
                </a:lnTo>
                <a:lnTo>
                  <a:pt x="14614" y="6357"/>
                </a:lnTo>
                <a:lnTo>
                  <a:pt x="14127" y="5992"/>
                </a:lnTo>
                <a:lnTo>
                  <a:pt x="13932" y="5822"/>
                </a:lnTo>
                <a:lnTo>
                  <a:pt x="13737" y="5651"/>
                </a:lnTo>
                <a:lnTo>
                  <a:pt x="13615" y="5481"/>
                </a:lnTo>
                <a:lnTo>
                  <a:pt x="13494" y="5310"/>
                </a:lnTo>
                <a:lnTo>
                  <a:pt x="13445" y="5140"/>
                </a:lnTo>
                <a:lnTo>
                  <a:pt x="13445" y="4945"/>
                </a:lnTo>
                <a:lnTo>
                  <a:pt x="13494" y="4750"/>
                </a:lnTo>
                <a:lnTo>
                  <a:pt x="13591" y="4531"/>
                </a:lnTo>
                <a:lnTo>
                  <a:pt x="13761" y="4287"/>
                </a:lnTo>
                <a:lnTo>
                  <a:pt x="14029" y="4019"/>
                </a:lnTo>
                <a:lnTo>
                  <a:pt x="14029" y="4019"/>
                </a:lnTo>
                <a:close/>
              </a:path>
            </a:pathLst>
          </a:custGeom>
          <a:noFill/>
          <a:ln w="285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 name="عنوان 4"/>
          <p:cNvSpPr>
            <a:spLocks noGrp="1"/>
          </p:cNvSpPr>
          <p:nvPr>
            <p:ph type="title"/>
          </p:nvPr>
        </p:nvSpPr>
        <p:spPr>
          <a:xfrm>
            <a:off x="1251706" y="445797"/>
            <a:ext cx="6500925" cy="766200"/>
          </a:xfrm>
        </p:spPr>
        <p:txBody>
          <a:bodyPr>
            <a:noAutofit/>
          </a:bodyPr>
          <a:lstStyle/>
          <a:p>
            <a:r>
              <a:rPr lang="en-US" dirty="0">
                <a:solidFill>
                  <a:schemeClr val="bg1"/>
                </a:solidFill>
                <a:latin typeface="Arial Black" panose="020B0A04020102020204" pitchFamily="34" charset="0"/>
              </a:rPr>
              <a:t>Engaging Starters</a:t>
            </a:r>
          </a:p>
        </p:txBody>
      </p:sp>
      <p:sp>
        <p:nvSpPr>
          <p:cNvPr id="15" name="مستطيل مستدير الزوايا 14">
            <a:hlinkClick r:id="rId2" action="ppaction://hlinksldjump"/>
          </p:cNvPr>
          <p:cNvSpPr/>
          <p:nvPr/>
        </p:nvSpPr>
        <p:spPr>
          <a:xfrm>
            <a:off x="9783183" y="1358376"/>
            <a:ext cx="2682240" cy="591449"/>
          </a:xfrm>
          <a:prstGeom prst="roundRect">
            <a:avLst>
              <a:gd name="adj" fmla="val 10356"/>
            </a:avLst>
          </a:prstGeom>
          <a:solidFill>
            <a:srgbClr val="FF5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a:solidFill>
                  <a:srgbClr val="3F5378"/>
                </a:solidFill>
                <a:latin typeface="Arial Black" panose="020B0A04020102020204" pitchFamily="34" charset="0"/>
              </a:rPr>
              <a:t>Engaging Starters</a:t>
            </a:r>
            <a:endParaRPr lang="ar-BH" dirty="0">
              <a:solidFill>
                <a:srgbClr val="3F5378"/>
              </a:solidFill>
              <a:latin typeface="Arial Black" panose="020B0A04020102020204" pitchFamily="34" charset="0"/>
            </a:endParaRPr>
          </a:p>
        </p:txBody>
      </p:sp>
      <p:sp>
        <p:nvSpPr>
          <p:cNvPr id="17" name="مستطيل مستدير الزوايا 16">
            <a:hlinkClick r:id="rId3" action="ppaction://hlinksldjump"/>
          </p:cNvPr>
          <p:cNvSpPr/>
          <p:nvPr/>
        </p:nvSpPr>
        <p:spPr>
          <a:xfrm>
            <a:off x="9783183" y="2077083"/>
            <a:ext cx="2682240" cy="591449"/>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a:solidFill>
                  <a:srgbClr val="3F5378"/>
                </a:solidFill>
                <a:latin typeface="Arial Black" panose="020B0A04020102020204" pitchFamily="34" charset="0"/>
              </a:rPr>
              <a:t> The First Goal</a:t>
            </a:r>
            <a:endParaRPr lang="ar-BH" dirty="0">
              <a:solidFill>
                <a:srgbClr val="3F5378"/>
              </a:solidFill>
              <a:latin typeface="Arial Black" panose="020B0A04020102020204" pitchFamily="34" charset="0"/>
            </a:endParaRPr>
          </a:p>
        </p:txBody>
      </p:sp>
      <p:sp>
        <p:nvSpPr>
          <p:cNvPr id="18" name="مستطيل مستدير الزوايا 17">
            <a:hlinkClick r:id="rId4" action="ppaction://hlinksldjump"/>
          </p:cNvPr>
          <p:cNvSpPr/>
          <p:nvPr/>
        </p:nvSpPr>
        <p:spPr>
          <a:xfrm>
            <a:off x="9783183" y="2795790"/>
            <a:ext cx="2682240" cy="591449"/>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a:solidFill>
                  <a:srgbClr val="3F5378"/>
                </a:solidFill>
                <a:latin typeface="Arial Black" panose="020B0A04020102020204" pitchFamily="34" charset="0"/>
              </a:rPr>
              <a:t> The Second Goal</a:t>
            </a:r>
            <a:endParaRPr lang="ar-BH" dirty="0">
              <a:solidFill>
                <a:srgbClr val="3F5378"/>
              </a:solidFill>
              <a:latin typeface="Arial Black" panose="020B0A04020102020204" pitchFamily="34" charset="0"/>
            </a:endParaRPr>
          </a:p>
        </p:txBody>
      </p:sp>
      <p:sp>
        <p:nvSpPr>
          <p:cNvPr id="24" name="مستطيل مستدير الزوايا 23">
            <a:hlinkClick r:id="rId5" action="ppaction://hlinksldjump"/>
          </p:cNvPr>
          <p:cNvSpPr/>
          <p:nvPr/>
        </p:nvSpPr>
        <p:spPr>
          <a:xfrm>
            <a:off x="9783183" y="3507834"/>
            <a:ext cx="2682240" cy="591449"/>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a:solidFill>
                  <a:srgbClr val="3F5378"/>
                </a:solidFill>
                <a:latin typeface="Arial Black" panose="020B0A04020102020204" pitchFamily="34" charset="0"/>
              </a:rPr>
              <a:t> The Third Goal</a:t>
            </a:r>
            <a:endParaRPr lang="ar-BH" dirty="0">
              <a:solidFill>
                <a:srgbClr val="3F5378"/>
              </a:solidFill>
              <a:latin typeface="Arial Black" panose="020B0A04020102020204" pitchFamily="34" charset="0"/>
            </a:endParaRPr>
          </a:p>
        </p:txBody>
      </p:sp>
      <p:sp>
        <p:nvSpPr>
          <p:cNvPr id="25" name="مستطيل مستدير الزوايا 24">
            <a:hlinkClick r:id="rId6" action="ppaction://hlinksldjump"/>
          </p:cNvPr>
          <p:cNvSpPr/>
          <p:nvPr/>
        </p:nvSpPr>
        <p:spPr>
          <a:xfrm>
            <a:off x="9783183" y="4226541"/>
            <a:ext cx="2682240" cy="591449"/>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smtClean="0">
                <a:solidFill>
                  <a:srgbClr val="3F5378"/>
                </a:solidFill>
                <a:latin typeface="Arial Black" panose="020B0A04020102020204" pitchFamily="34" charset="0"/>
              </a:rPr>
              <a:t>The Fourth Goal</a:t>
            </a:r>
            <a:endParaRPr lang="ar-BH" dirty="0">
              <a:solidFill>
                <a:srgbClr val="3F5378"/>
              </a:solidFill>
              <a:latin typeface="Arial Black" panose="020B0A04020102020204" pitchFamily="34" charset="0"/>
            </a:endParaRPr>
          </a:p>
        </p:txBody>
      </p:sp>
      <p:sp>
        <p:nvSpPr>
          <p:cNvPr id="31" name="مستطيل مستدير الزوايا 30">
            <a:hlinkClick r:id="rId7" action="ppaction://hlinksldjump"/>
          </p:cNvPr>
          <p:cNvSpPr/>
          <p:nvPr/>
        </p:nvSpPr>
        <p:spPr>
          <a:xfrm>
            <a:off x="9783183" y="4945248"/>
            <a:ext cx="2682240" cy="591449"/>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a:solidFill>
                  <a:srgbClr val="3F5378"/>
                </a:solidFill>
                <a:latin typeface="Arial Black" panose="020B0A04020102020204" pitchFamily="34" charset="0"/>
              </a:rPr>
              <a:t> The </a:t>
            </a:r>
            <a:r>
              <a:rPr lang="en-US" dirty="0" smtClean="0">
                <a:solidFill>
                  <a:srgbClr val="3F5378"/>
                </a:solidFill>
                <a:latin typeface="Arial Black" panose="020B0A04020102020204" pitchFamily="34" charset="0"/>
              </a:rPr>
              <a:t>Fifth Goal</a:t>
            </a:r>
            <a:endParaRPr lang="ar-BH" dirty="0">
              <a:solidFill>
                <a:srgbClr val="3F5378"/>
              </a:solidFill>
              <a:latin typeface="Arial Black" panose="020B0A04020102020204" pitchFamily="34" charset="0"/>
            </a:endParaRPr>
          </a:p>
        </p:txBody>
      </p:sp>
      <p:sp>
        <p:nvSpPr>
          <p:cNvPr id="32" name="مستطيل مستدير الزوايا 31">
            <a:hlinkClick r:id="rId8" action="ppaction://hlinksldjump"/>
          </p:cNvPr>
          <p:cNvSpPr/>
          <p:nvPr/>
        </p:nvSpPr>
        <p:spPr>
          <a:xfrm>
            <a:off x="9783183" y="5663955"/>
            <a:ext cx="2682240" cy="591449"/>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a:solidFill>
                  <a:srgbClr val="3F5378"/>
                </a:solidFill>
                <a:latin typeface="Arial Black" panose="020B0A04020102020204" pitchFamily="34" charset="0"/>
              </a:rPr>
              <a:t> Questions</a:t>
            </a:r>
            <a:endParaRPr lang="ar-BH" dirty="0">
              <a:solidFill>
                <a:srgbClr val="3F5378"/>
              </a:solidFill>
              <a:latin typeface="Arial Black" panose="020B0A04020102020204" pitchFamily="34" charset="0"/>
            </a:endParaRPr>
          </a:p>
        </p:txBody>
      </p:sp>
      <p:sp>
        <p:nvSpPr>
          <p:cNvPr id="19" name="Rectangle 9"/>
          <p:cNvSpPr>
            <a:spLocks/>
          </p:cNvSpPr>
          <p:nvPr/>
        </p:nvSpPr>
        <p:spPr>
          <a:xfrm>
            <a:off x="7839636" y="6481116"/>
            <a:ext cx="4297130"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400" dirty="0">
              <a:effectLst/>
              <a:latin typeface="Calibri" panose="020F0502020204030204" pitchFamily="34" charset="0"/>
              <a:ea typeface="Calibri" panose="020F0502020204030204" pitchFamily="34" charset="0"/>
              <a:cs typeface="Arial" panose="020B0604020202020204" pitchFamily="34" charset="0"/>
            </a:endParaRPr>
          </a:p>
        </p:txBody>
      </p:sp>
      <p:cxnSp>
        <p:nvCxnSpPr>
          <p:cNvPr id="20" name="رابط مستقيم 19"/>
          <p:cNvCxnSpPr/>
          <p:nvPr/>
        </p:nvCxnSpPr>
        <p:spPr>
          <a:xfrm>
            <a:off x="107576" y="6494563"/>
            <a:ext cx="119880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pic>
        <p:nvPicPr>
          <p:cNvPr id="21" name="Picture 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510042" y="130013"/>
            <a:ext cx="1646183" cy="1268068"/>
          </a:xfrm>
          <a:prstGeom prst="rect">
            <a:avLst/>
          </a:prstGeom>
        </p:spPr>
      </p:pic>
      <p:sp>
        <p:nvSpPr>
          <p:cNvPr id="22" name="TextBox 12">
            <a:extLst>
              <a:ext uri="{FF2B5EF4-FFF2-40B4-BE49-F238E27FC236}">
                <a16:creationId xmlns="" xmlns:a16="http://schemas.microsoft.com/office/drawing/2014/main" id="{E98CE9C2-6904-49B5-B3CF-B1053D82A6B9}"/>
              </a:ext>
            </a:extLst>
          </p:cNvPr>
          <p:cNvSpPr txBox="1"/>
          <p:nvPr/>
        </p:nvSpPr>
        <p:spPr>
          <a:xfrm>
            <a:off x="-34033" y="6510703"/>
            <a:ext cx="8252942" cy="646331"/>
          </a:xfrm>
          <a:prstGeom prst="rect">
            <a:avLst/>
          </a:prstGeom>
          <a:noFill/>
        </p:spPr>
        <p:txBody>
          <a:bodyPr wrap="square" rtlCol="1">
            <a:spAutoFit/>
          </a:bodyPr>
          <a:lstStyle/>
          <a:p>
            <a:pPr algn="ctr">
              <a:spcBef>
                <a:spcPts val="0"/>
              </a:spcBef>
            </a:pPr>
            <a:r>
              <a:rPr lang="en-US" b="1" dirty="0">
                <a:solidFill>
                  <a:schemeClr val="accent1">
                    <a:lumMod val="50000"/>
                  </a:schemeClr>
                </a:solidFill>
                <a:latin typeface="Sakkal Majalla" panose="02000000000000000000" pitchFamily="2" charset="-78"/>
                <a:cs typeface="Sakkal Majalla" panose="02000000000000000000" pitchFamily="2" charset="-78"/>
              </a:rPr>
              <a:t>Communication Skills</a:t>
            </a:r>
            <a:r>
              <a:rPr lang="en-GB" b="1" dirty="0">
                <a:solidFill>
                  <a:schemeClr val="accent1">
                    <a:lumMod val="50000"/>
                  </a:schemeClr>
                </a:solidFill>
                <a:latin typeface="Sakkal Majalla" panose="02000000000000000000" pitchFamily="2" charset="-78"/>
                <a:cs typeface="Sakkal Majalla" panose="02000000000000000000" pitchFamily="2" charset="-78"/>
              </a:rPr>
              <a:t>     </a:t>
            </a:r>
            <a:r>
              <a:rPr lang="en-GB" b="1" dirty="0" smtClean="0">
                <a:solidFill>
                  <a:schemeClr val="accent1">
                    <a:lumMod val="50000"/>
                  </a:schemeClr>
                </a:solidFill>
                <a:latin typeface="Sakkal Majalla" panose="02000000000000000000" pitchFamily="2" charset="-78"/>
                <a:cs typeface="Sakkal Majalla" panose="02000000000000000000" pitchFamily="2" charset="-78"/>
              </a:rPr>
              <a:t>  </a:t>
            </a:r>
            <a:r>
              <a:rPr lang="ar-SA" b="1" dirty="0">
                <a:solidFill>
                  <a:schemeClr val="accent1">
                    <a:lumMod val="50000"/>
                  </a:schemeClr>
                </a:solidFill>
                <a:latin typeface="Sakkal Majalla" panose="02000000000000000000" pitchFamily="2" charset="-78"/>
                <a:cs typeface="Sakkal Majalla" panose="02000000000000000000" pitchFamily="2" charset="-78"/>
              </a:rPr>
              <a:t>ادر </a:t>
            </a:r>
            <a:r>
              <a:rPr lang="ar-BH" b="1" dirty="0">
                <a:solidFill>
                  <a:schemeClr val="accent1">
                    <a:lumMod val="50000"/>
                  </a:schemeClr>
                </a:solidFill>
                <a:latin typeface="Sakkal Majalla" panose="02000000000000000000" pitchFamily="2" charset="-78"/>
                <a:cs typeface="Sakkal Majalla" panose="02000000000000000000" pitchFamily="2" charset="-78"/>
              </a:rPr>
              <a:t> 213 </a:t>
            </a:r>
            <a:r>
              <a:rPr lang="en-US" b="1" dirty="0" smtClean="0">
                <a:solidFill>
                  <a:schemeClr val="accent1">
                    <a:lumMod val="50000"/>
                  </a:schemeClr>
                </a:solidFill>
                <a:latin typeface="Sakkal Majalla" panose="02000000000000000000" pitchFamily="2" charset="-78"/>
                <a:cs typeface="Sakkal Majalla" panose="02000000000000000000" pitchFamily="2" charset="-78"/>
              </a:rPr>
              <a:t>           Chapter </a:t>
            </a:r>
            <a:r>
              <a:rPr lang="en-US" b="1" dirty="0">
                <a:solidFill>
                  <a:schemeClr val="accent1">
                    <a:lumMod val="50000"/>
                  </a:schemeClr>
                </a:solidFill>
                <a:latin typeface="Sakkal Majalla" panose="02000000000000000000" pitchFamily="2" charset="-78"/>
                <a:cs typeface="Sakkal Majalla" panose="02000000000000000000" pitchFamily="2" charset="-78"/>
              </a:rPr>
              <a:t>2              </a:t>
            </a:r>
            <a:r>
              <a:rPr lang="en-US" b="1" dirty="0" smtClean="0">
                <a:solidFill>
                  <a:schemeClr val="accent1">
                    <a:lumMod val="50000"/>
                  </a:schemeClr>
                </a:solidFill>
                <a:latin typeface="Sakkal Majalla" panose="02000000000000000000" pitchFamily="2" charset="-78"/>
                <a:cs typeface="Sakkal Majalla" panose="02000000000000000000" pitchFamily="2" charset="-78"/>
              </a:rPr>
              <a:t>Lesson 2.3:  </a:t>
            </a:r>
            <a:r>
              <a:rPr lang="en-US" b="1" dirty="0">
                <a:solidFill>
                  <a:schemeClr val="accent1">
                    <a:lumMod val="50000"/>
                  </a:schemeClr>
                </a:solidFill>
                <a:latin typeface="Sakkal Majalla" panose="02000000000000000000" pitchFamily="2" charset="-78"/>
                <a:cs typeface="Sakkal Majalla" panose="02000000000000000000" pitchFamily="2" charset="-78"/>
              </a:rPr>
              <a:t>Other Type of Written </a:t>
            </a:r>
            <a:r>
              <a:rPr lang="en-US" b="1" dirty="0" smtClean="0">
                <a:solidFill>
                  <a:schemeClr val="accent1">
                    <a:lumMod val="50000"/>
                  </a:schemeClr>
                </a:solidFill>
                <a:latin typeface="Sakkal Majalla" panose="02000000000000000000" pitchFamily="2" charset="-78"/>
                <a:cs typeface="Sakkal Majalla" panose="02000000000000000000" pitchFamily="2" charset="-78"/>
              </a:rPr>
              <a:t>Communication</a:t>
            </a:r>
            <a:endParaRPr lang="en-US" b="1" dirty="0">
              <a:solidFill>
                <a:schemeClr val="accent1">
                  <a:lumMod val="50000"/>
                </a:schemeClr>
              </a:solidFill>
              <a:latin typeface="Sakkal Majalla" panose="02000000000000000000" pitchFamily="2" charset="-78"/>
              <a:cs typeface="Sakkal Majalla" panose="02000000000000000000" pitchFamily="2" charset="-78"/>
            </a:endParaRPr>
          </a:p>
          <a:p>
            <a:endParaRPr lang="ar-SA" b="1" dirty="0">
              <a:solidFill>
                <a:schemeClr val="accent1">
                  <a:lumMod val="50000"/>
                </a:schemeClr>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2015591451"/>
      </p:ext>
    </p:extLst>
  </p:cSld>
  <p:clrMapOvr>
    <a:masterClrMapping/>
  </p:clrMapOvr>
  <p:transition spd="slow" advClick="0">
    <p:wip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مستدير الزوايا 2"/>
          <p:cNvSpPr/>
          <p:nvPr/>
        </p:nvSpPr>
        <p:spPr>
          <a:xfrm>
            <a:off x="146938" y="1445619"/>
            <a:ext cx="9576000" cy="4924701"/>
          </a:xfrm>
          <a:prstGeom prst="roundRect">
            <a:avLst>
              <a:gd name="adj" fmla="val 1924"/>
            </a:avLst>
          </a:prstGeom>
          <a:solidFill>
            <a:srgbClr val="C7D3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marL="5203825" lvl="0" algn="just"/>
            <a:r>
              <a:rPr lang="en-US" sz="2800" b="1" dirty="0">
                <a:solidFill>
                  <a:schemeClr val="tx1"/>
                </a:solidFill>
                <a:latin typeface="Sakkal Majalla" panose="02000000000000000000" pitchFamily="2" charset="-78"/>
                <a:cs typeface="Sakkal Majalla" panose="02000000000000000000" pitchFamily="2" charset="-78"/>
              </a:rPr>
              <a:t>Electronic mail (E-mail) is one of the most common methods of electronic communication.  It allows businesses and individuals to communicate by sending texts or images instantly via Internet.  E-mails can be used to send letters, memos, reports, photographs, videos, sounds, other images … etc., even when people are not there to receive them.</a:t>
            </a:r>
            <a:endParaRPr lang="en-US" sz="2800" b="1" dirty="0">
              <a:solidFill>
                <a:schemeClr val="tx1"/>
              </a:solidFill>
              <a:highlight>
                <a:srgbClr val="FFFF00"/>
              </a:highlight>
              <a:latin typeface="Sakkal Majalla" panose="02000000000000000000" pitchFamily="2" charset="-78"/>
              <a:cs typeface="Sakkal Majalla" panose="02000000000000000000" pitchFamily="2" charset="-78"/>
            </a:endParaRPr>
          </a:p>
          <a:p>
            <a:pPr algn="ctr"/>
            <a:endParaRPr lang="ar-BH" sz="2800" b="1" dirty="0">
              <a:solidFill>
                <a:schemeClr val="tx1"/>
              </a:solidFill>
              <a:latin typeface="Sakkal Majalla" panose="02000000000000000000" pitchFamily="2" charset="-78"/>
              <a:cs typeface="Sakkal Majalla" panose="02000000000000000000" pitchFamily="2" charset="-78"/>
            </a:endParaRPr>
          </a:p>
        </p:txBody>
      </p:sp>
      <p:sp>
        <p:nvSpPr>
          <p:cNvPr id="14" name="مستطيل مستدير الزوايا 13"/>
          <p:cNvSpPr/>
          <p:nvPr/>
        </p:nvSpPr>
        <p:spPr>
          <a:xfrm>
            <a:off x="-350520" y="225236"/>
            <a:ext cx="8153400" cy="1080000"/>
          </a:xfrm>
          <a:prstGeom prst="roundRect">
            <a:avLst>
              <a:gd name="adj" fmla="val 10356"/>
            </a:avLst>
          </a:prstGeom>
          <a:solidFill>
            <a:srgbClr val="3F537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dirty="0"/>
          </a:p>
        </p:txBody>
      </p:sp>
      <p:sp>
        <p:nvSpPr>
          <p:cNvPr id="29" name="عنوان 1"/>
          <p:cNvSpPr>
            <a:spLocks noGrp="1"/>
          </p:cNvSpPr>
          <p:nvPr>
            <p:ph type="title"/>
          </p:nvPr>
        </p:nvSpPr>
        <p:spPr>
          <a:xfrm>
            <a:off x="1076720" y="420328"/>
            <a:ext cx="6491809" cy="766200"/>
          </a:xfrm>
        </p:spPr>
        <p:txBody>
          <a:bodyPr>
            <a:noAutofit/>
          </a:bodyPr>
          <a:lstStyle/>
          <a:p>
            <a:pPr algn="ctr"/>
            <a:r>
              <a:rPr lang="en-US" sz="4800" dirty="0" smtClean="0">
                <a:solidFill>
                  <a:schemeClr val="bg1"/>
                </a:solidFill>
                <a:latin typeface="Arial Black" panose="020B0A04020102020204" pitchFamily="34" charset="0"/>
              </a:rPr>
              <a:t>E-mail</a:t>
            </a:r>
            <a:endParaRPr lang="en-US" sz="4800" dirty="0">
              <a:solidFill>
                <a:schemeClr val="bg1"/>
              </a:solidFill>
              <a:latin typeface="Arial Black" panose="020B0A04020102020204" pitchFamily="34" charset="0"/>
            </a:endParaRPr>
          </a:p>
        </p:txBody>
      </p:sp>
      <p:grpSp>
        <p:nvGrpSpPr>
          <p:cNvPr id="30" name="Google Shape;536;p37"/>
          <p:cNvGrpSpPr/>
          <p:nvPr/>
        </p:nvGrpSpPr>
        <p:grpSpPr>
          <a:xfrm>
            <a:off x="146939" y="291834"/>
            <a:ext cx="695430" cy="912661"/>
            <a:chOff x="590250" y="244200"/>
            <a:chExt cx="407975" cy="532175"/>
          </a:xfrm>
        </p:grpSpPr>
        <p:sp>
          <p:nvSpPr>
            <p:cNvPr id="31" name="Google Shape;537;p37"/>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 name="Google Shape;538;p37"/>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 name="Google Shape;539;p37"/>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 name="Google Shape;540;p37"/>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 name="Google Shape;541;p37"/>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 name="Google Shape;542;p37"/>
            <p:cNvSpPr/>
            <p:nvPr/>
          </p:nvSpPr>
          <p:spPr>
            <a:xfrm>
              <a:off x="649925" y="590050"/>
              <a:ext cx="133975" cy="25"/>
            </a:xfrm>
            <a:custGeom>
              <a:avLst/>
              <a:gdLst/>
              <a:ahLst/>
              <a:cxnLst/>
              <a:rect l="l" t="t" r="r" b="b"/>
              <a:pathLst>
                <a:path w="5359" h="1" fill="none" extrusionOk="0">
                  <a:moveTo>
                    <a:pt x="5358" y="0"/>
                  </a:moveTo>
                  <a:lnTo>
                    <a:pt x="0"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 name="Google Shape;543;p37"/>
            <p:cNvSpPr/>
            <p:nvPr/>
          </p:nvSpPr>
          <p:spPr>
            <a:xfrm>
              <a:off x="649925" y="5346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 name="Google Shape;544;p37"/>
            <p:cNvSpPr/>
            <p:nvPr/>
          </p:nvSpPr>
          <p:spPr>
            <a:xfrm>
              <a:off x="649925" y="4798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 name="Google Shape;545;p37"/>
            <p:cNvSpPr/>
            <p:nvPr/>
          </p:nvSpPr>
          <p:spPr>
            <a:xfrm>
              <a:off x="649925" y="4244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 name="Google Shape;546;p37"/>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 name="Google Shape;547;p37"/>
            <p:cNvSpPr/>
            <p:nvPr/>
          </p:nvSpPr>
          <p:spPr>
            <a:xfrm>
              <a:off x="654800" y="244200"/>
              <a:ext cx="25" cy="51175"/>
            </a:xfrm>
            <a:custGeom>
              <a:avLst/>
              <a:gdLst/>
              <a:ahLst/>
              <a:cxnLst/>
              <a:rect l="l" t="t" r="r" b="b"/>
              <a:pathLst>
                <a:path w="1" h="2047" fill="none" extrusionOk="0">
                  <a:moveTo>
                    <a:pt x="0" y="1"/>
                  </a:moveTo>
                  <a:lnTo>
                    <a:pt x="0"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 name="Google Shape;548;p37"/>
            <p:cNvSpPr/>
            <p:nvPr/>
          </p:nvSpPr>
          <p:spPr>
            <a:xfrm>
              <a:off x="737600" y="244200"/>
              <a:ext cx="25" cy="51175"/>
            </a:xfrm>
            <a:custGeom>
              <a:avLst/>
              <a:gdLst/>
              <a:ahLst/>
              <a:cxnLst/>
              <a:rect l="l" t="t" r="r" b="b"/>
              <a:pathLst>
                <a:path w="1" h="2047" fill="none" extrusionOk="0">
                  <a:moveTo>
                    <a:pt x="1" y="1"/>
                  </a:moveTo>
                  <a:lnTo>
                    <a:pt x="1"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 name="Google Shape;549;p37"/>
            <p:cNvSpPr/>
            <p:nvPr/>
          </p:nvSpPr>
          <p:spPr>
            <a:xfrm>
              <a:off x="820400" y="244200"/>
              <a:ext cx="25" cy="51175"/>
            </a:xfrm>
            <a:custGeom>
              <a:avLst/>
              <a:gdLst/>
              <a:ahLst/>
              <a:cxnLst/>
              <a:rect l="l" t="t" r="r" b="b"/>
              <a:pathLst>
                <a:path w="1" h="2047" fill="none" extrusionOk="0">
                  <a:moveTo>
                    <a:pt x="1" y="1"/>
                  </a:moveTo>
                  <a:lnTo>
                    <a:pt x="1"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 name="Google Shape;550;p37"/>
            <p:cNvSpPr/>
            <p:nvPr/>
          </p:nvSpPr>
          <p:spPr>
            <a:xfrm>
              <a:off x="903225" y="244200"/>
              <a:ext cx="25" cy="51175"/>
            </a:xfrm>
            <a:custGeom>
              <a:avLst/>
              <a:gdLst/>
              <a:ahLst/>
              <a:cxnLst/>
              <a:rect l="l" t="t" r="r" b="b"/>
              <a:pathLst>
                <a:path w="1" h="2047" fill="none" extrusionOk="0">
                  <a:moveTo>
                    <a:pt x="0" y="1"/>
                  </a:moveTo>
                  <a:lnTo>
                    <a:pt x="0"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45" name="Flowchart: Terminator 5">
            <a:hlinkClick r:id="rId2" action="ppaction://hlinksldjump"/>
            <a:extLst>
              <a:ext uri="{FF2B5EF4-FFF2-40B4-BE49-F238E27FC236}">
                <a16:creationId xmlns="" xmlns:a16="http://schemas.microsoft.com/office/drawing/2014/main" id="{16CF56EB-E1D1-456F-BC92-7E3C7954D0A3}"/>
              </a:ext>
            </a:extLst>
          </p:cNvPr>
          <p:cNvSpPr/>
          <p:nvPr/>
        </p:nvSpPr>
        <p:spPr>
          <a:xfrm>
            <a:off x="217386" y="5869898"/>
            <a:ext cx="1188000" cy="448207"/>
          </a:xfrm>
          <a:prstGeom prst="flowChartTerminator">
            <a:avLst/>
          </a:prstGeom>
          <a:solidFill>
            <a:srgbClr val="87A04A"/>
          </a:solidFill>
          <a:ln>
            <a:no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2800" b="1" dirty="0" smtClean="0">
                <a:solidFill>
                  <a:schemeClr val="tx1"/>
                </a:solidFill>
                <a:latin typeface="Sakkal Majalla" panose="02000000000000000000" pitchFamily="2" charset="-78"/>
                <a:cs typeface="Sakkal Majalla" panose="02000000000000000000" pitchFamily="2" charset="-78"/>
              </a:rPr>
              <a:t>Next</a:t>
            </a:r>
            <a:endParaRPr lang="en-US" sz="2800" b="1" dirty="0">
              <a:solidFill>
                <a:schemeClr val="tx1"/>
              </a:solidFill>
              <a:latin typeface="Sakkal Majalla" panose="02000000000000000000" pitchFamily="2" charset="-78"/>
              <a:cs typeface="Sakkal Majalla" panose="02000000000000000000" pitchFamily="2" charset="-78"/>
            </a:endParaRPr>
          </a:p>
        </p:txBody>
      </p:sp>
      <p:grpSp>
        <p:nvGrpSpPr>
          <p:cNvPr id="50" name="Group 125"/>
          <p:cNvGrpSpPr/>
          <p:nvPr/>
        </p:nvGrpSpPr>
        <p:grpSpPr>
          <a:xfrm>
            <a:off x="357626" y="1648365"/>
            <a:ext cx="4759325" cy="3905250"/>
            <a:chOff x="0" y="0"/>
            <a:chExt cx="4759325" cy="3905250"/>
          </a:xfrm>
        </p:grpSpPr>
        <p:grpSp>
          <p:nvGrpSpPr>
            <p:cNvPr id="51" name="Group 126"/>
            <p:cNvGrpSpPr/>
            <p:nvPr/>
          </p:nvGrpSpPr>
          <p:grpSpPr>
            <a:xfrm>
              <a:off x="0" y="514350"/>
              <a:ext cx="4759325" cy="3390900"/>
              <a:chOff x="0" y="0"/>
              <a:chExt cx="4759325" cy="3181350"/>
            </a:xfrm>
          </p:grpSpPr>
          <p:pic>
            <p:nvPicPr>
              <p:cNvPr id="68" name="Picture 12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4759325" cy="3181350"/>
              </a:xfrm>
              <a:prstGeom prst="rect">
                <a:avLst/>
              </a:prstGeom>
            </p:spPr>
          </p:pic>
          <p:sp>
            <p:nvSpPr>
              <p:cNvPr id="69" name="Rectangle 128"/>
              <p:cNvSpPr/>
              <p:nvPr/>
            </p:nvSpPr>
            <p:spPr>
              <a:xfrm>
                <a:off x="119062" y="2166937"/>
                <a:ext cx="1647825" cy="9572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1" fromWordArt="0" anchor="ctr" anchorCtr="0" forceAA="0" compatLnSpc="1">
                <a:prstTxWarp prst="textNoShape">
                  <a:avLst/>
                </a:prstTxWarp>
                <a:noAutofit/>
              </a:bodyPr>
              <a:lstStyle/>
              <a:p>
                <a:endParaRPr lang="ar-SA"/>
              </a:p>
            </p:txBody>
          </p:sp>
          <p:sp>
            <p:nvSpPr>
              <p:cNvPr id="70" name="Rectangle 129"/>
              <p:cNvSpPr/>
              <p:nvPr/>
            </p:nvSpPr>
            <p:spPr>
              <a:xfrm>
                <a:off x="804862" y="1257300"/>
                <a:ext cx="1647825" cy="1095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1" fromWordArt="0" anchor="ctr" anchorCtr="0" forceAA="0" compatLnSpc="1">
                <a:prstTxWarp prst="textNoShape">
                  <a:avLst/>
                </a:prstTxWarp>
                <a:noAutofit/>
              </a:bodyPr>
              <a:lstStyle/>
              <a:p>
                <a:endParaRPr lang="ar-SA"/>
              </a:p>
            </p:txBody>
          </p:sp>
        </p:grpSp>
        <p:sp>
          <p:nvSpPr>
            <p:cNvPr id="52" name="Rectangle 130"/>
            <p:cNvSpPr/>
            <p:nvPr/>
          </p:nvSpPr>
          <p:spPr>
            <a:xfrm>
              <a:off x="666750" y="0"/>
              <a:ext cx="1109345" cy="457200"/>
            </a:xfrm>
            <a:prstGeom prst="rect">
              <a:avLst/>
            </a:prstGeom>
            <a:gradFill flip="none" rotWithShape="1">
              <a:gsLst>
                <a:gs pos="0">
                  <a:srgbClr val="C00000">
                    <a:tint val="66000"/>
                    <a:satMod val="160000"/>
                  </a:srgbClr>
                </a:gs>
                <a:gs pos="50000">
                  <a:srgbClr val="C00000">
                    <a:tint val="44500"/>
                    <a:satMod val="160000"/>
                  </a:srgbClr>
                </a:gs>
                <a:gs pos="100000">
                  <a:srgbClr val="C00000">
                    <a:tint val="23500"/>
                    <a:satMod val="160000"/>
                  </a:srgbClr>
                </a:gs>
              </a:gsLst>
              <a:lin ang="16200000" scaled="1"/>
              <a:tileRect/>
            </a:gradFill>
            <a:ln>
              <a:noFill/>
            </a:ln>
          </p:spPr>
          <p:style>
            <a:lnRef idx="1">
              <a:schemeClr val="accent6"/>
            </a:lnRef>
            <a:fillRef idx="2">
              <a:schemeClr val="accent6"/>
            </a:fillRef>
            <a:effectRef idx="1">
              <a:schemeClr val="accent6"/>
            </a:effectRef>
            <a:fontRef idx="minor">
              <a:schemeClr val="dk1"/>
            </a:fontRef>
          </p:style>
          <p:txBody>
            <a:bodyPr rot="0" spcFirstLastPara="0" vert="horz" wrap="square" lIns="91440" tIns="45720" rIns="91440" bIns="45720" numCol="1" spcCol="0" rtlCol="1" fromWordArt="0" anchor="ctr" anchorCtr="0" forceAA="0" compatLnSpc="1">
              <a:prstTxWarp prst="textNoShape">
                <a:avLst/>
              </a:prstTxWarp>
              <a:noAutofit/>
            </a:bodyPr>
            <a:lstStyle/>
            <a:p>
              <a:pPr algn="ctr" rtl="0">
                <a:lnSpc>
                  <a:spcPct val="107000"/>
                </a:lnSpc>
                <a:spcAft>
                  <a:spcPts val="0"/>
                </a:spcAft>
              </a:pPr>
              <a:r>
                <a:rPr lang="en-US" sz="1200">
                  <a:effectLst/>
                  <a:latin typeface="Times New Roman" panose="02020603050405020304" pitchFamily="18" charset="0"/>
                  <a:ea typeface="Calibri" panose="020F0502020204030204" pitchFamily="34" charset="0"/>
                  <a:cs typeface="Arial" panose="020B0604020202020204" pitchFamily="34" charset="0"/>
                </a:rPr>
                <a:t>Click on "send when done" </a:t>
              </a:r>
              <a:endParaRPr lang="en-US" sz="1100">
                <a:effectLst/>
                <a:ea typeface="Calibri" panose="020F0502020204030204" pitchFamily="34" charset="0"/>
                <a:cs typeface="Arial" panose="020B0604020202020204" pitchFamily="34" charset="0"/>
              </a:endParaRPr>
            </a:p>
          </p:txBody>
        </p:sp>
        <p:cxnSp>
          <p:nvCxnSpPr>
            <p:cNvPr id="53" name="Straight Arrow Connector 131"/>
            <p:cNvCxnSpPr/>
            <p:nvPr/>
          </p:nvCxnSpPr>
          <p:spPr>
            <a:xfrm flipH="1">
              <a:off x="271462" y="238125"/>
              <a:ext cx="366713" cy="762000"/>
            </a:xfrm>
            <a:prstGeom prst="straightConnector1">
              <a:avLst/>
            </a:prstGeom>
            <a:ln w="19050">
              <a:solidFill>
                <a:srgbClr val="C0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54" name="Rectangle 133"/>
            <p:cNvSpPr/>
            <p:nvPr/>
          </p:nvSpPr>
          <p:spPr>
            <a:xfrm>
              <a:off x="2238375" y="152400"/>
              <a:ext cx="1109345" cy="304800"/>
            </a:xfrm>
            <a:prstGeom prst="rect">
              <a:avLst/>
            </a:prstGeom>
            <a:gradFill flip="none" rotWithShape="1">
              <a:gsLst>
                <a:gs pos="0">
                  <a:srgbClr val="C00000">
                    <a:tint val="66000"/>
                    <a:satMod val="160000"/>
                  </a:srgbClr>
                </a:gs>
                <a:gs pos="50000">
                  <a:srgbClr val="C00000">
                    <a:tint val="44500"/>
                    <a:satMod val="160000"/>
                  </a:srgbClr>
                </a:gs>
                <a:gs pos="100000">
                  <a:srgbClr val="C00000">
                    <a:tint val="23500"/>
                    <a:satMod val="160000"/>
                  </a:srgbClr>
                </a:gs>
              </a:gsLst>
              <a:lin ang="16200000" scaled="1"/>
              <a:tileRect/>
            </a:gradFill>
            <a:ln>
              <a:noFill/>
            </a:ln>
          </p:spPr>
          <p:style>
            <a:lnRef idx="1">
              <a:schemeClr val="accent6"/>
            </a:lnRef>
            <a:fillRef idx="2">
              <a:schemeClr val="accent6"/>
            </a:fillRef>
            <a:effectRef idx="1">
              <a:schemeClr val="accent6"/>
            </a:effectRef>
            <a:fontRef idx="minor">
              <a:schemeClr val="dk1"/>
            </a:fontRef>
          </p:style>
          <p:txBody>
            <a:bodyPr rot="0" spcFirstLastPara="0" vert="horz" wrap="square" lIns="91440" tIns="45720" rIns="91440" bIns="45720" numCol="1" spcCol="0" rtlCol="1" fromWordArt="0" anchor="ctr" anchorCtr="0" forceAA="0" compatLnSpc="1">
              <a:prstTxWarp prst="textNoShape">
                <a:avLst/>
              </a:prstTxWarp>
              <a:noAutofit/>
            </a:bodyPr>
            <a:lstStyle/>
            <a:p>
              <a:pPr algn="ctr" rtl="0">
                <a:lnSpc>
                  <a:spcPct val="107000"/>
                </a:lnSpc>
                <a:spcAft>
                  <a:spcPts val="0"/>
                </a:spcAft>
              </a:pPr>
              <a:r>
                <a:rPr lang="en-US" sz="1200">
                  <a:effectLst/>
                  <a:latin typeface="Times New Roman" panose="02020603050405020304" pitchFamily="18" charset="0"/>
                  <a:ea typeface="Calibri" panose="020F0502020204030204" pitchFamily="34" charset="0"/>
                  <a:cs typeface="Arial" panose="020B0604020202020204" pitchFamily="34" charset="0"/>
                </a:rPr>
                <a:t>Attachment(s)</a:t>
              </a:r>
              <a:endParaRPr lang="en-US" sz="1100">
                <a:effectLst/>
                <a:ea typeface="Calibri" panose="020F0502020204030204" pitchFamily="34" charset="0"/>
                <a:cs typeface="Arial" panose="020B0604020202020204" pitchFamily="34" charset="0"/>
              </a:endParaRPr>
            </a:p>
          </p:txBody>
        </p:sp>
        <p:cxnSp>
          <p:nvCxnSpPr>
            <p:cNvPr id="55" name="Straight Arrow Connector 134"/>
            <p:cNvCxnSpPr/>
            <p:nvPr/>
          </p:nvCxnSpPr>
          <p:spPr>
            <a:xfrm flipH="1">
              <a:off x="1719262" y="314325"/>
              <a:ext cx="490538" cy="675640"/>
            </a:xfrm>
            <a:prstGeom prst="straightConnector1">
              <a:avLst/>
            </a:prstGeom>
            <a:ln w="19050">
              <a:solidFill>
                <a:srgbClr val="C0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60" name="Text Box 135"/>
            <p:cNvSpPr txBox="1"/>
            <p:nvPr/>
          </p:nvSpPr>
          <p:spPr>
            <a:xfrm>
              <a:off x="781050" y="1538287"/>
              <a:ext cx="3857625" cy="22860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1" fromWordArt="0" anchor="t" anchorCtr="0" forceAA="0" compatLnSpc="1">
              <a:prstTxWarp prst="textNoShape">
                <a:avLst/>
              </a:prstTxWarp>
              <a:noAutofit/>
            </a:bodyPr>
            <a:lstStyle/>
            <a:p>
              <a:pPr algn="l" rtl="0">
                <a:lnSpc>
                  <a:spcPct val="107000"/>
                </a:lnSpc>
                <a:spcAft>
                  <a:spcPts val="800"/>
                </a:spcAft>
              </a:pPr>
              <a:r>
                <a:rPr lang="en-US" sz="1000">
                  <a:solidFill>
                    <a:srgbClr val="C00000"/>
                  </a:solidFill>
                  <a:effectLst/>
                  <a:ea typeface="Calibri" panose="020F0502020204030204" pitchFamily="34" charset="0"/>
                  <a:cs typeface="Arial" panose="020B0604020202020204" pitchFamily="34" charset="0"/>
                </a:rPr>
                <a:t>Senders' e-mail address.</a:t>
              </a:r>
              <a:endParaRPr lang="en-US" sz="1100">
                <a:effectLst/>
                <a:ea typeface="Calibri" panose="020F0502020204030204" pitchFamily="34" charset="0"/>
                <a:cs typeface="Arial" panose="020B0604020202020204" pitchFamily="34" charset="0"/>
              </a:endParaRPr>
            </a:p>
          </p:txBody>
        </p:sp>
        <p:sp>
          <p:nvSpPr>
            <p:cNvPr id="61" name="Text Box 137"/>
            <p:cNvSpPr txBox="1"/>
            <p:nvPr/>
          </p:nvSpPr>
          <p:spPr>
            <a:xfrm>
              <a:off x="781050" y="1766887"/>
              <a:ext cx="3857625" cy="252413"/>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1" fromWordArt="0" anchor="t" anchorCtr="0" forceAA="0" compatLnSpc="1">
              <a:prstTxWarp prst="textNoShape">
                <a:avLst/>
              </a:prstTxWarp>
              <a:noAutofit/>
            </a:bodyPr>
            <a:lstStyle/>
            <a:p>
              <a:pPr algn="l" rtl="0">
                <a:lnSpc>
                  <a:spcPct val="107000"/>
                </a:lnSpc>
                <a:spcAft>
                  <a:spcPts val="800"/>
                </a:spcAft>
              </a:pPr>
              <a:r>
                <a:rPr lang="en-US" sz="1100">
                  <a:solidFill>
                    <a:srgbClr val="C00000"/>
                  </a:solidFill>
                  <a:effectLst/>
                  <a:ea typeface="Calibri" panose="020F0502020204030204" pitchFamily="34" charset="0"/>
                  <a:cs typeface="Arial" panose="020B0604020202020204" pitchFamily="34" charset="0"/>
                </a:rPr>
                <a:t>Primary </a:t>
              </a:r>
              <a:r>
                <a:rPr lang="en-US" sz="1000">
                  <a:solidFill>
                    <a:srgbClr val="C00000"/>
                  </a:solidFill>
                  <a:effectLst/>
                  <a:ea typeface="Calibri" panose="020F0502020204030204" pitchFamily="34" charset="0"/>
                  <a:cs typeface="Arial" panose="020B0604020202020204" pitchFamily="34" charset="0"/>
                </a:rPr>
                <a:t>addressee</a:t>
              </a:r>
              <a:r>
                <a:rPr lang="en-US" sz="1100">
                  <a:solidFill>
                    <a:srgbClr val="C00000"/>
                  </a:solidFill>
                  <a:effectLst/>
                  <a:ea typeface="Calibri" panose="020F0502020204030204" pitchFamily="34" charset="0"/>
                  <a:cs typeface="Arial" panose="020B0604020202020204" pitchFamily="34" charset="0"/>
                </a:rPr>
                <a:t>(s) – all recipients can see list.</a:t>
              </a:r>
              <a:endParaRPr lang="en-US" sz="1100">
                <a:effectLst/>
                <a:ea typeface="Calibri" panose="020F0502020204030204" pitchFamily="34" charset="0"/>
                <a:cs typeface="Arial" panose="020B0604020202020204" pitchFamily="34" charset="0"/>
              </a:endParaRPr>
            </a:p>
          </p:txBody>
        </p:sp>
        <p:sp>
          <p:nvSpPr>
            <p:cNvPr id="62" name="Text Box 138"/>
            <p:cNvSpPr txBox="1"/>
            <p:nvPr/>
          </p:nvSpPr>
          <p:spPr>
            <a:xfrm>
              <a:off x="781050" y="2000250"/>
              <a:ext cx="3857625" cy="280987"/>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1" fromWordArt="0" anchor="t" anchorCtr="0" forceAA="0" compatLnSpc="1">
              <a:prstTxWarp prst="textNoShape">
                <a:avLst/>
              </a:prstTxWarp>
              <a:noAutofit/>
            </a:bodyPr>
            <a:lstStyle/>
            <a:p>
              <a:pPr algn="l" rtl="0">
                <a:lnSpc>
                  <a:spcPct val="107000"/>
                </a:lnSpc>
                <a:spcAft>
                  <a:spcPts val="800"/>
                </a:spcAft>
              </a:pPr>
              <a:r>
                <a:rPr lang="en-US" sz="1100">
                  <a:solidFill>
                    <a:srgbClr val="C00000"/>
                  </a:solidFill>
                  <a:effectLst/>
                  <a:ea typeface="Calibri" panose="020F0502020204030204" pitchFamily="34" charset="0"/>
                  <a:cs typeface="Arial" panose="020B0604020202020204" pitchFamily="34" charset="0"/>
                </a:rPr>
                <a:t>Secondary </a:t>
              </a:r>
              <a:r>
                <a:rPr lang="en-US" sz="1000">
                  <a:solidFill>
                    <a:srgbClr val="C00000"/>
                  </a:solidFill>
                  <a:effectLst/>
                  <a:ea typeface="Calibri" panose="020F0502020204030204" pitchFamily="34" charset="0"/>
                  <a:cs typeface="Arial" panose="020B0604020202020204" pitchFamily="34" charset="0"/>
                </a:rPr>
                <a:t>addressee</a:t>
              </a:r>
              <a:r>
                <a:rPr lang="en-US" sz="1100">
                  <a:solidFill>
                    <a:srgbClr val="C00000"/>
                  </a:solidFill>
                  <a:effectLst/>
                  <a:ea typeface="Calibri" panose="020F0502020204030204" pitchFamily="34" charset="0"/>
                  <a:cs typeface="Arial" panose="020B0604020202020204" pitchFamily="34" charset="0"/>
                </a:rPr>
                <a:t>(s) – all recipients can see list.</a:t>
              </a:r>
              <a:endParaRPr lang="en-US" sz="1100">
                <a:effectLst/>
                <a:ea typeface="Calibri" panose="020F0502020204030204" pitchFamily="34" charset="0"/>
                <a:cs typeface="Arial" panose="020B0604020202020204" pitchFamily="34" charset="0"/>
              </a:endParaRPr>
            </a:p>
          </p:txBody>
        </p:sp>
        <p:sp>
          <p:nvSpPr>
            <p:cNvPr id="63" name="Text Box 139"/>
            <p:cNvSpPr txBox="1"/>
            <p:nvPr/>
          </p:nvSpPr>
          <p:spPr>
            <a:xfrm>
              <a:off x="781050" y="2233612"/>
              <a:ext cx="3857625" cy="252413"/>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1" fromWordArt="0" anchor="t" anchorCtr="0" forceAA="0" compatLnSpc="1">
              <a:prstTxWarp prst="textNoShape">
                <a:avLst/>
              </a:prstTxWarp>
              <a:noAutofit/>
            </a:bodyPr>
            <a:lstStyle/>
            <a:p>
              <a:pPr algn="l" rtl="0">
                <a:lnSpc>
                  <a:spcPct val="107000"/>
                </a:lnSpc>
                <a:spcAft>
                  <a:spcPts val="800"/>
                </a:spcAft>
              </a:pPr>
              <a:r>
                <a:rPr lang="en-US" sz="1100">
                  <a:solidFill>
                    <a:srgbClr val="C00000"/>
                  </a:solidFill>
                  <a:effectLst/>
                  <a:ea typeface="Calibri" panose="020F0502020204030204" pitchFamily="34" charset="0"/>
                  <a:cs typeface="Arial" panose="020B0604020202020204" pitchFamily="34" charset="0"/>
                </a:rPr>
                <a:t>Blind carbon </a:t>
              </a:r>
              <a:r>
                <a:rPr lang="en-US" sz="1000">
                  <a:solidFill>
                    <a:srgbClr val="C00000"/>
                  </a:solidFill>
                  <a:effectLst/>
                  <a:ea typeface="Calibri" panose="020F0502020204030204" pitchFamily="34" charset="0"/>
                  <a:cs typeface="Arial" panose="020B0604020202020204" pitchFamily="34" charset="0"/>
                </a:rPr>
                <a:t>copy</a:t>
              </a:r>
              <a:r>
                <a:rPr lang="en-US" sz="1100">
                  <a:solidFill>
                    <a:srgbClr val="C00000"/>
                  </a:solidFill>
                  <a:effectLst/>
                  <a:ea typeface="Calibri" panose="020F0502020204030204" pitchFamily="34" charset="0"/>
                  <a:cs typeface="Arial" panose="020B0604020202020204" pitchFamily="34" charset="0"/>
                </a:rPr>
                <a:t> – no recipients can see list.</a:t>
              </a:r>
              <a:endParaRPr lang="en-US" sz="1100">
                <a:effectLst/>
                <a:ea typeface="Calibri" panose="020F0502020204030204" pitchFamily="34" charset="0"/>
                <a:cs typeface="Arial" panose="020B0604020202020204" pitchFamily="34" charset="0"/>
              </a:endParaRPr>
            </a:p>
          </p:txBody>
        </p:sp>
        <p:sp>
          <p:nvSpPr>
            <p:cNvPr id="64" name="Text Box 140"/>
            <p:cNvSpPr txBox="1"/>
            <p:nvPr/>
          </p:nvSpPr>
          <p:spPr>
            <a:xfrm>
              <a:off x="771525" y="2452687"/>
              <a:ext cx="3857625" cy="252413"/>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1" fromWordArt="0" anchor="t" anchorCtr="0" forceAA="0" compatLnSpc="1">
              <a:prstTxWarp prst="textNoShape">
                <a:avLst/>
              </a:prstTxWarp>
              <a:noAutofit/>
            </a:bodyPr>
            <a:lstStyle/>
            <a:p>
              <a:pPr algn="l" rtl="0">
                <a:lnSpc>
                  <a:spcPct val="107000"/>
                </a:lnSpc>
                <a:spcAft>
                  <a:spcPts val="800"/>
                </a:spcAft>
              </a:pPr>
              <a:r>
                <a:rPr lang="en-US" sz="1100">
                  <a:solidFill>
                    <a:srgbClr val="C00000"/>
                  </a:solidFill>
                  <a:effectLst/>
                  <a:ea typeface="Calibri" panose="020F0502020204030204" pitchFamily="34" charset="0"/>
                  <a:cs typeface="Arial" panose="020B0604020202020204" pitchFamily="34" charset="0"/>
                </a:rPr>
                <a:t>A brief </a:t>
              </a:r>
              <a:r>
                <a:rPr lang="en-US" sz="1000">
                  <a:solidFill>
                    <a:srgbClr val="C00000"/>
                  </a:solidFill>
                  <a:effectLst/>
                  <a:ea typeface="Calibri" panose="020F0502020204030204" pitchFamily="34" charset="0"/>
                  <a:cs typeface="Arial" panose="020B0604020202020204" pitchFamily="34" charset="0"/>
                </a:rPr>
                <a:t>indication</a:t>
              </a:r>
              <a:r>
                <a:rPr lang="en-US" sz="1100">
                  <a:solidFill>
                    <a:srgbClr val="C00000"/>
                  </a:solidFill>
                  <a:effectLst/>
                  <a:ea typeface="Calibri" panose="020F0502020204030204" pitchFamily="34" charset="0"/>
                  <a:cs typeface="Arial" panose="020B0604020202020204" pitchFamily="34" charset="0"/>
                </a:rPr>
                <a:t> of the contents of the letter.</a:t>
              </a:r>
              <a:endParaRPr lang="en-US" sz="1100">
                <a:effectLst/>
                <a:ea typeface="Calibri" panose="020F0502020204030204" pitchFamily="34" charset="0"/>
                <a:cs typeface="Arial" panose="020B0604020202020204" pitchFamily="34" charset="0"/>
              </a:endParaRPr>
            </a:p>
          </p:txBody>
        </p:sp>
        <p:sp>
          <p:nvSpPr>
            <p:cNvPr id="65" name="Text Box 141"/>
            <p:cNvSpPr txBox="1"/>
            <p:nvPr/>
          </p:nvSpPr>
          <p:spPr>
            <a:xfrm>
              <a:off x="323850" y="3067050"/>
              <a:ext cx="3857625" cy="29527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1" fromWordArt="0" anchor="t" anchorCtr="0" forceAA="0" compatLnSpc="1">
              <a:prstTxWarp prst="textNoShape">
                <a:avLst/>
              </a:prstTxWarp>
              <a:noAutofit/>
            </a:bodyPr>
            <a:lstStyle/>
            <a:p>
              <a:pPr algn="l" rtl="0">
                <a:lnSpc>
                  <a:spcPct val="107000"/>
                </a:lnSpc>
                <a:spcAft>
                  <a:spcPts val="800"/>
                </a:spcAft>
              </a:pPr>
              <a:r>
                <a:rPr lang="en-US" sz="1100">
                  <a:solidFill>
                    <a:srgbClr val="C00000"/>
                  </a:solidFill>
                  <a:effectLst/>
                  <a:ea typeface="Calibri" panose="020F0502020204030204" pitchFamily="34" charset="0"/>
                  <a:cs typeface="Arial" panose="020B0604020202020204" pitchFamily="34" charset="0"/>
                </a:rPr>
                <a:t>The body of </a:t>
              </a:r>
              <a:r>
                <a:rPr lang="en-US" sz="1000">
                  <a:solidFill>
                    <a:srgbClr val="C00000"/>
                  </a:solidFill>
                  <a:effectLst/>
                  <a:ea typeface="Calibri" panose="020F0502020204030204" pitchFamily="34" charset="0"/>
                  <a:cs typeface="Arial" panose="020B0604020202020204" pitchFamily="34" charset="0"/>
                </a:rPr>
                <a:t>the</a:t>
              </a:r>
              <a:r>
                <a:rPr lang="en-US" sz="1100">
                  <a:solidFill>
                    <a:srgbClr val="C00000"/>
                  </a:solidFill>
                  <a:effectLst/>
                  <a:ea typeface="Calibri" panose="020F0502020204030204" pitchFamily="34" charset="0"/>
                  <a:cs typeface="Arial" panose="020B0604020202020204" pitchFamily="34" charset="0"/>
                </a:rPr>
                <a:t> e-mail</a:t>
              </a:r>
              <a:endParaRPr lang="en-US" sz="1100">
                <a:effectLst/>
                <a:ea typeface="Calibri" panose="020F0502020204030204" pitchFamily="34" charset="0"/>
                <a:cs typeface="Arial" panose="020B0604020202020204" pitchFamily="34" charset="0"/>
              </a:endParaRPr>
            </a:p>
          </p:txBody>
        </p:sp>
        <p:sp>
          <p:nvSpPr>
            <p:cNvPr id="66" name="Rounded Rectangle 92"/>
            <p:cNvSpPr/>
            <p:nvPr/>
          </p:nvSpPr>
          <p:spPr>
            <a:xfrm>
              <a:off x="95250" y="1009650"/>
              <a:ext cx="447675" cy="195262"/>
            </a:xfrm>
            <a:prstGeom prst="round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1" fromWordArt="0" anchor="ctr" anchorCtr="0" forceAA="0" compatLnSpc="1">
              <a:prstTxWarp prst="textNoShape">
                <a:avLst/>
              </a:prstTxWarp>
              <a:noAutofit/>
            </a:bodyPr>
            <a:lstStyle/>
            <a:p>
              <a:endParaRPr lang="ar-SA"/>
            </a:p>
          </p:txBody>
        </p:sp>
        <p:sp>
          <p:nvSpPr>
            <p:cNvPr id="67" name="Rounded Rectangle 93"/>
            <p:cNvSpPr/>
            <p:nvPr/>
          </p:nvSpPr>
          <p:spPr>
            <a:xfrm>
              <a:off x="1638300" y="1009650"/>
              <a:ext cx="209550" cy="195262"/>
            </a:xfrm>
            <a:prstGeom prst="round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1" fromWordArt="0" anchor="ctr" anchorCtr="0" forceAA="0" compatLnSpc="1">
              <a:prstTxWarp prst="textNoShape">
                <a:avLst/>
              </a:prstTxWarp>
              <a:noAutofit/>
            </a:bodyPr>
            <a:lstStyle/>
            <a:p>
              <a:endParaRPr lang="ar-SA"/>
            </a:p>
          </p:txBody>
        </p:sp>
      </p:grpSp>
      <p:sp>
        <p:nvSpPr>
          <p:cNvPr id="71" name="مستطيل مستدير الزوايا 70">
            <a:hlinkClick r:id="rId4" action="ppaction://hlinksldjump"/>
          </p:cNvPr>
          <p:cNvSpPr/>
          <p:nvPr/>
        </p:nvSpPr>
        <p:spPr>
          <a:xfrm>
            <a:off x="9783183" y="1358376"/>
            <a:ext cx="2682240" cy="591449"/>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a:solidFill>
                  <a:srgbClr val="3F5378"/>
                </a:solidFill>
                <a:latin typeface="Arial Black" panose="020B0A04020102020204" pitchFamily="34" charset="0"/>
              </a:rPr>
              <a:t>Engaging Starters</a:t>
            </a:r>
            <a:endParaRPr lang="ar-BH" dirty="0">
              <a:solidFill>
                <a:srgbClr val="3F5378"/>
              </a:solidFill>
              <a:latin typeface="Arial Black" panose="020B0A04020102020204" pitchFamily="34" charset="0"/>
            </a:endParaRPr>
          </a:p>
        </p:txBody>
      </p:sp>
      <p:sp>
        <p:nvSpPr>
          <p:cNvPr id="72" name="مستطيل مستدير الزوايا 71">
            <a:hlinkClick r:id="rId5" action="ppaction://hlinksldjump"/>
          </p:cNvPr>
          <p:cNvSpPr/>
          <p:nvPr/>
        </p:nvSpPr>
        <p:spPr>
          <a:xfrm>
            <a:off x="9783183" y="2077083"/>
            <a:ext cx="2682240" cy="591449"/>
          </a:xfrm>
          <a:prstGeom prst="roundRect">
            <a:avLst>
              <a:gd name="adj" fmla="val 10356"/>
            </a:avLst>
          </a:prstGeom>
          <a:solidFill>
            <a:srgbClr val="FF5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a:solidFill>
                  <a:srgbClr val="3F5378"/>
                </a:solidFill>
                <a:latin typeface="Arial Black" panose="020B0A04020102020204" pitchFamily="34" charset="0"/>
              </a:rPr>
              <a:t> The First Goal</a:t>
            </a:r>
            <a:endParaRPr lang="ar-BH" dirty="0">
              <a:solidFill>
                <a:srgbClr val="3F5378"/>
              </a:solidFill>
              <a:latin typeface="Arial Black" panose="020B0A04020102020204" pitchFamily="34" charset="0"/>
            </a:endParaRPr>
          </a:p>
        </p:txBody>
      </p:sp>
      <p:sp>
        <p:nvSpPr>
          <p:cNvPr id="73" name="مستطيل مستدير الزوايا 72">
            <a:hlinkClick r:id="rId6" action="ppaction://hlinksldjump"/>
          </p:cNvPr>
          <p:cNvSpPr/>
          <p:nvPr/>
        </p:nvSpPr>
        <p:spPr>
          <a:xfrm>
            <a:off x="9783183" y="2795790"/>
            <a:ext cx="2682240" cy="591449"/>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a:solidFill>
                  <a:srgbClr val="3F5378"/>
                </a:solidFill>
                <a:latin typeface="Arial Black" panose="020B0A04020102020204" pitchFamily="34" charset="0"/>
              </a:rPr>
              <a:t> The Second Goal</a:t>
            </a:r>
            <a:endParaRPr lang="ar-BH" dirty="0">
              <a:solidFill>
                <a:srgbClr val="3F5378"/>
              </a:solidFill>
              <a:latin typeface="Arial Black" panose="020B0A04020102020204" pitchFamily="34" charset="0"/>
            </a:endParaRPr>
          </a:p>
        </p:txBody>
      </p:sp>
      <p:sp>
        <p:nvSpPr>
          <p:cNvPr id="74" name="مستطيل مستدير الزوايا 73">
            <a:hlinkClick r:id="rId7" action="ppaction://hlinksldjump"/>
          </p:cNvPr>
          <p:cNvSpPr/>
          <p:nvPr/>
        </p:nvSpPr>
        <p:spPr>
          <a:xfrm>
            <a:off x="9783183" y="3507834"/>
            <a:ext cx="2682240" cy="591449"/>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a:solidFill>
                  <a:srgbClr val="3F5378"/>
                </a:solidFill>
                <a:latin typeface="Arial Black" panose="020B0A04020102020204" pitchFamily="34" charset="0"/>
              </a:rPr>
              <a:t> The Third Goal</a:t>
            </a:r>
            <a:endParaRPr lang="ar-BH" dirty="0">
              <a:solidFill>
                <a:srgbClr val="3F5378"/>
              </a:solidFill>
              <a:latin typeface="Arial Black" panose="020B0A04020102020204" pitchFamily="34" charset="0"/>
            </a:endParaRPr>
          </a:p>
        </p:txBody>
      </p:sp>
      <p:sp>
        <p:nvSpPr>
          <p:cNvPr id="75" name="مستطيل مستدير الزوايا 74">
            <a:hlinkClick r:id="rId8" action="ppaction://hlinksldjump"/>
          </p:cNvPr>
          <p:cNvSpPr/>
          <p:nvPr/>
        </p:nvSpPr>
        <p:spPr>
          <a:xfrm>
            <a:off x="9783183" y="4226541"/>
            <a:ext cx="2682240" cy="591449"/>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smtClean="0">
                <a:solidFill>
                  <a:srgbClr val="3F5378"/>
                </a:solidFill>
                <a:latin typeface="Arial Black" panose="020B0A04020102020204" pitchFamily="34" charset="0"/>
              </a:rPr>
              <a:t>The Fourth Goal</a:t>
            </a:r>
            <a:endParaRPr lang="ar-BH" dirty="0">
              <a:solidFill>
                <a:srgbClr val="3F5378"/>
              </a:solidFill>
              <a:latin typeface="Arial Black" panose="020B0A04020102020204" pitchFamily="34" charset="0"/>
            </a:endParaRPr>
          </a:p>
        </p:txBody>
      </p:sp>
      <p:sp>
        <p:nvSpPr>
          <p:cNvPr id="76" name="مستطيل مستدير الزوايا 75">
            <a:hlinkClick r:id="rId9" action="ppaction://hlinksldjump"/>
          </p:cNvPr>
          <p:cNvSpPr/>
          <p:nvPr/>
        </p:nvSpPr>
        <p:spPr>
          <a:xfrm>
            <a:off x="9783183" y="4945248"/>
            <a:ext cx="2682240" cy="591449"/>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a:solidFill>
                  <a:srgbClr val="3F5378"/>
                </a:solidFill>
                <a:latin typeface="Arial Black" panose="020B0A04020102020204" pitchFamily="34" charset="0"/>
              </a:rPr>
              <a:t> The </a:t>
            </a:r>
            <a:r>
              <a:rPr lang="en-US" dirty="0" smtClean="0">
                <a:solidFill>
                  <a:srgbClr val="3F5378"/>
                </a:solidFill>
                <a:latin typeface="Arial Black" panose="020B0A04020102020204" pitchFamily="34" charset="0"/>
              </a:rPr>
              <a:t>Fifth Goal</a:t>
            </a:r>
            <a:endParaRPr lang="ar-BH" dirty="0">
              <a:solidFill>
                <a:srgbClr val="3F5378"/>
              </a:solidFill>
              <a:latin typeface="Arial Black" panose="020B0A04020102020204" pitchFamily="34" charset="0"/>
            </a:endParaRPr>
          </a:p>
        </p:txBody>
      </p:sp>
      <p:sp>
        <p:nvSpPr>
          <p:cNvPr id="77" name="مستطيل مستدير الزوايا 76">
            <a:hlinkClick r:id="rId10" action="ppaction://hlinksldjump"/>
          </p:cNvPr>
          <p:cNvSpPr/>
          <p:nvPr/>
        </p:nvSpPr>
        <p:spPr>
          <a:xfrm>
            <a:off x="9783183" y="5663955"/>
            <a:ext cx="2682240" cy="591449"/>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a:solidFill>
                  <a:srgbClr val="3F5378"/>
                </a:solidFill>
                <a:latin typeface="Arial Black" panose="020B0A04020102020204" pitchFamily="34" charset="0"/>
              </a:rPr>
              <a:t> Questions</a:t>
            </a:r>
            <a:endParaRPr lang="ar-BH" dirty="0">
              <a:solidFill>
                <a:srgbClr val="3F5378"/>
              </a:solidFill>
              <a:latin typeface="Arial Black" panose="020B0A04020102020204" pitchFamily="34" charset="0"/>
            </a:endParaRPr>
          </a:p>
        </p:txBody>
      </p:sp>
      <p:sp>
        <p:nvSpPr>
          <p:cNvPr id="46" name="Rectangle 9"/>
          <p:cNvSpPr>
            <a:spLocks/>
          </p:cNvSpPr>
          <p:nvPr/>
        </p:nvSpPr>
        <p:spPr>
          <a:xfrm>
            <a:off x="7839636" y="6481116"/>
            <a:ext cx="4297130"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400" dirty="0">
              <a:effectLst/>
              <a:latin typeface="Calibri" panose="020F0502020204030204" pitchFamily="34" charset="0"/>
              <a:ea typeface="Calibri" panose="020F0502020204030204" pitchFamily="34" charset="0"/>
              <a:cs typeface="Arial" panose="020B0604020202020204" pitchFamily="34" charset="0"/>
            </a:endParaRPr>
          </a:p>
        </p:txBody>
      </p:sp>
      <p:cxnSp>
        <p:nvCxnSpPr>
          <p:cNvPr id="47" name="رابط مستقيم 46"/>
          <p:cNvCxnSpPr/>
          <p:nvPr/>
        </p:nvCxnSpPr>
        <p:spPr>
          <a:xfrm>
            <a:off x="107576" y="6494563"/>
            <a:ext cx="119880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pic>
        <p:nvPicPr>
          <p:cNvPr id="48" name="Picture 3"/>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0510042" y="130013"/>
            <a:ext cx="1646183" cy="1268068"/>
          </a:xfrm>
          <a:prstGeom prst="rect">
            <a:avLst/>
          </a:prstGeom>
        </p:spPr>
      </p:pic>
      <p:sp>
        <p:nvSpPr>
          <p:cNvPr id="49" name="TextBox 12">
            <a:extLst>
              <a:ext uri="{FF2B5EF4-FFF2-40B4-BE49-F238E27FC236}">
                <a16:creationId xmlns="" xmlns:a16="http://schemas.microsoft.com/office/drawing/2014/main" id="{E98CE9C2-6904-49B5-B3CF-B1053D82A6B9}"/>
              </a:ext>
            </a:extLst>
          </p:cNvPr>
          <p:cNvSpPr txBox="1"/>
          <p:nvPr/>
        </p:nvSpPr>
        <p:spPr>
          <a:xfrm>
            <a:off x="-34033" y="6510703"/>
            <a:ext cx="8252942" cy="646331"/>
          </a:xfrm>
          <a:prstGeom prst="rect">
            <a:avLst/>
          </a:prstGeom>
          <a:noFill/>
        </p:spPr>
        <p:txBody>
          <a:bodyPr wrap="square" rtlCol="1">
            <a:spAutoFit/>
          </a:bodyPr>
          <a:lstStyle/>
          <a:p>
            <a:pPr algn="ctr">
              <a:spcBef>
                <a:spcPts val="0"/>
              </a:spcBef>
            </a:pPr>
            <a:r>
              <a:rPr lang="en-US" b="1" dirty="0">
                <a:solidFill>
                  <a:schemeClr val="accent1">
                    <a:lumMod val="50000"/>
                  </a:schemeClr>
                </a:solidFill>
                <a:latin typeface="Sakkal Majalla" panose="02000000000000000000" pitchFamily="2" charset="-78"/>
                <a:cs typeface="Sakkal Majalla" panose="02000000000000000000" pitchFamily="2" charset="-78"/>
              </a:rPr>
              <a:t>Communication Skills</a:t>
            </a:r>
            <a:r>
              <a:rPr lang="en-GB" b="1" dirty="0">
                <a:solidFill>
                  <a:schemeClr val="accent1">
                    <a:lumMod val="50000"/>
                  </a:schemeClr>
                </a:solidFill>
                <a:latin typeface="Sakkal Majalla" panose="02000000000000000000" pitchFamily="2" charset="-78"/>
                <a:cs typeface="Sakkal Majalla" panose="02000000000000000000" pitchFamily="2" charset="-78"/>
              </a:rPr>
              <a:t>     </a:t>
            </a:r>
            <a:r>
              <a:rPr lang="en-GB" b="1" dirty="0" smtClean="0">
                <a:solidFill>
                  <a:schemeClr val="accent1">
                    <a:lumMod val="50000"/>
                  </a:schemeClr>
                </a:solidFill>
                <a:latin typeface="Sakkal Majalla" panose="02000000000000000000" pitchFamily="2" charset="-78"/>
                <a:cs typeface="Sakkal Majalla" panose="02000000000000000000" pitchFamily="2" charset="-78"/>
              </a:rPr>
              <a:t>  </a:t>
            </a:r>
            <a:r>
              <a:rPr lang="ar-SA" b="1" dirty="0">
                <a:solidFill>
                  <a:schemeClr val="accent1">
                    <a:lumMod val="50000"/>
                  </a:schemeClr>
                </a:solidFill>
                <a:latin typeface="Sakkal Majalla" panose="02000000000000000000" pitchFamily="2" charset="-78"/>
                <a:cs typeface="Sakkal Majalla" panose="02000000000000000000" pitchFamily="2" charset="-78"/>
              </a:rPr>
              <a:t>ادر </a:t>
            </a:r>
            <a:r>
              <a:rPr lang="ar-BH" b="1" dirty="0">
                <a:solidFill>
                  <a:schemeClr val="accent1">
                    <a:lumMod val="50000"/>
                  </a:schemeClr>
                </a:solidFill>
                <a:latin typeface="Sakkal Majalla" panose="02000000000000000000" pitchFamily="2" charset="-78"/>
                <a:cs typeface="Sakkal Majalla" panose="02000000000000000000" pitchFamily="2" charset="-78"/>
              </a:rPr>
              <a:t> 213 </a:t>
            </a:r>
            <a:r>
              <a:rPr lang="en-US" b="1" dirty="0" smtClean="0">
                <a:solidFill>
                  <a:schemeClr val="accent1">
                    <a:lumMod val="50000"/>
                  </a:schemeClr>
                </a:solidFill>
                <a:latin typeface="Sakkal Majalla" panose="02000000000000000000" pitchFamily="2" charset="-78"/>
                <a:cs typeface="Sakkal Majalla" panose="02000000000000000000" pitchFamily="2" charset="-78"/>
              </a:rPr>
              <a:t>           Chapter </a:t>
            </a:r>
            <a:r>
              <a:rPr lang="en-US" b="1" dirty="0">
                <a:solidFill>
                  <a:schemeClr val="accent1">
                    <a:lumMod val="50000"/>
                  </a:schemeClr>
                </a:solidFill>
                <a:latin typeface="Sakkal Majalla" panose="02000000000000000000" pitchFamily="2" charset="-78"/>
                <a:cs typeface="Sakkal Majalla" panose="02000000000000000000" pitchFamily="2" charset="-78"/>
              </a:rPr>
              <a:t>2              </a:t>
            </a:r>
            <a:r>
              <a:rPr lang="en-US" b="1" dirty="0" smtClean="0">
                <a:solidFill>
                  <a:schemeClr val="accent1">
                    <a:lumMod val="50000"/>
                  </a:schemeClr>
                </a:solidFill>
                <a:latin typeface="Sakkal Majalla" panose="02000000000000000000" pitchFamily="2" charset="-78"/>
                <a:cs typeface="Sakkal Majalla" panose="02000000000000000000" pitchFamily="2" charset="-78"/>
              </a:rPr>
              <a:t>Lesson 2.3:  </a:t>
            </a:r>
            <a:r>
              <a:rPr lang="en-US" b="1" dirty="0">
                <a:solidFill>
                  <a:schemeClr val="accent1">
                    <a:lumMod val="50000"/>
                  </a:schemeClr>
                </a:solidFill>
                <a:latin typeface="Sakkal Majalla" panose="02000000000000000000" pitchFamily="2" charset="-78"/>
                <a:cs typeface="Sakkal Majalla" panose="02000000000000000000" pitchFamily="2" charset="-78"/>
              </a:rPr>
              <a:t>Other Type of Written </a:t>
            </a:r>
            <a:r>
              <a:rPr lang="en-US" b="1" dirty="0" smtClean="0">
                <a:solidFill>
                  <a:schemeClr val="accent1">
                    <a:lumMod val="50000"/>
                  </a:schemeClr>
                </a:solidFill>
                <a:latin typeface="Sakkal Majalla" panose="02000000000000000000" pitchFamily="2" charset="-78"/>
                <a:cs typeface="Sakkal Majalla" panose="02000000000000000000" pitchFamily="2" charset="-78"/>
              </a:rPr>
              <a:t>Communication</a:t>
            </a:r>
            <a:endParaRPr lang="en-US" b="1" dirty="0">
              <a:solidFill>
                <a:schemeClr val="accent1">
                  <a:lumMod val="50000"/>
                </a:schemeClr>
              </a:solidFill>
              <a:latin typeface="Sakkal Majalla" panose="02000000000000000000" pitchFamily="2" charset="-78"/>
              <a:cs typeface="Sakkal Majalla" panose="02000000000000000000" pitchFamily="2" charset="-78"/>
            </a:endParaRPr>
          </a:p>
          <a:p>
            <a:endParaRPr lang="ar-SA" b="1" dirty="0">
              <a:solidFill>
                <a:schemeClr val="accent1">
                  <a:lumMod val="50000"/>
                </a:schemeClr>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1146255274"/>
      </p:ext>
    </p:extLst>
  </p:cSld>
  <p:clrMapOvr>
    <a:masterClrMapping/>
  </p:clrMapOvr>
  <mc:AlternateContent xmlns:mc="http://schemas.openxmlformats.org/markup-compatibility/2006" xmlns:p14="http://schemas.microsoft.com/office/powerpoint/2010/main">
    <mc:Choice Requires="p14">
      <p:transition spd="slow" p14:dur="1250" advClick="0">
        <p14:switch dir="r"/>
      </p:transition>
    </mc:Choice>
    <mc:Fallback xmlns="">
      <p:transition spd="slow" advClick="0">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مستدير الزوايا 2"/>
          <p:cNvSpPr/>
          <p:nvPr/>
        </p:nvSpPr>
        <p:spPr>
          <a:xfrm>
            <a:off x="146938" y="1445619"/>
            <a:ext cx="9576000" cy="4924701"/>
          </a:xfrm>
          <a:prstGeom prst="roundRect">
            <a:avLst>
              <a:gd name="adj" fmla="val 1924"/>
            </a:avLst>
          </a:prstGeom>
          <a:solidFill>
            <a:srgbClr val="C7D3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dirty="0">
              <a:solidFill>
                <a:schemeClr val="tx1"/>
              </a:solidFill>
            </a:endParaRPr>
          </a:p>
        </p:txBody>
      </p:sp>
      <p:sp>
        <p:nvSpPr>
          <p:cNvPr id="14" name="مستطيل مستدير الزوايا 13"/>
          <p:cNvSpPr/>
          <p:nvPr/>
        </p:nvSpPr>
        <p:spPr>
          <a:xfrm>
            <a:off x="-350520" y="225236"/>
            <a:ext cx="8153400" cy="1080000"/>
          </a:xfrm>
          <a:prstGeom prst="roundRect">
            <a:avLst>
              <a:gd name="adj" fmla="val 10356"/>
            </a:avLst>
          </a:prstGeom>
          <a:solidFill>
            <a:srgbClr val="3F537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dirty="0"/>
          </a:p>
        </p:txBody>
      </p:sp>
      <p:sp>
        <p:nvSpPr>
          <p:cNvPr id="29" name="عنوان 1"/>
          <p:cNvSpPr>
            <a:spLocks noGrp="1"/>
          </p:cNvSpPr>
          <p:nvPr>
            <p:ph type="title"/>
          </p:nvPr>
        </p:nvSpPr>
        <p:spPr>
          <a:xfrm>
            <a:off x="871268" y="406802"/>
            <a:ext cx="6587519" cy="766200"/>
          </a:xfrm>
        </p:spPr>
        <p:txBody>
          <a:bodyPr>
            <a:noAutofit/>
          </a:bodyPr>
          <a:lstStyle/>
          <a:p>
            <a:pPr algn="ctr"/>
            <a:r>
              <a:rPr lang="en-US" sz="4000" b="1" dirty="0">
                <a:solidFill>
                  <a:schemeClr val="bg1"/>
                </a:solidFill>
                <a:latin typeface="Arial Black" panose="020B0A04020102020204" pitchFamily="34" charset="0"/>
              </a:rPr>
              <a:t>Evaluation Activity</a:t>
            </a:r>
            <a:endParaRPr lang="en-US" sz="4000" dirty="0">
              <a:solidFill>
                <a:schemeClr val="bg1"/>
              </a:solidFill>
              <a:latin typeface="Arial Black" panose="020B0A04020102020204" pitchFamily="34" charset="0"/>
            </a:endParaRPr>
          </a:p>
        </p:txBody>
      </p:sp>
      <p:sp>
        <p:nvSpPr>
          <p:cNvPr id="12" name="Oval 11">
            <a:extLst>
              <a:ext uri="{FF2B5EF4-FFF2-40B4-BE49-F238E27FC236}">
                <a16:creationId xmlns="" xmlns:a16="http://schemas.microsoft.com/office/drawing/2014/main" id="{3D149265-CBF7-4831-85F6-7C4B3CADE5A4}"/>
              </a:ext>
            </a:extLst>
          </p:cNvPr>
          <p:cNvSpPr/>
          <p:nvPr/>
        </p:nvSpPr>
        <p:spPr>
          <a:xfrm>
            <a:off x="569996" y="4555051"/>
            <a:ext cx="1368000" cy="1368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002060"/>
              </a:solidFill>
            </a:endParaRPr>
          </a:p>
        </p:txBody>
      </p:sp>
      <p:grpSp>
        <p:nvGrpSpPr>
          <p:cNvPr id="19" name="Shape 389">
            <a:extLst>
              <a:ext uri="{FF2B5EF4-FFF2-40B4-BE49-F238E27FC236}">
                <a16:creationId xmlns="" xmlns:a16="http://schemas.microsoft.com/office/drawing/2014/main" id="{C4099917-D859-42F0-B91A-D37A96162095}"/>
              </a:ext>
            </a:extLst>
          </p:cNvPr>
          <p:cNvGrpSpPr/>
          <p:nvPr/>
        </p:nvGrpSpPr>
        <p:grpSpPr>
          <a:xfrm>
            <a:off x="2277823" y="3340906"/>
            <a:ext cx="5043757" cy="907708"/>
            <a:chOff x="-1535283" y="1287960"/>
            <a:chExt cx="11486579" cy="2067200"/>
          </a:xfrm>
        </p:grpSpPr>
        <p:sp>
          <p:nvSpPr>
            <p:cNvPr id="20" name="Shape 390">
              <a:extLst>
                <a:ext uri="{FF2B5EF4-FFF2-40B4-BE49-F238E27FC236}">
                  <a16:creationId xmlns="" xmlns:a16="http://schemas.microsoft.com/office/drawing/2014/main" id="{CACBFDBD-42DF-4D74-ADA8-D8DA82A3D5BA}"/>
                </a:ext>
              </a:extLst>
            </p:cNvPr>
            <p:cNvSpPr/>
            <p:nvPr/>
          </p:nvSpPr>
          <p:spPr>
            <a:xfrm>
              <a:off x="8699476" y="1287960"/>
              <a:ext cx="1243800" cy="414300"/>
            </a:xfrm>
            <a:prstGeom prst="triangle">
              <a:avLst>
                <a:gd name="adj" fmla="val 0"/>
              </a:avLst>
            </a:prstGeom>
            <a:solidFill>
              <a:srgbClr val="D26F00"/>
            </a:solidFill>
            <a:ln>
              <a:noFill/>
            </a:ln>
          </p:spPr>
          <p:txBody>
            <a:bodyPr wrap="square" lIns="91425" tIns="91425" rIns="91425" bIns="91425" anchor="ctr" anchorCtr="0">
              <a:noAutofit/>
            </a:bodyPr>
            <a:lstStyle/>
            <a:p>
              <a:pPr marL="0" lvl="0" indent="0" rtl="0">
                <a:spcBef>
                  <a:spcPts val="0"/>
                </a:spcBef>
                <a:buNone/>
              </a:pPr>
              <a:endParaRPr dirty="0">
                <a:latin typeface="Arvo"/>
                <a:ea typeface="Arvo"/>
                <a:cs typeface="Arvo"/>
                <a:sym typeface="Arvo"/>
              </a:endParaRPr>
            </a:p>
          </p:txBody>
        </p:sp>
        <p:sp>
          <p:nvSpPr>
            <p:cNvPr id="21" name="Shape 391">
              <a:extLst>
                <a:ext uri="{FF2B5EF4-FFF2-40B4-BE49-F238E27FC236}">
                  <a16:creationId xmlns="" xmlns:a16="http://schemas.microsoft.com/office/drawing/2014/main" id="{20F5926B-CB34-4033-9CC3-657774F90114}"/>
                </a:ext>
              </a:extLst>
            </p:cNvPr>
            <p:cNvSpPr/>
            <p:nvPr/>
          </p:nvSpPr>
          <p:spPr>
            <a:xfrm rot="10800000" flipH="1">
              <a:off x="-308909" y="1697039"/>
              <a:ext cx="9030600" cy="1243800"/>
            </a:xfrm>
            <a:prstGeom prst="rect">
              <a:avLst/>
            </a:prstGeom>
            <a:solidFill>
              <a:srgbClr val="FF9800"/>
            </a:solidFill>
            <a:ln>
              <a:noFill/>
            </a:ln>
          </p:spPr>
          <p:txBody>
            <a:bodyPr wrap="square" lIns="91425" tIns="91425" rIns="91425" bIns="91425" anchor="ctr" anchorCtr="0">
              <a:noAutofit/>
            </a:bodyPr>
            <a:lstStyle/>
            <a:p>
              <a:pPr marL="0" lvl="0" indent="0" rtl="0">
                <a:spcBef>
                  <a:spcPts val="0"/>
                </a:spcBef>
                <a:buNone/>
              </a:pPr>
              <a:endParaRPr dirty="0">
                <a:latin typeface="Arvo"/>
                <a:ea typeface="Arvo"/>
                <a:cs typeface="Arvo"/>
                <a:sym typeface="Arvo"/>
              </a:endParaRPr>
            </a:p>
          </p:txBody>
        </p:sp>
        <p:sp>
          <p:nvSpPr>
            <p:cNvPr id="22" name="Shape 392">
              <a:extLst>
                <a:ext uri="{FF2B5EF4-FFF2-40B4-BE49-F238E27FC236}">
                  <a16:creationId xmlns="" xmlns:a16="http://schemas.microsoft.com/office/drawing/2014/main" id="{BF938370-9D6C-4946-9963-F6B7B4059330}"/>
                </a:ext>
              </a:extLst>
            </p:cNvPr>
            <p:cNvSpPr/>
            <p:nvPr/>
          </p:nvSpPr>
          <p:spPr>
            <a:xfrm rot="10800000" flipH="1">
              <a:off x="8707496" y="1697043"/>
              <a:ext cx="1243800" cy="1243800"/>
            </a:xfrm>
            <a:prstGeom prst="rtTriangle">
              <a:avLst/>
            </a:prstGeom>
            <a:solidFill>
              <a:srgbClr val="FF9800"/>
            </a:solidFill>
            <a:ln>
              <a:noFill/>
            </a:ln>
          </p:spPr>
          <p:txBody>
            <a:bodyPr wrap="square" lIns="91425" tIns="91425" rIns="91425" bIns="91425" anchor="ctr" anchorCtr="0">
              <a:noAutofit/>
            </a:bodyPr>
            <a:lstStyle/>
            <a:p>
              <a:pPr marL="0" lvl="0" indent="0" rtl="0">
                <a:spcBef>
                  <a:spcPts val="0"/>
                </a:spcBef>
                <a:buNone/>
              </a:pPr>
              <a:endParaRPr dirty="0">
                <a:latin typeface="Arvo"/>
                <a:ea typeface="Arvo"/>
                <a:cs typeface="Arvo"/>
                <a:sym typeface="Arvo"/>
              </a:endParaRPr>
            </a:p>
          </p:txBody>
        </p:sp>
        <p:sp>
          <p:nvSpPr>
            <p:cNvPr id="23" name="Shape 393">
              <a:extLst>
                <a:ext uri="{FF2B5EF4-FFF2-40B4-BE49-F238E27FC236}">
                  <a16:creationId xmlns="" xmlns:a16="http://schemas.microsoft.com/office/drawing/2014/main" id="{7B5039CC-0046-4C99-9F80-21F3C6B1D282}"/>
                </a:ext>
              </a:extLst>
            </p:cNvPr>
            <p:cNvSpPr/>
            <p:nvPr/>
          </p:nvSpPr>
          <p:spPr>
            <a:xfrm flipH="1">
              <a:off x="-1535283" y="1697043"/>
              <a:ext cx="1243800" cy="1243800"/>
            </a:xfrm>
            <a:prstGeom prst="rtTriangle">
              <a:avLst/>
            </a:prstGeom>
            <a:solidFill>
              <a:srgbClr val="FF9800"/>
            </a:solidFill>
            <a:ln>
              <a:noFill/>
            </a:ln>
          </p:spPr>
          <p:txBody>
            <a:bodyPr wrap="square" lIns="91425" tIns="91425" rIns="91425" bIns="91425" anchor="ctr" anchorCtr="0">
              <a:noAutofit/>
            </a:bodyPr>
            <a:lstStyle/>
            <a:p>
              <a:pPr marL="0" lvl="0" indent="0" rtl="0">
                <a:spcBef>
                  <a:spcPts val="0"/>
                </a:spcBef>
                <a:buNone/>
              </a:pPr>
              <a:endParaRPr dirty="0">
                <a:latin typeface="Arvo"/>
                <a:ea typeface="Arvo"/>
                <a:cs typeface="Arvo"/>
                <a:sym typeface="Arvo"/>
              </a:endParaRPr>
            </a:p>
          </p:txBody>
        </p:sp>
        <p:sp>
          <p:nvSpPr>
            <p:cNvPr id="24" name="Shape 394">
              <a:extLst>
                <a:ext uri="{FF2B5EF4-FFF2-40B4-BE49-F238E27FC236}">
                  <a16:creationId xmlns="" xmlns:a16="http://schemas.microsoft.com/office/drawing/2014/main" id="{6D2ABAE8-B20F-4E25-8E65-42AF6C2D7533}"/>
                </a:ext>
              </a:extLst>
            </p:cNvPr>
            <p:cNvSpPr/>
            <p:nvPr/>
          </p:nvSpPr>
          <p:spPr>
            <a:xfrm rot="10800000">
              <a:off x="-1535278" y="2940860"/>
              <a:ext cx="1243800" cy="414300"/>
            </a:xfrm>
            <a:prstGeom prst="triangle">
              <a:avLst>
                <a:gd name="adj" fmla="val 0"/>
              </a:avLst>
            </a:prstGeom>
            <a:solidFill>
              <a:srgbClr val="D26F00"/>
            </a:solidFill>
            <a:ln>
              <a:noFill/>
            </a:ln>
          </p:spPr>
          <p:txBody>
            <a:bodyPr wrap="square" lIns="91425" tIns="91425" rIns="91425" bIns="91425" anchor="ctr" anchorCtr="0">
              <a:noAutofit/>
            </a:bodyPr>
            <a:lstStyle/>
            <a:p>
              <a:pPr marL="0" lvl="0" indent="0" rtl="0">
                <a:spcBef>
                  <a:spcPts val="0"/>
                </a:spcBef>
                <a:buNone/>
              </a:pPr>
              <a:endParaRPr dirty="0">
                <a:latin typeface="Arvo"/>
                <a:ea typeface="Arvo"/>
                <a:cs typeface="Arvo"/>
                <a:sym typeface="Arvo"/>
              </a:endParaRPr>
            </a:p>
          </p:txBody>
        </p:sp>
      </p:grpSp>
      <p:grpSp>
        <p:nvGrpSpPr>
          <p:cNvPr id="25" name="Shape 395">
            <a:extLst>
              <a:ext uri="{FF2B5EF4-FFF2-40B4-BE49-F238E27FC236}">
                <a16:creationId xmlns="" xmlns:a16="http://schemas.microsoft.com/office/drawing/2014/main" id="{38E6A2FE-D28E-446B-A2D1-3CB7DE099D62}"/>
              </a:ext>
            </a:extLst>
          </p:cNvPr>
          <p:cNvGrpSpPr/>
          <p:nvPr/>
        </p:nvGrpSpPr>
        <p:grpSpPr>
          <a:xfrm>
            <a:off x="2277823" y="4788706"/>
            <a:ext cx="5043757" cy="907708"/>
            <a:chOff x="-1535283" y="1287960"/>
            <a:chExt cx="11486579" cy="2067200"/>
          </a:xfrm>
        </p:grpSpPr>
        <p:sp>
          <p:nvSpPr>
            <p:cNvPr id="26" name="Shape 396">
              <a:extLst>
                <a:ext uri="{FF2B5EF4-FFF2-40B4-BE49-F238E27FC236}">
                  <a16:creationId xmlns="" xmlns:a16="http://schemas.microsoft.com/office/drawing/2014/main" id="{AEF7D7E2-4BFF-4C79-9C63-9F416080C6CD}"/>
                </a:ext>
              </a:extLst>
            </p:cNvPr>
            <p:cNvSpPr/>
            <p:nvPr/>
          </p:nvSpPr>
          <p:spPr>
            <a:xfrm>
              <a:off x="8699476" y="1287960"/>
              <a:ext cx="1243800" cy="414300"/>
            </a:xfrm>
            <a:prstGeom prst="triangle">
              <a:avLst>
                <a:gd name="adj" fmla="val 0"/>
              </a:avLst>
            </a:prstGeom>
            <a:solidFill>
              <a:srgbClr val="D26F00"/>
            </a:solidFill>
            <a:ln>
              <a:noFill/>
            </a:ln>
          </p:spPr>
          <p:txBody>
            <a:bodyPr wrap="square" lIns="91425" tIns="91425" rIns="91425" bIns="91425" anchor="ctr" anchorCtr="0">
              <a:noAutofit/>
            </a:bodyPr>
            <a:lstStyle/>
            <a:p>
              <a:pPr marL="0" lvl="0" indent="0" rtl="0">
                <a:spcBef>
                  <a:spcPts val="0"/>
                </a:spcBef>
                <a:buNone/>
              </a:pPr>
              <a:endParaRPr dirty="0">
                <a:latin typeface="Arvo"/>
                <a:ea typeface="Arvo"/>
                <a:cs typeface="Arvo"/>
                <a:sym typeface="Arvo"/>
              </a:endParaRPr>
            </a:p>
          </p:txBody>
        </p:sp>
        <p:sp>
          <p:nvSpPr>
            <p:cNvPr id="27" name="Shape 397">
              <a:extLst>
                <a:ext uri="{FF2B5EF4-FFF2-40B4-BE49-F238E27FC236}">
                  <a16:creationId xmlns="" xmlns:a16="http://schemas.microsoft.com/office/drawing/2014/main" id="{9F607278-3580-4BB1-B054-D3BC715E8FD6}"/>
                </a:ext>
              </a:extLst>
            </p:cNvPr>
            <p:cNvSpPr/>
            <p:nvPr/>
          </p:nvSpPr>
          <p:spPr>
            <a:xfrm rot="10800000" flipH="1">
              <a:off x="-308909" y="1697039"/>
              <a:ext cx="9030600" cy="1243800"/>
            </a:xfrm>
            <a:prstGeom prst="rect">
              <a:avLst/>
            </a:prstGeom>
            <a:solidFill>
              <a:srgbClr val="FF9800"/>
            </a:solidFill>
            <a:ln>
              <a:noFill/>
            </a:ln>
          </p:spPr>
          <p:txBody>
            <a:bodyPr wrap="square" lIns="91425" tIns="91425" rIns="91425" bIns="91425" anchor="ctr" anchorCtr="0">
              <a:noAutofit/>
            </a:bodyPr>
            <a:lstStyle/>
            <a:p>
              <a:pPr marL="0" lvl="0" indent="0" rtl="0">
                <a:spcBef>
                  <a:spcPts val="0"/>
                </a:spcBef>
                <a:buNone/>
              </a:pPr>
              <a:endParaRPr dirty="0">
                <a:latin typeface="Arvo"/>
                <a:ea typeface="Arvo"/>
                <a:cs typeface="Arvo"/>
                <a:sym typeface="Arvo"/>
              </a:endParaRPr>
            </a:p>
          </p:txBody>
        </p:sp>
        <p:sp>
          <p:nvSpPr>
            <p:cNvPr id="28" name="Shape 398">
              <a:extLst>
                <a:ext uri="{FF2B5EF4-FFF2-40B4-BE49-F238E27FC236}">
                  <a16:creationId xmlns="" xmlns:a16="http://schemas.microsoft.com/office/drawing/2014/main" id="{38D24E88-6292-49E5-88EB-35014FF790E3}"/>
                </a:ext>
              </a:extLst>
            </p:cNvPr>
            <p:cNvSpPr/>
            <p:nvPr/>
          </p:nvSpPr>
          <p:spPr>
            <a:xfrm rot="10800000" flipH="1">
              <a:off x="8707496" y="1697043"/>
              <a:ext cx="1243800" cy="1243800"/>
            </a:xfrm>
            <a:prstGeom prst="rtTriangle">
              <a:avLst/>
            </a:prstGeom>
            <a:solidFill>
              <a:srgbClr val="FF9800"/>
            </a:solidFill>
            <a:ln>
              <a:noFill/>
            </a:ln>
          </p:spPr>
          <p:txBody>
            <a:bodyPr wrap="square" lIns="91425" tIns="91425" rIns="91425" bIns="91425" anchor="ctr" anchorCtr="0">
              <a:noAutofit/>
            </a:bodyPr>
            <a:lstStyle/>
            <a:p>
              <a:pPr marL="0" lvl="0" indent="0" rtl="0">
                <a:spcBef>
                  <a:spcPts val="0"/>
                </a:spcBef>
                <a:buNone/>
              </a:pPr>
              <a:endParaRPr dirty="0">
                <a:latin typeface="Arvo"/>
                <a:ea typeface="Arvo"/>
                <a:cs typeface="Arvo"/>
                <a:sym typeface="Arvo"/>
              </a:endParaRPr>
            </a:p>
          </p:txBody>
        </p:sp>
        <p:sp>
          <p:nvSpPr>
            <p:cNvPr id="30" name="Shape 399">
              <a:extLst>
                <a:ext uri="{FF2B5EF4-FFF2-40B4-BE49-F238E27FC236}">
                  <a16:creationId xmlns="" xmlns:a16="http://schemas.microsoft.com/office/drawing/2014/main" id="{A521EBA3-2373-4AC9-80DD-F3B71EEDD4D3}"/>
                </a:ext>
              </a:extLst>
            </p:cNvPr>
            <p:cNvSpPr/>
            <p:nvPr/>
          </p:nvSpPr>
          <p:spPr>
            <a:xfrm flipH="1">
              <a:off x="-1535283" y="1697043"/>
              <a:ext cx="1243800" cy="1243800"/>
            </a:xfrm>
            <a:prstGeom prst="rtTriangle">
              <a:avLst/>
            </a:prstGeom>
            <a:solidFill>
              <a:srgbClr val="FF9800"/>
            </a:solidFill>
            <a:ln>
              <a:noFill/>
            </a:ln>
          </p:spPr>
          <p:txBody>
            <a:bodyPr wrap="square" lIns="91425" tIns="91425" rIns="91425" bIns="91425" anchor="ctr" anchorCtr="0">
              <a:noAutofit/>
            </a:bodyPr>
            <a:lstStyle/>
            <a:p>
              <a:pPr marL="0" lvl="0" indent="0" rtl="0">
                <a:spcBef>
                  <a:spcPts val="0"/>
                </a:spcBef>
                <a:buNone/>
              </a:pPr>
              <a:endParaRPr dirty="0">
                <a:latin typeface="Arvo"/>
                <a:ea typeface="Arvo"/>
                <a:cs typeface="Arvo"/>
                <a:sym typeface="Arvo"/>
              </a:endParaRPr>
            </a:p>
          </p:txBody>
        </p:sp>
        <p:sp>
          <p:nvSpPr>
            <p:cNvPr id="31" name="Shape 400">
              <a:extLst>
                <a:ext uri="{FF2B5EF4-FFF2-40B4-BE49-F238E27FC236}">
                  <a16:creationId xmlns="" xmlns:a16="http://schemas.microsoft.com/office/drawing/2014/main" id="{6E28C8A6-8E81-461A-A0EC-3FE2C1E664C2}"/>
                </a:ext>
              </a:extLst>
            </p:cNvPr>
            <p:cNvSpPr/>
            <p:nvPr/>
          </p:nvSpPr>
          <p:spPr>
            <a:xfrm rot="10800000">
              <a:off x="-1535278" y="2940860"/>
              <a:ext cx="1243800" cy="414300"/>
            </a:xfrm>
            <a:prstGeom prst="triangle">
              <a:avLst>
                <a:gd name="adj" fmla="val 0"/>
              </a:avLst>
            </a:prstGeom>
            <a:solidFill>
              <a:srgbClr val="D26F00"/>
            </a:solidFill>
            <a:ln>
              <a:noFill/>
            </a:ln>
          </p:spPr>
          <p:txBody>
            <a:bodyPr wrap="square" lIns="91425" tIns="91425" rIns="91425" bIns="91425" anchor="ctr" anchorCtr="0">
              <a:noAutofit/>
            </a:bodyPr>
            <a:lstStyle/>
            <a:p>
              <a:pPr marL="0" lvl="0" indent="0" rtl="0">
                <a:spcBef>
                  <a:spcPts val="0"/>
                </a:spcBef>
                <a:buNone/>
              </a:pPr>
              <a:endParaRPr dirty="0">
                <a:latin typeface="Arvo"/>
                <a:ea typeface="Arvo"/>
                <a:cs typeface="Arvo"/>
                <a:sym typeface="Arvo"/>
              </a:endParaRPr>
            </a:p>
          </p:txBody>
        </p:sp>
      </p:grpSp>
      <p:grpSp>
        <p:nvGrpSpPr>
          <p:cNvPr id="32" name="Shape 401">
            <a:extLst>
              <a:ext uri="{FF2B5EF4-FFF2-40B4-BE49-F238E27FC236}">
                <a16:creationId xmlns="" xmlns:a16="http://schemas.microsoft.com/office/drawing/2014/main" id="{D03D6310-8A20-4034-8721-C83104C5D725}"/>
              </a:ext>
            </a:extLst>
          </p:cNvPr>
          <p:cNvGrpSpPr/>
          <p:nvPr/>
        </p:nvGrpSpPr>
        <p:grpSpPr>
          <a:xfrm>
            <a:off x="2277823" y="1893106"/>
            <a:ext cx="5043757" cy="907708"/>
            <a:chOff x="-1535283" y="1287960"/>
            <a:chExt cx="11486579" cy="2067200"/>
          </a:xfrm>
        </p:grpSpPr>
        <p:sp>
          <p:nvSpPr>
            <p:cNvPr id="33" name="Shape 402">
              <a:extLst>
                <a:ext uri="{FF2B5EF4-FFF2-40B4-BE49-F238E27FC236}">
                  <a16:creationId xmlns="" xmlns:a16="http://schemas.microsoft.com/office/drawing/2014/main" id="{8DFCF5A8-ABEE-4891-8C0E-72B790DCFD51}"/>
                </a:ext>
              </a:extLst>
            </p:cNvPr>
            <p:cNvSpPr/>
            <p:nvPr/>
          </p:nvSpPr>
          <p:spPr>
            <a:xfrm>
              <a:off x="8699476" y="1287960"/>
              <a:ext cx="1243800" cy="414300"/>
            </a:xfrm>
            <a:prstGeom prst="triangle">
              <a:avLst>
                <a:gd name="adj" fmla="val 0"/>
              </a:avLst>
            </a:prstGeom>
            <a:solidFill>
              <a:srgbClr val="D26F00"/>
            </a:solidFill>
            <a:ln>
              <a:noFill/>
            </a:ln>
          </p:spPr>
          <p:txBody>
            <a:bodyPr wrap="square" lIns="91425" tIns="91425" rIns="91425" bIns="91425" anchor="ctr" anchorCtr="0">
              <a:noAutofit/>
            </a:bodyPr>
            <a:lstStyle/>
            <a:p>
              <a:pPr marL="0" lvl="0" indent="0" rtl="0">
                <a:spcBef>
                  <a:spcPts val="0"/>
                </a:spcBef>
                <a:buNone/>
              </a:pPr>
              <a:endParaRPr dirty="0">
                <a:latin typeface="Arvo"/>
                <a:ea typeface="Arvo"/>
                <a:cs typeface="Arvo"/>
                <a:sym typeface="Arvo"/>
              </a:endParaRPr>
            </a:p>
          </p:txBody>
        </p:sp>
        <p:sp>
          <p:nvSpPr>
            <p:cNvPr id="34" name="Shape 403">
              <a:extLst>
                <a:ext uri="{FF2B5EF4-FFF2-40B4-BE49-F238E27FC236}">
                  <a16:creationId xmlns="" xmlns:a16="http://schemas.microsoft.com/office/drawing/2014/main" id="{D6A1A385-7083-4302-B912-2C1159CBC261}"/>
                </a:ext>
              </a:extLst>
            </p:cNvPr>
            <p:cNvSpPr/>
            <p:nvPr/>
          </p:nvSpPr>
          <p:spPr>
            <a:xfrm rot="10800000" flipH="1">
              <a:off x="-308909" y="1697039"/>
              <a:ext cx="9030600" cy="1243800"/>
            </a:xfrm>
            <a:prstGeom prst="rect">
              <a:avLst/>
            </a:prstGeom>
            <a:solidFill>
              <a:srgbClr val="FF9800"/>
            </a:solidFill>
            <a:ln>
              <a:noFill/>
            </a:ln>
          </p:spPr>
          <p:txBody>
            <a:bodyPr wrap="square" lIns="91425" tIns="91425" rIns="91425" bIns="91425" anchor="ctr" anchorCtr="0">
              <a:noAutofit/>
            </a:bodyPr>
            <a:lstStyle/>
            <a:p>
              <a:pPr marL="0" lvl="0" indent="0" rtl="0">
                <a:spcBef>
                  <a:spcPts val="0"/>
                </a:spcBef>
                <a:buNone/>
              </a:pPr>
              <a:endParaRPr dirty="0">
                <a:latin typeface="Arvo"/>
                <a:ea typeface="Arvo"/>
                <a:cs typeface="Arvo"/>
                <a:sym typeface="Arvo"/>
              </a:endParaRPr>
            </a:p>
          </p:txBody>
        </p:sp>
        <p:sp>
          <p:nvSpPr>
            <p:cNvPr id="35" name="Shape 404">
              <a:extLst>
                <a:ext uri="{FF2B5EF4-FFF2-40B4-BE49-F238E27FC236}">
                  <a16:creationId xmlns="" xmlns:a16="http://schemas.microsoft.com/office/drawing/2014/main" id="{2D410945-D268-4395-9F8E-DDFC0C737983}"/>
                </a:ext>
              </a:extLst>
            </p:cNvPr>
            <p:cNvSpPr/>
            <p:nvPr/>
          </p:nvSpPr>
          <p:spPr>
            <a:xfrm rot="10800000" flipH="1">
              <a:off x="8707496" y="1697043"/>
              <a:ext cx="1243800" cy="1243800"/>
            </a:xfrm>
            <a:prstGeom prst="rtTriangle">
              <a:avLst/>
            </a:prstGeom>
            <a:solidFill>
              <a:srgbClr val="FF9800"/>
            </a:solidFill>
            <a:ln>
              <a:noFill/>
            </a:ln>
          </p:spPr>
          <p:txBody>
            <a:bodyPr wrap="square" lIns="91425" tIns="91425" rIns="91425" bIns="91425" anchor="ctr" anchorCtr="0">
              <a:noAutofit/>
            </a:bodyPr>
            <a:lstStyle/>
            <a:p>
              <a:pPr marL="0" lvl="0" indent="0" rtl="0">
                <a:spcBef>
                  <a:spcPts val="0"/>
                </a:spcBef>
                <a:buNone/>
              </a:pPr>
              <a:endParaRPr dirty="0">
                <a:latin typeface="Arvo"/>
                <a:ea typeface="Arvo"/>
                <a:cs typeface="Arvo"/>
                <a:sym typeface="Arvo"/>
              </a:endParaRPr>
            </a:p>
          </p:txBody>
        </p:sp>
        <p:sp>
          <p:nvSpPr>
            <p:cNvPr id="36" name="Shape 405">
              <a:extLst>
                <a:ext uri="{FF2B5EF4-FFF2-40B4-BE49-F238E27FC236}">
                  <a16:creationId xmlns="" xmlns:a16="http://schemas.microsoft.com/office/drawing/2014/main" id="{D2450F0C-4A2E-40A9-97E4-D2E8B0BAB1A1}"/>
                </a:ext>
              </a:extLst>
            </p:cNvPr>
            <p:cNvSpPr/>
            <p:nvPr/>
          </p:nvSpPr>
          <p:spPr>
            <a:xfrm flipH="1">
              <a:off x="-1535283" y="1697043"/>
              <a:ext cx="1243800" cy="1243800"/>
            </a:xfrm>
            <a:prstGeom prst="rtTriangle">
              <a:avLst/>
            </a:prstGeom>
            <a:solidFill>
              <a:srgbClr val="FF9800"/>
            </a:solidFill>
            <a:ln>
              <a:noFill/>
            </a:ln>
          </p:spPr>
          <p:txBody>
            <a:bodyPr wrap="square" lIns="91425" tIns="91425" rIns="91425" bIns="91425" anchor="ctr" anchorCtr="0">
              <a:noAutofit/>
            </a:bodyPr>
            <a:lstStyle/>
            <a:p>
              <a:pPr marL="0" lvl="0" indent="0" rtl="0">
                <a:spcBef>
                  <a:spcPts val="0"/>
                </a:spcBef>
                <a:buNone/>
              </a:pPr>
              <a:endParaRPr dirty="0">
                <a:latin typeface="Arvo"/>
                <a:ea typeface="Arvo"/>
                <a:cs typeface="Arvo"/>
                <a:sym typeface="Arvo"/>
              </a:endParaRPr>
            </a:p>
          </p:txBody>
        </p:sp>
        <p:sp>
          <p:nvSpPr>
            <p:cNvPr id="37" name="Shape 406">
              <a:extLst>
                <a:ext uri="{FF2B5EF4-FFF2-40B4-BE49-F238E27FC236}">
                  <a16:creationId xmlns="" xmlns:a16="http://schemas.microsoft.com/office/drawing/2014/main" id="{F9F32F86-BF23-4BF2-A7F1-669699909613}"/>
                </a:ext>
              </a:extLst>
            </p:cNvPr>
            <p:cNvSpPr/>
            <p:nvPr/>
          </p:nvSpPr>
          <p:spPr>
            <a:xfrm rot="10800000">
              <a:off x="-1535278" y="2940860"/>
              <a:ext cx="1243800" cy="414300"/>
            </a:xfrm>
            <a:prstGeom prst="triangle">
              <a:avLst>
                <a:gd name="adj" fmla="val 0"/>
              </a:avLst>
            </a:prstGeom>
            <a:solidFill>
              <a:srgbClr val="D26F00"/>
            </a:solidFill>
            <a:ln>
              <a:noFill/>
            </a:ln>
          </p:spPr>
          <p:txBody>
            <a:bodyPr wrap="square" lIns="91425" tIns="91425" rIns="91425" bIns="91425" anchor="ctr" anchorCtr="0">
              <a:noAutofit/>
            </a:bodyPr>
            <a:lstStyle/>
            <a:p>
              <a:pPr marL="0" lvl="0" indent="0" rtl="0">
                <a:spcBef>
                  <a:spcPts val="0"/>
                </a:spcBef>
                <a:buNone/>
              </a:pPr>
              <a:endParaRPr dirty="0">
                <a:latin typeface="Arvo"/>
                <a:ea typeface="Arvo"/>
                <a:cs typeface="Arvo"/>
                <a:sym typeface="Arvo"/>
              </a:endParaRPr>
            </a:p>
          </p:txBody>
        </p:sp>
      </p:grpSp>
      <p:sp>
        <p:nvSpPr>
          <p:cNvPr id="38" name="Shape 407">
            <a:extLst>
              <a:ext uri="{FF2B5EF4-FFF2-40B4-BE49-F238E27FC236}">
                <a16:creationId xmlns="" xmlns:a16="http://schemas.microsoft.com/office/drawing/2014/main" id="{33CBEDF1-B50B-4C10-9106-D4B73D5D1AD0}"/>
              </a:ext>
            </a:extLst>
          </p:cNvPr>
          <p:cNvSpPr txBox="1">
            <a:spLocks/>
          </p:cNvSpPr>
          <p:nvPr/>
        </p:nvSpPr>
        <p:spPr>
          <a:xfrm>
            <a:off x="2837905" y="2081935"/>
            <a:ext cx="3917100" cy="534600"/>
          </a:xfrm>
          <a:prstGeom prst="rect">
            <a:avLst/>
          </a:prstGeom>
        </p:spPr>
        <p:txBody>
          <a:bodyPr vert="horz" wrap="square" lIns="91425" tIns="91425" rIns="91425" bIns="91425" rtlCol="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rtl="1"/>
            <a:r>
              <a:rPr lang="en-US" sz="2800" dirty="0">
                <a:solidFill>
                  <a:schemeClr val="bg1"/>
                </a:solidFill>
                <a:latin typeface="Arial Black" panose="020B0A04020102020204" pitchFamily="34" charset="0"/>
                <a:cs typeface="Times New Roman" panose="02020603050405020304" pitchFamily="18" charset="0"/>
              </a:rPr>
              <a:t>Activity</a:t>
            </a:r>
            <a:endParaRPr lang="ar-SA" sz="2800" dirty="0">
              <a:solidFill>
                <a:schemeClr val="bg1"/>
              </a:solidFill>
              <a:latin typeface="Arial Black" panose="020B0A04020102020204" pitchFamily="34" charset="0"/>
              <a:cs typeface="Times New Roman" panose="02020603050405020304" pitchFamily="18" charset="0"/>
            </a:endParaRPr>
          </a:p>
        </p:txBody>
      </p:sp>
      <p:sp>
        <p:nvSpPr>
          <p:cNvPr id="39" name="Shape 408">
            <a:extLst>
              <a:ext uri="{FF2B5EF4-FFF2-40B4-BE49-F238E27FC236}">
                <a16:creationId xmlns="" xmlns:a16="http://schemas.microsoft.com/office/drawing/2014/main" id="{12D52847-7E1E-4BED-8555-89D4AF8823AE}"/>
              </a:ext>
            </a:extLst>
          </p:cNvPr>
          <p:cNvSpPr txBox="1">
            <a:spLocks/>
          </p:cNvSpPr>
          <p:nvPr/>
        </p:nvSpPr>
        <p:spPr>
          <a:xfrm>
            <a:off x="2837905" y="2796162"/>
            <a:ext cx="3917100" cy="463200"/>
          </a:xfrm>
          <a:prstGeom prst="rect">
            <a:avLst/>
          </a:prstGeom>
        </p:spPr>
        <p:txBody>
          <a:bodyPr vert="horz" wrap="square" lIns="91425" tIns="91425" rIns="91425" bIns="91425"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rtl="1">
              <a:buNone/>
            </a:pPr>
            <a:r>
              <a:rPr lang="en-US" b="1" dirty="0">
                <a:solidFill>
                  <a:srgbClr val="3F5378"/>
                </a:solidFill>
                <a:latin typeface="Sakkal Majalla" panose="02000000000000000000" pitchFamily="2" charset="-78"/>
                <a:cs typeface="Sakkal Majalla" panose="02000000000000000000" pitchFamily="2" charset="-78"/>
              </a:rPr>
              <a:t>answer Activity </a:t>
            </a:r>
            <a:r>
              <a:rPr lang="en-US" b="1" dirty="0" smtClean="0">
                <a:solidFill>
                  <a:srgbClr val="3F5378"/>
                </a:solidFill>
                <a:latin typeface="Sakkal Majalla" panose="02000000000000000000" pitchFamily="2" charset="-78"/>
                <a:cs typeface="Sakkal Majalla" panose="02000000000000000000" pitchFamily="2" charset="-78"/>
              </a:rPr>
              <a:t>(2.3.1</a:t>
            </a:r>
            <a:r>
              <a:rPr lang="en-US" b="1" dirty="0">
                <a:solidFill>
                  <a:srgbClr val="3F5378"/>
                </a:solidFill>
                <a:latin typeface="Sakkal Majalla" panose="02000000000000000000" pitchFamily="2" charset="-78"/>
                <a:cs typeface="Sakkal Majalla" panose="02000000000000000000" pitchFamily="2" charset="-78"/>
              </a:rPr>
              <a:t>) page </a:t>
            </a:r>
            <a:r>
              <a:rPr lang="en-US" b="1" dirty="0" smtClean="0">
                <a:solidFill>
                  <a:srgbClr val="3F5378"/>
                </a:solidFill>
                <a:latin typeface="Sakkal Majalla" panose="02000000000000000000" pitchFamily="2" charset="-78"/>
                <a:cs typeface="Sakkal Majalla" panose="02000000000000000000" pitchFamily="2" charset="-78"/>
              </a:rPr>
              <a:t>47 in </a:t>
            </a:r>
            <a:r>
              <a:rPr lang="en-US" b="1" dirty="0">
                <a:solidFill>
                  <a:srgbClr val="3F5378"/>
                </a:solidFill>
                <a:latin typeface="Sakkal Majalla" panose="02000000000000000000" pitchFamily="2" charset="-78"/>
                <a:cs typeface="Sakkal Majalla" panose="02000000000000000000" pitchFamily="2" charset="-78"/>
              </a:rPr>
              <a:t>the Textbook</a:t>
            </a:r>
            <a:endParaRPr lang="ar-SA" b="1" dirty="0">
              <a:solidFill>
                <a:srgbClr val="3F5378"/>
              </a:solidFill>
              <a:latin typeface="Sakkal Majalla" panose="02000000000000000000" pitchFamily="2" charset="-78"/>
              <a:cs typeface="Sakkal Majalla" panose="02000000000000000000" pitchFamily="2" charset="-78"/>
            </a:endParaRPr>
          </a:p>
        </p:txBody>
      </p:sp>
      <p:sp>
        <p:nvSpPr>
          <p:cNvPr id="40" name="Shape 409">
            <a:extLst>
              <a:ext uri="{FF2B5EF4-FFF2-40B4-BE49-F238E27FC236}">
                <a16:creationId xmlns="" xmlns:a16="http://schemas.microsoft.com/office/drawing/2014/main" id="{13C39B0C-8DB7-425D-88D0-B0CDAD9A7C53}"/>
              </a:ext>
            </a:extLst>
          </p:cNvPr>
          <p:cNvSpPr txBox="1">
            <a:spLocks/>
          </p:cNvSpPr>
          <p:nvPr/>
        </p:nvSpPr>
        <p:spPr>
          <a:xfrm>
            <a:off x="2837905" y="4975135"/>
            <a:ext cx="3917100" cy="534600"/>
          </a:xfrm>
          <a:prstGeom prst="rect">
            <a:avLst/>
          </a:prstGeom>
        </p:spPr>
        <p:txBody>
          <a:bodyPr vert="horz" wrap="square" lIns="91425" tIns="91425" rIns="91425" bIns="91425" rtlCol="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rtl="1"/>
            <a:r>
              <a:rPr lang="en-US" sz="2800" dirty="0">
                <a:solidFill>
                  <a:schemeClr val="bg1"/>
                </a:solidFill>
                <a:latin typeface="Arial Black" panose="020B0A04020102020204" pitchFamily="34" charset="0"/>
                <a:cs typeface="Times New Roman" panose="02020603050405020304" pitchFamily="18" charset="0"/>
              </a:rPr>
              <a:t>Time</a:t>
            </a:r>
            <a:endParaRPr lang="ar-SA" sz="2800" dirty="0">
              <a:solidFill>
                <a:schemeClr val="bg1"/>
              </a:solidFill>
              <a:latin typeface="Arial Black" panose="020B0A04020102020204" pitchFamily="34" charset="0"/>
              <a:cs typeface="Times New Roman" panose="02020603050405020304" pitchFamily="18" charset="0"/>
            </a:endParaRPr>
          </a:p>
        </p:txBody>
      </p:sp>
      <p:sp>
        <p:nvSpPr>
          <p:cNvPr id="41" name="Shape 410">
            <a:extLst>
              <a:ext uri="{FF2B5EF4-FFF2-40B4-BE49-F238E27FC236}">
                <a16:creationId xmlns="" xmlns:a16="http://schemas.microsoft.com/office/drawing/2014/main" id="{C62F4748-41CE-4AE6-9199-4582ABD14EF3}"/>
              </a:ext>
            </a:extLst>
          </p:cNvPr>
          <p:cNvSpPr txBox="1">
            <a:spLocks/>
          </p:cNvSpPr>
          <p:nvPr/>
        </p:nvSpPr>
        <p:spPr>
          <a:xfrm>
            <a:off x="2837905" y="5525135"/>
            <a:ext cx="3917100" cy="412200"/>
          </a:xfrm>
          <a:prstGeom prst="rect">
            <a:avLst/>
          </a:prstGeom>
        </p:spPr>
        <p:txBody>
          <a:bodyPr vert="horz" wrap="square" lIns="91425" tIns="91425" rIns="91425" bIns="91425"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rtl="1">
              <a:buNone/>
            </a:pPr>
            <a:r>
              <a:rPr lang="en-US" b="1" dirty="0">
                <a:solidFill>
                  <a:srgbClr val="3F5378"/>
                </a:solidFill>
                <a:latin typeface="Sakkal Majalla" panose="02000000000000000000" pitchFamily="2" charset="-78"/>
                <a:cs typeface="Sakkal Majalla" panose="02000000000000000000" pitchFamily="2" charset="-78"/>
              </a:rPr>
              <a:t>2 minutes</a:t>
            </a:r>
            <a:endParaRPr lang="ar-SA" b="1" dirty="0">
              <a:solidFill>
                <a:srgbClr val="3F5378"/>
              </a:solidFill>
              <a:latin typeface="Sakkal Majalla" panose="02000000000000000000" pitchFamily="2" charset="-78"/>
              <a:cs typeface="Sakkal Majalla" panose="02000000000000000000" pitchFamily="2" charset="-78"/>
            </a:endParaRPr>
          </a:p>
        </p:txBody>
      </p:sp>
      <p:sp>
        <p:nvSpPr>
          <p:cNvPr id="42" name="Shape 411">
            <a:extLst>
              <a:ext uri="{FF2B5EF4-FFF2-40B4-BE49-F238E27FC236}">
                <a16:creationId xmlns="" xmlns:a16="http://schemas.microsoft.com/office/drawing/2014/main" id="{005989F4-A449-4366-B781-49C98CA6D001}"/>
              </a:ext>
            </a:extLst>
          </p:cNvPr>
          <p:cNvSpPr txBox="1">
            <a:spLocks/>
          </p:cNvSpPr>
          <p:nvPr/>
        </p:nvSpPr>
        <p:spPr>
          <a:xfrm>
            <a:off x="2837905" y="3523594"/>
            <a:ext cx="3917100" cy="534600"/>
          </a:xfrm>
          <a:prstGeom prst="rect">
            <a:avLst/>
          </a:prstGeom>
        </p:spPr>
        <p:txBody>
          <a:bodyPr vert="horz" wrap="square" lIns="91425" tIns="91425" rIns="91425" bIns="91425" rtlCol="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rtl="1"/>
            <a:r>
              <a:rPr lang="en-US" sz="2800" dirty="0">
                <a:solidFill>
                  <a:schemeClr val="bg1"/>
                </a:solidFill>
                <a:latin typeface="Arial Black" panose="020B0A04020102020204" pitchFamily="34" charset="0"/>
                <a:cs typeface="Times New Roman" panose="02020603050405020304" pitchFamily="18" charset="0"/>
              </a:rPr>
              <a:t>Type of activity</a:t>
            </a:r>
            <a:endParaRPr lang="ar-SA" sz="2800" dirty="0">
              <a:solidFill>
                <a:schemeClr val="bg1"/>
              </a:solidFill>
              <a:latin typeface="Arial Black" panose="020B0A04020102020204" pitchFamily="34" charset="0"/>
              <a:cs typeface="Times New Roman" panose="02020603050405020304" pitchFamily="18" charset="0"/>
            </a:endParaRPr>
          </a:p>
        </p:txBody>
      </p:sp>
      <p:sp>
        <p:nvSpPr>
          <p:cNvPr id="43" name="Shape 412">
            <a:extLst>
              <a:ext uri="{FF2B5EF4-FFF2-40B4-BE49-F238E27FC236}">
                <a16:creationId xmlns="" xmlns:a16="http://schemas.microsoft.com/office/drawing/2014/main" id="{D11D7123-0D25-422D-A3C5-A0B2013460AD}"/>
              </a:ext>
            </a:extLst>
          </p:cNvPr>
          <p:cNvSpPr txBox="1">
            <a:spLocks/>
          </p:cNvSpPr>
          <p:nvPr/>
        </p:nvSpPr>
        <p:spPr>
          <a:xfrm>
            <a:off x="2837905" y="4058186"/>
            <a:ext cx="3917100" cy="412200"/>
          </a:xfrm>
          <a:prstGeom prst="rect">
            <a:avLst/>
          </a:prstGeom>
        </p:spPr>
        <p:txBody>
          <a:bodyPr vert="horz" wrap="square" lIns="91425" tIns="91425" rIns="91425" bIns="91425"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rtl="1">
              <a:buNone/>
            </a:pPr>
            <a:r>
              <a:rPr lang="en-US" b="1" dirty="0">
                <a:solidFill>
                  <a:srgbClr val="3F5378"/>
                </a:solidFill>
                <a:latin typeface="Sakkal Majalla" panose="02000000000000000000" pitchFamily="2" charset="-78"/>
                <a:cs typeface="Sakkal Majalla" panose="02000000000000000000" pitchFamily="2" charset="-78"/>
              </a:rPr>
              <a:t>Individual - written</a:t>
            </a:r>
            <a:endParaRPr lang="ar-SA" b="1" dirty="0">
              <a:solidFill>
                <a:srgbClr val="3F5378"/>
              </a:solidFill>
              <a:latin typeface="Sakkal Majalla" panose="02000000000000000000" pitchFamily="2" charset="-78"/>
              <a:cs typeface="Sakkal Majalla" panose="02000000000000000000" pitchFamily="2" charset="-78"/>
            </a:endParaRPr>
          </a:p>
        </p:txBody>
      </p:sp>
      <p:grpSp>
        <p:nvGrpSpPr>
          <p:cNvPr id="44" name="Shape 851">
            <a:extLst>
              <a:ext uri="{FF2B5EF4-FFF2-40B4-BE49-F238E27FC236}">
                <a16:creationId xmlns="" xmlns:a16="http://schemas.microsoft.com/office/drawing/2014/main" id="{B029C05A-AD20-46C2-89FB-90D0D7E4A1A5}"/>
              </a:ext>
            </a:extLst>
          </p:cNvPr>
          <p:cNvGrpSpPr/>
          <p:nvPr/>
        </p:nvGrpSpPr>
        <p:grpSpPr>
          <a:xfrm>
            <a:off x="481763" y="4470386"/>
            <a:ext cx="1555200" cy="1541052"/>
            <a:chOff x="6649150" y="309350"/>
            <a:chExt cx="395800" cy="395800"/>
          </a:xfrm>
        </p:grpSpPr>
        <p:sp>
          <p:nvSpPr>
            <p:cNvPr id="45" name="Shape 852">
              <a:extLst>
                <a:ext uri="{FF2B5EF4-FFF2-40B4-BE49-F238E27FC236}">
                  <a16:creationId xmlns="" xmlns:a16="http://schemas.microsoft.com/office/drawing/2014/main" id="{98BDE150-8E0C-487E-AA19-B37D42B293EF}"/>
                </a:ext>
              </a:extLst>
            </p:cNvPr>
            <p:cNvSpPr/>
            <p:nvPr/>
          </p:nvSpPr>
          <p:spPr>
            <a:xfrm>
              <a:off x="6649150" y="309350"/>
              <a:ext cx="395800" cy="395800"/>
            </a:xfrm>
            <a:custGeom>
              <a:avLst/>
              <a:gdLst/>
              <a:ahLst/>
              <a:cxnLst/>
              <a:rect l="0" t="0" r="0" b="0"/>
              <a:pathLst>
                <a:path w="15832" h="15832" fill="none" extrusionOk="0">
                  <a:moveTo>
                    <a:pt x="7916" y="1"/>
                  </a:moveTo>
                  <a:lnTo>
                    <a:pt x="7916" y="1"/>
                  </a:lnTo>
                  <a:lnTo>
                    <a:pt x="7502" y="25"/>
                  </a:lnTo>
                  <a:lnTo>
                    <a:pt x="7112" y="49"/>
                  </a:lnTo>
                  <a:lnTo>
                    <a:pt x="6723" y="98"/>
                  </a:lnTo>
                  <a:lnTo>
                    <a:pt x="6333" y="171"/>
                  </a:lnTo>
                  <a:lnTo>
                    <a:pt x="5943" y="244"/>
                  </a:lnTo>
                  <a:lnTo>
                    <a:pt x="5553" y="366"/>
                  </a:lnTo>
                  <a:lnTo>
                    <a:pt x="5188" y="488"/>
                  </a:lnTo>
                  <a:lnTo>
                    <a:pt x="4847" y="634"/>
                  </a:lnTo>
                  <a:lnTo>
                    <a:pt x="4482" y="780"/>
                  </a:lnTo>
                  <a:lnTo>
                    <a:pt x="4141" y="950"/>
                  </a:lnTo>
                  <a:lnTo>
                    <a:pt x="3824" y="1145"/>
                  </a:lnTo>
                  <a:lnTo>
                    <a:pt x="3483" y="1364"/>
                  </a:lnTo>
                  <a:lnTo>
                    <a:pt x="3191" y="1584"/>
                  </a:lnTo>
                  <a:lnTo>
                    <a:pt x="2874" y="1803"/>
                  </a:lnTo>
                  <a:lnTo>
                    <a:pt x="2607" y="2071"/>
                  </a:lnTo>
                  <a:lnTo>
                    <a:pt x="2314" y="2314"/>
                  </a:lnTo>
                  <a:lnTo>
                    <a:pt x="2071" y="2607"/>
                  </a:lnTo>
                  <a:lnTo>
                    <a:pt x="1803" y="2874"/>
                  </a:lnTo>
                  <a:lnTo>
                    <a:pt x="1584" y="3191"/>
                  </a:lnTo>
                  <a:lnTo>
                    <a:pt x="1364" y="3483"/>
                  </a:lnTo>
                  <a:lnTo>
                    <a:pt x="1145" y="3824"/>
                  </a:lnTo>
                  <a:lnTo>
                    <a:pt x="950" y="4141"/>
                  </a:lnTo>
                  <a:lnTo>
                    <a:pt x="780" y="4482"/>
                  </a:lnTo>
                  <a:lnTo>
                    <a:pt x="634" y="4847"/>
                  </a:lnTo>
                  <a:lnTo>
                    <a:pt x="488" y="5188"/>
                  </a:lnTo>
                  <a:lnTo>
                    <a:pt x="366" y="5553"/>
                  </a:lnTo>
                  <a:lnTo>
                    <a:pt x="244" y="5943"/>
                  </a:lnTo>
                  <a:lnTo>
                    <a:pt x="171" y="6333"/>
                  </a:lnTo>
                  <a:lnTo>
                    <a:pt x="98" y="6722"/>
                  </a:lnTo>
                  <a:lnTo>
                    <a:pt x="49" y="7112"/>
                  </a:lnTo>
                  <a:lnTo>
                    <a:pt x="25" y="7502"/>
                  </a:lnTo>
                  <a:lnTo>
                    <a:pt x="1" y="7916"/>
                  </a:lnTo>
                  <a:lnTo>
                    <a:pt x="1" y="7916"/>
                  </a:lnTo>
                  <a:lnTo>
                    <a:pt x="25" y="8330"/>
                  </a:lnTo>
                  <a:lnTo>
                    <a:pt x="49" y="8720"/>
                  </a:lnTo>
                  <a:lnTo>
                    <a:pt x="98" y="9109"/>
                  </a:lnTo>
                  <a:lnTo>
                    <a:pt x="171" y="9499"/>
                  </a:lnTo>
                  <a:lnTo>
                    <a:pt x="244" y="9889"/>
                  </a:lnTo>
                  <a:lnTo>
                    <a:pt x="366" y="10278"/>
                  </a:lnTo>
                  <a:lnTo>
                    <a:pt x="488" y="10644"/>
                  </a:lnTo>
                  <a:lnTo>
                    <a:pt x="634" y="10985"/>
                  </a:lnTo>
                  <a:lnTo>
                    <a:pt x="780" y="11350"/>
                  </a:lnTo>
                  <a:lnTo>
                    <a:pt x="950" y="11691"/>
                  </a:lnTo>
                  <a:lnTo>
                    <a:pt x="1145" y="12008"/>
                  </a:lnTo>
                  <a:lnTo>
                    <a:pt x="1364" y="12348"/>
                  </a:lnTo>
                  <a:lnTo>
                    <a:pt x="1584" y="12641"/>
                  </a:lnTo>
                  <a:lnTo>
                    <a:pt x="1803" y="12957"/>
                  </a:lnTo>
                  <a:lnTo>
                    <a:pt x="2071" y="13225"/>
                  </a:lnTo>
                  <a:lnTo>
                    <a:pt x="2314" y="13518"/>
                  </a:lnTo>
                  <a:lnTo>
                    <a:pt x="2607" y="13761"/>
                  </a:lnTo>
                  <a:lnTo>
                    <a:pt x="2874" y="14029"/>
                  </a:lnTo>
                  <a:lnTo>
                    <a:pt x="3191" y="14248"/>
                  </a:lnTo>
                  <a:lnTo>
                    <a:pt x="3483" y="14467"/>
                  </a:lnTo>
                  <a:lnTo>
                    <a:pt x="3824" y="14687"/>
                  </a:lnTo>
                  <a:lnTo>
                    <a:pt x="4141" y="14881"/>
                  </a:lnTo>
                  <a:lnTo>
                    <a:pt x="4482" y="15052"/>
                  </a:lnTo>
                  <a:lnTo>
                    <a:pt x="4847" y="15198"/>
                  </a:lnTo>
                  <a:lnTo>
                    <a:pt x="5188" y="15344"/>
                  </a:lnTo>
                  <a:lnTo>
                    <a:pt x="5553" y="15466"/>
                  </a:lnTo>
                  <a:lnTo>
                    <a:pt x="5943" y="15588"/>
                  </a:lnTo>
                  <a:lnTo>
                    <a:pt x="6333" y="15661"/>
                  </a:lnTo>
                  <a:lnTo>
                    <a:pt x="6723" y="15734"/>
                  </a:lnTo>
                  <a:lnTo>
                    <a:pt x="7112" y="15783"/>
                  </a:lnTo>
                  <a:lnTo>
                    <a:pt x="7502" y="15807"/>
                  </a:lnTo>
                  <a:lnTo>
                    <a:pt x="7916" y="15831"/>
                  </a:lnTo>
                  <a:lnTo>
                    <a:pt x="7916" y="15831"/>
                  </a:lnTo>
                  <a:lnTo>
                    <a:pt x="8330" y="15807"/>
                  </a:lnTo>
                  <a:lnTo>
                    <a:pt x="8720" y="15783"/>
                  </a:lnTo>
                  <a:lnTo>
                    <a:pt x="9109" y="15734"/>
                  </a:lnTo>
                  <a:lnTo>
                    <a:pt x="9499" y="15661"/>
                  </a:lnTo>
                  <a:lnTo>
                    <a:pt x="9889" y="15588"/>
                  </a:lnTo>
                  <a:lnTo>
                    <a:pt x="10278" y="15466"/>
                  </a:lnTo>
                  <a:lnTo>
                    <a:pt x="10644" y="15344"/>
                  </a:lnTo>
                  <a:lnTo>
                    <a:pt x="10985" y="15198"/>
                  </a:lnTo>
                  <a:lnTo>
                    <a:pt x="11350" y="15052"/>
                  </a:lnTo>
                  <a:lnTo>
                    <a:pt x="11691" y="14881"/>
                  </a:lnTo>
                  <a:lnTo>
                    <a:pt x="12008" y="14687"/>
                  </a:lnTo>
                  <a:lnTo>
                    <a:pt x="12349" y="14467"/>
                  </a:lnTo>
                  <a:lnTo>
                    <a:pt x="12641" y="14248"/>
                  </a:lnTo>
                  <a:lnTo>
                    <a:pt x="12957" y="14029"/>
                  </a:lnTo>
                  <a:lnTo>
                    <a:pt x="13225" y="13761"/>
                  </a:lnTo>
                  <a:lnTo>
                    <a:pt x="13518" y="13518"/>
                  </a:lnTo>
                  <a:lnTo>
                    <a:pt x="13761" y="13225"/>
                  </a:lnTo>
                  <a:lnTo>
                    <a:pt x="14029" y="12957"/>
                  </a:lnTo>
                  <a:lnTo>
                    <a:pt x="14248" y="12641"/>
                  </a:lnTo>
                  <a:lnTo>
                    <a:pt x="14467" y="12348"/>
                  </a:lnTo>
                  <a:lnTo>
                    <a:pt x="14687" y="12008"/>
                  </a:lnTo>
                  <a:lnTo>
                    <a:pt x="14881" y="11691"/>
                  </a:lnTo>
                  <a:lnTo>
                    <a:pt x="15052" y="11350"/>
                  </a:lnTo>
                  <a:lnTo>
                    <a:pt x="15198" y="10985"/>
                  </a:lnTo>
                  <a:lnTo>
                    <a:pt x="15344" y="10644"/>
                  </a:lnTo>
                  <a:lnTo>
                    <a:pt x="15466" y="10278"/>
                  </a:lnTo>
                  <a:lnTo>
                    <a:pt x="15588" y="9889"/>
                  </a:lnTo>
                  <a:lnTo>
                    <a:pt x="15661" y="9499"/>
                  </a:lnTo>
                  <a:lnTo>
                    <a:pt x="15734" y="9109"/>
                  </a:lnTo>
                  <a:lnTo>
                    <a:pt x="15783" y="8720"/>
                  </a:lnTo>
                  <a:lnTo>
                    <a:pt x="15807" y="8330"/>
                  </a:lnTo>
                  <a:lnTo>
                    <a:pt x="15831" y="7916"/>
                  </a:lnTo>
                  <a:lnTo>
                    <a:pt x="15831" y="7916"/>
                  </a:lnTo>
                  <a:lnTo>
                    <a:pt x="15807" y="7502"/>
                  </a:lnTo>
                  <a:lnTo>
                    <a:pt x="15783" y="7112"/>
                  </a:lnTo>
                  <a:lnTo>
                    <a:pt x="15734" y="6722"/>
                  </a:lnTo>
                  <a:lnTo>
                    <a:pt x="15661" y="6333"/>
                  </a:lnTo>
                  <a:lnTo>
                    <a:pt x="15588" y="5943"/>
                  </a:lnTo>
                  <a:lnTo>
                    <a:pt x="15466" y="5553"/>
                  </a:lnTo>
                  <a:lnTo>
                    <a:pt x="15344" y="5188"/>
                  </a:lnTo>
                  <a:lnTo>
                    <a:pt x="15198" y="4847"/>
                  </a:lnTo>
                  <a:lnTo>
                    <a:pt x="15052" y="4482"/>
                  </a:lnTo>
                  <a:lnTo>
                    <a:pt x="14881" y="4141"/>
                  </a:lnTo>
                  <a:lnTo>
                    <a:pt x="14687" y="3824"/>
                  </a:lnTo>
                  <a:lnTo>
                    <a:pt x="14467" y="3483"/>
                  </a:lnTo>
                  <a:lnTo>
                    <a:pt x="14248" y="3191"/>
                  </a:lnTo>
                  <a:lnTo>
                    <a:pt x="14029" y="2874"/>
                  </a:lnTo>
                  <a:lnTo>
                    <a:pt x="13761" y="2607"/>
                  </a:lnTo>
                  <a:lnTo>
                    <a:pt x="13518" y="2314"/>
                  </a:lnTo>
                  <a:lnTo>
                    <a:pt x="13225" y="2071"/>
                  </a:lnTo>
                  <a:lnTo>
                    <a:pt x="12957" y="1803"/>
                  </a:lnTo>
                  <a:lnTo>
                    <a:pt x="12641" y="1584"/>
                  </a:lnTo>
                  <a:lnTo>
                    <a:pt x="12349" y="1364"/>
                  </a:lnTo>
                  <a:lnTo>
                    <a:pt x="12008" y="1145"/>
                  </a:lnTo>
                  <a:lnTo>
                    <a:pt x="11691" y="950"/>
                  </a:lnTo>
                  <a:lnTo>
                    <a:pt x="11350" y="780"/>
                  </a:lnTo>
                  <a:lnTo>
                    <a:pt x="10985" y="634"/>
                  </a:lnTo>
                  <a:lnTo>
                    <a:pt x="10644" y="488"/>
                  </a:lnTo>
                  <a:lnTo>
                    <a:pt x="10278" y="366"/>
                  </a:lnTo>
                  <a:lnTo>
                    <a:pt x="9889" y="244"/>
                  </a:lnTo>
                  <a:lnTo>
                    <a:pt x="9499" y="171"/>
                  </a:lnTo>
                  <a:lnTo>
                    <a:pt x="9109" y="98"/>
                  </a:lnTo>
                  <a:lnTo>
                    <a:pt x="8720" y="49"/>
                  </a:lnTo>
                  <a:lnTo>
                    <a:pt x="8330" y="25"/>
                  </a:lnTo>
                  <a:lnTo>
                    <a:pt x="7916" y="1"/>
                  </a:lnTo>
                  <a:lnTo>
                    <a:pt x="7916" y="1"/>
                  </a:lnTo>
                  <a:close/>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dirty="0"/>
            </a:p>
          </p:txBody>
        </p:sp>
        <p:sp>
          <p:nvSpPr>
            <p:cNvPr id="46" name="Shape 853">
              <a:extLst>
                <a:ext uri="{FF2B5EF4-FFF2-40B4-BE49-F238E27FC236}">
                  <a16:creationId xmlns="" xmlns:a16="http://schemas.microsoft.com/office/drawing/2014/main" id="{82E93437-4B43-4BBA-B2E4-CD856FC466B5}"/>
                </a:ext>
              </a:extLst>
            </p:cNvPr>
            <p:cNvSpPr/>
            <p:nvPr/>
          </p:nvSpPr>
          <p:spPr>
            <a:xfrm>
              <a:off x="6673500" y="333700"/>
              <a:ext cx="347100" cy="347100"/>
            </a:xfrm>
            <a:custGeom>
              <a:avLst/>
              <a:gdLst/>
              <a:ahLst/>
              <a:cxnLst/>
              <a:rect l="0" t="0" r="0" b="0"/>
              <a:pathLst>
                <a:path w="13884" h="13884" fill="none" extrusionOk="0">
                  <a:moveTo>
                    <a:pt x="6942" y="13883"/>
                  </a:moveTo>
                  <a:lnTo>
                    <a:pt x="6942" y="13883"/>
                  </a:lnTo>
                  <a:lnTo>
                    <a:pt x="6577" y="13883"/>
                  </a:lnTo>
                  <a:lnTo>
                    <a:pt x="6236" y="13834"/>
                  </a:lnTo>
                  <a:lnTo>
                    <a:pt x="5895" y="13810"/>
                  </a:lnTo>
                  <a:lnTo>
                    <a:pt x="5554" y="13737"/>
                  </a:lnTo>
                  <a:lnTo>
                    <a:pt x="5213" y="13664"/>
                  </a:lnTo>
                  <a:lnTo>
                    <a:pt x="4872" y="13566"/>
                  </a:lnTo>
                  <a:lnTo>
                    <a:pt x="4555" y="13469"/>
                  </a:lnTo>
                  <a:lnTo>
                    <a:pt x="4239" y="13323"/>
                  </a:lnTo>
                  <a:lnTo>
                    <a:pt x="3946" y="13201"/>
                  </a:lnTo>
                  <a:lnTo>
                    <a:pt x="3630" y="13031"/>
                  </a:lnTo>
                  <a:lnTo>
                    <a:pt x="3337" y="12884"/>
                  </a:lnTo>
                  <a:lnTo>
                    <a:pt x="3069" y="12690"/>
                  </a:lnTo>
                  <a:lnTo>
                    <a:pt x="2802" y="12495"/>
                  </a:lnTo>
                  <a:lnTo>
                    <a:pt x="2534" y="12300"/>
                  </a:lnTo>
                  <a:lnTo>
                    <a:pt x="2290" y="12081"/>
                  </a:lnTo>
                  <a:lnTo>
                    <a:pt x="2047" y="11837"/>
                  </a:lnTo>
                  <a:lnTo>
                    <a:pt x="1803" y="11594"/>
                  </a:lnTo>
                  <a:lnTo>
                    <a:pt x="1584" y="11350"/>
                  </a:lnTo>
                  <a:lnTo>
                    <a:pt x="1389" y="11082"/>
                  </a:lnTo>
                  <a:lnTo>
                    <a:pt x="1194" y="10814"/>
                  </a:lnTo>
                  <a:lnTo>
                    <a:pt x="999" y="10546"/>
                  </a:lnTo>
                  <a:lnTo>
                    <a:pt x="853" y="10254"/>
                  </a:lnTo>
                  <a:lnTo>
                    <a:pt x="683" y="9938"/>
                  </a:lnTo>
                  <a:lnTo>
                    <a:pt x="561" y="9645"/>
                  </a:lnTo>
                  <a:lnTo>
                    <a:pt x="415" y="9329"/>
                  </a:lnTo>
                  <a:lnTo>
                    <a:pt x="317" y="9012"/>
                  </a:lnTo>
                  <a:lnTo>
                    <a:pt x="220" y="8671"/>
                  </a:lnTo>
                  <a:lnTo>
                    <a:pt x="147" y="8330"/>
                  </a:lnTo>
                  <a:lnTo>
                    <a:pt x="74" y="7989"/>
                  </a:lnTo>
                  <a:lnTo>
                    <a:pt x="49" y="7648"/>
                  </a:lnTo>
                  <a:lnTo>
                    <a:pt x="1" y="7307"/>
                  </a:lnTo>
                  <a:lnTo>
                    <a:pt x="1" y="6942"/>
                  </a:lnTo>
                  <a:lnTo>
                    <a:pt x="1" y="6942"/>
                  </a:lnTo>
                  <a:lnTo>
                    <a:pt x="1" y="6577"/>
                  </a:lnTo>
                  <a:lnTo>
                    <a:pt x="49" y="6236"/>
                  </a:lnTo>
                  <a:lnTo>
                    <a:pt x="74" y="5895"/>
                  </a:lnTo>
                  <a:lnTo>
                    <a:pt x="147" y="5554"/>
                  </a:lnTo>
                  <a:lnTo>
                    <a:pt x="220" y="5213"/>
                  </a:lnTo>
                  <a:lnTo>
                    <a:pt x="317" y="4872"/>
                  </a:lnTo>
                  <a:lnTo>
                    <a:pt x="415" y="4555"/>
                  </a:lnTo>
                  <a:lnTo>
                    <a:pt x="561" y="4238"/>
                  </a:lnTo>
                  <a:lnTo>
                    <a:pt x="683" y="3946"/>
                  </a:lnTo>
                  <a:lnTo>
                    <a:pt x="853" y="3630"/>
                  </a:lnTo>
                  <a:lnTo>
                    <a:pt x="999" y="3337"/>
                  </a:lnTo>
                  <a:lnTo>
                    <a:pt x="1194" y="3069"/>
                  </a:lnTo>
                  <a:lnTo>
                    <a:pt x="1389" y="2802"/>
                  </a:lnTo>
                  <a:lnTo>
                    <a:pt x="1584" y="2534"/>
                  </a:lnTo>
                  <a:lnTo>
                    <a:pt x="1803" y="2290"/>
                  </a:lnTo>
                  <a:lnTo>
                    <a:pt x="2047" y="2047"/>
                  </a:lnTo>
                  <a:lnTo>
                    <a:pt x="2290" y="1803"/>
                  </a:lnTo>
                  <a:lnTo>
                    <a:pt x="2534" y="1584"/>
                  </a:lnTo>
                  <a:lnTo>
                    <a:pt x="2802" y="1389"/>
                  </a:lnTo>
                  <a:lnTo>
                    <a:pt x="3069" y="1194"/>
                  </a:lnTo>
                  <a:lnTo>
                    <a:pt x="3337" y="999"/>
                  </a:lnTo>
                  <a:lnTo>
                    <a:pt x="3630" y="853"/>
                  </a:lnTo>
                  <a:lnTo>
                    <a:pt x="3946" y="683"/>
                  </a:lnTo>
                  <a:lnTo>
                    <a:pt x="4239" y="561"/>
                  </a:lnTo>
                  <a:lnTo>
                    <a:pt x="4555" y="415"/>
                  </a:lnTo>
                  <a:lnTo>
                    <a:pt x="4872" y="317"/>
                  </a:lnTo>
                  <a:lnTo>
                    <a:pt x="5213" y="220"/>
                  </a:lnTo>
                  <a:lnTo>
                    <a:pt x="5554" y="147"/>
                  </a:lnTo>
                  <a:lnTo>
                    <a:pt x="5895" y="74"/>
                  </a:lnTo>
                  <a:lnTo>
                    <a:pt x="6236" y="49"/>
                  </a:lnTo>
                  <a:lnTo>
                    <a:pt x="6577" y="1"/>
                  </a:lnTo>
                  <a:lnTo>
                    <a:pt x="6942" y="1"/>
                  </a:lnTo>
                  <a:lnTo>
                    <a:pt x="6942" y="1"/>
                  </a:lnTo>
                  <a:lnTo>
                    <a:pt x="7307" y="1"/>
                  </a:lnTo>
                  <a:lnTo>
                    <a:pt x="7648" y="49"/>
                  </a:lnTo>
                  <a:lnTo>
                    <a:pt x="7989" y="74"/>
                  </a:lnTo>
                  <a:lnTo>
                    <a:pt x="8330" y="147"/>
                  </a:lnTo>
                  <a:lnTo>
                    <a:pt x="8671" y="220"/>
                  </a:lnTo>
                  <a:lnTo>
                    <a:pt x="9012" y="317"/>
                  </a:lnTo>
                  <a:lnTo>
                    <a:pt x="9329" y="415"/>
                  </a:lnTo>
                  <a:lnTo>
                    <a:pt x="9645" y="561"/>
                  </a:lnTo>
                  <a:lnTo>
                    <a:pt x="9938" y="683"/>
                  </a:lnTo>
                  <a:lnTo>
                    <a:pt x="10254" y="853"/>
                  </a:lnTo>
                  <a:lnTo>
                    <a:pt x="10546" y="999"/>
                  </a:lnTo>
                  <a:lnTo>
                    <a:pt x="10814" y="1194"/>
                  </a:lnTo>
                  <a:lnTo>
                    <a:pt x="11082" y="1389"/>
                  </a:lnTo>
                  <a:lnTo>
                    <a:pt x="11350" y="1584"/>
                  </a:lnTo>
                  <a:lnTo>
                    <a:pt x="11594" y="1803"/>
                  </a:lnTo>
                  <a:lnTo>
                    <a:pt x="11837" y="2047"/>
                  </a:lnTo>
                  <a:lnTo>
                    <a:pt x="12081" y="2290"/>
                  </a:lnTo>
                  <a:lnTo>
                    <a:pt x="12300" y="2534"/>
                  </a:lnTo>
                  <a:lnTo>
                    <a:pt x="12495" y="2802"/>
                  </a:lnTo>
                  <a:lnTo>
                    <a:pt x="12690" y="3069"/>
                  </a:lnTo>
                  <a:lnTo>
                    <a:pt x="12885" y="3337"/>
                  </a:lnTo>
                  <a:lnTo>
                    <a:pt x="13031" y="3630"/>
                  </a:lnTo>
                  <a:lnTo>
                    <a:pt x="13201" y="3946"/>
                  </a:lnTo>
                  <a:lnTo>
                    <a:pt x="13323" y="4238"/>
                  </a:lnTo>
                  <a:lnTo>
                    <a:pt x="13469" y="4555"/>
                  </a:lnTo>
                  <a:lnTo>
                    <a:pt x="13566" y="4872"/>
                  </a:lnTo>
                  <a:lnTo>
                    <a:pt x="13664" y="5213"/>
                  </a:lnTo>
                  <a:lnTo>
                    <a:pt x="13737" y="5554"/>
                  </a:lnTo>
                  <a:lnTo>
                    <a:pt x="13810" y="5895"/>
                  </a:lnTo>
                  <a:lnTo>
                    <a:pt x="13834" y="6236"/>
                  </a:lnTo>
                  <a:lnTo>
                    <a:pt x="13883" y="6577"/>
                  </a:lnTo>
                  <a:lnTo>
                    <a:pt x="13883" y="6942"/>
                  </a:lnTo>
                  <a:lnTo>
                    <a:pt x="13883" y="6942"/>
                  </a:lnTo>
                  <a:lnTo>
                    <a:pt x="13883" y="7307"/>
                  </a:lnTo>
                  <a:lnTo>
                    <a:pt x="13834" y="7648"/>
                  </a:lnTo>
                  <a:lnTo>
                    <a:pt x="13810" y="7989"/>
                  </a:lnTo>
                  <a:lnTo>
                    <a:pt x="13737" y="8330"/>
                  </a:lnTo>
                  <a:lnTo>
                    <a:pt x="13664" y="8671"/>
                  </a:lnTo>
                  <a:lnTo>
                    <a:pt x="13566" y="9012"/>
                  </a:lnTo>
                  <a:lnTo>
                    <a:pt x="13469" y="9329"/>
                  </a:lnTo>
                  <a:lnTo>
                    <a:pt x="13323" y="9645"/>
                  </a:lnTo>
                  <a:lnTo>
                    <a:pt x="13201" y="9938"/>
                  </a:lnTo>
                  <a:lnTo>
                    <a:pt x="13031" y="10254"/>
                  </a:lnTo>
                  <a:lnTo>
                    <a:pt x="12885" y="10546"/>
                  </a:lnTo>
                  <a:lnTo>
                    <a:pt x="12690" y="10814"/>
                  </a:lnTo>
                  <a:lnTo>
                    <a:pt x="12495" y="11082"/>
                  </a:lnTo>
                  <a:lnTo>
                    <a:pt x="12300" y="11350"/>
                  </a:lnTo>
                  <a:lnTo>
                    <a:pt x="12081" y="11594"/>
                  </a:lnTo>
                  <a:lnTo>
                    <a:pt x="11837" y="11837"/>
                  </a:lnTo>
                  <a:lnTo>
                    <a:pt x="11594" y="12081"/>
                  </a:lnTo>
                  <a:lnTo>
                    <a:pt x="11350" y="12300"/>
                  </a:lnTo>
                  <a:lnTo>
                    <a:pt x="11082" y="12495"/>
                  </a:lnTo>
                  <a:lnTo>
                    <a:pt x="10814" y="12690"/>
                  </a:lnTo>
                  <a:lnTo>
                    <a:pt x="10546" y="12884"/>
                  </a:lnTo>
                  <a:lnTo>
                    <a:pt x="10254" y="13031"/>
                  </a:lnTo>
                  <a:lnTo>
                    <a:pt x="9938" y="13201"/>
                  </a:lnTo>
                  <a:lnTo>
                    <a:pt x="9645" y="13323"/>
                  </a:lnTo>
                  <a:lnTo>
                    <a:pt x="9329" y="13469"/>
                  </a:lnTo>
                  <a:lnTo>
                    <a:pt x="9012" y="13566"/>
                  </a:lnTo>
                  <a:lnTo>
                    <a:pt x="8671" y="13664"/>
                  </a:lnTo>
                  <a:lnTo>
                    <a:pt x="8330" y="13737"/>
                  </a:lnTo>
                  <a:lnTo>
                    <a:pt x="7989" y="13810"/>
                  </a:lnTo>
                  <a:lnTo>
                    <a:pt x="7648" y="13834"/>
                  </a:lnTo>
                  <a:lnTo>
                    <a:pt x="7307" y="13883"/>
                  </a:lnTo>
                  <a:lnTo>
                    <a:pt x="6942" y="13883"/>
                  </a:lnTo>
                  <a:lnTo>
                    <a:pt x="6942" y="13883"/>
                  </a:lnTo>
                  <a:close/>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dirty="0"/>
            </a:p>
          </p:txBody>
        </p:sp>
        <p:sp>
          <p:nvSpPr>
            <p:cNvPr id="47" name="Shape 854">
              <a:extLst>
                <a:ext uri="{FF2B5EF4-FFF2-40B4-BE49-F238E27FC236}">
                  <a16:creationId xmlns="" xmlns:a16="http://schemas.microsoft.com/office/drawing/2014/main" id="{2352B18C-05FD-43F0-AAA3-85B71C24FDFD}"/>
                </a:ext>
              </a:extLst>
            </p:cNvPr>
            <p:cNvSpPr/>
            <p:nvPr/>
          </p:nvSpPr>
          <p:spPr>
            <a:xfrm>
              <a:off x="6848850" y="397625"/>
              <a:ext cx="54825" cy="169300"/>
            </a:xfrm>
            <a:custGeom>
              <a:avLst/>
              <a:gdLst/>
              <a:ahLst/>
              <a:cxnLst/>
              <a:rect l="0" t="0" r="0" b="0"/>
              <a:pathLst>
                <a:path w="2193" h="6772" fill="none" extrusionOk="0">
                  <a:moveTo>
                    <a:pt x="1" y="1"/>
                  </a:moveTo>
                  <a:lnTo>
                    <a:pt x="1" y="4580"/>
                  </a:lnTo>
                  <a:lnTo>
                    <a:pt x="2193" y="6772"/>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dirty="0"/>
            </a:p>
          </p:txBody>
        </p:sp>
        <p:sp>
          <p:nvSpPr>
            <p:cNvPr id="48" name="Shape 855">
              <a:extLst>
                <a:ext uri="{FF2B5EF4-FFF2-40B4-BE49-F238E27FC236}">
                  <a16:creationId xmlns="" xmlns:a16="http://schemas.microsoft.com/office/drawing/2014/main" id="{5E948F06-74E9-4483-AF5A-A9AA709A5F42}"/>
                </a:ext>
              </a:extLst>
            </p:cNvPr>
            <p:cNvSpPr/>
            <p:nvPr/>
          </p:nvSpPr>
          <p:spPr>
            <a:xfrm>
              <a:off x="6847025" y="333700"/>
              <a:ext cx="25" cy="29250"/>
            </a:xfrm>
            <a:custGeom>
              <a:avLst/>
              <a:gdLst/>
              <a:ahLst/>
              <a:cxnLst/>
              <a:rect l="0" t="0" r="0" b="0"/>
              <a:pathLst>
                <a:path w="1" h="1170" fill="none" extrusionOk="0">
                  <a:moveTo>
                    <a:pt x="1" y="1170"/>
                  </a:moveTo>
                  <a:lnTo>
                    <a:pt x="1" y="1"/>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dirty="0"/>
            </a:p>
          </p:txBody>
        </p:sp>
        <p:sp>
          <p:nvSpPr>
            <p:cNvPr id="49" name="Shape 856">
              <a:extLst>
                <a:ext uri="{FF2B5EF4-FFF2-40B4-BE49-F238E27FC236}">
                  <a16:creationId xmlns="" xmlns:a16="http://schemas.microsoft.com/office/drawing/2014/main" id="{B0CED6F6-8949-43B5-83F6-E9209350A7D3}"/>
                </a:ext>
              </a:extLst>
            </p:cNvPr>
            <p:cNvSpPr/>
            <p:nvPr/>
          </p:nvSpPr>
          <p:spPr>
            <a:xfrm>
              <a:off x="6760575" y="356850"/>
              <a:ext cx="25" cy="25"/>
            </a:xfrm>
            <a:custGeom>
              <a:avLst/>
              <a:gdLst/>
              <a:ahLst/>
              <a:cxnLst/>
              <a:rect l="0" t="0" r="0" b="0"/>
              <a:pathLst>
                <a:path w="1" h="1" fill="none" extrusionOk="0">
                  <a:moveTo>
                    <a:pt x="1" y="0"/>
                  </a:moveTo>
                  <a:lnTo>
                    <a:pt x="1" y="0"/>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dirty="0"/>
            </a:p>
          </p:txBody>
        </p:sp>
        <p:sp>
          <p:nvSpPr>
            <p:cNvPr id="50" name="Shape 857">
              <a:extLst>
                <a:ext uri="{FF2B5EF4-FFF2-40B4-BE49-F238E27FC236}">
                  <a16:creationId xmlns="" xmlns:a16="http://schemas.microsoft.com/office/drawing/2014/main" id="{661A96CC-9B35-453D-A363-4E8371761018}"/>
                </a:ext>
              </a:extLst>
            </p:cNvPr>
            <p:cNvSpPr/>
            <p:nvPr/>
          </p:nvSpPr>
          <p:spPr>
            <a:xfrm>
              <a:off x="6760575" y="356850"/>
              <a:ext cx="14025" cy="24975"/>
            </a:xfrm>
            <a:custGeom>
              <a:avLst/>
              <a:gdLst/>
              <a:ahLst/>
              <a:cxnLst/>
              <a:rect l="0" t="0" r="0" b="0"/>
              <a:pathLst>
                <a:path w="561" h="999" fill="none" extrusionOk="0">
                  <a:moveTo>
                    <a:pt x="1" y="0"/>
                  </a:moveTo>
                  <a:lnTo>
                    <a:pt x="561" y="999"/>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dirty="0"/>
            </a:p>
          </p:txBody>
        </p:sp>
        <p:sp>
          <p:nvSpPr>
            <p:cNvPr id="51" name="Shape 858">
              <a:extLst>
                <a:ext uri="{FF2B5EF4-FFF2-40B4-BE49-F238E27FC236}">
                  <a16:creationId xmlns="" xmlns:a16="http://schemas.microsoft.com/office/drawing/2014/main" id="{192938B0-0539-4AFF-B8C1-CF7984E07609}"/>
                </a:ext>
              </a:extLst>
            </p:cNvPr>
            <p:cNvSpPr/>
            <p:nvPr/>
          </p:nvSpPr>
          <p:spPr>
            <a:xfrm>
              <a:off x="6696650" y="420775"/>
              <a:ext cx="25" cy="25"/>
            </a:xfrm>
            <a:custGeom>
              <a:avLst/>
              <a:gdLst/>
              <a:ahLst/>
              <a:cxnLst/>
              <a:rect l="0" t="0" r="0" b="0"/>
              <a:pathLst>
                <a:path w="1" h="1" fill="none" extrusionOk="0">
                  <a:moveTo>
                    <a:pt x="0" y="0"/>
                  </a:moveTo>
                  <a:lnTo>
                    <a:pt x="0" y="0"/>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dirty="0"/>
            </a:p>
          </p:txBody>
        </p:sp>
        <p:sp>
          <p:nvSpPr>
            <p:cNvPr id="52" name="Shape 859">
              <a:extLst>
                <a:ext uri="{FF2B5EF4-FFF2-40B4-BE49-F238E27FC236}">
                  <a16:creationId xmlns="" xmlns:a16="http://schemas.microsoft.com/office/drawing/2014/main" id="{458F7B28-14B3-467F-B5C7-F29179AD1C98}"/>
                </a:ext>
              </a:extLst>
            </p:cNvPr>
            <p:cNvSpPr/>
            <p:nvPr/>
          </p:nvSpPr>
          <p:spPr>
            <a:xfrm>
              <a:off x="6696650" y="420775"/>
              <a:ext cx="24975" cy="14025"/>
            </a:xfrm>
            <a:custGeom>
              <a:avLst/>
              <a:gdLst/>
              <a:ahLst/>
              <a:cxnLst/>
              <a:rect l="0" t="0" r="0" b="0"/>
              <a:pathLst>
                <a:path w="999" h="561" fill="none" extrusionOk="0">
                  <a:moveTo>
                    <a:pt x="0" y="0"/>
                  </a:moveTo>
                  <a:lnTo>
                    <a:pt x="999" y="561"/>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dirty="0"/>
            </a:p>
          </p:txBody>
        </p:sp>
        <p:sp>
          <p:nvSpPr>
            <p:cNvPr id="53" name="Shape 860">
              <a:extLst>
                <a:ext uri="{FF2B5EF4-FFF2-40B4-BE49-F238E27FC236}">
                  <a16:creationId xmlns="" xmlns:a16="http://schemas.microsoft.com/office/drawing/2014/main" id="{595FF11B-4C1E-4EF6-B055-7698761200E1}"/>
                </a:ext>
              </a:extLst>
            </p:cNvPr>
            <p:cNvSpPr/>
            <p:nvPr/>
          </p:nvSpPr>
          <p:spPr>
            <a:xfrm>
              <a:off x="6673500" y="507225"/>
              <a:ext cx="29250" cy="25"/>
            </a:xfrm>
            <a:custGeom>
              <a:avLst/>
              <a:gdLst/>
              <a:ahLst/>
              <a:cxnLst/>
              <a:rect l="0" t="0" r="0" b="0"/>
              <a:pathLst>
                <a:path w="1170" h="1" fill="none" extrusionOk="0">
                  <a:moveTo>
                    <a:pt x="1" y="1"/>
                  </a:moveTo>
                  <a:lnTo>
                    <a:pt x="1170" y="1"/>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dirty="0"/>
            </a:p>
          </p:txBody>
        </p:sp>
        <p:sp>
          <p:nvSpPr>
            <p:cNvPr id="54" name="Shape 861">
              <a:extLst>
                <a:ext uri="{FF2B5EF4-FFF2-40B4-BE49-F238E27FC236}">
                  <a16:creationId xmlns="" xmlns:a16="http://schemas.microsoft.com/office/drawing/2014/main" id="{76D32CBB-F262-4BE3-BE21-A51AE288BE1B}"/>
                </a:ext>
              </a:extLst>
            </p:cNvPr>
            <p:cNvSpPr/>
            <p:nvPr/>
          </p:nvSpPr>
          <p:spPr>
            <a:xfrm>
              <a:off x="6696650" y="593700"/>
              <a:ext cx="25" cy="25"/>
            </a:xfrm>
            <a:custGeom>
              <a:avLst/>
              <a:gdLst/>
              <a:ahLst/>
              <a:cxnLst/>
              <a:rect l="0" t="0" r="0" b="0"/>
              <a:pathLst>
                <a:path w="1" h="1" fill="none" extrusionOk="0">
                  <a:moveTo>
                    <a:pt x="0" y="0"/>
                  </a:moveTo>
                  <a:lnTo>
                    <a:pt x="0" y="0"/>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dirty="0"/>
            </a:p>
          </p:txBody>
        </p:sp>
        <p:sp>
          <p:nvSpPr>
            <p:cNvPr id="57" name="Shape 862">
              <a:extLst>
                <a:ext uri="{FF2B5EF4-FFF2-40B4-BE49-F238E27FC236}">
                  <a16:creationId xmlns="" xmlns:a16="http://schemas.microsoft.com/office/drawing/2014/main" id="{59B7F620-1BBF-4D46-9281-118B61DD9BC1}"/>
                </a:ext>
              </a:extLst>
            </p:cNvPr>
            <p:cNvSpPr/>
            <p:nvPr/>
          </p:nvSpPr>
          <p:spPr>
            <a:xfrm>
              <a:off x="6696650" y="579700"/>
              <a:ext cx="24975" cy="14025"/>
            </a:xfrm>
            <a:custGeom>
              <a:avLst/>
              <a:gdLst/>
              <a:ahLst/>
              <a:cxnLst/>
              <a:rect l="0" t="0" r="0" b="0"/>
              <a:pathLst>
                <a:path w="999" h="561" fill="none" extrusionOk="0">
                  <a:moveTo>
                    <a:pt x="0" y="560"/>
                  </a:moveTo>
                  <a:lnTo>
                    <a:pt x="999" y="0"/>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dirty="0"/>
            </a:p>
          </p:txBody>
        </p:sp>
        <p:sp>
          <p:nvSpPr>
            <p:cNvPr id="58" name="Shape 863">
              <a:extLst>
                <a:ext uri="{FF2B5EF4-FFF2-40B4-BE49-F238E27FC236}">
                  <a16:creationId xmlns="" xmlns:a16="http://schemas.microsoft.com/office/drawing/2014/main" id="{8583453F-D9F6-47D5-B493-F5E0A67ED8FB}"/>
                </a:ext>
              </a:extLst>
            </p:cNvPr>
            <p:cNvSpPr/>
            <p:nvPr/>
          </p:nvSpPr>
          <p:spPr>
            <a:xfrm>
              <a:off x="6760575" y="632675"/>
              <a:ext cx="14025" cy="24975"/>
            </a:xfrm>
            <a:custGeom>
              <a:avLst/>
              <a:gdLst/>
              <a:ahLst/>
              <a:cxnLst/>
              <a:rect l="0" t="0" r="0" b="0"/>
              <a:pathLst>
                <a:path w="561" h="999" fill="none" extrusionOk="0">
                  <a:moveTo>
                    <a:pt x="1" y="999"/>
                  </a:moveTo>
                  <a:lnTo>
                    <a:pt x="561" y="0"/>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dirty="0"/>
            </a:p>
          </p:txBody>
        </p:sp>
        <p:sp>
          <p:nvSpPr>
            <p:cNvPr id="59" name="Shape 864">
              <a:extLst>
                <a:ext uri="{FF2B5EF4-FFF2-40B4-BE49-F238E27FC236}">
                  <a16:creationId xmlns="" xmlns:a16="http://schemas.microsoft.com/office/drawing/2014/main" id="{18AC6A64-F174-43BA-A99B-DE35B3DAA438}"/>
                </a:ext>
              </a:extLst>
            </p:cNvPr>
            <p:cNvSpPr/>
            <p:nvPr/>
          </p:nvSpPr>
          <p:spPr>
            <a:xfrm>
              <a:off x="6760575" y="657625"/>
              <a:ext cx="25" cy="25"/>
            </a:xfrm>
            <a:custGeom>
              <a:avLst/>
              <a:gdLst/>
              <a:ahLst/>
              <a:cxnLst/>
              <a:rect l="0" t="0" r="0" b="0"/>
              <a:pathLst>
                <a:path w="1" h="1" fill="none" extrusionOk="0">
                  <a:moveTo>
                    <a:pt x="1" y="1"/>
                  </a:moveTo>
                  <a:lnTo>
                    <a:pt x="1" y="1"/>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dirty="0"/>
            </a:p>
          </p:txBody>
        </p:sp>
        <p:sp>
          <p:nvSpPr>
            <p:cNvPr id="60" name="Shape 865">
              <a:extLst>
                <a:ext uri="{FF2B5EF4-FFF2-40B4-BE49-F238E27FC236}">
                  <a16:creationId xmlns="" xmlns:a16="http://schemas.microsoft.com/office/drawing/2014/main" id="{C64509E6-8899-48E1-A0FA-A78A9D87B8F5}"/>
                </a:ext>
              </a:extLst>
            </p:cNvPr>
            <p:cNvSpPr/>
            <p:nvPr/>
          </p:nvSpPr>
          <p:spPr>
            <a:xfrm>
              <a:off x="6847025" y="651550"/>
              <a:ext cx="25" cy="29250"/>
            </a:xfrm>
            <a:custGeom>
              <a:avLst/>
              <a:gdLst/>
              <a:ahLst/>
              <a:cxnLst/>
              <a:rect l="0" t="0" r="0" b="0"/>
              <a:pathLst>
                <a:path w="1" h="1170" fill="none" extrusionOk="0">
                  <a:moveTo>
                    <a:pt x="1" y="0"/>
                  </a:moveTo>
                  <a:lnTo>
                    <a:pt x="1" y="1169"/>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dirty="0"/>
            </a:p>
          </p:txBody>
        </p:sp>
        <p:sp>
          <p:nvSpPr>
            <p:cNvPr id="61" name="Shape 866">
              <a:extLst>
                <a:ext uri="{FF2B5EF4-FFF2-40B4-BE49-F238E27FC236}">
                  <a16:creationId xmlns="" xmlns:a16="http://schemas.microsoft.com/office/drawing/2014/main" id="{832BD5EB-7505-4810-9655-20AD82231B53}"/>
                </a:ext>
              </a:extLst>
            </p:cNvPr>
            <p:cNvSpPr/>
            <p:nvPr/>
          </p:nvSpPr>
          <p:spPr>
            <a:xfrm>
              <a:off x="6919500" y="632675"/>
              <a:ext cx="14025" cy="24975"/>
            </a:xfrm>
            <a:custGeom>
              <a:avLst/>
              <a:gdLst/>
              <a:ahLst/>
              <a:cxnLst/>
              <a:rect l="0" t="0" r="0" b="0"/>
              <a:pathLst>
                <a:path w="561" h="999" fill="none" extrusionOk="0">
                  <a:moveTo>
                    <a:pt x="560" y="999"/>
                  </a:moveTo>
                  <a:lnTo>
                    <a:pt x="0" y="0"/>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dirty="0"/>
            </a:p>
          </p:txBody>
        </p:sp>
        <p:sp>
          <p:nvSpPr>
            <p:cNvPr id="65" name="Shape 867">
              <a:extLst>
                <a:ext uri="{FF2B5EF4-FFF2-40B4-BE49-F238E27FC236}">
                  <a16:creationId xmlns="" xmlns:a16="http://schemas.microsoft.com/office/drawing/2014/main" id="{3F30D472-4BD0-481A-A1EE-7E7498FD1744}"/>
                </a:ext>
              </a:extLst>
            </p:cNvPr>
            <p:cNvSpPr/>
            <p:nvPr/>
          </p:nvSpPr>
          <p:spPr>
            <a:xfrm>
              <a:off x="6933500" y="657625"/>
              <a:ext cx="25" cy="25"/>
            </a:xfrm>
            <a:custGeom>
              <a:avLst/>
              <a:gdLst/>
              <a:ahLst/>
              <a:cxnLst/>
              <a:rect l="0" t="0" r="0" b="0"/>
              <a:pathLst>
                <a:path w="1" h="1" fill="none" extrusionOk="0">
                  <a:moveTo>
                    <a:pt x="0" y="1"/>
                  </a:moveTo>
                  <a:lnTo>
                    <a:pt x="0" y="1"/>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dirty="0"/>
            </a:p>
          </p:txBody>
        </p:sp>
        <p:sp>
          <p:nvSpPr>
            <p:cNvPr id="66" name="Shape 868">
              <a:extLst>
                <a:ext uri="{FF2B5EF4-FFF2-40B4-BE49-F238E27FC236}">
                  <a16:creationId xmlns="" xmlns:a16="http://schemas.microsoft.com/office/drawing/2014/main" id="{2FB9DA7B-26FE-43A3-B6AF-A061D9D7119B}"/>
                </a:ext>
              </a:extLst>
            </p:cNvPr>
            <p:cNvSpPr/>
            <p:nvPr/>
          </p:nvSpPr>
          <p:spPr>
            <a:xfrm>
              <a:off x="6972475" y="579700"/>
              <a:ext cx="24975" cy="14025"/>
            </a:xfrm>
            <a:custGeom>
              <a:avLst/>
              <a:gdLst/>
              <a:ahLst/>
              <a:cxnLst/>
              <a:rect l="0" t="0" r="0" b="0"/>
              <a:pathLst>
                <a:path w="999" h="561" fill="none" extrusionOk="0">
                  <a:moveTo>
                    <a:pt x="999" y="560"/>
                  </a:moveTo>
                  <a:lnTo>
                    <a:pt x="0" y="0"/>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dirty="0"/>
            </a:p>
          </p:txBody>
        </p:sp>
        <p:sp>
          <p:nvSpPr>
            <p:cNvPr id="67" name="Shape 869">
              <a:extLst>
                <a:ext uri="{FF2B5EF4-FFF2-40B4-BE49-F238E27FC236}">
                  <a16:creationId xmlns="" xmlns:a16="http://schemas.microsoft.com/office/drawing/2014/main" id="{A1A8E107-B6B9-487F-94EF-5DF3D7F184DE}"/>
                </a:ext>
              </a:extLst>
            </p:cNvPr>
            <p:cNvSpPr/>
            <p:nvPr/>
          </p:nvSpPr>
          <p:spPr>
            <a:xfrm>
              <a:off x="6997425" y="593700"/>
              <a:ext cx="25" cy="25"/>
            </a:xfrm>
            <a:custGeom>
              <a:avLst/>
              <a:gdLst/>
              <a:ahLst/>
              <a:cxnLst/>
              <a:rect l="0" t="0" r="0" b="0"/>
              <a:pathLst>
                <a:path w="1" h="1" fill="none" extrusionOk="0">
                  <a:moveTo>
                    <a:pt x="1" y="0"/>
                  </a:moveTo>
                  <a:lnTo>
                    <a:pt x="1" y="0"/>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dirty="0"/>
            </a:p>
          </p:txBody>
        </p:sp>
        <p:sp>
          <p:nvSpPr>
            <p:cNvPr id="68" name="Shape 870">
              <a:extLst>
                <a:ext uri="{FF2B5EF4-FFF2-40B4-BE49-F238E27FC236}">
                  <a16:creationId xmlns="" xmlns:a16="http://schemas.microsoft.com/office/drawing/2014/main" id="{CCF1D12E-488D-40A5-AC67-24ECF68CA219}"/>
                </a:ext>
              </a:extLst>
            </p:cNvPr>
            <p:cNvSpPr/>
            <p:nvPr/>
          </p:nvSpPr>
          <p:spPr>
            <a:xfrm>
              <a:off x="6991350" y="507225"/>
              <a:ext cx="29250" cy="25"/>
            </a:xfrm>
            <a:custGeom>
              <a:avLst/>
              <a:gdLst/>
              <a:ahLst/>
              <a:cxnLst/>
              <a:rect l="0" t="0" r="0" b="0"/>
              <a:pathLst>
                <a:path w="1170" h="1" fill="none" extrusionOk="0">
                  <a:moveTo>
                    <a:pt x="1169" y="1"/>
                  </a:moveTo>
                  <a:lnTo>
                    <a:pt x="0" y="1"/>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dirty="0"/>
            </a:p>
          </p:txBody>
        </p:sp>
        <p:sp>
          <p:nvSpPr>
            <p:cNvPr id="69" name="Shape 871">
              <a:extLst>
                <a:ext uri="{FF2B5EF4-FFF2-40B4-BE49-F238E27FC236}">
                  <a16:creationId xmlns="" xmlns:a16="http://schemas.microsoft.com/office/drawing/2014/main" id="{0C84D326-716E-45C3-B642-3CF4928457CC}"/>
                </a:ext>
              </a:extLst>
            </p:cNvPr>
            <p:cNvSpPr/>
            <p:nvPr/>
          </p:nvSpPr>
          <p:spPr>
            <a:xfrm>
              <a:off x="6972475" y="420775"/>
              <a:ext cx="24975" cy="14025"/>
            </a:xfrm>
            <a:custGeom>
              <a:avLst/>
              <a:gdLst/>
              <a:ahLst/>
              <a:cxnLst/>
              <a:rect l="0" t="0" r="0" b="0"/>
              <a:pathLst>
                <a:path w="999" h="561" fill="none" extrusionOk="0">
                  <a:moveTo>
                    <a:pt x="0" y="561"/>
                  </a:moveTo>
                  <a:lnTo>
                    <a:pt x="999" y="0"/>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dirty="0"/>
            </a:p>
          </p:txBody>
        </p:sp>
        <p:sp>
          <p:nvSpPr>
            <p:cNvPr id="70" name="Shape 872">
              <a:extLst>
                <a:ext uri="{FF2B5EF4-FFF2-40B4-BE49-F238E27FC236}">
                  <a16:creationId xmlns="" xmlns:a16="http://schemas.microsoft.com/office/drawing/2014/main" id="{A3AB3797-7B33-49BF-B202-046EC8142B7B}"/>
                </a:ext>
              </a:extLst>
            </p:cNvPr>
            <p:cNvSpPr/>
            <p:nvPr/>
          </p:nvSpPr>
          <p:spPr>
            <a:xfrm>
              <a:off x="6997425" y="420775"/>
              <a:ext cx="25" cy="25"/>
            </a:xfrm>
            <a:custGeom>
              <a:avLst/>
              <a:gdLst/>
              <a:ahLst/>
              <a:cxnLst/>
              <a:rect l="0" t="0" r="0" b="0"/>
              <a:pathLst>
                <a:path w="1" h="1" fill="none" extrusionOk="0">
                  <a:moveTo>
                    <a:pt x="1" y="0"/>
                  </a:moveTo>
                  <a:lnTo>
                    <a:pt x="1" y="0"/>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dirty="0"/>
            </a:p>
          </p:txBody>
        </p:sp>
        <p:sp>
          <p:nvSpPr>
            <p:cNvPr id="71" name="Shape 873">
              <a:extLst>
                <a:ext uri="{FF2B5EF4-FFF2-40B4-BE49-F238E27FC236}">
                  <a16:creationId xmlns="" xmlns:a16="http://schemas.microsoft.com/office/drawing/2014/main" id="{91747D1D-EEC8-4E06-B137-480AC19106C5}"/>
                </a:ext>
              </a:extLst>
            </p:cNvPr>
            <p:cNvSpPr/>
            <p:nvPr/>
          </p:nvSpPr>
          <p:spPr>
            <a:xfrm>
              <a:off x="6919500" y="356850"/>
              <a:ext cx="14025" cy="24975"/>
            </a:xfrm>
            <a:custGeom>
              <a:avLst/>
              <a:gdLst/>
              <a:ahLst/>
              <a:cxnLst/>
              <a:rect l="0" t="0" r="0" b="0"/>
              <a:pathLst>
                <a:path w="561" h="999" fill="none" extrusionOk="0">
                  <a:moveTo>
                    <a:pt x="560" y="0"/>
                  </a:moveTo>
                  <a:lnTo>
                    <a:pt x="0" y="999"/>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dirty="0"/>
            </a:p>
          </p:txBody>
        </p:sp>
        <p:sp>
          <p:nvSpPr>
            <p:cNvPr id="72" name="Shape 874">
              <a:extLst>
                <a:ext uri="{FF2B5EF4-FFF2-40B4-BE49-F238E27FC236}">
                  <a16:creationId xmlns="" xmlns:a16="http://schemas.microsoft.com/office/drawing/2014/main" id="{37CB1463-B164-45C5-BD24-4050A688F8E2}"/>
                </a:ext>
              </a:extLst>
            </p:cNvPr>
            <p:cNvSpPr/>
            <p:nvPr/>
          </p:nvSpPr>
          <p:spPr>
            <a:xfrm>
              <a:off x="6933500" y="356850"/>
              <a:ext cx="25" cy="25"/>
            </a:xfrm>
            <a:custGeom>
              <a:avLst/>
              <a:gdLst/>
              <a:ahLst/>
              <a:cxnLst/>
              <a:rect l="0" t="0" r="0" b="0"/>
              <a:pathLst>
                <a:path w="1" h="1" fill="none" extrusionOk="0">
                  <a:moveTo>
                    <a:pt x="0" y="0"/>
                  </a:moveTo>
                  <a:lnTo>
                    <a:pt x="0" y="0"/>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dirty="0"/>
            </a:p>
          </p:txBody>
        </p:sp>
      </p:grpSp>
      <p:sp>
        <p:nvSpPr>
          <p:cNvPr id="73" name="Shape 586"/>
          <p:cNvSpPr/>
          <p:nvPr/>
        </p:nvSpPr>
        <p:spPr>
          <a:xfrm>
            <a:off x="220494" y="386646"/>
            <a:ext cx="1124212" cy="786355"/>
          </a:xfrm>
          <a:custGeom>
            <a:avLst/>
            <a:gdLst/>
            <a:ahLst/>
            <a:cxnLst/>
            <a:rect l="0" t="0" r="0" b="0"/>
            <a:pathLst>
              <a:path w="16173" h="14711" fill="none" extrusionOk="0">
                <a:moveTo>
                  <a:pt x="8087" y="1"/>
                </a:moveTo>
                <a:lnTo>
                  <a:pt x="8087" y="1"/>
                </a:lnTo>
                <a:lnTo>
                  <a:pt x="7672" y="1"/>
                </a:lnTo>
                <a:lnTo>
                  <a:pt x="7258" y="25"/>
                </a:lnTo>
                <a:lnTo>
                  <a:pt x="6844" y="74"/>
                </a:lnTo>
                <a:lnTo>
                  <a:pt x="6455" y="122"/>
                </a:lnTo>
                <a:lnTo>
                  <a:pt x="6065" y="195"/>
                </a:lnTo>
                <a:lnTo>
                  <a:pt x="5675" y="293"/>
                </a:lnTo>
                <a:lnTo>
                  <a:pt x="5310" y="415"/>
                </a:lnTo>
                <a:lnTo>
                  <a:pt x="4945" y="536"/>
                </a:lnTo>
                <a:lnTo>
                  <a:pt x="4579" y="658"/>
                </a:lnTo>
                <a:lnTo>
                  <a:pt x="4238" y="829"/>
                </a:lnTo>
                <a:lnTo>
                  <a:pt x="3897" y="975"/>
                </a:lnTo>
                <a:lnTo>
                  <a:pt x="3557" y="1170"/>
                </a:lnTo>
                <a:lnTo>
                  <a:pt x="3240" y="1364"/>
                </a:lnTo>
                <a:lnTo>
                  <a:pt x="2948" y="1559"/>
                </a:lnTo>
                <a:lnTo>
                  <a:pt x="2655" y="1778"/>
                </a:lnTo>
                <a:lnTo>
                  <a:pt x="2363" y="1998"/>
                </a:lnTo>
                <a:lnTo>
                  <a:pt x="2095" y="2241"/>
                </a:lnTo>
                <a:lnTo>
                  <a:pt x="1852" y="2485"/>
                </a:lnTo>
                <a:lnTo>
                  <a:pt x="1608" y="2753"/>
                </a:lnTo>
                <a:lnTo>
                  <a:pt x="1389" y="3021"/>
                </a:lnTo>
                <a:lnTo>
                  <a:pt x="1170" y="3288"/>
                </a:lnTo>
                <a:lnTo>
                  <a:pt x="975" y="3581"/>
                </a:lnTo>
                <a:lnTo>
                  <a:pt x="804" y="3873"/>
                </a:lnTo>
                <a:lnTo>
                  <a:pt x="634" y="4190"/>
                </a:lnTo>
                <a:lnTo>
                  <a:pt x="488" y="4506"/>
                </a:lnTo>
                <a:lnTo>
                  <a:pt x="366" y="4823"/>
                </a:lnTo>
                <a:lnTo>
                  <a:pt x="244" y="5139"/>
                </a:lnTo>
                <a:lnTo>
                  <a:pt x="171" y="5480"/>
                </a:lnTo>
                <a:lnTo>
                  <a:pt x="98" y="5821"/>
                </a:lnTo>
                <a:lnTo>
                  <a:pt x="49" y="6162"/>
                </a:lnTo>
                <a:lnTo>
                  <a:pt x="1" y="6503"/>
                </a:lnTo>
                <a:lnTo>
                  <a:pt x="1" y="6869"/>
                </a:lnTo>
                <a:lnTo>
                  <a:pt x="1" y="6869"/>
                </a:lnTo>
                <a:lnTo>
                  <a:pt x="1" y="7234"/>
                </a:lnTo>
                <a:lnTo>
                  <a:pt x="49" y="7624"/>
                </a:lnTo>
                <a:lnTo>
                  <a:pt x="98" y="7989"/>
                </a:lnTo>
                <a:lnTo>
                  <a:pt x="196" y="8330"/>
                </a:lnTo>
                <a:lnTo>
                  <a:pt x="293" y="8695"/>
                </a:lnTo>
                <a:lnTo>
                  <a:pt x="415" y="9036"/>
                </a:lnTo>
                <a:lnTo>
                  <a:pt x="561" y="9377"/>
                </a:lnTo>
                <a:lnTo>
                  <a:pt x="731" y="9718"/>
                </a:lnTo>
                <a:lnTo>
                  <a:pt x="902" y="10035"/>
                </a:lnTo>
                <a:lnTo>
                  <a:pt x="1097" y="10327"/>
                </a:lnTo>
                <a:lnTo>
                  <a:pt x="1340" y="10644"/>
                </a:lnTo>
                <a:lnTo>
                  <a:pt x="1559" y="10936"/>
                </a:lnTo>
                <a:lnTo>
                  <a:pt x="1827" y="11204"/>
                </a:lnTo>
                <a:lnTo>
                  <a:pt x="2095" y="11472"/>
                </a:lnTo>
                <a:lnTo>
                  <a:pt x="2387" y="11740"/>
                </a:lnTo>
                <a:lnTo>
                  <a:pt x="2680" y="11983"/>
                </a:lnTo>
                <a:lnTo>
                  <a:pt x="2680" y="11983"/>
                </a:lnTo>
                <a:lnTo>
                  <a:pt x="2485" y="12349"/>
                </a:lnTo>
                <a:lnTo>
                  <a:pt x="2266" y="12714"/>
                </a:lnTo>
                <a:lnTo>
                  <a:pt x="2022" y="13104"/>
                </a:lnTo>
                <a:lnTo>
                  <a:pt x="1706" y="13469"/>
                </a:lnTo>
                <a:lnTo>
                  <a:pt x="1365" y="13834"/>
                </a:lnTo>
                <a:lnTo>
                  <a:pt x="1170" y="14005"/>
                </a:lnTo>
                <a:lnTo>
                  <a:pt x="951" y="14151"/>
                </a:lnTo>
                <a:lnTo>
                  <a:pt x="731" y="14297"/>
                </a:lnTo>
                <a:lnTo>
                  <a:pt x="512" y="14443"/>
                </a:lnTo>
                <a:lnTo>
                  <a:pt x="269" y="14540"/>
                </a:lnTo>
                <a:lnTo>
                  <a:pt x="1" y="14662"/>
                </a:lnTo>
                <a:lnTo>
                  <a:pt x="1" y="14662"/>
                </a:lnTo>
                <a:lnTo>
                  <a:pt x="122" y="14662"/>
                </a:lnTo>
                <a:lnTo>
                  <a:pt x="488" y="14711"/>
                </a:lnTo>
                <a:lnTo>
                  <a:pt x="1024" y="14711"/>
                </a:lnTo>
                <a:lnTo>
                  <a:pt x="1365" y="14711"/>
                </a:lnTo>
                <a:lnTo>
                  <a:pt x="1706" y="14687"/>
                </a:lnTo>
                <a:lnTo>
                  <a:pt x="2095" y="14614"/>
                </a:lnTo>
                <a:lnTo>
                  <a:pt x="2485" y="14540"/>
                </a:lnTo>
                <a:lnTo>
                  <a:pt x="2899" y="14419"/>
                </a:lnTo>
                <a:lnTo>
                  <a:pt x="3313" y="14273"/>
                </a:lnTo>
                <a:lnTo>
                  <a:pt x="3751" y="14078"/>
                </a:lnTo>
                <a:lnTo>
                  <a:pt x="4165" y="13834"/>
                </a:lnTo>
                <a:lnTo>
                  <a:pt x="4579" y="13566"/>
                </a:lnTo>
                <a:lnTo>
                  <a:pt x="4969" y="13201"/>
                </a:lnTo>
                <a:lnTo>
                  <a:pt x="4969" y="13201"/>
                </a:lnTo>
                <a:lnTo>
                  <a:pt x="5334" y="13323"/>
                </a:lnTo>
                <a:lnTo>
                  <a:pt x="5700" y="13444"/>
                </a:lnTo>
                <a:lnTo>
                  <a:pt x="6089" y="13518"/>
                </a:lnTo>
                <a:lnTo>
                  <a:pt x="6479" y="13591"/>
                </a:lnTo>
                <a:lnTo>
                  <a:pt x="6869" y="13664"/>
                </a:lnTo>
                <a:lnTo>
                  <a:pt x="7258" y="13712"/>
                </a:lnTo>
                <a:lnTo>
                  <a:pt x="7672" y="13737"/>
                </a:lnTo>
                <a:lnTo>
                  <a:pt x="8087" y="13737"/>
                </a:lnTo>
                <a:lnTo>
                  <a:pt x="8087" y="13737"/>
                </a:lnTo>
                <a:lnTo>
                  <a:pt x="8501" y="13737"/>
                </a:lnTo>
                <a:lnTo>
                  <a:pt x="8915" y="13712"/>
                </a:lnTo>
                <a:lnTo>
                  <a:pt x="9329" y="13664"/>
                </a:lnTo>
                <a:lnTo>
                  <a:pt x="9718" y="13591"/>
                </a:lnTo>
                <a:lnTo>
                  <a:pt x="10108" y="13518"/>
                </a:lnTo>
                <a:lnTo>
                  <a:pt x="10498" y="13420"/>
                </a:lnTo>
                <a:lnTo>
                  <a:pt x="10863" y="13323"/>
                </a:lnTo>
                <a:lnTo>
                  <a:pt x="11228" y="13201"/>
                </a:lnTo>
                <a:lnTo>
                  <a:pt x="11594" y="13055"/>
                </a:lnTo>
                <a:lnTo>
                  <a:pt x="11935" y="12909"/>
                </a:lnTo>
                <a:lnTo>
                  <a:pt x="12276" y="12738"/>
                </a:lnTo>
                <a:lnTo>
                  <a:pt x="12617" y="12568"/>
                </a:lnTo>
                <a:lnTo>
                  <a:pt x="12933" y="12373"/>
                </a:lnTo>
                <a:lnTo>
                  <a:pt x="13225" y="12178"/>
                </a:lnTo>
                <a:lnTo>
                  <a:pt x="13518" y="11959"/>
                </a:lnTo>
                <a:lnTo>
                  <a:pt x="13810" y="11715"/>
                </a:lnTo>
                <a:lnTo>
                  <a:pt x="14078" y="11496"/>
                </a:lnTo>
                <a:lnTo>
                  <a:pt x="14321" y="11228"/>
                </a:lnTo>
                <a:lnTo>
                  <a:pt x="14565" y="10985"/>
                </a:lnTo>
                <a:lnTo>
                  <a:pt x="14784" y="10717"/>
                </a:lnTo>
                <a:lnTo>
                  <a:pt x="15003" y="10424"/>
                </a:lnTo>
                <a:lnTo>
                  <a:pt x="15198" y="10132"/>
                </a:lnTo>
                <a:lnTo>
                  <a:pt x="15369" y="9840"/>
                </a:lnTo>
                <a:lnTo>
                  <a:pt x="15539" y="9548"/>
                </a:lnTo>
                <a:lnTo>
                  <a:pt x="15685" y="9231"/>
                </a:lnTo>
                <a:lnTo>
                  <a:pt x="15807" y="8914"/>
                </a:lnTo>
                <a:lnTo>
                  <a:pt x="15929" y="8574"/>
                </a:lnTo>
                <a:lnTo>
                  <a:pt x="16002" y="8257"/>
                </a:lnTo>
                <a:lnTo>
                  <a:pt x="16075" y="7916"/>
                </a:lnTo>
                <a:lnTo>
                  <a:pt x="16124" y="7575"/>
                </a:lnTo>
                <a:lnTo>
                  <a:pt x="16172" y="7210"/>
                </a:lnTo>
                <a:lnTo>
                  <a:pt x="16172" y="6869"/>
                </a:lnTo>
                <a:lnTo>
                  <a:pt x="16172" y="6869"/>
                </a:lnTo>
                <a:lnTo>
                  <a:pt x="16172" y="6503"/>
                </a:lnTo>
                <a:lnTo>
                  <a:pt x="16124" y="6162"/>
                </a:lnTo>
                <a:lnTo>
                  <a:pt x="16075" y="5821"/>
                </a:lnTo>
                <a:lnTo>
                  <a:pt x="16002" y="5480"/>
                </a:lnTo>
                <a:lnTo>
                  <a:pt x="15929" y="5139"/>
                </a:lnTo>
                <a:lnTo>
                  <a:pt x="15807" y="4823"/>
                </a:lnTo>
                <a:lnTo>
                  <a:pt x="15685" y="4506"/>
                </a:lnTo>
                <a:lnTo>
                  <a:pt x="15539" y="4190"/>
                </a:lnTo>
                <a:lnTo>
                  <a:pt x="15369" y="3873"/>
                </a:lnTo>
                <a:lnTo>
                  <a:pt x="15198" y="3581"/>
                </a:lnTo>
                <a:lnTo>
                  <a:pt x="15003" y="3288"/>
                </a:lnTo>
                <a:lnTo>
                  <a:pt x="14784" y="3021"/>
                </a:lnTo>
                <a:lnTo>
                  <a:pt x="14565" y="2753"/>
                </a:lnTo>
                <a:lnTo>
                  <a:pt x="14321" y="2485"/>
                </a:lnTo>
                <a:lnTo>
                  <a:pt x="14078" y="2241"/>
                </a:lnTo>
                <a:lnTo>
                  <a:pt x="13810" y="1998"/>
                </a:lnTo>
                <a:lnTo>
                  <a:pt x="13518" y="1778"/>
                </a:lnTo>
                <a:lnTo>
                  <a:pt x="13225" y="1559"/>
                </a:lnTo>
                <a:lnTo>
                  <a:pt x="12933" y="1364"/>
                </a:lnTo>
                <a:lnTo>
                  <a:pt x="12617" y="1170"/>
                </a:lnTo>
                <a:lnTo>
                  <a:pt x="12276" y="975"/>
                </a:lnTo>
                <a:lnTo>
                  <a:pt x="11935" y="829"/>
                </a:lnTo>
                <a:lnTo>
                  <a:pt x="11594" y="658"/>
                </a:lnTo>
                <a:lnTo>
                  <a:pt x="11228" y="536"/>
                </a:lnTo>
                <a:lnTo>
                  <a:pt x="10863" y="415"/>
                </a:lnTo>
                <a:lnTo>
                  <a:pt x="10498" y="293"/>
                </a:lnTo>
                <a:lnTo>
                  <a:pt x="10108" y="195"/>
                </a:lnTo>
                <a:lnTo>
                  <a:pt x="9718" y="122"/>
                </a:lnTo>
                <a:lnTo>
                  <a:pt x="9329" y="74"/>
                </a:lnTo>
                <a:lnTo>
                  <a:pt x="8915" y="25"/>
                </a:lnTo>
                <a:lnTo>
                  <a:pt x="8501" y="1"/>
                </a:lnTo>
                <a:lnTo>
                  <a:pt x="8087" y="1"/>
                </a:lnTo>
                <a:lnTo>
                  <a:pt x="8087" y="1"/>
                </a:lnTo>
                <a:close/>
              </a:path>
            </a:pathLst>
          </a:custGeom>
          <a:noFill/>
          <a:ln w="38100"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63" name="مستطيل مستدير الزوايا 62">
            <a:hlinkClick r:id="rId2" action="ppaction://hlinksldjump"/>
          </p:cNvPr>
          <p:cNvSpPr/>
          <p:nvPr/>
        </p:nvSpPr>
        <p:spPr>
          <a:xfrm>
            <a:off x="9783183" y="1358376"/>
            <a:ext cx="2682240" cy="591449"/>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a:solidFill>
                  <a:srgbClr val="3F5378"/>
                </a:solidFill>
                <a:latin typeface="Arial Black" panose="020B0A04020102020204" pitchFamily="34" charset="0"/>
              </a:rPr>
              <a:t>Engaging Starters</a:t>
            </a:r>
            <a:endParaRPr lang="ar-BH" dirty="0">
              <a:solidFill>
                <a:srgbClr val="3F5378"/>
              </a:solidFill>
              <a:latin typeface="Arial Black" panose="020B0A04020102020204" pitchFamily="34" charset="0"/>
            </a:endParaRPr>
          </a:p>
        </p:txBody>
      </p:sp>
      <p:sp>
        <p:nvSpPr>
          <p:cNvPr id="64" name="مستطيل مستدير الزوايا 63">
            <a:hlinkClick r:id="rId3" action="ppaction://hlinksldjump"/>
          </p:cNvPr>
          <p:cNvSpPr/>
          <p:nvPr/>
        </p:nvSpPr>
        <p:spPr>
          <a:xfrm>
            <a:off x="9783183" y="2077083"/>
            <a:ext cx="2682240" cy="591449"/>
          </a:xfrm>
          <a:prstGeom prst="roundRect">
            <a:avLst>
              <a:gd name="adj" fmla="val 10356"/>
            </a:avLst>
          </a:prstGeom>
          <a:solidFill>
            <a:srgbClr val="FF5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a:solidFill>
                  <a:srgbClr val="3F5378"/>
                </a:solidFill>
                <a:latin typeface="Arial Black" panose="020B0A04020102020204" pitchFamily="34" charset="0"/>
              </a:rPr>
              <a:t> The First Goal</a:t>
            </a:r>
            <a:endParaRPr lang="ar-BH" dirty="0">
              <a:solidFill>
                <a:srgbClr val="3F5378"/>
              </a:solidFill>
              <a:latin typeface="Arial Black" panose="020B0A04020102020204" pitchFamily="34" charset="0"/>
            </a:endParaRPr>
          </a:p>
        </p:txBody>
      </p:sp>
      <p:sp>
        <p:nvSpPr>
          <p:cNvPr id="78" name="مستطيل مستدير الزوايا 77">
            <a:hlinkClick r:id="rId4" action="ppaction://hlinksldjump"/>
          </p:cNvPr>
          <p:cNvSpPr/>
          <p:nvPr/>
        </p:nvSpPr>
        <p:spPr>
          <a:xfrm>
            <a:off x="9783183" y="2795790"/>
            <a:ext cx="2682240" cy="591449"/>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a:solidFill>
                  <a:srgbClr val="3F5378"/>
                </a:solidFill>
                <a:latin typeface="Arial Black" panose="020B0A04020102020204" pitchFamily="34" charset="0"/>
              </a:rPr>
              <a:t> The Second Goal</a:t>
            </a:r>
            <a:endParaRPr lang="ar-BH" dirty="0">
              <a:solidFill>
                <a:srgbClr val="3F5378"/>
              </a:solidFill>
              <a:latin typeface="Arial Black" panose="020B0A04020102020204" pitchFamily="34" charset="0"/>
            </a:endParaRPr>
          </a:p>
        </p:txBody>
      </p:sp>
      <p:sp>
        <p:nvSpPr>
          <p:cNvPr id="79" name="مستطيل مستدير الزوايا 78">
            <a:hlinkClick r:id="rId5" action="ppaction://hlinksldjump"/>
          </p:cNvPr>
          <p:cNvSpPr/>
          <p:nvPr/>
        </p:nvSpPr>
        <p:spPr>
          <a:xfrm>
            <a:off x="9783183" y="3507834"/>
            <a:ext cx="2682240" cy="591449"/>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a:solidFill>
                  <a:srgbClr val="3F5378"/>
                </a:solidFill>
                <a:latin typeface="Arial Black" panose="020B0A04020102020204" pitchFamily="34" charset="0"/>
              </a:rPr>
              <a:t> The Third Goal</a:t>
            </a:r>
            <a:endParaRPr lang="ar-BH" dirty="0">
              <a:solidFill>
                <a:srgbClr val="3F5378"/>
              </a:solidFill>
              <a:latin typeface="Arial Black" panose="020B0A04020102020204" pitchFamily="34" charset="0"/>
            </a:endParaRPr>
          </a:p>
        </p:txBody>
      </p:sp>
      <p:sp>
        <p:nvSpPr>
          <p:cNvPr id="80" name="مستطيل مستدير الزوايا 79">
            <a:hlinkClick r:id="rId6" action="ppaction://hlinksldjump"/>
          </p:cNvPr>
          <p:cNvSpPr/>
          <p:nvPr/>
        </p:nvSpPr>
        <p:spPr>
          <a:xfrm>
            <a:off x="9783183" y="4226541"/>
            <a:ext cx="2682240" cy="591449"/>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smtClean="0">
                <a:solidFill>
                  <a:srgbClr val="3F5378"/>
                </a:solidFill>
                <a:latin typeface="Arial Black" panose="020B0A04020102020204" pitchFamily="34" charset="0"/>
              </a:rPr>
              <a:t>The Fourth Goal</a:t>
            </a:r>
            <a:endParaRPr lang="ar-BH" dirty="0">
              <a:solidFill>
                <a:srgbClr val="3F5378"/>
              </a:solidFill>
              <a:latin typeface="Arial Black" panose="020B0A04020102020204" pitchFamily="34" charset="0"/>
            </a:endParaRPr>
          </a:p>
        </p:txBody>
      </p:sp>
      <p:sp>
        <p:nvSpPr>
          <p:cNvPr id="81" name="مستطيل مستدير الزوايا 80">
            <a:hlinkClick r:id="rId7" action="ppaction://hlinksldjump"/>
          </p:cNvPr>
          <p:cNvSpPr/>
          <p:nvPr/>
        </p:nvSpPr>
        <p:spPr>
          <a:xfrm>
            <a:off x="9783183" y="4945248"/>
            <a:ext cx="2682240" cy="591449"/>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a:solidFill>
                  <a:srgbClr val="3F5378"/>
                </a:solidFill>
                <a:latin typeface="Arial Black" panose="020B0A04020102020204" pitchFamily="34" charset="0"/>
              </a:rPr>
              <a:t> The </a:t>
            </a:r>
            <a:r>
              <a:rPr lang="en-US" dirty="0" smtClean="0">
                <a:solidFill>
                  <a:srgbClr val="3F5378"/>
                </a:solidFill>
                <a:latin typeface="Arial Black" panose="020B0A04020102020204" pitchFamily="34" charset="0"/>
              </a:rPr>
              <a:t>Fifth Goal</a:t>
            </a:r>
            <a:endParaRPr lang="ar-BH" dirty="0">
              <a:solidFill>
                <a:srgbClr val="3F5378"/>
              </a:solidFill>
              <a:latin typeface="Arial Black" panose="020B0A04020102020204" pitchFamily="34" charset="0"/>
            </a:endParaRPr>
          </a:p>
        </p:txBody>
      </p:sp>
      <p:sp>
        <p:nvSpPr>
          <p:cNvPr id="86" name="مستطيل مستدير الزوايا 85">
            <a:hlinkClick r:id="rId8" action="ppaction://hlinksldjump"/>
          </p:cNvPr>
          <p:cNvSpPr/>
          <p:nvPr/>
        </p:nvSpPr>
        <p:spPr>
          <a:xfrm>
            <a:off x="9783183" y="5663955"/>
            <a:ext cx="2682240" cy="591449"/>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a:solidFill>
                  <a:srgbClr val="3F5378"/>
                </a:solidFill>
                <a:latin typeface="Arial Black" panose="020B0A04020102020204" pitchFamily="34" charset="0"/>
              </a:rPr>
              <a:t> Questions</a:t>
            </a:r>
            <a:endParaRPr lang="ar-BH" dirty="0">
              <a:solidFill>
                <a:srgbClr val="3F5378"/>
              </a:solidFill>
              <a:latin typeface="Arial Black" panose="020B0A04020102020204" pitchFamily="34" charset="0"/>
            </a:endParaRPr>
          </a:p>
        </p:txBody>
      </p:sp>
      <p:sp>
        <p:nvSpPr>
          <p:cNvPr id="74" name="Rectangle 9"/>
          <p:cNvSpPr>
            <a:spLocks/>
          </p:cNvSpPr>
          <p:nvPr/>
        </p:nvSpPr>
        <p:spPr>
          <a:xfrm>
            <a:off x="7839636" y="6481116"/>
            <a:ext cx="4297130"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400" dirty="0">
              <a:effectLst/>
              <a:latin typeface="Calibri" panose="020F0502020204030204" pitchFamily="34" charset="0"/>
              <a:ea typeface="Calibri" panose="020F0502020204030204" pitchFamily="34" charset="0"/>
              <a:cs typeface="Arial" panose="020B0604020202020204" pitchFamily="34" charset="0"/>
            </a:endParaRPr>
          </a:p>
        </p:txBody>
      </p:sp>
      <p:cxnSp>
        <p:nvCxnSpPr>
          <p:cNvPr id="75" name="رابط مستقيم 74"/>
          <p:cNvCxnSpPr/>
          <p:nvPr/>
        </p:nvCxnSpPr>
        <p:spPr>
          <a:xfrm>
            <a:off x="107576" y="6494563"/>
            <a:ext cx="119880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pic>
        <p:nvPicPr>
          <p:cNvPr id="76" name="Picture 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510042" y="130013"/>
            <a:ext cx="1646183" cy="1268068"/>
          </a:xfrm>
          <a:prstGeom prst="rect">
            <a:avLst/>
          </a:prstGeom>
        </p:spPr>
      </p:pic>
      <p:sp>
        <p:nvSpPr>
          <p:cNvPr id="77" name="TextBox 12">
            <a:extLst>
              <a:ext uri="{FF2B5EF4-FFF2-40B4-BE49-F238E27FC236}">
                <a16:creationId xmlns="" xmlns:a16="http://schemas.microsoft.com/office/drawing/2014/main" id="{E98CE9C2-6904-49B5-B3CF-B1053D82A6B9}"/>
              </a:ext>
            </a:extLst>
          </p:cNvPr>
          <p:cNvSpPr txBox="1"/>
          <p:nvPr/>
        </p:nvSpPr>
        <p:spPr>
          <a:xfrm>
            <a:off x="-34033" y="6510703"/>
            <a:ext cx="8252942" cy="646331"/>
          </a:xfrm>
          <a:prstGeom prst="rect">
            <a:avLst/>
          </a:prstGeom>
          <a:noFill/>
        </p:spPr>
        <p:txBody>
          <a:bodyPr wrap="square" rtlCol="1">
            <a:spAutoFit/>
          </a:bodyPr>
          <a:lstStyle/>
          <a:p>
            <a:pPr algn="ctr">
              <a:spcBef>
                <a:spcPts val="0"/>
              </a:spcBef>
            </a:pPr>
            <a:r>
              <a:rPr lang="en-US" b="1" dirty="0">
                <a:solidFill>
                  <a:schemeClr val="accent1">
                    <a:lumMod val="50000"/>
                  </a:schemeClr>
                </a:solidFill>
                <a:latin typeface="Sakkal Majalla" panose="02000000000000000000" pitchFamily="2" charset="-78"/>
                <a:cs typeface="Sakkal Majalla" panose="02000000000000000000" pitchFamily="2" charset="-78"/>
              </a:rPr>
              <a:t>Communication Skills</a:t>
            </a:r>
            <a:r>
              <a:rPr lang="en-GB" b="1" dirty="0">
                <a:solidFill>
                  <a:schemeClr val="accent1">
                    <a:lumMod val="50000"/>
                  </a:schemeClr>
                </a:solidFill>
                <a:latin typeface="Sakkal Majalla" panose="02000000000000000000" pitchFamily="2" charset="-78"/>
                <a:cs typeface="Sakkal Majalla" panose="02000000000000000000" pitchFamily="2" charset="-78"/>
              </a:rPr>
              <a:t>     </a:t>
            </a:r>
            <a:r>
              <a:rPr lang="en-GB" b="1" dirty="0" smtClean="0">
                <a:solidFill>
                  <a:schemeClr val="accent1">
                    <a:lumMod val="50000"/>
                  </a:schemeClr>
                </a:solidFill>
                <a:latin typeface="Sakkal Majalla" panose="02000000000000000000" pitchFamily="2" charset="-78"/>
                <a:cs typeface="Sakkal Majalla" panose="02000000000000000000" pitchFamily="2" charset="-78"/>
              </a:rPr>
              <a:t>  </a:t>
            </a:r>
            <a:r>
              <a:rPr lang="ar-SA" b="1" dirty="0">
                <a:solidFill>
                  <a:schemeClr val="accent1">
                    <a:lumMod val="50000"/>
                  </a:schemeClr>
                </a:solidFill>
                <a:latin typeface="Sakkal Majalla" panose="02000000000000000000" pitchFamily="2" charset="-78"/>
                <a:cs typeface="Sakkal Majalla" panose="02000000000000000000" pitchFamily="2" charset="-78"/>
              </a:rPr>
              <a:t>ادر </a:t>
            </a:r>
            <a:r>
              <a:rPr lang="ar-BH" b="1" dirty="0">
                <a:solidFill>
                  <a:schemeClr val="accent1">
                    <a:lumMod val="50000"/>
                  </a:schemeClr>
                </a:solidFill>
                <a:latin typeface="Sakkal Majalla" panose="02000000000000000000" pitchFamily="2" charset="-78"/>
                <a:cs typeface="Sakkal Majalla" panose="02000000000000000000" pitchFamily="2" charset="-78"/>
              </a:rPr>
              <a:t> 213 </a:t>
            </a:r>
            <a:r>
              <a:rPr lang="en-US" b="1" dirty="0" smtClean="0">
                <a:solidFill>
                  <a:schemeClr val="accent1">
                    <a:lumMod val="50000"/>
                  </a:schemeClr>
                </a:solidFill>
                <a:latin typeface="Sakkal Majalla" panose="02000000000000000000" pitchFamily="2" charset="-78"/>
                <a:cs typeface="Sakkal Majalla" panose="02000000000000000000" pitchFamily="2" charset="-78"/>
              </a:rPr>
              <a:t>           Chapter </a:t>
            </a:r>
            <a:r>
              <a:rPr lang="en-US" b="1" dirty="0">
                <a:solidFill>
                  <a:schemeClr val="accent1">
                    <a:lumMod val="50000"/>
                  </a:schemeClr>
                </a:solidFill>
                <a:latin typeface="Sakkal Majalla" panose="02000000000000000000" pitchFamily="2" charset="-78"/>
                <a:cs typeface="Sakkal Majalla" panose="02000000000000000000" pitchFamily="2" charset="-78"/>
              </a:rPr>
              <a:t>2              </a:t>
            </a:r>
            <a:r>
              <a:rPr lang="en-US" b="1" dirty="0" smtClean="0">
                <a:solidFill>
                  <a:schemeClr val="accent1">
                    <a:lumMod val="50000"/>
                  </a:schemeClr>
                </a:solidFill>
                <a:latin typeface="Sakkal Majalla" panose="02000000000000000000" pitchFamily="2" charset="-78"/>
                <a:cs typeface="Sakkal Majalla" panose="02000000000000000000" pitchFamily="2" charset="-78"/>
              </a:rPr>
              <a:t>Lesson 2.3:  </a:t>
            </a:r>
            <a:r>
              <a:rPr lang="en-US" b="1" dirty="0">
                <a:solidFill>
                  <a:schemeClr val="accent1">
                    <a:lumMod val="50000"/>
                  </a:schemeClr>
                </a:solidFill>
                <a:latin typeface="Sakkal Majalla" panose="02000000000000000000" pitchFamily="2" charset="-78"/>
                <a:cs typeface="Sakkal Majalla" panose="02000000000000000000" pitchFamily="2" charset="-78"/>
              </a:rPr>
              <a:t>Other Type of Written </a:t>
            </a:r>
            <a:r>
              <a:rPr lang="en-US" b="1" dirty="0" smtClean="0">
                <a:solidFill>
                  <a:schemeClr val="accent1">
                    <a:lumMod val="50000"/>
                  </a:schemeClr>
                </a:solidFill>
                <a:latin typeface="Sakkal Majalla" panose="02000000000000000000" pitchFamily="2" charset="-78"/>
                <a:cs typeface="Sakkal Majalla" panose="02000000000000000000" pitchFamily="2" charset="-78"/>
              </a:rPr>
              <a:t>Communication</a:t>
            </a:r>
            <a:endParaRPr lang="en-US" b="1" dirty="0">
              <a:solidFill>
                <a:schemeClr val="accent1">
                  <a:lumMod val="50000"/>
                </a:schemeClr>
              </a:solidFill>
              <a:latin typeface="Sakkal Majalla" panose="02000000000000000000" pitchFamily="2" charset="-78"/>
              <a:cs typeface="Sakkal Majalla" panose="02000000000000000000" pitchFamily="2" charset="-78"/>
            </a:endParaRPr>
          </a:p>
          <a:p>
            <a:endParaRPr lang="ar-SA" b="1" dirty="0">
              <a:solidFill>
                <a:schemeClr val="accent1">
                  <a:lumMod val="50000"/>
                </a:schemeClr>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2821080183"/>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heel(1)">
                                      <p:cBhvr>
                                        <p:cTn id="7" dur="120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مستدير الزوايا 2"/>
          <p:cNvSpPr/>
          <p:nvPr/>
        </p:nvSpPr>
        <p:spPr>
          <a:xfrm>
            <a:off x="146938" y="1445619"/>
            <a:ext cx="9576000" cy="4924701"/>
          </a:xfrm>
          <a:prstGeom prst="roundRect">
            <a:avLst>
              <a:gd name="adj" fmla="val 1924"/>
            </a:avLst>
          </a:prstGeom>
          <a:solidFill>
            <a:srgbClr val="C7D3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ctr"/>
            <a:endParaRPr lang="ar-BH" dirty="0">
              <a:solidFill>
                <a:schemeClr val="tx1"/>
              </a:solidFill>
            </a:endParaRPr>
          </a:p>
        </p:txBody>
      </p:sp>
      <p:sp>
        <p:nvSpPr>
          <p:cNvPr id="14" name="مستطيل مستدير الزوايا 13"/>
          <p:cNvSpPr/>
          <p:nvPr/>
        </p:nvSpPr>
        <p:spPr>
          <a:xfrm>
            <a:off x="-350520" y="225236"/>
            <a:ext cx="8153400" cy="1080000"/>
          </a:xfrm>
          <a:prstGeom prst="roundRect">
            <a:avLst>
              <a:gd name="adj" fmla="val 10356"/>
            </a:avLst>
          </a:prstGeom>
          <a:solidFill>
            <a:srgbClr val="3F537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dirty="0"/>
          </a:p>
        </p:txBody>
      </p:sp>
      <p:sp>
        <p:nvSpPr>
          <p:cNvPr id="29" name="عنوان 1"/>
          <p:cNvSpPr>
            <a:spLocks noGrp="1"/>
          </p:cNvSpPr>
          <p:nvPr>
            <p:ph type="title"/>
          </p:nvPr>
        </p:nvSpPr>
        <p:spPr>
          <a:xfrm>
            <a:off x="906675" y="420328"/>
            <a:ext cx="6798489" cy="766200"/>
          </a:xfrm>
        </p:spPr>
        <p:txBody>
          <a:bodyPr>
            <a:noAutofit/>
          </a:bodyPr>
          <a:lstStyle/>
          <a:p>
            <a:pPr algn="ctr"/>
            <a:r>
              <a:rPr lang="en-US" sz="5400" dirty="0" smtClean="0">
                <a:solidFill>
                  <a:schemeClr val="bg1"/>
                </a:solidFill>
                <a:latin typeface="Arial Black" panose="020B0A04020102020204" pitchFamily="34" charset="0"/>
              </a:rPr>
              <a:t>Reports</a:t>
            </a:r>
            <a:endParaRPr lang="en-US" sz="5400" dirty="0">
              <a:solidFill>
                <a:schemeClr val="bg1"/>
              </a:solidFill>
              <a:latin typeface="Arial Black" panose="020B0A04020102020204" pitchFamily="34" charset="0"/>
            </a:endParaRPr>
          </a:p>
        </p:txBody>
      </p:sp>
      <p:grpSp>
        <p:nvGrpSpPr>
          <p:cNvPr id="30" name="Google Shape;536;p37"/>
          <p:cNvGrpSpPr/>
          <p:nvPr/>
        </p:nvGrpSpPr>
        <p:grpSpPr>
          <a:xfrm>
            <a:off x="146939" y="291834"/>
            <a:ext cx="695430" cy="912661"/>
            <a:chOff x="590250" y="244200"/>
            <a:chExt cx="407975" cy="532175"/>
          </a:xfrm>
        </p:grpSpPr>
        <p:sp>
          <p:nvSpPr>
            <p:cNvPr id="31" name="Google Shape;537;p37"/>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 name="Google Shape;538;p37"/>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 name="Google Shape;539;p37"/>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 name="Google Shape;540;p37"/>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 name="Google Shape;541;p37"/>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 name="Google Shape;542;p37"/>
            <p:cNvSpPr/>
            <p:nvPr/>
          </p:nvSpPr>
          <p:spPr>
            <a:xfrm>
              <a:off x="649925" y="590050"/>
              <a:ext cx="133975" cy="25"/>
            </a:xfrm>
            <a:custGeom>
              <a:avLst/>
              <a:gdLst/>
              <a:ahLst/>
              <a:cxnLst/>
              <a:rect l="l" t="t" r="r" b="b"/>
              <a:pathLst>
                <a:path w="5359" h="1" fill="none" extrusionOk="0">
                  <a:moveTo>
                    <a:pt x="5358" y="0"/>
                  </a:moveTo>
                  <a:lnTo>
                    <a:pt x="0"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 name="Google Shape;543;p37"/>
            <p:cNvSpPr/>
            <p:nvPr/>
          </p:nvSpPr>
          <p:spPr>
            <a:xfrm>
              <a:off x="649925" y="5346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 name="Google Shape;544;p37"/>
            <p:cNvSpPr/>
            <p:nvPr/>
          </p:nvSpPr>
          <p:spPr>
            <a:xfrm>
              <a:off x="649925" y="4798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 name="Google Shape;545;p37"/>
            <p:cNvSpPr/>
            <p:nvPr/>
          </p:nvSpPr>
          <p:spPr>
            <a:xfrm>
              <a:off x="649925" y="4244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 name="Google Shape;546;p37"/>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 name="Google Shape;547;p37"/>
            <p:cNvSpPr/>
            <p:nvPr/>
          </p:nvSpPr>
          <p:spPr>
            <a:xfrm>
              <a:off x="654800" y="244200"/>
              <a:ext cx="25" cy="51175"/>
            </a:xfrm>
            <a:custGeom>
              <a:avLst/>
              <a:gdLst/>
              <a:ahLst/>
              <a:cxnLst/>
              <a:rect l="l" t="t" r="r" b="b"/>
              <a:pathLst>
                <a:path w="1" h="2047" fill="none" extrusionOk="0">
                  <a:moveTo>
                    <a:pt x="0" y="1"/>
                  </a:moveTo>
                  <a:lnTo>
                    <a:pt x="0"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 name="Google Shape;548;p37"/>
            <p:cNvSpPr/>
            <p:nvPr/>
          </p:nvSpPr>
          <p:spPr>
            <a:xfrm>
              <a:off x="737600" y="244200"/>
              <a:ext cx="25" cy="51175"/>
            </a:xfrm>
            <a:custGeom>
              <a:avLst/>
              <a:gdLst/>
              <a:ahLst/>
              <a:cxnLst/>
              <a:rect l="l" t="t" r="r" b="b"/>
              <a:pathLst>
                <a:path w="1" h="2047" fill="none" extrusionOk="0">
                  <a:moveTo>
                    <a:pt x="1" y="1"/>
                  </a:moveTo>
                  <a:lnTo>
                    <a:pt x="1"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 name="Google Shape;549;p37"/>
            <p:cNvSpPr/>
            <p:nvPr/>
          </p:nvSpPr>
          <p:spPr>
            <a:xfrm>
              <a:off x="820400" y="244200"/>
              <a:ext cx="25" cy="51175"/>
            </a:xfrm>
            <a:custGeom>
              <a:avLst/>
              <a:gdLst/>
              <a:ahLst/>
              <a:cxnLst/>
              <a:rect l="l" t="t" r="r" b="b"/>
              <a:pathLst>
                <a:path w="1" h="2047" fill="none" extrusionOk="0">
                  <a:moveTo>
                    <a:pt x="1" y="1"/>
                  </a:moveTo>
                  <a:lnTo>
                    <a:pt x="1"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 name="Google Shape;550;p37"/>
            <p:cNvSpPr/>
            <p:nvPr/>
          </p:nvSpPr>
          <p:spPr>
            <a:xfrm>
              <a:off x="903225" y="244200"/>
              <a:ext cx="25" cy="51175"/>
            </a:xfrm>
            <a:custGeom>
              <a:avLst/>
              <a:gdLst/>
              <a:ahLst/>
              <a:cxnLst/>
              <a:rect l="l" t="t" r="r" b="b"/>
              <a:pathLst>
                <a:path w="1" h="2047" fill="none" extrusionOk="0">
                  <a:moveTo>
                    <a:pt x="0" y="1"/>
                  </a:moveTo>
                  <a:lnTo>
                    <a:pt x="0"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45" name="Flowchart: Terminator 5">
            <a:hlinkClick r:id="rId2" action="ppaction://hlinksldjump"/>
            <a:extLst>
              <a:ext uri="{FF2B5EF4-FFF2-40B4-BE49-F238E27FC236}">
                <a16:creationId xmlns="" xmlns:a16="http://schemas.microsoft.com/office/drawing/2014/main" id="{16CF56EB-E1D1-456F-BC92-7E3C7954D0A3}"/>
              </a:ext>
            </a:extLst>
          </p:cNvPr>
          <p:cNvSpPr/>
          <p:nvPr/>
        </p:nvSpPr>
        <p:spPr>
          <a:xfrm>
            <a:off x="217386" y="5869898"/>
            <a:ext cx="1188000" cy="448207"/>
          </a:xfrm>
          <a:prstGeom prst="flowChartTerminator">
            <a:avLst/>
          </a:prstGeom>
          <a:solidFill>
            <a:srgbClr val="87A04A"/>
          </a:solidFill>
          <a:ln>
            <a:no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2800" b="1" dirty="0" smtClean="0">
                <a:solidFill>
                  <a:schemeClr val="tx1"/>
                </a:solidFill>
                <a:latin typeface="Sakkal Majalla" panose="02000000000000000000" pitchFamily="2" charset="-78"/>
                <a:cs typeface="Sakkal Majalla" panose="02000000000000000000" pitchFamily="2" charset="-78"/>
              </a:rPr>
              <a:t>Next</a:t>
            </a:r>
            <a:endParaRPr lang="en-US" sz="2800" b="1" dirty="0">
              <a:solidFill>
                <a:schemeClr val="tx1"/>
              </a:solidFill>
              <a:latin typeface="Sakkal Majalla" panose="02000000000000000000" pitchFamily="2" charset="-78"/>
              <a:cs typeface="Sakkal Majalla" panose="02000000000000000000" pitchFamily="2" charset="-78"/>
            </a:endParaRPr>
          </a:p>
        </p:txBody>
      </p:sp>
      <p:pic>
        <p:nvPicPr>
          <p:cNvPr id="2" name="صورة 1"/>
          <p:cNvPicPr>
            <a:picLocks noChangeAspect="1"/>
          </p:cNvPicPr>
          <p:nvPr/>
        </p:nvPicPr>
        <p:blipFill rotWithShape="1">
          <a:blip r:embed="rId3"/>
          <a:srcRect l="20511" t="19485" r="54272" b="11213"/>
          <a:stretch/>
        </p:blipFill>
        <p:spPr>
          <a:xfrm>
            <a:off x="5526741" y="1445619"/>
            <a:ext cx="3893385" cy="4924701"/>
          </a:xfrm>
          <a:prstGeom prst="rect">
            <a:avLst/>
          </a:prstGeom>
        </p:spPr>
      </p:pic>
      <p:sp>
        <p:nvSpPr>
          <p:cNvPr id="4" name="مستطيل 3"/>
          <p:cNvSpPr/>
          <p:nvPr/>
        </p:nvSpPr>
        <p:spPr>
          <a:xfrm>
            <a:off x="146938" y="2339352"/>
            <a:ext cx="5191544" cy="2862322"/>
          </a:xfrm>
          <a:prstGeom prst="rect">
            <a:avLst/>
          </a:prstGeom>
        </p:spPr>
        <p:txBody>
          <a:bodyPr wrap="square">
            <a:spAutoFit/>
          </a:bodyPr>
          <a:lstStyle/>
          <a:p>
            <a:pPr lvl="0" algn="just"/>
            <a:r>
              <a:rPr lang="en-US" sz="3600" b="1" dirty="0">
                <a:latin typeface="Sakkal Majalla" panose="02000000000000000000" pitchFamily="2" charset="-78"/>
                <a:cs typeface="Sakkal Majalla" panose="02000000000000000000" pitchFamily="2" charset="-78"/>
              </a:rPr>
              <a:t>A report is a document that is prepared to give the results of an investigation.  There are two types of reports:  Formal and informal.</a:t>
            </a:r>
          </a:p>
        </p:txBody>
      </p:sp>
      <p:sp>
        <p:nvSpPr>
          <p:cNvPr id="46" name="مستطيل مستدير الزوايا 45">
            <a:hlinkClick r:id="rId4" action="ppaction://hlinksldjump"/>
          </p:cNvPr>
          <p:cNvSpPr/>
          <p:nvPr/>
        </p:nvSpPr>
        <p:spPr>
          <a:xfrm>
            <a:off x="9783183" y="1358376"/>
            <a:ext cx="2682240" cy="591449"/>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a:solidFill>
                  <a:srgbClr val="3F5378"/>
                </a:solidFill>
                <a:latin typeface="Arial Black" panose="020B0A04020102020204" pitchFamily="34" charset="0"/>
              </a:rPr>
              <a:t>Engaging Starters</a:t>
            </a:r>
            <a:endParaRPr lang="ar-BH" dirty="0">
              <a:solidFill>
                <a:srgbClr val="3F5378"/>
              </a:solidFill>
              <a:latin typeface="Arial Black" panose="020B0A04020102020204" pitchFamily="34" charset="0"/>
            </a:endParaRPr>
          </a:p>
        </p:txBody>
      </p:sp>
      <p:sp>
        <p:nvSpPr>
          <p:cNvPr id="47" name="مستطيل مستدير الزوايا 46">
            <a:hlinkClick r:id="rId5" action="ppaction://hlinksldjump"/>
          </p:cNvPr>
          <p:cNvSpPr/>
          <p:nvPr/>
        </p:nvSpPr>
        <p:spPr>
          <a:xfrm>
            <a:off x="9783183" y="2077083"/>
            <a:ext cx="2682240" cy="591449"/>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a:solidFill>
                  <a:srgbClr val="3F5378"/>
                </a:solidFill>
                <a:latin typeface="Arial Black" panose="020B0A04020102020204" pitchFamily="34" charset="0"/>
              </a:rPr>
              <a:t> The First Goal</a:t>
            </a:r>
            <a:endParaRPr lang="ar-BH" dirty="0">
              <a:solidFill>
                <a:srgbClr val="3F5378"/>
              </a:solidFill>
              <a:latin typeface="Arial Black" panose="020B0A04020102020204" pitchFamily="34" charset="0"/>
            </a:endParaRPr>
          </a:p>
        </p:txBody>
      </p:sp>
      <p:sp>
        <p:nvSpPr>
          <p:cNvPr id="48" name="مستطيل مستدير الزوايا 47">
            <a:hlinkClick r:id="rId6" action="ppaction://hlinksldjump"/>
          </p:cNvPr>
          <p:cNvSpPr/>
          <p:nvPr/>
        </p:nvSpPr>
        <p:spPr>
          <a:xfrm>
            <a:off x="9783183" y="2795790"/>
            <a:ext cx="2682240" cy="591449"/>
          </a:xfrm>
          <a:prstGeom prst="roundRect">
            <a:avLst>
              <a:gd name="adj" fmla="val 10356"/>
            </a:avLst>
          </a:prstGeom>
          <a:solidFill>
            <a:srgbClr val="FF5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a:solidFill>
                  <a:srgbClr val="3F5378"/>
                </a:solidFill>
                <a:latin typeface="Arial Black" panose="020B0A04020102020204" pitchFamily="34" charset="0"/>
              </a:rPr>
              <a:t> The Second Goal</a:t>
            </a:r>
            <a:endParaRPr lang="ar-BH" dirty="0">
              <a:solidFill>
                <a:srgbClr val="3F5378"/>
              </a:solidFill>
              <a:latin typeface="Arial Black" panose="020B0A04020102020204" pitchFamily="34" charset="0"/>
            </a:endParaRPr>
          </a:p>
        </p:txBody>
      </p:sp>
      <p:sp>
        <p:nvSpPr>
          <p:cNvPr id="49" name="مستطيل مستدير الزوايا 48">
            <a:hlinkClick r:id="rId7" action="ppaction://hlinksldjump"/>
          </p:cNvPr>
          <p:cNvSpPr/>
          <p:nvPr/>
        </p:nvSpPr>
        <p:spPr>
          <a:xfrm>
            <a:off x="9783183" y="3507834"/>
            <a:ext cx="2682240" cy="591449"/>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a:solidFill>
                  <a:srgbClr val="3F5378"/>
                </a:solidFill>
                <a:latin typeface="Arial Black" panose="020B0A04020102020204" pitchFamily="34" charset="0"/>
              </a:rPr>
              <a:t> The Third Goal</a:t>
            </a:r>
            <a:endParaRPr lang="ar-BH" dirty="0">
              <a:solidFill>
                <a:srgbClr val="3F5378"/>
              </a:solidFill>
              <a:latin typeface="Arial Black" panose="020B0A04020102020204" pitchFamily="34" charset="0"/>
            </a:endParaRPr>
          </a:p>
        </p:txBody>
      </p:sp>
      <p:sp>
        <p:nvSpPr>
          <p:cNvPr id="50" name="مستطيل مستدير الزوايا 49">
            <a:hlinkClick r:id="rId8" action="ppaction://hlinksldjump"/>
          </p:cNvPr>
          <p:cNvSpPr/>
          <p:nvPr/>
        </p:nvSpPr>
        <p:spPr>
          <a:xfrm>
            <a:off x="9783183" y="4226541"/>
            <a:ext cx="2682240" cy="591449"/>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smtClean="0">
                <a:solidFill>
                  <a:srgbClr val="3F5378"/>
                </a:solidFill>
                <a:latin typeface="Arial Black" panose="020B0A04020102020204" pitchFamily="34" charset="0"/>
              </a:rPr>
              <a:t>The Fourth Goal</a:t>
            </a:r>
            <a:endParaRPr lang="ar-BH" dirty="0">
              <a:solidFill>
                <a:srgbClr val="3F5378"/>
              </a:solidFill>
              <a:latin typeface="Arial Black" panose="020B0A04020102020204" pitchFamily="34" charset="0"/>
            </a:endParaRPr>
          </a:p>
        </p:txBody>
      </p:sp>
      <p:sp>
        <p:nvSpPr>
          <p:cNvPr id="51" name="مستطيل مستدير الزوايا 50">
            <a:hlinkClick r:id="rId9" action="ppaction://hlinksldjump"/>
          </p:cNvPr>
          <p:cNvSpPr/>
          <p:nvPr/>
        </p:nvSpPr>
        <p:spPr>
          <a:xfrm>
            <a:off x="9783183" y="4945248"/>
            <a:ext cx="2682240" cy="591449"/>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a:solidFill>
                  <a:srgbClr val="3F5378"/>
                </a:solidFill>
                <a:latin typeface="Arial Black" panose="020B0A04020102020204" pitchFamily="34" charset="0"/>
              </a:rPr>
              <a:t> The </a:t>
            </a:r>
            <a:r>
              <a:rPr lang="en-US" dirty="0" smtClean="0">
                <a:solidFill>
                  <a:srgbClr val="3F5378"/>
                </a:solidFill>
                <a:latin typeface="Arial Black" panose="020B0A04020102020204" pitchFamily="34" charset="0"/>
              </a:rPr>
              <a:t>Fifth Goal</a:t>
            </a:r>
            <a:endParaRPr lang="ar-BH" dirty="0">
              <a:solidFill>
                <a:srgbClr val="3F5378"/>
              </a:solidFill>
              <a:latin typeface="Arial Black" panose="020B0A04020102020204" pitchFamily="34" charset="0"/>
            </a:endParaRPr>
          </a:p>
        </p:txBody>
      </p:sp>
      <p:sp>
        <p:nvSpPr>
          <p:cNvPr id="60" name="مستطيل مستدير الزوايا 59">
            <a:hlinkClick r:id="rId10" action="ppaction://hlinksldjump"/>
          </p:cNvPr>
          <p:cNvSpPr/>
          <p:nvPr/>
        </p:nvSpPr>
        <p:spPr>
          <a:xfrm>
            <a:off x="9783183" y="5663955"/>
            <a:ext cx="2682240" cy="591449"/>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a:solidFill>
                  <a:srgbClr val="3F5378"/>
                </a:solidFill>
                <a:latin typeface="Arial Black" panose="020B0A04020102020204" pitchFamily="34" charset="0"/>
              </a:rPr>
              <a:t> Questions</a:t>
            </a:r>
            <a:endParaRPr lang="ar-BH" dirty="0">
              <a:solidFill>
                <a:srgbClr val="3F5378"/>
              </a:solidFill>
              <a:latin typeface="Arial Black" panose="020B0A04020102020204" pitchFamily="34" charset="0"/>
            </a:endParaRPr>
          </a:p>
        </p:txBody>
      </p:sp>
      <p:sp>
        <p:nvSpPr>
          <p:cNvPr id="52" name="Rectangle 9"/>
          <p:cNvSpPr>
            <a:spLocks/>
          </p:cNvSpPr>
          <p:nvPr/>
        </p:nvSpPr>
        <p:spPr>
          <a:xfrm>
            <a:off x="7839636" y="6481116"/>
            <a:ext cx="4297130"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400" dirty="0">
              <a:effectLst/>
              <a:latin typeface="Calibri" panose="020F0502020204030204" pitchFamily="34" charset="0"/>
              <a:ea typeface="Calibri" panose="020F0502020204030204" pitchFamily="34" charset="0"/>
              <a:cs typeface="Arial" panose="020B0604020202020204" pitchFamily="34" charset="0"/>
            </a:endParaRPr>
          </a:p>
        </p:txBody>
      </p:sp>
      <p:cxnSp>
        <p:nvCxnSpPr>
          <p:cNvPr id="53" name="رابط مستقيم 52"/>
          <p:cNvCxnSpPr/>
          <p:nvPr/>
        </p:nvCxnSpPr>
        <p:spPr>
          <a:xfrm>
            <a:off x="107576" y="6494563"/>
            <a:ext cx="119880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pic>
        <p:nvPicPr>
          <p:cNvPr id="54" name="Picture 3"/>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0510042" y="130013"/>
            <a:ext cx="1646183" cy="1268068"/>
          </a:xfrm>
          <a:prstGeom prst="rect">
            <a:avLst/>
          </a:prstGeom>
        </p:spPr>
      </p:pic>
      <p:sp>
        <p:nvSpPr>
          <p:cNvPr id="55" name="TextBox 12">
            <a:extLst>
              <a:ext uri="{FF2B5EF4-FFF2-40B4-BE49-F238E27FC236}">
                <a16:creationId xmlns="" xmlns:a16="http://schemas.microsoft.com/office/drawing/2014/main" id="{E98CE9C2-6904-49B5-B3CF-B1053D82A6B9}"/>
              </a:ext>
            </a:extLst>
          </p:cNvPr>
          <p:cNvSpPr txBox="1"/>
          <p:nvPr/>
        </p:nvSpPr>
        <p:spPr>
          <a:xfrm>
            <a:off x="-34033" y="6510703"/>
            <a:ext cx="8252942" cy="646331"/>
          </a:xfrm>
          <a:prstGeom prst="rect">
            <a:avLst/>
          </a:prstGeom>
          <a:noFill/>
        </p:spPr>
        <p:txBody>
          <a:bodyPr wrap="square" rtlCol="1">
            <a:spAutoFit/>
          </a:bodyPr>
          <a:lstStyle/>
          <a:p>
            <a:pPr algn="ctr">
              <a:spcBef>
                <a:spcPts val="0"/>
              </a:spcBef>
            </a:pPr>
            <a:r>
              <a:rPr lang="en-US" b="1" dirty="0">
                <a:solidFill>
                  <a:schemeClr val="accent1">
                    <a:lumMod val="50000"/>
                  </a:schemeClr>
                </a:solidFill>
                <a:latin typeface="Sakkal Majalla" panose="02000000000000000000" pitchFamily="2" charset="-78"/>
                <a:cs typeface="Sakkal Majalla" panose="02000000000000000000" pitchFamily="2" charset="-78"/>
              </a:rPr>
              <a:t>Communication Skills</a:t>
            </a:r>
            <a:r>
              <a:rPr lang="en-GB" b="1" dirty="0">
                <a:solidFill>
                  <a:schemeClr val="accent1">
                    <a:lumMod val="50000"/>
                  </a:schemeClr>
                </a:solidFill>
                <a:latin typeface="Sakkal Majalla" panose="02000000000000000000" pitchFamily="2" charset="-78"/>
                <a:cs typeface="Sakkal Majalla" panose="02000000000000000000" pitchFamily="2" charset="-78"/>
              </a:rPr>
              <a:t>     </a:t>
            </a:r>
            <a:r>
              <a:rPr lang="en-GB" b="1" dirty="0" smtClean="0">
                <a:solidFill>
                  <a:schemeClr val="accent1">
                    <a:lumMod val="50000"/>
                  </a:schemeClr>
                </a:solidFill>
                <a:latin typeface="Sakkal Majalla" panose="02000000000000000000" pitchFamily="2" charset="-78"/>
                <a:cs typeface="Sakkal Majalla" panose="02000000000000000000" pitchFamily="2" charset="-78"/>
              </a:rPr>
              <a:t>  </a:t>
            </a:r>
            <a:r>
              <a:rPr lang="ar-SA" b="1" dirty="0">
                <a:solidFill>
                  <a:schemeClr val="accent1">
                    <a:lumMod val="50000"/>
                  </a:schemeClr>
                </a:solidFill>
                <a:latin typeface="Sakkal Majalla" panose="02000000000000000000" pitchFamily="2" charset="-78"/>
                <a:cs typeface="Sakkal Majalla" panose="02000000000000000000" pitchFamily="2" charset="-78"/>
              </a:rPr>
              <a:t>ادر </a:t>
            </a:r>
            <a:r>
              <a:rPr lang="ar-BH" b="1" dirty="0">
                <a:solidFill>
                  <a:schemeClr val="accent1">
                    <a:lumMod val="50000"/>
                  </a:schemeClr>
                </a:solidFill>
                <a:latin typeface="Sakkal Majalla" panose="02000000000000000000" pitchFamily="2" charset="-78"/>
                <a:cs typeface="Sakkal Majalla" panose="02000000000000000000" pitchFamily="2" charset="-78"/>
              </a:rPr>
              <a:t> 213 </a:t>
            </a:r>
            <a:r>
              <a:rPr lang="en-US" b="1" dirty="0" smtClean="0">
                <a:solidFill>
                  <a:schemeClr val="accent1">
                    <a:lumMod val="50000"/>
                  </a:schemeClr>
                </a:solidFill>
                <a:latin typeface="Sakkal Majalla" panose="02000000000000000000" pitchFamily="2" charset="-78"/>
                <a:cs typeface="Sakkal Majalla" panose="02000000000000000000" pitchFamily="2" charset="-78"/>
              </a:rPr>
              <a:t>           Chapter </a:t>
            </a:r>
            <a:r>
              <a:rPr lang="en-US" b="1" dirty="0">
                <a:solidFill>
                  <a:schemeClr val="accent1">
                    <a:lumMod val="50000"/>
                  </a:schemeClr>
                </a:solidFill>
                <a:latin typeface="Sakkal Majalla" panose="02000000000000000000" pitchFamily="2" charset="-78"/>
                <a:cs typeface="Sakkal Majalla" panose="02000000000000000000" pitchFamily="2" charset="-78"/>
              </a:rPr>
              <a:t>2              </a:t>
            </a:r>
            <a:r>
              <a:rPr lang="en-US" b="1" dirty="0" smtClean="0">
                <a:solidFill>
                  <a:schemeClr val="accent1">
                    <a:lumMod val="50000"/>
                  </a:schemeClr>
                </a:solidFill>
                <a:latin typeface="Sakkal Majalla" panose="02000000000000000000" pitchFamily="2" charset="-78"/>
                <a:cs typeface="Sakkal Majalla" panose="02000000000000000000" pitchFamily="2" charset="-78"/>
              </a:rPr>
              <a:t>Lesson 2.3:  </a:t>
            </a:r>
            <a:r>
              <a:rPr lang="en-US" b="1" dirty="0">
                <a:solidFill>
                  <a:schemeClr val="accent1">
                    <a:lumMod val="50000"/>
                  </a:schemeClr>
                </a:solidFill>
                <a:latin typeface="Sakkal Majalla" panose="02000000000000000000" pitchFamily="2" charset="-78"/>
                <a:cs typeface="Sakkal Majalla" panose="02000000000000000000" pitchFamily="2" charset="-78"/>
              </a:rPr>
              <a:t>Other Type of Written </a:t>
            </a:r>
            <a:r>
              <a:rPr lang="en-US" b="1" dirty="0" smtClean="0">
                <a:solidFill>
                  <a:schemeClr val="accent1">
                    <a:lumMod val="50000"/>
                  </a:schemeClr>
                </a:solidFill>
                <a:latin typeface="Sakkal Majalla" panose="02000000000000000000" pitchFamily="2" charset="-78"/>
                <a:cs typeface="Sakkal Majalla" panose="02000000000000000000" pitchFamily="2" charset="-78"/>
              </a:rPr>
              <a:t>Communication</a:t>
            </a:r>
            <a:endParaRPr lang="en-US" b="1" dirty="0">
              <a:solidFill>
                <a:schemeClr val="accent1">
                  <a:lumMod val="50000"/>
                </a:schemeClr>
              </a:solidFill>
              <a:latin typeface="Sakkal Majalla" panose="02000000000000000000" pitchFamily="2" charset="-78"/>
              <a:cs typeface="Sakkal Majalla" panose="02000000000000000000" pitchFamily="2" charset="-78"/>
            </a:endParaRPr>
          </a:p>
          <a:p>
            <a:endParaRPr lang="ar-SA" b="1" dirty="0">
              <a:solidFill>
                <a:schemeClr val="accent1">
                  <a:lumMod val="50000"/>
                </a:schemeClr>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3594032710"/>
      </p:ext>
    </p:extLst>
  </p:cSld>
  <p:clrMapOvr>
    <a:masterClrMapping/>
  </p:clrMapOvr>
  <mc:AlternateContent xmlns:mc="http://schemas.openxmlformats.org/markup-compatibility/2006" xmlns:p14="http://schemas.microsoft.com/office/powerpoint/2010/main">
    <mc:Choice Requires="p14">
      <p:transition spd="slow" p14:dur="1250" advClick="0">
        <p14:switch dir="r"/>
      </p:transition>
    </mc:Choice>
    <mc:Fallback xmlns="">
      <p:transition spd="slow" advClick="0">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مستدير الزوايا 2"/>
          <p:cNvSpPr/>
          <p:nvPr/>
        </p:nvSpPr>
        <p:spPr>
          <a:xfrm>
            <a:off x="146938" y="1445619"/>
            <a:ext cx="9576000" cy="4924701"/>
          </a:xfrm>
          <a:prstGeom prst="roundRect">
            <a:avLst>
              <a:gd name="adj" fmla="val 1924"/>
            </a:avLst>
          </a:prstGeom>
          <a:solidFill>
            <a:srgbClr val="C7D3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just"/>
            <a:r>
              <a:rPr lang="en-US" sz="3200" b="1" dirty="0">
                <a:solidFill>
                  <a:schemeClr val="tx1"/>
                </a:solidFill>
                <a:latin typeface="Sakkal Majalla" panose="02000000000000000000" pitchFamily="2" charset="-78"/>
                <a:cs typeface="Sakkal Majalla" panose="02000000000000000000" pitchFamily="2" charset="-78"/>
              </a:rPr>
              <a:t>The informal report, may be presented in a memo form under an appropriate subject heading, and with subheadings which are considered necessary as </a:t>
            </a:r>
            <a:r>
              <a:rPr lang="en-US" sz="3200" b="1" dirty="0" smtClean="0">
                <a:solidFill>
                  <a:schemeClr val="tx1"/>
                </a:solidFill>
                <a:latin typeface="Sakkal Majalla" panose="02000000000000000000" pitchFamily="2" charset="-78"/>
                <a:cs typeface="Sakkal Majalla" panose="02000000000000000000" pitchFamily="2" charset="-78"/>
              </a:rPr>
              <a:t>well.</a:t>
            </a:r>
          </a:p>
          <a:p>
            <a:pPr marL="5648325" algn="just"/>
            <a:endParaRPr lang="ar-BH" sz="2800" b="1" dirty="0">
              <a:solidFill>
                <a:schemeClr val="tx1"/>
              </a:solidFill>
              <a:latin typeface="Sakkal Majalla" panose="02000000000000000000" pitchFamily="2" charset="-78"/>
              <a:cs typeface="Sakkal Majalla" panose="02000000000000000000" pitchFamily="2" charset="-78"/>
            </a:endParaRPr>
          </a:p>
        </p:txBody>
      </p:sp>
      <p:sp>
        <p:nvSpPr>
          <p:cNvPr id="14" name="مستطيل مستدير الزوايا 13"/>
          <p:cNvSpPr/>
          <p:nvPr/>
        </p:nvSpPr>
        <p:spPr>
          <a:xfrm>
            <a:off x="-350520" y="225236"/>
            <a:ext cx="8153400" cy="1080000"/>
          </a:xfrm>
          <a:prstGeom prst="roundRect">
            <a:avLst>
              <a:gd name="adj" fmla="val 10356"/>
            </a:avLst>
          </a:prstGeom>
          <a:solidFill>
            <a:srgbClr val="3F537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dirty="0"/>
          </a:p>
        </p:txBody>
      </p:sp>
      <p:sp>
        <p:nvSpPr>
          <p:cNvPr id="29" name="عنوان 1"/>
          <p:cNvSpPr>
            <a:spLocks noGrp="1"/>
          </p:cNvSpPr>
          <p:nvPr>
            <p:ph type="title"/>
          </p:nvPr>
        </p:nvSpPr>
        <p:spPr>
          <a:xfrm>
            <a:off x="906675" y="420328"/>
            <a:ext cx="6798489" cy="766200"/>
          </a:xfrm>
        </p:spPr>
        <p:txBody>
          <a:bodyPr>
            <a:noAutofit/>
          </a:bodyPr>
          <a:lstStyle/>
          <a:p>
            <a:pPr algn="ctr"/>
            <a:r>
              <a:rPr lang="en-US" dirty="0" smtClean="0">
                <a:solidFill>
                  <a:schemeClr val="bg1"/>
                </a:solidFill>
                <a:latin typeface="Arial Black" panose="020B0A04020102020204" pitchFamily="34" charset="0"/>
              </a:rPr>
              <a:t>Informal Report</a:t>
            </a:r>
            <a:endParaRPr lang="en-US" dirty="0">
              <a:solidFill>
                <a:schemeClr val="bg1"/>
              </a:solidFill>
              <a:latin typeface="Arial Black" panose="020B0A04020102020204" pitchFamily="34" charset="0"/>
            </a:endParaRPr>
          </a:p>
        </p:txBody>
      </p:sp>
      <p:grpSp>
        <p:nvGrpSpPr>
          <p:cNvPr id="30" name="Google Shape;536;p37"/>
          <p:cNvGrpSpPr/>
          <p:nvPr/>
        </p:nvGrpSpPr>
        <p:grpSpPr>
          <a:xfrm>
            <a:off x="146939" y="291834"/>
            <a:ext cx="695430" cy="912661"/>
            <a:chOff x="590250" y="244200"/>
            <a:chExt cx="407975" cy="532175"/>
          </a:xfrm>
        </p:grpSpPr>
        <p:sp>
          <p:nvSpPr>
            <p:cNvPr id="31" name="Google Shape;537;p37"/>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 name="Google Shape;538;p37"/>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 name="Google Shape;539;p37"/>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 name="Google Shape;540;p37"/>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 name="Google Shape;541;p37"/>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 name="Google Shape;542;p37"/>
            <p:cNvSpPr/>
            <p:nvPr/>
          </p:nvSpPr>
          <p:spPr>
            <a:xfrm>
              <a:off x="649925" y="590050"/>
              <a:ext cx="133975" cy="25"/>
            </a:xfrm>
            <a:custGeom>
              <a:avLst/>
              <a:gdLst/>
              <a:ahLst/>
              <a:cxnLst/>
              <a:rect l="l" t="t" r="r" b="b"/>
              <a:pathLst>
                <a:path w="5359" h="1" fill="none" extrusionOk="0">
                  <a:moveTo>
                    <a:pt x="5358" y="0"/>
                  </a:moveTo>
                  <a:lnTo>
                    <a:pt x="0"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 name="Google Shape;543;p37"/>
            <p:cNvSpPr/>
            <p:nvPr/>
          </p:nvSpPr>
          <p:spPr>
            <a:xfrm>
              <a:off x="649925" y="5346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 name="Google Shape;544;p37"/>
            <p:cNvSpPr/>
            <p:nvPr/>
          </p:nvSpPr>
          <p:spPr>
            <a:xfrm>
              <a:off x="649925" y="4798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 name="Google Shape;545;p37"/>
            <p:cNvSpPr/>
            <p:nvPr/>
          </p:nvSpPr>
          <p:spPr>
            <a:xfrm>
              <a:off x="649925" y="4244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 name="Google Shape;546;p37"/>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 name="Google Shape;547;p37"/>
            <p:cNvSpPr/>
            <p:nvPr/>
          </p:nvSpPr>
          <p:spPr>
            <a:xfrm>
              <a:off x="654800" y="244200"/>
              <a:ext cx="25" cy="51175"/>
            </a:xfrm>
            <a:custGeom>
              <a:avLst/>
              <a:gdLst/>
              <a:ahLst/>
              <a:cxnLst/>
              <a:rect l="l" t="t" r="r" b="b"/>
              <a:pathLst>
                <a:path w="1" h="2047" fill="none" extrusionOk="0">
                  <a:moveTo>
                    <a:pt x="0" y="1"/>
                  </a:moveTo>
                  <a:lnTo>
                    <a:pt x="0"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 name="Google Shape;548;p37"/>
            <p:cNvSpPr/>
            <p:nvPr/>
          </p:nvSpPr>
          <p:spPr>
            <a:xfrm>
              <a:off x="737600" y="244200"/>
              <a:ext cx="25" cy="51175"/>
            </a:xfrm>
            <a:custGeom>
              <a:avLst/>
              <a:gdLst/>
              <a:ahLst/>
              <a:cxnLst/>
              <a:rect l="l" t="t" r="r" b="b"/>
              <a:pathLst>
                <a:path w="1" h="2047" fill="none" extrusionOk="0">
                  <a:moveTo>
                    <a:pt x="1" y="1"/>
                  </a:moveTo>
                  <a:lnTo>
                    <a:pt x="1"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 name="Google Shape;549;p37"/>
            <p:cNvSpPr/>
            <p:nvPr/>
          </p:nvSpPr>
          <p:spPr>
            <a:xfrm>
              <a:off x="820400" y="244200"/>
              <a:ext cx="25" cy="51175"/>
            </a:xfrm>
            <a:custGeom>
              <a:avLst/>
              <a:gdLst/>
              <a:ahLst/>
              <a:cxnLst/>
              <a:rect l="l" t="t" r="r" b="b"/>
              <a:pathLst>
                <a:path w="1" h="2047" fill="none" extrusionOk="0">
                  <a:moveTo>
                    <a:pt x="1" y="1"/>
                  </a:moveTo>
                  <a:lnTo>
                    <a:pt x="1"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 name="Google Shape;550;p37"/>
            <p:cNvSpPr/>
            <p:nvPr/>
          </p:nvSpPr>
          <p:spPr>
            <a:xfrm>
              <a:off x="903225" y="244200"/>
              <a:ext cx="25" cy="51175"/>
            </a:xfrm>
            <a:custGeom>
              <a:avLst/>
              <a:gdLst/>
              <a:ahLst/>
              <a:cxnLst/>
              <a:rect l="l" t="t" r="r" b="b"/>
              <a:pathLst>
                <a:path w="1" h="2047" fill="none" extrusionOk="0">
                  <a:moveTo>
                    <a:pt x="0" y="1"/>
                  </a:moveTo>
                  <a:lnTo>
                    <a:pt x="0"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45" name="Flowchart: Terminator 5">
            <a:hlinkClick r:id="rId2" action="ppaction://hlinksldjump"/>
            <a:extLst>
              <a:ext uri="{FF2B5EF4-FFF2-40B4-BE49-F238E27FC236}">
                <a16:creationId xmlns="" xmlns:a16="http://schemas.microsoft.com/office/drawing/2014/main" id="{16CF56EB-E1D1-456F-BC92-7E3C7954D0A3}"/>
              </a:ext>
            </a:extLst>
          </p:cNvPr>
          <p:cNvSpPr/>
          <p:nvPr/>
        </p:nvSpPr>
        <p:spPr>
          <a:xfrm>
            <a:off x="217386" y="5869898"/>
            <a:ext cx="1188000" cy="448207"/>
          </a:xfrm>
          <a:prstGeom prst="flowChartTerminator">
            <a:avLst/>
          </a:prstGeom>
          <a:solidFill>
            <a:srgbClr val="87A04A"/>
          </a:solidFill>
          <a:ln>
            <a:no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2800" b="1" dirty="0" smtClean="0">
                <a:solidFill>
                  <a:schemeClr val="tx1"/>
                </a:solidFill>
                <a:latin typeface="Sakkal Majalla" panose="02000000000000000000" pitchFamily="2" charset="-78"/>
                <a:cs typeface="Sakkal Majalla" panose="02000000000000000000" pitchFamily="2" charset="-78"/>
              </a:rPr>
              <a:t>Next</a:t>
            </a:r>
            <a:endParaRPr lang="en-US" sz="2800" b="1" dirty="0">
              <a:solidFill>
                <a:schemeClr val="tx1"/>
              </a:solidFill>
              <a:latin typeface="Sakkal Majalla" panose="02000000000000000000" pitchFamily="2" charset="-78"/>
              <a:cs typeface="Sakkal Majalla" panose="02000000000000000000" pitchFamily="2" charset="-78"/>
            </a:endParaRPr>
          </a:p>
        </p:txBody>
      </p:sp>
      <p:sp>
        <p:nvSpPr>
          <p:cNvPr id="5" name="Rectangle 15"/>
          <p:cNvSpPr>
            <a:spLocks noChangeArrowheads="1"/>
          </p:cNvSpPr>
          <p:nvPr/>
        </p:nvSpPr>
        <p:spPr bwMode="auto">
          <a:xfrm>
            <a:off x="152400" y="6096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ar-BH"/>
          </a:p>
        </p:txBody>
      </p:sp>
      <p:graphicFrame>
        <p:nvGraphicFramePr>
          <p:cNvPr id="4" name="جدول 3"/>
          <p:cNvGraphicFramePr>
            <a:graphicFrameLocks noGrp="1"/>
          </p:cNvGraphicFramePr>
          <p:nvPr>
            <p:extLst>
              <p:ext uri="{D42A27DB-BD31-4B8C-83A1-F6EECF244321}">
                <p14:modId xmlns:p14="http://schemas.microsoft.com/office/powerpoint/2010/main" val="3991866240"/>
              </p:ext>
            </p:extLst>
          </p:nvPr>
        </p:nvGraphicFramePr>
        <p:xfrm>
          <a:off x="842369" y="3220430"/>
          <a:ext cx="8095844" cy="2263957"/>
        </p:xfrm>
        <a:graphic>
          <a:graphicData uri="http://schemas.openxmlformats.org/drawingml/2006/table">
            <a:tbl>
              <a:tblPr firstRow="1" firstCol="1" bandRow="1">
                <a:tableStyleId>{5C22544A-7EE6-4342-B048-85BDC9FD1C3A}</a:tableStyleId>
              </a:tblPr>
              <a:tblGrid>
                <a:gridCol w="2032042"/>
                <a:gridCol w="6063802"/>
              </a:tblGrid>
              <a:tr h="307440">
                <a:tc gridSpan="2">
                  <a:txBody>
                    <a:bodyPr/>
                    <a:lstStyle/>
                    <a:p>
                      <a:pPr algn="just">
                        <a:lnSpc>
                          <a:spcPct val="100000"/>
                        </a:lnSpc>
                        <a:spcBef>
                          <a:spcPts val="0"/>
                        </a:spcBef>
                        <a:spcAft>
                          <a:spcPts val="0"/>
                        </a:spcAft>
                      </a:pPr>
                      <a:r>
                        <a:rPr lang="en-US" sz="2000" b="1" dirty="0">
                          <a:solidFill>
                            <a:schemeClr val="bg1"/>
                          </a:solidFill>
                          <a:effectLst/>
                          <a:latin typeface="Arial Black" panose="020B0A04020102020204" pitchFamily="34" charset="0"/>
                          <a:cs typeface="Sakkal Majalla" panose="02000000000000000000" pitchFamily="2" charset="-78"/>
                        </a:rPr>
                        <a:t>Parts of Informal Reports:</a:t>
                      </a:r>
                      <a:endParaRPr lang="en-US" sz="2000" b="1" dirty="0">
                        <a:solidFill>
                          <a:schemeClr val="bg1"/>
                        </a:solidFill>
                        <a:effectLst/>
                        <a:latin typeface="Arial Black" panose="020B0A04020102020204" pitchFamily="34" charset="0"/>
                        <a:ea typeface="Calibri" panose="020F0502020204030204" pitchFamily="34" charset="0"/>
                        <a:cs typeface="Sakkal Majalla" panose="02000000000000000000" pitchFamily="2" charset="-78"/>
                      </a:endParaRPr>
                    </a:p>
                  </a:txBody>
                  <a:tcPr marL="68580" marR="68580" marT="0" marB="0">
                    <a:solidFill>
                      <a:srgbClr val="3F5378"/>
                    </a:solidFill>
                  </a:tcPr>
                </a:tc>
                <a:tc hMerge="1">
                  <a:txBody>
                    <a:bodyPr/>
                    <a:lstStyle/>
                    <a:p>
                      <a:pPr rtl="1"/>
                      <a:endParaRPr lang="ar-BH"/>
                    </a:p>
                  </a:txBody>
                  <a:tcPr/>
                </a:tc>
              </a:tr>
              <a:tr h="1224997">
                <a:tc>
                  <a:txBody>
                    <a:bodyPr/>
                    <a:lstStyle/>
                    <a:p>
                      <a:pPr algn="just">
                        <a:lnSpc>
                          <a:spcPct val="100000"/>
                        </a:lnSpc>
                        <a:spcBef>
                          <a:spcPts val="0"/>
                        </a:spcBef>
                        <a:spcAft>
                          <a:spcPts val="0"/>
                        </a:spcAft>
                      </a:pPr>
                      <a:r>
                        <a:rPr lang="en-US" sz="2400" b="1" dirty="0">
                          <a:solidFill>
                            <a:schemeClr val="tx1"/>
                          </a:solidFill>
                          <a:effectLst/>
                          <a:latin typeface="Sakkal Majalla" panose="02000000000000000000" pitchFamily="2" charset="-78"/>
                          <a:cs typeface="Sakkal Majalla" panose="02000000000000000000" pitchFamily="2" charset="-78"/>
                        </a:rPr>
                        <a:t>1. Introduction</a:t>
                      </a:r>
                      <a:endParaRPr lang="en-US" sz="2400" b="1" dirty="0">
                        <a:solidFill>
                          <a:schemeClr val="tx1"/>
                        </a:solidFill>
                        <a:effectLst/>
                        <a:latin typeface="Sakkal Majalla" panose="02000000000000000000" pitchFamily="2" charset="-78"/>
                        <a:ea typeface="Calibri" panose="020F0502020204030204" pitchFamily="34" charset="0"/>
                        <a:cs typeface="Sakkal Majalla" panose="02000000000000000000" pitchFamily="2" charset="-78"/>
                      </a:endParaRPr>
                    </a:p>
                  </a:txBody>
                  <a:tcPr marL="68580" marR="68580" marT="0" marB="0">
                    <a:solidFill>
                      <a:schemeClr val="tx2">
                        <a:lumMod val="20000"/>
                        <a:lumOff val="80000"/>
                      </a:schemeClr>
                    </a:solidFill>
                  </a:tcPr>
                </a:tc>
                <a:tc>
                  <a:txBody>
                    <a:bodyPr/>
                    <a:lstStyle/>
                    <a:p>
                      <a:pPr marL="342900" lvl="0" indent="-342900" algn="just" rtl="0">
                        <a:lnSpc>
                          <a:spcPct val="100000"/>
                        </a:lnSpc>
                        <a:spcBef>
                          <a:spcPts val="0"/>
                        </a:spcBef>
                        <a:spcAft>
                          <a:spcPts val="0"/>
                        </a:spcAft>
                        <a:buClr>
                          <a:srgbClr val="5A7090"/>
                        </a:buClr>
                        <a:buSzPts val="1000"/>
                        <a:buFont typeface="Times New Roman" panose="02020603050405020304" pitchFamily="18" charset="0"/>
                        <a:buChar char="►"/>
                      </a:pPr>
                      <a:r>
                        <a:rPr lang="en-US" sz="2400" b="1" dirty="0">
                          <a:solidFill>
                            <a:schemeClr val="tx1"/>
                          </a:solidFill>
                          <a:effectLst/>
                          <a:uFill>
                            <a:solidFill>
                              <a:srgbClr val="5B9BD5"/>
                            </a:solidFill>
                          </a:uFill>
                          <a:latin typeface="Sakkal Majalla" panose="02000000000000000000" pitchFamily="2" charset="-78"/>
                          <a:cs typeface="Sakkal Majalla" panose="02000000000000000000" pitchFamily="2" charset="-78"/>
                        </a:rPr>
                        <a:t>Background details, </a:t>
                      </a:r>
                    </a:p>
                    <a:p>
                      <a:pPr marL="342900" lvl="0" indent="-342900" algn="just">
                        <a:lnSpc>
                          <a:spcPct val="100000"/>
                        </a:lnSpc>
                        <a:spcBef>
                          <a:spcPts val="0"/>
                        </a:spcBef>
                        <a:spcAft>
                          <a:spcPts val="0"/>
                        </a:spcAft>
                        <a:buClr>
                          <a:srgbClr val="5A7090"/>
                        </a:buClr>
                        <a:buSzPts val="1000"/>
                        <a:buFont typeface="Times New Roman" panose="02020603050405020304" pitchFamily="18" charset="0"/>
                        <a:buChar char="►"/>
                      </a:pPr>
                      <a:r>
                        <a:rPr lang="en-US" sz="2400" b="1" dirty="0">
                          <a:solidFill>
                            <a:schemeClr val="tx1"/>
                          </a:solidFill>
                          <a:effectLst/>
                          <a:uFill>
                            <a:solidFill>
                              <a:srgbClr val="5B9BD5"/>
                            </a:solidFill>
                          </a:uFill>
                          <a:latin typeface="Sakkal Majalla" panose="02000000000000000000" pitchFamily="2" charset="-78"/>
                          <a:cs typeface="Sakkal Majalla" panose="02000000000000000000" pitchFamily="2" charset="-78"/>
                        </a:rPr>
                        <a:t>a description of the current situation,</a:t>
                      </a:r>
                    </a:p>
                    <a:p>
                      <a:pPr marL="342900" lvl="0" indent="-342900" algn="just">
                        <a:lnSpc>
                          <a:spcPct val="100000"/>
                        </a:lnSpc>
                        <a:spcBef>
                          <a:spcPts val="0"/>
                        </a:spcBef>
                        <a:spcAft>
                          <a:spcPts val="0"/>
                        </a:spcAft>
                        <a:buClr>
                          <a:srgbClr val="5A7090"/>
                        </a:buClr>
                        <a:buSzPts val="1000"/>
                        <a:buFont typeface="Times New Roman" panose="02020603050405020304" pitchFamily="18" charset="0"/>
                        <a:buChar char="►"/>
                      </a:pPr>
                      <a:r>
                        <a:rPr lang="en-US" sz="2400" b="1" dirty="0">
                          <a:solidFill>
                            <a:schemeClr val="tx1"/>
                          </a:solidFill>
                          <a:effectLst/>
                          <a:uFill>
                            <a:solidFill>
                              <a:srgbClr val="5B9BD5"/>
                            </a:solidFill>
                          </a:uFill>
                          <a:latin typeface="Sakkal Majalla" panose="02000000000000000000" pitchFamily="2" charset="-78"/>
                          <a:cs typeface="Sakkal Majalla" panose="02000000000000000000" pitchFamily="2" charset="-78"/>
                        </a:rPr>
                        <a:t>and the reason for the report.</a:t>
                      </a:r>
                      <a:endParaRPr lang="en-US" sz="2400" b="1" dirty="0">
                        <a:solidFill>
                          <a:schemeClr val="tx1"/>
                        </a:solidFill>
                        <a:effectLst/>
                        <a:uFill>
                          <a:solidFill>
                            <a:srgbClr val="5B9BD5"/>
                          </a:solidFill>
                        </a:uFill>
                        <a:latin typeface="Sakkal Majalla" panose="02000000000000000000" pitchFamily="2" charset="-78"/>
                        <a:ea typeface="Calibri" panose="020F0502020204030204" pitchFamily="34" charset="0"/>
                        <a:cs typeface="Sakkal Majalla" panose="02000000000000000000" pitchFamily="2" charset="-78"/>
                      </a:endParaRPr>
                    </a:p>
                  </a:txBody>
                  <a:tcPr marL="68580" marR="68580" marT="0" marB="0">
                    <a:solidFill>
                      <a:schemeClr val="tx2">
                        <a:lumMod val="20000"/>
                        <a:lumOff val="80000"/>
                      </a:schemeClr>
                    </a:solidFill>
                  </a:tcPr>
                </a:tc>
              </a:tr>
              <a:tr h="334802">
                <a:tc>
                  <a:txBody>
                    <a:bodyPr/>
                    <a:lstStyle/>
                    <a:p>
                      <a:pPr algn="just">
                        <a:lnSpc>
                          <a:spcPct val="100000"/>
                        </a:lnSpc>
                        <a:spcBef>
                          <a:spcPts val="0"/>
                        </a:spcBef>
                        <a:spcAft>
                          <a:spcPts val="0"/>
                        </a:spcAft>
                      </a:pPr>
                      <a:r>
                        <a:rPr lang="en-US" sz="2400" b="1" dirty="0">
                          <a:solidFill>
                            <a:schemeClr val="tx1"/>
                          </a:solidFill>
                          <a:effectLst/>
                          <a:latin typeface="Sakkal Majalla" panose="02000000000000000000" pitchFamily="2" charset="-78"/>
                          <a:cs typeface="Sakkal Majalla" panose="02000000000000000000" pitchFamily="2" charset="-78"/>
                        </a:rPr>
                        <a:t>2. Findings</a:t>
                      </a:r>
                      <a:endParaRPr lang="en-US" sz="2400" b="1" dirty="0">
                        <a:solidFill>
                          <a:schemeClr val="tx1"/>
                        </a:solidFill>
                        <a:effectLst/>
                        <a:latin typeface="Sakkal Majalla" panose="02000000000000000000" pitchFamily="2" charset="-78"/>
                        <a:ea typeface="Calibri" panose="020F0502020204030204" pitchFamily="34" charset="0"/>
                        <a:cs typeface="Sakkal Majalla" panose="02000000000000000000" pitchFamily="2" charset="-78"/>
                      </a:endParaRPr>
                    </a:p>
                  </a:txBody>
                  <a:tcPr marL="68580" marR="68580" marT="0" marB="0">
                    <a:solidFill>
                      <a:schemeClr val="bg1"/>
                    </a:solidFill>
                  </a:tcPr>
                </a:tc>
                <a:tc>
                  <a:txBody>
                    <a:bodyPr/>
                    <a:lstStyle/>
                    <a:p>
                      <a:pPr marL="342900" lvl="0" indent="-342900" algn="just" rtl="0">
                        <a:lnSpc>
                          <a:spcPct val="100000"/>
                        </a:lnSpc>
                        <a:spcBef>
                          <a:spcPts val="0"/>
                        </a:spcBef>
                        <a:spcAft>
                          <a:spcPts val="0"/>
                        </a:spcAft>
                        <a:buClr>
                          <a:srgbClr val="5A7090"/>
                        </a:buClr>
                        <a:buSzPts val="1000"/>
                        <a:buFont typeface="Times New Roman" panose="02020603050405020304" pitchFamily="18" charset="0"/>
                        <a:buChar char="►"/>
                      </a:pPr>
                      <a:r>
                        <a:rPr lang="en-US" sz="2400" b="1" dirty="0">
                          <a:solidFill>
                            <a:schemeClr val="tx1"/>
                          </a:solidFill>
                          <a:effectLst/>
                          <a:uFill>
                            <a:solidFill>
                              <a:srgbClr val="5B9BD5"/>
                            </a:solidFill>
                          </a:uFill>
                          <a:latin typeface="Sakkal Majalla" panose="02000000000000000000" pitchFamily="2" charset="-78"/>
                          <a:cs typeface="Sakkal Majalla" panose="02000000000000000000" pitchFamily="2" charset="-78"/>
                        </a:rPr>
                        <a:t>Information gathered on the subject.</a:t>
                      </a:r>
                      <a:endParaRPr lang="en-US" sz="2400" b="1" dirty="0">
                        <a:solidFill>
                          <a:schemeClr val="tx1"/>
                        </a:solidFill>
                        <a:effectLst/>
                        <a:uFill>
                          <a:solidFill>
                            <a:srgbClr val="5B9BD5"/>
                          </a:solidFill>
                        </a:uFill>
                        <a:latin typeface="Sakkal Majalla" panose="02000000000000000000" pitchFamily="2" charset="-78"/>
                        <a:ea typeface="Calibri" panose="020F0502020204030204" pitchFamily="34" charset="0"/>
                        <a:cs typeface="Sakkal Majalla" panose="02000000000000000000" pitchFamily="2" charset="-78"/>
                      </a:endParaRPr>
                    </a:p>
                  </a:txBody>
                  <a:tcPr marL="68580" marR="68580" marT="0" marB="0">
                    <a:solidFill>
                      <a:schemeClr val="bg1"/>
                    </a:solidFill>
                  </a:tcPr>
                </a:tc>
              </a:tr>
              <a:tr h="349254">
                <a:tc>
                  <a:txBody>
                    <a:bodyPr/>
                    <a:lstStyle/>
                    <a:p>
                      <a:pPr algn="just">
                        <a:lnSpc>
                          <a:spcPct val="100000"/>
                        </a:lnSpc>
                        <a:spcBef>
                          <a:spcPts val="0"/>
                        </a:spcBef>
                        <a:spcAft>
                          <a:spcPts val="0"/>
                        </a:spcAft>
                      </a:pPr>
                      <a:r>
                        <a:rPr lang="en-US" sz="2400" b="1" dirty="0">
                          <a:solidFill>
                            <a:schemeClr val="tx1"/>
                          </a:solidFill>
                          <a:effectLst/>
                          <a:latin typeface="Sakkal Majalla" panose="02000000000000000000" pitchFamily="2" charset="-78"/>
                          <a:cs typeface="Sakkal Majalla" panose="02000000000000000000" pitchFamily="2" charset="-78"/>
                        </a:rPr>
                        <a:t>3. Conclusion</a:t>
                      </a:r>
                      <a:endParaRPr lang="en-US" sz="2400" b="1" dirty="0">
                        <a:solidFill>
                          <a:schemeClr val="tx1"/>
                        </a:solidFill>
                        <a:effectLst/>
                        <a:latin typeface="Sakkal Majalla" panose="02000000000000000000" pitchFamily="2" charset="-78"/>
                        <a:ea typeface="Calibri" panose="020F0502020204030204" pitchFamily="34" charset="0"/>
                        <a:cs typeface="Sakkal Majalla" panose="02000000000000000000" pitchFamily="2" charset="-78"/>
                      </a:endParaRPr>
                    </a:p>
                  </a:txBody>
                  <a:tcPr marL="68580" marR="68580" marT="0" marB="0">
                    <a:solidFill>
                      <a:schemeClr val="tx2">
                        <a:lumMod val="20000"/>
                        <a:lumOff val="80000"/>
                      </a:schemeClr>
                    </a:solidFill>
                  </a:tcPr>
                </a:tc>
                <a:tc>
                  <a:txBody>
                    <a:bodyPr/>
                    <a:lstStyle/>
                    <a:p>
                      <a:pPr marL="342900" lvl="0" indent="-342900" algn="just" rtl="0">
                        <a:lnSpc>
                          <a:spcPct val="100000"/>
                        </a:lnSpc>
                        <a:spcBef>
                          <a:spcPts val="0"/>
                        </a:spcBef>
                        <a:spcAft>
                          <a:spcPts val="0"/>
                        </a:spcAft>
                        <a:buClr>
                          <a:srgbClr val="5A7090"/>
                        </a:buClr>
                        <a:buSzPts val="1000"/>
                        <a:buFont typeface="Times New Roman" panose="02020603050405020304" pitchFamily="18" charset="0"/>
                        <a:buChar char="►"/>
                      </a:pPr>
                      <a:r>
                        <a:rPr lang="en-US" sz="2400" b="1" dirty="0">
                          <a:solidFill>
                            <a:schemeClr val="tx1"/>
                          </a:solidFill>
                          <a:effectLst/>
                          <a:uFill>
                            <a:solidFill>
                              <a:srgbClr val="5B9BD5"/>
                            </a:solidFill>
                          </a:uFill>
                          <a:latin typeface="Sakkal Majalla" panose="02000000000000000000" pitchFamily="2" charset="-78"/>
                          <a:cs typeface="Sakkal Majalla" panose="02000000000000000000" pitchFamily="2" charset="-78"/>
                        </a:rPr>
                        <a:t>Recommendations as to what action ought to be taken.</a:t>
                      </a:r>
                      <a:endParaRPr lang="en-US" sz="2400" b="1" dirty="0">
                        <a:solidFill>
                          <a:schemeClr val="tx1"/>
                        </a:solidFill>
                        <a:effectLst/>
                        <a:uFill>
                          <a:solidFill>
                            <a:srgbClr val="5B9BD5"/>
                          </a:solidFill>
                        </a:uFill>
                        <a:latin typeface="Sakkal Majalla" panose="02000000000000000000" pitchFamily="2" charset="-78"/>
                        <a:ea typeface="Calibri" panose="020F0502020204030204" pitchFamily="34" charset="0"/>
                        <a:cs typeface="Sakkal Majalla" panose="02000000000000000000" pitchFamily="2" charset="-78"/>
                      </a:endParaRPr>
                    </a:p>
                  </a:txBody>
                  <a:tcPr marL="68580" marR="68580" marT="0" marB="0">
                    <a:solidFill>
                      <a:schemeClr val="tx2">
                        <a:lumMod val="20000"/>
                        <a:lumOff val="80000"/>
                      </a:schemeClr>
                    </a:solidFill>
                  </a:tcPr>
                </a:tc>
              </a:tr>
            </a:tbl>
          </a:graphicData>
        </a:graphic>
      </p:graphicFrame>
      <p:sp>
        <p:nvSpPr>
          <p:cNvPr id="49" name="مستطيل مستدير الزوايا 48">
            <a:hlinkClick r:id="rId3" action="ppaction://hlinksldjump"/>
          </p:cNvPr>
          <p:cNvSpPr/>
          <p:nvPr/>
        </p:nvSpPr>
        <p:spPr>
          <a:xfrm>
            <a:off x="9783183" y="1358376"/>
            <a:ext cx="2682240" cy="591449"/>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a:solidFill>
                  <a:srgbClr val="3F5378"/>
                </a:solidFill>
                <a:latin typeface="Arial Black" panose="020B0A04020102020204" pitchFamily="34" charset="0"/>
              </a:rPr>
              <a:t>Engaging Starters</a:t>
            </a:r>
            <a:endParaRPr lang="ar-BH" dirty="0">
              <a:solidFill>
                <a:srgbClr val="3F5378"/>
              </a:solidFill>
              <a:latin typeface="Arial Black" panose="020B0A04020102020204" pitchFamily="34" charset="0"/>
            </a:endParaRPr>
          </a:p>
        </p:txBody>
      </p:sp>
      <p:sp>
        <p:nvSpPr>
          <p:cNvPr id="50" name="مستطيل مستدير الزوايا 49">
            <a:hlinkClick r:id="rId4" action="ppaction://hlinksldjump"/>
          </p:cNvPr>
          <p:cNvSpPr/>
          <p:nvPr/>
        </p:nvSpPr>
        <p:spPr>
          <a:xfrm>
            <a:off x="9783183" y="2077083"/>
            <a:ext cx="2682240" cy="591449"/>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a:solidFill>
                  <a:srgbClr val="3F5378"/>
                </a:solidFill>
                <a:latin typeface="Arial Black" panose="020B0A04020102020204" pitchFamily="34" charset="0"/>
              </a:rPr>
              <a:t> The First Goal</a:t>
            </a:r>
            <a:endParaRPr lang="ar-BH" dirty="0">
              <a:solidFill>
                <a:srgbClr val="3F5378"/>
              </a:solidFill>
              <a:latin typeface="Arial Black" panose="020B0A04020102020204" pitchFamily="34" charset="0"/>
            </a:endParaRPr>
          </a:p>
        </p:txBody>
      </p:sp>
      <p:sp>
        <p:nvSpPr>
          <p:cNvPr id="51" name="مستطيل مستدير الزوايا 50">
            <a:hlinkClick r:id="rId5" action="ppaction://hlinksldjump"/>
          </p:cNvPr>
          <p:cNvSpPr/>
          <p:nvPr/>
        </p:nvSpPr>
        <p:spPr>
          <a:xfrm>
            <a:off x="9783183" y="2795790"/>
            <a:ext cx="2682240" cy="591449"/>
          </a:xfrm>
          <a:prstGeom prst="roundRect">
            <a:avLst>
              <a:gd name="adj" fmla="val 10356"/>
            </a:avLst>
          </a:prstGeom>
          <a:solidFill>
            <a:srgbClr val="FF5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a:solidFill>
                  <a:srgbClr val="3F5378"/>
                </a:solidFill>
                <a:latin typeface="Arial Black" panose="020B0A04020102020204" pitchFamily="34" charset="0"/>
              </a:rPr>
              <a:t> The Second Goal</a:t>
            </a:r>
            <a:endParaRPr lang="ar-BH" dirty="0">
              <a:solidFill>
                <a:srgbClr val="3F5378"/>
              </a:solidFill>
              <a:latin typeface="Arial Black" panose="020B0A04020102020204" pitchFamily="34" charset="0"/>
            </a:endParaRPr>
          </a:p>
        </p:txBody>
      </p:sp>
      <p:sp>
        <p:nvSpPr>
          <p:cNvPr id="52" name="مستطيل مستدير الزوايا 51">
            <a:hlinkClick r:id="rId6" action="ppaction://hlinksldjump"/>
          </p:cNvPr>
          <p:cNvSpPr/>
          <p:nvPr/>
        </p:nvSpPr>
        <p:spPr>
          <a:xfrm>
            <a:off x="9783183" y="3507834"/>
            <a:ext cx="2682240" cy="591449"/>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a:solidFill>
                  <a:srgbClr val="3F5378"/>
                </a:solidFill>
                <a:latin typeface="Arial Black" panose="020B0A04020102020204" pitchFamily="34" charset="0"/>
              </a:rPr>
              <a:t> The Third Goal</a:t>
            </a:r>
            <a:endParaRPr lang="ar-BH" dirty="0">
              <a:solidFill>
                <a:srgbClr val="3F5378"/>
              </a:solidFill>
              <a:latin typeface="Arial Black" panose="020B0A04020102020204" pitchFamily="34" charset="0"/>
            </a:endParaRPr>
          </a:p>
        </p:txBody>
      </p:sp>
      <p:sp>
        <p:nvSpPr>
          <p:cNvPr id="53" name="مستطيل مستدير الزوايا 52">
            <a:hlinkClick r:id="rId7" action="ppaction://hlinksldjump"/>
          </p:cNvPr>
          <p:cNvSpPr/>
          <p:nvPr/>
        </p:nvSpPr>
        <p:spPr>
          <a:xfrm>
            <a:off x="9783183" y="4226541"/>
            <a:ext cx="2682240" cy="591449"/>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smtClean="0">
                <a:solidFill>
                  <a:srgbClr val="3F5378"/>
                </a:solidFill>
                <a:latin typeface="Arial Black" panose="020B0A04020102020204" pitchFamily="34" charset="0"/>
              </a:rPr>
              <a:t>The Fourth Goal</a:t>
            </a:r>
            <a:endParaRPr lang="ar-BH" dirty="0">
              <a:solidFill>
                <a:srgbClr val="3F5378"/>
              </a:solidFill>
              <a:latin typeface="Arial Black" panose="020B0A04020102020204" pitchFamily="34" charset="0"/>
            </a:endParaRPr>
          </a:p>
        </p:txBody>
      </p:sp>
      <p:sp>
        <p:nvSpPr>
          <p:cNvPr id="54" name="مستطيل مستدير الزوايا 53">
            <a:hlinkClick r:id="rId8" action="ppaction://hlinksldjump"/>
          </p:cNvPr>
          <p:cNvSpPr/>
          <p:nvPr/>
        </p:nvSpPr>
        <p:spPr>
          <a:xfrm>
            <a:off x="9783183" y="4945248"/>
            <a:ext cx="2682240" cy="591449"/>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a:solidFill>
                  <a:srgbClr val="3F5378"/>
                </a:solidFill>
                <a:latin typeface="Arial Black" panose="020B0A04020102020204" pitchFamily="34" charset="0"/>
              </a:rPr>
              <a:t> The </a:t>
            </a:r>
            <a:r>
              <a:rPr lang="en-US" dirty="0" smtClean="0">
                <a:solidFill>
                  <a:srgbClr val="3F5378"/>
                </a:solidFill>
                <a:latin typeface="Arial Black" panose="020B0A04020102020204" pitchFamily="34" charset="0"/>
              </a:rPr>
              <a:t>Fifth Goal</a:t>
            </a:r>
            <a:endParaRPr lang="ar-BH" dirty="0">
              <a:solidFill>
                <a:srgbClr val="3F5378"/>
              </a:solidFill>
              <a:latin typeface="Arial Black" panose="020B0A04020102020204" pitchFamily="34" charset="0"/>
            </a:endParaRPr>
          </a:p>
        </p:txBody>
      </p:sp>
      <p:sp>
        <p:nvSpPr>
          <p:cNvPr id="55" name="مستطيل مستدير الزوايا 54">
            <a:hlinkClick r:id="rId9" action="ppaction://hlinksldjump"/>
          </p:cNvPr>
          <p:cNvSpPr/>
          <p:nvPr/>
        </p:nvSpPr>
        <p:spPr>
          <a:xfrm>
            <a:off x="9783183" y="5663955"/>
            <a:ext cx="2682240" cy="591449"/>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a:solidFill>
                  <a:srgbClr val="3F5378"/>
                </a:solidFill>
                <a:latin typeface="Arial Black" panose="020B0A04020102020204" pitchFamily="34" charset="0"/>
              </a:rPr>
              <a:t> Questions</a:t>
            </a:r>
            <a:endParaRPr lang="ar-BH" dirty="0">
              <a:solidFill>
                <a:srgbClr val="3F5378"/>
              </a:solidFill>
              <a:latin typeface="Arial Black" panose="020B0A04020102020204" pitchFamily="34" charset="0"/>
            </a:endParaRPr>
          </a:p>
        </p:txBody>
      </p:sp>
      <p:sp>
        <p:nvSpPr>
          <p:cNvPr id="46" name="Rectangle 9"/>
          <p:cNvSpPr>
            <a:spLocks/>
          </p:cNvSpPr>
          <p:nvPr/>
        </p:nvSpPr>
        <p:spPr>
          <a:xfrm>
            <a:off x="7839636" y="6481116"/>
            <a:ext cx="4297130"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400" dirty="0">
              <a:effectLst/>
              <a:latin typeface="Calibri" panose="020F0502020204030204" pitchFamily="34" charset="0"/>
              <a:ea typeface="Calibri" panose="020F0502020204030204" pitchFamily="34" charset="0"/>
              <a:cs typeface="Arial" panose="020B0604020202020204" pitchFamily="34" charset="0"/>
            </a:endParaRPr>
          </a:p>
        </p:txBody>
      </p:sp>
      <p:cxnSp>
        <p:nvCxnSpPr>
          <p:cNvPr id="47" name="رابط مستقيم 46"/>
          <p:cNvCxnSpPr/>
          <p:nvPr/>
        </p:nvCxnSpPr>
        <p:spPr>
          <a:xfrm>
            <a:off x="107576" y="6494563"/>
            <a:ext cx="119880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pic>
        <p:nvPicPr>
          <p:cNvPr id="48" name="Picture 3"/>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510042" y="130013"/>
            <a:ext cx="1646183" cy="1268068"/>
          </a:xfrm>
          <a:prstGeom prst="rect">
            <a:avLst/>
          </a:prstGeom>
        </p:spPr>
      </p:pic>
      <p:sp>
        <p:nvSpPr>
          <p:cNvPr id="57" name="TextBox 12">
            <a:extLst>
              <a:ext uri="{FF2B5EF4-FFF2-40B4-BE49-F238E27FC236}">
                <a16:creationId xmlns="" xmlns:a16="http://schemas.microsoft.com/office/drawing/2014/main" id="{E98CE9C2-6904-49B5-B3CF-B1053D82A6B9}"/>
              </a:ext>
            </a:extLst>
          </p:cNvPr>
          <p:cNvSpPr txBox="1"/>
          <p:nvPr/>
        </p:nvSpPr>
        <p:spPr>
          <a:xfrm>
            <a:off x="-34033" y="6510703"/>
            <a:ext cx="8252942" cy="646331"/>
          </a:xfrm>
          <a:prstGeom prst="rect">
            <a:avLst/>
          </a:prstGeom>
          <a:noFill/>
        </p:spPr>
        <p:txBody>
          <a:bodyPr wrap="square" rtlCol="1">
            <a:spAutoFit/>
          </a:bodyPr>
          <a:lstStyle/>
          <a:p>
            <a:pPr algn="ctr">
              <a:spcBef>
                <a:spcPts val="0"/>
              </a:spcBef>
            </a:pPr>
            <a:r>
              <a:rPr lang="en-US" b="1" dirty="0">
                <a:solidFill>
                  <a:schemeClr val="accent1">
                    <a:lumMod val="50000"/>
                  </a:schemeClr>
                </a:solidFill>
                <a:latin typeface="Sakkal Majalla" panose="02000000000000000000" pitchFamily="2" charset="-78"/>
                <a:cs typeface="Sakkal Majalla" panose="02000000000000000000" pitchFamily="2" charset="-78"/>
              </a:rPr>
              <a:t>Communication Skills</a:t>
            </a:r>
            <a:r>
              <a:rPr lang="en-GB" b="1" dirty="0">
                <a:solidFill>
                  <a:schemeClr val="accent1">
                    <a:lumMod val="50000"/>
                  </a:schemeClr>
                </a:solidFill>
                <a:latin typeface="Sakkal Majalla" panose="02000000000000000000" pitchFamily="2" charset="-78"/>
                <a:cs typeface="Sakkal Majalla" panose="02000000000000000000" pitchFamily="2" charset="-78"/>
              </a:rPr>
              <a:t>     </a:t>
            </a:r>
            <a:r>
              <a:rPr lang="en-GB" b="1" dirty="0" smtClean="0">
                <a:solidFill>
                  <a:schemeClr val="accent1">
                    <a:lumMod val="50000"/>
                  </a:schemeClr>
                </a:solidFill>
                <a:latin typeface="Sakkal Majalla" panose="02000000000000000000" pitchFamily="2" charset="-78"/>
                <a:cs typeface="Sakkal Majalla" panose="02000000000000000000" pitchFamily="2" charset="-78"/>
              </a:rPr>
              <a:t>  </a:t>
            </a:r>
            <a:r>
              <a:rPr lang="ar-SA" b="1" dirty="0">
                <a:solidFill>
                  <a:schemeClr val="accent1">
                    <a:lumMod val="50000"/>
                  </a:schemeClr>
                </a:solidFill>
                <a:latin typeface="Sakkal Majalla" panose="02000000000000000000" pitchFamily="2" charset="-78"/>
                <a:cs typeface="Sakkal Majalla" panose="02000000000000000000" pitchFamily="2" charset="-78"/>
              </a:rPr>
              <a:t>ادر </a:t>
            </a:r>
            <a:r>
              <a:rPr lang="ar-BH" b="1" dirty="0">
                <a:solidFill>
                  <a:schemeClr val="accent1">
                    <a:lumMod val="50000"/>
                  </a:schemeClr>
                </a:solidFill>
                <a:latin typeface="Sakkal Majalla" panose="02000000000000000000" pitchFamily="2" charset="-78"/>
                <a:cs typeface="Sakkal Majalla" panose="02000000000000000000" pitchFamily="2" charset="-78"/>
              </a:rPr>
              <a:t> 213 </a:t>
            </a:r>
            <a:r>
              <a:rPr lang="en-US" b="1" dirty="0" smtClean="0">
                <a:solidFill>
                  <a:schemeClr val="accent1">
                    <a:lumMod val="50000"/>
                  </a:schemeClr>
                </a:solidFill>
                <a:latin typeface="Sakkal Majalla" panose="02000000000000000000" pitchFamily="2" charset="-78"/>
                <a:cs typeface="Sakkal Majalla" panose="02000000000000000000" pitchFamily="2" charset="-78"/>
              </a:rPr>
              <a:t>           Chapter </a:t>
            </a:r>
            <a:r>
              <a:rPr lang="en-US" b="1" dirty="0">
                <a:solidFill>
                  <a:schemeClr val="accent1">
                    <a:lumMod val="50000"/>
                  </a:schemeClr>
                </a:solidFill>
                <a:latin typeface="Sakkal Majalla" panose="02000000000000000000" pitchFamily="2" charset="-78"/>
                <a:cs typeface="Sakkal Majalla" panose="02000000000000000000" pitchFamily="2" charset="-78"/>
              </a:rPr>
              <a:t>2              </a:t>
            </a:r>
            <a:r>
              <a:rPr lang="en-US" b="1" dirty="0" smtClean="0">
                <a:solidFill>
                  <a:schemeClr val="accent1">
                    <a:lumMod val="50000"/>
                  </a:schemeClr>
                </a:solidFill>
                <a:latin typeface="Sakkal Majalla" panose="02000000000000000000" pitchFamily="2" charset="-78"/>
                <a:cs typeface="Sakkal Majalla" panose="02000000000000000000" pitchFamily="2" charset="-78"/>
              </a:rPr>
              <a:t>Lesson 2.3:  </a:t>
            </a:r>
            <a:r>
              <a:rPr lang="en-US" b="1" dirty="0">
                <a:solidFill>
                  <a:schemeClr val="accent1">
                    <a:lumMod val="50000"/>
                  </a:schemeClr>
                </a:solidFill>
                <a:latin typeface="Sakkal Majalla" panose="02000000000000000000" pitchFamily="2" charset="-78"/>
                <a:cs typeface="Sakkal Majalla" panose="02000000000000000000" pitchFamily="2" charset="-78"/>
              </a:rPr>
              <a:t>Other Type of Written </a:t>
            </a:r>
            <a:r>
              <a:rPr lang="en-US" b="1" dirty="0" smtClean="0">
                <a:solidFill>
                  <a:schemeClr val="accent1">
                    <a:lumMod val="50000"/>
                  </a:schemeClr>
                </a:solidFill>
                <a:latin typeface="Sakkal Majalla" panose="02000000000000000000" pitchFamily="2" charset="-78"/>
                <a:cs typeface="Sakkal Majalla" panose="02000000000000000000" pitchFamily="2" charset="-78"/>
              </a:rPr>
              <a:t>Communication</a:t>
            </a:r>
            <a:endParaRPr lang="en-US" b="1" dirty="0">
              <a:solidFill>
                <a:schemeClr val="accent1">
                  <a:lumMod val="50000"/>
                </a:schemeClr>
              </a:solidFill>
              <a:latin typeface="Sakkal Majalla" panose="02000000000000000000" pitchFamily="2" charset="-78"/>
              <a:cs typeface="Sakkal Majalla" panose="02000000000000000000" pitchFamily="2" charset="-78"/>
            </a:endParaRPr>
          </a:p>
          <a:p>
            <a:endParaRPr lang="ar-SA" b="1" dirty="0">
              <a:solidFill>
                <a:schemeClr val="accent1">
                  <a:lumMod val="50000"/>
                </a:schemeClr>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2341103514"/>
      </p:ext>
    </p:extLst>
  </p:cSld>
  <p:clrMapOvr>
    <a:masterClrMapping/>
  </p:clrMapOvr>
  <mc:AlternateContent xmlns:mc="http://schemas.openxmlformats.org/markup-compatibility/2006" xmlns:p14="http://schemas.microsoft.com/office/powerpoint/2010/main">
    <mc:Choice Requires="p14">
      <p:transition spd="slow" p14:dur="1250" advClick="0">
        <p14:switch dir="r"/>
      </p:transition>
    </mc:Choice>
    <mc:Fallback xmlns="">
      <p:transition spd="slow" advClick="0">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4" id="{9B6F7093-7B83-4D0A-BC1F-683D122F6A48}" vid="{1FAA4335-E554-4125-ACCC-D1CCCAA2166B}"/>
    </a:ext>
  </a:extLst>
</a:theme>
</file>

<file path=docProps/app.xml><?xml version="1.0" encoding="utf-8"?>
<Properties xmlns="http://schemas.openxmlformats.org/officeDocument/2006/extended-properties" xmlns:vt="http://schemas.openxmlformats.org/officeDocument/2006/docPropsVTypes">
  <Template>PPT TMPLT.potx</Template>
  <TotalTime>1599</TotalTime>
  <Words>2663</Words>
  <Application>Microsoft Office PowerPoint</Application>
  <PresentationFormat>ملء الشاشة</PresentationFormat>
  <Paragraphs>498</Paragraphs>
  <Slides>37</Slides>
  <Notes>0</Notes>
  <HiddenSlides>0</HiddenSlides>
  <MMClips>0</MMClips>
  <ScaleCrop>false</ScaleCrop>
  <HeadingPairs>
    <vt:vector size="6" baseType="variant">
      <vt:variant>
        <vt:lpstr>الخطوط المستخدمة</vt:lpstr>
      </vt:variant>
      <vt:variant>
        <vt:i4>15</vt:i4>
      </vt:variant>
      <vt:variant>
        <vt:lpstr>نسق</vt:lpstr>
      </vt:variant>
      <vt:variant>
        <vt:i4>1</vt:i4>
      </vt:variant>
      <vt:variant>
        <vt:lpstr>عناوين الشرائح</vt:lpstr>
      </vt:variant>
      <vt:variant>
        <vt:i4>37</vt:i4>
      </vt:variant>
    </vt:vector>
  </HeadingPairs>
  <TitlesOfParts>
    <vt:vector size="53" baseType="lpstr">
      <vt:lpstr>Al-Mateen</vt:lpstr>
      <vt:lpstr>AL-Mohanad</vt:lpstr>
      <vt:lpstr>Arial</vt:lpstr>
      <vt:lpstr>Arial Black</vt:lpstr>
      <vt:lpstr>Arvo</vt:lpstr>
      <vt:lpstr>Calibri</vt:lpstr>
      <vt:lpstr>Calibri Light</vt:lpstr>
      <vt:lpstr>Century</vt:lpstr>
      <vt:lpstr>Helvetica Black</vt:lpstr>
      <vt:lpstr>PT Bold Heading</vt:lpstr>
      <vt:lpstr>Roboto Condensed</vt:lpstr>
      <vt:lpstr>Rockwell Extra Bold</vt:lpstr>
      <vt:lpstr>Sakkal Majalla</vt:lpstr>
      <vt:lpstr>Segoe UI Black</vt:lpstr>
      <vt:lpstr>Times New Roman</vt:lpstr>
      <vt:lpstr>Office Theme</vt:lpstr>
      <vt:lpstr>Communication Skills   ادر 213</vt:lpstr>
      <vt:lpstr>عرض تقديمي في PowerPoint</vt:lpstr>
      <vt:lpstr>عرض تقديمي في PowerPoint</vt:lpstr>
      <vt:lpstr>عرض تقديمي في PowerPoint</vt:lpstr>
      <vt:lpstr>Engaging Starters</vt:lpstr>
      <vt:lpstr>E-mail</vt:lpstr>
      <vt:lpstr>Evaluation Activity</vt:lpstr>
      <vt:lpstr>Reports</vt:lpstr>
      <vt:lpstr>Informal Report</vt:lpstr>
      <vt:lpstr>Informal Report</vt:lpstr>
      <vt:lpstr>Formal Report</vt:lpstr>
      <vt:lpstr>Formal Report</vt:lpstr>
      <vt:lpstr>Evaluation Activity</vt:lpstr>
      <vt:lpstr>Forms</vt:lpstr>
      <vt:lpstr>Evaluation Activity</vt:lpstr>
      <vt:lpstr>Job Description </vt:lpstr>
      <vt:lpstr>Job Description </vt:lpstr>
      <vt:lpstr>Evaluation Activity</vt:lpstr>
      <vt:lpstr>Notice Board</vt:lpstr>
      <vt:lpstr>Evaluation Activity</vt:lpstr>
      <vt:lpstr>Questions</vt:lpstr>
      <vt:lpstr>Questions</vt:lpstr>
      <vt:lpstr>Questions</vt:lpstr>
      <vt:lpstr>Questions</vt:lpstr>
      <vt:lpstr>Questions</vt:lpstr>
      <vt:lpstr>Questions</vt:lpstr>
      <vt:lpstr>Questions</vt:lpstr>
      <vt:lpstr>Questions</vt:lpstr>
      <vt:lpstr>عرض تقديمي في PowerPoint</vt:lpstr>
      <vt:lpstr>Answer </vt:lpstr>
      <vt:lpstr>Answer </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Maryam Khaled Mohamed Ebrahim Busaad</dc:creator>
  <cp:lastModifiedBy>Majeda Majeed Asad</cp:lastModifiedBy>
  <cp:revision>119</cp:revision>
  <dcterms:created xsi:type="dcterms:W3CDTF">2020-03-04T10:47:58Z</dcterms:created>
  <dcterms:modified xsi:type="dcterms:W3CDTF">2021-01-20T06:59:31Z</dcterms:modified>
</cp:coreProperties>
</file>