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60" r:id="rId4"/>
    <p:sldId id="263" r:id="rId5"/>
    <p:sldId id="265" r:id="rId6"/>
    <p:sldId id="267" r:id="rId7"/>
    <p:sldId id="296" r:id="rId8"/>
    <p:sldId id="350" r:id="rId9"/>
    <p:sldId id="375" r:id="rId10"/>
    <p:sldId id="376" r:id="rId11"/>
    <p:sldId id="377" r:id="rId12"/>
    <p:sldId id="378" r:id="rId13"/>
    <p:sldId id="379" r:id="rId14"/>
    <p:sldId id="380" r:id="rId15"/>
    <p:sldId id="381" r:id="rId16"/>
    <p:sldId id="382" r:id="rId17"/>
    <p:sldId id="383" r:id="rId18"/>
    <p:sldId id="352" r:id="rId19"/>
    <p:sldId id="384" r:id="rId20"/>
    <p:sldId id="385" r:id="rId21"/>
    <p:sldId id="346" r:id="rId22"/>
    <p:sldId id="365" r:id="rId23"/>
    <p:sldId id="354" r:id="rId24"/>
    <p:sldId id="387" r:id="rId25"/>
    <p:sldId id="364" r:id="rId26"/>
    <p:sldId id="279" r:id="rId27"/>
    <p:sldId id="288" r:id="rId28"/>
    <p:sldId id="347" r:id="rId29"/>
    <p:sldId id="348" r:id="rId30"/>
    <p:sldId id="355" r:id="rId31"/>
    <p:sldId id="356" r:id="rId32"/>
    <p:sldId id="366" r:id="rId33"/>
    <p:sldId id="367" r:id="rId34"/>
    <p:sldId id="388" r:id="rId35"/>
    <p:sldId id="389" r:id="rId36"/>
    <p:sldId id="38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5050"/>
    <a:srgbClr val="5577A9"/>
    <a:srgbClr val="FF9800"/>
    <a:srgbClr val="CCCCFF"/>
    <a:srgbClr val="92A8C8"/>
    <a:srgbClr val="87A04A"/>
    <a:srgbClr val="3F5378"/>
    <a:srgbClr val="EAEAEA"/>
    <a:srgbClr val="2F7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4660"/>
  </p:normalViewPr>
  <p:slideViewPr>
    <p:cSldViewPr snapToGrid="0">
      <p:cViewPr varScale="1">
        <p:scale>
          <a:sx n="71" d="100"/>
          <a:sy n="71" d="100"/>
        </p:scale>
        <p:origin x="642" y="54"/>
      </p:cViewPr>
      <p:guideLst/>
    </p:cSldViewPr>
  </p:slideViewPr>
  <p:notesTextViewPr>
    <p:cViewPr>
      <p:scale>
        <a:sx n="1" d="1"/>
        <a:sy n="1" d="1"/>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9A2E8018-DFC0-4587-8CCF-E84692DB8287}"/>
    <pc:docChg chg="undo redo custSel addSld delSld modSld sldOrd">
      <pc:chgData name="Majeda Al Hermi" userId="ebe551ee1b006974" providerId="LiveId" clId="{9A2E8018-DFC0-4587-8CCF-E84692DB8287}" dt="2020-06-15T19:10:53.750" v="3745"/>
      <pc:docMkLst>
        <pc:docMk/>
      </pc:docMkLst>
      <pc:sldChg chg="addSp delSp modSp mod">
        <pc:chgData name="Majeda Al Hermi" userId="ebe551ee1b006974" providerId="LiveId" clId="{9A2E8018-DFC0-4587-8CCF-E84692DB8287}" dt="2020-06-10T11:42:53.091" v="238"/>
        <pc:sldMkLst>
          <pc:docMk/>
          <pc:sldMk cId="3255457237" sldId="256"/>
        </pc:sldMkLst>
        <pc:spChg chg="del">
          <ac:chgData name="Majeda Al Hermi" userId="ebe551ee1b006974" providerId="LiveId" clId="{9A2E8018-DFC0-4587-8CCF-E84692DB8287}" dt="2020-06-10T11:42:20.976" v="236" actId="21"/>
          <ac:spMkLst>
            <pc:docMk/>
            <pc:sldMk cId="3255457237" sldId="256"/>
            <ac:spMk id="3" creationId="{00000000-0000-0000-0000-000000000000}"/>
          </ac:spMkLst>
        </pc:spChg>
        <pc:spChg chg="add del mod">
          <ac:chgData name="Majeda Al Hermi" userId="ebe551ee1b006974" providerId="LiveId" clId="{9A2E8018-DFC0-4587-8CCF-E84692DB8287}" dt="2020-06-10T11:42:24.772" v="237" actId="21"/>
          <ac:spMkLst>
            <pc:docMk/>
            <pc:sldMk cId="3255457237" sldId="256"/>
            <ac:spMk id="4" creationId="{1D3E92A8-7D60-4511-B5DE-5D5B2CB43A59}"/>
          </ac:spMkLst>
        </pc:spChg>
        <pc:spChg chg="add mod">
          <ac:chgData name="Majeda Al Hermi" userId="ebe551ee1b006974" providerId="LiveId" clId="{9A2E8018-DFC0-4587-8CCF-E84692DB8287}" dt="2020-06-10T11:42:53.091" v="238"/>
          <ac:spMkLst>
            <pc:docMk/>
            <pc:sldMk cId="3255457237" sldId="256"/>
            <ac:spMk id="7" creationId="{AF00B596-7B01-43CA-B059-816B31626258}"/>
          </ac:spMkLst>
        </pc:spChg>
        <pc:spChg chg="add mod">
          <ac:chgData name="Majeda Al Hermi" userId="ebe551ee1b006974" providerId="LiveId" clId="{9A2E8018-DFC0-4587-8CCF-E84692DB8287}" dt="2020-06-10T11:42:53.091" v="238"/>
          <ac:spMkLst>
            <pc:docMk/>
            <pc:sldMk cId="3255457237" sldId="256"/>
            <ac:spMk id="8" creationId="{9E08E178-21ED-4169-889D-B770A7D668E4}"/>
          </ac:spMkLst>
        </pc:spChg>
        <pc:spChg chg="add mod">
          <ac:chgData name="Majeda Al Hermi" userId="ebe551ee1b006974" providerId="LiveId" clId="{9A2E8018-DFC0-4587-8CCF-E84692DB8287}" dt="2020-06-10T11:42:53.091" v="238"/>
          <ac:spMkLst>
            <pc:docMk/>
            <pc:sldMk cId="3255457237" sldId="256"/>
            <ac:spMk id="9" creationId="{7A985F83-96FA-41F0-9616-49BFBDCC2B79}"/>
          </ac:spMkLst>
        </pc:spChg>
      </pc:sldChg>
      <pc:sldChg chg="addSp modSp mod">
        <pc:chgData name="Majeda Al Hermi" userId="ebe551ee1b006974" providerId="LiveId" clId="{9A2E8018-DFC0-4587-8CCF-E84692DB8287}" dt="2020-06-15T16:31:21.097" v="2842" actId="1076"/>
        <pc:sldMkLst>
          <pc:docMk/>
          <pc:sldMk cId="3590452718" sldId="260"/>
        </pc:sldMkLst>
        <pc:spChg chg="mod">
          <ac:chgData name="Majeda Al Hermi" userId="ebe551ee1b006974" providerId="LiveId" clId="{9A2E8018-DFC0-4587-8CCF-E84692DB8287}" dt="2020-06-15T16:31:21.097" v="2842" actId="1076"/>
          <ac:spMkLst>
            <pc:docMk/>
            <pc:sldMk cId="3590452718" sldId="260"/>
            <ac:spMk id="8" creationId="{6CE6E763-DF88-4316-B12D-F9A5C2913CBA}"/>
          </ac:spMkLst>
        </pc:spChg>
        <pc:spChg chg="add mod">
          <ac:chgData name="Majeda Al Hermi" userId="ebe551ee1b006974" providerId="LiveId" clId="{9A2E8018-DFC0-4587-8CCF-E84692DB8287}" dt="2020-06-10T11:44:41.329" v="257" actId="404"/>
          <ac:spMkLst>
            <pc:docMk/>
            <pc:sldMk cId="3590452718" sldId="260"/>
            <ac:spMk id="12" creationId="{44097747-7082-4462-BD81-614E1073243B}"/>
          </ac:spMkLst>
        </pc:spChg>
        <pc:picChg chg="add mod ord">
          <ac:chgData name="Majeda Al Hermi" userId="ebe551ee1b006974" providerId="LiveId" clId="{9A2E8018-DFC0-4587-8CCF-E84692DB8287}" dt="2020-06-10T11:44:07.089" v="249" actId="1076"/>
          <ac:picMkLst>
            <pc:docMk/>
            <pc:sldMk cId="3590452718" sldId="260"/>
            <ac:picMk id="10" creationId="{92DE8860-E7CD-423B-A2BC-532C4BB3044D}"/>
          </ac:picMkLst>
        </pc:picChg>
        <pc:picChg chg="add mod">
          <ac:chgData name="Majeda Al Hermi" userId="ebe551ee1b006974" providerId="LiveId" clId="{9A2E8018-DFC0-4587-8CCF-E84692DB8287}" dt="2020-06-10T11:44:32.938" v="250"/>
          <ac:picMkLst>
            <pc:docMk/>
            <pc:sldMk cId="3590452718" sldId="260"/>
            <ac:picMk id="11" creationId="{B5177473-69E3-49F8-A721-DA1C57CCE6DC}"/>
          </ac:picMkLst>
        </pc:picChg>
      </pc:sldChg>
      <pc:sldChg chg="addSp modSp mod">
        <pc:chgData name="Majeda Al Hermi" userId="ebe551ee1b006974" providerId="LiveId" clId="{9A2E8018-DFC0-4587-8CCF-E84692DB8287}" dt="2020-06-15T16:31:57.036" v="2846"/>
        <pc:sldMkLst>
          <pc:docMk/>
          <pc:sldMk cId="2238683589" sldId="263"/>
        </pc:sldMkLst>
        <pc:spChg chg="mod">
          <ac:chgData name="Majeda Al Hermi" userId="ebe551ee1b006974" providerId="LiveId" clId="{9A2E8018-DFC0-4587-8CCF-E84692DB8287}" dt="2020-06-15T16:16:04.415" v="2673"/>
          <ac:spMkLst>
            <pc:docMk/>
            <pc:sldMk cId="2238683589" sldId="263"/>
            <ac:spMk id="6" creationId="{00000000-0000-0000-0000-000000000000}"/>
          </ac:spMkLst>
        </pc:spChg>
        <pc:spChg chg="mod">
          <ac:chgData name="Majeda Al Hermi" userId="ebe551ee1b006974" providerId="LiveId" clId="{9A2E8018-DFC0-4587-8CCF-E84692DB8287}" dt="2020-06-15T16:16:09.867" v="2674"/>
          <ac:spMkLst>
            <pc:docMk/>
            <pc:sldMk cId="2238683589" sldId="263"/>
            <ac:spMk id="12" creationId="{00000000-0000-0000-0000-000000000000}"/>
          </ac:spMkLst>
        </pc:spChg>
        <pc:spChg chg="mod">
          <ac:chgData name="Majeda Al Hermi" userId="ebe551ee1b006974" providerId="LiveId" clId="{9A2E8018-DFC0-4587-8CCF-E84692DB8287}" dt="2020-06-15T16:16:18.209" v="2675"/>
          <ac:spMkLst>
            <pc:docMk/>
            <pc:sldMk cId="2238683589" sldId="263"/>
            <ac:spMk id="13" creationId="{00000000-0000-0000-0000-000000000000}"/>
          </ac:spMkLst>
        </pc:spChg>
        <pc:spChg chg="mod">
          <ac:chgData name="Majeda Al Hermi" userId="ebe551ee1b006974" providerId="LiveId" clId="{9A2E8018-DFC0-4587-8CCF-E84692DB8287}" dt="2020-06-15T16:16:35.095" v="2677"/>
          <ac:spMkLst>
            <pc:docMk/>
            <pc:sldMk cId="2238683589" sldId="263"/>
            <ac:spMk id="17" creationId="{00000000-0000-0000-0000-000000000000}"/>
          </ac:spMkLst>
        </pc:spChg>
        <pc:spChg chg="mod">
          <ac:chgData name="Majeda Al Hermi" userId="ebe551ee1b006974" providerId="LiveId" clId="{9A2E8018-DFC0-4587-8CCF-E84692DB8287}" dt="2020-06-15T16:16:41.117" v="2678"/>
          <ac:spMkLst>
            <pc:docMk/>
            <pc:sldMk cId="2238683589" sldId="263"/>
            <ac:spMk id="18" creationId="{00000000-0000-0000-0000-000000000000}"/>
          </ac:spMkLst>
        </pc:spChg>
        <pc:spChg chg="mod">
          <ac:chgData name="Majeda Al Hermi" userId="ebe551ee1b006974" providerId="LiveId" clId="{9A2E8018-DFC0-4587-8CCF-E84692DB8287}" dt="2020-06-15T16:31:57.036" v="2846"/>
          <ac:spMkLst>
            <pc:docMk/>
            <pc:sldMk cId="2238683589" sldId="263"/>
            <ac:spMk id="19" creationId="{00000000-0000-0000-0000-000000000000}"/>
          </ac:spMkLst>
        </pc:spChg>
        <pc:spChg chg="add mod">
          <ac:chgData name="Majeda Al Hermi" userId="ebe551ee1b006974" providerId="LiveId" clId="{9A2E8018-DFC0-4587-8CCF-E84692DB8287}" dt="2020-06-10T11:45:23.050" v="280" actId="20577"/>
          <ac:spMkLst>
            <pc:docMk/>
            <pc:sldMk cId="2238683589" sldId="263"/>
            <ac:spMk id="21" creationId="{1CFE1C69-2662-4DB0-8735-9A5100D91083}"/>
          </ac:spMkLst>
        </pc:spChg>
      </pc:sldChg>
      <pc:sldChg chg="addSp delSp modSp mod">
        <pc:chgData name="Majeda Al Hermi" userId="ebe551ee1b006974" providerId="LiveId" clId="{9A2E8018-DFC0-4587-8CCF-E84692DB8287}" dt="2020-06-15T16:23:10.451" v="2761" actId="207"/>
        <pc:sldMkLst>
          <pc:docMk/>
          <pc:sldMk cId="2015591451" sldId="265"/>
        </pc:sldMkLst>
        <pc:spChg chg="add del mod">
          <ac:chgData name="Majeda Al Hermi" userId="ebe551ee1b006974" providerId="LiveId" clId="{9A2E8018-DFC0-4587-8CCF-E84692DB8287}" dt="2020-06-10T11:45:29.030" v="281" actId="478"/>
          <ac:spMkLst>
            <pc:docMk/>
            <pc:sldMk cId="2015591451" sldId="265"/>
            <ac:spMk id="12" creationId="{E4BEE455-2220-4DD7-B6EC-7DA9E2B2A594}"/>
          </ac:spMkLst>
        </pc:spChg>
        <pc:spChg chg="add mod">
          <ac:chgData name="Majeda Al Hermi" userId="ebe551ee1b006974" providerId="LiveId" clId="{9A2E8018-DFC0-4587-8CCF-E84692DB8287}" dt="2020-06-10T11:46:26.611" v="296"/>
          <ac:spMkLst>
            <pc:docMk/>
            <pc:sldMk cId="2015591451" sldId="265"/>
            <ac:spMk id="13" creationId="{E98CE9C2-6904-49B5-B3CF-B1053D82A6B9}"/>
          </ac:spMkLst>
        </pc:spChg>
        <pc:spChg chg="add mod">
          <ac:chgData name="Majeda Al Hermi" userId="ebe551ee1b006974" providerId="LiveId" clId="{9A2E8018-DFC0-4587-8CCF-E84692DB8287}" dt="2020-06-15T16:23:10.451" v="2761" actId="207"/>
          <ac:spMkLst>
            <pc:docMk/>
            <pc:sldMk cId="2015591451" sldId="265"/>
            <ac:spMk id="15" creationId="{0F20C848-0F11-4216-9C5D-9852B3D80380}"/>
          </ac:spMkLst>
        </pc:spChg>
        <pc:spChg chg="mod">
          <ac:chgData name="Majeda Al Hermi" userId="ebe551ee1b006974" providerId="LiveId" clId="{9A2E8018-DFC0-4587-8CCF-E84692DB8287}" dt="2020-06-10T11:47:52.084" v="326" actId="113"/>
          <ac:spMkLst>
            <pc:docMk/>
            <pc:sldMk cId="2015591451" sldId="265"/>
            <ac:spMk id="16" creationId="{00000000-0000-0000-0000-000000000000}"/>
          </ac:spMkLst>
        </pc:spChg>
        <pc:spChg chg="add mod">
          <ac:chgData name="Majeda Al Hermi" userId="ebe551ee1b006974" providerId="LiveId" clId="{9A2E8018-DFC0-4587-8CCF-E84692DB8287}" dt="2020-06-15T16:23:06.248" v="2760"/>
          <ac:spMkLst>
            <pc:docMk/>
            <pc:sldMk cId="2015591451" sldId="265"/>
            <ac:spMk id="17" creationId="{D7245EF8-7DF5-4ED0-910C-6B18D4465EA8}"/>
          </ac:spMkLst>
        </pc:spChg>
        <pc:spChg chg="add mod">
          <ac:chgData name="Majeda Al Hermi" userId="ebe551ee1b006974" providerId="LiveId" clId="{9A2E8018-DFC0-4587-8CCF-E84692DB8287}" dt="2020-06-15T16:23:06.248" v="2760"/>
          <ac:spMkLst>
            <pc:docMk/>
            <pc:sldMk cId="2015591451" sldId="265"/>
            <ac:spMk id="18" creationId="{ED6B157F-113B-4E41-B33E-3C913A6AA4D5}"/>
          </ac:spMkLst>
        </pc:spChg>
        <pc:spChg chg="del">
          <ac:chgData name="Majeda Al Hermi" userId="ebe551ee1b006974" providerId="LiveId" clId="{9A2E8018-DFC0-4587-8CCF-E84692DB8287}" dt="2020-06-15T16:17:58.407" v="2686" actId="478"/>
          <ac:spMkLst>
            <pc:docMk/>
            <pc:sldMk cId="2015591451" sldId="265"/>
            <ac:spMk id="19" creationId="{6D3B0D04-48BA-48C0-A69D-0998E1404018}"/>
          </ac:spMkLst>
        </pc:spChg>
        <pc:spChg chg="del">
          <ac:chgData name="Majeda Al Hermi" userId="ebe551ee1b006974" providerId="LiveId" clId="{9A2E8018-DFC0-4587-8CCF-E84692DB8287}" dt="2020-06-15T16:17:58.407" v="2686" actId="478"/>
          <ac:spMkLst>
            <pc:docMk/>
            <pc:sldMk cId="2015591451" sldId="265"/>
            <ac:spMk id="20" creationId="{2E38D585-31A3-4E9E-8A79-1CE133B34BBA}"/>
          </ac:spMkLst>
        </pc:spChg>
        <pc:spChg chg="del">
          <ac:chgData name="Majeda Al Hermi" userId="ebe551ee1b006974" providerId="LiveId" clId="{9A2E8018-DFC0-4587-8CCF-E84692DB8287}" dt="2020-06-15T16:17:58.407" v="2686" actId="478"/>
          <ac:spMkLst>
            <pc:docMk/>
            <pc:sldMk cId="2015591451" sldId="265"/>
            <ac:spMk id="21" creationId="{ABF14190-C71E-4B50-9A9A-DE95CF39C9B3}"/>
          </ac:spMkLst>
        </pc:spChg>
        <pc:spChg chg="del">
          <ac:chgData name="Majeda Al Hermi" userId="ebe551ee1b006974" providerId="LiveId" clId="{9A2E8018-DFC0-4587-8CCF-E84692DB8287}" dt="2020-06-15T16:17:58.407" v="2686" actId="478"/>
          <ac:spMkLst>
            <pc:docMk/>
            <pc:sldMk cId="2015591451" sldId="265"/>
            <ac:spMk id="22" creationId="{132651AB-7522-4339-8570-A825C76109E2}"/>
          </ac:spMkLst>
        </pc:spChg>
        <pc:spChg chg="del">
          <ac:chgData name="Majeda Al Hermi" userId="ebe551ee1b006974" providerId="LiveId" clId="{9A2E8018-DFC0-4587-8CCF-E84692DB8287}" dt="2020-06-15T16:17:58.407" v="2686" actId="478"/>
          <ac:spMkLst>
            <pc:docMk/>
            <pc:sldMk cId="2015591451" sldId="265"/>
            <ac:spMk id="23" creationId="{5BA468CF-9C16-4E1C-84C2-C363A680417B}"/>
          </ac:spMkLst>
        </pc:spChg>
        <pc:spChg chg="add mod">
          <ac:chgData name="Majeda Al Hermi" userId="ebe551ee1b006974" providerId="LiveId" clId="{9A2E8018-DFC0-4587-8CCF-E84692DB8287}" dt="2020-06-15T16:23:06.248" v="2760"/>
          <ac:spMkLst>
            <pc:docMk/>
            <pc:sldMk cId="2015591451" sldId="265"/>
            <ac:spMk id="24" creationId="{B6C2F668-8A05-42D8-B086-2EF6D1E11BF9}"/>
          </ac:spMkLst>
        </pc:spChg>
        <pc:spChg chg="add mod">
          <ac:chgData name="Majeda Al Hermi" userId="ebe551ee1b006974" providerId="LiveId" clId="{9A2E8018-DFC0-4587-8CCF-E84692DB8287}" dt="2020-06-15T16:23:06.248" v="2760"/>
          <ac:spMkLst>
            <pc:docMk/>
            <pc:sldMk cId="2015591451" sldId="265"/>
            <ac:spMk id="25" creationId="{045029F3-E711-4E07-8F71-2854F15ED78E}"/>
          </ac:spMkLst>
        </pc:spChg>
      </pc:sldChg>
      <pc:sldChg chg="addSp delSp modSp mod">
        <pc:chgData name="Majeda Al Hermi" userId="ebe551ee1b006974" providerId="LiveId" clId="{9A2E8018-DFC0-4587-8CCF-E84692DB8287}" dt="2020-06-15T16:23:17.480" v="2763" actId="207"/>
        <pc:sldMkLst>
          <pc:docMk/>
          <pc:sldMk cId="1146255274" sldId="267"/>
        </pc:sldMkLst>
        <pc:spChg chg="del mod">
          <ac:chgData name="Majeda Al Hermi" userId="ebe551ee1b006974" providerId="LiveId" clId="{9A2E8018-DFC0-4587-8CCF-E84692DB8287}" dt="2020-06-10T11:48:11.626" v="332" actId="478"/>
          <ac:spMkLst>
            <pc:docMk/>
            <pc:sldMk cId="1146255274" sldId="267"/>
            <ac:spMk id="2" creationId="{DE01A0C1-89BF-41C3-8459-BA3530766340}"/>
          </ac:spMkLst>
        </pc:spChg>
        <pc:spChg chg="mod">
          <ac:chgData name="Majeda Al Hermi" userId="ebe551ee1b006974" providerId="LiveId" clId="{9A2E8018-DFC0-4587-8CCF-E84692DB8287}" dt="2020-06-15T16:13:40.843" v="2657" actId="13926"/>
          <ac:spMkLst>
            <pc:docMk/>
            <pc:sldMk cId="1146255274" sldId="267"/>
            <ac:spMk id="3" creationId="{00000000-0000-0000-0000-000000000000}"/>
          </ac:spMkLst>
        </pc:spChg>
        <pc:spChg chg="add del mod">
          <ac:chgData name="Majeda Al Hermi" userId="ebe551ee1b006974" providerId="LiveId" clId="{9A2E8018-DFC0-4587-8CCF-E84692DB8287}" dt="2020-06-10T11:45:35.685" v="282" actId="478"/>
          <ac:spMkLst>
            <pc:docMk/>
            <pc:sldMk cId="1146255274" sldId="267"/>
            <ac:spMk id="27" creationId="{35BFABDB-BDBA-4AB7-8D5D-2FAD549ED159}"/>
          </ac:spMkLst>
        </pc:spChg>
        <pc:spChg chg="add mod">
          <ac:chgData name="Majeda Al Hermi" userId="ebe551ee1b006974" providerId="LiveId" clId="{9A2E8018-DFC0-4587-8CCF-E84692DB8287}" dt="2020-06-10T11:46:29.423" v="297"/>
          <ac:spMkLst>
            <pc:docMk/>
            <pc:sldMk cId="1146255274" sldId="267"/>
            <ac:spMk id="28" creationId="{B3F21365-6DA4-418A-97BD-55D4E688B920}"/>
          </ac:spMkLst>
        </pc:spChg>
        <pc:spChg chg="del">
          <ac:chgData name="Majeda Al Hermi" userId="ebe551ee1b006974" providerId="LiveId" clId="{9A2E8018-DFC0-4587-8CCF-E84692DB8287}" dt="2020-06-15T16:17:37.545" v="2683" actId="478"/>
          <ac:spMkLst>
            <pc:docMk/>
            <pc:sldMk cId="1146255274" sldId="267"/>
            <ac:spMk id="45" creationId="{68B5E24A-11F8-415D-A840-CB2D21FAE901}"/>
          </ac:spMkLst>
        </pc:spChg>
        <pc:spChg chg="del">
          <ac:chgData name="Majeda Al Hermi" userId="ebe551ee1b006974" providerId="LiveId" clId="{9A2E8018-DFC0-4587-8CCF-E84692DB8287}" dt="2020-06-15T16:17:37.545" v="2683" actId="478"/>
          <ac:spMkLst>
            <pc:docMk/>
            <pc:sldMk cId="1146255274" sldId="267"/>
            <ac:spMk id="46" creationId="{6738EAAB-5F38-4062-AC11-6DB047D5FC55}"/>
          </ac:spMkLst>
        </pc:spChg>
        <pc:spChg chg="del">
          <ac:chgData name="Majeda Al Hermi" userId="ebe551ee1b006974" providerId="LiveId" clId="{9A2E8018-DFC0-4587-8CCF-E84692DB8287}" dt="2020-06-15T16:17:37.545" v="2683" actId="478"/>
          <ac:spMkLst>
            <pc:docMk/>
            <pc:sldMk cId="1146255274" sldId="267"/>
            <ac:spMk id="47" creationId="{F9594C06-A694-4E36-9636-6FA4533D2BB6}"/>
          </ac:spMkLst>
        </pc:spChg>
        <pc:spChg chg="del">
          <ac:chgData name="Majeda Al Hermi" userId="ebe551ee1b006974" providerId="LiveId" clId="{9A2E8018-DFC0-4587-8CCF-E84692DB8287}" dt="2020-06-15T16:17:37.545" v="2683" actId="478"/>
          <ac:spMkLst>
            <pc:docMk/>
            <pc:sldMk cId="1146255274" sldId="267"/>
            <ac:spMk id="48" creationId="{D50F0AB1-68EB-442C-AED6-BE8140B76A08}"/>
          </ac:spMkLst>
        </pc:spChg>
        <pc:spChg chg="del">
          <ac:chgData name="Majeda Al Hermi" userId="ebe551ee1b006974" providerId="LiveId" clId="{9A2E8018-DFC0-4587-8CCF-E84692DB8287}" dt="2020-06-15T16:17:37.545" v="2683" actId="478"/>
          <ac:spMkLst>
            <pc:docMk/>
            <pc:sldMk cId="1146255274" sldId="267"/>
            <ac:spMk id="49" creationId="{396C825B-6CFD-4408-B3CC-24B1074EEDBF}"/>
          </ac:spMkLst>
        </pc:spChg>
        <pc:spChg chg="mod">
          <ac:chgData name="Majeda Al Hermi" userId="ebe551ee1b006974" providerId="LiveId" clId="{9A2E8018-DFC0-4587-8CCF-E84692DB8287}" dt="2020-06-15T16:17:46.253" v="2684"/>
          <ac:spMkLst>
            <pc:docMk/>
            <pc:sldMk cId="1146255274" sldId="267"/>
            <ac:spMk id="50" creationId="{1BC900C1-6A48-4FE1-8BD6-0F86A1CCCDE6}"/>
          </ac:spMkLst>
        </pc:spChg>
        <pc:spChg chg="add mod">
          <ac:chgData name="Majeda Al Hermi" userId="ebe551ee1b006974" providerId="LiveId" clId="{9A2E8018-DFC0-4587-8CCF-E84692DB8287}" dt="2020-06-15T16:23:13.153" v="2762"/>
          <ac:spMkLst>
            <pc:docMk/>
            <pc:sldMk cId="1146255274" sldId="267"/>
            <ac:spMk id="51" creationId="{477B4809-0497-4FF7-838D-4979D50C18AC}"/>
          </ac:spMkLst>
        </pc:spChg>
        <pc:spChg chg="add mod">
          <ac:chgData name="Majeda Al Hermi" userId="ebe551ee1b006974" providerId="LiveId" clId="{9A2E8018-DFC0-4587-8CCF-E84692DB8287}" dt="2020-06-15T16:23:17.480" v="2763" actId="207"/>
          <ac:spMkLst>
            <pc:docMk/>
            <pc:sldMk cId="1146255274" sldId="267"/>
            <ac:spMk id="52" creationId="{5419ABC5-D73E-4D9A-A5B2-6CBBA349FE8E}"/>
          </ac:spMkLst>
        </pc:spChg>
        <pc:spChg chg="add mod">
          <ac:chgData name="Majeda Al Hermi" userId="ebe551ee1b006974" providerId="LiveId" clId="{9A2E8018-DFC0-4587-8CCF-E84692DB8287}" dt="2020-06-15T16:23:13.153" v="2762"/>
          <ac:spMkLst>
            <pc:docMk/>
            <pc:sldMk cId="1146255274" sldId="267"/>
            <ac:spMk id="53" creationId="{2F8159C0-F538-44E9-8B13-0954F6482157}"/>
          </ac:spMkLst>
        </pc:spChg>
        <pc:spChg chg="add mod">
          <ac:chgData name="Majeda Al Hermi" userId="ebe551ee1b006974" providerId="LiveId" clId="{9A2E8018-DFC0-4587-8CCF-E84692DB8287}" dt="2020-06-15T16:23:13.153" v="2762"/>
          <ac:spMkLst>
            <pc:docMk/>
            <pc:sldMk cId="1146255274" sldId="267"/>
            <ac:spMk id="54" creationId="{C9729EBD-9B6D-4F79-8E8A-66524BE38D8E}"/>
          </ac:spMkLst>
        </pc:spChg>
        <pc:spChg chg="add mod">
          <ac:chgData name="Majeda Al Hermi" userId="ebe551ee1b006974" providerId="LiveId" clId="{9A2E8018-DFC0-4587-8CCF-E84692DB8287}" dt="2020-06-15T16:23:13.153" v="2762"/>
          <ac:spMkLst>
            <pc:docMk/>
            <pc:sldMk cId="1146255274" sldId="267"/>
            <ac:spMk id="55" creationId="{4DB0F28E-BD90-4AB1-B00E-F10CC24501FF}"/>
          </ac:spMkLst>
        </pc:spChg>
        <pc:picChg chg="add mod">
          <ac:chgData name="Majeda Al Hermi" userId="ebe551ee1b006974" providerId="LiveId" clId="{9A2E8018-DFC0-4587-8CCF-E84692DB8287}" dt="2020-06-15T16:17:28.708" v="2682" actId="14100"/>
          <ac:picMkLst>
            <pc:docMk/>
            <pc:sldMk cId="1146255274" sldId="267"/>
            <ac:picMk id="4" creationId="{A2639124-7F97-43B3-B213-50F2DAF796AD}"/>
          </ac:picMkLst>
        </pc:picChg>
      </pc:sldChg>
      <pc:sldChg chg="addSp delSp modSp mod">
        <pc:chgData name="Majeda Al Hermi" userId="ebe551ee1b006974" providerId="LiveId" clId="{9A2E8018-DFC0-4587-8CCF-E84692DB8287}" dt="2020-06-15T16:26:32.199" v="2792"/>
        <pc:sldMkLst>
          <pc:docMk/>
          <pc:sldMk cId="1845843394" sldId="275"/>
        </pc:sldMkLst>
        <pc:spChg chg="del">
          <ac:chgData name="Majeda Al Hermi" userId="ebe551ee1b006974" providerId="LiveId" clId="{9A2E8018-DFC0-4587-8CCF-E84692DB8287}" dt="2020-06-15T16:21:10.670" v="2712" actId="478"/>
          <ac:spMkLst>
            <pc:docMk/>
            <pc:sldMk cId="1845843394" sldId="275"/>
            <ac:spMk id="15" creationId="{C38BE937-FB77-42BB-9BE6-9F0DB396BC81}"/>
          </ac:spMkLst>
        </pc:spChg>
        <pc:spChg chg="mod">
          <ac:chgData name="Majeda Al Hermi" userId="ebe551ee1b006974" providerId="LiveId" clId="{9A2E8018-DFC0-4587-8CCF-E84692DB8287}" dt="2020-06-15T15:59:35.690" v="1872" actId="20577"/>
          <ac:spMkLst>
            <pc:docMk/>
            <pc:sldMk cId="1845843394" sldId="275"/>
            <ac:spMk id="16" creationId="{00000000-0000-0000-0000-000000000000}"/>
          </ac:spMkLst>
        </pc:spChg>
        <pc:spChg chg="add mod">
          <ac:chgData name="Majeda Al Hermi" userId="ebe551ee1b006974" providerId="LiveId" clId="{9A2E8018-DFC0-4587-8CCF-E84692DB8287}" dt="2020-06-15T16:26:09.705" v="2789"/>
          <ac:spMkLst>
            <pc:docMk/>
            <pc:sldMk cId="1845843394" sldId="275"/>
            <ac:spMk id="17" creationId="{AB991657-89AD-4D7D-B6CE-01F69D831875}"/>
          </ac:spMkLst>
        </pc:spChg>
        <pc:spChg chg="add del mod">
          <ac:chgData name="Majeda Al Hermi" userId="ebe551ee1b006974" providerId="LiveId" clId="{9A2E8018-DFC0-4587-8CCF-E84692DB8287}" dt="2020-06-10T11:46:08.912" v="291" actId="478"/>
          <ac:spMkLst>
            <pc:docMk/>
            <pc:sldMk cId="1845843394" sldId="275"/>
            <ac:spMk id="17" creationId="{B42F5D4B-F8F2-4619-8483-A312E977BFFC}"/>
          </ac:spMkLst>
        </pc:spChg>
        <pc:spChg chg="add mod">
          <ac:chgData name="Majeda Al Hermi" userId="ebe551ee1b006974" providerId="LiveId" clId="{9A2E8018-DFC0-4587-8CCF-E84692DB8287}" dt="2020-06-10T11:46:55.486" v="308"/>
          <ac:spMkLst>
            <pc:docMk/>
            <pc:sldMk cId="1845843394" sldId="275"/>
            <ac:spMk id="18" creationId="{671FE795-E0C1-4B42-B713-829972EFF788}"/>
          </ac:spMkLst>
        </pc:spChg>
        <pc:spChg chg="del">
          <ac:chgData name="Majeda Al Hermi" userId="ebe551ee1b006974" providerId="LiveId" clId="{9A2E8018-DFC0-4587-8CCF-E84692DB8287}" dt="2020-06-15T16:21:10.670" v="2712" actId="478"/>
          <ac:spMkLst>
            <pc:docMk/>
            <pc:sldMk cId="1845843394" sldId="275"/>
            <ac:spMk id="19" creationId="{073E217A-0F13-4DA0-AB7E-166F73F7A231}"/>
          </ac:spMkLst>
        </pc:spChg>
        <pc:spChg chg="del">
          <ac:chgData name="Majeda Al Hermi" userId="ebe551ee1b006974" providerId="LiveId" clId="{9A2E8018-DFC0-4587-8CCF-E84692DB8287}" dt="2020-06-15T16:21:10.670" v="2712" actId="478"/>
          <ac:spMkLst>
            <pc:docMk/>
            <pc:sldMk cId="1845843394" sldId="275"/>
            <ac:spMk id="20" creationId="{03225B77-FCBE-4D92-A338-D1A963BCE6DA}"/>
          </ac:spMkLst>
        </pc:spChg>
        <pc:spChg chg="del">
          <ac:chgData name="Majeda Al Hermi" userId="ebe551ee1b006974" providerId="LiveId" clId="{9A2E8018-DFC0-4587-8CCF-E84692DB8287}" dt="2020-06-15T15:36:00.818" v="1378" actId="478"/>
          <ac:spMkLst>
            <pc:docMk/>
            <pc:sldMk cId="1845843394" sldId="275"/>
            <ac:spMk id="21" creationId="{00000000-0000-0000-0000-000000000000}"/>
          </ac:spMkLst>
        </pc:spChg>
        <pc:spChg chg="del">
          <ac:chgData name="Majeda Al Hermi" userId="ebe551ee1b006974" providerId="LiveId" clId="{9A2E8018-DFC0-4587-8CCF-E84692DB8287}" dt="2020-06-15T15:36:00.818" v="1378" actId="478"/>
          <ac:spMkLst>
            <pc:docMk/>
            <pc:sldMk cId="1845843394" sldId="275"/>
            <ac:spMk id="22" creationId="{00000000-0000-0000-0000-000000000000}"/>
          </ac:spMkLst>
        </pc:spChg>
        <pc:spChg chg="del">
          <ac:chgData name="Majeda Al Hermi" userId="ebe551ee1b006974" providerId="LiveId" clId="{9A2E8018-DFC0-4587-8CCF-E84692DB8287}" dt="2020-06-15T16:21:10.670" v="2712" actId="478"/>
          <ac:spMkLst>
            <pc:docMk/>
            <pc:sldMk cId="1845843394" sldId="275"/>
            <ac:spMk id="23" creationId="{E34DCCFC-37EF-4D6A-9782-6227A1CF9B8B}"/>
          </ac:spMkLst>
        </pc:spChg>
        <pc:spChg chg="del">
          <ac:chgData name="Majeda Al Hermi" userId="ebe551ee1b006974" providerId="LiveId" clId="{9A2E8018-DFC0-4587-8CCF-E84692DB8287}" dt="2020-06-15T16:21:10.670" v="2712" actId="478"/>
          <ac:spMkLst>
            <pc:docMk/>
            <pc:sldMk cId="1845843394" sldId="275"/>
            <ac:spMk id="24" creationId="{D61E6743-8281-4964-BA57-EE738E7E522B}"/>
          </ac:spMkLst>
        </pc:spChg>
        <pc:spChg chg="add mod">
          <ac:chgData name="Majeda Al Hermi" userId="ebe551ee1b006974" providerId="LiveId" clId="{9A2E8018-DFC0-4587-8CCF-E84692DB8287}" dt="2020-06-15T16:26:18.718" v="2790"/>
          <ac:spMkLst>
            <pc:docMk/>
            <pc:sldMk cId="1845843394" sldId="275"/>
            <ac:spMk id="25" creationId="{A25C2FD2-FA0F-4C05-A0F5-579151B91FB4}"/>
          </ac:spMkLst>
        </pc:spChg>
        <pc:spChg chg="add mod">
          <ac:chgData name="Majeda Al Hermi" userId="ebe551ee1b006974" providerId="LiveId" clId="{9A2E8018-DFC0-4587-8CCF-E84692DB8287}" dt="2020-06-15T16:26:25.560" v="2791"/>
          <ac:spMkLst>
            <pc:docMk/>
            <pc:sldMk cId="1845843394" sldId="275"/>
            <ac:spMk id="26" creationId="{C6985E23-4C51-4A5D-9D7B-E600D8D0197B}"/>
          </ac:spMkLst>
        </pc:spChg>
        <pc:spChg chg="add mod">
          <ac:chgData name="Majeda Al Hermi" userId="ebe551ee1b006974" providerId="LiveId" clId="{9A2E8018-DFC0-4587-8CCF-E84692DB8287}" dt="2020-06-15T16:26:32.199" v="2792"/>
          <ac:spMkLst>
            <pc:docMk/>
            <pc:sldMk cId="1845843394" sldId="275"/>
            <ac:spMk id="27" creationId="{172F21EC-CAE3-4270-8AFF-6D9181D98905}"/>
          </ac:spMkLst>
        </pc:spChg>
        <pc:spChg chg="add mod">
          <ac:chgData name="Majeda Al Hermi" userId="ebe551ee1b006974" providerId="LiveId" clId="{9A2E8018-DFC0-4587-8CCF-E84692DB8287}" dt="2020-06-15T16:24:26.416" v="2781"/>
          <ac:spMkLst>
            <pc:docMk/>
            <pc:sldMk cId="1845843394" sldId="275"/>
            <ac:spMk id="28" creationId="{CC2554DA-C513-4EE6-94BD-2842713E0CBE}"/>
          </ac:spMkLst>
        </pc:spChg>
        <pc:spChg chg="add mod">
          <ac:chgData name="Majeda Al Hermi" userId="ebe551ee1b006974" providerId="LiveId" clId="{9A2E8018-DFC0-4587-8CCF-E84692DB8287}" dt="2020-06-15T16:24:26.416" v="2781"/>
          <ac:spMkLst>
            <pc:docMk/>
            <pc:sldMk cId="1845843394" sldId="275"/>
            <ac:spMk id="30" creationId="{0104DDA9-18A1-410D-BAA3-2AF0E95BE252}"/>
          </ac:spMkLst>
        </pc:spChg>
        <pc:spChg chg="add mod">
          <ac:chgData name="Majeda Al Hermi" userId="ebe551ee1b006974" providerId="LiveId" clId="{9A2E8018-DFC0-4587-8CCF-E84692DB8287}" dt="2020-06-15T16:24:26.416" v="2781"/>
          <ac:spMkLst>
            <pc:docMk/>
            <pc:sldMk cId="1845843394" sldId="275"/>
            <ac:spMk id="31" creationId="{ADF177EC-C259-4C78-B78B-DC4DF05A0374}"/>
          </ac:spMkLst>
        </pc:spChg>
        <pc:spChg chg="add mod">
          <ac:chgData name="Majeda Al Hermi" userId="ebe551ee1b006974" providerId="LiveId" clId="{9A2E8018-DFC0-4587-8CCF-E84692DB8287}" dt="2020-06-15T16:24:30.977" v="2782" actId="207"/>
          <ac:spMkLst>
            <pc:docMk/>
            <pc:sldMk cId="1845843394" sldId="275"/>
            <ac:spMk id="32" creationId="{CF5681C6-5268-4FDE-A0EE-221D2E6716E0}"/>
          </ac:spMkLst>
        </pc:spChg>
        <pc:spChg chg="add mod">
          <ac:chgData name="Majeda Al Hermi" userId="ebe551ee1b006974" providerId="LiveId" clId="{9A2E8018-DFC0-4587-8CCF-E84692DB8287}" dt="2020-06-15T16:24:34.617" v="2783" actId="207"/>
          <ac:spMkLst>
            <pc:docMk/>
            <pc:sldMk cId="1845843394" sldId="275"/>
            <ac:spMk id="33" creationId="{14F8D638-044B-451B-A301-7A1E2242D59D}"/>
          </ac:spMkLst>
        </pc:spChg>
      </pc:sldChg>
      <pc:sldChg chg="addSp delSp modSp mod ord">
        <pc:chgData name="Majeda Al Hermi" userId="ebe551ee1b006974" providerId="LiveId" clId="{9A2E8018-DFC0-4587-8CCF-E84692DB8287}" dt="2020-06-15T16:28:32.587" v="2806"/>
        <pc:sldMkLst>
          <pc:docMk/>
          <pc:sldMk cId="1019743109" sldId="276"/>
        </pc:sldMkLst>
        <pc:spChg chg="del">
          <ac:chgData name="Majeda Al Hermi" userId="ebe551ee1b006974" providerId="LiveId" clId="{9A2E8018-DFC0-4587-8CCF-E84692DB8287}" dt="2020-06-15T16:21:28.494" v="2716" actId="478"/>
          <ac:spMkLst>
            <pc:docMk/>
            <pc:sldMk cId="1019743109" sldId="276"/>
            <ac:spMk id="15" creationId="{5C544158-0096-45C7-B0AA-9F5D996FFA84}"/>
          </ac:spMkLst>
        </pc:spChg>
        <pc:spChg chg="mod">
          <ac:chgData name="Majeda Al Hermi" userId="ebe551ee1b006974" providerId="LiveId" clId="{9A2E8018-DFC0-4587-8CCF-E84692DB8287}" dt="2020-06-15T16:06:38.105" v="2319" actId="20577"/>
          <ac:spMkLst>
            <pc:docMk/>
            <pc:sldMk cId="1019743109" sldId="276"/>
            <ac:spMk id="16" creationId="{00000000-0000-0000-0000-000000000000}"/>
          </ac:spMkLst>
        </pc:spChg>
        <pc:spChg chg="add del mod">
          <ac:chgData name="Majeda Al Hermi" userId="ebe551ee1b006974" providerId="LiveId" clId="{9A2E8018-DFC0-4587-8CCF-E84692DB8287}" dt="2020-06-10T11:46:11.927" v="292" actId="478"/>
          <ac:spMkLst>
            <pc:docMk/>
            <pc:sldMk cId="1019743109" sldId="276"/>
            <ac:spMk id="17" creationId="{4C84B364-1812-4972-962D-FD58388E0889}"/>
          </ac:spMkLst>
        </pc:spChg>
        <pc:spChg chg="add mod">
          <ac:chgData name="Majeda Al Hermi" userId="ebe551ee1b006974" providerId="LiveId" clId="{9A2E8018-DFC0-4587-8CCF-E84692DB8287}" dt="2020-06-15T16:24:48.848" v="2787"/>
          <ac:spMkLst>
            <pc:docMk/>
            <pc:sldMk cId="1019743109" sldId="276"/>
            <ac:spMk id="17" creationId="{8EAC6A79-9341-40A3-832C-05291A2E7729}"/>
          </ac:spMkLst>
        </pc:spChg>
        <pc:spChg chg="add mod">
          <ac:chgData name="Majeda Al Hermi" userId="ebe551ee1b006974" providerId="LiveId" clId="{9A2E8018-DFC0-4587-8CCF-E84692DB8287}" dt="2020-06-10T11:46:57.328" v="309"/>
          <ac:spMkLst>
            <pc:docMk/>
            <pc:sldMk cId="1019743109" sldId="276"/>
            <ac:spMk id="18" creationId="{2AE67359-4311-4A03-91F7-B844DD686757}"/>
          </ac:spMkLst>
        </pc:spChg>
        <pc:spChg chg="del">
          <ac:chgData name="Majeda Al Hermi" userId="ebe551ee1b006974" providerId="LiveId" clId="{9A2E8018-DFC0-4587-8CCF-E84692DB8287}" dt="2020-06-15T16:21:28.494" v="2716" actId="478"/>
          <ac:spMkLst>
            <pc:docMk/>
            <pc:sldMk cId="1019743109" sldId="276"/>
            <ac:spMk id="19" creationId="{9F67D2BF-ABE8-44EC-B29F-01582C448822}"/>
          </ac:spMkLst>
        </pc:spChg>
        <pc:spChg chg="del">
          <ac:chgData name="Majeda Al Hermi" userId="ebe551ee1b006974" providerId="LiveId" clId="{9A2E8018-DFC0-4587-8CCF-E84692DB8287}" dt="2020-06-15T16:21:28.494" v="2716" actId="478"/>
          <ac:spMkLst>
            <pc:docMk/>
            <pc:sldMk cId="1019743109" sldId="276"/>
            <ac:spMk id="20" creationId="{E3EEA8AF-414F-4300-A33F-8D3646D55A15}"/>
          </ac:spMkLst>
        </pc:spChg>
        <pc:spChg chg="mod">
          <ac:chgData name="Majeda Al Hermi" userId="ebe551ee1b006974" providerId="LiveId" clId="{9A2E8018-DFC0-4587-8CCF-E84692DB8287}" dt="2020-06-15T16:28:27.481" v="2805"/>
          <ac:spMkLst>
            <pc:docMk/>
            <pc:sldMk cId="1019743109" sldId="276"/>
            <ac:spMk id="21" creationId="{00000000-0000-0000-0000-000000000000}"/>
          </ac:spMkLst>
        </pc:spChg>
        <pc:spChg chg="mod">
          <ac:chgData name="Majeda Al Hermi" userId="ebe551ee1b006974" providerId="LiveId" clId="{9A2E8018-DFC0-4587-8CCF-E84692DB8287}" dt="2020-06-15T16:28:32.587" v="2806"/>
          <ac:spMkLst>
            <pc:docMk/>
            <pc:sldMk cId="1019743109" sldId="276"/>
            <ac:spMk id="22" creationId="{00000000-0000-0000-0000-000000000000}"/>
          </ac:spMkLst>
        </pc:spChg>
        <pc:spChg chg="del">
          <ac:chgData name="Majeda Al Hermi" userId="ebe551ee1b006974" providerId="LiveId" clId="{9A2E8018-DFC0-4587-8CCF-E84692DB8287}" dt="2020-06-15T16:21:28.494" v="2716" actId="478"/>
          <ac:spMkLst>
            <pc:docMk/>
            <pc:sldMk cId="1019743109" sldId="276"/>
            <ac:spMk id="23" creationId="{9CADEDA8-82A7-4555-B56D-E4B4B58169C1}"/>
          </ac:spMkLst>
        </pc:spChg>
        <pc:spChg chg="del">
          <ac:chgData name="Majeda Al Hermi" userId="ebe551ee1b006974" providerId="LiveId" clId="{9A2E8018-DFC0-4587-8CCF-E84692DB8287}" dt="2020-06-15T16:21:28.494" v="2716" actId="478"/>
          <ac:spMkLst>
            <pc:docMk/>
            <pc:sldMk cId="1019743109" sldId="276"/>
            <ac:spMk id="24" creationId="{3FB4E550-8FAA-4D4F-A804-CDDD19E7B213}"/>
          </ac:spMkLst>
        </pc:spChg>
        <pc:spChg chg="add mod">
          <ac:chgData name="Majeda Al Hermi" userId="ebe551ee1b006974" providerId="LiveId" clId="{9A2E8018-DFC0-4587-8CCF-E84692DB8287}" dt="2020-06-15T16:24:48.848" v="2787"/>
          <ac:spMkLst>
            <pc:docMk/>
            <pc:sldMk cId="1019743109" sldId="276"/>
            <ac:spMk id="25" creationId="{F9BCBFB8-B5B9-49D7-88A0-56026AA93F63}"/>
          </ac:spMkLst>
        </pc:spChg>
        <pc:spChg chg="add mod">
          <ac:chgData name="Majeda Al Hermi" userId="ebe551ee1b006974" providerId="LiveId" clId="{9A2E8018-DFC0-4587-8CCF-E84692DB8287}" dt="2020-06-15T16:24:48.848" v="2787"/>
          <ac:spMkLst>
            <pc:docMk/>
            <pc:sldMk cId="1019743109" sldId="276"/>
            <ac:spMk id="26" creationId="{D4343F02-DDBC-4D5F-BB99-58D5DA3E52CB}"/>
          </ac:spMkLst>
        </pc:spChg>
        <pc:spChg chg="add mod">
          <ac:chgData name="Majeda Al Hermi" userId="ebe551ee1b006974" providerId="LiveId" clId="{9A2E8018-DFC0-4587-8CCF-E84692DB8287}" dt="2020-06-15T16:24:48.848" v="2787"/>
          <ac:spMkLst>
            <pc:docMk/>
            <pc:sldMk cId="1019743109" sldId="276"/>
            <ac:spMk id="27" creationId="{41BBF65F-5C08-4C8E-A87C-44EE4E7691B9}"/>
          </ac:spMkLst>
        </pc:spChg>
        <pc:spChg chg="add mod">
          <ac:chgData name="Majeda Al Hermi" userId="ebe551ee1b006974" providerId="LiveId" clId="{9A2E8018-DFC0-4587-8CCF-E84692DB8287}" dt="2020-06-15T16:24:48.848" v="2787"/>
          <ac:spMkLst>
            <pc:docMk/>
            <pc:sldMk cId="1019743109" sldId="276"/>
            <ac:spMk id="28" creationId="{FD697B96-24DF-45F5-8128-59AFE6A5AE2B}"/>
          </ac:spMkLst>
        </pc:spChg>
      </pc:sldChg>
      <pc:sldChg chg="add del setBg">
        <pc:chgData name="Majeda Al Hermi" userId="ebe551ee1b006974" providerId="LiveId" clId="{9A2E8018-DFC0-4587-8CCF-E84692DB8287}" dt="2020-06-08T14:27:43.216" v="170"/>
        <pc:sldMkLst>
          <pc:docMk/>
          <pc:sldMk cId="1539611066" sldId="277"/>
        </pc:sldMkLst>
      </pc:sldChg>
      <pc:sldChg chg="add del setBg">
        <pc:chgData name="Majeda Al Hermi" userId="ebe551ee1b006974" providerId="LiveId" clId="{9A2E8018-DFC0-4587-8CCF-E84692DB8287}" dt="2020-06-08T14:27:43.216" v="170"/>
        <pc:sldMkLst>
          <pc:docMk/>
          <pc:sldMk cId="2914503434" sldId="278"/>
        </pc:sldMkLst>
      </pc:sldChg>
      <pc:sldChg chg="addSp delSp modSp mod">
        <pc:chgData name="Majeda Al Hermi" userId="ebe551ee1b006974" providerId="LiveId" clId="{9A2E8018-DFC0-4587-8CCF-E84692DB8287}" dt="2020-06-15T19:10:47.689" v="3744"/>
        <pc:sldMkLst>
          <pc:docMk/>
          <pc:sldMk cId="1026101493" sldId="279"/>
        </pc:sldMkLst>
        <pc:spChg chg="mod">
          <ac:chgData name="Majeda Al Hermi" userId="ebe551ee1b006974" providerId="LiveId" clId="{9A2E8018-DFC0-4587-8CCF-E84692DB8287}" dt="2020-06-15T15:25:08.643" v="1163" actId="1076"/>
          <ac:spMkLst>
            <pc:docMk/>
            <pc:sldMk cId="1026101493" sldId="279"/>
            <ac:spMk id="14" creationId="{00000000-0000-0000-0000-000000000000}"/>
          </ac:spMkLst>
        </pc:spChg>
        <pc:spChg chg="add mod">
          <ac:chgData name="Majeda Al Hermi" userId="ebe551ee1b006974" providerId="LiveId" clId="{9A2E8018-DFC0-4587-8CCF-E84692DB8287}" dt="2020-06-15T16:24:50.535" v="2788"/>
          <ac:spMkLst>
            <pc:docMk/>
            <pc:sldMk cId="1026101493" sldId="279"/>
            <ac:spMk id="32" creationId="{0EF9C7DD-64F7-44B7-A619-95F9608D52CA}"/>
          </ac:spMkLst>
        </pc:spChg>
        <pc:spChg chg="add del mod">
          <ac:chgData name="Majeda Al Hermi" userId="ebe551ee1b006974" providerId="LiveId" clId="{9A2E8018-DFC0-4587-8CCF-E84692DB8287}" dt="2020-06-10T11:46:21.284" v="295" actId="478"/>
          <ac:spMkLst>
            <pc:docMk/>
            <pc:sldMk cId="1026101493" sldId="279"/>
            <ac:spMk id="32" creationId="{263802E5-9A0B-45C2-806B-B72877496079}"/>
          </ac:spMkLst>
        </pc:spChg>
        <pc:spChg chg="add mod">
          <ac:chgData name="Majeda Al Hermi" userId="ebe551ee1b006974" providerId="LiveId" clId="{9A2E8018-DFC0-4587-8CCF-E84692DB8287}" dt="2020-06-10T11:47:03.538" v="312"/>
          <ac:spMkLst>
            <pc:docMk/>
            <pc:sldMk cId="1026101493" sldId="279"/>
            <ac:spMk id="33" creationId="{2B08BB27-DAB7-4424-B995-AF641604815C}"/>
          </ac:spMkLst>
        </pc:spChg>
        <pc:spChg chg="add mod">
          <ac:chgData name="Majeda Al Hermi" userId="ebe551ee1b006974" providerId="LiveId" clId="{9A2E8018-DFC0-4587-8CCF-E84692DB8287}" dt="2020-06-15T16:24:50.535" v="2788"/>
          <ac:spMkLst>
            <pc:docMk/>
            <pc:sldMk cId="1026101493" sldId="279"/>
            <ac:spMk id="34" creationId="{2B7E5183-DD45-40F5-952E-DBC714A25671}"/>
          </ac:spMkLst>
        </pc:spChg>
        <pc:spChg chg="mod">
          <ac:chgData name="Majeda Al Hermi" userId="ebe551ee1b006974" providerId="LiveId" clId="{9A2E8018-DFC0-4587-8CCF-E84692DB8287}" dt="2020-06-15T16:22:22.777" v="2757" actId="122"/>
          <ac:spMkLst>
            <pc:docMk/>
            <pc:sldMk cId="1026101493" sldId="279"/>
            <ac:spMk id="36" creationId="{B91172F4-9686-4D09-A056-6082F75A0308}"/>
          </ac:spMkLst>
        </pc:spChg>
        <pc:spChg chg="mod">
          <ac:chgData name="Majeda Al Hermi" userId="ebe551ee1b006974" providerId="LiveId" clId="{9A2E8018-DFC0-4587-8CCF-E84692DB8287}" dt="2020-06-15T16:21:55.393" v="2751" actId="20577"/>
          <ac:spMkLst>
            <pc:docMk/>
            <pc:sldMk cId="1026101493" sldId="279"/>
            <ac:spMk id="37" creationId="{7F00BA46-2982-45DD-ABD1-BCB99C490CE4}"/>
          </ac:spMkLst>
        </pc:spChg>
        <pc:spChg chg="del">
          <ac:chgData name="Majeda Al Hermi" userId="ebe551ee1b006974" providerId="LiveId" clId="{9A2E8018-DFC0-4587-8CCF-E84692DB8287}" dt="2020-06-15T16:22:29.042" v="2758" actId="478"/>
          <ac:spMkLst>
            <pc:docMk/>
            <pc:sldMk cId="1026101493" sldId="279"/>
            <ac:spMk id="38" creationId="{4CC8B7C9-75EA-4FB8-B3D2-E1C795BAADB1}"/>
          </ac:spMkLst>
        </pc:spChg>
        <pc:spChg chg="mod">
          <ac:chgData name="Majeda Al Hermi" userId="ebe551ee1b006974" providerId="LiveId" clId="{9A2E8018-DFC0-4587-8CCF-E84692DB8287}" dt="2020-06-15T19:10:46.236" v="3743"/>
          <ac:spMkLst>
            <pc:docMk/>
            <pc:sldMk cId="1026101493" sldId="279"/>
            <ac:spMk id="39" creationId="{17337520-48A0-44AB-8C43-2DAA7B484709}"/>
          </ac:spMkLst>
        </pc:spChg>
        <pc:spChg chg="del">
          <ac:chgData name="Majeda Al Hermi" userId="ebe551ee1b006974" providerId="LiveId" clId="{9A2E8018-DFC0-4587-8CCF-E84692DB8287}" dt="2020-06-15T16:22:29.042" v="2758" actId="478"/>
          <ac:spMkLst>
            <pc:docMk/>
            <pc:sldMk cId="1026101493" sldId="279"/>
            <ac:spMk id="39" creationId="{E0690484-10D7-4E8B-AB37-214FAD6F7CDB}"/>
          </ac:spMkLst>
        </pc:spChg>
        <pc:spChg chg="del">
          <ac:chgData name="Majeda Al Hermi" userId="ebe551ee1b006974" providerId="LiveId" clId="{9A2E8018-DFC0-4587-8CCF-E84692DB8287}" dt="2020-06-15T16:22:29.042" v="2758" actId="478"/>
          <ac:spMkLst>
            <pc:docMk/>
            <pc:sldMk cId="1026101493" sldId="279"/>
            <ac:spMk id="40" creationId="{1FFA5750-347E-4381-9EE6-F520EABF0BD6}"/>
          </ac:spMkLst>
        </pc:spChg>
        <pc:spChg chg="mod">
          <ac:chgData name="Majeda Al Hermi" userId="ebe551ee1b006974" providerId="LiveId" clId="{9A2E8018-DFC0-4587-8CCF-E84692DB8287}" dt="2020-06-15T19:10:46.236" v="3743"/>
          <ac:spMkLst>
            <pc:docMk/>
            <pc:sldMk cId="1026101493" sldId="279"/>
            <ac:spMk id="40" creationId="{FD03F6D6-51EF-4A5F-B432-AE738F1403F4}"/>
          </ac:spMkLst>
        </pc:spChg>
        <pc:spChg chg="mod">
          <ac:chgData name="Majeda Al Hermi" userId="ebe551ee1b006974" providerId="LiveId" clId="{9A2E8018-DFC0-4587-8CCF-E84692DB8287}" dt="2020-06-15T19:10:46.236" v="3743"/>
          <ac:spMkLst>
            <pc:docMk/>
            <pc:sldMk cId="1026101493" sldId="279"/>
            <ac:spMk id="41" creationId="{8DBEC555-E0BA-4170-A2B6-ACCA0BA2B3DE}"/>
          </ac:spMkLst>
        </pc:spChg>
        <pc:spChg chg="del">
          <ac:chgData name="Majeda Al Hermi" userId="ebe551ee1b006974" providerId="LiveId" clId="{9A2E8018-DFC0-4587-8CCF-E84692DB8287}" dt="2020-06-15T16:22:29.042" v="2758" actId="478"/>
          <ac:spMkLst>
            <pc:docMk/>
            <pc:sldMk cId="1026101493" sldId="279"/>
            <ac:spMk id="41" creationId="{BC8AF1E8-3478-4EC1-822E-26418CC54F6B}"/>
          </ac:spMkLst>
        </pc:spChg>
        <pc:spChg chg="del">
          <ac:chgData name="Majeda Al Hermi" userId="ebe551ee1b006974" providerId="LiveId" clId="{9A2E8018-DFC0-4587-8CCF-E84692DB8287}" dt="2020-06-15T16:22:29.042" v="2758" actId="478"/>
          <ac:spMkLst>
            <pc:docMk/>
            <pc:sldMk cId="1026101493" sldId="279"/>
            <ac:spMk id="42" creationId="{03422D5E-F8AF-4562-B350-F8D027556F46}"/>
          </ac:spMkLst>
        </pc:spChg>
        <pc:spChg chg="mod">
          <ac:chgData name="Majeda Al Hermi" userId="ebe551ee1b006974" providerId="LiveId" clId="{9A2E8018-DFC0-4587-8CCF-E84692DB8287}" dt="2020-06-15T19:10:46.236" v="3743"/>
          <ac:spMkLst>
            <pc:docMk/>
            <pc:sldMk cId="1026101493" sldId="279"/>
            <ac:spMk id="42" creationId="{039DA22F-3218-407C-9BFD-89E14DDB1EF2}"/>
          </ac:spMkLst>
        </pc:spChg>
        <pc:spChg chg="add mod">
          <ac:chgData name="Majeda Al Hermi" userId="ebe551ee1b006974" providerId="LiveId" clId="{9A2E8018-DFC0-4587-8CCF-E84692DB8287}" dt="2020-06-15T16:24:50.535" v="2788"/>
          <ac:spMkLst>
            <pc:docMk/>
            <pc:sldMk cId="1026101493" sldId="279"/>
            <ac:spMk id="43" creationId="{4704CE0F-A9D5-4FC0-AAB8-D3774FCBF507}"/>
          </ac:spMkLst>
        </pc:spChg>
        <pc:spChg chg="add mod">
          <ac:chgData name="Majeda Al Hermi" userId="ebe551ee1b006974" providerId="LiveId" clId="{9A2E8018-DFC0-4587-8CCF-E84692DB8287}" dt="2020-06-15T16:24:50.535" v="2788"/>
          <ac:spMkLst>
            <pc:docMk/>
            <pc:sldMk cId="1026101493" sldId="279"/>
            <ac:spMk id="44" creationId="{A206DCCA-C3DD-4E26-9EB0-9C3A4DB156CA}"/>
          </ac:spMkLst>
        </pc:spChg>
        <pc:spChg chg="add mod">
          <ac:chgData name="Majeda Al Hermi" userId="ebe551ee1b006974" providerId="LiveId" clId="{9A2E8018-DFC0-4587-8CCF-E84692DB8287}" dt="2020-06-15T16:24:50.535" v="2788"/>
          <ac:spMkLst>
            <pc:docMk/>
            <pc:sldMk cId="1026101493" sldId="279"/>
            <ac:spMk id="45" creationId="{C900BFC1-8F85-4B3C-B7FC-8366C8DEFB52}"/>
          </ac:spMkLst>
        </pc:spChg>
        <pc:spChg chg="mod">
          <ac:chgData name="Majeda Al Hermi" userId="ebe551ee1b006974" providerId="LiveId" clId="{9A2E8018-DFC0-4587-8CCF-E84692DB8287}" dt="2020-06-15T19:10:46.236" v="3743"/>
          <ac:spMkLst>
            <pc:docMk/>
            <pc:sldMk cId="1026101493" sldId="279"/>
            <ac:spMk id="46" creationId="{6E060E41-B34F-48D2-A44F-25E3CA7EB93C}"/>
          </ac:spMkLst>
        </pc:spChg>
        <pc:spChg chg="mod">
          <ac:chgData name="Majeda Al Hermi" userId="ebe551ee1b006974" providerId="LiveId" clId="{9A2E8018-DFC0-4587-8CCF-E84692DB8287}" dt="2020-06-15T19:10:46.236" v="3743"/>
          <ac:spMkLst>
            <pc:docMk/>
            <pc:sldMk cId="1026101493" sldId="279"/>
            <ac:spMk id="47" creationId="{0357B0E5-AA6A-4793-B6F6-203649A90342}"/>
          </ac:spMkLst>
        </pc:spChg>
        <pc:grpChg chg="mod">
          <ac:chgData name="Majeda Al Hermi" userId="ebe551ee1b006974" providerId="LiveId" clId="{9A2E8018-DFC0-4587-8CCF-E84692DB8287}" dt="2020-06-15T15:25:10.830" v="1164" actId="1076"/>
          <ac:grpSpMkLst>
            <pc:docMk/>
            <pc:sldMk cId="1026101493" sldId="279"/>
            <ac:grpSpMk id="19" creationId="{00000000-0000-0000-0000-000000000000}"/>
          </ac:grpSpMkLst>
        </pc:grpChg>
        <pc:grpChg chg="add del mod">
          <ac:chgData name="Majeda Al Hermi" userId="ebe551ee1b006974" providerId="LiveId" clId="{9A2E8018-DFC0-4587-8CCF-E84692DB8287}" dt="2020-06-15T19:10:47.689" v="3744"/>
          <ac:grpSpMkLst>
            <pc:docMk/>
            <pc:sldMk cId="1026101493" sldId="279"/>
            <ac:grpSpMk id="38" creationId="{7866F3C7-A084-4512-9634-97AC297A61B5}"/>
          </ac:grpSpMkLst>
        </pc:grpChg>
      </pc:sldChg>
      <pc:sldChg chg="add del setBg">
        <pc:chgData name="Majeda Al Hermi" userId="ebe551ee1b006974" providerId="LiveId" clId="{9A2E8018-DFC0-4587-8CCF-E84692DB8287}" dt="2020-06-08T14:27:43.216" v="170"/>
        <pc:sldMkLst>
          <pc:docMk/>
          <pc:sldMk cId="216719641" sldId="280"/>
        </pc:sldMkLst>
      </pc:sldChg>
      <pc:sldChg chg="add del setBg">
        <pc:chgData name="Majeda Al Hermi" userId="ebe551ee1b006974" providerId="LiveId" clId="{9A2E8018-DFC0-4587-8CCF-E84692DB8287}" dt="2020-06-08T14:27:43.216" v="170"/>
        <pc:sldMkLst>
          <pc:docMk/>
          <pc:sldMk cId="2136833537" sldId="281"/>
        </pc:sldMkLst>
      </pc:sldChg>
      <pc:sldChg chg="add del setBg">
        <pc:chgData name="Majeda Al Hermi" userId="ebe551ee1b006974" providerId="LiveId" clId="{9A2E8018-DFC0-4587-8CCF-E84692DB8287}" dt="2020-06-08T14:27:43.216" v="170"/>
        <pc:sldMkLst>
          <pc:docMk/>
          <pc:sldMk cId="694572677" sldId="282"/>
        </pc:sldMkLst>
      </pc:sldChg>
      <pc:sldChg chg="add del setBg">
        <pc:chgData name="Majeda Al Hermi" userId="ebe551ee1b006974" providerId="LiveId" clId="{9A2E8018-DFC0-4587-8CCF-E84692DB8287}" dt="2020-06-08T14:27:43.216" v="170"/>
        <pc:sldMkLst>
          <pc:docMk/>
          <pc:sldMk cId="3874067320" sldId="283"/>
        </pc:sldMkLst>
      </pc:sldChg>
      <pc:sldChg chg="add del setBg">
        <pc:chgData name="Majeda Al Hermi" userId="ebe551ee1b006974" providerId="LiveId" clId="{9A2E8018-DFC0-4587-8CCF-E84692DB8287}" dt="2020-06-08T14:27:43.216" v="170"/>
        <pc:sldMkLst>
          <pc:docMk/>
          <pc:sldMk cId="2892184134" sldId="284"/>
        </pc:sldMkLst>
      </pc:sldChg>
      <pc:sldChg chg="add del setBg">
        <pc:chgData name="Majeda Al Hermi" userId="ebe551ee1b006974" providerId="LiveId" clId="{9A2E8018-DFC0-4587-8CCF-E84692DB8287}" dt="2020-06-08T14:27:43.216" v="170"/>
        <pc:sldMkLst>
          <pc:docMk/>
          <pc:sldMk cId="558117651" sldId="285"/>
        </pc:sldMkLst>
      </pc:sldChg>
      <pc:sldChg chg="addSp modSp">
        <pc:chgData name="Majeda Al Hermi" userId="ebe551ee1b006974" providerId="LiveId" clId="{9A2E8018-DFC0-4587-8CCF-E84692DB8287}" dt="2020-06-10T11:47:05.413" v="313"/>
        <pc:sldMkLst>
          <pc:docMk/>
          <pc:sldMk cId="2987730381" sldId="288"/>
        </pc:sldMkLst>
        <pc:spChg chg="add mod">
          <ac:chgData name="Majeda Al Hermi" userId="ebe551ee1b006974" providerId="LiveId" clId="{9A2E8018-DFC0-4587-8CCF-E84692DB8287}" dt="2020-06-10T11:47:05.413" v="313"/>
          <ac:spMkLst>
            <pc:docMk/>
            <pc:sldMk cId="2987730381" sldId="288"/>
            <ac:spMk id="3" creationId="{2003C216-9A0D-445F-9122-4C1110BDEB7E}"/>
          </ac:spMkLst>
        </pc:spChg>
      </pc:sldChg>
      <pc:sldChg chg="addSp delSp modSp mod">
        <pc:chgData name="Majeda Al Hermi" userId="ebe551ee1b006974" providerId="LiveId" clId="{9A2E8018-DFC0-4587-8CCF-E84692DB8287}" dt="2020-06-15T18:56:45.048" v="3242" actId="20577"/>
        <pc:sldMkLst>
          <pc:docMk/>
          <pc:sldMk cId="3144271020" sldId="289"/>
        </pc:sldMkLst>
        <pc:spChg chg="add mod">
          <ac:chgData name="Majeda Al Hermi" userId="ebe551ee1b006974" providerId="LiveId" clId="{9A2E8018-DFC0-4587-8CCF-E84692DB8287}" dt="2020-06-15T18:52:31.685" v="2938" actId="208"/>
          <ac:spMkLst>
            <pc:docMk/>
            <pc:sldMk cId="3144271020" sldId="289"/>
            <ac:spMk id="2" creationId="{B3421A00-543B-4E6B-AABD-4C70A3D40E18}"/>
          </ac:spMkLst>
        </pc:spChg>
        <pc:spChg chg="mod">
          <ac:chgData name="Majeda Al Hermi" userId="ebe551ee1b006974" providerId="LiveId" clId="{9A2E8018-DFC0-4587-8CCF-E84692DB8287}" dt="2020-06-15T18:49:25.757" v="2921" actId="6549"/>
          <ac:spMkLst>
            <pc:docMk/>
            <pc:sldMk cId="3144271020" sldId="289"/>
            <ac:spMk id="3" creationId="{00000000-0000-0000-0000-000000000000}"/>
          </ac:spMkLst>
        </pc:spChg>
        <pc:spChg chg="add mod">
          <ac:chgData name="Majeda Al Hermi" userId="ebe551ee1b006974" providerId="LiveId" clId="{9A2E8018-DFC0-4587-8CCF-E84692DB8287}" dt="2020-06-15T18:55:21.133" v="3108" actId="1076"/>
          <ac:spMkLst>
            <pc:docMk/>
            <pc:sldMk cId="3144271020" sldId="289"/>
            <ac:spMk id="4" creationId="{4DF890CB-67D4-46FB-B2E5-8F989E494886}"/>
          </ac:spMkLst>
        </pc:spChg>
        <pc:spChg chg="del mod">
          <ac:chgData name="Majeda Al Hermi" userId="ebe551ee1b006974" providerId="LiveId" clId="{9A2E8018-DFC0-4587-8CCF-E84692DB8287}" dt="2020-06-15T18:48:56.467" v="2916" actId="21"/>
          <ac:spMkLst>
            <pc:docMk/>
            <pc:sldMk cId="3144271020" sldId="289"/>
            <ac:spMk id="5" creationId="{45EC6565-1A04-40E7-B5B9-B33B19423448}"/>
          </ac:spMkLst>
        </pc:spChg>
        <pc:spChg chg="add del mod">
          <ac:chgData name="Majeda Al Hermi" userId="ebe551ee1b006974" providerId="LiveId" clId="{9A2E8018-DFC0-4587-8CCF-E84692DB8287}" dt="2020-06-10T11:45:52.134" v="285" actId="478"/>
          <ac:spMkLst>
            <pc:docMk/>
            <pc:sldMk cId="3144271020" sldId="289"/>
            <ac:spMk id="28" creationId="{662E5925-E374-4A1F-8117-33AB25AE7E7A}"/>
          </ac:spMkLst>
        </pc:spChg>
        <pc:spChg chg="add mod">
          <ac:chgData name="Majeda Al Hermi" userId="ebe551ee1b006974" providerId="LiveId" clId="{9A2E8018-DFC0-4587-8CCF-E84692DB8287}" dt="2020-06-10T11:46:38.327" v="300"/>
          <ac:spMkLst>
            <pc:docMk/>
            <pc:sldMk cId="3144271020" sldId="289"/>
            <ac:spMk id="29" creationId="{5ED44512-6803-49AE-8F38-836A092B2602}"/>
          </ac:spMkLst>
        </pc:spChg>
        <pc:spChg chg="add del mod">
          <ac:chgData name="Majeda Al Hermi" userId="ebe551ee1b006974" providerId="LiveId" clId="{9A2E8018-DFC0-4587-8CCF-E84692DB8287}" dt="2020-06-15T18:49:11.745" v="2919"/>
          <ac:spMkLst>
            <pc:docMk/>
            <pc:sldMk cId="3144271020" sldId="289"/>
            <ac:spMk id="45" creationId="{00000000-0000-0000-0000-000000000000}"/>
          </ac:spMkLst>
        </pc:spChg>
        <pc:spChg chg="add mod">
          <ac:chgData name="Majeda Al Hermi" userId="ebe551ee1b006974" providerId="LiveId" clId="{9A2E8018-DFC0-4587-8CCF-E84692DB8287}" dt="2020-06-15T16:23:32.107" v="2768"/>
          <ac:spMkLst>
            <pc:docMk/>
            <pc:sldMk cId="3144271020" sldId="289"/>
            <ac:spMk id="46" creationId="{903969E4-109D-4AD2-B396-C62FA8615273}"/>
          </ac:spMkLst>
        </pc:spChg>
        <pc:spChg chg="add mod">
          <ac:chgData name="Majeda Al Hermi" userId="ebe551ee1b006974" providerId="LiveId" clId="{9A2E8018-DFC0-4587-8CCF-E84692DB8287}" dt="2020-06-15T16:23:39.833" v="2769" actId="207"/>
          <ac:spMkLst>
            <pc:docMk/>
            <pc:sldMk cId="3144271020" sldId="289"/>
            <ac:spMk id="47" creationId="{C668051E-AF77-4163-A055-4A8777A814CE}"/>
          </ac:spMkLst>
        </pc:spChg>
        <pc:spChg chg="add mod">
          <ac:chgData name="Majeda Al Hermi" userId="ebe551ee1b006974" providerId="LiveId" clId="{9A2E8018-DFC0-4587-8CCF-E84692DB8287}" dt="2020-06-15T16:23:44.238" v="2770" actId="207"/>
          <ac:spMkLst>
            <pc:docMk/>
            <pc:sldMk cId="3144271020" sldId="289"/>
            <ac:spMk id="48" creationId="{AE086889-73F7-41DF-A90D-C2DF12786F22}"/>
          </ac:spMkLst>
        </pc:spChg>
        <pc:spChg chg="add mod">
          <ac:chgData name="Majeda Al Hermi" userId="ebe551ee1b006974" providerId="LiveId" clId="{9A2E8018-DFC0-4587-8CCF-E84692DB8287}" dt="2020-06-15T16:23:32.107" v="2768"/>
          <ac:spMkLst>
            <pc:docMk/>
            <pc:sldMk cId="3144271020" sldId="289"/>
            <ac:spMk id="49" creationId="{8AAD36E4-64B5-48E0-B1AD-164828D08390}"/>
          </ac:spMkLst>
        </pc:spChg>
        <pc:spChg chg="mod">
          <ac:chgData name="Majeda Al Hermi" userId="ebe551ee1b006974" providerId="LiveId" clId="{9A2E8018-DFC0-4587-8CCF-E84692DB8287}" dt="2020-06-15T18:48:43.767" v="2915" actId="20577"/>
          <ac:spMkLst>
            <pc:docMk/>
            <pc:sldMk cId="3144271020" sldId="289"/>
            <ac:spMk id="50" creationId="{7389520D-9D03-487A-8532-4583729E40E9}"/>
          </ac:spMkLst>
        </pc:spChg>
        <pc:spChg chg="add mod">
          <ac:chgData name="Majeda Al Hermi" userId="ebe551ee1b006974" providerId="LiveId" clId="{9A2E8018-DFC0-4587-8CCF-E84692DB8287}" dt="2020-06-15T16:23:32.107" v="2768"/>
          <ac:spMkLst>
            <pc:docMk/>
            <pc:sldMk cId="3144271020" sldId="289"/>
            <ac:spMk id="51" creationId="{332F3449-8BC7-4BF8-97BB-B3B61E148271}"/>
          </ac:spMkLst>
        </pc:spChg>
        <pc:spChg chg="add mod">
          <ac:chgData name="Majeda Al Hermi" userId="ebe551ee1b006974" providerId="LiveId" clId="{9A2E8018-DFC0-4587-8CCF-E84692DB8287}" dt="2020-06-15T18:52:47.400" v="2946" actId="20577"/>
          <ac:spMkLst>
            <pc:docMk/>
            <pc:sldMk cId="3144271020" sldId="289"/>
            <ac:spMk id="52" creationId="{1FE79383-BB2E-447B-B016-AC1BDF0ABD7D}"/>
          </ac:spMkLst>
        </pc:spChg>
        <pc:spChg chg="add mod">
          <ac:chgData name="Majeda Al Hermi" userId="ebe551ee1b006974" providerId="LiveId" clId="{9A2E8018-DFC0-4587-8CCF-E84692DB8287}" dt="2020-06-15T18:56:45.048" v="3242" actId="20577"/>
          <ac:spMkLst>
            <pc:docMk/>
            <pc:sldMk cId="3144271020" sldId="289"/>
            <ac:spMk id="53" creationId="{3ACA5912-00AE-4C36-93F7-9FD97747FE53}"/>
          </ac:spMkLst>
        </pc:spChg>
        <pc:spChg chg="del">
          <ac:chgData name="Majeda Al Hermi" userId="ebe551ee1b006974" providerId="LiveId" clId="{9A2E8018-DFC0-4587-8CCF-E84692DB8287}" dt="2020-06-15T16:19:10.025" v="2695" actId="478"/>
          <ac:spMkLst>
            <pc:docMk/>
            <pc:sldMk cId="3144271020" sldId="289"/>
            <ac:spMk id="54" creationId="{8EE5626D-B2AE-485F-A63B-4C8C0247EBC3}"/>
          </ac:spMkLst>
        </pc:spChg>
        <pc:spChg chg="del">
          <ac:chgData name="Majeda Al Hermi" userId="ebe551ee1b006974" providerId="LiveId" clId="{9A2E8018-DFC0-4587-8CCF-E84692DB8287}" dt="2020-06-15T16:19:10.025" v="2695" actId="478"/>
          <ac:spMkLst>
            <pc:docMk/>
            <pc:sldMk cId="3144271020" sldId="289"/>
            <ac:spMk id="56" creationId="{CC0BD28F-9873-48FA-A7B9-6E74F4E5E561}"/>
          </ac:spMkLst>
        </pc:spChg>
        <pc:spChg chg="del">
          <ac:chgData name="Majeda Al Hermi" userId="ebe551ee1b006974" providerId="LiveId" clId="{9A2E8018-DFC0-4587-8CCF-E84692DB8287}" dt="2020-06-15T16:19:10.025" v="2695" actId="478"/>
          <ac:spMkLst>
            <pc:docMk/>
            <pc:sldMk cId="3144271020" sldId="289"/>
            <ac:spMk id="57" creationId="{78A91271-D6F2-4389-B988-7E205C2263A3}"/>
          </ac:spMkLst>
        </pc:spChg>
        <pc:spChg chg="del">
          <ac:chgData name="Majeda Al Hermi" userId="ebe551ee1b006974" providerId="LiveId" clId="{9A2E8018-DFC0-4587-8CCF-E84692DB8287}" dt="2020-06-15T16:19:10.025" v="2695" actId="478"/>
          <ac:spMkLst>
            <pc:docMk/>
            <pc:sldMk cId="3144271020" sldId="289"/>
            <ac:spMk id="58" creationId="{579CD5FC-C894-4E4A-A381-292BB5A6227E}"/>
          </ac:spMkLst>
        </pc:spChg>
        <pc:spChg chg="del">
          <ac:chgData name="Majeda Al Hermi" userId="ebe551ee1b006974" providerId="LiveId" clId="{9A2E8018-DFC0-4587-8CCF-E84692DB8287}" dt="2020-06-15T16:19:10.025" v="2695" actId="478"/>
          <ac:spMkLst>
            <pc:docMk/>
            <pc:sldMk cId="3144271020" sldId="289"/>
            <ac:spMk id="59" creationId="{593F5E40-82AC-4E10-ABAD-993BE11C70DB}"/>
          </ac:spMkLst>
        </pc:spChg>
        <pc:picChg chg="del">
          <ac:chgData name="Majeda Al Hermi" userId="ebe551ee1b006974" providerId="LiveId" clId="{9A2E8018-DFC0-4587-8CCF-E84692DB8287}" dt="2020-06-15T18:49:21.321" v="2920" actId="21"/>
          <ac:picMkLst>
            <pc:docMk/>
            <pc:sldMk cId="3144271020" sldId="289"/>
            <ac:picMk id="7" creationId="{F354F103-4047-4D7A-B565-1F22887F3149}"/>
          </ac:picMkLst>
        </pc:picChg>
      </pc:sldChg>
      <pc:sldChg chg="addSp delSp modSp del mod">
        <pc:chgData name="Majeda Al Hermi" userId="ebe551ee1b006974" providerId="LiveId" clId="{9A2E8018-DFC0-4587-8CCF-E84692DB8287}" dt="2020-06-15T16:07:27.181" v="2320" actId="2696"/>
        <pc:sldMkLst>
          <pc:docMk/>
          <pc:sldMk cId="896737548" sldId="293"/>
        </pc:sldMkLst>
        <pc:spChg chg="mod">
          <ac:chgData name="Majeda Al Hermi" userId="ebe551ee1b006974" providerId="LiveId" clId="{9A2E8018-DFC0-4587-8CCF-E84692DB8287}" dt="2020-06-10T11:52:08.001" v="393" actId="108"/>
          <ac:spMkLst>
            <pc:docMk/>
            <pc:sldMk cId="896737548" sldId="293"/>
            <ac:spMk id="16" creationId="{00000000-0000-0000-0000-000000000000}"/>
          </ac:spMkLst>
        </pc:spChg>
        <pc:spChg chg="add del mod">
          <ac:chgData name="Majeda Al Hermi" userId="ebe551ee1b006974" providerId="LiveId" clId="{9A2E8018-DFC0-4587-8CCF-E84692DB8287}" dt="2020-06-10T11:46:15.910" v="293" actId="478"/>
          <ac:spMkLst>
            <pc:docMk/>
            <pc:sldMk cId="896737548" sldId="293"/>
            <ac:spMk id="17" creationId="{996F76DC-0232-4F56-A375-3E12CB55E6D1}"/>
          </ac:spMkLst>
        </pc:spChg>
        <pc:spChg chg="add mod">
          <ac:chgData name="Majeda Al Hermi" userId="ebe551ee1b006974" providerId="LiveId" clId="{9A2E8018-DFC0-4587-8CCF-E84692DB8287}" dt="2020-06-10T11:46:59.195" v="310"/>
          <ac:spMkLst>
            <pc:docMk/>
            <pc:sldMk cId="896737548" sldId="293"/>
            <ac:spMk id="18" creationId="{A52830FF-4FDA-4FEA-B1A0-B8E8C46445A1}"/>
          </ac:spMkLst>
        </pc:spChg>
      </pc:sldChg>
      <pc:sldChg chg="addSp delSp modSp del mod">
        <pc:chgData name="Majeda Al Hermi" userId="ebe551ee1b006974" providerId="LiveId" clId="{9A2E8018-DFC0-4587-8CCF-E84692DB8287}" dt="2020-06-15T16:07:27.181" v="2320" actId="2696"/>
        <pc:sldMkLst>
          <pc:docMk/>
          <pc:sldMk cId="148573652" sldId="294"/>
        </pc:sldMkLst>
        <pc:spChg chg="mod">
          <ac:chgData name="Majeda Al Hermi" userId="ebe551ee1b006974" providerId="LiveId" clId="{9A2E8018-DFC0-4587-8CCF-E84692DB8287}" dt="2020-06-10T11:52:10.110" v="396" actId="108"/>
          <ac:spMkLst>
            <pc:docMk/>
            <pc:sldMk cId="148573652" sldId="294"/>
            <ac:spMk id="16" creationId="{00000000-0000-0000-0000-000000000000}"/>
          </ac:spMkLst>
        </pc:spChg>
        <pc:spChg chg="add del mod">
          <ac:chgData name="Majeda Al Hermi" userId="ebe551ee1b006974" providerId="LiveId" clId="{9A2E8018-DFC0-4587-8CCF-E84692DB8287}" dt="2020-06-10T11:46:18.316" v="294" actId="478"/>
          <ac:spMkLst>
            <pc:docMk/>
            <pc:sldMk cId="148573652" sldId="294"/>
            <ac:spMk id="17" creationId="{F8BF327D-64E6-4B07-BDDF-B971B33D582A}"/>
          </ac:spMkLst>
        </pc:spChg>
        <pc:spChg chg="add mod">
          <ac:chgData name="Majeda Al Hermi" userId="ebe551ee1b006974" providerId="LiveId" clId="{9A2E8018-DFC0-4587-8CCF-E84692DB8287}" dt="2020-06-10T11:47:01.253" v="311"/>
          <ac:spMkLst>
            <pc:docMk/>
            <pc:sldMk cId="148573652" sldId="294"/>
            <ac:spMk id="18" creationId="{8BC66882-F1F2-4F74-8867-49D7E61F2891}"/>
          </ac:spMkLst>
        </pc:spChg>
      </pc:sldChg>
      <pc:sldChg chg="addSp delSp modSp mod">
        <pc:chgData name="Majeda Al Hermi" userId="ebe551ee1b006974" providerId="LiveId" clId="{9A2E8018-DFC0-4587-8CCF-E84692DB8287}" dt="2020-06-15T16:23:29.748" v="2767"/>
        <pc:sldMkLst>
          <pc:docMk/>
          <pc:sldMk cId="2821080183" sldId="296"/>
        </pc:sldMkLst>
        <pc:spChg chg="mod">
          <ac:chgData name="Majeda Al Hermi" userId="ebe551ee1b006974" providerId="LiveId" clId="{9A2E8018-DFC0-4587-8CCF-E84692DB8287}" dt="2020-06-10T11:50:55.253" v="360" actId="113"/>
          <ac:spMkLst>
            <pc:docMk/>
            <pc:sldMk cId="2821080183" sldId="296"/>
            <ac:spMk id="39" creationId="{12D52847-7E1E-4BED-8555-89D4AF8823AE}"/>
          </ac:spMkLst>
        </pc:spChg>
        <pc:spChg chg="mod">
          <ac:chgData name="Majeda Al Hermi" userId="ebe551ee1b006974" providerId="LiveId" clId="{9A2E8018-DFC0-4587-8CCF-E84692DB8287}" dt="2020-06-10T11:51:00.377" v="366" actId="108"/>
          <ac:spMkLst>
            <pc:docMk/>
            <pc:sldMk cId="2821080183" sldId="296"/>
            <ac:spMk id="41" creationId="{C62F4748-41CE-4AE6-9199-4582ABD14EF3}"/>
          </ac:spMkLst>
        </pc:spChg>
        <pc:spChg chg="mod">
          <ac:chgData name="Majeda Al Hermi" userId="ebe551ee1b006974" providerId="LiveId" clId="{9A2E8018-DFC0-4587-8CCF-E84692DB8287}" dt="2020-06-10T11:50:58.987" v="363" actId="108"/>
          <ac:spMkLst>
            <pc:docMk/>
            <pc:sldMk cId="2821080183" sldId="296"/>
            <ac:spMk id="43" creationId="{D11D7123-0D25-422D-A3C5-A0B2013460AD}"/>
          </ac:spMkLst>
        </pc:spChg>
        <pc:spChg chg="add del mod">
          <ac:chgData name="Majeda Al Hermi" userId="ebe551ee1b006974" providerId="LiveId" clId="{9A2E8018-DFC0-4587-8CCF-E84692DB8287}" dt="2020-06-10T11:45:48.042" v="284" actId="478"/>
          <ac:spMkLst>
            <pc:docMk/>
            <pc:sldMk cId="2821080183" sldId="296"/>
            <ac:spMk id="62" creationId="{DFCD098B-3E1F-4060-AD78-4A67F8781DD6}"/>
          </ac:spMkLst>
        </pc:spChg>
        <pc:spChg chg="add mod">
          <ac:chgData name="Majeda Al Hermi" userId="ebe551ee1b006974" providerId="LiveId" clId="{9A2E8018-DFC0-4587-8CCF-E84692DB8287}" dt="2020-06-10T11:46:35.530" v="299"/>
          <ac:spMkLst>
            <pc:docMk/>
            <pc:sldMk cId="2821080183" sldId="296"/>
            <ac:spMk id="63" creationId="{9A90CCFF-658B-4816-BBF1-FFE2BBB2C03D}"/>
          </ac:spMkLst>
        </pc:spChg>
        <pc:spChg chg="add mod">
          <ac:chgData name="Majeda Al Hermi" userId="ebe551ee1b006974" providerId="LiveId" clId="{9A2E8018-DFC0-4587-8CCF-E84692DB8287}" dt="2020-06-15T16:23:29.748" v="2767"/>
          <ac:spMkLst>
            <pc:docMk/>
            <pc:sldMk cId="2821080183" sldId="296"/>
            <ac:spMk id="64" creationId="{7F10A801-8AB7-4295-B37C-E2EDD9D309F8}"/>
          </ac:spMkLst>
        </pc:spChg>
        <pc:spChg chg="del">
          <ac:chgData name="Majeda Al Hermi" userId="ebe551ee1b006974" providerId="LiveId" clId="{9A2E8018-DFC0-4587-8CCF-E84692DB8287}" dt="2020-06-15T16:19:05.526" v="2694" actId="478"/>
          <ac:spMkLst>
            <pc:docMk/>
            <pc:sldMk cId="2821080183" sldId="296"/>
            <ac:spMk id="73" creationId="{93BAFC97-7171-4A51-8833-9A255D41F23D}"/>
          </ac:spMkLst>
        </pc:spChg>
        <pc:spChg chg="del">
          <ac:chgData name="Majeda Al Hermi" userId="ebe551ee1b006974" providerId="LiveId" clId="{9A2E8018-DFC0-4587-8CCF-E84692DB8287}" dt="2020-06-15T16:19:05.526" v="2694" actId="478"/>
          <ac:spMkLst>
            <pc:docMk/>
            <pc:sldMk cId="2821080183" sldId="296"/>
            <ac:spMk id="74" creationId="{8BFB80DA-526B-491E-93EB-7A5B8A06A5AD}"/>
          </ac:spMkLst>
        </pc:spChg>
        <pc:spChg chg="del">
          <ac:chgData name="Majeda Al Hermi" userId="ebe551ee1b006974" providerId="LiveId" clId="{9A2E8018-DFC0-4587-8CCF-E84692DB8287}" dt="2020-06-15T16:19:05.526" v="2694" actId="478"/>
          <ac:spMkLst>
            <pc:docMk/>
            <pc:sldMk cId="2821080183" sldId="296"/>
            <ac:spMk id="75" creationId="{E809EDDA-1A34-4C6A-90AB-4D880A3F4756}"/>
          </ac:spMkLst>
        </pc:spChg>
        <pc:spChg chg="del">
          <ac:chgData name="Majeda Al Hermi" userId="ebe551ee1b006974" providerId="LiveId" clId="{9A2E8018-DFC0-4587-8CCF-E84692DB8287}" dt="2020-06-15T16:19:05.526" v="2694" actId="478"/>
          <ac:spMkLst>
            <pc:docMk/>
            <pc:sldMk cId="2821080183" sldId="296"/>
            <ac:spMk id="76" creationId="{3C0E9DB5-23D9-407A-979E-23EEE9F18592}"/>
          </ac:spMkLst>
        </pc:spChg>
        <pc:spChg chg="del">
          <ac:chgData name="Majeda Al Hermi" userId="ebe551ee1b006974" providerId="LiveId" clId="{9A2E8018-DFC0-4587-8CCF-E84692DB8287}" dt="2020-06-15T16:19:05.526" v="2694" actId="478"/>
          <ac:spMkLst>
            <pc:docMk/>
            <pc:sldMk cId="2821080183" sldId="296"/>
            <ac:spMk id="77" creationId="{E94C7913-F809-49D2-B87D-7F590A22D2BB}"/>
          </ac:spMkLst>
        </pc:spChg>
        <pc:spChg chg="add mod">
          <ac:chgData name="Majeda Al Hermi" userId="ebe551ee1b006974" providerId="LiveId" clId="{9A2E8018-DFC0-4587-8CCF-E84692DB8287}" dt="2020-06-15T16:23:29.748" v="2767"/>
          <ac:spMkLst>
            <pc:docMk/>
            <pc:sldMk cId="2821080183" sldId="296"/>
            <ac:spMk id="78" creationId="{8C953935-6226-4CA2-B368-6F2F5B22006C}"/>
          </ac:spMkLst>
        </pc:spChg>
        <pc:spChg chg="add mod">
          <ac:chgData name="Majeda Al Hermi" userId="ebe551ee1b006974" providerId="LiveId" clId="{9A2E8018-DFC0-4587-8CCF-E84692DB8287}" dt="2020-06-15T16:23:29.748" v="2767"/>
          <ac:spMkLst>
            <pc:docMk/>
            <pc:sldMk cId="2821080183" sldId="296"/>
            <ac:spMk id="79" creationId="{45E20BE1-F40B-4CA6-B6ED-9A661C2F4B32}"/>
          </ac:spMkLst>
        </pc:spChg>
        <pc:spChg chg="add mod">
          <ac:chgData name="Majeda Al Hermi" userId="ebe551ee1b006974" providerId="LiveId" clId="{9A2E8018-DFC0-4587-8CCF-E84692DB8287}" dt="2020-06-15T16:23:29.748" v="2767"/>
          <ac:spMkLst>
            <pc:docMk/>
            <pc:sldMk cId="2821080183" sldId="296"/>
            <ac:spMk id="80" creationId="{8617E9EB-F523-4B9B-8AA8-03279490E624}"/>
          </ac:spMkLst>
        </pc:spChg>
        <pc:spChg chg="add mod">
          <ac:chgData name="Majeda Al Hermi" userId="ebe551ee1b006974" providerId="LiveId" clId="{9A2E8018-DFC0-4587-8CCF-E84692DB8287}" dt="2020-06-15T16:23:29.748" v="2767"/>
          <ac:spMkLst>
            <pc:docMk/>
            <pc:sldMk cId="2821080183" sldId="296"/>
            <ac:spMk id="81" creationId="{C8B66855-BD57-4E6F-9350-4BF3063068C9}"/>
          </ac:spMkLst>
        </pc:spChg>
      </pc:sldChg>
      <pc:sldChg chg="addSp delSp modSp del mod">
        <pc:chgData name="Majeda Al Hermi" userId="ebe551ee1b006974" providerId="LiveId" clId="{9A2E8018-DFC0-4587-8CCF-E84692DB8287}" dt="2020-06-15T13:06:41.312" v="572" actId="2696"/>
        <pc:sldMkLst>
          <pc:docMk/>
          <pc:sldMk cId="3264726469" sldId="297"/>
        </pc:sldMkLst>
        <pc:spChg chg="del mod">
          <ac:chgData name="Majeda Al Hermi" userId="ebe551ee1b006974" providerId="LiveId" clId="{9A2E8018-DFC0-4587-8CCF-E84692DB8287}" dt="2020-06-15T13:05:13.319" v="554"/>
          <ac:spMkLst>
            <pc:docMk/>
            <pc:sldMk cId="3264726469" sldId="297"/>
            <ac:spMk id="2" creationId="{7A0409D5-FB91-4992-89E2-4742BAD0D5DA}"/>
          </ac:spMkLst>
        </pc:spChg>
        <pc:spChg chg="add del mod">
          <ac:chgData name="Majeda Al Hermi" userId="ebe551ee1b006974" providerId="LiveId" clId="{9A2E8018-DFC0-4587-8CCF-E84692DB8287}" dt="2020-06-10T11:45:54.431" v="286" actId="478"/>
          <ac:spMkLst>
            <pc:docMk/>
            <pc:sldMk cId="3264726469" sldId="297"/>
            <ac:spMk id="49" creationId="{DA09642B-418D-4F95-ACEE-F804C0A49989}"/>
          </ac:spMkLst>
        </pc:spChg>
        <pc:spChg chg="add mod">
          <ac:chgData name="Majeda Al Hermi" userId="ebe551ee1b006974" providerId="LiveId" clId="{9A2E8018-DFC0-4587-8CCF-E84692DB8287}" dt="2020-06-10T11:46:39.998" v="301"/>
          <ac:spMkLst>
            <pc:docMk/>
            <pc:sldMk cId="3264726469" sldId="297"/>
            <ac:spMk id="50" creationId="{4AC0314A-14B2-41EC-8481-4F99425C31C3}"/>
          </ac:spMkLst>
        </pc:spChg>
        <pc:spChg chg="add del mod">
          <ac:chgData name="Majeda Al Hermi" userId="ebe551ee1b006974" providerId="LiveId" clId="{9A2E8018-DFC0-4587-8CCF-E84692DB8287}" dt="2020-06-10T11:46:44.153" v="303"/>
          <ac:spMkLst>
            <pc:docMk/>
            <pc:sldMk cId="3264726469" sldId="297"/>
            <ac:spMk id="51" creationId="{262F8EC8-701C-4B91-B619-2545CBCDBC5F}"/>
          </ac:spMkLst>
        </pc:spChg>
      </pc:sldChg>
      <pc:sldChg chg="addSp delSp modSp mod delAnim modAnim">
        <pc:chgData name="Majeda Al Hermi" userId="ebe551ee1b006974" providerId="LiveId" clId="{9A2E8018-DFC0-4587-8CCF-E84692DB8287}" dt="2020-06-15T16:24:17.121" v="2777"/>
        <pc:sldMkLst>
          <pc:docMk/>
          <pc:sldMk cId="3989963091" sldId="301"/>
        </pc:sldMkLst>
        <pc:spChg chg="add del mod">
          <ac:chgData name="Majeda Al Hermi" userId="ebe551ee1b006974" providerId="LiveId" clId="{9A2E8018-DFC0-4587-8CCF-E84692DB8287}" dt="2020-06-15T13:19:03.679" v="843" actId="21"/>
          <ac:spMkLst>
            <pc:docMk/>
            <pc:sldMk cId="3989963091" sldId="301"/>
            <ac:spMk id="2" creationId="{14E481A7-B60A-401A-8AD5-5CC78BC6437D}"/>
          </ac:spMkLst>
        </pc:spChg>
        <pc:spChg chg="mod">
          <ac:chgData name="Majeda Al Hermi" userId="ebe551ee1b006974" providerId="LiveId" clId="{9A2E8018-DFC0-4587-8CCF-E84692DB8287}" dt="2020-06-15T13:28:32.605" v="891" actId="6549"/>
          <ac:spMkLst>
            <pc:docMk/>
            <pc:sldMk cId="3989963091" sldId="301"/>
            <ac:spMk id="3" creationId="{00000000-0000-0000-0000-000000000000}"/>
          </ac:spMkLst>
        </pc:spChg>
        <pc:spChg chg="add del mod">
          <ac:chgData name="Majeda Al Hermi" userId="ebe551ee1b006974" providerId="LiveId" clId="{9A2E8018-DFC0-4587-8CCF-E84692DB8287}" dt="2020-06-07T14:07:31.796" v="4" actId="478"/>
          <ac:spMkLst>
            <pc:docMk/>
            <pc:sldMk cId="3989963091" sldId="301"/>
            <ac:spMk id="4" creationId="{CEF53DD2-E460-4A04-B051-BA3303E58798}"/>
          </ac:spMkLst>
        </pc:spChg>
        <pc:spChg chg="add del mod">
          <ac:chgData name="Majeda Al Hermi" userId="ebe551ee1b006974" providerId="LiveId" clId="{9A2E8018-DFC0-4587-8CCF-E84692DB8287}" dt="2020-06-15T13:19:07.475" v="844" actId="21"/>
          <ac:spMkLst>
            <pc:docMk/>
            <pc:sldMk cId="3989963091" sldId="301"/>
            <ac:spMk id="4" creationId="{D863F12F-A7D7-4FFF-B957-1C38444AE8CB}"/>
          </ac:spMkLst>
        </pc:spChg>
        <pc:spChg chg="add del mod">
          <ac:chgData name="Majeda Al Hermi" userId="ebe551ee1b006974" providerId="LiveId" clId="{9A2E8018-DFC0-4587-8CCF-E84692DB8287}" dt="2020-06-15T13:08:14.244" v="622" actId="21"/>
          <ac:spMkLst>
            <pc:docMk/>
            <pc:sldMk cId="3989963091" sldId="301"/>
            <ac:spMk id="7" creationId="{5BC835B9-E5DB-49EF-8A01-089E0A965262}"/>
          </ac:spMkLst>
        </pc:spChg>
        <pc:spChg chg="add del mod">
          <ac:chgData name="Majeda Al Hermi" userId="ebe551ee1b006974" providerId="LiveId" clId="{9A2E8018-DFC0-4587-8CCF-E84692DB8287}" dt="2020-06-15T13:18:05.258" v="835" actId="478"/>
          <ac:spMkLst>
            <pc:docMk/>
            <pc:sldMk cId="3989963091" sldId="301"/>
            <ac:spMk id="8" creationId="{DC37789B-B980-4028-8C51-2DBB7697BBEF}"/>
          </ac:spMkLst>
        </pc:spChg>
        <pc:spChg chg="add del mod">
          <ac:chgData name="Majeda Al Hermi" userId="ebe551ee1b006974" providerId="LiveId" clId="{9A2E8018-DFC0-4587-8CCF-E84692DB8287}" dt="2020-06-15T13:18:11.600" v="836" actId="21"/>
          <ac:spMkLst>
            <pc:docMk/>
            <pc:sldMk cId="3989963091" sldId="301"/>
            <ac:spMk id="9" creationId="{DC1C942D-6E2D-45B0-A963-9A5277954F0A}"/>
          </ac:spMkLst>
        </pc:spChg>
        <pc:spChg chg="add del mod">
          <ac:chgData name="Majeda Al Hermi" userId="ebe551ee1b006974" providerId="LiveId" clId="{9A2E8018-DFC0-4587-8CCF-E84692DB8287}" dt="2020-06-15T13:18:05.258" v="835" actId="478"/>
          <ac:spMkLst>
            <pc:docMk/>
            <pc:sldMk cId="3989963091" sldId="301"/>
            <ac:spMk id="10" creationId="{8504C26D-7627-44EF-8377-F8A1C5DA0997}"/>
          </ac:spMkLst>
        </pc:spChg>
        <pc:spChg chg="add del mod">
          <ac:chgData name="Majeda Al Hermi" userId="ebe551ee1b006974" providerId="LiveId" clId="{9A2E8018-DFC0-4587-8CCF-E84692DB8287}" dt="2020-06-15T13:18:11.600" v="836" actId="21"/>
          <ac:spMkLst>
            <pc:docMk/>
            <pc:sldMk cId="3989963091" sldId="301"/>
            <ac:spMk id="11" creationId="{DB26321C-358E-41A9-BD37-6BC17CF9A85E}"/>
          </ac:spMkLst>
        </pc:spChg>
        <pc:spChg chg="add del mod">
          <ac:chgData name="Majeda Al Hermi" userId="ebe551ee1b006974" providerId="LiveId" clId="{9A2E8018-DFC0-4587-8CCF-E84692DB8287}" dt="2020-06-15T13:18:05.258" v="835" actId="478"/>
          <ac:spMkLst>
            <pc:docMk/>
            <pc:sldMk cId="3989963091" sldId="301"/>
            <ac:spMk id="12" creationId="{750E0D91-8348-49C3-AC19-12119580C3F6}"/>
          </ac:spMkLst>
        </pc:spChg>
        <pc:spChg chg="add del mod">
          <ac:chgData name="Majeda Al Hermi" userId="ebe551ee1b006974" providerId="LiveId" clId="{9A2E8018-DFC0-4587-8CCF-E84692DB8287}" dt="2020-06-15T13:18:11.600" v="836" actId="21"/>
          <ac:spMkLst>
            <pc:docMk/>
            <pc:sldMk cId="3989963091" sldId="301"/>
            <ac:spMk id="13" creationId="{111435E4-8F67-42A6-9F1F-ECD8F0BF8C75}"/>
          </ac:spMkLst>
        </pc:spChg>
        <pc:spChg chg="add del">
          <ac:chgData name="Majeda Al Hermi" userId="ebe551ee1b006974" providerId="LiveId" clId="{9A2E8018-DFC0-4587-8CCF-E84692DB8287}" dt="2020-06-15T15:31:54.173" v="1301" actId="478"/>
          <ac:spMkLst>
            <pc:docMk/>
            <pc:sldMk cId="3989963091" sldId="301"/>
            <ac:spMk id="14" creationId="{00000000-0000-0000-0000-000000000000}"/>
          </ac:spMkLst>
        </pc:spChg>
        <pc:spChg chg="add mod">
          <ac:chgData name="Majeda Al Hermi" userId="ebe551ee1b006974" providerId="LiveId" clId="{9A2E8018-DFC0-4587-8CCF-E84692DB8287}" dt="2020-06-15T15:19:22.945" v="1063" actId="403"/>
          <ac:spMkLst>
            <pc:docMk/>
            <pc:sldMk cId="3989963091" sldId="301"/>
            <ac:spMk id="16" creationId="{A6B4451B-E3D7-4B32-94A9-49AAABD2572B}"/>
          </ac:spMkLst>
        </pc:spChg>
        <pc:spChg chg="add mod">
          <ac:chgData name="Majeda Al Hermi" userId="ebe551ee1b006974" providerId="LiveId" clId="{9A2E8018-DFC0-4587-8CCF-E84692DB8287}" dt="2020-06-15T15:18:43.027" v="1052" actId="1076"/>
          <ac:spMkLst>
            <pc:docMk/>
            <pc:sldMk cId="3989963091" sldId="301"/>
            <ac:spMk id="18" creationId="{11C609B5-66BB-46CB-8645-E8731FDA642A}"/>
          </ac:spMkLst>
        </pc:spChg>
        <pc:spChg chg="add mod">
          <ac:chgData name="Majeda Al Hermi" userId="ebe551ee1b006974" providerId="LiveId" clId="{9A2E8018-DFC0-4587-8CCF-E84692DB8287}" dt="2020-06-15T15:19:14.260" v="1060" actId="11"/>
          <ac:spMkLst>
            <pc:docMk/>
            <pc:sldMk cId="3989963091" sldId="301"/>
            <ac:spMk id="19" creationId="{3E2FA3CB-910A-474B-B73D-31904FC7AC39}"/>
          </ac:spMkLst>
        </pc:spChg>
        <pc:spChg chg="add mod">
          <ac:chgData name="Majeda Al Hermi" userId="ebe551ee1b006974" providerId="LiveId" clId="{9A2E8018-DFC0-4587-8CCF-E84692DB8287}" dt="2020-06-15T15:20:42.224" v="1092" actId="207"/>
          <ac:spMkLst>
            <pc:docMk/>
            <pc:sldMk cId="3989963091" sldId="301"/>
            <ac:spMk id="20" creationId="{C4A31130-DAD8-46C2-AA14-94EBF5E4A526}"/>
          </ac:spMkLst>
        </pc:spChg>
        <pc:spChg chg="add del mod">
          <ac:chgData name="Majeda Al Hermi" userId="ebe551ee1b006974" providerId="LiveId" clId="{9A2E8018-DFC0-4587-8CCF-E84692DB8287}" dt="2020-06-15T15:31:55.969" v="1302" actId="478"/>
          <ac:spMkLst>
            <pc:docMk/>
            <pc:sldMk cId="3989963091" sldId="301"/>
            <ac:spMk id="22" creationId="{8E9C6AE9-9195-4732-A470-98D91D275900}"/>
          </ac:spMkLst>
        </pc:spChg>
        <pc:spChg chg="del">
          <ac:chgData name="Majeda Al Hermi" userId="ebe551ee1b006974" providerId="LiveId" clId="{9A2E8018-DFC0-4587-8CCF-E84692DB8287}" dt="2020-06-07T14:07:29.109" v="3" actId="478"/>
          <ac:spMkLst>
            <pc:docMk/>
            <pc:sldMk cId="3989963091" sldId="301"/>
            <ac:spMk id="29" creationId="{00000000-0000-0000-0000-000000000000}"/>
          </ac:spMkLst>
        </pc:spChg>
        <pc:spChg chg="del">
          <ac:chgData name="Majeda Al Hermi" userId="ebe551ee1b006974" providerId="LiveId" clId="{9A2E8018-DFC0-4587-8CCF-E84692DB8287}" dt="2020-06-07T14:07:10.707" v="0" actId="478"/>
          <ac:spMkLst>
            <pc:docMk/>
            <pc:sldMk cId="3989963091" sldId="301"/>
            <ac:spMk id="38" creationId="{33CBEDF1-B50B-4C10-9106-D4B73D5D1AD0}"/>
          </ac:spMkLst>
        </pc:spChg>
        <pc:spChg chg="del">
          <ac:chgData name="Majeda Al Hermi" userId="ebe551ee1b006974" providerId="LiveId" clId="{9A2E8018-DFC0-4587-8CCF-E84692DB8287}" dt="2020-06-07T14:07:10.707" v="0" actId="478"/>
          <ac:spMkLst>
            <pc:docMk/>
            <pc:sldMk cId="3989963091" sldId="301"/>
            <ac:spMk id="39" creationId="{12D52847-7E1E-4BED-8555-89D4AF8823AE}"/>
          </ac:spMkLst>
        </pc:spChg>
        <pc:spChg chg="add del mod">
          <ac:chgData name="Majeda Al Hermi" userId="ebe551ee1b006974" providerId="LiveId" clId="{9A2E8018-DFC0-4587-8CCF-E84692DB8287}" dt="2020-06-10T11:46:03.132" v="289" actId="478"/>
          <ac:spMkLst>
            <pc:docMk/>
            <pc:sldMk cId="3989963091" sldId="301"/>
            <ac:spMk id="39" creationId="{AC6229DA-D3FE-4AC7-A090-5BF20FE1FBA8}"/>
          </ac:spMkLst>
        </pc:spChg>
        <pc:spChg chg="del">
          <ac:chgData name="Majeda Al Hermi" userId="ebe551ee1b006974" providerId="LiveId" clId="{9A2E8018-DFC0-4587-8CCF-E84692DB8287}" dt="2020-06-07T14:07:10.707" v="0" actId="478"/>
          <ac:spMkLst>
            <pc:docMk/>
            <pc:sldMk cId="3989963091" sldId="301"/>
            <ac:spMk id="40" creationId="{13C39B0C-8DB7-425D-88D0-B0CDAD9A7C53}"/>
          </ac:spMkLst>
        </pc:spChg>
        <pc:spChg chg="add mod">
          <ac:chgData name="Majeda Al Hermi" userId="ebe551ee1b006974" providerId="LiveId" clId="{9A2E8018-DFC0-4587-8CCF-E84692DB8287}" dt="2020-06-10T11:46:50.339" v="306"/>
          <ac:spMkLst>
            <pc:docMk/>
            <pc:sldMk cId="3989963091" sldId="301"/>
            <ac:spMk id="40" creationId="{7A5211A2-D938-4A2B-BAD6-DE0FE116C9CC}"/>
          </ac:spMkLst>
        </pc:spChg>
        <pc:spChg chg="add del mod">
          <ac:chgData name="Majeda Al Hermi" userId="ebe551ee1b006974" providerId="LiveId" clId="{9A2E8018-DFC0-4587-8CCF-E84692DB8287}" dt="2020-06-15T13:18:05.258" v="835" actId="478"/>
          <ac:spMkLst>
            <pc:docMk/>
            <pc:sldMk cId="3989963091" sldId="301"/>
            <ac:spMk id="41" creationId="{BAEA321E-8AF6-4844-BEBA-57C217359FF6}"/>
          </ac:spMkLst>
        </pc:spChg>
        <pc:spChg chg="del">
          <ac:chgData name="Majeda Al Hermi" userId="ebe551ee1b006974" providerId="LiveId" clId="{9A2E8018-DFC0-4587-8CCF-E84692DB8287}" dt="2020-06-07T14:07:10.707" v="0" actId="478"/>
          <ac:spMkLst>
            <pc:docMk/>
            <pc:sldMk cId="3989963091" sldId="301"/>
            <ac:spMk id="41" creationId="{C62F4748-41CE-4AE6-9199-4582ABD14EF3}"/>
          </ac:spMkLst>
        </pc:spChg>
        <pc:spChg chg="del">
          <ac:chgData name="Majeda Al Hermi" userId="ebe551ee1b006974" providerId="LiveId" clId="{9A2E8018-DFC0-4587-8CCF-E84692DB8287}" dt="2020-06-07T14:07:10.707" v="0" actId="478"/>
          <ac:spMkLst>
            <pc:docMk/>
            <pc:sldMk cId="3989963091" sldId="301"/>
            <ac:spMk id="42" creationId="{005989F4-A449-4366-B781-49C98CA6D001}"/>
          </ac:spMkLst>
        </pc:spChg>
        <pc:spChg chg="del">
          <ac:chgData name="Majeda Al Hermi" userId="ebe551ee1b006974" providerId="LiveId" clId="{9A2E8018-DFC0-4587-8CCF-E84692DB8287}" dt="2020-06-07T14:07:10.707" v="0" actId="478"/>
          <ac:spMkLst>
            <pc:docMk/>
            <pc:sldMk cId="3989963091" sldId="301"/>
            <ac:spMk id="43" creationId="{D11D7123-0D25-422D-A3C5-A0B2013460AD}"/>
          </ac:spMkLst>
        </pc:spChg>
        <pc:spChg chg="add del mod">
          <ac:chgData name="Majeda Al Hermi" userId="ebe551ee1b006974" providerId="LiveId" clId="{9A2E8018-DFC0-4587-8CCF-E84692DB8287}" dt="2020-06-15T13:21:33.517" v="879" actId="478"/>
          <ac:spMkLst>
            <pc:docMk/>
            <pc:sldMk cId="3989963091" sldId="301"/>
            <ac:spMk id="45" creationId="{0FCF7ADF-4C8F-464A-A01C-8BACBA903D0E}"/>
          </ac:spMkLst>
        </pc:spChg>
        <pc:spChg chg="add mod">
          <ac:chgData name="Majeda Al Hermi" userId="ebe551ee1b006974" providerId="LiveId" clId="{9A2E8018-DFC0-4587-8CCF-E84692DB8287}" dt="2020-06-15T16:20:27.140" v="2705"/>
          <ac:spMkLst>
            <pc:docMk/>
            <pc:sldMk cId="3989963091" sldId="301"/>
            <ac:spMk id="46" creationId="{15FBBBCB-7D94-4CE6-8260-BD29BB7750A7}"/>
          </ac:spMkLst>
        </pc:spChg>
        <pc:spChg chg="add mod">
          <ac:chgData name="Majeda Al Hermi" userId="ebe551ee1b006974" providerId="LiveId" clId="{9A2E8018-DFC0-4587-8CCF-E84692DB8287}" dt="2020-06-15T15:18:43.027" v="1052" actId="1076"/>
          <ac:spMkLst>
            <pc:docMk/>
            <pc:sldMk cId="3989963091" sldId="301"/>
            <ac:spMk id="56" creationId="{8E0851B6-FD53-49B8-AD73-1317C3FD7608}"/>
          </ac:spMkLst>
        </pc:spChg>
        <pc:spChg chg="add mod">
          <ac:chgData name="Majeda Al Hermi" userId="ebe551ee1b006974" providerId="LiveId" clId="{9A2E8018-DFC0-4587-8CCF-E84692DB8287}" dt="2020-06-15T15:21:34.760" v="1103" actId="20577"/>
          <ac:spMkLst>
            <pc:docMk/>
            <pc:sldMk cId="3989963091" sldId="301"/>
            <ac:spMk id="59" creationId="{38C84F3B-8312-40FF-A5FD-FD7D2097318E}"/>
          </ac:spMkLst>
        </pc:spChg>
        <pc:spChg chg="add mod">
          <ac:chgData name="Majeda Al Hermi" userId="ebe551ee1b006974" providerId="LiveId" clId="{9A2E8018-DFC0-4587-8CCF-E84692DB8287}" dt="2020-06-15T15:21:37.260" v="1104" actId="20577"/>
          <ac:spMkLst>
            <pc:docMk/>
            <pc:sldMk cId="3989963091" sldId="301"/>
            <ac:spMk id="60" creationId="{86BDEF41-2BD8-4BBF-9DE1-5865DCD9C9FB}"/>
          </ac:spMkLst>
        </pc:spChg>
        <pc:spChg chg="add mod">
          <ac:chgData name="Majeda Al Hermi" userId="ebe551ee1b006974" providerId="LiveId" clId="{9A2E8018-DFC0-4587-8CCF-E84692DB8287}" dt="2020-06-15T15:21:43.774" v="1106" actId="20577"/>
          <ac:spMkLst>
            <pc:docMk/>
            <pc:sldMk cId="3989963091" sldId="301"/>
            <ac:spMk id="61" creationId="{C9C4BECE-E8DC-4E91-BE3A-FFD0FEC55629}"/>
          </ac:spMkLst>
        </pc:spChg>
        <pc:spChg chg="del">
          <ac:chgData name="Majeda Al Hermi" userId="ebe551ee1b006974" providerId="LiveId" clId="{9A2E8018-DFC0-4587-8CCF-E84692DB8287}" dt="2020-06-07T14:07:12.269" v="1" actId="478"/>
          <ac:spMkLst>
            <pc:docMk/>
            <pc:sldMk cId="3989963091" sldId="301"/>
            <ac:spMk id="62" creationId="{07F40F89-D866-41F6-880C-699F1F617DC2}"/>
          </ac:spMkLst>
        </pc:spChg>
        <pc:spChg chg="add mod">
          <ac:chgData name="Majeda Al Hermi" userId="ebe551ee1b006974" providerId="LiveId" clId="{9A2E8018-DFC0-4587-8CCF-E84692DB8287}" dt="2020-06-15T15:21:39.603" v="1105" actId="20577"/>
          <ac:spMkLst>
            <pc:docMk/>
            <pc:sldMk cId="3989963091" sldId="301"/>
            <ac:spMk id="62" creationId="{7961A893-8F93-43BE-B3F8-8F81747DEF16}"/>
          </ac:spMkLst>
        </pc:spChg>
        <pc:spChg chg="add del mod">
          <ac:chgData name="Majeda Al Hermi" userId="ebe551ee1b006974" providerId="LiveId" clId="{9A2E8018-DFC0-4587-8CCF-E84692DB8287}" dt="2020-06-15T15:31:49.783" v="1299" actId="478"/>
          <ac:spMkLst>
            <pc:docMk/>
            <pc:sldMk cId="3989963091" sldId="301"/>
            <ac:spMk id="64" creationId="{49B683CA-2359-4F51-898A-FA833A4F7280}"/>
          </ac:spMkLst>
        </pc:spChg>
        <pc:spChg chg="add mod">
          <ac:chgData name="Majeda Al Hermi" userId="ebe551ee1b006974" providerId="LiveId" clId="{9A2E8018-DFC0-4587-8CCF-E84692DB8287}" dt="2020-06-15T15:32:28.181" v="1308"/>
          <ac:spMkLst>
            <pc:docMk/>
            <pc:sldMk cId="3989963091" sldId="301"/>
            <ac:spMk id="65" creationId="{2CEE9612-ECCE-40BB-A680-3CFB6715D1E9}"/>
          </ac:spMkLst>
        </pc:spChg>
        <pc:spChg chg="mod">
          <ac:chgData name="Majeda Al Hermi" userId="ebe551ee1b006974" providerId="LiveId" clId="{9A2E8018-DFC0-4587-8CCF-E84692DB8287}" dt="2020-06-15T15:32:28.181" v="1308"/>
          <ac:spMkLst>
            <pc:docMk/>
            <pc:sldMk cId="3989963091" sldId="301"/>
            <ac:spMk id="67" creationId="{205CD805-0B6A-436B-AF39-69E2FF40D68D}"/>
          </ac:spMkLst>
        </pc:spChg>
        <pc:spChg chg="mod">
          <ac:chgData name="Majeda Al Hermi" userId="ebe551ee1b006974" providerId="LiveId" clId="{9A2E8018-DFC0-4587-8CCF-E84692DB8287}" dt="2020-06-15T15:32:28.181" v="1308"/>
          <ac:spMkLst>
            <pc:docMk/>
            <pc:sldMk cId="3989963091" sldId="301"/>
            <ac:spMk id="68" creationId="{BCB44119-6059-4617-AF93-C4FD778491E3}"/>
          </ac:spMkLst>
        </pc:spChg>
        <pc:spChg chg="mod">
          <ac:chgData name="Majeda Al Hermi" userId="ebe551ee1b006974" providerId="LiveId" clId="{9A2E8018-DFC0-4587-8CCF-E84692DB8287}" dt="2020-06-15T15:32:28.181" v="1308"/>
          <ac:spMkLst>
            <pc:docMk/>
            <pc:sldMk cId="3989963091" sldId="301"/>
            <ac:spMk id="69" creationId="{C52F76CA-08F2-4BB7-A764-2E440BEBBE84}"/>
          </ac:spMkLst>
        </pc:spChg>
        <pc:spChg chg="mod">
          <ac:chgData name="Majeda Al Hermi" userId="ebe551ee1b006974" providerId="LiveId" clId="{9A2E8018-DFC0-4587-8CCF-E84692DB8287}" dt="2020-06-15T15:32:28.181" v="1308"/>
          <ac:spMkLst>
            <pc:docMk/>
            <pc:sldMk cId="3989963091" sldId="301"/>
            <ac:spMk id="70" creationId="{FD07D93D-4504-4658-A91F-79FC37015F04}"/>
          </ac:spMkLst>
        </pc:spChg>
        <pc:spChg chg="mod">
          <ac:chgData name="Majeda Al Hermi" userId="ebe551ee1b006974" providerId="LiveId" clId="{9A2E8018-DFC0-4587-8CCF-E84692DB8287}" dt="2020-06-15T15:32:28.181" v="1308"/>
          <ac:spMkLst>
            <pc:docMk/>
            <pc:sldMk cId="3989963091" sldId="301"/>
            <ac:spMk id="71" creationId="{57A34994-4AFE-4D17-8F42-C4C3010135B0}"/>
          </ac:spMkLst>
        </pc:spChg>
        <pc:spChg chg="mod">
          <ac:chgData name="Majeda Al Hermi" userId="ebe551ee1b006974" providerId="LiveId" clId="{9A2E8018-DFC0-4587-8CCF-E84692DB8287}" dt="2020-06-15T15:32:28.181" v="1308"/>
          <ac:spMkLst>
            <pc:docMk/>
            <pc:sldMk cId="3989963091" sldId="301"/>
            <ac:spMk id="72" creationId="{56E9FEE8-A0CC-4CBB-AD0C-A9F1F919737A}"/>
          </ac:spMkLst>
        </pc:spChg>
        <pc:spChg chg="del">
          <ac:chgData name="Majeda Al Hermi" userId="ebe551ee1b006974" providerId="LiveId" clId="{9A2E8018-DFC0-4587-8CCF-E84692DB8287}" dt="2020-06-15T16:20:29.826" v="2706" actId="478"/>
          <ac:spMkLst>
            <pc:docMk/>
            <pc:sldMk cId="3989963091" sldId="301"/>
            <ac:spMk id="73" creationId="{A34CF3ED-B6F9-4C77-8B50-BD43A3B567B8}"/>
          </ac:spMkLst>
        </pc:spChg>
        <pc:spChg chg="del">
          <ac:chgData name="Majeda Al Hermi" userId="ebe551ee1b006974" providerId="LiveId" clId="{9A2E8018-DFC0-4587-8CCF-E84692DB8287}" dt="2020-06-15T16:20:29.826" v="2706" actId="478"/>
          <ac:spMkLst>
            <pc:docMk/>
            <pc:sldMk cId="3989963091" sldId="301"/>
            <ac:spMk id="75" creationId="{11952347-217D-4A25-B635-E6CACECED361}"/>
          </ac:spMkLst>
        </pc:spChg>
        <pc:spChg chg="del">
          <ac:chgData name="Majeda Al Hermi" userId="ebe551ee1b006974" providerId="LiveId" clId="{9A2E8018-DFC0-4587-8CCF-E84692DB8287}" dt="2020-06-15T16:20:29.826" v="2706" actId="478"/>
          <ac:spMkLst>
            <pc:docMk/>
            <pc:sldMk cId="3989963091" sldId="301"/>
            <ac:spMk id="76" creationId="{40D66F91-3628-4A6C-8CEC-A2FAC39C5DF2}"/>
          </ac:spMkLst>
        </pc:spChg>
        <pc:spChg chg="del">
          <ac:chgData name="Majeda Al Hermi" userId="ebe551ee1b006974" providerId="LiveId" clId="{9A2E8018-DFC0-4587-8CCF-E84692DB8287}" dt="2020-06-15T16:20:29.826" v="2706" actId="478"/>
          <ac:spMkLst>
            <pc:docMk/>
            <pc:sldMk cId="3989963091" sldId="301"/>
            <ac:spMk id="77" creationId="{D0E5B2C7-30D0-4141-96F0-54951A2DD100}"/>
          </ac:spMkLst>
        </pc:spChg>
        <pc:spChg chg="del">
          <ac:chgData name="Majeda Al Hermi" userId="ebe551ee1b006974" providerId="LiveId" clId="{9A2E8018-DFC0-4587-8CCF-E84692DB8287}" dt="2020-06-15T16:20:29.826" v="2706" actId="478"/>
          <ac:spMkLst>
            <pc:docMk/>
            <pc:sldMk cId="3989963091" sldId="301"/>
            <ac:spMk id="78" creationId="{2E86C7D2-4E42-4CF8-8CC0-9422F6DDAF3D}"/>
          </ac:spMkLst>
        </pc:spChg>
        <pc:spChg chg="mod">
          <ac:chgData name="Majeda Al Hermi" userId="ebe551ee1b006974" providerId="LiveId" clId="{9A2E8018-DFC0-4587-8CCF-E84692DB8287}" dt="2020-06-07T14:07:32.749" v="5"/>
          <ac:spMkLst>
            <pc:docMk/>
            <pc:sldMk cId="3989963091" sldId="301"/>
            <ac:spMk id="79" creationId="{88C22E67-F49D-4196-A010-09436B2B08A0}"/>
          </ac:spMkLst>
        </pc:spChg>
        <pc:spChg chg="mod">
          <ac:chgData name="Majeda Al Hermi" userId="ebe551ee1b006974" providerId="LiveId" clId="{9A2E8018-DFC0-4587-8CCF-E84692DB8287}" dt="2020-06-07T14:07:32.749" v="5"/>
          <ac:spMkLst>
            <pc:docMk/>
            <pc:sldMk cId="3989963091" sldId="301"/>
            <ac:spMk id="80" creationId="{9D0BEF3D-95FE-440A-806E-67B75620B7F0}"/>
          </ac:spMkLst>
        </pc:spChg>
        <pc:spChg chg="mod">
          <ac:chgData name="Majeda Al Hermi" userId="ebe551ee1b006974" providerId="LiveId" clId="{9A2E8018-DFC0-4587-8CCF-E84692DB8287}" dt="2020-06-07T14:07:32.749" v="5"/>
          <ac:spMkLst>
            <pc:docMk/>
            <pc:sldMk cId="3989963091" sldId="301"/>
            <ac:spMk id="81" creationId="{9FC14DE7-D75B-4962-A99E-446B3193B9B1}"/>
          </ac:spMkLst>
        </pc:spChg>
        <pc:spChg chg="mod">
          <ac:chgData name="Majeda Al Hermi" userId="ebe551ee1b006974" providerId="LiveId" clId="{9A2E8018-DFC0-4587-8CCF-E84692DB8287}" dt="2020-06-07T14:07:32.749" v="5"/>
          <ac:spMkLst>
            <pc:docMk/>
            <pc:sldMk cId="3989963091" sldId="301"/>
            <ac:spMk id="82" creationId="{8B73059A-2D45-4C24-95CC-B1EE727DF4B6}"/>
          </ac:spMkLst>
        </pc:spChg>
        <pc:spChg chg="mod">
          <ac:chgData name="Majeda Al Hermi" userId="ebe551ee1b006974" providerId="LiveId" clId="{9A2E8018-DFC0-4587-8CCF-E84692DB8287}" dt="2020-06-07T14:07:32.749" v="5"/>
          <ac:spMkLst>
            <pc:docMk/>
            <pc:sldMk cId="3989963091" sldId="301"/>
            <ac:spMk id="83" creationId="{2B668111-7DAB-431B-949C-6E83CC6DA8A7}"/>
          </ac:spMkLst>
        </pc:spChg>
        <pc:spChg chg="mod">
          <ac:chgData name="Majeda Al Hermi" userId="ebe551ee1b006974" providerId="LiveId" clId="{9A2E8018-DFC0-4587-8CCF-E84692DB8287}" dt="2020-06-07T14:07:32.749" v="5"/>
          <ac:spMkLst>
            <pc:docMk/>
            <pc:sldMk cId="3989963091" sldId="301"/>
            <ac:spMk id="84" creationId="{BBB44DDC-CE35-4A0D-B404-878C7687F46C}"/>
          </ac:spMkLst>
        </pc:spChg>
        <pc:spChg chg="mod">
          <ac:chgData name="Majeda Al Hermi" userId="ebe551ee1b006974" providerId="LiveId" clId="{9A2E8018-DFC0-4587-8CCF-E84692DB8287}" dt="2020-06-07T14:07:32.749" v="5"/>
          <ac:spMkLst>
            <pc:docMk/>
            <pc:sldMk cId="3989963091" sldId="301"/>
            <ac:spMk id="85" creationId="{4622B8E5-FC58-488B-BBFD-BD5345ECBC5D}"/>
          </ac:spMkLst>
        </pc:spChg>
        <pc:spChg chg="mod">
          <ac:chgData name="Majeda Al Hermi" userId="ebe551ee1b006974" providerId="LiveId" clId="{9A2E8018-DFC0-4587-8CCF-E84692DB8287}" dt="2020-06-07T14:07:32.749" v="5"/>
          <ac:spMkLst>
            <pc:docMk/>
            <pc:sldMk cId="3989963091" sldId="301"/>
            <ac:spMk id="86" creationId="{24C041D8-B75D-489F-8D6C-47FAA9526918}"/>
          </ac:spMkLst>
        </pc:spChg>
        <pc:spChg chg="mod">
          <ac:chgData name="Majeda Al Hermi" userId="ebe551ee1b006974" providerId="LiveId" clId="{9A2E8018-DFC0-4587-8CCF-E84692DB8287}" dt="2020-06-07T14:07:32.749" v="5"/>
          <ac:spMkLst>
            <pc:docMk/>
            <pc:sldMk cId="3989963091" sldId="301"/>
            <ac:spMk id="87" creationId="{75314A88-8372-4A80-85DB-03116B82D407}"/>
          </ac:spMkLst>
        </pc:spChg>
        <pc:spChg chg="mod">
          <ac:chgData name="Majeda Al Hermi" userId="ebe551ee1b006974" providerId="LiveId" clId="{9A2E8018-DFC0-4587-8CCF-E84692DB8287}" dt="2020-06-07T14:07:32.749" v="5"/>
          <ac:spMkLst>
            <pc:docMk/>
            <pc:sldMk cId="3989963091" sldId="301"/>
            <ac:spMk id="88" creationId="{E82E6F8B-4B9B-4E19-8EAD-A21AFBE25D97}"/>
          </ac:spMkLst>
        </pc:spChg>
        <pc:spChg chg="mod">
          <ac:chgData name="Majeda Al Hermi" userId="ebe551ee1b006974" providerId="LiveId" clId="{9A2E8018-DFC0-4587-8CCF-E84692DB8287}" dt="2020-06-07T14:07:32.749" v="5"/>
          <ac:spMkLst>
            <pc:docMk/>
            <pc:sldMk cId="3989963091" sldId="301"/>
            <ac:spMk id="89" creationId="{5AFFC361-A0E9-4E6C-95BB-6AA76364C82C}"/>
          </ac:spMkLst>
        </pc:spChg>
        <pc:spChg chg="mod">
          <ac:chgData name="Majeda Al Hermi" userId="ebe551ee1b006974" providerId="LiveId" clId="{9A2E8018-DFC0-4587-8CCF-E84692DB8287}" dt="2020-06-07T14:07:32.749" v="5"/>
          <ac:spMkLst>
            <pc:docMk/>
            <pc:sldMk cId="3989963091" sldId="301"/>
            <ac:spMk id="90" creationId="{586AF11B-35D7-49DE-9349-FB7FB4A6D9F7}"/>
          </ac:spMkLst>
        </pc:spChg>
        <pc:spChg chg="mod">
          <ac:chgData name="Majeda Al Hermi" userId="ebe551ee1b006974" providerId="LiveId" clId="{9A2E8018-DFC0-4587-8CCF-E84692DB8287}" dt="2020-06-07T14:07:32.749" v="5"/>
          <ac:spMkLst>
            <pc:docMk/>
            <pc:sldMk cId="3989963091" sldId="301"/>
            <ac:spMk id="91" creationId="{B02D7940-9464-4540-BD40-61D60004B55B}"/>
          </ac:spMkLst>
        </pc:spChg>
        <pc:spChg chg="mod">
          <ac:chgData name="Majeda Al Hermi" userId="ebe551ee1b006974" providerId="LiveId" clId="{9A2E8018-DFC0-4587-8CCF-E84692DB8287}" dt="2020-06-07T14:07:32.749" v="5"/>
          <ac:spMkLst>
            <pc:docMk/>
            <pc:sldMk cId="3989963091" sldId="301"/>
            <ac:spMk id="92" creationId="{17F7A532-6239-4B46-92E0-E14CD9977483}"/>
          </ac:spMkLst>
        </pc:spChg>
        <pc:spChg chg="add del mod">
          <ac:chgData name="Majeda Al Hermi" userId="ebe551ee1b006974" providerId="LiveId" clId="{9A2E8018-DFC0-4587-8CCF-E84692DB8287}" dt="2020-06-15T13:18:05.258" v="835" actId="478"/>
          <ac:spMkLst>
            <pc:docMk/>
            <pc:sldMk cId="3989963091" sldId="301"/>
            <ac:spMk id="93" creationId="{713B41C6-2A94-4919-A5BE-D31E9A6D8AFE}"/>
          </ac:spMkLst>
        </pc:spChg>
        <pc:spChg chg="add del mod">
          <ac:chgData name="Majeda Al Hermi" userId="ebe551ee1b006974" providerId="LiveId" clId="{9A2E8018-DFC0-4587-8CCF-E84692DB8287}" dt="2020-06-15T13:18:05.258" v="835" actId="478"/>
          <ac:spMkLst>
            <pc:docMk/>
            <pc:sldMk cId="3989963091" sldId="301"/>
            <ac:spMk id="94" creationId="{33E534BA-A3D7-4BFA-8C61-7AFC18E01B05}"/>
          </ac:spMkLst>
        </pc:spChg>
        <pc:spChg chg="add del mod">
          <ac:chgData name="Majeda Al Hermi" userId="ebe551ee1b006974" providerId="LiveId" clId="{9A2E8018-DFC0-4587-8CCF-E84692DB8287}" dt="2020-06-15T13:18:05.258" v="835" actId="478"/>
          <ac:spMkLst>
            <pc:docMk/>
            <pc:sldMk cId="3989963091" sldId="301"/>
            <ac:spMk id="95" creationId="{A54B0707-AB10-498E-8B28-2457C5DFD28A}"/>
          </ac:spMkLst>
        </pc:spChg>
        <pc:spChg chg="add del mod">
          <ac:chgData name="Majeda Al Hermi" userId="ebe551ee1b006974" providerId="LiveId" clId="{9A2E8018-DFC0-4587-8CCF-E84692DB8287}" dt="2020-06-15T13:18:05.258" v="835" actId="478"/>
          <ac:spMkLst>
            <pc:docMk/>
            <pc:sldMk cId="3989963091" sldId="301"/>
            <ac:spMk id="96" creationId="{234C799A-9C03-499D-9373-AC734262061B}"/>
          </ac:spMkLst>
        </pc:spChg>
        <pc:spChg chg="add del mod">
          <ac:chgData name="Majeda Al Hermi" userId="ebe551ee1b006974" providerId="LiveId" clId="{9A2E8018-DFC0-4587-8CCF-E84692DB8287}" dt="2020-06-15T13:18:05.258" v="835" actId="478"/>
          <ac:spMkLst>
            <pc:docMk/>
            <pc:sldMk cId="3989963091" sldId="301"/>
            <ac:spMk id="97" creationId="{69F4CC97-BD6A-4BD2-98C6-640415CE76E8}"/>
          </ac:spMkLst>
        </pc:spChg>
        <pc:spChg chg="add del mod">
          <ac:chgData name="Majeda Al Hermi" userId="ebe551ee1b006974" providerId="LiveId" clId="{9A2E8018-DFC0-4587-8CCF-E84692DB8287}" dt="2020-06-15T13:18:05.258" v="835" actId="478"/>
          <ac:spMkLst>
            <pc:docMk/>
            <pc:sldMk cId="3989963091" sldId="301"/>
            <ac:spMk id="98" creationId="{FD76DC87-2CE3-4E2F-A43B-E2F1D61CB5EE}"/>
          </ac:spMkLst>
        </pc:spChg>
        <pc:spChg chg="add mod">
          <ac:chgData name="Majeda Al Hermi" userId="ebe551ee1b006974" providerId="LiveId" clId="{9A2E8018-DFC0-4587-8CCF-E84692DB8287}" dt="2020-06-15T15:32:37.665" v="1310"/>
          <ac:spMkLst>
            <pc:docMk/>
            <pc:sldMk cId="3989963091" sldId="301"/>
            <ac:spMk id="99" creationId="{6691A0BB-58A9-48BF-B8B7-AC4C0127C801}"/>
          </ac:spMkLst>
        </pc:spChg>
        <pc:spChg chg="mod">
          <ac:chgData name="Majeda Al Hermi" userId="ebe551ee1b006974" providerId="LiveId" clId="{9A2E8018-DFC0-4587-8CCF-E84692DB8287}" dt="2020-06-07T15:30:24.704" v="27"/>
          <ac:spMkLst>
            <pc:docMk/>
            <pc:sldMk cId="3989963091" sldId="301"/>
            <ac:spMk id="100" creationId="{F63B258E-336D-434C-9D43-E15831DA9BA0}"/>
          </ac:spMkLst>
        </pc:spChg>
        <pc:spChg chg="mod">
          <ac:chgData name="Majeda Al Hermi" userId="ebe551ee1b006974" providerId="LiveId" clId="{9A2E8018-DFC0-4587-8CCF-E84692DB8287}" dt="2020-06-07T15:30:24.704" v="27"/>
          <ac:spMkLst>
            <pc:docMk/>
            <pc:sldMk cId="3989963091" sldId="301"/>
            <ac:spMk id="101" creationId="{D6448F1F-B79B-4B06-9A77-E8A5D1DE4089}"/>
          </ac:spMkLst>
        </pc:spChg>
        <pc:spChg chg="mod">
          <ac:chgData name="Majeda Al Hermi" userId="ebe551ee1b006974" providerId="LiveId" clId="{9A2E8018-DFC0-4587-8CCF-E84692DB8287}" dt="2020-06-15T15:32:37.665" v="1310"/>
          <ac:spMkLst>
            <pc:docMk/>
            <pc:sldMk cId="3989963091" sldId="301"/>
            <ac:spMk id="101" creationId="{DFA238AA-98D4-4B48-926E-DB12EA33921E}"/>
          </ac:spMkLst>
        </pc:spChg>
        <pc:spChg chg="mod">
          <ac:chgData name="Majeda Al Hermi" userId="ebe551ee1b006974" providerId="LiveId" clId="{9A2E8018-DFC0-4587-8CCF-E84692DB8287}" dt="2020-06-15T15:32:37.665" v="1310"/>
          <ac:spMkLst>
            <pc:docMk/>
            <pc:sldMk cId="3989963091" sldId="301"/>
            <ac:spMk id="102" creationId="{88073425-9974-4BE2-A2D4-EB3DFC7F9217}"/>
          </ac:spMkLst>
        </pc:spChg>
        <pc:spChg chg="mod">
          <ac:chgData name="Majeda Al Hermi" userId="ebe551ee1b006974" providerId="LiveId" clId="{9A2E8018-DFC0-4587-8CCF-E84692DB8287}" dt="2020-06-07T15:30:24.704" v="27"/>
          <ac:spMkLst>
            <pc:docMk/>
            <pc:sldMk cId="3989963091" sldId="301"/>
            <ac:spMk id="103" creationId="{0EF7F7E9-A5BA-49D1-B7A5-418BD87149FD}"/>
          </ac:spMkLst>
        </pc:spChg>
        <pc:spChg chg="mod">
          <ac:chgData name="Majeda Al Hermi" userId="ebe551ee1b006974" providerId="LiveId" clId="{9A2E8018-DFC0-4587-8CCF-E84692DB8287}" dt="2020-06-15T15:32:37.665" v="1310"/>
          <ac:spMkLst>
            <pc:docMk/>
            <pc:sldMk cId="3989963091" sldId="301"/>
            <ac:spMk id="103" creationId="{9FA47D7D-40C1-4FC5-A9BB-60F261D7095B}"/>
          </ac:spMkLst>
        </pc:spChg>
        <pc:spChg chg="mod">
          <ac:chgData name="Majeda Al Hermi" userId="ebe551ee1b006974" providerId="LiveId" clId="{9A2E8018-DFC0-4587-8CCF-E84692DB8287}" dt="2020-06-07T15:30:24.704" v="27"/>
          <ac:spMkLst>
            <pc:docMk/>
            <pc:sldMk cId="3989963091" sldId="301"/>
            <ac:spMk id="104" creationId="{6391B694-CDF4-4B7E-9FD8-895050AE112C}"/>
          </ac:spMkLst>
        </pc:spChg>
        <pc:spChg chg="mod">
          <ac:chgData name="Majeda Al Hermi" userId="ebe551ee1b006974" providerId="LiveId" clId="{9A2E8018-DFC0-4587-8CCF-E84692DB8287}" dt="2020-06-15T15:32:37.665" v="1310"/>
          <ac:spMkLst>
            <pc:docMk/>
            <pc:sldMk cId="3989963091" sldId="301"/>
            <ac:spMk id="104" creationId="{931A1DA5-6033-4190-AD67-D67E8F19BB70}"/>
          </ac:spMkLst>
        </pc:spChg>
        <pc:spChg chg="mod">
          <ac:chgData name="Majeda Al Hermi" userId="ebe551ee1b006974" providerId="LiveId" clId="{9A2E8018-DFC0-4587-8CCF-E84692DB8287}" dt="2020-06-15T15:32:37.665" v="1310"/>
          <ac:spMkLst>
            <pc:docMk/>
            <pc:sldMk cId="3989963091" sldId="301"/>
            <ac:spMk id="105" creationId="{2E8B1C22-8BC8-4D82-A2B0-BDF080B87CE2}"/>
          </ac:spMkLst>
        </pc:spChg>
        <pc:spChg chg="mod">
          <ac:chgData name="Majeda Al Hermi" userId="ebe551ee1b006974" providerId="LiveId" clId="{9A2E8018-DFC0-4587-8CCF-E84692DB8287}" dt="2020-06-07T15:30:24.704" v="27"/>
          <ac:spMkLst>
            <pc:docMk/>
            <pc:sldMk cId="3989963091" sldId="301"/>
            <ac:spMk id="106" creationId="{37D77280-C7CD-47C6-8A32-468C673F3012}"/>
          </ac:spMkLst>
        </pc:spChg>
        <pc:spChg chg="mod">
          <ac:chgData name="Majeda Al Hermi" userId="ebe551ee1b006974" providerId="LiveId" clId="{9A2E8018-DFC0-4587-8CCF-E84692DB8287}" dt="2020-06-15T15:32:37.665" v="1310"/>
          <ac:spMkLst>
            <pc:docMk/>
            <pc:sldMk cId="3989963091" sldId="301"/>
            <ac:spMk id="106" creationId="{EFA60C6F-A192-4902-960F-E90E75C4D738}"/>
          </ac:spMkLst>
        </pc:spChg>
        <pc:spChg chg="mod">
          <ac:chgData name="Majeda Al Hermi" userId="ebe551ee1b006974" providerId="LiveId" clId="{9A2E8018-DFC0-4587-8CCF-E84692DB8287}" dt="2020-06-07T15:30:24.704" v="27"/>
          <ac:spMkLst>
            <pc:docMk/>
            <pc:sldMk cId="3989963091" sldId="301"/>
            <ac:spMk id="107" creationId="{11FA7521-EE0D-4AAC-B492-61F35B152397}"/>
          </ac:spMkLst>
        </pc:spChg>
        <pc:spChg chg="mod">
          <ac:chgData name="Majeda Al Hermi" userId="ebe551ee1b006974" providerId="LiveId" clId="{9A2E8018-DFC0-4587-8CCF-E84692DB8287}" dt="2020-06-15T15:32:37.665" v="1310"/>
          <ac:spMkLst>
            <pc:docMk/>
            <pc:sldMk cId="3989963091" sldId="301"/>
            <ac:spMk id="107" creationId="{F68F38CD-62A0-4E3B-8B3F-6DBAFF295534}"/>
          </ac:spMkLst>
        </pc:spChg>
        <pc:spChg chg="mod">
          <ac:chgData name="Majeda Al Hermi" userId="ebe551ee1b006974" providerId="LiveId" clId="{9A2E8018-DFC0-4587-8CCF-E84692DB8287}" dt="2020-06-15T15:32:37.665" v="1310"/>
          <ac:spMkLst>
            <pc:docMk/>
            <pc:sldMk cId="3989963091" sldId="301"/>
            <ac:spMk id="108" creationId="{A11423D3-9386-4791-A751-AF3A092A6EB4}"/>
          </ac:spMkLst>
        </pc:spChg>
        <pc:spChg chg="mod">
          <ac:chgData name="Majeda Al Hermi" userId="ebe551ee1b006974" providerId="LiveId" clId="{9A2E8018-DFC0-4587-8CCF-E84692DB8287}" dt="2020-06-15T15:32:37.665" v="1310"/>
          <ac:spMkLst>
            <pc:docMk/>
            <pc:sldMk cId="3989963091" sldId="301"/>
            <ac:spMk id="109" creationId="{4851C074-9A15-44D3-B619-098B263C0444}"/>
          </ac:spMkLst>
        </pc:spChg>
        <pc:spChg chg="mod">
          <ac:chgData name="Majeda Al Hermi" userId="ebe551ee1b006974" providerId="LiveId" clId="{9A2E8018-DFC0-4587-8CCF-E84692DB8287}" dt="2020-06-07T15:30:24.704" v="27"/>
          <ac:spMkLst>
            <pc:docMk/>
            <pc:sldMk cId="3989963091" sldId="301"/>
            <ac:spMk id="109" creationId="{BBD8AB53-9426-4F91-B738-F0D5E6B1521F}"/>
          </ac:spMkLst>
        </pc:spChg>
        <pc:spChg chg="mod">
          <ac:chgData name="Majeda Al Hermi" userId="ebe551ee1b006974" providerId="LiveId" clId="{9A2E8018-DFC0-4587-8CCF-E84692DB8287}" dt="2020-06-15T15:32:37.665" v="1310"/>
          <ac:spMkLst>
            <pc:docMk/>
            <pc:sldMk cId="3989963091" sldId="301"/>
            <ac:spMk id="110" creationId="{B82101C1-B98C-4829-8388-B428C012BF74}"/>
          </ac:spMkLst>
        </pc:spChg>
        <pc:spChg chg="mod">
          <ac:chgData name="Majeda Al Hermi" userId="ebe551ee1b006974" providerId="LiveId" clId="{9A2E8018-DFC0-4587-8CCF-E84692DB8287}" dt="2020-06-07T15:30:24.704" v="27"/>
          <ac:spMkLst>
            <pc:docMk/>
            <pc:sldMk cId="3989963091" sldId="301"/>
            <ac:spMk id="110" creationId="{F3ED94A3-1123-4AEB-82E7-9F3A633E1101}"/>
          </ac:spMkLst>
        </pc:spChg>
        <pc:spChg chg="mod">
          <ac:chgData name="Majeda Al Hermi" userId="ebe551ee1b006974" providerId="LiveId" clId="{9A2E8018-DFC0-4587-8CCF-E84692DB8287}" dt="2020-06-15T15:32:37.665" v="1310"/>
          <ac:spMkLst>
            <pc:docMk/>
            <pc:sldMk cId="3989963091" sldId="301"/>
            <ac:spMk id="111" creationId="{569EAEA8-06BD-468A-BA24-D56476D5AAF6}"/>
          </ac:spMkLst>
        </pc:spChg>
        <pc:spChg chg="mod">
          <ac:chgData name="Majeda Al Hermi" userId="ebe551ee1b006974" providerId="LiveId" clId="{9A2E8018-DFC0-4587-8CCF-E84692DB8287}" dt="2020-06-15T15:32:37.665" v="1310"/>
          <ac:spMkLst>
            <pc:docMk/>
            <pc:sldMk cId="3989963091" sldId="301"/>
            <ac:spMk id="112" creationId="{078EA8D3-A9D9-4116-BC88-017FBC7D1611}"/>
          </ac:spMkLst>
        </pc:spChg>
        <pc:spChg chg="mod">
          <ac:chgData name="Majeda Al Hermi" userId="ebe551ee1b006974" providerId="LiveId" clId="{9A2E8018-DFC0-4587-8CCF-E84692DB8287}" dt="2020-06-07T15:30:24.704" v="27"/>
          <ac:spMkLst>
            <pc:docMk/>
            <pc:sldMk cId="3989963091" sldId="301"/>
            <ac:spMk id="112" creationId="{18861B0E-FC4E-4011-B3DD-E5D3EE3CC135}"/>
          </ac:spMkLst>
        </pc:spChg>
        <pc:spChg chg="mod">
          <ac:chgData name="Majeda Al Hermi" userId="ebe551ee1b006974" providerId="LiveId" clId="{9A2E8018-DFC0-4587-8CCF-E84692DB8287}" dt="2020-06-07T15:30:24.704" v="27"/>
          <ac:spMkLst>
            <pc:docMk/>
            <pc:sldMk cId="3989963091" sldId="301"/>
            <ac:spMk id="113" creationId="{775C7208-45F3-4F4B-B7B2-8870E3B5B3F0}"/>
          </ac:spMkLst>
        </pc:spChg>
        <pc:spChg chg="mod">
          <ac:chgData name="Majeda Al Hermi" userId="ebe551ee1b006974" providerId="LiveId" clId="{9A2E8018-DFC0-4587-8CCF-E84692DB8287}" dt="2020-06-15T15:32:37.665" v="1310"/>
          <ac:spMkLst>
            <pc:docMk/>
            <pc:sldMk cId="3989963091" sldId="301"/>
            <ac:spMk id="113" creationId="{E8A85BFC-65A4-4D31-A7FE-A81D3A754CB8}"/>
          </ac:spMkLst>
        </pc:spChg>
        <pc:spChg chg="mod">
          <ac:chgData name="Majeda Al Hermi" userId="ebe551ee1b006974" providerId="LiveId" clId="{9A2E8018-DFC0-4587-8CCF-E84692DB8287}" dt="2020-06-15T15:32:37.665" v="1310"/>
          <ac:spMkLst>
            <pc:docMk/>
            <pc:sldMk cId="3989963091" sldId="301"/>
            <ac:spMk id="114" creationId="{C4FC6CE8-8FAA-419F-A029-ACE2C12CFCB3}"/>
          </ac:spMkLst>
        </pc:spChg>
        <pc:spChg chg="mod">
          <ac:chgData name="Majeda Al Hermi" userId="ebe551ee1b006974" providerId="LiveId" clId="{9A2E8018-DFC0-4587-8CCF-E84692DB8287}" dt="2020-06-15T15:32:37.665" v="1310"/>
          <ac:spMkLst>
            <pc:docMk/>
            <pc:sldMk cId="3989963091" sldId="301"/>
            <ac:spMk id="115" creationId="{18CA1C14-F4E5-4BAA-891B-1A350150E2E0}"/>
          </ac:spMkLst>
        </pc:spChg>
        <pc:spChg chg="mod">
          <ac:chgData name="Majeda Al Hermi" userId="ebe551ee1b006974" providerId="LiveId" clId="{9A2E8018-DFC0-4587-8CCF-E84692DB8287}" dt="2020-06-07T15:30:24.704" v="27"/>
          <ac:spMkLst>
            <pc:docMk/>
            <pc:sldMk cId="3989963091" sldId="301"/>
            <ac:spMk id="115" creationId="{C9CFA479-8546-4402-A9C8-6782628E4576}"/>
          </ac:spMkLst>
        </pc:spChg>
        <pc:spChg chg="mod">
          <ac:chgData name="Majeda Al Hermi" userId="ebe551ee1b006974" providerId="LiveId" clId="{9A2E8018-DFC0-4587-8CCF-E84692DB8287}" dt="2020-06-07T15:30:24.704" v="27"/>
          <ac:spMkLst>
            <pc:docMk/>
            <pc:sldMk cId="3989963091" sldId="301"/>
            <ac:spMk id="116" creationId="{29F93E0A-B5A8-4C04-BF48-A0C73CADFB93}"/>
          </ac:spMkLst>
        </pc:spChg>
        <pc:spChg chg="mod">
          <ac:chgData name="Majeda Al Hermi" userId="ebe551ee1b006974" providerId="LiveId" clId="{9A2E8018-DFC0-4587-8CCF-E84692DB8287}" dt="2020-06-15T15:32:37.665" v="1310"/>
          <ac:spMkLst>
            <pc:docMk/>
            <pc:sldMk cId="3989963091" sldId="301"/>
            <ac:spMk id="116" creationId="{C9D77350-8B40-434B-A442-24485987DB84}"/>
          </ac:spMkLst>
        </pc:spChg>
        <pc:spChg chg="mod">
          <ac:chgData name="Majeda Al Hermi" userId="ebe551ee1b006974" providerId="LiveId" clId="{9A2E8018-DFC0-4587-8CCF-E84692DB8287}" dt="2020-06-15T15:32:37.665" v="1310"/>
          <ac:spMkLst>
            <pc:docMk/>
            <pc:sldMk cId="3989963091" sldId="301"/>
            <ac:spMk id="117" creationId="{342683E0-B17F-4943-B67E-B5FCDBBE2ABD}"/>
          </ac:spMkLst>
        </pc:spChg>
        <pc:spChg chg="mod">
          <ac:chgData name="Majeda Al Hermi" userId="ebe551ee1b006974" providerId="LiveId" clId="{9A2E8018-DFC0-4587-8CCF-E84692DB8287}" dt="2020-06-15T15:32:37.665" v="1310"/>
          <ac:spMkLst>
            <pc:docMk/>
            <pc:sldMk cId="3989963091" sldId="301"/>
            <ac:spMk id="118" creationId="{220B1B58-AA92-4BE6-82B9-B6BBFCCFF360}"/>
          </ac:spMkLst>
        </pc:spChg>
        <pc:spChg chg="mod">
          <ac:chgData name="Majeda Al Hermi" userId="ebe551ee1b006974" providerId="LiveId" clId="{9A2E8018-DFC0-4587-8CCF-E84692DB8287}" dt="2020-06-15T15:32:37.665" v="1310"/>
          <ac:spMkLst>
            <pc:docMk/>
            <pc:sldMk cId="3989963091" sldId="301"/>
            <ac:spMk id="119" creationId="{1034D028-3E86-4F1D-8CE5-BD472D86425C}"/>
          </ac:spMkLst>
        </pc:spChg>
        <pc:spChg chg="mod">
          <ac:chgData name="Majeda Al Hermi" userId="ebe551ee1b006974" providerId="LiveId" clId="{9A2E8018-DFC0-4587-8CCF-E84692DB8287}" dt="2020-06-15T15:32:37.665" v="1310"/>
          <ac:spMkLst>
            <pc:docMk/>
            <pc:sldMk cId="3989963091" sldId="301"/>
            <ac:spMk id="120" creationId="{78566422-57FA-483D-B1C0-A698B448B369}"/>
          </ac:spMkLst>
        </pc:spChg>
        <pc:spChg chg="mod">
          <ac:chgData name="Majeda Al Hermi" userId="ebe551ee1b006974" providerId="LiveId" clId="{9A2E8018-DFC0-4587-8CCF-E84692DB8287}" dt="2020-06-15T15:32:37.665" v="1310"/>
          <ac:spMkLst>
            <pc:docMk/>
            <pc:sldMk cId="3989963091" sldId="301"/>
            <ac:spMk id="121" creationId="{6BD41543-6CD9-40C6-B2A7-FF2D3F1DD497}"/>
          </ac:spMkLst>
        </pc:spChg>
        <pc:spChg chg="mod">
          <ac:chgData name="Majeda Al Hermi" userId="ebe551ee1b006974" providerId="LiveId" clId="{9A2E8018-DFC0-4587-8CCF-E84692DB8287}" dt="2020-06-15T15:32:37.665" v="1310"/>
          <ac:spMkLst>
            <pc:docMk/>
            <pc:sldMk cId="3989963091" sldId="301"/>
            <ac:spMk id="122" creationId="{3AE76E54-52C4-4AFA-80DA-429BCCAC8F42}"/>
          </ac:spMkLst>
        </pc:spChg>
        <pc:spChg chg="mod">
          <ac:chgData name="Majeda Al Hermi" userId="ebe551ee1b006974" providerId="LiveId" clId="{9A2E8018-DFC0-4587-8CCF-E84692DB8287}" dt="2020-06-15T15:32:37.665" v="1310"/>
          <ac:spMkLst>
            <pc:docMk/>
            <pc:sldMk cId="3989963091" sldId="301"/>
            <ac:spMk id="123" creationId="{24FDC53E-6F5B-4B28-B902-12453A9EBD9E}"/>
          </ac:spMkLst>
        </pc:spChg>
        <pc:spChg chg="add mod">
          <ac:chgData name="Majeda Al Hermi" userId="ebe551ee1b006974" providerId="LiveId" clId="{9A2E8018-DFC0-4587-8CCF-E84692DB8287}" dt="2020-06-15T16:24:17.121" v="2777"/>
          <ac:spMkLst>
            <pc:docMk/>
            <pc:sldMk cId="3989963091" sldId="301"/>
            <ac:spMk id="124" creationId="{0F8F37E4-C829-410A-99B7-0F756E4A27C9}"/>
          </ac:spMkLst>
        </pc:spChg>
        <pc:spChg chg="add mod">
          <ac:chgData name="Majeda Al Hermi" userId="ebe551ee1b006974" providerId="LiveId" clId="{9A2E8018-DFC0-4587-8CCF-E84692DB8287}" dt="2020-06-15T16:24:17.121" v="2777"/>
          <ac:spMkLst>
            <pc:docMk/>
            <pc:sldMk cId="3989963091" sldId="301"/>
            <ac:spMk id="125" creationId="{AC08B07E-BE67-4103-8B15-D93B38E79830}"/>
          </ac:spMkLst>
        </pc:spChg>
        <pc:spChg chg="add mod">
          <ac:chgData name="Majeda Al Hermi" userId="ebe551ee1b006974" providerId="LiveId" clId="{9A2E8018-DFC0-4587-8CCF-E84692DB8287}" dt="2020-06-15T16:24:17.121" v="2777"/>
          <ac:spMkLst>
            <pc:docMk/>
            <pc:sldMk cId="3989963091" sldId="301"/>
            <ac:spMk id="126" creationId="{B35B2D3F-D887-4557-B17E-92F47614413B}"/>
          </ac:spMkLst>
        </pc:spChg>
        <pc:spChg chg="add mod">
          <ac:chgData name="Majeda Al Hermi" userId="ebe551ee1b006974" providerId="LiveId" clId="{9A2E8018-DFC0-4587-8CCF-E84692DB8287}" dt="2020-06-15T16:24:17.121" v="2777"/>
          <ac:spMkLst>
            <pc:docMk/>
            <pc:sldMk cId="3989963091" sldId="301"/>
            <ac:spMk id="127" creationId="{43D54C00-105B-4008-86B3-375BEA15DAA0}"/>
          </ac:spMkLst>
        </pc:spChg>
        <pc:spChg chg="add mod">
          <ac:chgData name="Majeda Al Hermi" userId="ebe551ee1b006974" providerId="LiveId" clId="{9A2E8018-DFC0-4587-8CCF-E84692DB8287}" dt="2020-06-15T16:24:17.121" v="2777"/>
          <ac:spMkLst>
            <pc:docMk/>
            <pc:sldMk cId="3989963091" sldId="301"/>
            <ac:spMk id="128" creationId="{E1B8A544-8638-4171-AAC1-0BE0162DE693}"/>
          </ac:spMkLst>
        </pc:spChg>
        <pc:grpChg chg="del">
          <ac:chgData name="Majeda Al Hermi" userId="ebe551ee1b006974" providerId="LiveId" clId="{9A2E8018-DFC0-4587-8CCF-E84692DB8287}" dt="2020-06-07T14:07:29.109" v="3" actId="478"/>
          <ac:grpSpMkLst>
            <pc:docMk/>
            <pc:sldMk cId="3989963091" sldId="301"/>
            <ac:grpSpMk id="16" creationId="{50C483AE-F0AE-4090-98C4-A6EF9369854D}"/>
          </ac:grpSpMkLst>
        </pc:grpChg>
        <pc:grpChg chg="add mod">
          <ac:chgData name="Majeda Al Hermi" userId="ebe551ee1b006974" providerId="LiveId" clId="{9A2E8018-DFC0-4587-8CCF-E84692DB8287}" dt="2020-06-15T15:19:20.415" v="1062" actId="1076"/>
          <ac:grpSpMkLst>
            <pc:docMk/>
            <pc:sldMk cId="3989963091" sldId="301"/>
            <ac:grpSpMk id="17" creationId="{7D056405-1115-4206-9EFD-DD8F84451302}"/>
          </ac:grpSpMkLst>
        </pc:grpChg>
        <pc:grpChg chg="del">
          <ac:chgData name="Majeda Al Hermi" userId="ebe551ee1b006974" providerId="LiveId" clId="{9A2E8018-DFC0-4587-8CCF-E84692DB8287}" dt="2020-06-07T14:07:10.707" v="0" actId="478"/>
          <ac:grpSpMkLst>
            <pc:docMk/>
            <pc:sldMk cId="3989963091" sldId="301"/>
            <ac:grpSpMk id="19" creationId="{C4099917-D859-42F0-B91A-D37A96162095}"/>
          </ac:grpSpMkLst>
        </pc:grpChg>
        <pc:grpChg chg="del">
          <ac:chgData name="Majeda Al Hermi" userId="ebe551ee1b006974" providerId="LiveId" clId="{9A2E8018-DFC0-4587-8CCF-E84692DB8287}" dt="2020-06-07T14:07:10.707" v="0" actId="478"/>
          <ac:grpSpMkLst>
            <pc:docMk/>
            <pc:sldMk cId="3989963091" sldId="301"/>
            <ac:grpSpMk id="25" creationId="{38E6A2FE-D28E-446B-A2D1-3CB7DE099D62}"/>
          </ac:grpSpMkLst>
        </pc:grpChg>
        <pc:grpChg chg="del">
          <ac:chgData name="Majeda Al Hermi" userId="ebe551ee1b006974" providerId="LiveId" clId="{9A2E8018-DFC0-4587-8CCF-E84692DB8287}" dt="2020-06-07T14:07:10.707" v="0" actId="478"/>
          <ac:grpSpMkLst>
            <pc:docMk/>
            <pc:sldMk cId="3989963091" sldId="301"/>
            <ac:grpSpMk id="32" creationId="{D03D6310-8A20-4034-8721-C83104C5D725}"/>
          </ac:grpSpMkLst>
        </pc:grpChg>
        <pc:grpChg chg="del">
          <ac:chgData name="Majeda Al Hermi" userId="ebe551ee1b006974" providerId="LiveId" clId="{9A2E8018-DFC0-4587-8CCF-E84692DB8287}" dt="2020-06-07T14:07:13.066" v="2" actId="478"/>
          <ac:grpSpMkLst>
            <pc:docMk/>
            <pc:sldMk cId="3989963091" sldId="301"/>
            <ac:grpSpMk id="44" creationId="{B029C05A-AD20-46C2-89FB-90D0D7E4A1A5}"/>
          </ac:grpSpMkLst>
        </pc:grpChg>
        <pc:grpChg chg="add mod">
          <ac:chgData name="Majeda Al Hermi" userId="ebe551ee1b006974" providerId="LiveId" clId="{9A2E8018-DFC0-4587-8CCF-E84692DB8287}" dt="2020-06-15T15:32:28.181" v="1308"/>
          <ac:grpSpMkLst>
            <pc:docMk/>
            <pc:sldMk cId="3989963091" sldId="301"/>
            <ac:grpSpMk id="66" creationId="{0E12FB19-27F9-4973-B534-7568B748A75B}"/>
          </ac:grpSpMkLst>
        </pc:grpChg>
        <pc:grpChg chg="add del mod">
          <ac:chgData name="Majeda Al Hermi" userId="ebe551ee1b006974" providerId="LiveId" clId="{9A2E8018-DFC0-4587-8CCF-E84692DB8287}" dt="2020-06-15T15:31:49.783" v="1299" actId="478"/>
          <ac:grpSpMkLst>
            <pc:docMk/>
            <pc:sldMk cId="3989963091" sldId="301"/>
            <ac:grpSpMk id="74" creationId="{D79F5676-A62F-4E33-A52B-A3B88ACCDC6C}"/>
          </ac:grpSpMkLst>
        </pc:grpChg>
        <pc:grpChg chg="add del mod">
          <ac:chgData name="Majeda Al Hermi" userId="ebe551ee1b006974" providerId="LiveId" clId="{9A2E8018-DFC0-4587-8CCF-E84692DB8287}" dt="2020-06-07T15:30:53.307" v="31" actId="478"/>
          <ac:grpSpMkLst>
            <pc:docMk/>
            <pc:sldMk cId="3989963091" sldId="301"/>
            <ac:grpSpMk id="99" creationId="{931A8E9E-CE06-4614-B34D-6D7B448244FB}"/>
          </ac:grpSpMkLst>
        </pc:grpChg>
        <pc:grpChg chg="add mod">
          <ac:chgData name="Majeda Al Hermi" userId="ebe551ee1b006974" providerId="LiveId" clId="{9A2E8018-DFC0-4587-8CCF-E84692DB8287}" dt="2020-06-15T15:32:37.665" v="1310"/>
          <ac:grpSpMkLst>
            <pc:docMk/>
            <pc:sldMk cId="3989963091" sldId="301"/>
            <ac:grpSpMk id="100" creationId="{230C036E-28FA-4FA3-AB4A-5CE08D4A4764}"/>
          </ac:grpSpMkLst>
        </pc:grpChg>
        <pc:grpChg chg="add del mod">
          <ac:chgData name="Majeda Al Hermi" userId="ebe551ee1b006974" providerId="LiveId" clId="{9A2E8018-DFC0-4587-8CCF-E84692DB8287}" dt="2020-06-07T15:31:36.878" v="57" actId="478"/>
          <ac:grpSpMkLst>
            <pc:docMk/>
            <pc:sldMk cId="3989963091" sldId="301"/>
            <ac:grpSpMk id="102" creationId="{E8FF8844-4ED4-4230-9B0C-2539232CC232}"/>
          </ac:grpSpMkLst>
        </pc:grpChg>
        <pc:grpChg chg="add del mod">
          <ac:chgData name="Majeda Al Hermi" userId="ebe551ee1b006974" providerId="LiveId" clId="{9A2E8018-DFC0-4587-8CCF-E84692DB8287}" dt="2020-06-07T15:31:36.878" v="57" actId="478"/>
          <ac:grpSpMkLst>
            <pc:docMk/>
            <pc:sldMk cId="3989963091" sldId="301"/>
            <ac:grpSpMk id="105" creationId="{E7FC7681-5EE6-4209-995D-C75B2D55F9F1}"/>
          </ac:grpSpMkLst>
        </pc:grpChg>
        <pc:grpChg chg="add del mod">
          <ac:chgData name="Majeda Al Hermi" userId="ebe551ee1b006974" providerId="LiveId" clId="{9A2E8018-DFC0-4587-8CCF-E84692DB8287}" dt="2020-06-07T15:31:36.878" v="57" actId="478"/>
          <ac:grpSpMkLst>
            <pc:docMk/>
            <pc:sldMk cId="3989963091" sldId="301"/>
            <ac:grpSpMk id="108" creationId="{3895E4A2-6E2B-40E5-AABB-F1BD5767A049}"/>
          </ac:grpSpMkLst>
        </pc:grpChg>
        <pc:grpChg chg="add del mod">
          <ac:chgData name="Majeda Al Hermi" userId="ebe551ee1b006974" providerId="LiveId" clId="{9A2E8018-DFC0-4587-8CCF-E84692DB8287}" dt="2020-06-07T15:31:36.878" v="57" actId="478"/>
          <ac:grpSpMkLst>
            <pc:docMk/>
            <pc:sldMk cId="3989963091" sldId="301"/>
            <ac:grpSpMk id="111" creationId="{0E974E43-7ADC-4D5B-A0D5-09CD135F38CD}"/>
          </ac:grpSpMkLst>
        </pc:grpChg>
        <pc:grpChg chg="add del mod">
          <ac:chgData name="Majeda Al Hermi" userId="ebe551ee1b006974" providerId="LiveId" clId="{9A2E8018-DFC0-4587-8CCF-E84692DB8287}" dt="2020-06-07T15:31:36.878" v="57" actId="478"/>
          <ac:grpSpMkLst>
            <pc:docMk/>
            <pc:sldMk cId="3989963091" sldId="301"/>
            <ac:grpSpMk id="114" creationId="{525BE228-D1D6-4847-95A9-2581342CA12A}"/>
          </ac:grpSpMkLst>
        </pc:grpChg>
        <pc:picChg chg="add del mod">
          <ac:chgData name="Majeda Al Hermi" userId="ebe551ee1b006974" providerId="LiveId" clId="{9A2E8018-DFC0-4587-8CCF-E84692DB8287}" dt="2020-06-15T13:08:11.042" v="621" actId="21"/>
          <ac:picMkLst>
            <pc:docMk/>
            <pc:sldMk cId="3989963091" sldId="301"/>
            <ac:picMk id="6" creationId="{4365C321-517F-4789-8C91-0C14B174D06C}"/>
          </ac:picMkLst>
        </pc:picChg>
        <pc:picChg chg="add mod modCrop">
          <ac:chgData name="Majeda Al Hermi" userId="ebe551ee1b006974" providerId="LiveId" clId="{9A2E8018-DFC0-4587-8CCF-E84692DB8287}" dt="2020-06-15T15:18:43.027" v="1052" actId="1076"/>
          <ac:picMkLst>
            <pc:docMk/>
            <pc:sldMk cId="3989963091" sldId="301"/>
            <ac:picMk id="15" creationId="{6E8C8FA7-D313-4BEE-8847-9A398EFA4A40}"/>
          </ac:picMkLst>
        </pc:picChg>
        <pc:picChg chg="add del mod">
          <ac:chgData name="Majeda Al Hermi" userId="ebe551ee1b006974" providerId="LiveId" clId="{9A2E8018-DFC0-4587-8CCF-E84692DB8287}" dt="2020-06-15T13:18:05.258" v="835" actId="478"/>
          <ac:picMkLst>
            <pc:docMk/>
            <pc:sldMk cId="3989963091" sldId="301"/>
            <ac:picMk id="2050" creationId="{4BAC1E2C-EFD6-48C7-97DD-57D0EB6B3A33}"/>
          </ac:picMkLst>
        </pc:picChg>
        <pc:picChg chg="add del mod">
          <ac:chgData name="Majeda Al Hermi" userId="ebe551ee1b006974" providerId="LiveId" clId="{9A2E8018-DFC0-4587-8CCF-E84692DB8287}" dt="2020-06-15T13:28:35.183" v="892" actId="478"/>
          <ac:picMkLst>
            <pc:docMk/>
            <pc:sldMk cId="3989963091" sldId="301"/>
            <ac:picMk id="2051" creationId="{DC7F0E86-0921-4B66-8897-4A56125F7468}"/>
          </ac:picMkLst>
        </pc:picChg>
        <pc:picChg chg="add mod">
          <ac:chgData name="Majeda Al Hermi" userId="ebe551ee1b006974" providerId="LiveId" clId="{9A2E8018-DFC0-4587-8CCF-E84692DB8287}" dt="2020-06-15T15:21:29.605" v="1102" actId="1076"/>
          <ac:picMkLst>
            <pc:docMk/>
            <pc:sldMk cId="3989963091" sldId="301"/>
            <ac:picMk id="2055" creationId="{5657BF52-6DBE-4820-9845-8A4A42614A61}"/>
          </ac:picMkLst>
        </pc:picChg>
        <pc:picChg chg="mod">
          <ac:chgData name="Majeda Al Hermi" userId="ebe551ee1b006974" providerId="LiveId" clId="{9A2E8018-DFC0-4587-8CCF-E84692DB8287}" dt="2020-06-15T15:18:47.620" v="1054" actId="1076"/>
          <ac:picMkLst>
            <pc:docMk/>
            <pc:sldMk cId="3989963091" sldId="301"/>
            <ac:picMk id="2056" creationId="{7BF5D6DE-2D95-4411-9E36-CDBF5FC39E2B}"/>
          </ac:picMkLst>
        </pc:picChg>
        <pc:picChg chg="add mod">
          <ac:chgData name="Majeda Al Hermi" userId="ebe551ee1b006974" providerId="LiveId" clId="{9A2E8018-DFC0-4587-8CCF-E84692DB8287}" dt="2020-06-15T15:19:20.415" v="1062" actId="1076"/>
          <ac:picMkLst>
            <pc:docMk/>
            <pc:sldMk cId="3989963091" sldId="301"/>
            <ac:picMk id="2058" creationId="{B0DD3DF7-7199-4E61-8570-427499173710}"/>
          </ac:picMkLst>
        </pc:picChg>
        <pc:picChg chg="add mod">
          <ac:chgData name="Majeda Al Hermi" userId="ebe551ee1b006974" providerId="LiveId" clId="{9A2E8018-DFC0-4587-8CCF-E84692DB8287}" dt="2020-06-15T15:18:57.686" v="1059" actId="14100"/>
          <ac:picMkLst>
            <pc:docMk/>
            <pc:sldMk cId="3989963091" sldId="301"/>
            <ac:picMk id="2060" creationId="{F6CCBE52-7533-4DD0-9F24-B9E1D9AE417E}"/>
          </ac:picMkLst>
        </pc:picChg>
      </pc:sldChg>
      <pc:sldChg chg="addSp delSp modSp mod modTransition">
        <pc:chgData name="Majeda Al Hermi" userId="ebe551ee1b006974" providerId="LiveId" clId="{9A2E8018-DFC0-4587-8CCF-E84692DB8287}" dt="2020-06-15T16:32:33.927" v="2847"/>
        <pc:sldMkLst>
          <pc:docMk/>
          <pc:sldMk cId="2108332364" sldId="304"/>
        </pc:sldMkLst>
        <pc:spChg chg="mod">
          <ac:chgData name="Majeda Al Hermi" userId="ebe551ee1b006974" providerId="LiveId" clId="{9A2E8018-DFC0-4587-8CCF-E84692DB8287}" dt="2020-06-10T11:50:19.299" v="349" actId="403"/>
          <ac:spMkLst>
            <pc:docMk/>
            <pc:sldMk cId="2108332364" sldId="304"/>
            <ac:spMk id="2" creationId="{DE01A0C1-89BF-41C3-8459-BA3530766340}"/>
          </ac:spMkLst>
        </pc:spChg>
        <pc:spChg chg="mod">
          <ac:chgData name="Majeda Al Hermi" userId="ebe551ee1b006974" providerId="LiveId" clId="{9A2E8018-DFC0-4587-8CCF-E84692DB8287}" dt="2020-06-10T11:50:26.297" v="355" actId="404"/>
          <ac:spMkLst>
            <pc:docMk/>
            <pc:sldMk cId="2108332364" sldId="304"/>
            <ac:spMk id="6" creationId="{02AE5749-E5C4-4C26-9300-2D18634BE789}"/>
          </ac:spMkLst>
        </pc:spChg>
        <pc:spChg chg="mod">
          <ac:chgData name="Majeda Al Hermi" userId="ebe551ee1b006974" providerId="LiveId" clId="{9A2E8018-DFC0-4587-8CCF-E84692DB8287}" dt="2020-06-10T11:50:31.484" v="357" actId="108"/>
          <ac:spMkLst>
            <pc:docMk/>
            <pc:sldMk cId="2108332364" sldId="304"/>
            <ac:spMk id="7" creationId="{F8751E26-4670-457B-92BA-31150DE842E4}"/>
          </ac:spMkLst>
        </pc:spChg>
        <pc:spChg chg="del">
          <ac:chgData name="Majeda Al Hermi" userId="ebe551ee1b006974" providerId="LiveId" clId="{9A2E8018-DFC0-4587-8CCF-E84692DB8287}" dt="2020-06-15T16:18:02.125" v="2687" actId="478"/>
          <ac:spMkLst>
            <pc:docMk/>
            <pc:sldMk cId="2108332364" sldId="304"/>
            <ac:spMk id="45" creationId="{68B5E24A-11F8-415D-A840-CB2D21FAE901}"/>
          </ac:spMkLst>
        </pc:spChg>
        <pc:spChg chg="del">
          <ac:chgData name="Majeda Al Hermi" userId="ebe551ee1b006974" providerId="LiveId" clId="{9A2E8018-DFC0-4587-8CCF-E84692DB8287}" dt="2020-06-15T16:18:02.125" v="2687" actId="478"/>
          <ac:spMkLst>
            <pc:docMk/>
            <pc:sldMk cId="2108332364" sldId="304"/>
            <ac:spMk id="46" creationId="{6738EAAB-5F38-4062-AC11-6DB047D5FC55}"/>
          </ac:spMkLst>
        </pc:spChg>
        <pc:spChg chg="del">
          <ac:chgData name="Majeda Al Hermi" userId="ebe551ee1b006974" providerId="LiveId" clId="{9A2E8018-DFC0-4587-8CCF-E84692DB8287}" dt="2020-06-15T16:18:02.125" v="2687" actId="478"/>
          <ac:spMkLst>
            <pc:docMk/>
            <pc:sldMk cId="2108332364" sldId="304"/>
            <ac:spMk id="47" creationId="{F9594C06-A694-4E36-9636-6FA4533D2BB6}"/>
          </ac:spMkLst>
        </pc:spChg>
        <pc:spChg chg="del">
          <ac:chgData name="Majeda Al Hermi" userId="ebe551ee1b006974" providerId="LiveId" clId="{9A2E8018-DFC0-4587-8CCF-E84692DB8287}" dt="2020-06-15T16:18:02.125" v="2687" actId="478"/>
          <ac:spMkLst>
            <pc:docMk/>
            <pc:sldMk cId="2108332364" sldId="304"/>
            <ac:spMk id="48" creationId="{D50F0AB1-68EB-442C-AED6-BE8140B76A08}"/>
          </ac:spMkLst>
        </pc:spChg>
        <pc:spChg chg="del">
          <ac:chgData name="Majeda Al Hermi" userId="ebe551ee1b006974" providerId="LiveId" clId="{9A2E8018-DFC0-4587-8CCF-E84692DB8287}" dt="2020-06-15T16:18:02.125" v="2687" actId="478"/>
          <ac:spMkLst>
            <pc:docMk/>
            <pc:sldMk cId="2108332364" sldId="304"/>
            <ac:spMk id="49" creationId="{396C825B-6CFD-4408-B3CC-24B1074EEDBF}"/>
          </ac:spMkLst>
        </pc:spChg>
        <pc:spChg chg="mod">
          <ac:chgData name="Majeda Al Hermi" userId="ebe551ee1b006974" providerId="LiveId" clId="{9A2E8018-DFC0-4587-8CCF-E84692DB8287}" dt="2020-06-15T16:17:54.861" v="2685"/>
          <ac:spMkLst>
            <pc:docMk/>
            <pc:sldMk cId="2108332364" sldId="304"/>
            <ac:spMk id="50" creationId="{1BC900C1-6A48-4FE1-8BD6-0F86A1CCCDE6}"/>
          </ac:spMkLst>
        </pc:spChg>
        <pc:spChg chg="add del mod">
          <ac:chgData name="Majeda Al Hermi" userId="ebe551ee1b006974" providerId="LiveId" clId="{9A2E8018-DFC0-4587-8CCF-E84692DB8287}" dt="2020-06-10T11:45:38.481" v="283" actId="478"/>
          <ac:spMkLst>
            <pc:docMk/>
            <pc:sldMk cId="2108332364" sldId="304"/>
            <ac:spMk id="66" creationId="{4641B9D2-D31D-40F8-9B2F-A825B51A4C64}"/>
          </ac:spMkLst>
        </pc:spChg>
        <pc:spChg chg="add mod">
          <ac:chgData name="Majeda Al Hermi" userId="ebe551ee1b006974" providerId="LiveId" clId="{9A2E8018-DFC0-4587-8CCF-E84692DB8287}" dt="2020-06-15T16:23:22.435" v="2764"/>
          <ac:spMkLst>
            <pc:docMk/>
            <pc:sldMk cId="2108332364" sldId="304"/>
            <ac:spMk id="66" creationId="{D8C6D24A-3ED0-4280-9187-063043E27E12}"/>
          </ac:spMkLst>
        </pc:spChg>
        <pc:spChg chg="add mod">
          <ac:chgData name="Majeda Al Hermi" userId="ebe551ee1b006974" providerId="LiveId" clId="{9A2E8018-DFC0-4587-8CCF-E84692DB8287}" dt="2020-06-10T11:46:31.859" v="298"/>
          <ac:spMkLst>
            <pc:docMk/>
            <pc:sldMk cId="2108332364" sldId="304"/>
            <ac:spMk id="67" creationId="{9884906D-B96F-46D2-9E69-ACAED18D0E61}"/>
          </ac:spMkLst>
        </pc:spChg>
        <pc:spChg chg="add mod">
          <ac:chgData name="Majeda Al Hermi" userId="ebe551ee1b006974" providerId="LiveId" clId="{9A2E8018-DFC0-4587-8CCF-E84692DB8287}" dt="2020-06-15T16:23:22.435" v="2764"/>
          <ac:spMkLst>
            <pc:docMk/>
            <pc:sldMk cId="2108332364" sldId="304"/>
            <ac:spMk id="68" creationId="{28515841-2C90-4B37-9C7A-55832EB083C7}"/>
          </ac:spMkLst>
        </pc:spChg>
        <pc:spChg chg="add mod">
          <ac:chgData name="Majeda Al Hermi" userId="ebe551ee1b006974" providerId="LiveId" clId="{9A2E8018-DFC0-4587-8CCF-E84692DB8287}" dt="2020-06-15T16:23:22.435" v="2764"/>
          <ac:spMkLst>
            <pc:docMk/>
            <pc:sldMk cId="2108332364" sldId="304"/>
            <ac:spMk id="69" creationId="{E11DD05A-B97F-499E-9FE2-E1A286AC7ABA}"/>
          </ac:spMkLst>
        </pc:spChg>
        <pc:spChg chg="add mod">
          <ac:chgData name="Majeda Al Hermi" userId="ebe551ee1b006974" providerId="LiveId" clId="{9A2E8018-DFC0-4587-8CCF-E84692DB8287}" dt="2020-06-15T16:23:22.435" v="2764"/>
          <ac:spMkLst>
            <pc:docMk/>
            <pc:sldMk cId="2108332364" sldId="304"/>
            <ac:spMk id="70" creationId="{897C6A83-AAD2-4F0D-A156-30E2FB332112}"/>
          </ac:spMkLst>
        </pc:spChg>
        <pc:spChg chg="add mod">
          <ac:chgData name="Majeda Al Hermi" userId="ebe551ee1b006974" providerId="LiveId" clId="{9A2E8018-DFC0-4587-8CCF-E84692DB8287}" dt="2020-06-15T16:23:22.435" v="2764"/>
          <ac:spMkLst>
            <pc:docMk/>
            <pc:sldMk cId="2108332364" sldId="304"/>
            <ac:spMk id="71" creationId="{D96924DD-8E40-414A-93FE-50504B4AD406}"/>
          </ac:spMkLst>
        </pc:spChg>
      </pc:sldChg>
      <pc:sldChg chg="addSp delSp modSp mod">
        <pc:chgData name="Majeda Al Hermi" userId="ebe551ee1b006974" providerId="LiveId" clId="{9A2E8018-DFC0-4587-8CCF-E84692DB8287}" dt="2020-06-15T16:34:46.388" v="2850"/>
        <pc:sldMkLst>
          <pc:docMk/>
          <pc:sldMk cId="3266119607" sldId="305"/>
        </pc:sldMkLst>
        <pc:spChg chg="del mod">
          <ac:chgData name="Majeda Al Hermi" userId="ebe551ee1b006974" providerId="LiveId" clId="{9A2E8018-DFC0-4587-8CCF-E84692DB8287}" dt="2020-06-15T13:05:47.992" v="560" actId="478"/>
          <ac:spMkLst>
            <pc:docMk/>
            <pc:sldMk cId="3266119607" sldId="305"/>
            <ac:spMk id="2" creationId="{7A0409D5-FB91-4992-89E2-4742BAD0D5DA}"/>
          </ac:spMkLst>
        </pc:spChg>
        <pc:spChg chg="mod">
          <ac:chgData name="Majeda Al Hermi" userId="ebe551ee1b006974" providerId="LiveId" clId="{9A2E8018-DFC0-4587-8CCF-E84692DB8287}" dt="2020-06-15T13:06:28.784" v="571" actId="179"/>
          <ac:spMkLst>
            <pc:docMk/>
            <pc:sldMk cId="3266119607" sldId="305"/>
            <ac:spMk id="3" creationId="{00000000-0000-0000-0000-000000000000}"/>
          </ac:spMkLst>
        </pc:spChg>
        <pc:spChg chg="del">
          <ac:chgData name="Majeda Al Hermi" userId="ebe551ee1b006974" providerId="LiveId" clId="{9A2E8018-DFC0-4587-8CCF-E84692DB8287}" dt="2020-06-15T16:19:48.294" v="2701" actId="478"/>
          <ac:spMkLst>
            <pc:docMk/>
            <pc:sldMk cId="3266119607" sldId="305"/>
            <ac:spMk id="27" creationId="{7060F6AB-2E95-4AD8-B398-9243820FF548}"/>
          </ac:spMkLst>
        </pc:spChg>
        <pc:spChg chg="del">
          <ac:chgData name="Majeda Al Hermi" userId="ebe551ee1b006974" providerId="LiveId" clId="{9A2E8018-DFC0-4587-8CCF-E84692DB8287}" dt="2020-06-15T16:19:48.294" v="2701" actId="478"/>
          <ac:spMkLst>
            <pc:docMk/>
            <pc:sldMk cId="3266119607" sldId="305"/>
            <ac:spMk id="28" creationId="{130B19B1-892D-405D-AE6F-1E35DAD1FA9D}"/>
          </ac:spMkLst>
        </pc:spChg>
        <pc:spChg chg="mod">
          <ac:chgData name="Majeda Al Hermi" userId="ebe551ee1b006974" providerId="LiveId" clId="{9A2E8018-DFC0-4587-8CCF-E84692DB8287}" dt="2020-06-15T16:34:46.388" v="2850"/>
          <ac:spMkLst>
            <pc:docMk/>
            <pc:sldMk cId="3266119607" sldId="305"/>
            <ac:spMk id="45" creationId="{00000000-0000-0000-0000-000000000000}"/>
          </ac:spMkLst>
        </pc:spChg>
        <pc:spChg chg="del">
          <ac:chgData name="Majeda Al Hermi" userId="ebe551ee1b006974" providerId="LiveId" clId="{9A2E8018-DFC0-4587-8CCF-E84692DB8287}" dt="2020-06-15T16:19:48.294" v="2701" actId="478"/>
          <ac:spMkLst>
            <pc:docMk/>
            <pc:sldMk cId="3266119607" sldId="305"/>
            <ac:spMk id="46" creationId="{7FC95EBC-B708-4CDC-8801-6B423868DF17}"/>
          </ac:spMkLst>
        </pc:spChg>
        <pc:spChg chg="del">
          <ac:chgData name="Majeda Al Hermi" userId="ebe551ee1b006974" providerId="LiveId" clId="{9A2E8018-DFC0-4587-8CCF-E84692DB8287}" dt="2020-06-15T16:19:48.294" v="2701" actId="478"/>
          <ac:spMkLst>
            <pc:docMk/>
            <pc:sldMk cId="3266119607" sldId="305"/>
            <ac:spMk id="47" creationId="{8161C838-22A7-4F93-B9D8-BE9D51FA74B2}"/>
          </ac:spMkLst>
        </pc:spChg>
        <pc:spChg chg="del">
          <ac:chgData name="Majeda Al Hermi" userId="ebe551ee1b006974" providerId="LiveId" clId="{9A2E8018-DFC0-4587-8CCF-E84692DB8287}" dt="2020-06-15T16:19:48.294" v="2701" actId="478"/>
          <ac:spMkLst>
            <pc:docMk/>
            <pc:sldMk cId="3266119607" sldId="305"/>
            <ac:spMk id="48" creationId="{2E24996D-96BF-4AE9-B3CC-437CB4F6A99E}"/>
          </ac:spMkLst>
        </pc:spChg>
        <pc:spChg chg="add del mod">
          <ac:chgData name="Majeda Al Hermi" userId="ebe551ee1b006974" providerId="LiveId" clId="{9A2E8018-DFC0-4587-8CCF-E84692DB8287}" dt="2020-06-10T11:45:57.461" v="287" actId="478"/>
          <ac:spMkLst>
            <pc:docMk/>
            <pc:sldMk cId="3266119607" sldId="305"/>
            <ac:spMk id="49" creationId="{310A628E-58C8-44DE-ACFD-3998D192556B}"/>
          </ac:spMkLst>
        </pc:spChg>
        <pc:spChg chg="add mod">
          <ac:chgData name="Majeda Al Hermi" userId="ebe551ee1b006974" providerId="LiveId" clId="{9A2E8018-DFC0-4587-8CCF-E84692DB8287}" dt="2020-06-15T16:23:54.533" v="2772"/>
          <ac:spMkLst>
            <pc:docMk/>
            <pc:sldMk cId="3266119607" sldId="305"/>
            <ac:spMk id="49" creationId="{B889E197-730B-40D8-8611-714AB8F08908}"/>
          </ac:spMkLst>
        </pc:spChg>
        <pc:spChg chg="add mod">
          <ac:chgData name="Majeda Al Hermi" userId="ebe551ee1b006974" providerId="LiveId" clId="{9A2E8018-DFC0-4587-8CCF-E84692DB8287}" dt="2020-06-10T11:46:46.434" v="304"/>
          <ac:spMkLst>
            <pc:docMk/>
            <pc:sldMk cId="3266119607" sldId="305"/>
            <ac:spMk id="50" creationId="{903EFDA8-D526-4B9C-B852-37945D0C4B78}"/>
          </ac:spMkLst>
        </pc:spChg>
        <pc:spChg chg="add mod">
          <ac:chgData name="Majeda Al Hermi" userId="ebe551ee1b006974" providerId="LiveId" clId="{9A2E8018-DFC0-4587-8CCF-E84692DB8287}" dt="2020-06-15T16:23:54.533" v="2772"/>
          <ac:spMkLst>
            <pc:docMk/>
            <pc:sldMk cId="3266119607" sldId="305"/>
            <ac:spMk id="51" creationId="{CB181FD5-EB5E-48D0-A8F2-8BE6C8031319}"/>
          </ac:spMkLst>
        </pc:spChg>
        <pc:spChg chg="add mod">
          <ac:chgData name="Majeda Al Hermi" userId="ebe551ee1b006974" providerId="LiveId" clId="{9A2E8018-DFC0-4587-8CCF-E84692DB8287}" dt="2020-06-15T16:23:54.533" v="2772"/>
          <ac:spMkLst>
            <pc:docMk/>
            <pc:sldMk cId="3266119607" sldId="305"/>
            <ac:spMk id="52" creationId="{0EF2E84D-F52B-4F19-AADD-953D9836AFD7}"/>
          </ac:spMkLst>
        </pc:spChg>
        <pc:spChg chg="add mod">
          <ac:chgData name="Majeda Al Hermi" userId="ebe551ee1b006974" providerId="LiveId" clId="{9A2E8018-DFC0-4587-8CCF-E84692DB8287}" dt="2020-06-15T16:23:54.533" v="2772"/>
          <ac:spMkLst>
            <pc:docMk/>
            <pc:sldMk cId="3266119607" sldId="305"/>
            <ac:spMk id="53" creationId="{26482F20-1253-4682-9361-1D077D20850A}"/>
          </ac:spMkLst>
        </pc:spChg>
        <pc:spChg chg="add mod">
          <ac:chgData name="Majeda Al Hermi" userId="ebe551ee1b006974" providerId="LiveId" clId="{9A2E8018-DFC0-4587-8CCF-E84692DB8287}" dt="2020-06-15T16:23:54.533" v="2772"/>
          <ac:spMkLst>
            <pc:docMk/>
            <pc:sldMk cId="3266119607" sldId="305"/>
            <ac:spMk id="54" creationId="{4BD74B34-648E-4B01-B351-B0CF86BED303}"/>
          </ac:spMkLst>
        </pc:spChg>
      </pc:sldChg>
      <pc:sldChg chg="addSp delSp modSp add mod ord">
        <pc:chgData name="Majeda Al Hermi" userId="ebe551ee1b006974" providerId="LiveId" clId="{9A2E8018-DFC0-4587-8CCF-E84692DB8287}" dt="2020-06-15T16:23:56.829" v="2773"/>
        <pc:sldMkLst>
          <pc:docMk/>
          <pc:sldMk cId="3523808841" sldId="306"/>
        </pc:sldMkLst>
        <pc:spChg chg="mod">
          <ac:chgData name="Majeda Al Hermi" userId="ebe551ee1b006974" providerId="LiveId" clId="{9A2E8018-DFC0-4587-8CCF-E84692DB8287}" dt="2020-06-15T15:24:52.499" v="1158" actId="6549"/>
          <ac:spMkLst>
            <pc:docMk/>
            <pc:sldMk cId="3523808841" sldId="306"/>
            <ac:spMk id="29" creationId="{00000000-0000-0000-0000-000000000000}"/>
          </ac:spMkLst>
        </pc:spChg>
        <pc:spChg chg="mod">
          <ac:chgData name="Majeda Al Hermi" userId="ebe551ee1b006974" providerId="LiveId" clId="{9A2E8018-DFC0-4587-8CCF-E84692DB8287}" dt="2020-06-10T11:51:05.001" v="368" actId="108"/>
          <ac:spMkLst>
            <pc:docMk/>
            <pc:sldMk cId="3523808841" sldId="306"/>
            <ac:spMk id="39" creationId="{12D52847-7E1E-4BED-8555-89D4AF8823AE}"/>
          </ac:spMkLst>
        </pc:spChg>
        <pc:spChg chg="mod">
          <ac:chgData name="Majeda Al Hermi" userId="ebe551ee1b006974" providerId="LiveId" clId="{9A2E8018-DFC0-4587-8CCF-E84692DB8287}" dt="2020-06-10T11:51:07.172" v="374" actId="108"/>
          <ac:spMkLst>
            <pc:docMk/>
            <pc:sldMk cId="3523808841" sldId="306"/>
            <ac:spMk id="41" creationId="{C62F4748-41CE-4AE6-9199-4582ABD14EF3}"/>
          </ac:spMkLst>
        </pc:spChg>
        <pc:spChg chg="mod">
          <ac:chgData name="Majeda Al Hermi" userId="ebe551ee1b006974" providerId="LiveId" clId="{9A2E8018-DFC0-4587-8CCF-E84692DB8287}" dt="2020-06-10T11:51:06.141" v="371" actId="108"/>
          <ac:spMkLst>
            <pc:docMk/>
            <pc:sldMk cId="3523808841" sldId="306"/>
            <ac:spMk id="43" creationId="{D11D7123-0D25-422D-A3C5-A0B2013460AD}"/>
          </ac:spMkLst>
        </pc:spChg>
        <pc:spChg chg="add del mod">
          <ac:chgData name="Majeda Al Hermi" userId="ebe551ee1b006974" providerId="LiveId" clId="{9A2E8018-DFC0-4587-8CCF-E84692DB8287}" dt="2020-06-10T11:46:00.617" v="288" actId="478"/>
          <ac:spMkLst>
            <pc:docMk/>
            <pc:sldMk cId="3523808841" sldId="306"/>
            <ac:spMk id="62" creationId="{D8CEEE63-2266-411D-8A21-186FA30761FF}"/>
          </ac:spMkLst>
        </pc:spChg>
        <pc:spChg chg="add mod">
          <ac:chgData name="Majeda Al Hermi" userId="ebe551ee1b006974" providerId="LiveId" clId="{9A2E8018-DFC0-4587-8CCF-E84692DB8287}" dt="2020-06-10T11:46:48.652" v="305"/>
          <ac:spMkLst>
            <pc:docMk/>
            <pc:sldMk cId="3523808841" sldId="306"/>
            <ac:spMk id="63" creationId="{826C6609-1E8D-45A2-864B-FAC05D983EDE}"/>
          </ac:spMkLst>
        </pc:spChg>
        <pc:spChg chg="add mod">
          <ac:chgData name="Majeda Al Hermi" userId="ebe551ee1b006974" providerId="LiveId" clId="{9A2E8018-DFC0-4587-8CCF-E84692DB8287}" dt="2020-06-15T16:23:56.829" v="2773"/>
          <ac:spMkLst>
            <pc:docMk/>
            <pc:sldMk cId="3523808841" sldId="306"/>
            <ac:spMk id="64" creationId="{58435AB1-A48F-42CC-A41A-8AD6DF9B2775}"/>
          </ac:spMkLst>
        </pc:spChg>
        <pc:spChg chg="del">
          <ac:chgData name="Majeda Al Hermi" userId="ebe551ee1b006974" providerId="LiveId" clId="{9A2E8018-DFC0-4587-8CCF-E84692DB8287}" dt="2020-06-15T16:20:00.583" v="2702" actId="478"/>
          <ac:spMkLst>
            <pc:docMk/>
            <pc:sldMk cId="3523808841" sldId="306"/>
            <ac:spMk id="73" creationId="{93BAFC97-7171-4A51-8833-9A255D41F23D}"/>
          </ac:spMkLst>
        </pc:spChg>
        <pc:spChg chg="del">
          <ac:chgData name="Majeda Al Hermi" userId="ebe551ee1b006974" providerId="LiveId" clId="{9A2E8018-DFC0-4587-8CCF-E84692DB8287}" dt="2020-06-15T16:20:00.583" v="2702" actId="478"/>
          <ac:spMkLst>
            <pc:docMk/>
            <pc:sldMk cId="3523808841" sldId="306"/>
            <ac:spMk id="74" creationId="{8BFB80DA-526B-491E-93EB-7A5B8A06A5AD}"/>
          </ac:spMkLst>
        </pc:spChg>
        <pc:spChg chg="del">
          <ac:chgData name="Majeda Al Hermi" userId="ebe551ee1b006974" providerId="LiveId" clId="{9A2E8018-DFC0-4587-8CCF-E84692DB8287}" dt="2020-06-15T16:20:00.583" v="2702" actId="478"/>
          <ac:spMkLst>
            <pc:docMk/>
            <pc:sldMk cId="3523808841" sldId="306"/>
            <ac:spMk id="75" creationId="{E809EDDA-1A34-4C6A-90AB-4D880A3F4756}"/>
          </ac:spMkLst>
        </pc:spChg>
        <pc:spChg chg="del">
          <ac:chgData name="Majeda Al Hermi" userId="ebe551ee1b006974" providerId="LiveId" clId="{9A2E8018-DFC0-4587-8CCF-E84692DB8287}" dt="2020-06-15T16:20:00.583" v="2702" actId="478"/>
          <ac:spMkLst>
            <pc:docMk/>
            <pc:sldMk cId="3523808841" sldId="306"/>
            <ac:spMk id="76" creationId="{3C0E9DB5-23D9-407A-979E-23EEE9F18592}"/>
          </ac:spMkLst>
        </pc:spChg>
        <pc:spChg chg="del">
          <ac:chgData name="Majeda Al Hermi" userId="ebe551ee1b006974" providerId="LiveId" clId="{9A2E8018-DFC0-4587-8CCF-E84692DB8287}" dt="2020-06-15T16:20:00.583" v="2702" actId="478"/>
          <ac:spMkLst>
            <pc:docMk/>
            <pc:sldMk cId="3523808841" sldId="306"/>
            <ac:spMk id="77" creationId="{E94C7913-F809-49D2-B87D-7F590A22D2BB}"/>
          </ac:spMkLst>
        </pc:spChg>
        <pc:spChg chg="add mod">
          <ac:chgData name="Majeda Al Hermi" userId="ebe551ee1b006974" providerId="LiveId" clId="{9A2E8018-DFC0-4587-8CCF-E84692DB8287}" dt="2020-06-15T16:23:56.829" v="2773"/>
          <ac:spMkLst>
            <pc:docMk/>
            <pc:sldMk cId="3523808841" sldId="306"/>
            <ac:spMk id="78" creationId="{7FB23E35-3895-47A7-A2EB-304EBB6AD1AB}"/>
          </ac:spMkLst>
        </pc:spChg>
        <pc:spChg chg="add mod">
          <ac:chgData name="Majeda Al Hermi" userId="ebe551ee1b006974" providerId="LiveId" clId="{9A2E8018-DFC0-4587-8CCF-E84692DB8287}" dt="2020-06-15T16:23:56.829" v="2773"/>
          <ac:spMkLst>
            <pc:docMk/>
            <pc:sldMk cId="3523808841" sldId="306"/>
            <ac:spMk id="79" creationId="{7A6ACFB4-64E4-4803-9FDE-7B99EC1C5D78}"/>
          </ac:spMkLst>
        </pc:spChg>
        <pc:spChg chg="add mod">
          <ac:chgData name="Majeda Al Hermi" userId="ebe551ee1b006974" providerId="LiveId" clId="{9A2E8018-DFC0-4587-8CCF-E84692DB8287}" dt="2020-06-15T16:23:56.829" v="2773"/>
          <ac:spMkLst>
            <pc:docMk/>
            <pc:sldMk cId="3523808841" sldId="306"/>
            <ac:spMk id="80" creationId="{AFC31C73-6946-4651-9F13-C7D80BE3E9B3}"/>
          </ac:spMkLst>
        </pc:spChg>
        <pc:spChg chg="add mod">
          <ac:chgData name="Majeda Al Hermi" userId="ebe551ee1b006974" providerId="LiveId" clId="{9A2E8018-DFC0-4587-8CCF-E84692DB8287}" dt="2020-06-15T16:23:56.829" v="2773"/>
          <ac:spMkLst>
            <pc:docMk/>
            <pc:sldMk cId="3523808841" sldId="306"/>
            <ac:spMk id="81" creationId="{88B82498-147C-42C0-84C7-FC6FF84F7C01}"/>
          </ac:spMkLst>
        </pc:spChg>
        <pc:grpChg chg="add del">
          <ac:chgData name="Majeda Al Hermi" userId="ebe551ee1b006974" providerId="LiveId" clId="{9A2E8018-DFC0-4587-8CCF-E84692DB8287}" dt="2020-06-15T15:24:52.031" v="1157" actId="21"/>
          <ac:grpSpMkLst>
            <pc:docMk/>
            <pc:sldMk cId="3523808841" sldId="306"/>
            <ac:grpSpMk id="16" creationId="{50C483AE-F0AE-4090-98C4-A6EF9369854D}"/>
          </ac:grpSpMkLst>
        </pc:grpChg>
      </pc:sldChg>
      <pc:sldChg chg="add del">
        <pc:chgData name="Majeda Al Hermi" userId="ebe551ee1b006974" providerId="LiveId" clId="{9A2E8018-DFC0-4587-8CCF-E84692DB8287}" dt="2020-06-08T14:16:33.376" v="140" actId="2696"/>
        <pc:sldMkLst>
          <pc:docMk/>
          <pc:sldMk cId="489231796" sldId="307"/>
        </pc:sldMkLst>
      </pc:sldChg>
      <pc:sldChg chg="add del setBg">
        <pc:chgData name="Majeda Al Hermi" userId="ebe551ee1b006974" providerId="LiveId" clId="{9A2E8018-DFC0-4587-8CCF-E84692DB8287}" dt="2020-06-08T14:16:39.778" v="142"/>
        <pc:sldMkLst>
          <pc:docMk/>
          <pc:sldMk cId="928040169" sldId="307"/>
        </pc:sldMkLst>
      </pc:sldChg>
      <pc:sldChg chg="addSp delSp modSp add del mod ord delAnim modAnim">
        <pc:chgData name="Majeda Al Hermi" userId="ebe551ee1b006974" providerId="LiveId" clId="{9A2E8018-DFC0-4587-8CCF-E84692DB8287}" dt="2020-06-15T15:33:56.021" v="1330" actId="2696"/>
        <pc:sldMkLst>
          <pc:docMk/>
          <pc:sldMk cId="4286242384" sldId="307"/>
        </pc:sldMkLst>
        <pc:spChg chg="del">
          <ac:chgData name="Majeda Al Hermi" userId="ebe551ee1b006974" providerId="LiveId" clId="{9A2E8018-DFC0-4587-8CCF-E84692DB8287}" dt="2020-06-08T14:25:34.050" v="162" actId="478"/>
          <ac:spMkLst>
            <pc:docMk/>
            <pc:sldMk cId="4286242384" sldId="307"/>
            <ac:spMk id="12" creationId="{3D149265-CBF7-4831-85F6-7C4B3CADE5A4}"/>
          </ac:spMkLst>
        </pc:spChg>
        <pc:spChg chg="mod">
          <ac:chgData name="Majeda Al Hermi" userId="ebe551ee1b006974" providerId="LiveId" clId="{9A2E8018-DFC0-4587-8CCF-E84692DB8287}" dt="2020-06-15T15:32:58.288" v="1311"/>
          <ac:spMkLst>
            <pc:docMk/>
            <pc:sldMk cId="4286242384" sldId="307"/>
            <ac:spMk id="39" creationId="{12D52847-7E1E-4BED-8555-89D4AF8823AE}"/>
          </ac:spMkLst>
        </pc:spChg>
        <pc:spChg chg="mod">
          <ac:chgData name="Majeda Al Hermi" userId="ebe551ee1b006974" providerId="LiveId" clId="{9A2E8018-DFC0-4587-8CCF-E84692DB8287}" dt="2020-06-10T11:51:49.537" v="384" actId="20577"/>
          <ac:spMkLst>
            <pc:docMk/>
            <pc:sldMk cId="4286242384" sldId="307"/>
            <ac:spMk id="41" creationId="{C62F4748-41CE-4AE6-9199-4582ABD14EF3}"/>
          </ac:spMkLst>
        </pc:spChg>
        <pc:spChg chg="mod">
          <ac:chgData name="Majeda Al Hermi" userId="ebe551ee1b006974" providerId="LiveId" clId="{9A2E8018-DFC0-4587-8CCF-E84692DB8287}" dt="2020-06-10T11:51:11.015" v="380" actId="108"/>
          <ac:spMkLst>
            <pc:docMk/>
            <pc:sldMk cId="4286242384" sldId="307"/>
            <ac:spMk id="43" creationId="{D11D7123-0D25-422D-A3C5-A0B2013460AD}"/>
          </ac:spMkLst>
        </pc:spChg>
        <pc:spChg chg="add mod">
          <ac:chgData name="Majeda Al Hermi" userId="ebe551ee1b006974" providerId="LiveId" clId="{9A2E8018-DFC0-4587-8CCF-E84692DB8287}" dt="2020-06-08T14:26:55.347" v="164"/>
          <ac:spMkLst>
            <pc:docMk/>
            <pc:sldMk cId="4286242384" sldId="307"/>
            <ac:spMk id="62" creationId="{DC643D26-8997-4F9A-BFAD-95A88C4BD838}"/>
          </ac:spMkLst>
        </pc:spChg>
        <pc:spChg chg="mod">
          <ac:chgData name="Majeda Al Hermi" userId="ebe551ee1b006974" providerId="LiveId" clId="{9A2E8018-DFC0-4587-8CCF-E84692DB8287}" dt="2020-06-08T14:26:55.347" v="164"/>
          <ac:spMkLst>
            <pc:docMk/>
            <pc:sldMk cId="4286242384" sldId="307"/>
            <ac:spMk id="64" creationId="{F5913FCE-982B-4A46-8625-E7AA06ECA528}"/>
          </ac:spMkLst>
        </pc:spChg>
        <pc:spChg chg="add mod">
          <ac:chgData name="Majeda Al Hermi" userId="ebe551ee1b006974" providerId="LiveId" clId="{9A2E8018-DFC0-4587-8CCF-E84692DB8287}" dt="2020-06-10T11:46:53.534" v="307"/>
          <ac:spMkLst>
            <pc:docMk/>
            <pc:sldMk cId="4286242384" sldId="307"/>
            <ac:spMk id="65" creationId="{C43B193D-E857-4890-8C29-D0B914F7C068}"/>
          </ac:spMkLst>
        </pc:spChg>
        <pc:spChg chg="mod">
          <ac:chgData name="Majeda Al Hermi" userId="ebe551ee1b006974" providerId="LiveId" clId="{9A2E8018-DFC0-4587-8CCF-E84692DB8287}" dt="2020-06-08T14:26:55.347" v="164"/>
          <ac:spMkLst>
            <pc:docMk/>
            <pc:sldMk cId="4286242384" sldId="307"/>
            <ac:spMk id="78" creationId="{2349D727-2827-4CE2-85FB-B75676A77660}"/>
          </ac:spMkLst>
        </pc:spChg>
        <pc:spChg chg="mod">
          <ac:chgData name="Majeda Al Hermi" userId="ebe551ee1b006974" providerId="LiveId" clId="{9A2E8018-DFC0-4587-8CCF-E84692DB8287}" dt="2020-06-08T14:26:55.347" v="164"/>
          <ac:spMkLst>
            <pc:docMk/>
            <pc:sldMk cId="4286242384" sldId="307"/>
            <ac:spMk id="79" creationId="{6C57AA04-8C22-4511-A7B6-E1E9E92555FB}"/>
          </ac:spMkLst>
        </pc:spChg>
        <pc:spChg chg="mod">
          <ac:chgData name="Majeda Al Hermi" userId="ebe551ee1b006974" providerId="LiveId" clId="{9A2E8018-DFC0-4587-8CCF-E84692DB8287}" dt="2020-06-08T14:26:55.347" v="164"/>
          <ac:spMkLst>
            <pc:docMk/>
            <pc:sldMk cId="4286242384" sldId="307"/>
            <ac:spMk id="80" creationId="{2E71EC44-A169-4664-82C5-8C87AD95D5EA}"/>
          </ac:spMkLst>
        </pc:spChg>
        <pc:spChg chg="mod">
          <ac:chgData name="Majeda Al Hermi" userId="ebe551ee1b006974" providerId="LiveId" clId="{9A2E8018-DFC0-4587-8CCF-E84692DB8287}" dt="2020-06-08T14:26:55.347" v="164"/>
          <ac:spMkLst>
            <pc:docMk/>
            <pc:sldMk cId="4286242384" sldId="307"/>
            <ac:spMk id="81" creationId="{BD858056-A533-4E3D-A20C-A3DA3CEC1A63}"/>
          </ac:spMkLst>
        </pc:spChg>
        <pc:spChg chg="mod">
          <ac:chgData name="Majeda Al Hermi" userId="ebe551ee1b006974" providerId="LiveId" clId="{9A2E8018-DFC0-4587-8CCF-E84692DB8287}" dt="2020-06-08T14:26:55.347" v="164"/>
          <ac:spMkLst>
            <pc:docMk/>
            <pc:sldMk cId="4286242384" sldId="307"/>
            <ac:spMk id="82" creationId="{48008946-9A8C-4E96-A5F0-20CE1AE5935E}"/>
          </ac:spMkLst>
        </pc:spChg>
        <pc:spChg chg="mod">
          <ac:chgData name="Majeda Al Hermi" userId="ebe551ee1b006974" providerId="LiveId" clId="{9A2E8018-DFC0-4587-8CCF-E84692DB8287}" dt="2020-06-08T14:26:55.347" v="164"/>
          <ac:spMkLst>
            <pc:docMk/>
            <pc:sldMk cId="4286242384" sldId="307"/>
            <ac:spMk id="83" creationId="{0139B1C6-4277-483D-9A2D-A44B812F7E24}"/>
          </ac:spMkLst>
        </pc:spChg>
        <pc:spChg chg="mod">
          <ac:chgData name="Majeda Al Hermi" userId="ebe551ee1b006974" providerId="LiveId" clId="{9A2E8018-DFC0-4587-8CCF-E84692DB8287}" dt="2020-06-08T14:26:55.347" v="164"/>
          <ac:spMkLst>
            <pc:docMk/>
            <pc:sldMk cId="4286242384" sldId="307"/>
            <ac:spMk id="84" creationId="{64AEC2D5-474C-4CAE-B9DE-E0842B46FE80}"/>
          </ac:spMkLst>
        </pc:spChg>
        <pc:spChg chg="mod">
          <ac:chgData name="Majeda Al Hermi" userId="ebe551ee1b006974" providerId="LiveId" clId="{9A2E8018-DFC0-4587-8CCF-E84692DB8287}" dt="2020-06-08T14:26:55.347" v="164"/>
          <ac:spMkLst>
            <pc:docMk/>
            <pc:sldMk cId="4286242384" sldId="307"/>
            <ac:spMk id="85" creationId="{0ED02512-E743-4758-B210-1996E585070D}"/>
          </ac:spMkLst>
        </pc:spChg>
        <pc:spChg chg="mod">
          <ac:chgData name="Majeda Al Hermi" userId="ebe551ee1b006974" providerId="LiveId" clId="{9A2E8018-DFC0-4587-8CCF-E84692DB8287}" dt="2020-06-08T14:26:55.347" v="164"/>
          <ac:spMkLst>
            <pc:docMk/>
            <pc:sldMk cId="4286242384" sldId="307"/>
            <ac:spMk id="86" creationId="{B6678CCB-C58A-4C15-826E-E34C4C056494}"/>
          </ac:spMkLst>
        </pc:spChg>
        <pc:spChg chg="mod">
          <ac:chgData name="Majeda Al Hermi" userId="ebe551ee1b006974" providerId="LiveId" clId="{9A2E8018-DFC0-4587-8CCF-E84692DB8287}" dt="2020-06-08T14:26:55.347" v="164"/>
          <ac:spMkLst>
            <pc:docMk/>
            <pc:sldMk cId="4286242384" sldId="307"/>
            <ac:spMk id="87" creationId="{105EC4C5-2BD3-4125-9B4C-85F90578835F}"/>
          </ac:spMkLst>
        </pc:spChg>
        <pc:spChg chg="mod">
          <ac:chgData name="Majeda Al Hermi" userId="ebe551ee1b006974" providerId="LiveId" clId="{9A2E8018-DFC0-4587-8CCF-E84692DB8287}" dt="2020-06-08T14:26:55.347" v="164"/>
          <ac:spMkLst>
            <pc:docMk/>
            <pc:sldMk cId="4286242384" sldId="307"/>
            <ac:spMk id="88" creationId="{7B1814AC-3D9F-4BE6-954B-7E28751BB67C}"/>
          </ac:spMkLst>
        </pc:spChg>
        <pc:spChg chg="mod">
          <ac:chgData name="Majeda Al Hermi" userId="ebe551ee1b006974" providerId="LiveId" clId="{9A2E8018-DFC0-4587-8CCF-E84692DB8287}" dt="2020-06-08T14:26:55.347" v="164"/>
          <ac:spMkLst>
            <pc:docMk/>
            <pc:sldMk cId="4286242384" sldId="307"/>
            <ac:spMk id="89" creationId="{3DCF520C-0BA4-4C40-A360-CA70688E61DC}"/>
          </ac:spMkLst>
        </pc:spChg>
        <pc:spChg chg="mod">
          <ac:chgData name="Majeda Al Hermi" userId="ebe551ee1b006974" providerId="LiveId" clId="{9A2E8018-DFC0-4587-8CCF-E84692DB8287}" dt="2020-06-08T14:26:55.347" v="164"/>
          <ac:spMkLst>
            <pc:docMk/>
            <pc:sldMk cId="4286242384" sldId="307"/>
            <ac:spMk id="90" creationId="{D34E80CC-B318-4D92-B3EA-C61B4444008B}"/>
          </ac:spMkLst>
        </pc:spChg>
        <pc:spChg chg="mod">
          <ac:chgData name="Majeda Al Hermi" userId="ebe551ee1b006974" providerId="LiveId" clId="{9A2E8018-DFC0-4587-8CCF-E84692DB8287}" dt="2020-06-08T14:26:55.347" v="164"/>
          <ac:spMkLst>
            <pc:docMk/>
            <pc:sldMk cId="4286242384" sldId="307"/>
            <ac:spMk id="91" creationId="{ED044C2D-0338-453F-BEB1-0D76ABA268D7}"/>
          </ac:spMkLst>
        </pc:spChg>
        <pc:spChg chg="mod">
          <ac:chgData name="Majeda Al Hermi" userId="ebe551ee1b006974" providerId="LiveId" clId="{9A2E8018-DFC0-4587-8CCF-E84692DB8287}" dt="2020-06-08T14:26:55.347" v="164"/>
          <ac:spMkLst>
            <pc:docMk/>
            <pc:sldMk cId="4286242384" sldId="307"/>
            <ac:spMk id="92" creationId="{1D186D46-D5D8-44F4-BCDC-A21D91FEC1FF}"/>
          </ac:spMkLst>
        </pc:spChg>
        <pc:spChg chg="mod">
          <ac:chgData name="Majeda Al Hermi" userId="ebe551ee1b006974" providerId="LiveId" clId="{9A2E8018-DFC0-4587-8CCF-E84692DB8287}" dt="2020-06-08T14:26:55.347" v="164"/>
          <ac:spMkLst>
            <pc:docMk/>
            <pc:sldMk cId="4286242384" sldId="307"/>
            <ac:spMk id="93" creationId="{81C32AFD-DA78-4ADB-8B41-37C2136F3C1C}"/>
          </ac:spMkLst>
        </pc:spChg>
        <pc:spChg chg="mod">
          <ac:chgData name="Majeda Al Hermi" userId="ebe551ee1b006974" providerId="LiveId" clId="{9A2E8018-DFC0-4587-8CCF-E84692DB8287}" dt="2020-06-08T14:26:55.347" v="164"/>
          <ac:spMkLst>
            <pc:docMk/>
            <pc:sldMk cId="4286242384" sldId="307"/>
            <ac:spMk id="94" creationId="{49BEE751-5104-4724-BF55-61510BC1811B}"/>
          </ac:spMkLst>
        </pc:spChg>
        <pc:spChg chg="mod">
          <ac:chgData name="Majeda Al Hermi" userId="ebe551ee1b006974" providerId="LiveId" clId="{9A2E8018-DFC0-4587-8CCF-E84692DB8287}" dt="2020-06-08T14:26:55.347" v="164"/>
          <ac:spMkLst>
            <pc:docMk/>
            <pc:sldMk cId="4286242384" sldId="307"/>
            <ac:spMk id="95" creationId="{D40CB5C7-22AE-414C-917F-36A5971F891E}"/>
          </ac:spMkLst>
        </pc:spChg>
        <pc:spChg chg="mod">
          <ac:chgData name="Majeda Al Hermi" userId="ebe551ee1b006974" providerId="LiveId" clId="{9A2E8018-DFC0-4587-8CCF-E84692DB8287}" dt="2020-06-08T14:26:55.347" v="164"/>
          <ac:spMkLst>
            <pc:docMk/>
            <pc:sldMk cId="4286242384" sldId="307"/>
            <ac:spMk id="96" creationId="{03DBC863-A68D-422D-9AED-28AE63175947}"/>
          </ac:spMkLst>
        </pc:spChg>
        <pc:spChg chg="mod">
          <ac:chgData name="Majeda Al Hermi" userId="ebe551ee1b006974" providerId="LiveId" clId="{9A2E8018-DFC0-4587-8CCF-E84692DB8287}" dt="2020-06-08T14:26:55.347" v="164"/>
          <ac:spMkLst>
            <pc:docMk/>
            <pc:sldMk cId="4286242384" sldId="307"/>
            <ac:spMk id="97" creationId="{249A5648-B3E9-4F8C-8705-397FDE04D897}"/>
          </ac:spMkLst>
        </pc:spChg>
        <pc:spChg chg="mod">
          <ac:chgData name="Majeda Al Hermi" userId="ebe551ee1b006974" providerId="LiveId" clId="{9A2E8018-DFC0-4587-8CCF-E84692DB8287}" dt="2020-06-08T14:26:55.347" v="164"/>
          <ac:spMkLst>
            <pc:docMk/>
            <pc:sldMk cId="4286242384" sldId="307"/>
            <ac:spMk id="98" creationId="{09DF2582-CAD0-4BF2-BF87-D9EE78200688}"/>
          </ac:spMkLst>
        </pc:spChg>
        <pc:spChg chg="mod">
          <ac:chgData name="Majeda Al Hermi" userId="ebe551ee1b006974" providerId="LiveId" clId="{9A2E8018-DFC0-4587-8CCF-E84692DB8287}" dt="2020-06-08T14:26:55.347" v="164"/>
          <ac:spMkLst>
            <pc:docMk/>
            <pc:sldMk cId="4286242384" sldId="307"/>
            <ac:spMk id="99" creationId="{43C8A755-DB31-429A-A671-02D5AB7F40A6}"/>
          </ac:spMkLst>
        </pc:spChg>
        <pc:spChg chg="add del mod">
          <ac:chgData name="Majeda Al Hermi" userId="ebe551ee1b006974" providerId="LiveId" clId="{9A2E8018-DFC0-4587-8CCF-E84692DB8287}" dt="2020-06-10T11:46:06.740" v="290" actId="478"/>
          <ac:spMkLst>
            <pc:docMk/>
            <pc:sldMk cId="4286242384" sldId="307"/>
            <ac:spMk id="100" creationId="{5E62E4CD-DFB9-42D4-B243-94B2A5FEF8CE}"/>
          </ac:spMkLst>
        </pc:spChg>
        <pc:grpChg chg="del">
          <ac:chgData name="Majeda Al Hermi" userId="ebe551ee1b006974" providerId="LiveId" clId="{9A2E8018-DFC0-4587-8CCF-E84692DB8287}" dt="2020-06-08T14:25:36.040" v="163" actId="478"/>
          <ac:grpSpMkLst>
            <pc:docMk/>
            <pc:sldMk cId="4286242384" sldId="307"/>
            <ac:grpSpMk id="44" creationId="{B029C05A-AD20-46C2-89FB-90D0D7E4A1A5}"/>
          </ac:grpSpMkLst>
        </pc:grpChg>
        <pc:grpChg chg="add mod">
          <ac:chgData name="Majeda Al Hermi" userId="ebe551ee1b006974" providerId="LiveId" clId="{9A2E8018-DFC0-4587-8CCF-E84692DB8287}" dt="2020-06-08T14:26:55.347" v="164"/>
          <ac:grpSpMkLst>
            <pc:docMk/>
            <pc:sldMk cId="4286242384" sldId="307"/>
            <ac:grpSpMk id="63" creationId="{95F88FDB-3830-4B74-AA61-8F409C1FAD78}"/>
          </ac:grpSpMkLst>
        </pc:grpChg>
      </pc:sldChg>
      <pc:sldChg chg="addSp delSp modSp add mod modTransition">
        <pc:chgData name="Majeda Al Hermi" userId="ebe551ee1b006974" providerId="LiveId" clId="{9A2E8018-DFC0-4587-8CCF-E84692DB8287}" dt="2020-06-15T16:41:05.855" v="2870"/>
        <pc:sldMkLst>
          <pc:docMk/>
          <pc:sldMk cId="1511688623" sldId="308"/>
        </pc:sldMkLst>
        <pc:spChg chg="add mod">
          <ac:chgData name="Majeda Al Hermi" userId="ebe551ee1b006974" providerId="LiveId" clId="{9A2E8018-DFC0-4587-8CCF-E84692DB8287}" dt="2020-06-15T16:28:44.515" v="2807"/>
          <ac:spMkLst>
            <pc:docMk/>
            <pc:sldMk cId="1511688623" sldId="308"/>
            <ac:spMk id="3" creationId="{88016DD9-18C8-4399-8EF4-7EB5DE750AB2}"/>
          </ac:spMkLst>
        </pc:spChg>
        <pc:spChg chg="add mod">
          <ac:chgData name="Majeda Al Hermi" userId="ebe551ee1b006974" providerId="LiveId" clId="{9A2E8018-DFC0-4587-8CCF-E84692DB8287}" dt="2020-06-10T11:47:07.756" v="314"/>
          <ac:spMkLst>
            <pc:docMk/>
            <pc:sldMk cId="1511688623" sldId="308"/>
            <ac:spMk id="5" creationId="{EDA30CBC-F583-474C-AC7C-5FD8F801DDEB}"/>
          </ac:spMkLst>
        </pc:spChg>
        <pc:spChg chg="del">
          <ac:chgData name="Majeda Al Hermi" userId="ebe551ee1b006974" providerId="LiveId" clId="{9A2E8018-DFC0-4587-8CCF-E84692DB8287}" dt="2020-06-08T14:27:31.165" v="166" actId="478"/>
          <ac:spMkLst>
            <pc:docMk/>
            <pc:sldMk cId="1511688623" sldId="308"/>
            <ac:spMk id="21" creationId="{00000000-0000-0000-0000-000000000000}"/>
          </ac:spMkLst>
        </pc:spChg>
        <pc:picChg chg="add mod">
          <ac:chgData name="Majeda Al Hermi" userId="ebe551ee1b006974" providerId="LiveId" clId="{9A2E8018-DFC0-4587-8CCF-E84692DB8287}" dt="2020-06-08T14:28:07.337" v="171"/>
          <ac:picMkLst>
            <pc:docMk/>
            <pc:sldMk cId="1511688623" sldId="308"/>
            <ac:picMk id="4" creationId="{B25562ED-C647-42EA-8218-C83F4D72F2FC}"/>
          </ac:picMkLst>
        </pc:picChg>
      </pc:sldChg>
      <pc:sldChg chg="addSp delSp modSp add mod modTransition">
        <pc:chgData name="Majeda Al Hermi" userId="ebe551ee1b006974" providerId="LiveId" clId="{9A2E8018-DFC0-4587-8CCF-E84692DB8287}" dt="2020-06-15T16:41:05.855" v="2870"/>
        <pc:sldMkLst>
          <pc:docMk/>
          <pc:sldMk cId="793439796" sldId="309"/>
        </pc:sldMkLst>
        <pc:spChg chg="del">
          <ac:chgData name="Majeda Al Hermi" userId="ebe551ee1b006974" providerId="LiveId" clId="{9A2E8018-DFC0-4587-8CCF-E84692DB8287}" dt="2020-06-08T14:28:16.814" v="173" actId="478"/>
          <ac:spMkLst>
            <pc:docMk/>
            <pc:sldMk cId="793439796" sldId="309"/>
            <ac:spMk id="3" creationId="{88016DD9-18C8-4399-8EF4-7EB5DE750AB2}"/>
          </ac:spMkLst>
        </pc:spChg>
        <pc:spChg chg="add mod">
          <ac:chgData name="Majeda Al Hermi" userId="ebe551ee1b006974" providerId="LiveId" clId="{9A2E8018-DFC0-4587-8CCF-E84692DB8287}" dt="2020-06-10T11:47:09.224" v="315"/>
          <ac:spMkLst>
            <pc:docMk/>
            <pc:sldMk cId="793439796" sldId="309"/>
            <ac:spMk id="4" creationId="{6964FA9A-3DA4-47CB-BC64-E880B31A3B08}"/>
          </ac:spMkLst>
        </pc:spChg>
        <pc:spChg chg="add mod">
          <ac:chgData name="Majeda Al Hermi" userId="ebe551ee1b006974" providerId="LiveId" clId="{9A2E8018-DFC0-4587-8CCF-E84692DB8287}" dt="2020-06-15T16:28:52.951" v="2808"/>
          <ac:spMkLst>
            <pc:docMk/>
            <pc:sldMk cId="793439796" sldId="309"/>
            <ac:spMk id="5" creationId="{ED0E0ACF-C18E-4162-87A1-321F76C46AA1}"/>
          </ac:spMkLst>
        </pc:spChg>
        <pc:picChg chg="del">
          <ac:chgData name="Majeda Al Hermi" userId="ebe551ee1b006974" providerId="LiveId" clId="{9A2E8018-DFC0-4587-8CCF-E84692DB8287}" dt="2020-06-08T14:28:16.814" v="173" actId="478"/>
          <ac:picMkLst>
            <pc:docMk/>
            <pc:sldMk cId="793439796" sldId="309"/>
            <ac:picMk id="4" creationId="{B25562ED-C647-42EA-8218-C83F4D72F2FC}"/>
          </ac:picMkLst>
        </pc:picChg>
        <pc:picChg chg="add mod">
          <ac:chgData name="Majeda Al Hermi" userId="ebe551ee1b006974" providerId="LiveId" clId="{9A2E8018-DFC0-4587-8CCF-E84692DB8287}" dt="2020-06-08T14:28:28.644" v="174"/>
          <ac:picMkLst>
            <pc:docMk/>
            <pc:sldMk cId="793439796" sldId="309"/>
            <ac:picMk id="6" creationId="{A24C1F8C-FDC3-4522-BBBE-197834086AFC}"/>
          </ac:picMkLst>
        </pc:picChg>
      </pc:sldChg>
      <pc:sldChg chg="addSp modSp add modTransition">
        <pc:chgData name="Majeda Al Hermi" userId="ebe551ee1b006974" providerId="LiveId" clId="{9A2E8018-DFC0-4587-8CCF-E84692DB8287}" dt="2020-06-15T16:41:05.855" v="2870"/>
        <pc:sldMkLst>
          <pc:docMk/>
          <pc:sldMk cId="79561029" sldId="310"/>
        </pc:sldMkLst>
        <pc:spChg chg="mod">
          <ac:chgData name="Majeda Al Hermi" userId="ebe551ee1b006974" providerId="LiveId" clId="{9A2E8018-DFC0-4587-8CCF-E84692DB8287}" dt="2020-06-15T16:29:05.432" v="2809"/>
          <ac:spMkLst>
            <pc:docMk/>
            <pc:sldMk cId="79561029" sldId="310"/>
            <ac:spMk id="3" creationId="{88016DD9-18C8-4399-8EF4-7EB5DE750AB2}"/>
          </ac:spMkLst>
        </pc:spChg>
        <pc:spChg chg="add mod">
          <ac:chgData name="Majeda Al Hermi" userId="ebe551ee1b006974" providerId="LiveId" clId="{9A2E8018-DFC0-4587-8CCF-E84692DB8287}" dt="2020-06-10T11:47:12.411" v="316"/>
          <ac:spMkLst>
            <pc:docMk/>
            <pc:sldMk cId="79561029" sldId="310"/>
            <ac:spMk id="5" creationId="{A384346F-6B7C-4359-A878-F75E024FED14}"/>
          </ac:spMkLst>
        </pc:spChg>
      </pc:sldChg>
      <pc:sldChg chg="addSp modSp add modTransition">
        <pc:chgData name="Majeda Al Hermi" userId="ebe551ee1b006974" providerId="LiveId" clId="{9A2E8018-DFC0-4587-8CCF-E84692DB8287}" dt="2020-06-15T16:41:05.855" v="2870"/>
        <pc:sldMkLst>
          <pc:docMk/>
          <pc:sldMk cId="125529107" sldId="311"/>
        </pc:sldMkLst>
        <pc:spChg chg="add mod">
          <ac:chgData name="Majeda Al Hermi" userId="ebe551ee1b006974" providerId="LiveId" clId="{9A2E8018-DFC0-4587-8CCF-E84692DB8287}" dt="2020-06-10T11:47:14.067" v="317"/>
          <ac:spMkLst>
            <pc:docMk/>
            <pc:sldMk cId="125529107" sldId="311"/>
            <ac:spMk id="4" creationId="{5AF2D734-54DB-4E83-8242-649295369667}"/>
          </ac:spMkLst>
        </pc:spChg>
        <pc:spChg chg="mod">
          <ac:chgData name="Majeda Al Hermi" userId="ebe551ee1b006974" providerId="LiveId" clId="{9A2E8018-DFC0-4587-8CCF-E84692DB8287}" dt="2020-06-15T16:29:19.335" v="2810"/>
          <ac:spMkLst>
            <pc:docMk/>
            <pc:sldMk cId="125529107" sldId="311"/>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2478867484" sldId="312"/>
        </pc:sldMkLst>
        <pc:spChg chg="mod">
          <ac:chgData name="Majeda Al Hermi" userId="ebe551ee1b006974" providerId="LiveId" clId="{9A2E8018-DFC0-4587-8CCF-E84692DB8287}" dt="2020-06-15T16:29:33.066" v="2811"/>
          <ac:spMkLst>
            <pc:docMk/>
            <pc:sldMk cId="2478867484" sldId="312"/>
            <ac:spMk id="3" creationId="{88016DD9-18C8-4399-8EF4-7EB5DE750AB2}"/>
          </ac:spMkLst>
        </pc:spChg>
        <pc:spChg chg="add mod">
          <ac:chgData name="Majeda Al Hermi" userId="ebe551ee1b006974" providerId="LiveId" clId="{9A2E8018-DFC0-4587-8CCF-E84692DB8287}" dt="2020-06-10T11:47:16.332" v="318"/>
          <ac:spMkLst>
            <pc:docMk/>
            <pc:sldMk cId="2478867484" sldId="312"/>
            <ac:spMk id="5" creationId="{4A906922-67B2-4EC2-84CC-73599D440A2B}"/>
          </ac:spMkLst>
        </pc:spChg>
      </pc:sldChg>
      <pc:sldChg chg="addSp modSp add modTransition">
        <pc:chgData name="Majeda Al Hermi" userId="ebe551ee1b006974" providerId="LiveId" clId="{9A2E8018-DFC0-4587-8CCF-E84692DB8287}" dt="2020-06-15T16:41:05.855" v="2870"/>
        <pc:sldMkLst>
          <pc:docMk/>
          <pc:sldMk cId="3259538716" sldId="313"/>
        </pc:sldMkLst>
        <pc:spChg chg="add mod">
          <ac:chgData name="Majeda Al Hermi" userId="ebe551ee1b006974" providerId="LiveId" clId="{9A2E8018-DFC0-4587-8CCF-E84692DB8287}" dt="2020-06-10T11:47:18.441" v="319"/>
          <ac:spMkLst>
            <pc:docMk/>
            <pc:sldMk cId="3259538716" sldId="313"/>
            <ac:spMk id="4" creationId="{CDE1023D-2B57-4DFB-8394-38567317C803}"/>
          </ac:spMkLst>
        </pc:spChg>
        <pc:spChg chg="mod">
          <ac:chgData name="Majeda Al Hermi" userId="ebe551ee1b006974" providerId="LiveId" clId="{9A2E8018-DFC0-4587-8CCF-E84692DB8287}" dt="2020-06-15T16:29:53.062" v="2812"/>
          <ac:spMkLst>
            <pc:docMk/>
            <pc:sldMk cId="3259538716" sldId="313"/>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3429069283" sldId="314"/>
        </pc:sldMkLst>
        <pc:spChg chg="mod">
          <ac:chgData name="Majeda Al Hermi" userId="ebe551ee1b006974" providerId="LiveId" clId="{9A2E8018-DFC0-4587-8CCF-E84692DB8287}" dt="2020-06-15T16:30:03.871" v="2813"/>
          <ac:spMkLst>
            <pc:docMk/>
            <pc:sldMk cId="3429069283" sldId="314"/>
            <ac:spMk id="3" creationId="{88016DD9-18C8-4399-8EF4-7EB5DE750AB2}"/>
          </ac:spMkLst>
        </pc:spChg>
        <pc:spChg chg="add mod">
          <ac:chgData name="Majeda Al Hermi" userId="ebe551ee1b006974" providerId="LiveId" clId="{9A2E8018-DFC0-4587-8CCF-E84692DB8287}" dt="2020-06-10T11:47:20.159" v="320"/>
          <ac:spMkLst>
            <pc:docMk/>
            <pc:sldMk cId="3429069283" sldId="314"/>
            <ac:spMk id="5" creationId="{6ABBC900-6DDE-4C35-AD0E-124057B1AC9C}"/>
          </ac:spMkLst>
        </pc:spChg>
      </pc:sldChg>
      <pc:sldChg chg="addSp modSp add modTransition">
        <pc:chgData name="Majeda Al Hermi" userId="ebe551ee1b006974" providerId="LiveId" clId="{9A2E8018-DFC0-4587-8CCF-E84692DB8287}" dt="2020-06-15T16:41:05.855" v="2870"/>
        <pc:sldMkLst>
          <pc:docMk/>
          <pc:sldMk cId="2228265185" sldId="315"/>
        </pc:sldMkLst>
        <pc:spChg chg="add mod">
          <ac:chgData name="Majeda Al Hermi" userId="ebe551ee1b006974" providerId="LiveId" clId="{9A2E8018-DFC0-4587-8CCF-E84692DB8287}" dt="2020-06-10T11:47:25.244" v="321"/>
          <ac:spMkLst>
            <pc:docMk/>
            <pc:sldMk cId="2228265185" sldId="315"/>
            <ac:spMk id="4" creationId="{03B6A117-008F-4BEB-BB67-F0DC68D3CD7B}"/>
          </ac:spMkLst>
        </pc:spChg>
        <pc:spChg chg="mod">
          <ac:chgData name="Majeda Al Hermi" userId="ebe551ee1b006974" providerId="LiveId" clId="{9A2E8018-DFC0-4587-8CCF-E84692DB8287}" dt="2020-06-15T16:30:24.095" v="2814"/>
          <ac:spMkLst>
            <pc:docMk/>
            <pc:sldMk cId="2228265185" sldId="315"/>
            <ac:spMk id="5" creationId="{ED0E0ACF-C18E-4162-87A1-321F76C46AA1}"/>
          </ac:spMkLst>
        </pc:spChg>
      </pc:sldChg>
      <pc:sldChg chg="addSp delSp modSp add mod delAnim">
        <pc:chgData name="Majeda Al Hermi" userId="ebe551ee1b006974" providerId="LiveId" clId="{9A2E8018-DFC0-4587-8CCF-E84692DB8287}" dt="2020-06-15T16:23:24.988" v="2765"/>
        <pc:sldMkLst>
          <pc:docMk/>
          <pc:sldMk cId="3232358259" sldId="316"/>
        </pc:sldMkLst>
        <pc:spChg chg="del">
          <ac:chgData name="Majeda Al Hermi" userId="ebe551ee1b006974" providerId="LiveId" clId="{9A2E8018-DFC0-4587-8CCF-E84692DB8287}" dt="2020-06-15T12:38:03.292" v="400" actId="478"/>
          <ac:spMkLst>
            <pc:docMk/>
            <pc:sldMk cId="3232358259" sldId="316"/>
            <ac:spMk id="2" creationId="{DE01A0C1-89BF-41C3-8459-BA3530766340}"/>
          </ac:spMkLst>
        </pc:spChg>
        <pc:spChg chg="mod">
          <ac:chgData name="Majeda Al Hermi" userId="ebe551ee1b006974" providerId="LiveId" clId="{9A2E8018-DFC0-4587-8CCF-E84692DB8287}" dt="2020-06-15T12:58:08.130" v="495" actId="179"/>
          <ac:spMkLst>
            <pc:docMk/>
            <pc:sldMk cId="3232358259" sldId="316"/>
            <ac:spMk id="3" creationId="{00000000-0000-0000-0000-000000000000}"/>
          </ac:spMkLst>
        </pc:spChg>
        <pc:spChg chg="add mod">
          <ac:chgData name="Majeda Al Hermi" userId="ebe551ee1b006974" providerId="LiveId" clId="{9A2E8018-DFC0-4587-8CCF-E84692DB8287}" dt="2020-06-15T12:54:04.866" v="439" actId="207"/>
          <ac:spMkLst>
            <pc:docMk/>
            <pc:sldMk cId="3232358259" sldId="316"/>
            <ac:spMk id="4" creationId="{E5EBDA97-D405-4664-9AEB-D542E8ACE3C7}"/>
          </ac:spMkLst>
        </pc:spChg>
        <pc:spChg chg="del">
          <ac:chgData name="Majeda Al Hermi" userId="ebe551ee1b006974" providerId="LiveId" clId="{9A2E8018-DFC0-4587-8CCF-E84692DB8287}" dt="2020-06-15T12:38:03.292" v="400" actId="478"/>
          <ac:spMkLst>
            <pc:docMk/>
            <pc:sldMk cId="3232358259" sldId="316"/>
            <ac:spMk id="5" creationId="{F37090C1-6551-4DAA-ABA9-C459EDFAE955}"/>
          </ac:spMkLst>
        </pc:spChg>
        <pc:spChg chg="del">
          <ac:chgData name="Majeda Al Hermi" userId="ebe551ee1b006974" providerId="LiveId" clId="{9A2E8018-DFC0-4587-8CCF-E84692DB8287}" dt="2020-06-15T12:38:03.292" v="400" actId="478"/>
          <ac:spMkLst>
            <pc:docMk/>
            <pc:sldMk cId="3232358259" sldId="316"/>
            <ac:spMk id="6" creationId="{02AE5749-E5C4-4C26-9300-2D18634BE789}"/>
          </ac:spMkLst>
        </pc:spChg>
        <pc:spChg chg="del">
          <ac:chgData name="Majeda Al Hermi" userId="ebe551ee1b006974" providerId="LiveId" clId="{9A2E8018-DFC0-4587-8CCF-E84692DB8287}" dt="2020-06-15T12:38:03.292" v="400" actId="478"/>
          <ac:spMkLst>
            <pc:docMk/>
            <pc:sldMk cId="3232358259" sldId="316"/>
            <ac:spMk id="7" creationId="{F8751E26-4670-457B-92BA-31150DE842E4}"/>
          </ac:spMkLst>
        </pc:spChg>
        <pc:spChg chg="mod">
          <ac:chgData name="Majeda Al Hermi" userId="ebe551ee1b006974" providerId="LiveId" clId="{9A2E8018-DFC0-4587-8CCF-E84692DB8287}" dt="2020-06-15T16:14:00.370" v="2658" actId="1076"/>
          <ac:spMkLst>
            <pc:docMk/>
            <pc:sldMk cId="3232358259" sldId="316"/>
            <ac:spMk id="29" creationId="{00000000-0000-0000-0000-000000000000}"/>
          </ac:spMkLst>
        </pc:spChg>
        <pc:spChg chg="del">
          <ac:chgData name="Majeda Al Hermi" userId="ebe551ee1b006974" providerId="LiveId" clId="{9A2E8018-DFC0-4587-8CCF-E84692DB8287}" dt="2020-06-15T16:18:15.059" v="2689" actId="478"/>
          <ac:spMkLst>
            <pc:docMk/>
            <pc:sldMk cId="3232358259" sldId="316"/>
            <ac:spMk id="45" creationId="{68B5E24A-11F8-415D-A840-CB2D21FAE901}"/>
          </ac:spMkLst>
        </pc:spChg>
        <pc:spChg chg="del">
          <ac:chgData name="Majeda Al Hermi" userId="ebe551ee1b006974" providerId="LiveId" clId="{9A2E8018-DFC0-4587-8CCF-E84692DB8287}" dt="2020-06-15T16:18:15.059" v="2689" actId="478"/>
          <ac:spMkLst>
            <pc:docMk/>
            <pc:sldMk cId="3232358259" sldId="316"/>
            <ac:spMk id="46" creationId="{6738EAAB-5F38-4062-AC11-6DB047D5FC55}"/>
          </ac:spMkLst>
        </pc:spChg>
        <pc:spChg chg="del">
          <ac:chgData name="Majeda Al Hermi" userId="ebe551ee1b006974" providerId="LiveId" clId="{9A2E8018-DFC0-4587-8CCF-E84692DB8287}" dt="2020-06-15T16:18:15.059" v="2689" actId="478"/>
          <ac:spMkLst>
            <pc:docMk/>
            <pc:sldMk cId="3232358259" sldId="316"/>
            <ac:spMk id="47" creationId="{F9594C06-A694-4E36-9636-6FA4533D2BB6}"/>
          </ac:spMkLst>
        </pc:spChg>
        <pc:spChg chg="del">
          <ac:chgData name="Majeda Al Hermi" userId="ebe551ee1b006974" providerId="LiveId" clId="{9A2E8018-DFC0-4587-8CCF-E84692DB8287}" dt="2020-06-15T16:18:15.059" v="2689" actId="478"/>
          <ac:spMkLst>
            <pc:docMk/>
            <pc:sldMk cId="3232358259" sldId="316"/>
            <ac:spMk id="48" creationId="{D50F0AB1-68EB-442C-AED6-BE8140B76A08}"/>
          </ac:spMkLst>
        </pc:spChg>
        <pc:spChg chg="del">
          <ac:chgData name="Majeda Al Hermi" userId="ebe551ee1b006974" providerId="LiveId" clId="{9A2E8018-DFC0-4587-8CCF-E84692DB8287}" dt="2020-06-15T16:18:15.059" v="2689" actId="478"/>
          <ac:spMkLst>
            <pc:docMk/>
            <pc:sldMk cId="3232358259" sldId="316"/>
            <ac:spMk id="49" creationId="{396C825B-6CFD-4408-B3CC-24B1074EEDBF}"/>
          </ac:spMkLst>
        </pc:spChg>
        <pc:spChg chg="mod">
          <ac:chgData name="Majeda Al Hermi" userId="ebe551ee1b006974" providerId="LiveId" clId="{9A2E8018-DFC0-4587-8CCF-E84692DB8287}" dt="2020-06-15T16:18:11.560" v="2688"/>
          <ac:spMkLst>
            <pc:docMk/>
            <pc:sldMk cId="3232358259" sldId="316"/>
            <ac:spMk id="50" creationId="{1BC900C1-6A48-4FE1-8BD6-0F86A1CCCDE6}"/>
          </ac:spMkLst>
        </pc:spChg>
        <pc:spChg chg="del">
          <ac:chgData name="Majeda Al Hermi" userId="ebe551ee1b006974" providerId="LiveId" clId="{9A2E8018-DFC0-4587-8CCF-E84692DB8287}" dt="2020-06-15T12:38:03.292" v="400" actId="478"/>
          <ac:spMkLst>
            <pc:docMk/>
            <pc:sldMk cId="3232358259" sldId="316"/>
            <ac:spMk id="59" creationId="{11D7D186-4449-4607-8D42-DFB2262338F5}"/>
          </ac:spMkLst>
        </pc:spChg>
        <pc:spChg chg="del">
          <ac:chgData name="Majeda Al Hermi" userId="ebe551ee1b006974" providerId="LiveId" clId="{9A2E8018-DFC0-4587-8CCF-E84692DB8287}" dt="2020-06-15T12:38:03.292" v="400" actId="478"/>
          <ac:spMkLst>
            <pc:docMk/>
            <pc:sldMk cId="3232358259" sldId="316"/>
            <ac:spMk id="65" creationId="{D0AA2A27-5996-432A-AB6F-9719898251EA}"/>
          </ac:spMkLst>
        </pc:spChg>
        <pc:spChg chg="add mod">
          <ac:chgData name="Majeda Al Hermi" userId="ebe551ee1b006974" providerId="LiveId" clId="{9A2E8018-DFC0-4587-8CCF-E84692DB8287}" dt="2020-06-15T16:23:24.988" v="2765"/>
          <ac:spMkLst>
            <pc:docMk/>
            <pc:sldMk cId="3232358259" sldId="316"/>
            <ac:spMk id="66" creationId="{B42A22F0-20F6-4931-AD1C-F33D07D8CC74}"/>
          </ac:spMkLst>
        </pc:spChg>
        <pc:spChg chg="add mod">
          <ac:chgData name="Majeda Al Hermi" userId="ebe551ee1b006974" providerId="LiveId" clId="{9A2E8018-DFC0-4587-8CCF-E84692DB8287}" dt="2020-06-15T16:23:24.988" v="2765"/>
          <ac:spMkLst>
            <pc:docMk/>
            <pc:sldMk cId="3232358259" sldId="316"/>
            <ac:spMk id="68" creationId="{75D0F4EC-EA6D-4B76-8FF1-CD42E5195A71}"/>
          </ac:spMkLst>
        </pc:spChg>
        <pc:spChg chg="add mod">
          <ac:chgData name="Majeda Al Hermi" userId="ebe551ee1b006974" providerId="LiveId" clId="{9A2E8018-DFC0-4587-8CCF-E84692DB8287}" dt="2020-06-15T16:23:24.988" v="2765"/>
          <ac:spMkLst>
            <pc:docMk/>
            <pc:sldMk cId="3232358259" sldId="316"/>
            <ac:spMk id="69" creationId="{B6792C64-918D-4122-A4C9-4388F5D7A64C}"/>
          </ac:spMkLst>
        </pc:spChg>
        <pc:spChg chg="add mod">
          <ac:chgData name="Majeda Al Hermi" userId="ebe551ee1b006974" providerId="LiveId" clId="{9A2E8018-DFC0-4587-8CCF-E84692DB8287}" dt="2020-06-15T16:23:24.988" v="2765"/>
          <ac:spMkLst>
            <pc:docMk/>
            <pc:sldMk cId="3232358259" sldId="316"/>
            <ac:spMk id="70" creationId="{7A6CCA00-F03B-41FA-9A82-C9360C074160}"/>
          </ac:spMkLst>
        </pc:spChg>
        <pc:spChg chg="add mod">
          <ac:chgData name="Majeda Al Hermi" userId="ebe551ee1b006974" providerId="LiveId" clId="{9A2E8018-DFC0-4587-8CCF-E84692DB8287}" dt="2020-06-15T16:23:24.988" v="2765"/>
          <ac:spMkLst>
            <pc:docMk/>
            <pc:sldMk cId="3232358259" sldId="316"/>
            <ac:spMk id="71" creationId="{59E8FCEF-097F-46A3-9F15-02ADB235274C}"/>
          </ac:spMkLst>
        </pc:spChg>
        <pc:grpChg chg="del">
          <ac:chgData name="Majeda Al Hermi" userId="ebe551ee1b006974" providerId="LiveId" clId="{9A2E8018-DFC0-4587-8CCF-E84692DB8287}" dt="2020-06-15T12:38:03.292" v="400" actId="478"/>
          <ac:grpSpMkLst>
            <pc:docMk/>
            <pc:sldMk cId="3232358259" sldId="316"/>
            <ac:grpSpMk id="27" creationId="{DD79CA9F-CA01-4B77-B971-F6BE77C57156}"/>
          </ac:grpSpMkLst>
        </pc:grpChg>
        <pc:grpChg chg="del">
          <ac:chgData name="Majeda Al Hermi" userId="ebe551ee1b006974" providerId="LiveId" clId="{9A2E8018-DFC0-4587-8CCF-E84692DB8287}" dt="2020-06-15T12:38:03.292" v="400" actId="478"/>
          <ac:grpSpMkLst>
            <pc:docMk/>
            <pc:sldMk cId="3232358259" sldId="316"/>
            <ac:grpSpMk id="54" creationId="{33CDC88B-0F2A-4063-9D1F-427080DB8A2F}"/>
          </ac:grpSpMkLst>
        </pc:grpChg>
        <pc:grpChg chg="del">
          <ac:chgData name="Majeda Al Hermi" userId="ebe551ee1b006974" providerId="LiveId" clId="{9A2E8018-DFC0-4587-8CCF-E84692DB8287}" dt="2020-06-15T12:38:03.292" v="400" actId="478"/>
          <ac:grpSpMkLst>
            <pc:docMk/>
            <pc:sldMk cId="3232358259" sldId="316"/>
            <ac:grpSpMk id="60" creationId="{064FDB23-1223-455D-B429-02C1CBBC6800}"/>
          </ac:grpSpMkLst>
        </pc:grpChg>
        <pc:picChg chg="add mod">
          <ac:chgData name="Majeda Al Hermi" userId="ebe551ee1b006974" providerId="LiveId" clId="{9A2E8018-DFC0-4587-8CCF-E84692DB8287}" dt="2020-06-15T13:02:20.452" v="518" actId="1076"/>
          <ac:picMkLst>
            <pc:docMk/>
            <pc:sldMk cId="3232358259" sldId="316"/>
            <ac:picMk id="9" creationId="{0F21A21B-94E2-4505-A8E3-8FD5EA846063}"/>
          </ac:picMkLst>
        </pc:picChg>
      </pc:sldChg>
      <pc:sldChg chg="addSp delSp modSp add mod modTransition modAnim">
        <pc:chgData name="Majeda Al Hermi" userId="ebe551ee1b006974" providerId="LiveId" clId="{9A2E8018-DFC0-4587-8CCF-E84692DB8287}" dt="2020-06-15T16:32:52.122" v="2848"/>
        <pc:sldMkLst>
          <pc:docMk/>
          <pc:sldMk cId="1447821193" sldId="317"/>
        </pc:sldMkLst>
        <pc:spChg chg="mod topLvl">
          <ac:chgData name="Majeda Al Hermi" userId="ebe551ee1b006974" providerId="LiveId" clId="{9A2E8018-DFC0-4587-8CCF-E84692DB8287}" dt="2020-06-15T13:01:12.782" v="510" actId="165"/>
          <ac:spMkLst>
            <pc:docMk/>
            <pc:sldMk cId="1447821193" sldId="317"/>
            <ac:spMk id="3" creationId="{00000000-0000-0000-0000-000000000000}"/>
          </ac:spMkLst>
        </pc:spChg>
        <pc:spChg chg="del">
          <ac:chgData name="Majeda Al Hermi" userId="ebe551ee1b006974" providerId="LiveId" clId="{9A2E8018-DFC0-4587-8CCF-E84692DB8287}" dt="2020-06-15T16:18:51.733" v="2692" actId="478"/>
          <ac:spMkLst>
            <pc:docMk/>
            <pc:sldMk cId="1447821193" sldId="317"/>
            <ac:spMk id="45" creationId="{68B5E24A-11F8-415D-A840-CB2D21FAE901}"/>
          </ac:spMkLst>
        </pc:spChg>
        <pc:spChg chg="del">
          <ac:chgData name="Majeda Al Hermi" userId="ebe551ee1b006974" providerId="LiveId" clId="{9A2E8018-DFC0-4587-8CCF-E84692DB8287}" dt="2020-06-15T16:18:51.733" v="2692" actId="478"/>
          <ac:spMkLst>
            <pc:docMk/>
            <pc:sldMk cId="1447821193" sldId="317"/>
            <ac:spMk id="46" creationId="{6738EAAB-5F38-4062-AC11-6DB047D5FC55}"/>
          </ac:spMkLst>
        </pc:spChg>
        <pc:spChg chg="del">
          <ac:chgData name="Majeda Al Hermi" userId="ebe551ee1b006974" providerId="LiveId" clId="{9A2E8018-DFC0-4587-8CCF-E84692DB8287}" dt="2020-06-15T16:18:51.733" v="2692" actId="478"/>
          <ac:spMkLst>
            <pc:docMk/>
            <pc:sldMk cId="1447821193" sldId="317"/>
            <ac:spMk id="47" creationId="{F9594C06-A694-4E36-9636-6FA4533D2BB6}"/>
          </ac:spMkLst>
        </pc:spChg>
        <pc:spChg chg="del">
          <ac:chgData name="Majeda Al Hermi" userId="ebe551ee1b006974" providerId="LiveId" clId="{9A2E8018-DFC0-4587-8CCF-E84692DB8287}" dt="2020-06-15T16:18:51.733" v="2692" actId="478"/>
          <ac:spMkLst>
            <pc:docMk/>
            <pc:sldMk cId="1447821193" sldId="317"/>
            <ac:spMk id="48" creationId="{D50F0AB1-68EB-442C-AED6-BE8140B76A08}"/>
          </ac:spMkLst>
        </pc:spChg>
        <pc:spChg chg="del">
          <ac:chgData name="Majeda Al Hermi" userId="ebe551ee1b006974" providerId="LiveId" clId="{9A2E8018-DFC0-4587-8CCF-E84692DB8287}" dt="2020-06-15T16:18:51.733" v="2692" actId="478"/>
          <ac:spMkLst>
            <pc:docMk/>
            <pc:sldMk cId="1447821193" sldId="317"/>
            <ac:spMk id="49" creationId="{396C825B-6CFD-4408-B3CC-24B1074EEDBF}"/>
          </ac:spMkLst>
        </pc:spChg>
        <pc:spChg chg="add mod">
          <ac:chgData name="Majeda Al Hermi" userId="ebe551ee1b006974" providerId="LiveId" clId="{9A2E8018-DFC0-4587-8CCF-E84692DB8287}" dt="2020-06-15T13:01:41.008" v="515"/>
          <ac:spMkLst>
            <pc:docMk/>
            <pc:sldMk cId="1447821193" sldId="317"/>
            <ac:spMk id="51" creationId="{658F7108-AFD1-4490-A4F1-ED37485D6507}"/>
          </ac:spMkLst>
        </pc:spChg>
        <pc:spChg chg="add mod">
          <ac:chgData name="Majeda Al Hermi" userId="ebe551ee1b006974" providerId="LiveId" clId="{9A2E8018-DFC0-4587-8CCF-E84692DB8287}" dt="2020-06-15T16:19:01.886" v="2693"/>
          <ac:spMkLst>
            <pc:docMk/>
            <pc:sldMk cId="1447821193" sldId="317"/>
            <ac:spMk id="52" creationId="{325522A7-317E-4026-AAE4-CE24E0DBE1CB}"/>
          </ac:spMkLst>
        </pc:spChg>
        <pc:spChg chg="add mod">
          <ac:chgData name="Majeda Al Hermi" userId="ebe551ee1b006974" providerId="LiveId" clId="{9A2E8018-DFC0-4587-8CCF-E84692DB8287}" dt="2020-06-15T16:23:26.692" v="2766"/>
          <ac:spMkLst>
            <pc:docMk/>
            <pc:sldMk cId="1447821193" sldId="317"/>
            <ac:spMk id="53" creationId="{4FE159D7-E2BC-460F-ADDF-576276EF8655}"/>
          </ac:spMkLst>
        </pc:spChg>
        <pc:spChg chg="add mod">
          <ac:chgData name="Majeda Al Hermi" userId="ebe551ee1b006974" providerId="LiveId" clId="{9A2E8018-DFC0-4587-8CCF-E84692DB8287}" dt="2020-06-15T16:23:26.692" v="2766"/>
          <ac:spMkLst>
            <pc:docMk/>
            <pc:sldMk cId="1447821193" sldId="317"/>
            <ac:spMk id="54" creationId="{7F151BE2-37B1-4F20-AE2F-9506493F2705}"/>
          </ac:spMkLst>
        </pc:spChg>
        <pc:spChg chg="add mod">
          <ac:chgData name="Majeda Al Hermi" userId="ebe551ee1b006974" providerId="LiveId" clId="{9A2E8018-DFC0-4587-8CCF-E84692DB8287}" dt="2020-06-15T16:23:26.692" v="2766"/>
          <ac:spMkLst>
            <pc:docMk/>
            <pc:sldMk cId="1447821193" sldId="317"/>
            <ac:spMk id="55" creationId="{13F6E29E-C4F9-4799-9EE5-D5EDEE589AFA}"/>
          </ac:spMkLst>
        </pc:spChg>
        <pc:spChg chg="add mod">
          <ac:chgData name="Majeda Al Hermi" userId="ebe551ee1b006974" providerId="LiveId" clId="{9A2E8018-DFC0-4587-8CCF-E84692DB8287}" dt="2020-06-15T16:23:26.692" v="2766"/>
          <ac:spMkLst>
            <pc:docMk/>
            <pc:sldMk cId="1447821193" sldId="317"/>
            <ac:spMk id="56" creationId="{519337B3-1866-412F-8C3B-AE6107BCDE24}"/>
          </ac:spMkLst>
        </pc:spChg>
        <pc:spChg chg="add mod">
          <ac:chgData name="Majeda Al Hermi" userId="ebe551ee1b006974" providerId="LiveId" clId="{9A2E8018-DFC0-4587-8CCF-E84692DB8287}" dt="2020-06-15T16:23:26.692" v="2766"/>
          <ac:spMkLst>
            <pc:docMk/>
            <pc:sldMk cId="1447821193" sldId="317"/>
            <ac:spMk id="57" creationId="{EA0158A5-90D0-4212-9A83-F1A6617979B7}"/>
          </ac:spMkLst>
        </pc:spChg>
        <pc:grpChg chg="add del mod">
          <ac:chgData name="Majeda Al Hermi" userId="ebe551ee1b006974" providerId="LiveId" clId="{9A2E8018-DFC0-4587-8CCF-E84692DB8287}" dt="2020-06-15T13:01:12.782" v="510" actId="165"/>
          <ac:grpSpMkLst>
            <pc:docMk/>
            <pc:sldMk cId="1447821193" sldId="317"/>
            <ac:grpSpMk id="2" creationId="{418B3AFE-94A3-4954-9185-E7CECD42E505}"/>
          </ac:grpSpMkLst>
        </pc:grpChg>
        <pc:picChg chg="add del mod topLvl">
          <ac:chgData name="Majeda Al Hermi" userId="ebe551ee1b006974" providerId="LiveId" clId="{9A2E8018-DFC0-4587-8CCF-E84692DB8287}" dt="2020-06-15T15:39:36.251" v="1499" actId="478"/>
          <ac:picMkLst>
            <pc:docMk/>
            <pc:sldMk cId="1447821193" sldId="317"/>
            <ac:picMk id="1026" creationId="{DAED440F-5279-4CFB-9717-D728B6F345AC}"/>
          </ac:picMkLst>
        </pc:picChg>
        <pc:picChg chg="add mod">
          <ac:chgData name="Majeda Al Hermi" userId="ebe551ee1b006974" providerId="LiveId" clId="{9A2E8018-DFC0-4587-8CCF-E84692DB8287}" dt="2020-06-15T15:42:55.635" v="1525" actId="1076"/>
          <ac:picMkLst>
            <pc:docMk/>
            <pc:sldMk cId="1447821193" sldId="317"/>
            <ac:picMk id="1028" creationId="{5FF24467-92CF-4856-BD56-580F6AEEB7F4}"/>
          </ac:picMkLst>
        </pc:picChg>
        <pc:picChg chg="add mod">
          <ac:chgData name="Majeda Al Hermi" userId="ebe551ee1b006974" providerId="LiveId" clId="{9A2E8018-DFC0-4587-8CCF-E84692DB8287}" dt="2020-06-15T15:41:30.520" v="1513" actId="1076"/>
          <ac:picMkLst>
            <pc:docMk/>
            <pc:sldMk cId="1447821193" sldId="317"/>
            <ac:picMk id="1030" creationId="{B05AFC5D-5E77-442A-B1EC-3D854DACD315}"/>
          </ac:picMkLst>
        </pc:picChg>
        <pc:picChg chg="add mod">
          <ac:chgData name="Majeda Al Hermi" userId="ebe551ee1b006974" providerId="LiveId" clId="{9A2E8018-DFC0-4587-8CCF-E84692DB8287}" dt="2020-06-15T15:42:53.494" v="1524" actId="14100"/>
          <ac:picMkLst>
            <pc:docMk/>
            <pc:sldMk cId="1447821193" sldId="317"/>
            <ac:picMk id="1032" creationId="{83E8233F-E89F-4F68-8133-D60382B7A7F8}"/>
          </ac:picMkLst>
        </pc:picChg>
        <pc:picChg chg="add mod">
          <ac:chgData name="Majeda Al Hermi" userId="ebe551ee1b006974" providerId="LiveId" clId="{9A2E8018-DFC0-4587-8CCF-E84692DB8287}" dt="2020-06-15T15:42:57.025" v="1526" actId="1076"/>
          <ac:picMkLst>
            <pc:docMk/>
            <pc:sldMk cId="1447821193" sldId="317"/>
            <ac:picMk id="1034" creationId="{0009163D-0A7B-4F57-B52F-1951F925E044}"/>
          </ac:picMkLst>
        </pc:picChg>
        <pc:picChg chg="add mod">
          <ac:chgData name="Majeda Al Hermi" userId="ebe551ee1b006974" providerId="LiveId" clId="{9A2E8018-DFC0-4587-8CCF-E84692DB8287}" dt="2020-06-15T15:44:13.271" v="1539" actId="14100"/>
          <ac:picMkLst>
            <pc:docMk/>
            <pc:sldMk cId="1447821193" sldId="317"/>
            <ac:picMk id="1036" creationId="{355CA95E-9DC1-43A2-A45F-786A3222B1E4}"/>
          </ac:picMkLst>
        </pc:picChg>
      </pc:sldChg>
      <pc:sldChg chg="addSp delSp modSp add mod ord modTransition modAnim">
        <pc:chgData name="Majeda Al Hermi" userId="ebe551ee1b006974" providerId="LiveId" clId="{9A2E8018-DFC0-4587-8CCF-E84692DB8287}" dt="2020-06-15T16:34:14.411" v="2849"/>
        <pc:sldMkLst>
          <pc:docMk/>
          <pc:sldMk cId="3643226933" sldId="318"/>
        </pc:sldMkLst>
        <pc:spChg chg="mod">
          <ac:chgData name="Majeda Al Hermi" userId="ebe551ee1b006974" providerId="LiveId" clId="{9A2E8018-DFC0-4587-8CCF-E84692DB8287}" dt="2020-06-15T13:11:19.406" v="636" actId="20578"/>
          <ac:spMkLst>
            <pc:docMk/>
            <pc:sldMk cId="3643226933" sldId="318"/>
            <ac:spMk id="3" creationId="{00000000-0000-0000-0000-000000000000}"/>
          </ac:spMkLst>
        </pc:spChg>
        <pc:spChg chg="del">
          <ac:chgData name="Majeda Al Hermi" userId="ebe551ee1b006974" providerId="LiveId" clId="{9A2E8018-DFC0-4587-8CCF-E84692DB8287}" dt="2020-06-15T16:19:44.030" v="2700" actId="478"/>
          <ac:spMkLst>
            <pc:docMk/>
            <pc:sldMk cId="3643226933" sldId="318"/>
            <ac:spMk id="27" creationId="{7060F6AB-2E95-4AD8-B398-9243820FF548}"/>
          </ac:spMkLst>
        </pc:spChg>
        <pc:spChg chg="del">
          <ac:chgData name="Majeda Al Hermi" userId="ebe551ee1b006974" providerId="LiveId" clId="{9A2E8018-DFC0-4587-8CCF-E84692DB8287}" dt="2020-06-15T16:19:44.030" v="2700" actId="478"/>
          <ac:spMkLst>
            <pc:docMk/>
            <pc:sldMk cId="3643226933" sldId="318"/>
            <ac:spMk id="28" creationId="{130B19B1-892D-405D-AE6F-1E35DAD1FA9D}"/>
          </ac:spMkLst>
        </pc:spChg>
        <pc:spChg chg="mod">
          <ac:chgData name="Majeda Al Hermi" userId="ebe551ee1b006974" providerId="LiveId" clId="{9A2E8018-DFC0-4587-8CCF-E84692DB8287}" dt="2020-06-15T13:07:32.125" v="618" actId="404"/>
          <ac:spMkLst>
            <pc:docMk/>
            <pc:sldMk cId="3643226933" sldId="318"/>
            <ac:spMk id="29" creationId="{00000000-0000-0000-0000-000000000000}"/>
          </ac:spMkLst>
        </pc:spChg>
        <pc:spChg chg="mod">
          <ac:chgData name="Majeda Al Hermi" userId="ebe551ee1b006974" providerId="LiveId" clId="{9A2E8018-DFC0-4587-8CCF-E84692DB8287}" dt="2020-06-15T16:19:41.062" v="2699"/>
          <ac:spMkLst>
            <pc:docMk/>
            <pc:sldMk cId="3643226933" sldId="318"/>
            <ac:spMk id="45" creationId="{00000000-0000-0000-0000-000000000000}"/>
          </ac:spMkLst>
        </pc:spChg>
        <pc:spChg chg="del">
          <ac:chgData name="Majeda Al Hermi" userId="ebe551ee1b006974" providerId="LiveId" clId="{9A2E8018-DFC0-4587-8CCF-E84692DB8287}" dt="2020-06-15T16:19:44.030" v="2700" actId="478"/>
          <ac:spMkLst>
            <pc:docMk/>
            <pc:sldMk cId="3643226933" sldId="318"/>
            <ac:spMk id="46" creationId="{7FC95EBC-B708-4CDC-8801-6B423868DF17}"/>
          </ac:spMkLst>
        </pc:spChg>
        <pc:spChg chg="del">
          <ac:chgData name="Majeda Al Hermi" userId="ebe551ee1b006974" providerId="LiveId" clId="{9A2E8018-DFC0-4587-8CCF-E84692DB8287}" dt="2020-06-15T16:19:44.030" v="2700" actId="478"/>
          <ac:spMkLst>
            <pc:docMk/>
            <pc:sldMk cId="3643226933" sldId="318"/>
            <ac:spMk id="47" creationId="{8161C838-22A7-4F93-B9D8-BE9D51FA74B2}"/>
          </ac:spMkLst>
        </pc:spChg>
        <pc:spChg chg="del">
          <ac:chgData name="Majeda Al Hermi" userId="ebe551ee1b006974" providerId="LiveId" clId="{9A2E8018-DFC0-4587-8CCF-E84692DB8287}" dt="2020-06-15T16:19:44.030" v="2700" actId="478"/>
          <ac:spMkLst>
            <pc:docMk/>
            <pc:sldMk cId="3643226933" sldId="318"/>
            <ac:spMk id="48" creationId="{2E24996D-96BF-4AE9-B3CC-437CB4F6A99E}"/>
          </ac:spMkLst>
        </pc:spChg>
        <pc:spChg chg="add mod">
          <ac:chgData name="Majeda Al Hermi" userId="ebe551ee1b006974" providerId="LiveId" clId="{9A2E8018-DFC0-4587-8CCF-E84692DB8287}" dt="2020-06-15T13:08:03.966" v="620"/>
          <ac:spMkLst>
            <pc:docMk/>
            <pc:sldMk cId="3643226933" sldId="318"/>
            <ac:spMk id="51" creationId="{27840A59-20FD-4B55-92EB-E73D9AEE0A79}"/>
          </ac:spMkLst>
        </pc:spChg>
        <pc:spChg chg="add mod">
          <ac:chgData name="Majeda Al Hermi" userId="ebe551ee1b006974" providerId="LiveId" clId="{9A2E8018-DFC0-4587-8CCF-E84692DB8287}" dt="2020-06-15T13:12:29.142" v="708" actId="1036"/>
          <ac:spMkLst>
            <pc:docMk/>
            <pc:sldMk cId="3643226933" sldId="318"/>
            <ac:spMk id="52" creationId="{70C74CC1-35DB-4221-A218-94DFF620C6FD}"/>
          </ac:spMkLst>
        </pc:spChg>
        <pc:spChg chg="add mod">
          <ac:chgData name="Majeda Al Hermi" userId="ebe551ee1b006974" providerId="LiveId" clId="{9A2E8018-DFC0-4587-8CCF-E84692DB8287}" dt="2020-06-15T13:12:29.142" v="708" actId="1036"/>
          <ac:spMkLst>
            <pc:docMk/>
            <pc:sldMk cId="3643226933" sldId="318"/>
            <ac:spMk id="53" creationId="{2720B16A-8F4B-4482-886C-DC7934030C93}"/>
          </ac:spMkLst>
        </pc:spChg>
        <pc:spChg chg="add mod">
          <ac:chgData name="Majeda Al Hermi" userId="ebe551ee1b006974" providerId="LiveId" clId="{9A2E8018-DFC0-4587-8CCF-E84692DB8287}" dt="2020-06-15T13:12:39.182" v="729" actId="1036"/>
          <ac:spMkLst>
            <pc:docMk/>
            <pc:sldMk cId="3643226933" sldId="318"/>
            <ac:spMk id="54" creationId="{4C6337D3-5090-458B-843A-8817B5A218D1}"/>
          </ac:spMkLst>
        </pc:spChg>
        <pc:spChg chg="add mod">
          <ac:chgData name="Majeda Al Hermi" userId="ebe551ee1b006974" providerId="LiveId" clId="{9A2E8018-DFC0-4587-8CCF-E84692DB8287}" dt="2020-06-15T13:12:39.182" v="729" actId="1036"/>
          <ac:spMkLst>
            <pc:docMk/>
            <pc:sldMk cId="3643226933" sldId="318"/>
            <ac:spMk id="55" creationId="{E1DD9794-4FCB-4007-A111-FF5D71F467D8}"/>
          </ac:spMkLst>
        </pc:spChg>
        <pc:spChg chg="add mod">
          <ac:chgData name="Majeda Al Hermi" userId="ebe551ee1b006974" providerId="LiveId" clId="{9A2E8018-DFC0-4587-8CCF-E84692DB8287}" dt="2020-06-15T13:13:29.952" v="771" actId="1035"/>
          <ac:spMkLst>
            <pc:docMk/>
            <pc:sldMk cId="3643226933" sldId="318"/>
            <ac:spMk id="56" creationId="{E6EDE5D5-6D05-4261-850A-3E8139CEBFFC}"/>
          </ac:spMkLst>
        </pc:spChg>
        <pc:spChg chg="add mod">
          <ac:chgData name="Majeda Al Hermi" userId="ebe551ee1b006974" providerId="LiveId" clId="{9A2E8018-DFC0-4587-8CCF-E84692DB8287}" dt="2020-06-15T13:13:29.952" v="771" actId="1035"/>
          <ac:spMkLst>
            <pc:docMk/>
            <pc:sldMk cId="3643226933" sldId="318"/>
            <ac:spMk id="57" creationId="{ADB1ED1B-7198-403F-9D31-601914AE0C89}"/>
          </ac:spMkLst>
        </pc:spChg>
        <pc:spChg chg="add mod">
          <ac:chgData name="Majeda Al Hermi" userId="ebe551ee1b006974" providerId="LiveId" clId="{9A2E8018-DFC0-4587-8CCF-E84692DB8287}" dt="2020-06-15T13:12:29.142" v="708" actId="1036"/>
          <ac:spMkLst>
            <pc:docMk/>
            <pc:sldMk cId="3643226933" sldId="318"/>
            <ac:spMk id="58" creationId="{240B67E4-AC48-4414-88E5-3A16006121FD}"/>
          </ac:spMkLst>
        </pc:spChg>
        <pc:spChg chg="add mod">
          <ac:chgData name="Majeda Al Hermi" userId="ebe551ee1b006974" providerId="LiveId" clId="{9A2E8018-DFC0-4587-8CCF-E84692DB8287}" dt="2020-06-15T13:13:05.597" v="735" actId="1076"/>
          <ac:spMkLst>
            <pc:docMk/>
            <pc:sldMk cId="3643226933" sldId="318"/>
            <ac:spMk id="59" creationId="{D45BD9B5-7E38-4DDB-9395-6B2A3105F0FB}"/>
          </ac:spMkLst>
        </pc:spChg>
        <pc:spChg chg="add mod">
          <ac:chgData name="Majeda Al Hermi" userId="ebe551ee1b006974" providerId="LiveId" clId="{9A2E8018-DFC0-4587-8CCF-E84692DB8287}" dt="2020-06-15T13:12:49.523" v="731" actId="120"/>
          <ac:spMkLst>
            <pc:docMk/>
            <pc:sldMk cId="3643226933" sldId="318"/>
            <ac:spMk id="60" creationId="{1164A53F-FC59-4ADD-B61E-624F7B163D17}"/>
          </ac:spMkLst>
        </pc:spChg>
        <pc:spChg chg="add mod">
          <ac:chgData name="Majeda Al Hermi" userId="ebe551ee1b006974" providerId="LiveId" clId="{9A2E8018-DFC0-4587-8CCF-E84692DB8287}" dt="2020-06-15T13:12:55.271" v="732" actId="14100"/>
          <ac:spMkLst>
            <pc:docMk/>
            <pc:sldMk cId="3643226933" sldId="318"/>
            <ac:spMk id="61" creationId="{39003CF9-F3E4-44A4-BCD5-70A6652331D6}"/>
          </ac:spMkLst>
        </pc:spChg>
        <pc:spChg chg="add mod">
          <ac:chgData name="Majeda Al Hermi" userId="ebe551ee1b006974" providerId="LiveId" clId="{9A2E8018-DFC0-4587-8CCF-E84692DB8287}" dt="2020-06-15T13:13:41.950" v="774" actId="1076"/>
          <ac:spMkLst>
            <pc:docMk/>
            <pc:sldMk cId="3643226933" sldId="318"/>
            <ac:spMk id="62" creationId="{B12EBE37-5F67-4D1B-8D12-BE13EB284825}"/>
          </ac:spMkLst>
        </pc:spChg>
        <pc:spChg chg="add mod">
          <ac:chgData name="Majeda Al Hermi" userId="ebe551ee1b006974" providerId="LiveId" clId="{9A2E8018-DFC0-4587-8CCF-E84692DB8287}" dt="2020-06-15T13:13:29.952" v="771" actId="1035"/>
          <ac:spMkLst>
            <pc:docMk/>
            <pc:sldMk cId="3643226933" sldId="318"/>
            <ac:spMk id="63" creationId="{C8F25818-2F8D-40E7-98B2-03313D062AAA}"/>
          </ac:spMkLst>
        </pc:spChg>
        <pc:spChg chg="add mod">
          <ac:chgData name="Majeda Al Hermi" userId="ebe551ee1b006974" providerId="LiveId" clId="{9A2E8018-DFC0-4587-8CCF-E84692DB8287}" dt="2020-06-15T16:23:51.580" v="2771"/>
          <ac:spMkLst>
            <pc:docMk/>
            <pc:sldMk cId="3643226933" sldId="318"/>
            <ac:spMk id="64" creationId="{136BE217-AC3D-4EC9-9554-366C99A8A2AA}"/>
          </ac:spMkLst>
        </pc:spChg>
        <pc:spChg chg="add mod">
          <ac:chgData name="Majeda Al Hermi" userId="ebe551ee1b006974" providerId="LiveId" clId="{9A2E8018-DFC0-4587-8CCF-E84692DB8287}" dt="2020-06-15T16:23:51.580" v="2771"/>
          <ac:spMkLst>
            <pc:docMk/>
            <pc:sldMk cId="3643226933" sldId="318"/>
            <ac:spMk id="65" creationId="{569A34F0-41B8-452E-98A1-67E61D97CF55}"/>
          </ac:spMkLst>
        </pc:spChg>
        <pc:spChg chg="add mod">
          <ac:chgData name="Majeda Al Hermi" userId="ebe551ee1b006974" providerId="LiveId" clId="{9A2E8018-DFC0-4587-8CCF-E84692DB8287}" dt="2020-06-15T16:23:51.580" v="2771"/>
          <ac:spMkLst>
            <pc:docMk/>
            <pc:sldMk cId="3643226933" sldId="318"/>
            <ac:spMk id="66" creationId="{9CD08636-A475-4E68-B20E-A248144B9948}"/>
          </ac:spMkLst>
        </pc:spChg>
        <pc:spChg chg="add mod">
          <ac:chgData name="Majeda Al Hermi" userId="ebe551ee1b006974" providerId="LiveId" clId="{9A2E8018-DFC0-4587-8CCF-E84692DB8287}" dt="2020-06-15T16:23:51.580" v="2771"/>
          <ac:spMkLst>
            <pc:docMk/>
            <pc:sldMk cId="3643226933" sldId="318"/>
            <ac:spMk id="67" creationId="{448D0FE7-B4C1-4526-B8F1-E09D4EA2926C}"/>
          </ac:spMkLst>
        </pc:spChg>
        <pc:spChg chg="add mod">
          <ac:chgData name="Majeda Al Hermi" userId="ebe551ee1b006974" providerId="LiveId" clId="{9A2E8018-DFC0-4587-8CCF-E84692DB8287}" dt="2020-06-15T16:23:51.580" v="2771"/>
          <ac:spMkLst>
            <pc:docMk/>
            <pc:sldMk cId="3643226933" sldId="318"/>
            <ac:spMk id="68" creationId="{9DDB748C-38E4-48D1-8B87-71F03D807E40}"/>
          </ac:spMkLst>
        </pc:spChg>
        <pc:picChg chg="add mod">
          <ac:chgData name="Majeda Al Hermi" userId="ebe551ee1b006974" providerId="LiveId" clId="{9A2E8018-DFC0-4587-8CCF-E84692DB8287}" dt="2020-06-15T13:08:03.966" v="620"/>
          <ac:picMkLst>
            <pc:docMk/>
            <pc:sldMk cId="3643226933" sldId="318"/>
            <ac:picMk id="49" creationId="{0A25EF7D-67C4-4FCC-83DF-5D9D90275B6A}"/>
          </ac:picMkLst>
        </pc:picChg>
      </pc:sldChg>
      <pc:sldChg chg="addSp delSp modSp add mod modAnim">
        <pc:chgData name="Majeda Al Hermi" userId="ebe551ee1b006974" providerId="LiveId" clId="{9A2E8018-DFC0-4587-8CCF-E84692DB8287}" dt="2020-06-15T16:39:06.616" v="2869"/>
        <pc:sldMkLst>
          <pc:docMk/>
          <pc:sldMk cId="3389241250" sldId="319"/>
        </pc:sldMkLst>
        <pc:spChg chg="mod">
          <ac:chgData name="Majeda Al Hermi" userId="ebe551ee1b006974" providerId="LiveId" clId="{9A2E8018-DFC0-4587-8CCF-E84692DB8287}" dt="2020-06-15T13:21:01.634" v="868" actId="207"/>
          <ac:spMkLst>
            <pc:docMk/>
            <pc:sldMk cId="3389241250" sldId="319"/>
            <ac:spMk id="8" creationId="{DC37789B-B980-4028-8C51-2DBB7697BBEF}"/>
          </ac:spMkLst>
        </pc:spChg>
        <pc:spChg chg="mod">
          <ac:chgData name="Majeda Al Hermi" userId="ebe551ee1b006974" providerId="LiveId" clId="{9A2E8018-DFC0-4587-8CCF-E84692DB8287}" dt="2020-06-15T13:21:08.679" v="871" actId="207"/>
          <ac:spMkLst>
            <pc:docMk/>
            <pc:sldMk cId="3389241250" sldId="319"/>
            <ac:spMk id="9" creationId="{DC1C942D-6E2D-45B0-A963-9A5277954F0A}"/>
          </ac:spMkLst>
        </pc:spChg>
        <pc:spChg chg="mod">
          <ac:chgData name="Majeda Al Hermi" userId="ebe551ee1b006974" providerId="LiveId" clId="{9A2E8018-DFC0-4587-8CCF-E84692DB8287}" dt="2020-06-15T13:21:46.296" v="882" actId="1076"/>
          <ac:spMkLst>
            <pc:docMk/>
            <pc:sldMk cId="3389241250" sldId="319"/>
            <ac:spMk id="10" creationId="{8504C26D-7627-44EF-8377-F8A1C5DA0997}"/>
          </ac:spMkLst>
        </pc:spChg>
        <pc:spChg chg="mod">
          <ac:chgData name="Majeda Al Hermi" userId="ebe551ee1b006974" providerId="LiveId" clId="{9A2E8018-DFC0-4587-8CCF-E84692DB8287}" dt="2020-06-15T13:21:11.304" v="872" actId="207"/>
          <ac:spMkLst>
            <pc:docMk/>
            <pc:sldMk cId="3389241250" sldId="319"/>
            <ac:spMk id="11" creationId="{DB26321C-358E-41A9-BD37-6BC17CF9A85E}"/>
          </ac:spMkLst>
        </pc:spChg>
        <pc:spChg chg="mod">
          <ac:chgData name="Majeda Al Hermi" userId="ebe551ee1b006974" providerId="LiveId" clId="{9A2E8018-DFC0-4587-8CCF-E84692DB8287}" dt="2020-06-15T13:21:19.724" v="875" actId="1076"/>
          <ac:spMkLst>
            <pc:docMk/>
            <pc:sldMk cId="3389241250" sldId="319"/>
            <ac:spMk id="12" creationId="{750E0D91-8348-49C3-AC19-12119580C3F6}"/>
          </ac:spMkLst>
        </pc:spChg>
        <pc:spChg chg="mod">
          <ac:chgData name="Majeda Al Hermi" userId="ebe551ee1b006974" providerId="LiveId" clId="{9A2E8018-DFC0-4587-8CCF-E84692DB8287}" dt="2020-06-15T13:21:13.803" v="873" actId="207"/>
          <ac:spMkLst>
            <pc:docMk/>
            <pc:sldMk cId="3389241250" sldId="319"/>
            <ac:spMk id="13" creationId="{111435E4-8F67-42A6-9F1F-ECD8F0BF8C75}"/>
          </ac:spMkLst>
        </pc:spChg>
        <pc:spChg chg="del mod">
          <ac:chgData name="Majeda Al Hermi" userId="ebe551ee1b006974" providerId="LiveId" clId="{9A2E8018-DFC0-4587-8CCF-E84692DB8287}" dt="2020-06-15T13:21:27.441" v="878" actId="478"/>
          <ac:spMkLst>
            <pc:docMk/>
            <pc:sldMk cId="3389241250" sldId="319"/>
            <ac:spMk id="41" creationId="{BAEA321E-8AF6-4844-BEBA-57C217359FF6}"/>
          </ac:spMkLst>
        </pc:spChg>
        <pc:spChg chg="add mod">
          <ac:chgData name="Majeda Al Hermi" userId="ebe551ee1b006974" providerId="LiveId" clId="{9A2E8018-DFC0-4587-8CCF-E84692DB8287}" dt="2020-06-15T16:20:56.158" v="2709"/>
          <ac:spMkLst>
            <pc:docMk/>
            <pc:sldMk cId="3389241250" sldId="319"/>
            <ac:spMk id="42" creationId="{ED72763B-FC67-4932-8E55-049109EA7D35}"/>
          </ac:spMkLst>
        </pc:spChg>
        <pc:spChg chg="add mod">
          <ac:chgData name="Majeda Al Hermi" userId="ebe551ee1b006974" providerId="LiveId" clId="{9A2E8018-DFC0-4587-8CCF-E84692DB8287}" dt="2020-06-15T16:24:21.230" v="2779"/>
          <ac:spMkLst>
            <pc:docMk/>
            <pc:sldMk cId="3389241250" sldId="319"/>
            <ac:spMk id="43" creationId="{0CD8582F-7C91-4D61-8CF1-E3190F741EEE}"/>
          </ac:spMkLst>
        </pc:spChg>
        <pc:spChg chg="add mod">
          <ac:chgData name="Majeda Al Hermi" userId="ebe551ee1b006974" providerId="LiveId" clId="{9A2E8018-DFC0-4587-8CCF-E84692DB8287}" dt="2020-06-15T16:24:21.230" v="2779"/>
          <ac:spMkLst>
            <pc:docMk/>
            <pc:sldMk cId="3389241250" sldId="319"/>
            <ac:spMk id="44" creationId="{59C10086-7752-4819-9B50-BEB1C9BFD815}"/>
          </ac:spMkLst>
        </pc:spChg>
        <pc:spChg chg="add mod">
          <ac:chgData name="Majeda Al Hermi" userId="ebe551ee1b006974" providerId="LiveId" clId="{9A2E8018-DFC0-4587-8CCF-E84692DB8287}" dt="2020-06-15T16:24:21.230" v="2779"/>
          <ac:spMkLst>
            <pc:docMk/>
            <pc:sldMk cId="3389241250" sldId="319"/>
            <ac:spMk id="45" creationId="{71B8A111-F315-4482-86E8-E7BB45A9D714}"/>
          </ac:spMkLst>
        </pc:spChg>
        <pc:spChg chg="add mod">
          <ac:chgData name="Majeda Al Hermi" userId="ebe551ee1b006974" providerId="LiveId" clId="{9A2E8018-DFC0-4587-8CCF-E84692DB8287}" dt="2020-06-15T16:24:21.230" v="2779"/>
          <ac:spMkLst>
            <pc:docMk/>
            <pc:sldMk cId="3389241250" sldId="319"/>
            <ac:spMk id="46" creationId="{DC26BA80-ED46-4DF3-913F-C4C692B4C4DE}"/>
          </ac:spMkLst>
        </pc:spChg>
        <pc:spChg chg="add mod">
          <ac:chgData name="Majeda Al Hermi" userId="ebe551ee1b006974" providerId="LiveId" clId="{9A2E8018-DFC0-4587-8CCF-E84692DB8287}" dt="2020-06-15T16:24:21.230" v="2779"/>
          <ac:spMkLst>
            <pc:docMk/>
            <pc:sldMk cId="3389241250" sldId="319"/>
            <ac:spMk id="47" creationId="{764829ED-EBE4-454D-A1BD-DF2DBAE63B4F}"/>
          </ac:spMkLst>
        </pc:spChg>
        <pc:spChg chg="del">
          <ac:chgData name="Majeda Al Hermi" userId="ebe551ee1b006974" providerId="LiveId" clId="{9A2E8018-DFC0-4587-8CCF-E84692DB8287}" dt="2020-06-15T16:20:59.017" v="2710" actId="478"/>
          <ac:spMkLst>
            <pc:docMk/>
            <pc:sldMk cId="3389241250" sldId="319"/>
            <ac:spMk id="73" creationId="{A34CF3ED-B6F9-4C77-8B50-BD43A3B567B8}"/>
          </ac:spMkLst>
        </pc:spChg>
        <pc:spChg chg="del">
          <ac:chgData name="Majeda Al Hermi" userId="ebe551ee1b006974" providerId="LiveId" clId="{9A2E8018-DFC0-4587-8CCF-E84692DB8287}" dt="2020-06-15T16:20:59.017" v="2710" actId="478"/>
          <ac:spMkLst>
            <pc:docMk/>
            <pc:sldMk cId="3389241250" sldId="319"/>
            <ac:spMk id="75" creationId="{11952347-217D-4A25-B635-E6CACECED361}"/>
          </ac:spMkLst>
        </pc:spChg>
        <pc:spChg chg="del">
          <ac:chgData name="Majeda Al Hermi" userId="ebe551ee1b006974" providerId="LiveId" clId="{9A2E8018-DFC0-4587-8CCF-E84692DB8287}" dt="2020-06-15T16:20:59.017" v="2710" actId="478"/>
          <ac:spMkLst>
            <pc:docMk/>
            <pc:sldMk cId="3389241250" sldId="319"/>
            <ac:spMk id="76" creationId="{40D66F91-3628-4A6C-8CEC-A2FAC39C5DF2}"/>
          </ac:spMkLst>
        </pc:spChg>
        <pc:spChg chg="del">
          <ac:chgData name="Majeda Al Hermi" userId="ebe551ee1b006974" providerId="LiveId" clId="{9A2E8018-DFC0-4587-8CCF-E84692DB8287}" dt="2020-06-15T16:20:59.017" v="2710" actId="478"/>
          <ac:spMkLst>
            <pc:docMk/>
            <pc:sldMk cId="3389241250" sldId="319"/>
            <ac:spMk id="77" creationId="{D0E5B2C7-30D0-4141-96F0-54951A2DD100}"/>
          </ac:spMkLst>
        </pc:spChg>
        <pc:spChg chg="del">
          <ac:chgData name="Majeda Al Hermi" userId="ebe551ee1b006974" providerId="LiveId" clId="{9A2E8018-DFC0-4587-8CCF-E84692DB8287}" dt="2020-06-15T16:20:59.017" v="2710" actId="478"/>
          <ac:spMkLst>
            <pc:docMk/>
            <pc:sldMk cId="3389241250" sldId="319"/>
            <ac:spMk id="78" creationId="{2E86C7D2-4E42-4CF8-8CC0-9422F6DDAF3D}"/>
          </ac:spMkLst>
        </pc:spChg>
      </pc:sldChg>
      <pc:sldChg chg="add del">
        <pc:chgData name="Majeda Al Hermi" userId="ebe551ee1b006974" providerId="LiveId" clId="{9A2E8018-DFC0-4587-8CCF-E84692DB8287}" dt="2020-06-15T15:31:36.146" v="1298" actId="2696"/>
        <pc:sldMkLst>
          <pc:docMk/>
          <pc:sldMk cId="2055737613" sldId="320"/>
        </pc:sldMkLst>
      </pc:sldChg>
      <pc:sldChg chg="addSp delSp modSp add mod delAnim modAnim">
        <pc:chgData name="Majeda Al Hermi" userId="ebe551ee1b006974" providerId="LiveId" clId="{9A2E8018-DFC0-4587-8CCF-E84692DB8287}" dt="2020-06-15T16:24:11.435" v="2776" actId="207"/>
        <pc:sldMkLst>
          <pc:docMk/>
          <pc:sldMk cId="3768271463" sldId="321"/>
        </pc:sldMkLst>
        <pc:spChg chg="del">
          <ac:chgData name="Majeda Al Hermi" userId="ebe551ee1b006974" providerId="LiveId" clId="{9A2E8018-DFC0-4587-8CCF-E84692DB8287}" dt="2020-06-15T15:22:26.264" v="1109" actId="478"/>
          <ac:spMkLst>
            <pc:docMk/>
            <pc:sldMk cId="3768271463" sldId="321"/>
            <ac:spMk id="12" creationId="{3D149265-CBF7-4831-85F6-7C4B3CADE5A4}"/>
          </ac:spMkLst>
        </pc:spChg>
        <pc:spChg chg="mod">
          <ac:chgData name="Majeda Al Hermi" userId="ebe551ee1b006974" providerId="LiveId" clId="{9A2E8018-DFC0-4587-8CCF-E84692DB8287}" dt="2020-06-15T15:24:56.295" v="1159" actId="6549"/>
          <ac:spMkLst>
            <pc:docMk/>
            <pc:sldMk cId="3768271463" sldId="321"/>
            <ac:spMk id="29" creationId="{00000000-0000-0000-0000-000000000000}"/>
          </ac:spMkLst>
        </pc:spChg>
        <pc:spChg chg="mod">
          <ac:chgData name="Majeda Al Hermi" userId="ebe551ee1b006974" providerId="LiveId" clId="{9A2E8018-DFC0-4587-8CCF-E84692DB8287}" dt="2020-06-15T15:23:17.189" v="1139"/>
          <ac:spMkLst>
            <pc:docMk/>
            <pc:sldMk cId="3768271463" sldId="321"/>
            <ac:spMk id="39" creationId="{12D52847-7E1E-4BED-8555-89D4AF8823AE}"/>
          </ac:spMkLst>
        </pc:spChg>
        <pc:spChg chg="mod">
          <ac:chgData name="Majeda Al Hermi" userId="ebe551ee1b006974" providerId="LiveId" clId="{9A2E8018-DFC0-4587-8CCF-E84692DB8287}" dt="2020-06-15T15:22:23.140" v="1108" actId="20577"/>
          <ac:spMkLst>
            <pc:docMk/>
            <pc:sldMk cId="3768271463" sldId="321"/>
            <ac:spMk id="41" creationId="{C62F4748-41CE-4AE6-9199-4582ABD14EF3}"/>
          </ac:spMkLst>
        </pc:spChg>
        <pc:spChg chg="add mod">
          <ac:chgData name="Majeda Al Hermi" userId="ebe551ee1b006974" providerId="LiveId" clId="{9A2E8018-DFC0-4587-8CCF-E84692DB8287}" dt="2020-06-15T16:20:13.299" v="2703"/>
          <ac:spMkLst>
            <pc:docMk/>
            <pc:sldMk cId="3768271463" sldId="321"/>
            <ac:spMk id="64" creationId="{EC91B0AD-C2A9-43B8-BCE5-DC8EB1A101B6}"/>
          </ac:spMkLst>
        </pc:spChg>
        <pc:spChg chg="del">
          <ac:chgData name="Majeda Al Hermi" userId="ebe551ee1b006974" providerId="LiveId" clId="{9A2E8018-DFC0-4587-8CCF-E84692DB8287}" dt="2020-06-15T16:20:16.970" v="2704" actId="478"/>
          <ac:spMkLst>
            <pc:docMk/>
            <pc:sldMk cId="3768271463" sldId="321"/>
            <ac:spMk id="73" creationId="{93BAFC97-7171-4A51-8833-9A255D41F23D}"/>
          </ac:spMkLst>
        </pc:spChg>
        <pc:spChg chg="del">
          <ac:chgData name="Majeda Al Hermi" userId="ebe551ee1b006974" providerId="LiveId" clId="{9A2E8018-DFC0-4587-8CCF-E84692DB8287}" dt="2020-06-15T16:20:16.970" v="2704" actId="478"/>
          <ac:spMkLst>
            <pc:docMk/>
            <pc:sldMk cId="3768271463" sldId="321"/>
            <ac:spMk id="74" creationId="{8BFB80DA-526B-491E-93EB-7A5B8A06A5AD}"/>
          </ac:spMkLst>
        </pc:spChg>
        <pc:spChg chg="del">
          <ac:chgData name="Majeda Al Hermi" userId="ebe551ee1b006974" providerId="LiveId" clId="{9A2E8018-DFC0-4587-8CCF-E84692DB8287}" dt="2020-06-15T16:20:16.970" v="2704" actId="478"/>
          <ac:spMkLst>
            <pc:docMk/>
            <pc:sldMk cId="3768271463" sldId="321"/>
            <ac:spMk id="75" creationId="{E809EDDA-1A34-4C6A-90AB-4D880A3F4756}"/>
          </ac:spMkLst>
        </pc:spChg>
        <pc:spChg chg="del">
          <ac:chgData name="Majeda Al Hermi" userId="ebe551ee1b006974" providerId="LiveId" clId="{9A2E8018-DFC0-4587-8CCF-E84692DB8287}" dt="2020-06-15T16:20:16.970" v="2704" actId="478"/>
          <ac:spMkLst>
            <pc:docMk/>
            <pc:sldMk cId="3768271463" sldId="321"/>
            <ac:spMk id="76" creationId="{3C0E9DB5-23D9-407A-979E-23EEE9F18592}"/>
          </ac:spMkLst>
        </pc:spChg>
        <pc:spChg chg="del">
          <ac:chgData name="Majeda Al Hermi" userId="ebe551ee1b006974" providerId="LiveId" clId="{9A2E8018-DFC0-4587-8CCF-E84692DB8287}" dt="2020-06-15T16:20:16.970" v="2704" actId="478"/>
          <ac:spMkLst>
            <pc:docMk/>
            <pc:sldMk cId="3768271463" sldId="321"/>
            <ac:spMk id="77" creationId="{E94C7913-F809-49D2-B87D-7F590A22D2BB}"/>
          </ac:spMkLst>
        </pc:spChg>
        <pc:spChg chg="add del mod ord">
          <ac:chgData name="Majeda Al Hermi" userId="ebe551ee1b006974" providerId="LiveId" clId="{9A2E8018-DFC0-4587-8CCF-E84692DB8287}" dt="2020-06-15T15:32:36.056" v="1309" actId="21"/>
          <ac:spMkLst>
            <pc:docMk/>
            <pc:sldMk cId="3768271463" sldId="321"/>
            <ac:spMk id="78" creationId="{4096328E-AD25-48FD-9B3F-E5919AA06E90}"/>
          </ac:spMkLst>
        </pc:spChg>
        <pc:spChg chg="mod">
          <ac:chgData name="Majeda Al Hermi" userId="ebe551ee1b006974" providerId="LiveId" clId="{9A2E8018-DFC0-4587-8CCF-E84692DB8287}" dt="2020-06-15T15:25:17.444" v="1165"/>
          <ac:spMkLst>
            <pc:docMk/>
            <pc:sldMk cId="3768271463" sldId="321"/>
            <ac:spMk id="80" creationId="{F3E671D8-7C09-47E2-9817-4A29466BFD67}"/>
          </ac:spMkLst>
        </pc:spChg>
        <pc:spChg chg="mod">
          <ac:chgData name="Majeda Al Hermi" userId="ebe551ee1b006974" providerId="LiveId" clId="{9A2E8018-DFC0-4587-8CCF-E84692DB8287}" dt="2020-06-15T15:25:17.444" v="1165"/>
          <ac:spMkLst>
            <pc:docMk/>
            <pc:sldMk cId="3768271463" sldId="321"/>
            <ac:spMk id="81" creationId="{68282E0B-6763-44B1-89AC-756BFF1AF276}"/>
          </ac:spMkLst>
        </pc:spChg>
        <pc:spChg chg="mod">
          <ac:chgData name="Majeda Al Hermi" userId="ebe551ee1b006974" providerId="LiveId" clId="{9A2E8018-DFC0-4587-8CCF-E84692DB8287}" dt="2020-06-15T15:25:17.444" v="1165"/>
          <ac:spMkLst>
            <pc:docMk/>
            <pc:sldMk cId="3768271463" sldId="321"/>
            <ac:spMk id="82" creationId="{92144C65-1A59-4BEC-ACEF-B6D369CD36AF}"/>
          </ac:spMkLst>
        </pc:spChg>
        <pc:spChg chg="mod">
          <ac:chgData name="Majeda Al Hermi" userId="ebe551ee1b006974" providerId="LiveId" clId="{9A2E8018-DFC0-4587-8CCF-E84692DB8287}" dt="2020-06-15T15:25:17.444" v="1165"/>
          <ac:spMkLst>
            <pc:docMk/>
            <pc:sldMk cId="3768271463" sldId="321"/>
            <ac:spMk id="83" creationId="{F67C8084-D55C-4AC1-8838-3AF216A9A09C}"/>
          </ac:spMkLst>
        </pc:spChg>
        <pc:spChg chg="mod">
          <ac:chgData name="Majeda Al Hermi" userId="ebe551ee1b006974" providerId="LiveId" clId="{9A2E8018-DFC0-4587-8CCF-E84692DB8287}" dt="2020-06-15T15:25:17.444" v="1165"/>
          <ac:spMkLst>
            <pc:docMk/>
            <pc:sldMk cId="3768271463" sldId="321"/>
            <ac:spMk id="84" creationId="{9E0C7D38-3EB2-46E0-95E7-7DC2914D4C43}"/>
          </ac:spMkLst>
        </pc:spChg>
        <pc:spChg chg="mod">
          <ac:chgData name="Majeda Al Hermi" userId="ebe551ee1b006974" providerId="LiveId" clId="{9A2E8018-DFC0-4587-8CCF-E84692DB8287}" dt="2020-06-15T15:25:17.444" v="1165"/>
          <ac:spMkLst>
            <pc:docMk/>
            <pc:sldMk cId="3768271463" sldId="321"/>
            <ac:spMk id="85" creationId="{7E96FC5C-3345-4821-AD4C-22E9DEC51E8B}"/>
          </ac:spMkLst>
        </pc:spChg>
        <pc:spChg chg="add mod">
          <ac:chgData name="Majeda Al Hermi" userId="ebe551ee1b006974" providerId="LiveId" clId="{9A2E8018-DFC0-4587-8CCF-E84692DB8287}" dt="2020-06-15T16:23:58.782" v="2774"/>
          <ac:spMkLst>
            <pc:docMk/>
            <pc:sldMk cId="3768271463" sldId="321"/>
            <ac:spMk id="86" creationId="{0A456865-7417-425E-93A2-1381445A69E4}"/>
          </ac:spMkLst>
        </pc:spChg>
        <pc:spChg chg="add mod">
          <ac:chgData name="Majeda Al Hermi" userId="ebe551ee1b006974" providerId="LiveId" clId="{9A2E8018-DFC0-4587-8CCF-E84692DB8287}" dt="2020-06-15T16:23:58.782" v="2774"/>
          <ac:spMkLst>
            <pc:docMk/>
            <pc:sldMk cId="3768271463" sldId="321"/>
            <ac:spMk id="87" creationId="{243EFAE0-CBED-4B7D-B978-9441CCA45161}"/>
          </ac:spMkLst>
        </pc:spChg>
        <pc:spChg chg="add mod">
          <ac:chgData name="Majeda Al Hermi" userId="ebe551ee1b006974" providerId="LiveId" clId="{9A2E8018-DFC0-4587-8CCF-E84692DB8287}" dt="2020-06-15T16:24:11.435" v="2776" actId="207"/>
          <ac:spMkLst>
            <pc:docMk/>
            <pc:sldMk cId="3768271463" sldId="321"/>
            <ac:spMk id="88" creationId="{9028AAB0-5F64-416A-AA45-69C88F0EEAA6}"/>
          </ac:spMkLst>
        </pc:spChg>
        <pc:spChg chg="add mod">
          <ac:chgData name="Majeda Al Hermi" userId="ebe551ee1b006974" providerId="LiveId" clId="{9A2E8018-DFC0-4587-8CCF-E84692DB8287}" dt="2020-06-15T16:24:06.827" v="2775" actId="207"/>
          <ac:spMkLst>
            <pc:docMk/>
            <pc:sldMk cId="3768271463" sldId="321"/>
            <ac:spMk id="89" creationId="{C8341B8D-8CC2-4B7F-B6AD-85799E20FCDF}"/>
          </ac:spMkLst>
        </pc:spChg>
        <pc:spChg chg="add mod">
          <ac:chgData name="Majeda Al Hermi" userId="ebe551ee1b006974" providerId="LiveId" clId="{9A2E8018-DFC0-4587-8CCF-E84692DB8287}" dt="2020-06-15T16:23:58.782" v="2774"/>
          <ac:spMkLst>
            <pc:docMk/>
            <pc:sldMk cId="3768271463" sldId="321"/>
            <ac:spMk id="90" creationId="{8ADE55E5-9C78-4158-BA8F-92C25A2EBB00}"/>
          </ac:spMkLst>
        </pc:spChg>
        <pc:grpChg chg="del">
          <ac:chgData name="Majeda Al Hermi" userId="ebe551ee1b006974" providerId="LiveId" clId="{9A2E8018-DFC0-4587-8CCF-E84692DB8287}" dt="2020-06-15T15:24:58.967" v="1160" actId="21"/>
          <ac:grpSpMkLst>
            <pc:docMk/>
            <pc:sldMk cId="3768271463" sldId="321"/>
            <ac:grpSpMk id="16" creationId="{50C483AE-F0AE-4090-98C4-A6EF9369854D}"/>
          </ac:grpSpMkLst>
        </pc:grpChg>
        <pc:grpChg chg="del">
          <ac:chgData name="Majeda Al Hermi" userId="ebe551ee1b006974" providerId="LiveId" clId="{9A2E8018-DFC0-4587-8CCF-E84692DB8287}" dt="2020-06-15T15:32:36.056" v="1309" actId="21"/>
          <ac:grpSpMkLst>
            <pc:docMk/>
            <pc:sldMk cId="3768271463" sldId="321"/>
            <ac:grpSpMk id="44" creationId="{B029C05A-AD20-46C2-89FB-90D0D7E4A1A5}"/>
          </ac:grpSpMkLst>
        </pc:grpChg>
        <pc:grpChg chg="add mod">
          <ac:chgData name="Majeda Al Hermi" userId="ebe551ee1b006974" providerId="LiveId" clId="{9A2E8018-DFC0-4587-8CCF-E84692DB8287}" dt="2020-06-15T15:25:17.444" v="1165"/>
          <ac:grpSpMkLst>
            <pc:docMk/>
            <pc:sldMk cId="3768271463" sldId="321"/>
            <ac:grpSpMk id="79" creationId="{FD855ABF-F991-4ACC-B68E-55A184759E7C}"/>
          </ac:grpSpMkLst>
        </pc:grpChg>
      </pc:sldChg>
      <pc:sldChg chg="addSp delSp modSp add mod modAnim">
        <pc:chgData name="Majeda Al Hermi" userId="ebe551ee1b006974" providerId="LiveId" clId="{9A2E8018-DFC0-4587-8CCF-E84692DB8287}" dt="2020-06-15T16:24:19.027" v="2778"/>
        <pc:sldMkLst>
          <pc:docMk/>
          <pc:sldMk cId="1851995902" sldId="322"/>
        </pc:sldMkLst>
        <pc:spChg chg="add mod">
          <ac:chgData name="Majeda Al Hermi" userId="ebe551ee1b006974" providerId="LiveId" clId="{9A2E8018-DFC0-4587-8CCF-E84692DB8287}" dt="2020-06-15T15:29:23.545" v="1262" actId="1035"/>
          <ac:spMkLst>
            <pc:docMk/>
            <pc:sldMk cId="1851995902" sldId="322"/>
            <ac:spMk id="2" creationId="{5F6EC744-5DC7-478C-A72A-B72719B3241B}"/>
          </ac:spMkLst>
        </pc:spChg>
        <pc:spChg chg="add mod">
          <ac:chgData name="Majeda Al Hermi" userId="ebe551ee1b006974" providerId="LiveId" clId="{9A2E8018-DFC0-4587-8CCF-E84692DB8287}" dt="2020-06-15T15:29:29.747" v="1264" actId="1076"/>
          <ac:spMkLst>
            <pc:docMk/>
            <pc:sldMk cId="1851995902" sldId="322"/>
            <ac:spMk id="4" creationId="{2809575E-7EF1-49CF-8F7B-8D57B7D6934D}"/>
          </ac:spMkLst>
        </pc:spChg>
        <pc:spChg chg="add mod">
          <ac:chgData name="Majeda Al Hermi" userId="ebe551ee1b006974" providerId="LiveId" clId="{9A2E8018-DFC0-4587-8CCF-E84692DB8287}" dt="2020-06-15T15:29:11.095" v="1253" actId="14100"/>
          <ac:spMkLst>
            <pc:docMk/>
            <pc:sldMk cId="1851995902" sldId="322"/>
            <ac:spMk id="5" creationId="{99D34392-504F-4638-9D39-F090B7720E3A}"/>
          </ac:spMkLst>
        </pc:spChg>
        <pc:spChg chg="add mod">
          <ac:chgData name="Majeda Al Hermi" userId="ebe551ee1b006974" providerId="LiveId" clId="{9A2E8018-DFC0-4587-8CCF-E84692DB8287}" dt="2020-06-15T15:30:05.926" v="1279" actId="1076"/>
          <ac:spMkLst>
            <pc:docMk/>
            <pc:sldMk cId="1851995902" sldId="322"/>
            <ac:spMk id="6" creationId="{2418802C-251D-41F4-87AB-8DD0E67166D7}"/>
          </ac:spMkLst>
        </pc:spChg>
        <pc:spChg chg="add del mod">
          <ac:chgData name="Majeda Al Hermi" userId="ebe551ee1b006974" providerId="LiveId" clId="{9A2E8018-DFC0-4587-8CCF-E84692DB8287}" dt="2020-06-15T15:32:02.640" v="1304" actId="478"/>
          <ac:spMkLst>
            <pc:docMk/>
            <pc:sldMk cId="1851995902" sldId="322"/>
            <ac:spMk id="8" creationId="{0D03284E-B79C-4660-9E6F-D8B4468042C4}"/>
          </ac:spMkLst>
        </pc:spChg>
        <pc:spChg chg="mod">
          <ac:chgData name="Majeda Al Hermi" userId="ebe551ee1b006974" providerId="LiveId" clId="{9A2E8018-DFC0-4587-8CCF-E84692DB8287}" dt="2020-06-15T15:26:43.859" v="1176" actId="1076"/>
          <ac:spMkLst>
            <pc:docMk/>
            <pc:sldMk cId="1851995902" sldId="322"/>
            <ac:spMk id="16" creationId="{A6B4451B-E3D7-4B32-94A9-49AAABD2572B}"/>
          </ac:spMkLst>
        </pc:spChg>
        <pc:spChg chg="mod">
          <ac:chgData name="Majeda Al Hermi" userId="ebe551ee1b006974" providerId="LiveId" clId="{9A2E8018-DFC0-4587-8CCF-E84692DB8287}" dt="2020-06-15T15:26:22.832" v="1175" actId="1076"/>
          <ac:spMkLst>
            <pc:docMk/>
            <pc:sldMk cId="1851995902" sldId="322"/>
            <ac:spMk id="18" creationId="{11C609B5-66BB-46CB-8645-E8731FDA642A}"/>
          </ac:spMkLst>
        </pc:spChg>
        <pc:spChg chg="mod">
          <ac:chgData name="Majeda Al Hermi" userId="ebe551ee1b006974" providerId="LiveId" clId="{9A2E8018-DFC0-4587-8CCF-E84692DB8287}" dt="2020-06-15T15:30:33.357" v="1290" actId="1076"/>
          <ac:spMkLst>
            <pc:docMk/>
            <pc:sldMk cId="1851995902" sldId="322"/>
            <ac:spMk id="19" creationId="{3E2FA3CB-910A-474B-B73D-31904FC7AC39}"/>
          </ac:spMkLst>
        </pc:spChg>
        <pc:spChg chg="mod">
          <ac:chgData name="Majeda Al Hermi" userId="ebe551ee1b006974" providerId="LiveId" clId="{9A2E8018-DFC0-4587-8CCF-E84692DB8287}" dt="2020-06-15T15:26:43.859" v="1176" actId="1076"/>
          <ac:spMkLst>
            <pc:docMk/>
            <pc:sldMk cId="1851995902" sldId="322"/>
            <ac:spMk id="20" creationId="{C4A31130-DAD8-46C2-AA14-94EBF5E4A526}"/>
          </ac:spMkLst>
        </pc:spChg>
        <pc:spChg chg="mod">
          <ac:chgData name="Majeda Al Hermi" userId="ebe551ee1b006974" providerId="LiveId" clId="{9A2E8018-DFC0-4587-8CCF-E84692DB8287}" dt="2020-06-15T16:20:41.161" v="2707"/>
          <ac:spMkLst>
            <pc:docMk/>
            <pc:sldMk cId="1851995902" sldId="322"/>
            <ac:spMk id="46" creationId="{15FBBBCB-7D94-4CE6-8260-BD29BB7750A7}"/>
          </ac:spMkLst>
        </pc:spChg>
        <pc:spChg chg="add mod">
          <ac:chgData name="Majeda Al Hermi" userId="ebe551ee1b006974" providerId="LiveId" clId="{9A2E8018-DFC0-4587-8CCF-E84692DB8287}" dt="2020-06-15T15:32:17.980" v="1305"/>
          <ac:spMkLst>
            <pc:docMk/>
            <pc:sldMk cId="1851995902" sldId="322"/>
            <ac:spMk id="48" creationId="{C43E1D18-3404-46D6-8916-69BE7E4FF80C}"/>
          </ac:spMkLst>
        </pc:spChg>
        <pc:spChg chg="mod">
          <ac:chgData name="Majeda Al Hermi" userId="ebe551ee1b006974" providerId="LiveId" clId="{9A2E8018-DFC0-4587-8CCF-E84692DB8287}" dt="2020-06-15T15:32:17.980" v="1305"/>
          <ac:spMkLst>
            <pc:docMk/>
            <pc:sldMk cId="1851995902" sldId="322"/>
            <ac:spMk id="50" creationId="{CD3A9B49-AA21-443F-AF1E-96832BCCAB44}"/>
          </ac:spMkLst>
        </pc:spChg>
        <pc:spChg chg="mod">
          <ac:chgData name="Majeda Al Hermi" userId="ebe551ee1b006974" providerId="LiveId" clId="{9A2E8018-DFC0-4587-8CCF-E84692DB8287}" dt="2020-06-15T15:32:17.980" v="1305"/>
          <ac:spMkLst>
            <pc:docMk/>
            <pc:sldMk cId="1851995902" sldId="322"/>
            <ac:spMk id="51" creationId="{349B04DD-F35D-4F76-9E64-90EBC2339775}"/>
          </ac:spMkLst>
        </pc:spChg>
        <pc:spChg chg="mod">
          <ac:chgData name="Majeda Al Hermi" userId="ebe551ee1b006974" providerId="LiveId" clId="{9A2E8018-DFC0-4587-8CCF-E84692DB8287}" dt="2020-06-15T15:32:17.980" v="1305"/>
          <ac:spMkLst>
            <pc:docMk/>
            <pc:sldMk cId="1851995902" sldId="322"/>
            <ac:spMk id="52" creationId="{E917957D-56CE-45BC-A998-CB53147807CF}"/>
          </ac:spMkLst>
        </pc:spChg>
        <pc:spChg chg="mod">
          <ac:chgData name="Majeda Al Hermi" userId="ebe551ee1b006974" providerId="LiveId" clId="{9A2E8018-DFC0-4587-8CCF-E84692DB8287}" dt="2020-06-15T15:32:17.980" v="1305"/>
          <ac:spMkLst>
            <pc:docMk/>
            <pc:sldMk cId="1851995902" sldId="322"/>
            <ac:spMk id="53" creationId="{9FFB820E-64F4-4A17-BC3A-2F5D1DE9BE07}"/>
          </ac:spMkLst>
        </pc:spChg>
        <pc:spChg chg="mod">
          <ac:chgData name="Majeda Al Hermi" userId="ebe551ee1b006974" providerId="LiveId" clId="{9A2E8018-DFC0-4587-8CCF-E84692DB8287}" dt="2020-06-15T15:32:17.980" v="1305"/>
          <ac:spMkLst>
            <pc:docMk/>
            <pc:sldMk cId="1851995902" sldId="322"/>
            <ac:spMk id="54" creationId="{53555060-357F-4A27-8AD3-51770D1E6BF9}"/>
          </ac:spMkLst>
        </pc:spChg>
        <pc:spChg chg="mod">
          <ac:chgData name="Majeda Al Hermi" userId="ebe551ee1b006974" providerId="LiveId" clId="{9A2E8018-DFC0-4587-8CCF-E84692DB8287}" dt="2020-06-15T15:32:17.980" v="1305"/>
          <ac:spMkLst>
            <pc:docMk/>
            <pc:sldMk cId="1851995902" sldId="322"/>
            <ac:spMk id="55" creationId="{9BC4FD1C-D12E-4890-8947-EF5C07DC6321}"/>
          </ac:spMkLst>
        </pc:spChg>
        <pc:spChg chg="mod">
          <ac:chgData name="Majeda Al Hermi" userId="ebe551ee1b006974" providerId="LiveId" clId="{9A2E8018-DFC0-4587-8CCF-E84692DB8287}" dt="2020-06-15T15:26:22.832" v="1175" actId="1076"/>
          <ac:spMkLst>
            <pc:docMk/>
            <pc:sldMk cId="1851995902" sldId="322"/>
            <ac:spMk id="56" creationId="{8E0851B6-FD53-49B8-AD73-1317C3FD7608}"/>
          </ac:spMkLst>
        </pc:spChg>
        <pc:spChg chg="add del mod">
          <ac:chgData name="Majeda Al Hermi" userId="ebe551ee1b006974" providerId="LiveId" clId="{9A2E8018-DFC0-4587-8CCF-E84692DB8287}" dt="2020-06-15T15:32:25.322" v="1307"/>
          <ac:spMkLst>
            <pc:docMk/>
            <pc:sldMk cId="1851995902" sldId="322"/>
            <ac:spMk id="57" creationId="{8E834CED-4296-47E3-8884-E56EECF8E49E}"/>
          </ac:spMkLst>
        </pc:spChg>
        <pc:spChg chg="mod">
          <ac:chgData name="Majeda Al Hermi" userId="ebe551ee1b006974" providerId="LiveId" clId="{9A2E8018-DFC0-4587-8CCF-E84692DB8287}" dt="2020-06-15T15:26:22.832" v="1175" actId="1076"/>
          <ac:spMkLst>
            <pc:docMk/>
            <pc:sldMk cId="1851995902" sldId="322"/>
            <ac:spMk id="59" creationId="{38C84F3B-8312-40FF-A5FD-FD7D2097318E}"/>
          </ac:spMkLst>
        </pc:spChg>
        <pc:spChg chg="mod">
          <ac:chgData name="Majeda Al Hermi" userId="ebe551ee1b006974" providerId="LiveId" clId="{9A2E8018-DFC0-4587-8CCF-E84692DB8287}" dt="2020-06-15T15:25:57.800" v="1169" actId="1076"/>
          <ac:spMkLst>
            <pc:docMk/>
            <pc:sldMk cId="1851995902" sldId="322"/>
            <ac:spMk id="60" creationId="{86BDEF41-2BD8-4BBF-9DE1-5865DCD9C9FB}"/>
          </ac:spMkLst>
        </pc:spChg>
        <pc:spChg chg="mod">
          <ac:chgData name="Majeda Al Hermi" userId="ebe551ee1b006974" providerId="LiveId" clId="{9A2E8018-DFC0-4587-8CCF-E84692DB8287}" dt="2020-06-15T15:27:15.883" v="1215" actId="1035"/>
          <ac:spMkLst>
            <pc:docMk/>
            <pc:sldMk cId="1851995902" sldId="322"/>
            <ac:spMk id="61" creationId="{C9C4BECE-E8DC-4E91-BE3A-FFD0FEC55629}"/>
          </ac:spMkLst>
        </pc:spChg>
        <pc:spChg chg="mod">
          <ac:chgData name="Majeda Al Hermi" userId="ebe551ee1b006974" providerId="LiveId" clId="{9A2E8018-DFC0-4587-8CCF-E84692DB8287}" dt="2020-06-15T15:27:15.883" v="1215" actId="1035"/>
          <ac:spMkLst>
            <pc:docMk/>
            <pc:sldMk cId="1851995902" sldId="322"/>
            <ac:spMk id="62" creationId="{7961A893-8F93-43BE-B3F8-8F81747DEF16}"/>
          </ac:spMkLst>
        </pc:spChg>
        <pc:spChg chg="mod">
          <ac:chgData name="Majeda Al Hermi" userId="ebe551ee1b006974" providerId="LiveId" clId="{9A2E8018-DFC0-4587-8CCF-E84692DB8287}" dt="2020-06-15T15:32:21.198" v="1306"/>
          <ac:spMkLst>
            <pc:docMk/>
            <pc:sldMk cId="1851995902" sldId="322"/>
            <ac:spMk id="63" creationId="{2798343A-A7F7-447A-A1FE-AB018BCE8619}"/>
          </ac:spMkLst>
        </pc:spChg>
        <pc:spChg chg="del">
          <ac:chgData name="Majeda Al Hermi" userId="ebe551ee1b006974" providerId="LiveId" clId="{9A2E8018-DFC0-4587-8CCF-E84692DB8287}" dt="2020-06-15T15:32:00.734" v="1303" actId="478"/>
          <ac:spMkLst>
            <pc:docMk/>
            <pc:sldMk cId="1851995902" sldId="322"/>
            <ac:spMk id="64" creationId="{49B683CA-2359-4F51-898A-FA833A4F7280}"/>
          </ac:spMkLst>
        </pc:spChg>
        <pc:spChg chg="mod">
          <ac:chgData name="Majeda Al Hermi" userId="ebe551ee1b006974" providerId="LiveId" clId="{9A2E8018-DFC0-4587-8CCF-E84692DB8287}" dt="2020-06-15T15:32:21.198" v="1306"/>
          <ac:spMkLst>
            <pc:docMk/>
            <pc:sldMk cId="1851995902" sldId="322"/>
            <ac:spMk id="65" creationId="{B735CC9A-A59E-4B48-8A9D-CB4C8DC3BAF7}"/>
          </ac:spMkLst>
        </pc:spChg>
        <pc:spChg chg="mod">
          <ac:chgData name="Majeda Al Hermi" userId="ebe551ee1b006974" providerId="LiveId" clId="{9A2E8018-DFC0-4587-8CCF-E84692DB8287}" dt="2020-06-15T15:32:21.198" v="1306"/>
          <ac:spMkLst>
            <pc:docMk/>
            <pc:sldMk cId="1851995902" sldId="322"/>
            <ac:spMk id="66" creationId="{A65E2D22-027F-40C8-8CED-D874CC24CDA3}"/>
          </ac:spMkLst>
        </pc:spChg>
        <pc:spChg chg="mod">
          <ac:chgData name="Majeda Al Hermi" userId="ebe551ee1b006974" providerId="LiveId" clId="{9A2E8018-DFC0-4587-8CCF-E84692DB8287}" dt="2020-06-15T15:32:21.198" v="1306"/>
          <ac:spMkLst>
            <pc:docMk/>
            <pc:sldMk cId="1851995902" sldId="322"/>
            <ac:spMk id="67" creationId="{546947BB-D2BF-4FDA-945D-B1A51D82EC86}"/>
          </ac:spMkLst>
        </pc:spChg>
        <pc:spChg chg="mod">
          <ac:chgData name="Majeda Al Hermi" userId="ebe551ee1b006974" providerId="LiveId" clId="{9A2E8018-DFC0-4587-8CCF-E84692DB8287}" dt="2020-06-15T15:32:21.198" v="1306"/>
          <ac:spMkLst>
            <pc:docMk/>
            <pc:sldMk cId="1851995902" sldId="322"/>
            <ac:spMk id="68" creationId="{8B4BD12A-9E2E-4161-9EA2-ABB258B307F1}"/>
          </ac:spMkLst>
        </pc:spChg>
        <pc:spChg chg="mod">
          <ac:chgData name="Majeda Al Hermi" userId="ebe551ee1b006974" providerId="LiveId" clId="{9A2E8018-DFC0-4587-8CCF-E84692DB8287}" dt="2020-06-15T15:32:21.198" v="1306"/>
          <ac:spMkLst>
            <pc:docMk/>
            <pc:sldMk cId="1851995902" sldId="322"/>
            <ac:spMk id="69" creationId="{0D7C582A-6AD3-4656-BBCC-E5BDE460B726}"/>
          </ac:spMkLst>
        </pc:spChg>
        <pc:spChg chg="add mod">
          <ac:chgData name="Majeda Al Hermi" userId="ebe551ee1b006974" providerId="LiveId" clId="{9A2E8018-DFC0-4587-8CCF-E84692DB8287}" dt="2020-06-15T16:24:19.027" v="2778"/>
          <ac:spMkLst>
            <pc:docMk/>
            <pc:sldMk cId="1851995902" sldId="322"/>
            <ac:spMk id="70" creationId="{4E2AE052-E4C6-44BF-B6AC-545B55D3B0E6}"/>
          </ac:spMkLst>
        </pc:spChg>
        <pc:spChg chg="add mod">
          <ac:chgData name="Majeda Al Hermi" userId="ebe551ee1b006974" providerId="LiveId" clId="{9A2E8018-DFC0-4587-8CCF-E84692DB8287}" dt="2020-06-15T16:24:19.027" v="2778"/>
          <ac:spMkLst>
            <pc:docMk/>
            <pc:sldMk cId="1851995902" sldId="322"/>
            <ac:spMk id="71" creationId="{9DACD80E-066C-4B15-A383-29D873BA2F0D}"/>
          </ac:spMkLst>
        </pc:spChg>
        <pc:spChg chg="add mod">
          <ac:chgData name="Majeda Al Hermi" userId="ebe551ee1b006974" providerId="LiveId" clId="{9A2E8018-DFC0-4587-8CCF-E84692DB8287}" dt="2020-06-15T16:24:19.027" v="2778"/>
          <ac:spMkLst>
            <pc:docMk/>
            <pc:sldMk cId="1851995902" sldId="322"/>
            <ac:spMk id="72" creationId="{95884649-2896-49BA-8DF2-A5341D68761C}"/>
          </ac:spMkLst>
        </pc:spChg>
        <pc:spChg chg="del">
          <ac:chgData name="Majeda Al Hermi" userId="ebe551ee1b006974" providerId="LiveId" clId="{9A2E8018-DFC0-4587-8CCF-E84692DB8287}" dt="2020-06-15T16:20:44.879" v="2708" actId="478"/>
          <ac:spMkLst>
            <pc:docMk/>
            <pc:sldMk cId="1851995902" sldId="322"/>
            <ac:spMk id="73" creationId="{A34CF3ED-B6F9-4C77-8B50-BD43A3B567B8}"/>
          </ac:spMkLst>
        </pc:spChg>
        <pc:spChg chg="del">
          <ac:chgData name="Majeda Al Hermi" userId="ebe551ee1b006974" providerId="LiveId" clId="{9A2E8018-DFC0-4587-8CCF-E84692DB8287}" dt="2020-06-15T16:20:44.879" v="2708" actId="478"/>
          <ac:spMkLst>
            <pc:docMk/>
            <pc:sldMk cId="1851995902" sldId="322"/>
            <ac:spMk id="75" creationId="{11952347-217D-4A25-B635-E6CACECED361}"/>
          </ac:spMkLst>
        </pc:spChg>
        <pc:spChg chg="del">
          <ac:chgData name="Majeda Al Hermi" userId="ebe551ee1b006974" providerId="LiveId" clId="{9A2E8018-DFC0-4587-8CCF-E84692DB8287}" dt="2020-06-15T16:20:44.879" v="2708" actId="478"/>
          <ac:spMkLst>
            <pc:docMk/>
            <pc:sldMk cId="1851995902" sldId="322"/>
            <ac:spMk id="76" creationId="{40D66F91-3628-4A6C-8CEC-A2FAC39C5DF2}"/>
          </ac:spMkLst>
        </pc:spChg>
        <pc:spChg chg="del">
          <ac:chgData name="Majeda Al Hermi" userId="ebe551ee1b006974" providerId="LiveId" clId="{9A2E8018-DFC0-4587-8CCF-E84692DB8287}" dt="2020-06-15T16:20:44.879" v="2708" actId="478"/>
          <ac:spMkLst>
            <pc:docMk/>
            <pc:sldMk cId="1851995902" sldId="322"/>
            <ac:spMk id="77" creationId="{D0E5B2C7-30D0-4141-96F0-54951A2DD100}"/>
          </ac:spMkLst>
        </pc:spChg>
        <pc:spChg chg="del">
          <ac:chgData name="Majeda Al Hermi" userId="ebe551ee1b006974" providerId="LiveId" clId="{9A2E8018-DFC0-4587-8CCF-E84692DB8287}" dt="2020-06-15T16:20:44.879" v="2708" actId="478"/>
          <ac:spMkLst>
            <pc:docMk/>
            <pc:sldMk cId="1851995902" sldId="322"/>
            <ac:spMk id="78" creationId="{2E86C7D2-4E42-4CF8-8CC0-9422F6DDAF3D}"/>
          </ac:spMkLst>
        </pc:spChg>
        <pc:spChg chg="add mod">
          <ac:chgData name="Majeda Al Hermi" userId="ebe551ee1b006974" providerId="LiveId" clId="{9A2E8018-DFC0-4587-8CCF-E84692DB8287}" dt="2020-06-15T16:24:19.027" v="2778"/>
          <ac:spMkLst>
            <pc:docMk/>
            <pc:sldMk cId="1851995902" sldId="322"/>
            <ac:spMk id="93" creationId="{328D8DD6-F22A-473E-B926-72AE466CB642}"/>
          </ac:spMkLst>
        </pc:spChg>
        <pc:spChg chg="add mod">
          <ac:chgData name="Majeda Al Hermi" userId="ebe551ee1b006974" providerId="LiveId" clId="{9A2E8018-DFC0-4587-8CCF-E84692DB8287}" dt="2020-06-15T16:24:19.027" v="2778"/>
          <ac:spMkLst>
            <pc:docMk/>
            <pc:sldMk cId="1851995902" sldId="322"/>
            <ac:spMk id="94" creationId="{E35CE292-6C19-4B98-B12C-806FE104B012}"/>
          </ac:spMkLst>
        </pc:spChg>
        <pc:grpChg chg="mod">
          <ac:chgData name="Majeda Al Hermi" userId="ebe551ee1b006974" providerId="LiveId" clId="{9A2E8018-DFC0-4587-8CCF-E84692DB8287}" dt="2020-06-15T15:26:43.859" v="1176" actId="1076"/>
          <ac:grpSpMkLst>
            <pc:docMk/>
            <pc:sldMk cId="1851995902" sldId="322"/>
            <ac:grpSpMk id="17" creationId="{7D056405-1115-4206-9EFD-DD8F84451302}"/>
          </ac:grpSpMkLst>
        </pc:grpChg>
        <pc:grpChg chg="add mod">
          <ac:chgData name="Majeda Al Hermi" userId="ebe551ee1b006974" providerId="LiveId" clId="{9A2E8018-DFC0-4587-8CCF-E84692DB8287}" dt="2020-06-15T15:32:17.980" v="1305"/>
          <ac:grpSpMkLst>
            <pc:docMk/>
            <pc:sldMk cId="1851995902" sldId="322"/>
            <ac:grpSpMk id="49" creationId="{1DEE3E98-A693-4AF4-A2B9-9A2FC3D1CB77}"/>
          </ac:grpSpMkLst>
        </pc:grpChg>
        <pc:grpChg chg="add del mod">
          <ac:chgData name="Majeda Al Hermi" userId="ebe551ee1b006974" providerId="LiveId" clId="{9A2E8018-DFC0-4587-8CCF-E84692DB8287}" dt="2020-06-15T15:32:25.322" v="1307"/>
          <ac:grpSpMkLst>
            <pc:docMk/>
            <pc:sldMk cId="1851995902" sldId="322"/>
            <ac:grpSpMk id="58" creationId="{F255AB40-3F66-4E5C-912B-58407AAFF00C}"/>
          </ac:grpSpMkLst>
        </pc:grpChg>
        <pc:grpChg chg="del">
          <ac:chgData name="Majeda Al Hermi" userId="ebe551ee1b006974" providerId="LiveId" clId="{9A2E8018-DFC0-4587-8CCF-E84692DB8287}" dt="2020-06-15T15:32:00.734" v="1303" actId="478"/>
          <ac:grpSpMkLst>
            <pc:docMk/>
            <pc:sldMk cId="1851995902" sldId="322"/>
            <ac:grpSpMk id="74" creationId="{D79F5676-A62F-4E33-A52B-A3B88ACCDC6C}"/>
          </ac:grpSpMkLst>
        </pc:grpChg>
        <pc:picChg chg="mod">
          <ac:chgData name="Majeda Al Hermi" userId="ebe551ee1b006974" providerId="LiveId" clId="{9A2E8018-DFC0-4587-8CCF-E84692DB8287}" dt="2020-06-15T15:26:22.832" v="1175" actId="1076"/>
          <ac:picMkLst>
            <pc:docMk/>
            <pc:sldMk cId="1851995902" sldId="322"/>
            <ac:picMk id="15" creationId="{6E8C8FA7-D313-4BEE-8847-9A398EFA4A40}"/>
          </ac:picMkLst>
        </pc:picChg>
        <pc:picChg chg="mod">
          <ac:chgData name="Majeda Al Hermi" userId="ebe551ee1b006974" providerId="LiveId" clId="{9A2E8018-DFC0-4587-8CCF-E84692DB8287}" dt="2020-06-15T15:27:15.883" v="1215" actId="1035"/>
          <ac:picMkLst>
            <pc:docMk/>
            <pc:sldMk cId="1851995902" sldId="322"/>
            <ac:picMk id="2055" creationId="{5657BF52-6DBE-4820-9845-8A4A42614A61}"/>
          </ac:picMkLst>
        </pc:picChg>
        <pc:picChg chg="mod">
          <ac:chgData name="Majeda Al Hermi" userId="ebe551ee1b006974" providerId="LiveId" clId="{9A2E8018-DFC0-4587-8CCF-E84692DB8287}" dt="2020-06-15T15:25:57.800" v="1169" actId="1076"/>
          <ac:picMkLst>
            <pc:docMk/>
            <pc:sldMk cId="1851995902" sldId="322"/>
            <ac:picMk id="2056" creationId="{7BF5D6DE-2D95-4411-9E36-CDBF5FC39E2B}"/>
          </ac:picMkLst>
        </pc:picChg>
        <pc:picChg chg="mod">
          <ac:chgData name="Majeda Al Hermi" userId="ebe551ee1b006974" providerId="LiveId" clId="{9A2E8018-DFC0-4587-8CCF-E84692DB8287}" dt="2020-06-15T15:26:43.859" v="1176" actId="1076"/>
          <ac:picMkLst>
            <pc:docMk/>
            <pc:sldMk cId="1851995902" sldId="322"/>
            <ac:picMk id="2058" creationId="{B0DD3DF7-7199-4E61-8570-427499173710}"/>
          </ac:picMkLst>
        </pc:picChg>
        <pc:picChg chg="mod">
          <ac:chgData name="Majeda Al Hermi" userId="ebe551ee1b006974" providerId="LiveId" clId="{9A2E8018-DFC0-4587-8CCF-E84692DB8287}" dt="2020-06-15T15:27:15.883" v="1215" actId="1035"/>
          <ac:picMkLst>
            <pc:docMk/>
            <pc:sldMk cId="1851995902" sldId="322"/>
            <ac:picMk id="2060" creationId="{F6CCBE52-7533-4DD0-9F24-B9E1D9AE417E}"/>
          </ac:picMkLst>
        </pc:picChg>
      </pc:sldChg>
      <pc:sldChg chg="addSp delSp modSp add mod ord">
        <pc:chgData name="Majeda Al Hermi" userId="ebe551ee1b006974" providerId="LiveId" clId="{9A2E8018-DFC0-4587-8CCF-E84692DB8287}" dt="2020-06-15T16:24:24.713" v="2780"/>
        <pc:sldMkLst>
          <pc:docMk/>
          <pc:sldMk cId="1690547059" sldId="323"/>
        </pc:sldMkLst>
        <pc:spChg chg="mod">
          <ac:chgData name="Majeda Al Hermi" userId="ebe551ee1b006974" providerId="LiveId" clId="{9A2E8018-DFC0-4587-8CCF-E84692DB8287}" dt="2020-06-15T15:34:24.655" v="1336" actId="1076"/>
          <ac:spMkLst>
            <pc:docMk/>
            <pc:sldMk cId="1690547059" sldId="323"/>
            <ac:spMk id="3" creationId="{00000000-0000-0000-0000-000000000000}"/>
          </ac:spMkLst>
        </pc:spChg>
        <pc:spChg chg="del mod">
          <ac:chgData name="Majeda Al Hermi" userId="ebe551ee1b006974" providerId="LiveId" clId="{9A2E8018-DFC0-4587-8CCF-E84692DB8287}" dt="2020-06-15T15:34:43.292" v="1377" actId="21"/>
          <ac:spMkLst>
            <pc:docMk/>
            <pc:sldMk cId="1690547059" sldId="323"/>
            <ac:spMk id="39" creationId="{12D52847-7E1E-4BED-8555-89D4AF8823AE}"/>
          </ac:spMkLst>
        </pc:spChg>
        <pc:spChg chg="add mod">
          <ac:chgData name="Majeda Al Hermi" userId="ebe551ee1b006974" providerId="LiveId" clId="{9A2E8018-DFC0-4587-8CCF-E84692DB8287}" dt="2020-06-15T15:34:40.385" v="1376" actId="1076"/>
          <ac:spMkLst>
            <pc:docMk/>
            <pc:sldMk cId="1690547059" sldId="323"/>
            <ac:spMk id="64" creationId="{E98CC83C-33DA-48E5-8C10-EE510781608E}"/>
          </ac:spMkLst>
        </pc:spChg>
        <pc:spChg chg="del">
          <ac:chgData name="Majeda Al Hermi" userId="ebe551ee1b006974" providerId="LiveId" clId="{9A2E8018-DFC0-4587-8CCF-E84692DB8287}" dt="2020-06-15T16:21:05.437" v="2711" actId="478"/>
          <ac:spMkLst>
            <pc:docMk/>
            <pc:sldMk cId="1690547059" sldId="323"/>
            <ac:spMk id="73" creationId="{93BAFC97-7171-4A51-8833-9A255D41F23D}"/>
          </ac:spMkLst>
        </pc:spChg>
        <pc:spChg chg="del">
          <ac:chgData name="Majeda Al Hermi" userId="ebe551ee1b006974" providerId="LiveId" clId="{9A2E8018-DFC0-4587-8CCF-E84692DB8287}" dt="2020-06-15T16:21:05.437" v="2711" actId="478"/>
          <ac:spMkLst>
            <pc:docMk/>
            <pc:sldMk cId="1690547059" sldId="323"/>
            <ac:spMk id="74" creationId="{8BFB80DA-526B-491E-93EB-7A5B8A06A5AD}"/>
          </ac:spMkLst>
        </pc:spChg>
        <pc:spChg chg="del">
          <ac:chgData name="Majeda Al Hermi" userId="ebe551ee1b006974" providerId="LiveId" clId="{9A2E8018-DFC0-4587-8CCF-E84692DB8287}" dt="2020-06-15T16:21:05.437" v="2711" actId="478"/>
          <ac:spMkLst>
            <pc:docMk/>
            <pc:sldMk cId="1690547059" sldId="323"/>
            <ac:spMk id="75" creationId="{E809EDDA-1A34-4C6A-90AB-4D880A3F4756}"/>
          </ac:spMkLst>
        </pc:spChg>
        <pc:spChg chg="del">
          <ac:chgData name="Majeda Al Hermi" userId="ebe551ee1b006974" providerId="LiveId" clId="{9A2E8018-DFC0-4587-8CCF-E84692DB8287}" dt="2020-06-15T16:21:05.437" v="2711" actId="478"/>
          <ac:spMkLst>
            <pc:docMk/>
            <pc:sldMk cId="1690547059" sldId="323"/>
            <ac:spMk id="76" creationId="{3C0E9DB5-23D9-407A-979E-23EEE9F18592}"/>
          </ac:spMkLst>
        </pc:spChg>
        <pc:spChg chg="del">
          <ac:chgData name="Majeda Al Hermi" userId="ebe551ee1b006974" providerId="LiveId" clId="{9A2E8018-DFC0-4587-8CCF-E84692DB8287}" dt="2020-06-15T16:21:05.437" v="2711" actId="478"/>
          <ac:spMkLst>
            <pc:docMk/>
            <pc:sldMk cId="1690547059" sldId="323"/>
            <ac:spMk id="77" creationId="{E94C7913-F809-49D2-B87D-7F590A22D2BB}"/>
          </ac:spMkLst>
        </pc:spChg>
        <pc:spChg chg="add mod">
          <ac:chgData name="Majeda Al Hermi" userId="ebe551ee1b006974" providerId="LiveId" clId="{9A2E8018-DFC0-4587-8CCF-E84692DB8287}" dt="2020-06-15T16:24:24.713" v="2780"/>
          <ac:spMkLst>
            <pc:docMk/>
            <pc:sldMk cId="1690547059" sldId="323"/>
            <ac:spMk id="78" creationId="{221C191C-59CE-463D-B4E0-28FEBB05F099}"/>
          </ac:spMkLst>
        </pc:spChg>
        <pc:spChg chg="add mod">
          <ac:chgData name="Majeda Al Hermi" userId="ebe551ee1b006974" providerId="LiveId" clId="{9A2E8018-DFC0-4587-8CCF-E84692DB8287}" dt="2020-06-15T16:24:24.713" v="2780"/>
          <ac:spMkLst>
            <pc:docMk/>
            <pc:sldMk cId="1690547059" sldId="323"/>
            <ac:spMk id="79" creationId="{A3706058-DEE7-4603-AB0E-0CBC2D265204}"/>
          </ac:spMkLst>
        </pc:spChg>
        <pc:spChg chg="add mod">
          <ac:chgData name="Majeda Al Hermi" userId="ebe551ee1b006974" providerId="LiveId" clId="{9A2E8018-DFC0-4587-8CCF-E84692DB8287}" dt="2020-06-15T16:24:24.713" v="2780"/>
          <ac:spMkLst>
            <pc:docMk/>
            <pc:sldMk cId="1690547059" sldId="323"/>
            <ac:spMk id="80" creationId="{EFAD3235-4A55-4311-A7CE-EC4FFEAD9DA9}"/>
          </ac:spMkLst>
        </pc:spChg>
        <pc:spChg chg="add mod">
          <ac:chgData name="Majeda Al Hermi" userId="ebe551ee1b006974" providerId="LiveId" clId="{9A2E8018-DFC0-4587-8CCF-E84692DB8287}" dt="2020-06-15T16:24:24.713" v="2780"/>
          <ac:spMkLst>
            <pc:docMk/>
            <pc:sldMk cId="1690547059" sldId="323"/>
            <ac:spMk id="81" creationId="{8681FBB8-FB0D-49ED-8875-DBC1B57273F7}"/>
          </ac:spMkLst>
        </pc:spChg>
        <pc:spChg chg="add mod">
          <ac:chgData name="Majeda Al Hermi" userId="ebe551ee1b006974" providerId="LiveId" clId="{9A2E8018-DFC0-4587-8CCF-E84692DB8287}" dt="2020-06-15T16:24:24.713" v="2780"/>
          <ac:spMkLst>
            <pc:docMk/>
            <pc:sldMk cId="1690547059" sldId="323"/>
            <ac:spMk id="82" creationId="{CBA858DB-93A4-43F6-B4BF-3D2D7278CE16}"/>
          </ac:spMkLst>
        </pc:spChg>
      </pc:sldChg>
      <pc:sldChg chg="addSp delSp modSp add mod">
        <pc:chgData name="Majeda Al Hermi" userId="ebe551ee1b006974" providerId="LiveId" clId="{9A2E8018-DFC0-4587-8CCF-E84692DB8287}" dt="2020-06-15T16:27:46.290" v="2800"/>
        <pc:sldMkLst>
          <pc:docMk/>
          <pc:sldMk cId="3072095999" sldId="324"/>
        </pc:sldMkLst>
        <pc:spChg chg="del">
          <ac:chgData name="Majeda Al Hermi" userId="ebe551ee1b006974" providerId="LiveId" clId="{9A2E8018-DFC0-4587-8CCF-E84692DB8287}" dt="2020-06-15T16:21:19.934" v="2714" actId="478"/>
          <ac:spMkLst>
            <pc:docMk/>
            <pc:sldMk cId="3072095999" sldId="324"/>
            <ac:spMk id="15" creationId="{C38BE937-FB77-42BB-9BE6-9F0DB396BC81}"/>
          </ac:spMkLst>
        </pc:spChg>
        <pc:spChg chg="mod">
          <ac:chgData name="Majeda Al Hermi" userId="ebe551ee1b006974" providerId="LiveId" clId="{9A2E8018-DFC0-4587-8CCF-E84692DB8287}" dt="2020-06-15T16:00:49.093" v="1941" actId="20577"/>
          <ac:spMkLst>
            <pc:docMk/>
            <pc:sldMk cId="3072095999" sldId="324"/>
            <ac:spMk id="16" creationId="{00000000-0000-0000-0000-000000000000}"/>
          </ac:spMkLst>
        </pc:spChg>
        <pc:spChg chg="mod">
          <ac:chgData name="Majeda Al Hermi" userId="ebe551ee1b006974" providerId="LiveId" clId="{9A2E8018-DFC0-4587-8CCF-E84692DB8287}" dt="2020-06-15T16:27:29.568" v="2797"/>
          <ac:spMkLst>
            <pc:docMk/>
            <pc:sldMk cId="3072095999" sldId="324"/>
            <ac:spMk id="17" creationId="{AB991657-89AD-4D7D-B6CE-01F69D831875}"/>
          </ac:spMkLst>
        </pc:spChg>
        <pc:spChg chg="del">
          <ac:chgData name="Majeda Al Hermi" userId="ebe551ee1b006974" providerId="LiveId" clId="{9A2E8018-DFC0-4587-8CCF-E84692DB8287}" dt="2020-06-15T16:21:19.934" v="2714" actId="478"/>
          <ac:spMkLst>
            <pc:docMk/>
            <pc:sldMk cId="3072095999" sldId="324"/>
            <ac:spMk id="19" creationId="{073E217A-0F13-4DA0-AB7E-166F73F7A231}"/>
          </ac:spMkLst>
        </pc:spChg>
        <pc:spChg chg="del">
          <ac:chgData name="Majeda Al Hermi" userId="ebe551ee1b006974" providerId="LiveId" clId="{9A2E8018-DFC0-4587-8CCF-E84692DB8287}" dt="2020-06-15T16:21:19.934" v="2714" actId="478"/>
          <ac:spMkLst>
            <pc:docMk/>
            <pc:sldMk cId="3072095999" sldId="324"/>
            <ac:spMk id="20" creationId="{03225B77-FCBE-4D92-A338-D1A963BCE6DA}"/>
          </ac:spMkLst>
        </pc:spChg>
        <pc:spChg chg="add mod">
          <ac:chgData name="Majeda Al Hermi" userId="ebe551ee1b006974" providerId="LiveId" clId="{9A2E8018-DFC0-4587-8CCF-E84692DB8287}" dt="2020-06-15T16:24:43.599" v="2785"/>
          <ac:spMkLst>
            <pc:docMk/>
            <pc:sldMk cId="3072095999" sldId="324"/>
            <ac:spMk id="21" creationId="{2AEFC58C-654E-481D-AEE5-516BD8518110}"/>
          </ac:spMkLst>
        </pc:spChg>
        <pc:spChg chg="add mod">
          <ac:chgData name="Majeda Al Hermi" userId="ebe551ee1b006974" providerId="LiveId" clId="{9A2E8018-DFC0-4587-8CCF-E84692DB8287}" dt="2020-06-15T16:24:43.599" v="2785"/>
          <ac:spMkLst>
            <pc:docMk/>
            <pc:sldMk cId="3072095999" sldId="324"/>
            <ac:spMk id="22" creationId="{57E92DDD-9EC5-4605-93DE-07A3542B8C48}"/>
          </ac:spMkLst>
        </pc:spChg>
        <pc:spChg chg="del">
          <ac:chgData name="Majeda Al Hermi" userId="ebe551ee1b006974" providerId="LiveId" clId="{9A2E8018-DFC0-4587-8CCF-E84692DB8287}" dt="2020-06-15T16:21:19.934" v="2714" actId="478"/>
          <ac:spMkLst>
            <pc:docMk/>
            <pc:sldMk cId="3072095999" sldId="324"/>
            <ac:spMk id="23" creationId="{E34DCCFC-37EF-4D6A-9782-6227A1CF9B8B}"/>
          </ac:spMkLst>
        </pc:spChg>
        <pc:spChg chg="del">
          <ac:chgData name="Majeda Al Hermi" userId="ebe551ee1b006974" providerId="LiveId" clId="{9A2E8018-DFC0-4587-8CCF-E84692DB8287}" dt="2020-06-15T16:21:19.934" v="2714" actId="478"/>
          <ac:spMkLst>
            <pc:docMk/>
            <pc:sldMk cId="3072095999" sldId="324"/>
            <ac:spMk id="24" creationId="{D61E6743-8281-4964-BA57-EE738E7E522B}"/>
          </ac:spMkLst>
        </pc:spChg>
        <pc:spChg chg="mod">
          <ac:chgData name="Majeda Al Hermi" userId="ebe551ee1b006974" providerId="LiveId" clId="{9A2E8018-DFC0-4587-8CCF-E84692DB8287}" dt="2020-06-15T16:27:46.290" v="2800"/>
          <ac:spMkLst>
            <pc:docMk/>
            <pc:sldMk cId="3072095999" sldId="324"/>
            <ac:spMk id="25" creationId="{A25C2FD2-FA0F-4C05-A0F5-579151B91FB4}"/>
          </ac:spMkLst>
        </pc:spChg>
        <pc:spChg chg="mod">
          <ac:chgData name="Majeda Al Hermi" userId="ebe551ee1b006974" providerId="LiveId" clId="{9A2E8018-DFC0-4587-8CCF-E84692DB8287}" dt="2020-06-15T16:27:35.036" v="2798"/>
          <ac:spMkLst>
            <pc:docMk/>
            <pc:sldMk cId="3072095999" sldId="324"/>
            <ac:spMk id="26" creationId="{C6985E23-4C51-4A5D-9D7B-E600D8D0197B}"/>
          </ac:spMkLst>
        </pc:spChg>
        <pc:spChg chg="mod">
          <ac:chgData name="Majeda Al Hermi" userId="ebe551ee1b006974" providerId="LiveId" clId="{9A2E8018-DFC0-4587-8CCF-E84692DB8287}" dt="2020-06-15T16:27:40.276" v="2799"/>
          <ac:spMkLst>
            <pc:docMk/>
            <pc:sldMk cId="3072095999" sldId="324"/>
            <ac:spMk id="27" creationId="{172F21EC-CAE3-4270-8AFF-6D9181D98905}"/>
          </ac:spMkLst>
        </pc:spChg>
        <pc:spChg chg="add mod">
          <ac:chgData name="Majeda Al Hermi" userId="ebe551ee1b006974" providerId="LiveId" clId="{9A2E8018-DFC0-4587-8CCF-E84692DB8287}" dt="2020-06-15T16:24:43.599" v="2785"/>
          <ac:spMkLst>
            <pc:docMk/>
            <pc:sldMk cId="3072095999" sldId="324"/>
            <ac:spMk id="28" creationId="{9DC54F63-BFC0-4DAF-A2E0-A79D2FD8C18F}"/>
          </ac:spMkLst>
        </pc:spChg>
        <pc:spChg chg="add mod">
          <ac:chgData name="Majeda Al Hermi" userId="ebe551ee1b006974" providerId="LiveId" clId="{9A2E8018-DFC0-4587-8CCF-E84692DB8287}" dt="2020-06-15T16:24:43.599" v="2785"/>
          <ac:spMkLst>
            <pc:docMk/>
            <pc:sldMk cId="3072095999" sldId="324"/>
            <ac:spMk id="30" creationId="{B44163E3-6CC6-4BA0-ABE9-E41832BE8E86}"/>
          </ac:spMkLst>
        </pc:spChg>
        <pc:spChg chg="add mod">
          <ac:chgData name="Majeda Al Hermi" userId="ebe551ee1b006974" providerId="LiveId" clId="{9A2E8018-DFC0-4587-8CCF-E84692DB8287}" dt="2020-06-15T16:24:43.599" v="2785"/>
          <ac:spMkLst>
            <pc:docMk/>
            <pc:sldMk cId="3072095999" sldId="324"/>
            <ac:spMk id="31" creationId="{CB704D00-FC0A-44FB-B271-D52DB4AFA8E8}"/>
          </ac:spMkLst>
        </pc:spChg>
      </pc:sldChg>
      <pc:sldChg chg="addSp delSp modSp add mod">
        <pc:chgData name="Majeda Al Hermi" userId="ebe551ee1b006974" providerId="LiveId" clId="{9A2E8018-DFC0-4587-8CCF-E84692DB8287}" dt="2020-06-15T16:27:07.463" v="2796"/>
        <pc:sldMkLst>
          <pc:docMk/>
          <pc:sldMk cId="2486375405" sldId="325"/>
        </pc:sldMkLst>
        <pc:spChg chg="del">
          <ac:chgData name="Majeda Al Hermi" userId="ebe551ee1b006974" providerId="LiveId" clId="{9A2E8018-DFC0-4587-8CCF-E84692DB8287}" dt="2020-06-15T16:21:14.529" v="2713" actId="478"/>
          <ac:spMkLst>
            <pc:docMk/>
            <pc:sldMk cId="2486375405" sldId="325"/>
            <ac:spMk id="15" creationId="{C38BE937-FB77-42BB-9BE6-9F0DB396BC81}"/>
          </ac:spMkLst>
        </pc:spChg>
        <pc:spChg chg="mod">
          <ac:chgData name="Majeda Al Hermi" userId="ebe551ee1b006974" providerId="LiveId" clId="{9A2E8018-DFC0-4587-8CCF-E84692DB8287}" dt="2020-06-15T16:00:45.782" v="1940" actId="20577"/>
          <ac:spMkLst>
            <pc:docMk/>
            <pc:sldMk cId="2486375405" sldId="325"/>
            <ac:spMk id="16" creationId="{00000000-0000-0000-0000-000000000000}"/>
          </ac:spMkLst>
        </pc:spChg>
        <pc:spChg chg="mod">
          <ac:chgData name="Majeda Al Hermi" userId="ebe551ee1b006974" providerId="LiveId" clId="{9A2E8018-DFC0-4587-8CCF-E84692DB8287}" dt="2020-06-15T16:26:44.241" v="2793"/>
          <ac:spMkLst>
            <pc:docMk/>
            <pc:sldMk cId="2486375405" sldId="325"/>
            <ac:spMk id="17" creationId="{AB991657-89AD-4D7D-B6CE-01F69D831875}"/>
          </ac:spMkLst>
        </pc:spChg>
        <pc:spChg chg="del">
          <ac:chgData name="Majeda Al Hermi" userId="ebe551ee1b006974" providerId="LiveId" clId="{9A2E8018-DFC0-4587-8CCF-E84692DB8287}" dt="2020-06-15T16:21:14.529" v="2713" actId="478"/>
          <ac:spMkLst>
            <pc:docMk/>
            <pc:sldMk cId="2486375405" sldId="325"/>
            <ac:spMk id="19" creationId="{073E217A-0F13-4DA0-AB7E-166F73F7A231}"/>
          </ac:spMkLst>
        </pc:spChg>
        <pc:spChg chg="del">
          <ac:chgData name="Majeda Al Hermi" userId="ebe551ee1b006974" providerId="LiveId" clId="{9A2E8018-DFC0-4587-8CCF-E84692DB8287}" dt="2020-06-15T16:21:14.529" v="2713" actId="478"/>
          <ac:spMkLst>
            <pc:docMk/>
            <pc:sldMk cId="2486375405" sldId="325"/>
            <ac:spMk id="20" creationId="{03225B77-FCBE-4D92-A338-D1A963BCE6DA}"/>
          </ac:spMkLst>
        </pc:spChg>
        <pc:spChg chg="add mod">
          <ac:chgData name="Majeda Al Hermi" userId="ebe551ee1b006974" providerId="LiveId" clId="{9A2E8018-DFC0-4587-8CCF-E84692DB8287}" dt="2020-06-15T16:24:41.678" v="2784"/>
          <ac:spMkLst>
            <pc:docMk/>
            <pc:sldMk cId="2486375405" sldId="325"/>
            <ac:spMk id="21" creationId="{64443EEC-09A9-4AA2-8284-410CA7974DCA}"/>
          </ac:spMkLst>
        </pc:spChg>
        <pc:spChg chg="add mod">
          <ac:chgData name="Majeda Al Hermi" userId="ebe551ee1b006974" providerId="LiveId" clId="{9A2E8018-DFC0-4587-8CCF-E84692DB8287}" dt="2020-06-15T16:24:41.678" v="2784"/>
          <ac:spMkLst>
            <pc:docMk/>
            <pc:sldMk cId="2486375405" sldId="325"/>
            <ac:spMk id="22" creationId="{B08EF92B-619A-46CC-8B6D-662D7C4CE2A4}"/>
          </ac:spMkLst>
        </pc:spChg>
        <pc:spChg chg="del">
          <ac:chgData name="Majeda Al Hermi" userId="ebe551ee1b006974" providerId="LiveId" clId="{9A2E8018-DFC0-4587-8CCF-E84692DB8287}" dt="2020-06-15T16:21:14.529" v="2713" actId="478"/>
          <ac:spMkLst>
            <pc:docMk/>
            <pc:sldMk cId="2486375405" sldId="325"/>
            <ac:spMk id="23" creationId="{E34DCCFC-37EF-4D6A-9782-6227A1CF9B8B}"/>
          </ac:spMkLst>
        </pc:spChg>
        <pc:spChg chg="del">
          <ac:chgData name="Majeda Al Hermi" userId="ebe551ee1b006974" providerId="LiveId" clId="{9A2E8018-DFC0-4587-8CCF-E84692DB8287}" dt="2020-06-15T16:21:14.529" v="2713" actId="478"/>
          <ac:spMkLst>
            <pc:docMk/>
            <pc:sldMk cId="2486375405" sldId="325"/>
            <ac:spMk id="24" creationId="{D61E6743-8281-4964-BA57-EE738E7E522B}"/>
          </ac:spMkLst>
        </pc:spChg>
        <pc:spChg chg="mod">
          <ac:chgData name="Majeda Al Hermi" userId="ebe551ee1b006974" providerId="LiveId" clId="{9A2E8018-DFC0-4587-8CCF-E84692DB8287}" dt="2020-06-15T16:26:54.732" v="2794"/>
          <ac:spMkLst>
            <pc:docMk/>
            <pc:sldMk cId="2486375405" sldId="325"/>
            <ac:spMk id="25" creationId="{A25C2FD2-FA0F-4C05-A0F5-579151B91FB4}"/>
          </ac:spMkLst>
        </pc:spChg>
        <pc:spChg chg="mod">
          <ac:chgData name="Majeda Al Hermi" userId="ebe551ee1b006974" providerId="LiveId" clId="{9A2E8018-DFC0-4587-8CCF-E84692DB8287}" dt="2020-06-15T16:27:07.463" v="2796"/>
          <ac:spMkLst>
            <pc:docMk/>
            <pc:sldMk cId="2486375405" sldId="325"/>
            <ac:spMk id="26" creationId="{C6985E23-4C51-4A5D-9D7B-E600D8D0197B}"/>
          </ac:spMkLst>
        </pc:spChg>
        <pc:spChg chg="mod">
          <ac:chgData name="Majeda Al Hermi" userId="ebe551ee1b006974" providerId="LiveId" clId="{9A2E8018-DFC0-4587-8CCF-E84692DB8287}" dt="2020-06-15T16:27:01.199" v="2795"/>
          <ac:spMkLst>
            <pc:docMk/>
            <pc:sldMk cId="2486375405" sldId="325"/>
            <ac:spMk id="27" creationId="{172F21EC-CAE3-4270-8AFF-6D9181D98905}"/>
          </ac:spMkLst>
        </pc:spChg>
        <pc:spChg chg="add mod">
          <ac:chgData name="Majeda Al Hermi" userId="ebe551ee1b006974" providerId="LiveId" clId="{9A2E8018-DFC0-4587-8CCF-E84692DB8287}" dt="2020-06-15T16:24:41.678" v="2784"/>
          <ac:spMkLst>
            <pc:docMk/>
            <pc:sldMk cId="2486375405" sldId="325"/>
            <ac:spMk id="28" creationId="{9FC09C12-1252-47FF-BBF7-5324B62580E9}"/>
          </ac:spMkLst>
        </pc:spChg>
        <pc:spChg chg="add mod">
          <ac:chgData name="Majeda Al Hermi" userId="ebe551ee1b006974" providerId="LiveId" clId="{9A2E8018-DFC0-4587-8CCF-E84692DB8287}" dt="2020-06-15T16:24:41.678" v="2784"/>
          <ac:spMkLst>
            <pc:docMk/>
            <pc:sldMk cId="2486375405" sldId="325"/>
            <ac:spMk id="30" creationId="{393D5601-3B71-4EA0-B759-BB0FB2852984}"/>
          </ac:spMkLst>
        </pc:spChg>
        <pc:spChg chg="add mod">
          <ac:chgData name="Majeda Al Hermi" userId="ebe551ee1b006974" providerId="LiveId" clId="{9A2E8018-DFC0-4587-8CCF-E84692DB8287}" dt="2020-06-15T16:24:41.678" v="2784"/>
          <ac:spMkLst>
            <pc:docMk/>
            <pc:sldMk cId="2486375405" sldId="325"/>
            <ac:spMk id="31" creationId="{366AD0D7-712A-4944-AEA7-2142AE483D8C}"/>
          </ac:spMkLst>
        </pc:spChg>
      </pc:sldChg>
      <pc:sldChg chg="addSp delSp modSp add mod">
        <pc:chgData name="Majeda Al Hermi" userId="ebe551ee1b006974" providerId="LiveId" clId="{9A2E8018-DFC0-4587-8CCF-E84692DB8287}" dt="2020-06-15T16:28:15.439" v="2804"/>
        <pc:sldMkLst>
          <pc:docMk/>
          <pc:sldMk cId="2837798641" sldId="326"/>
        </pc:sldMkLst>
        <pc:spChg chg="del">
          <ac:chgData name="Majeda Al Hermi" userId="ebe551ee1b006974" providerId="LiveId" clId="{9A2E8018-DFC0-4587-8CCF-E84692DB8287}" dt="2020-06-15T16:21:23.839" v="2715" actId="478"/>
          <ac:spMkLst>
            <pc:docMk/>
            <pc:sldMk cId="2837798641" sldId="326"/>
            <ac:spMk id="15" creationId="{C38BE937-FB77-42BB-9BE6-9F0DB396BC81}"/>
          </ac:spMkLst>
        </pc:spChg>
        <pc:spChg chg="mod">
          <ac:chgData name="Majeda Al Hermi" userId="ebe551ee1b006974" providerId="LiveId" clId="{9A2E8018-DFC0-4587-8CCF-E84692DB8287}" dt="2020-06-15T16:02:26.241" v="2071" actId="6549"/>
          <ac:spMkLst>
            <pc:docMk/>
            <pc:sldMk cId="2837798641" sldId="326"/>
            <ac:spMk id="16" creationId="{00000000-0000-0000-0000-000000000000}"/>
          </ac:spMkLst>
        </pc:spChg>
        <pc:spChg chg="mod">
          <ac:chgData name="Majeda Al Hermi" userId="ebe551ee1b006974" providerId="LiveId" clId="{9A2E8018-DFC0-4587-8CCF-E84692DB8287}" dt="2020-06-15T16:27:56.038" v="2801"/>
          <ac:spMkLst>
            <pc:docMk/>
            <pc:sldMk cId="2837798641" sldId="326"/>
            <ac:spMk id="17" creationId="{AB991657-89AD-4D7D-B6CE-01F69D831875}"/>
          </ac:spMkLst>
        </pc:spChg>
        <pc:spChg chg="del">
          <ac:chgData name="Majeda Al Hermi" userId="ebe551ee1b006974" providerId="LiveId" clId="{9A2E8018-DFC0-4587-8CCF-E84692DB8287}" dt="2020-06-15T16:21:23.839" v="2715" actId="478"/>
          <ac:spMkLst>
            <pc:docMk/>
            <pc:sldMk cId="2837798641" sldId="326"/>
            <ac:spMk id="19" creationId="{073E217A-0F13-4DA0-AB7E-166F73F7A231}"/>
          </ac:spMkLst>
        </pc:spChg>
        <pc:spChg chg="del">
          <ac:chgData name="Majeda Al Hermi" userId="ebe551ee1b006974" providerId="LiveId" clId="{9A2E8018-DFC0-4587-8CCF-E84692DB8287}" dt="2020-06-15T16:21:23.839" v="2715" actId="478"/>
          <ac:spMkLst>
            <pc:docMk/>
            <pc:sldMk cId="2837798641" sldId="326"/>
            <ac:spMk id="20" creationId="{03225B77-FCBE-4D92-A338-D1A963BCE6DA}"/>
          </ac:spMkLst>
        </pc:spChg>
        <pc:spChg chg="add del mod">
          <ac:chgData name="Majeda Al Hermi" userId="ebe551ee1b006974" providerId="LiveId" clId="{9A2E8018-DFC0-4587-8CCF-E84692DB8287}" dt="2020-06-15T16:03:05.385" v="2083" actId="21"/>
          <ac:spMkLst>
            <pc:docMk/>
            <pc:sldMk cId="2837798641" sldId="326"/>
            <ac:spMk id="21" creationId="{6A629C58-ECCD-42F4-B1B3-1629361A8261}"/>
          </ac:spMkLst>
        </pc:spChg>
        <pc:spChg chg="add del mod">
          <ac:chgData name="Majeda Al Hermi" userId="ebe551ee1b006974" providerId="LiveId" clId="{9A2E8018-DFC0-4587-8CCF-E84692DB8287}" dt="2020-06-15T16:03:05.385" v="2083" actId="21"/>
          <ac:spMkLst>
            <pc:docMk/>
            <pc:sldMk cId="2837798641" sldId="326"/>
            <ac:spMk id="22" creationId="{A7437C88-DFE3-4D54-9070-86B3E1A8C2E0}"/>
          </ac:spMkLst>
        </pc:spChg>
        <pc:spChg chg="del">
          <ac:chgData name="Majeda Al Hermi" userId="ebe551ee1b006974" providerId="LiveId" clId="{9A2E8018-DFC0-4587-8CCF-E84692DB8287}" dt="2020-06-15T16:21:23.839" v="2715" actId="478"/>
          <ac:spMkLst>
            <pc:docMk/>
            <pc:sldMk cId="2837798641" sldId="326"/>
            <ac:spMk id="23" creationId="{E34DCCFC-37EF-4D6A-9782-6227A1CF9B8B}"/>
          </ac:spMkLst>
        </pc:spChg>
        <pc:spChg chg="del">
          <ac:chgData name="Majeda Al Hermi" userId="ebe551ee1b006974" providerId="LiveId" clId="{9A2E8018-DFC0-4587-8CCF-E84692DB8287}" dt="2020-06-15T16:21:23.839" v="2715" actId="478"/>
          <ac:spMkLst>
            <pc:docMk/>
            <pc:sldMk cId="2837798641" sldId="326"/>
            <ac:spMk id="24" creationId="{D61E6743-8281-4964-BA57-EE738E7E522B}"/>
          </ac:spMkLst>
        </pc:spChg>
        <pc:spChg chg="del">
          <ac:chgData name="Majeda Al Hermi" userId="ebe551ee1b006974" providerId="LiveId" clId="{9A2E8018-DFC0-4587-8CCF-E84692DB8287}" dt="2020-06-15T16:02:31.068" v="2072" actId="478"/>
          <ac:spMkLst>
            <pc:docMk/>
            <pc:sldMk cId="2837798641" sldId="326"/>
            <ac:spMk id="25" creationId="{A25C2FD2-FA0F-4C05-A0F5-579151B91FB4}"/>
          </ac:spMkLst>
        </pc:spChg>
        <pc:spChg chg="del">
          <ac:chgData name="Majeda Al Hermi" userId="ebe551ee1b006974" providerId="LiveId" clId="{9A2E8018-DFC0-4587-8CCF-E84692DB8287}" dt="2020-06-15T16:02:31.068" v="2072" actId="478"/>
          <ac:spMkLst>
            <pc:docMk/>
            <pc:sldMk cId="2837798641" sldId="326"/>
            <ac:spMk id="26" creationId="{C6985E23-4C51-4A5D-9D7B-E600D8D0197B}"/>
          </ac:spMkLst>
        </pc:spChg>
        <pc:spChg chg="del">
          <ac:chgData name="Majeda Al Hermi" userId="ebe551ee1b006974" providerId="LiveId" clId="{9A2E8018-DFC0-4587-8CCF-E84692DB8287}" dt="2020-06-15T16:02:31.068" v="2072" actId="478"/>
          <ac:spMkLst>
            <pc:docMk/>
            <pc:sldMk cId="2837798641" sldId="326"/>
            <ac:spMk id="27" creationId="{172F21EC-CAE3-4270-8AFF-6D9181D98905}"/>
          </ac:spMkLst>
        </pc:spChg>
        <pc:spChg chg="add del mod">
          <ac:chgData name="Majeda Al Hermi" userId="ebe551ee1b006974" providerId="LiveId" clId="{9A2E8018-DFC0-4587-8CCF-E84692DB8287}" dt="2020-06-15T16:03:05.385" v="2083" actId="21"/>
          <ac:spMkLst>
            <pc:docMk/>
            <pc:sldMk cId="2837798641" sldId="326"/>
            <ac:spMk id="28" creationId="{76EF8E2B-1979-4FF2-A095-113F7DF511D3}"/>
          </ac:spMkLst>
        </pc:spChg>
        <pc:spChg chg="add mod">
          <ac:chgData name="Majeda Al Hermi" userId="ebe551ee1b006974" providerId="LiveId" clId="{9A2E8018-DFC0-4587-8CCF-E84692DB8287}" dt="2020-06-15T16:28:02.755" v="2802"/>
          <ac:spMkLst>
            <pc:docMk/>
            <pc:sldMk cId="2837798641" sldId="326"/>
            <ac:spMk id="30" creationId="{5C627E07-AC5D-430F-A002-5FE1421C8137}"/>
          </ac:spMkLst>
        </pc:spChg>
        <pc:spChg chg="add mod">
          <ac:chgData name="Majeda Al Hermi" userId="ebe551ee1b006974" providerId="LiveId" clId="{9A2E8018-DFC0-4587-8CCF-E84692DB8287}" dt="2020-06-15T16:28:09.347" v="2803"/>
          <ac:spMkLst>
            <pc:docMk/>
            <pc:sldMk cId="2837798641" sldId="326"/>
            <ac:spMk id="31" creationId="{E2F935E6-401D-454C-A848-09C1D0276050}"/>
          </ac:spMkLst>
        </pc:spChg>
        <pc:spChg chg="add mod">
          <ac:chgData name="Majeda Al Hermi" userId="ebe551ee1b006974" providerId="LiveId" clId="{9A2E8018-DFC0-4587-8CCF-E84692DB8287}" dt="2020-06-15T16:28:15.439" v="2804"/>
          <ac:spMkLst>
            <pc:docMk/>
            <pc:sldMk cId="2837798641" sldId="326"/>
            <ac:spMk id="32" creationId="{8DD65914-F338-48B5-BED5-ECD82ADF8C97}"/>
          </ac:spMkLst>
        </pc:spChg>
        <pc:spChg chg="add mod">
          <ac:chgData name="Majeda Al Hermi" userId="ebe551ee1b006974" providerId="LiveId" clId="{9A2E8018-DFC0-4587-8CCF-E84692DB8287}" dt="2020-06-15T16:24:45.708" v="2786"/>
          <ac:spMkLst>
            <pc:docMk/>
            <pc:sldMk cId="2837798641" sldId="326"/>
            <ac:spMk id="33" creationId="{BFAA6706-E616-40E3-A748-EBBC0073F21A}"/>
          </ac:spMkLst>
        </pc:spChg>
        <pc:spChg chg="add mod">
          <ac:chgData name="Majeda Al Hermi" userId="ebe551ee1b006974" providerId="LiveId" clId="{9A2E8018-DFC0-4587-8CCF-E84692DB8287}" dt="2020-06-15T16:24:45.708" v="2786"/>
          <ac:spMkLst>
            <pc:docMk/>
            <pc:sldMk cId="2837798641" sldId="326"/>
            <ac:spMk id="34" creationId="{F061724A-ECD8-44B6-84DE-3BE24EAD4C04}"/>
          </ac:spMkLst>
        </pc:spChg>
        <pc:spChg chg="add mod">
          <ac:chgData name="Majeda Al Hermi" userId="ebe551ee1b006974" providerId="LiveId" clId="{9A2E8018-DFC0-4587-8CCF-E84692DB8287}" dt="2020-06-15T16:24:45.708" v="2786"/>
          <ac:spMkLst>
            <pc:docMk/>
            <pc:sldMk cId="2837798641" sldId="326"/>
            <ac:spMk id="35" creationId="{4370DA16-6435-4A4F-8986-F16CD3A5B285}"/>
          </ac:spMkLst>
        </pc:spChg>
        <pc:spChg chg="add mod">
          <ac:chgData name="Majeda Al Hermi" userId="ebe551ee1b006974" providerId="LiveId" clId="{9A2E8018-DFC0-4587-8CCF-E84692DB8287}" dt="2020-06-15T16:24:45.708" v="2786"/>
          <ac:spMkLst>
            <pc:docMk/>
            <pc:sldMk cId="2837798641" sldId="326"/>
            <ac:spMk id="36" creationId="{993E4972-A3A2-4310-958B-A7158707871F}"/>
          </ac:spMkLst>
        </pc:spChg>
        <pc:spChg chg="add mod">
          <ac:chgData name="Majeda Al Hermi" userId="ebe551ee1b006974" providerId="LiveId" clId="{9A2E8018-DFC0-4587-8CCF-E84692DB8287}" dt="2020-06-15T16:24:45.708" v="2786"/>
          <ac:spMkLst>
            <pc:docMk/>
            <pc:sldMk cId="2837798641" sldId="326"/>
            <ac:spMk id="37" creationId="{F949543A-3C23-4211-9D62-4E54FD9A813D}"/>
          </ac:spMkLst>
        </pc:spChg>
      </pc:sldChg>
      <pc:sldChg chg="add del setBg">
        <pc:chgData name="Majeda Al Hermi" userId="ebe551ee1b006974" providerId="LiveId" clId="{9A2E8018-DFC0-4587-8CCF-E84692DB8287}" dt="2020-06-15T16:15:29.504" v="2671"/>
        <pc:sldMkLst>
          <pc:docMk/>
          <pc:sldMk cId="655462863" sldId="327"/>
        </pc:sldMkLst>
      </pc:sldChg>
      <pc:sldChg chg="modSp add modTransition">
        <pc:chgData name="Majeda Al Hermi" userId="ebe551ee1b006974" providerId="LiveId" clId="{9A2E8018-DFC0-4587-8CCF-E84692DB8287}" dt="2020-06-15T19:08:46.898" v="3667"/>
        <pc:sldMkLst>
          <pc:docMk/>
          <pc:sldMk cId="3764694254" sldId="327"/>
        </pc:sldMkLst>
        <pc:spChg chg="mod">
          <ac:chgData name="Majeda Al Hermi" userId="ebe551ee1b006974" providerId="LiveId" clId="{9A2E8018-DFC0-4587-8CCF-E84692DB8287}" dt="2020-06-15T19:08:46.898" v="3667"/>
          <ac:spMkLst>
            <pc:docMk/>
            <pc:sldMk cId="3764694254" sldId="327"/>
            <ac:spMk id="3" creationId="{88016DD9-18C8-4399-8EF4-7EB5DE750AB2}"/>
          </ac:spMkLst>
        </pc:spChg>
      </pc:sldChg>
      <pc:sldChg chg="modSp add modTransition">
        <pc:chgData name="Majeda Al Hermi" userId="ebe551ee1b006974" providerId="LiveId" clId="{9A2E8018-DFC0-4587-8CCF-E84692DB8287}" dt="2020-06-15T16:41:05.855" v="2870"/>
        <pc:sldMkLst>
          <pc:docMk/>
          <pc:sldMk cId="2376703772" sldId="328"/>
        </pc:sldMkLst>
        <pc:spChg chg="mod">
          <ac:chgData name="Majeda Al Hermi" userId="ebe551ee1b006974" providerId="LiveId" clId="{9A2E8018-DFC0-4587-8CCF-E84692DB8287}" dt="2020-06-15T16:30:40.013" v="2816"/>
          <ac:spMkLst>
            <pc:docMk/>
            <pc:sldMk cId="2376703772" sldId="328"/>
            <ac:spMk id="5" creationId="{ED0E0ACF-C18E-4162-87A1-321F76C46AA1}"/>
          </ac:spMkLst>
        </pc:spChg>
      </pc:sldChg>
      <pc:sldChg chg="add del setBg">
        <pc:chgData name="Majeda Al Hermi" userId="ebe551ee1b006974" providerId="LiveId" clId="{9A2E8018-DFC0-4587-8CCF-E84692DB8287}" dt="2020-06-15T16:15:29.504" v="2671"/>
        <pc:sldMkLst>
          <pc:docMk/>
          <pc:sldMk cId="4048293042" sldId="328"/>
        </pc:sldMkLst>
      </pc:sldChg>
      <pc:sldChg chg="add">
        <pc:chgData name="Majeda Al Hermi" userId="ebe551ee1b006974" providerId="LiveId" clId="{9A2E8018-DFC0-4587-8CCF-E84692DB8287}" dt="2020-06-15T18:48:21.473" v="2871"/>
        <pc:sldMkLst>
          <pc:docMk/>
          <pc:sldMk cId="552544815" sldId="329"/>
        </pc:sldMkLst>
      </pc:sldChg>
      <pc:sldChg chg="addSp delSp modSp add mod">
        <pc:chgData name="Majeda Al Hermi" userId="ebe551ee1b006974" providerId="LiveId" clId="{9A2E8018-DFC0-4587-8CCF-E84692DB8287}" dt="2020-06-15T19:09:51.156" v="3674"/>
        <pc:sldMkLst>
          <pc:docMk/>
          <pc:sldMk cId="1693339594" sldId="330"/>
        </pc:sldMkLst>
        <pc:spChg chg="add mod">
          <ac:chgData name="Majeda Al Hermi" userId="ebe551ee1b006974" providerId="LiveId" clId="{9A2E8018-DFC0-4587-8CCF-E84692DB8287}" dt="2020-06-15T19:03:08.601" v="3474" actId="1076"/>
          <ac:spMkLst>
            <pc:docMk/>
            <pc:sldMk cId="1693339594" sldId="330"/>
            <ac:spMk id="2" creationId="{FBC3EC53-146D-4556-9241-8525EFF1FCBA}"/>
          </ac:spMkLst>
        </pc:spChg>
        <pc:spChg chg="mod">
          <ac:chgData name="Majeda Al Hermi" userId="ebe551ee1b006974" providerId="LiveId" clId="{9A2E8018-DFC0-4587-8CCF-E84692DB8287}" dt="2020-06-15T18:58:56.081" v="3410" actId="179"/>
          <ac:spMkLst>
            <pc:docMk/>
            <pc:sldMk cId="1693339594" sldId="330"/>
            <ac:spMk id="3" creationId="{00000000-0000-0000-0000-000000000000}"/>
          </ac:spMkLst>
        </pc:spChg>
        <pc:spChg chg="add del">
          <ac:chgData name="Majeda Al Hermi" userId="ebe551ee1b006974" providerId="LiveId" clId="{9A2E8018-DFC0-4587-8CCF-E84692DB8287}" dt="2020-06-15T19:06:21.043" v="3619" actId="478"/>
          <ac:spMkLst>
            <pc:docMk/>
            <pc:sldMk cId="1693339594" sldId="330"/>
            <ac:spMk id="4" creationId="{050238F0-1DA9-4CFD-963B-3FE60EB6682A}"/>
          </ac:spMkLst>
        </pc:spChg>
        <pc:spChg chg="add mod">
          <ac:chgData name="Majeda Al Hermi" userId="ebe551ee1b006974" providerId="LiveId" clId="{9A2E8018-DFC0-4587-8CCF-E84692DB8287}" dt="2020-06-15T19:06:54.310" v="3627" actId="1076"/>
          <ac:spMkLst>
            <pc:docMk/>
            <pc:sldMk cId="1693339594" sldId="330"/>
            <ac:spMk id="5" creationId="{024AC732-1598-4C0A-80F2-76E92B4E569F}"/>
          </ac:spMkLst>
        </pc:spChg>
        <pc:spChg chg="del mod">
          <ac:chgData name="Majeda Al Hermi" userId="ebe551ee1b006974" providerId="LiveId" clId="{9A2E8018-DFC0-4587-8CCF-E84692DB8287}" dt="2020-06-15T18:58:37.183" v="3401" actId="478"/>
          <ac:spMkLst>
            <pc:docMk/>
            <pc:sldMk cId="1693339594" sldId="330"/>
            <ac:spMk id="16" creationId="{00000000-0000-0000-0000-000000000000}"/>
          </ac:spMkLst>
        </pc:spChg>
        <pc:spChg chg="add mod">
          <ac:chgData name="Majeda Al Hermi" userId="ebe551ee1b006974" providerId="LiveId" clId="{9A2E8018-DFC0-4587-8CCF-E84692DB8287}" dt="2020-06-15T19:09:51.156" v="3674"/>
          <ac:spMkLst>
            <pc:docMk/>
            <pc:sldMk cId="1693339594" sldId="330"/>
            <ac:spMk id="19" creationId="{71927844-4786-4EE1-A388-A37370BC152B}"/>
          </ac:spMkLst>
        </pc:spChg>
        <pc:spChg chg="add mod">
          <ac:chgData name="Majeda Al Hermi" userId="ebe551ee1b006974" providerId="LiveId" clId="{9A2E8018-DFC0-4587-8CCF-E84692DB8287}" dt="2020-06-15T19:03:11.132" v="3475" actId="1076"/>
          <ac:spMkLst>
            <pc:docMk/>
            <pc:sldMk cId="1693339594" sldId="330"/>
            <ac:spMk id="20" creationId="{B705E0FE-3BA1-419C-AC6D-2EBF75AF03E4}"/>
          </ac:spMkLst>
        </pc:spChg>
        <pc:spChg chg="del">
          <ac:chgData name="Majeda Al Hermi" userId="ebe551ee1b006974" providerId="LiveId" clId="{9A2E8018-DFC0-4587-8CCF-E84692DB8287}" dt="2020-06-15T18:59:01.033" v="3411" actId="478"/>
          <ac:spMkLst>
            <pc:docMk/>
            <pc:sldMk cId="1693339594" sldId="330"/>
            <ac:spMk id="21" creationId="{00000000-0000-0000-0000-000000000000}"/>
          </ac:spMkLst>
        </pc:spChg>
        <pc:spChg chg="del">
          <ac:chgData name="Majeda Al Hermi" userId="ebe551ee1b006974" providerId="LiveId" clId="{9A2E8018-DFC0-4587-8CCF-E84692DB8287}" dt="2020-06-15T18:59:01.033" v="3411" actId="478"/>
          <ac:spMkLst>
            <pc:docMk/>
            <pc:sldMk cId="1693339594" sldId="330"/>
            <ac:spMk id="22" creationId="{00000000-0000-0000-0000-000000000000}"/>
          </ac:spMkLst>
        </pc:spChg>
        <pc:spChg chg="add mod">
          <ac:chgData name="Majeda Al Hermi" userId="ebe551ee1b006974" providerId="LiveId" clId="{9A2E8018-DFC0-4587-8CCF-E84692DB8287}" dt="2020-06-15T19:03:22.328" v="3489" actId="1076"/>
          <ac:spMkLst>
            <pc:docMk/>
            <pc:sldMk cId="1693339594" sldId="330"/>
            <ac:spMk id="23" creationId="{52ACD139-41FC-4991-9FC5-21ACDFE57C53}"/>
          </ac:spMkLst>
        </pc:spChg>
        <pc:spChg chg="add mod">
          <ac:chgData name="Majeda Al Hermi" userId="ebe551ee1b006974" providerId="LiveId" clId="{9A2E8018-DFC0-4587-8CCF-E84692DB8287}" dt="2020-06-15T19:03:49.782" v="3513" actId="1076"/>
          <ac:spMkLst>
            <pc:docMk/>
            <pc:sldMk cId="1693339594" sldId="330"/>
            <ac:spMk id="24" creationId="{22908B77-E58D-4762-99F9-51191F318E81}"/>
          </ac:spMkLst>
        </pc:spChg>
        <pc:spChg chg="add mod">
          <ac:chgData name="Majeda Al Hermi" userId="ebe551ee1b006974" providerId="LiveId" clId="{9A2E8018-DFC0-4587-8CCF-E84692DB8287}" dt="2020-06-15T19:03:44.767" v="3512" actId="313"/>
          <ac:spMkLst>
            <pc:docMk/>
            <pc:sldMk cId="1693339594" sldId="330"/>
            <ac:spMk id="30" creationId="{C3BDA0AE-EA27-4671-991F-DB07D300BFF4}"/>
          </ac:spMkLst>
        </pc:spChg>
        <pc:spChg chg="add mod">
          <ac:chgData name="Majeda Al Hermi" userId="ebe551ee1b006974" providerId="LiveId" clId="{9A2E8018-DFC0-4587-8CCF-E84692DB8287}" dt="2020-06-15T19:07:01.949" v="3629"/>
          <ac:spMkLst>
            <pc:docMk/>
            <pc:sldMk cId="1693339594" sldId="330"/>
            <ac:spMk id="31" creationId="{D6A4DCBF-B3E6-4D80-B3F0-F6650632A368}"/>
          </ac:spMkLst>
        </pc:spChg>
        <pc:spChg chg="add mod">
          <ac:chgData name="Majeda Al Hermi" userId="ebe551ee1b006974" providerId="LiveId" clId="{9A2E8018-DFC0-4587-8CCF-E84692DB8287}" dt="2020-06-15T19:05:07.141" v="3576" actId="1076"/>
          <ac:spMkLst>
            <pc:docMk/>
            <pc:sldMk cId="1693339594" sldId="330"/>
            <ac:spMk id="32" creationId="{3293A8B3-0540-4FD2-B84B-614F112AF957}"/>
          </ac:spMkLst>
        </pc:spChg>
        <pc:spChg chg="add mod">
          <ac:chgData name="Majeda Al Hermi" userId="ebe551ee1b006974" providerId="LiveId" clId="{9A2E8018-DFC0-4587-8CCF-E84692DB8287}" dt="2020-06-15T19:06:31.634" v="3620" actId="404"/>
          <ac:spMkLst>
            <pc:docMk/>
            <pc:sldMk cId="1693339594" sldId="330"/>
            <ac:spMk id="33" creationId="{DA6D38D6-F08B-4C07-BB41-1DF1D30FEA31}"/>
          </ac:spMkLst>
        </pc:spChg>
        <pc:spChg chg="add mod">
          <ac:chgData name="Majeda Al Hermi" userId="ebe551ee1b006974" providerId="LiveId" clId="{9A2E8018-DFC0-4587-8CCF-E84692DB8287}" dt="2020-06-15T19:07:18.461" v="3638" actId="20577"/>
          <ac:spMkLst>
            <pc:docMk/>
            <pc:sldMk cId="1693339594" sldId="330"/>
            <ac:spMk id="34" creationId="{5A8C4D77-D390-4DE8-A948-323A75931258}"/>
          </ac:spMkLst>
        </pc:spChg>
        <pc:spChg chg="add mod">
          <ac:chgData name="Majeda Al Hermi" userId="ebe551ee1b006974" providerId="LiveId" clId="{9A2E8018-DFC0-4587-8CCF-E84692DB8287}" dt="2020-06-15T19:07:40.456" v="3650" actId="20577"/>
          <ac:spMkLst>
            <pc:docMk/>
            <pc:sldMk cId="1693339594" sldId="330"/>
            <ac:spMk id="35" creationId="{862A427E-AE90-40FE-830D-14FC32AC36E9}"/>
          </ac:spMkLst>
        </pc:spChg>
        <pc:picChg chg="add mod">
          <ac:chgData name="Majeda Al Hermi" userId="ebe551ee1b006974" providerId="LiveId" clId="{9A2E8018-DFC0-4587-8CCF-E84692DB8287}" dt="2020-06-15T19:06:40.651" v="3623" actId="1076"/>
          <ac:picMkLst>
            <pc:docMk/>
            <pc:sldMk cId="1693339594" sldId="330"/>
            <ac:picMk id="1026" creationId="{02338AFC-2EB9-4593-AFDB-9A0718BB6129}"/>
          </ac:picMkLst>
        </pc:picChg>
      </pc:sldChg>
      <pc:sldChg chg="addSp delSp modSp add mod ord">
        <pc:chgData name="Majeda Al Hermi" userId="ebe551ee1b006974" providerId="LiveId" clId="{9A2E8018-DFC0-4587-8CCF-E84692DB8287}" dt="2020-06-15T19:10:53.750" v="3745"/>
        <pc:sldMkLst>
          <pc:docMk/>
          <pc:sldMk cId="3109399395" sldId="331"/>
        </pc:sldMkLst>
        <pc:spChg chg="mod">
          <ac:chgData name="Majeda Al Hermi" userId="ebe551ee1b006974" providerId="LiveId" clId="{9A2E8018-DFC0-4587-8CCF-E84692DB8287}" dt="2020-06-15T19:10:14.057" v="3736" actId="1035"/>
          <ac:spMkLst>
            <pc:docMk/>
            <pc:sldMk cId="3109399395" sldId="331"/>
            <ac:spMk id="2" creationId="{FBC3EC53-146D-4556-9241-8525EFF1FCBA}"/>
          </ac:spMkLst>
        </pc:spChg>
        <pc:spChg chg="mod">
          <ac:chgData name="Majeda Al Hermi" userId="ebe551ee1b006974" providerId="LiveId" clId="{9A2E8018-DFC0-4587-8CCF-E84692DB8287}" dt="2020-06-15T19:10:00.911" v="3676" actId="14100"/>
          <ac:spMkLst>
            <pc:docMk/>
            <pc:sldMk cId="3109399395" sldId="331"/>
            <ac:spMk id="3" creationId="{00000000-0000-0000-0000-000000000000}"/>
          </ac:spMkLst>
        </pc:spChg>
        <pc:spChg chg="mod">
          <ac:chgData name="Majeda Al Hermi" userId="ebe551ee1b006974" providerId="LiveId" clId="{9A2E8018-DFC0-4587-8CCF-E84692DB8287}" dt="2020-06-15T19:10:14.057" v="3736" actId="1035"/>
          <ac:spMkLst>
            <pc:docMk/>
            <pc:sldMk cId="3109399395" sldId="331"/>
            <ac:spMk id="5" creationId="{024AC732-1598-4C0A-80F2-76E92B4E569F}"/>
          </ac:spMkLst>
        </pc:spChg>
        <pc:spChg chg="del">
          <ac:chgData name="Majeda Al Hermi" userId="ebe551ee1b006974" providerId="LiveId" clId="{9A2E8018-DFC0-4587-8CCF-E84692DB8287}" dt="2020-06-15T19:09:57.030" v="3675" actId="478"/>
          <ac:spMkLst>
            <pc:docMk/>
            <pc:sldMk cId="3109399395" sldId="331"/>
            <ac:spMk id="17" creationId="{8EAC6A79-9341-40A3-832C-05291A2E7729}"/>
          </ac:spMkLst>
        </pc:spChg>
        <pc:spChg chg="del">
          <ac:chgData name="Majeda Al Hermi" userId="ebe551ee1b006974" providerId="LiveId" clId="{9A2E8018-DFC0-4587-8CCF-E84692DB8287}" dt="2020-06-15T19:08:11.792" v="3660" actId="478"/>
          <ac:spMkLst>
            <pc:docMk/>
            <pc:sldMk cId="3109399395" sldId="331"/>
            <ac:spMk id="19" creationId="{71927844-4786-4EE1-A388-A37370BC152B}"/>
          </ac:spMkLst>
        </pc:spChg>
        <pc:spChg chg="mod">
          <ac:chgData name="Majeda Al Hermi" userId="ebe551ee1b006974" providerId="LiveId" clId="{9A2E8018-DFC0-4587-8CCF-E84692DB8287}" dt="2020-06-15T19:10:14.057" v="3736" actId="1035"/>
          <ac:spMkLst>
            <pc:docMk/>
            <pc:sldMk cId="3109399395" sldId="331"/>
            <ac:spMk id="20" creationId="{B705E0FE-3BA1-419C-AC6D-2EBF75AF03E4}"/>
          </ac:spMkLst>
        </pc:spChg>
        <pc:spChg chg="mod">
          <ac:chgData name="Majeda Al Hermi" userId="ebe551ee1b006974" providerId="LiveId" clId="{9A2E8018-DFC0-4587-8CCF-E84692DB8287}" dt="2020-06-15T19:10:14.057" v="3736" actId="1035"/>
          <ac:spMkLst>
            <pc:docMk/>
            <pc:sldMk cId="3109399395" sldId="331"/>
            <ac:spMk id="23" creationId="{52ACD139-41FC-4991-9FC5-21ACDFE57C53}"/>
          </ac:spMkLst>
        </pc:spChg>
        <pc:spChg chg="mod">
          <ac:chgData name="Majeda Al Hermi" userId="ebe551ee1b006974" providerId="LiveId" clId="{9A2E8018-DFC0-4587-8CCF-E84692DB8287}" dt="2020-06-15T19:10:14.057" v="3736" actId="1035"/>
          <ac:spMkLst>
            <pc:docMk/>
            <pc:sldMk cId="3109399395" sldId="331"/>
            <ac:spMk id="24" creationId="{22908B77-E58D-4762-99F9-51191F318E81}"/>
          </ac:spMkLst>
        </pc:spChg>
        <pc:spChg chg="del">
          <ac:chgData name="Majeda Al Hermi" userId="ebe551ee1b006974" providerId="LiveId" clId="{9A2E8018-DFC0-4587-8CCF-E84692DB8287}" dt="2020-06-15T19:09:57.030" v="3675" actId="478"/>
          <ac:spMkLst>
            <pc:docMk/>
            <pc:sldMk cId="3109399395" sldId="331"/>
            <ac:spMk id="25" creationId="{F9BCBFB8-B5B9-49D7-88A0-56026AA93F63}"/>
          </ac:spMkLst>
        </pc:spChg>
        <pc:spChg chg="del">
          <ac:chgData name="Majeda Al Hermi" userId="ebe551ee1b006974" providerId="LiveId" clId="{9A2E8018-DFC0-4587-8CCF-E84692DB8287}" dt="2020-06-15T19:09:57.030" v="3675" actId="478"/>
          <ac:spMkLst>
            <pc:docMk/>
            <pc:sldMk cId="3109399395" sldId="331"/>
            <ac:spMk id="26" creationId="{D4343F02-DDBC-4D5F-BB99-58D5DA3E52CB}"/>
          </ac:spMkLst>
        </pc:spChg>
        <pc:spChg chg="del">
          <ac:chgData name="Majeda Al Hermi" userId="ebe551ee1b006974" providerId="LiveId" clId="{9A2E8018-DFC0-4587-8CCF-E84692DB8287}" dt="2020-06-15T19:09:57.030" v="3675" actId="478"/>
          <ac:spMkLst>
            <pc:docMk/>
            <pc:sldMk cId="3109399395" sldId="331"/>
            <ac:spMk id="27" creationId="{41BBF65F-5C08-4C8E-A87C-44EE4E7691B9}"/>
          </ac:spMkLst>
        </pc:spChg>
        <pc:spChg chg="del">
          <ac:chgData name="Majeda Al Hermi" userId="ebe551ee1b006974" providerId="LiveId" clId="{9A2E8018-DFC0-4587-8CCF-E84692DB8287}" dt="2020-06-15T19:09:57.030" v="3675" actId="478"/>
          <ac:spMkLst>
            <pc:docMk/>
            <pc:sldMk cId="3109399395" sldId="331"/>
            <ac:spMk id="28" creationId="{FD697B96-24DF-45F5-8128-59AFE6A5AE2B}"/>
          </ac:spMkLst>
        </pc:spChg>
        <pc:spChg chg="mod">
          <ac:chgData name="Majeda Al Hermi" userId="ebe551ee1b006974" providerId="LiveId" clId="{9A2E8018-DFC0-4587-8CCF-E84692DB8287}" dt="2020-06-15T19:07:59.389" v="3659" actId="20577"/>
          <ac:spMkLst>
            <pc:docMk/>
            <pc:sldMk cId="3109399395" sldId="331"/>
            <ac:spMk id="29" creationId="{00000000-0000-0000-0000-000000000000}"/>
          </ac:spMkLst>
        </pc:spChg>
        <pc:spChg chg="mod">
          <ac:chgData name="Majeda Al Hermi" userId="ebe551ee1b006974" providerId="LiveId" clId="{9A2E8018-DFC0-4587-8CCF-E84692DB8287}" dt="2020-06-15T19:10:14.057" v="3736" actId="1035"/>
          <ac:spMkLst>
            <pc:docMk/>
            <pc:sldMk cId="3109399395" sldId="331"/>
            <ac:spMk id="30" creationId="{C3BDA0AE-EA27-4671-991F-DB07D300BFF4}"/>
          </ac:spMkLst>
        </pc:spChg>
        <pc:spChg chg="mod">
          <ac:chgData name="Majeda Al Hermi" userId="ebe551ee1b006974" providerId="LiveId" clId="{9A2E8018-DFC0-4587-8CCF-E84692DB8287}" dt="2020-06-15T19:10:14.057" v="3736" actId="1035"/>
          <ac:spMkLst>
            <pc:docMk/>
            <pc:sldMk cId="3109399395" sldId="331"/>
            <ac:spMk id="31" creationId="{D6A4DCBF-B3E6-4D80-B3F0-F6650632A368}"/>
          </ac:spMkLst>
        </pc:spChg>
        <pc:spChg chg="mod">
          <ac:chgData name="Majeda Al Hermi" userId="ebe551ee1b006974" providerId="LiveId" clId="{9A2E8018-DFC0-4587-8CCF-E84692DB8287}" dt="2020-06-15T19:10:14.057" v="3736" actId="1035"/>
          <ac:spMkLst>
            <pc:docMk/>
            <pc:sldMk cId="3109399395" sldId="331"/>
            <ac:spMk id="32" creationId="{3293A8B3-0540-4FD2-B84B-614F112AF957}"/>
          </ac:spMkLst>
        </pc:spChg>
        <pc:spChg chg="mod">
          <ac:chgData name="Majeda Al Hermi" userId="ebe551ee1b006974" providerId="LiveId" clId="{9A2E8018-DFC0-4587-8CCF-E84692DB8287}" dt="2020-06-15T19:10:14.057" v="3736" actId="1035"/>
          <ac:spMkLst>
            <pc:docMk/>
            <pc:sldMk cId="3109399395" sldId="331"/>
            <ac:spMk id="33" creationId="{DA6D38D6-F08B-4C07-BB41-1DF1D30FEA31}"/>
          </ac:spMkLst>
        </pc:spChg>
        <pc:spChg chg="mod">
          <ac:chgData name="Majeda Al Hermi" userId="ebe551ee1b006974" providerId="LiveId" clId="{9A2E8018-DFC0-4587-8CCF-E84692DB8287}" dt="2020-06-15T19:10:14.057" v="3736" actId="1035"/>
          <ac:spMkLst>
            <pc:docMk/>
            <pc:sldMk cId="3109399395" sldId="331"/>
            <ac:spMk id="34" creationId="{5A8C4D77-D390-4DE8-A948-323A75931258}"/>
          </ac:spMkLst>
        </pc:spChg>
        <pc:spChg chg="mod">
          <ac:chgData name="Majeda Al Hermi" userId="ebe551ee1b006974" providerId="LiveId" clId="{9A2E8018-DFC0-4587-8CCF-E84692DB8287}" dt="2020-06-15T19:10:14.057" v="3736" actId="1035"/>
          <ac:spMkLst>
            <pc:docMk/>
            <pc:sldMk cId="3109399395" sldId="331"/>
            <ac:spMk id="35" creationId="{862A427E-AE90-40FE-830D-14FC32AC36E9}"/>
          </ac:spMkLst>
        </pc:spChg>
        <pc:spChg chg="add del mod">
          <ac:chgData name="Majeda Al Hermi" userId="ebe551ee1b006974" providerId="LiveId" clId="{9A2E8018-DFC0-4587-8CCF-E84692DB8287}" dt="2020-06-15T19:10:34.052" v="3741" actId="478"/>
          <ac:spMkLst>
            <pc:docMk/>
            <pc:sldMk cId="3109399395" sldId="331"/>
            <ac:spMk id="36" creationId="{BDF9DED6-961B-4D16-A4FF-B146605D2656}"/>
          </ac:spMkLst>
        </pc:spChg>
        <pc:spChg chg="add del mod">
          <ac:chgData name="Majeda Al Hermi" userId="ebe551ee1b006974" providerId="LiveId" clId="{9A2E8018-DFC0-4587-8CCF-E84692DB8287}" dt="2020-06-15T19:10:33.583" v="3740"/>
          <ac:spMkLst>
            <pc:docMk/>
            <pc:sldMk cId="3109399395" sldId="331"/>
            <ac:spMk id="37" creationId="{6491A0F6-98DB-49BD-9E8E-6DB289E49EBA}"/>
          </ac:spMkLst>
        </pc:spChg>
        <pc:spChg chg="mod">
          <ac:chgData name="Majeda Al Hermi" userId="ebe551ee1b006974" providerId="LiveId" clId="{9A2E8018-DFC0-4587-8CCF-E84692DB8287}" dt="2020-06-15T19:10:53.750" v="3745"/>
          <ac:spMkLst>
            <pc:docMk/>
            <pc:sldMk cId="3109399395" sldId="331"/>
            <ac:spMk id="39" creationId="{39435CE4-3B24-4C6A-9A4E-E3921AD26880}"/>
          </ac:spMkLst>
        </pc:spChg>
        <pc:spChg chg="mod">
          <ac:chgData name="Majeda Al Hermi" userId="ebe551ee1b006974" providerId="LiveId" clId="{9A2E8018-DFC0-4587-8CCF-E84692DB8287}" dt="2020-06-15T19:10:53.750" v="3745"/>
          <ac:spMkLst>
            <pc:docMk/>
            <pc:sldMk cId="3109399395" sldId="331"/>
            <ac:spMk id="40" creationId="{B1500A14-CBCF-4B66-8EDA-4D762C395CDE}"/>
          </ac:spMkLst>
        </pc:spChg>
        <pc:spChg chg="mod">
          <ac:chgData name="Majeda Al Hermi" userId="ebe551ee1b006974" providerId="LiveId" clId="{9A2E8018-DFC0-4587-8CCF-E84692DB8287}" dt="2020-06-15T19:10:53.750" v="3745"/>
          <ac:spMkLst>
            <pc:docMk/>
            <pc:sldMk cId="3109399395" sldId="331"/>
            <ac:spMk id="41" creationId="{4B193576-1360-44F2-B724-21F2F530540E}"/>
          </ac:spMkLst>
        </pc:spChg>
        <pc:spChg chg="mod">
          <ac:chgData name="Majeda Al Hermi" userId="ebe551ee1b006974" providerId="LiveId" clId="{9A2E8018-DFC0-4587-8CCF-E84692DB8287}" dt="2020-06-15T19:10:53.750" v="3745"/>
          <ac:spMkLst>
            <pc:docMk/>
            <pc:sldMk cId="3109399395" sldId="331"/>
            <ac:spMk id="42" creationId="{87BF279F-911C-4C95-A4CF-3015A9AA43ED}"/>
          </ac:spMkLst>
        </pc:spChg>
        <pc:spChg chg="mod">
          <ac:chgData name="Majeda Al Hermi" userId="ebe551ee1b006974" providerId="LiveId" clId="{9A2E8018-DFC0-4587-8CCF-E84692DB8287}" dt="2020-06-15T19:10:53.750" v="3745"/>
          <ac:spMkLst>
            <pc:docMk/>
            <pc:sldMk cId="3109399395" sldId="331"/>
            <ac:spMk id="43" creationId="{E4A40131-4CDA-4D6F-B678-2129A83A1714}"/>
          </ac:spMkLst>
        </pc:spChg>
        <pc:spChg chg="mod">
          <ac:chgData name="Majeda Al Hermi" userId="ebe551ee1b006974" providerId="LiveId" clId="{9A2E8018-DFC0-4587-8CCF-E84692DB8287}" dt="2020-06-15T19:10:53.750" v="3745"/>
          <ac:spMkLst>
            <pc:docMk/>
            <pc:sldMk cId="3109399395" sldId="331"/>
            <ac:spMk id="44" creationId="{3FC1F195-D5D2-4961-BFB7-9D730622C7C9}"/>
          </ac:spMkLst>
        </pc:spChg>
        <pc:spChg chg="del">
          <ac:chgData name="Majeda Al Hermi" userId="ebe551ee1b006974" providerId="LiveId" clId="{9A2E8018-DFC0-4587-8CCF-E84692DB8287}" dt="2020-06-15T19:10:38.395" v="3742" actId="478"/>
          <ac:spMkLst>
            <pc:docMk/>
            <pc:sldMk cId="3109399395" sldId="331"/>
            <ac:spMk id="56" creationId="{00000000-0000-0000-0000-000000000000}"/>
          </ac:spMkLst>
        </pc:spChg>
        <pc:grpChg chg="add mod">
          <ac:chgData name="Majeda Al Hermi" userId="ebe551ee1b006974" providerId="LiveId" clId="{9A2E8018-DFC0-4587-8CCF-E84692DB8287}" dt="2020-06-15T19:10:53.750" v="3745"/>
          <ac:grpSpMkLst>
            <pc:docMk/>
            <pc:sldMk cId="3109399395" sldId="331"/>
            <ac:grpSpMk id="38" creationId="{635B9EE9-1BE5-4549-8BCF-E7F47BABBF15}"/>
          </ac:grpSpMkLst>
        </pc:grpChg>
        <pc:picChg chg="mod">
          <ac:chgData name="Majeda Al Hermi" userId="ebe551ee1b006974" providerId="LiveId" clId="{9A2E8018-DFC0-4587-8CCF-E84692DB8287}" dt="2020-06-15T19:10:14.057" v="3736" actId="1035"/>
          <ac:picMkLst>
            <pc:docMk/>
            <pc:sldMk cId="3109399395" sldId="331"/>
            <ac:picMk id="1026" creationId="{02338AFC-2EB9-4593-AFDB-9A0718BB61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lumMod val="95000"/>
              </a:schemeClr>
            </a:gs>
            <a:gs pos="100000">
              <a:srgbClr val="EAEAE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1.xml"/><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9.png"/><Relationship Id="rId7"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1.xml"/><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29.xml"/><Relationship Id="rId7" Type="http://schemas.openxmlformats.org/officeDocument/2006/relationships/slide" Target="slide8.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slide" Target="slide28.xml"/><Relationship Id="rId9" Type="http://schemas.openxmlformats.org/officeDocument/2006/relationships/slide" Target="slide19.xml"/></Relationships>
</file>

<file path=ppt/slides/_rels/slide2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30.xml"/><Relationship Id="rId7" Type="http://schemas.openxmlformats.org/officeDocument/2006/relationships/slide" Target="slide21.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32.xml"/><Relationship Id="rId7" Type="http://schemas.openxmlformats.org/officeDocument/2006/relationships/slide" Target="slide21.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4.xml"/><Relationship Id="rId7" Type="http://schemas.openxmlformats.org/officeDocument/2006/relationships/slide" Target="slide8.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slide" Target="slide35.xml"/><Relationship Id="rId9" Type="http://schemas.openxmlformats.org/officeDocument/2006/relationships/slide" Target="slide19.xml"/></Relationships>
</file>

<file path=ppt/slides/_rels/slide2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36.xml"/><Relationship Id="rId7" Type="http://schemas.openxmlformats.org/officeDocument/2006/relationships/slide" Target="slide21.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8.xml"/><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1.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7.png"/><Relationship Id="rId7" Type="http://schemas.openxmlformats.org/officeDocument/2006/relationships/slide" Target="slide2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1.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AF00B596-7B01-43CA-B059-816B31626258}"/>
              </a:ext>
            </a:extLst>
          </p:cNvPr>
          <p:cNvSpPr txBox="1">
            <a:spLocks noGrp="1"/>
          </p:cNvSpPr>
          <p:nvPr>
            <p:ph type="ctrTitle"/>
          </p:nvPr>
        </p:nvSpPr>
        <p:spPr>
          <a:xfrm>
            <a:off x="-366217" y="1463617"/>
            <a:ext cx="9333317" cy="1913707"/>
          </a:xfrm>
          <a:prstGeom prst="rect">
            <a:avLst/>
          </a:prstGeom>
        </p:spPr>
        <p:txBody>
          <a:bodyPr spcFirstLastPara="1" wrap="square" lIns="91425" tIns="91425" rIns="91425" bIns="91425" anchor="ctr" anchorCtr="0">
            <a:noAutofit/>
          </a:bodyPr>
          <a:lstStyle/>
          <a:p>
            <a:pPr lvl="0" algn="ctr"/>
            <a:r>
              <a:rPr lang="en-US" sz="4400" dirty="0" smtClean="0">
                <a:solidFill>
                  <a:srgbClr val="3F5378"/>
                </a:solidFill>
                <a:latin typeface="Arial Black" panose="020B0A04020102020204" pitchFamily="34" charset="0"/>
              </a:rPr>
              <a:t>Communication Skills </a:t>
            </a:r>
            <a:r>
              <a:rPr lang="en" sz="2800" dirty="0">
                <a:solidFill>
                  <a:srgbClr val="3F5378"/>
                </a:solidFill>
                <a:latin typeface="Helvetica Black" pitchFamily="50" charset="0"/>
              </a:rPr>
              <a:t/>
            </a:r>
            <a:br>
              <a:rPr lang="en" sz="2800" dirty="0">
                <a:solidFill>
                  <a:srgbClr val="3F5378"/>
                </a:solidFill>
                <a:latin typeface="Helvetica Black" pitchFamily="50" charset="0"/>
              </a:rPr>
            </a:br>
            <a:r>
              <a:rPr lang="ar-BH" sz="1200" dirty="0" smtClean="0">
                <a:solidFill>
                  <a:srgbClr val="3F5378"/>
                </a:solidFill>
                <a:latin typeface="Helvetica Black" pitchFamily="50" charset="0"/>
              </a:rPr>
              <a:t/>
            </a:r>
            <a:br>
              <a:rPr lang="ar-BH" sz="1200" dirty="0" smtClean="0">
                <a:solidFill>
                  <a:srgbClr val="3F5378"/>
                </a:solidFill>
                <a:latin typeface="Helvetica Black" pitchFamily="50" charset="0"/>
              </a:rPr>
            </a:br>
            <a:r>
              <a:rPr lang="ar-BH" sz="7200" b="1" dirty="0" smtClean="0">
                <a:solidFill>
                  <a:srgbClr val="FF9800"/>
                </a:solidFill>
                <a:latin typeface="Al-Mateen" panose="02060803050605020204" pitchFamily="18" charset="-78"/>
                <a:cs typeface="Al-Mateen" panose="02060803050605020204" pitchFamily="18" charset="-78"/>
              </a:rPr>
              <a:t>ادر 213</a:t>
            </a:r>
            <a:endParaRPr b="1" dirty="0">
              <a:solidFill>
                <a:srgbClr val="FF9800"/>
              </a:solidFill>
              <a:latin typeface="Al-Mateen" panose="02060803050605020204" pitchFamily="18" charset="-78"/>
              <a:cs typeface="Al-Mateen" panose="02060803050605020204" pitchFamily="18" charset="-78"/>
            </a:endParaRPr>
          </a:p>
        </p:txBody>
      </p:sp>
      <p:sp>
        <p:nvSpPr>
          <p:cNvPr id="8" name="Rectangle 7">
            <a:extLst>
              <a:ext uri="{FF2B5EF4-FFF2-40B4-BE49-F238E27FC236}">
                <a16:creationId xmlns:a16="http://schemas.microsoft.com/office/drawing/2014/main" xmlns="" id="{9E08E178-21ED-4169-889D-B770A7D668E4}"/>
              </a:ext>
            </a:extLst>
          </p:cNvPr>
          <p:cNvSpPr/>
          <p:nvPr/>
        </p:nvSpPr>
        <p:spPr>
          <a:xfrm>
            <a:off x="2309794" y="5753597"/>
            <a:ext cx="4277132" cy="523220"/>
          </a:xfrm>
          <a:prstGeom prst="rect">
            <a:avLst/>
          </a:prstGeom>
          <a:solidFill>
            <a:srgbClr val="C00000"/>
          </a:solidFill>
        </p:spPr>
        <p:txBody>
          <a:bodyPr wrap="none" lIns="91440" tIns="45720" rIns="91440" bIns="45720">
            <a:spAutoFit/>
          </a:bodyPr>
          <a:lstStyle/>
          <a:p>
            <a:pPr algn="ctr"/>
            <a:r>
              <a:rPr lang="en-US"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SECOND SEMESTER </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xmlns="" id="{7A985F83-96FA-41F0-9616-49BFBDCC2B79}"/>
              </a:ext>
            </a:extLst>
          </p:cNvPr>
          <p:cNvSpPr/>
          <p:nvPr/>
        </p:nvSpPr>
        <p:spPr>
          <a:xfrm>
            <a:off x="2721765" y="6276817"/>
            <a:ext cx="3453188" cy="584775"/>
          </a:xfrm>
          <a:prstGeom prst="rect">
            <a:avLst/>
          </a:prstGeom>
          <a:noFill/>
        </p:spPr>
        <p:txBody>
          <a:bodyPr wrap="none" lIns="91440" tIns="45720" rIns="91440" bIns="45720">
            <a:spAutoFit/>
          </a:bodyPr>
          <a:lstStyle/>
          <a:p>
            <a:pPr algn="ctr"/>
            <a:r>
              <a:rPr lang="ar-SA" sz="32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ثانوي / تجاري</a:t>
            </a:r>
            <a:endParaRPr lang="en-US" sz="32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0" name="صورة 9"/>
          <p:cNvPicPr>
            <a:picLocks noChangeAspect="1"/>
          </p:cNvPicPr>
          <p:nvPr/>
        </p:nvPicPr>
        <p:blipFill rotWithShape="1">
          <a:blip r:embed="rId2"/>
          <a:srcRect l="38287" t="30020" r="38819" b="15435"/>
          <a:stretch/>
        </p:blipFill>
        <p:spPr>
          <a:xfrm>
            <a:off x="8311523" y="1746005"/>
            <a:ext cx="3435055" cy="4861030"/>
          </a:xfrm>
          <a:prstGeom prst="rect">
            <a:avLst/>
          </a:prstGeom>
          <a:ln>
            <a:solidFill>
              <a:schemeClr val="tx1"/>
            </a:solidFill>
          </a:ln>
        </p:spPr>
      </p:pic>
      <p:sp>
        <p:nvSpPr>
          <p:cNvPr id="11" name="Rectangle 11">
            <a:extLst>
              <a:ext uri="{FF2B5EF4-FFF2-40B4-BE49-F238E27FC236}">
                <a16:creationId xmlns:a16="http://schemas.microsoft.com/office/drawing/2014/main" xmlns="" id="{44097747-7082-4462-BD81-614E1073243B}"/>
              </a:ext>
            </a:extLst>
          </p:cNvPr>
          <p:cNvSpPr/>
          <p:nvPr/>
        </p:nvSpPr>
        <p:spPr>
          <a:xfrm>
            <a:off x="8311522" y="6011614"/>
            <a:ext cx="3435055" cy="461665"/>
          </a:xfrm>
          <a:prstGeom prst="rect">
            <a:avLst/>
          </a:prstGeom>
          <a:solidFill>
            <a:srgbClr val="C00000"/>
          </a:solid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Pages </a:t>
            </a:r>
            <a:r>
              <a:rPr lang="en-US"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39-44</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2" name="مستطيل 1"/>
          <p:cNvSpPr/>
          <p:nvPr/>
        </p:nvSpPr>
        <p:spPr>
          <a:xfrm>
            <a:off x="2359947" y="4660990"/>
            <a:ext cx="3746539" cy="923330"/>
          </a:xfrm>
          <a:prstGeom prst="rect">
            <a:avLst/>
          </a:prstGeom>
        </p:spPr>
        <p:txBody>
          <a:bodyPr wrap="none">
            <a:spAutoFit/>
          </a:bodyPr>
          <a:lstStyle/>
          <a:p>
            <a:pPr algn="ctr"/>
            <a:r>
              <a:rPr lang="en-US" sz="5400" b="1" dirty="0" smtClean="0">
                <a:solidFill>
                  <a:srgbClr val="C00000"/>
                </a:solidFill>
                <a:latin typeface="Sakkal Majalla" panose="02000000000000000000" pitchFamily="2" charset="-78"/>
                <a:cs typeface="Sakkal Majalla" panose="02000000000000000000" pitchFamily="2" charset="-78"/>
              </a:rPr>
              <a:t>Business Letter</a:t>
            </a:r>
            <a:endParaRPr lang="en-US" sz="5400" b="1" dirty="0">
              <a:solidFill>
                <a:srgbClr val="C00000"/>
              </a:solidFill>
              <a:latin typeface="Sakkal Majalla" panose="02000000000000000000" pitchFamily="2" charset="-78"/>
              <a:cs typeface="Sakkal Majalla" panose="02000000000000000000" pitchFamily="2" charset="-78"/>
            </a:endParaRPr>
          </a:p>
        </p:txBody>
      </p:sp>
      <p:sp>
        <p:nvSpPr>
          <p:cNvPr id="3" name="مربع نص 2"/>
          <p:cNvSpPr txBox="1"/>
          <p:nvPr/>
        </p:nvSpPr>
        <p:spPr>
          <a:xfrm>
            <a:off x="1483964" y="3876160"/>
            <a:ext cx="5540189" cy="707886"/>
          </a:xfrm>
          <a:prstGeom prst="rect">
            <a:avLst/>
          </a:prstGeom>
          <a:noFill/>
        </p:spPr>
        <p:txBody>
          <a:bodyPr wrap="square" rtlCol="1">
            <a:spAutoFit/>
          </a:bodyPr>
          <a:lstStyle/>
          <a:p>
            <a:pPr algn="ctr"/>
            <a:r>
              <a:rPr lang="en-US" sz="4000" dirty="0" smtClean="0">
                <a:solidFill>
                  <a:schemeClr val="accent1">
                    <a:lumMod val="75000"/>
                  </a:schemeClr>
                </a:solidFill>
                <a:latin typeface="Rockwell Extra Bold" panose="02060903040505020403" pitchFamily="18" charset="0"/>
                <a:cs typeface="Sakkal Majalla" panose="02000000000000000000" pitchFamily="2" charset="-78"/>
              </a:rPr>
              <a:t>Chapter 2</a:t>
            </a:r>
          </a:p>
        </p:txBody>
      </p:sp>
      <p:pic>
        <p:nvPicPr>
          <p:cNvPr id="12"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63271" y="0"/>
            <a:ext cx="8350623"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63538" lvl="0" indent="-363538" algn="just"/>
            <a:r>
              <a:rPr lang="en-US" sz="3200" b="1" dirty="0" smtClean="0">
                <a:solidFill>
                  <a:srgbClr val="C00000"/>
                </a:solidFill>
                <a:latin typeface="Sakkal Majalla" panose="02000000000000000000" pitchFamily="2" charset="-78"/>
                <a:cs typeface="Sakkal Majalla" panose="02000000000000000000" pitchFamily="2" charset="-78"/>
              </a:rPr>
              <a:t>2. </a:t>
            </a:r>
            <a:r>
              <a:rPr lang="en-US" sz="3200" b="1" u="sng" dirty="0" smtClean="0">
                <a:solidFill>
                  <a:srgbClr val="C00000"/>
                </a:solidFill>
                <a:latin typeface="Sakkal Majalla" panose="02000000000000000000" pitchFamily="2" charset="-78"/>
                <a:cs typeface="Sakkal Majalla" panose="02000000000000000000" pitchFamily="2" charset="-78"/>
              </a:rPr>
              <a:t>REFERENCE</a:t>
            </a:r>
            <a:r>
              <a:rPr lang="en-US" sz="3200" b="1" dirty="0">
                <a:solidFill>
                  <a:srgbClr val="C00000"/>
                </a:solidFill>
                <a:latin typeface="Sakkal Majalla" panose="02000000000000000000" pitchFamily="2" charset="-78"/>
                <a:cs typeface="Sakkal Majalla" panose="02000000000000000000" pitchFamily="2" charset="-78"/>
              </a:rPr>
              <a:t>:  </a:t>
            </a:r>
            <a:r>
              <a:rPr lang="en-US" sz="3200" b="1" dirty="0">
                <a:solidFill>
                  <a:schemeClr val="tx1"/>
                </a:solidFill>
                <a:latin typeface="Sakkal Majalla" panose="02000000000000000000" pitchFamily="2" charset="-78"/>
                <a:cs typeface="Sakkal Majalla" panose="02000000000000000000" pitchFamily="2" charset="-78"/>
              </a:rPr>
              <a:t>Often contains the initials of the person sending the letter, and the initials of the person preparing the letter or numbers for filing purposes. </a:t>
            </a:r>
          </a:p>
          <a:p>
            <a:pPr algn="just" rtl="1"/>
            <a:r>
              <a:rPr lang="en-US" sz="2800" b="1" dirty="0">
                <a:solidFill>
                  <a:schemeClr val="tx1"/>
                </a:solidFill>
                <a:latin typeface="Sakkal Majalla" panose="02000000000000000000" pitchFamily="2" charset="-78"/>
                <a:cs typeface="Sakkal Majalla" panose="02000000000000000000" pitchFamily="2" charset="-78"/>
              </a:rPr>
              <a:t> </a:t>
            </a: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Parts of 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7" name="صورة 26"/>
          <p:cNvPicPr>
            <a:picLocks noChangeAspect="1"/>
          </p:cNvPicPr>
          <p:nvPr/>
        </p:nvPicPr>
        <p:blipFill rotWithShape="1">
          <a:blip r:embed="rId3"/>
          <a:srcRect l="14412" t="25288" r="51069" b="69647"/>
          <a:stretch/>
        </p:blipFill>
        <p:spPr>
          <a:xfrm>
            <a:off x="988226" y="3980330"/>
            <a:ext cx="7893424" cy="1007306"/>
          </a:xfrm>
          <a:prstGeom prst="rect">
            <a:avLst/>
          </a:prstGeom>
        </p:spPr>
      </p:pic>
      <p:sp>
        <p:nvSpPr>
          <p:cNvPr id="24" name="مستطيل مستدير الزوايا 23">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5" name="مستطيل مستدير الزوايا 24">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6" name="مستطيل مستدير الزوايا 25">
            <a:hlinkClick r:id="rId6"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8" name="مستطيل مستدير الزوايا 27">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مستطيل مستدير الزوايا 45">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0"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493917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8288" lvl="0" indent="-268288" algn="just"/>
            <a:r>
              <a:rPr lang="en-US" sz="2800" b="1" dirty="0" smtClean="0">
                <a:solidFill>
                  <a:schemeClr val="tx1"/>
                </a:solidFill>
                <a:latin typeface="Sakkal Majalla" panose="02000000000000000000" pitchFamily="2" charset="-78"/>
                <a:cs typeface="Sakkal Majalla" panose="02000000000000000000" pitchFamily="2" charset="-78"/>
              </a:rPr>
              <a:t>3. </a:t>
            </a:r>
            <a:r>
              <a:rPr lang="en-US" sz="2800" b="1" u="sng" dirty="0" smtClean="0">
                <a:solidFill>
                  <a:srgbClr val="C00000"/>
                </a:solidFill>
                <a:latin typeface="Sakkal Majalla" panose="02000000000000000000" pitchFamily="2" charset="-78"/>
                <a:cs typeface="Sakkal Majalla" panose="02000000000000000000" pitchFamily="2" charset="-78"/>
              </a:rPr>
              <a:t>DATE</a:t>
            </a:r>
            <a:r>
              <a:rPr lang="en-US" sz="2800" b="1" dirty="0">
                <a:solidFill>
                  <a:srgbClr val="C00000"/>
                </a:solidFill>
                <a:latin typeface="Sakkal Majalla" panose="02000000000000000000" pitchFamily="2" charset="-78"/>
                <a:cs typeface="Sakkal Majalla" panose="02000000000000000000" pitchFamily="2" charset="-78"/>
              </a:rPr>
              <a:t>:</a:t>
            </a:r>
            <a:r>
              <a:rPr lang="en-US" sz="2800" b="1" dirty="0">
                <a:solidFill>
                  <a:schemeClr val="tx1"/>
                </a:solidFill>
                <a:latin typeface="Sakkal Majalla" panose="02000000000000000000" pitchFamily="2" charset="-78"/>
                <a:cs typeface="Sakkal Majalla" panose="02000000000000000000" pitchFamily="2" charset="-78"/>
              </a:rPr>
              <a:t>  A business letter must contain the day, month and the year in which it is written.  This gives the letter its legal validity and lets the receiver know when it was written.  It is essential for the purpose of filing and sorting of letters.  There are various ways of writing the date:</a:t>
            </a:r>
          </a:p>
          <a:p>
            <a:pPr marL="538163" lvl="0" algn="just"/>
            <a:r>
              <a:rPr lang="en-US" sz="2800" b="1" dirty="0">
                <a:solidFill>
                  <a:schemeClr val="tx1"/>
                </a:solidFill>
                <a:latin typeface="Sakkal Majalla" panose="02000000000000000000" pitchFamily="2" charset="-78"/>
                <a:cs typeface="Sakkal Majalla" panose="02000000000000000000" pitchFamily="2" charset="-78"/>
              </a:rPr>
              <a:t>15 November 20--</a:t>
            </a:r>
          </a:p>
          <a:p>
            <a:pPr marL="538163" lvl="0" algn="just"/>
            <a:r>
              <a:rPr lang="en-US" sz="2800" b="1" dirty="0">
                <a:solidFill>
                  <a:schemeClr val="tx1"/>
                </a:solidFill>
                <a:latin typeface="Sakkal Majalla" panose="02000000000000000000" pitchFamily="2" charset="-78"/>
                <a:cs typeface="Sakkal Majalla" panose="02000000000000000000" pitchFamily="2" charset="-78"/>
              </a:rPr>
              <a:t>November, 15 20--</a:t>
            </a:r>
          </a:p>
          <a:p>
            <a:pPr marL="538163" algn="just"/>
            <a:r>
              <a:rPr lang="en-US" sz="2800" b="1" dirty="0">
                <a:solidFill>
                  <a:schemeClr val="tx1"/>
                </a:solidFill>
                <a:latin typeface="Sakkal Majalla" panose="02000000000000000000" pitchFamily="2" charset="-78"/>
                <a:cs typeface="Sakkal Majalla" panose="02000000000000000000" pitchFamily="2" charset="-78"/>
              </a:rPr>
              <a:t>Avoid writing the date in the following forms:</a:t>
            </a:r>
          </a:p>
          <a:p>
            <a:pPr marL="538163" lvl="0" algn="just"/>
            <a:r>
              <a:rPr lang="en-US" sz="2800" b="1" dirty="0">
                <a:solidFill>
                  <a:schemeClr val="tx1"/>
                </a:solidFill>
                <a:latin typeface="Sakkal Majalla" panose="02000000000000000000" pitchFamily="2" charset="-78"/>
                <a:cs typeface="Sakkal Majalla" panose="02000000000000000000" pitchFamily="2" charset="-78"/>
              </a:rPr>
              <a:t>15.11.20--</a:t>
            </a:r>
          </a:p>
          <a:p>
            <a:pPr marL="538163" lvl="0" algn="just"/>
            <a:r>
              <a:rPr lang="en-US" sz="2800" b="1" dirty="0">
                <a:solidFill>
                  <a:schemeClr val="tx1"/>
                </a:solidFill>
                <a:latin typeface="Sakkal Majalla" panose="02000000000000000000" pitchFamily="2" charset="-78"/>
                <a:cs typeface="Sakkal Majalla" panose="02000000000000000000" pitchFamily="2" charset="-78"/>
              </a:rPr>
              <a:t>5 Nov. 20--</a:t>
            </a:r>
          </a:p>
          <a:p>
            <a:pPr marL="538163" lvl="0" algn="just"/>
            <a:r>
              <a:rPr lang="en-US" sz="2800" b="1" dirty="0">
                <a:solidFill>
                  <a:schemeClr val="tx1"/>
                </a:solidFill>
                <a:latin typeface="Sakkal Majalla" panose="02000000000000000000" pitchFamily="2" charset="-78"/>
                <a:cs typeface="Sakkal Majalla" panose="02000000000000000000" pitchFamily="2" charset="-78"/>
              </a:rPr>
              <a:t>05/11/20--</a:t>
            </a: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Parts of 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2" name="صورة 21"/>
          <p:cNvPicPr>
            <a:picLocks noChangeAspect="1"/>
          </p:cNvPicPr>
          <p:nvPr/>
        </p:nvPicPr>
        <p:blipFill rotWithShape="1">
          <a:blip r:embed="rId3"/>
          <a:srcRect l="14412" t="30211" r="51069" b="65851"/>
          <a:stretch/>
        </p:blipFill>
        <p:spPr>
          <a:xfrm>
            <a:off x="2229970" y="5478303"/>
            <a:ext cx="7344336" cy="783189"/>
          </a:xfrm>
          <a:prstGeom prst="rect">
            <a:avLst/>
          </a:prstGeom>
        </p:spPr>
      </p:pic>
      <p:sp>
        <p:nvSpPr>
          <p:cNvPr id="24" name="مستطيل مستدير الزوايا 23">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5" name="مستطيل مستدير الزوايا 24">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6" name="مستطيل مستدير الزوايا 25">
            <a:hlinkClick r:id="rId6"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8" name="مستطيل مستدير الزوايا 27">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9"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8672112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eaLnBrk="0" fontAlgn="base" hangingPunct="0">
              <a:spcBef>
                <a:spcPct val="0"/>
              </a:spcBef>
              <a:spcAft>
                <a:spcPct val="0"/>
              </a:spcAft>
            </a:pPr>
            <a:r>
              <a:rPr lang="en-US" sz="2800" b="1" dirty="0" smtClean="0">
                <a:solidFill>
                  <a:schemeClr val="tx1"/>
                </a:solidFill>
                <a:latin typeface="Sakkal Majalla" panose="02000000000000000000" pitchFamily="2" charset="-78"/>
                <a:cs typeface="Sakkal Majalla" panose="02000000000000000000" pitchFamily="2" charset="-78"/>
              </a:rPr>
              <a:t>4. </a:t>
            </a:r>
            <a:r>
              <a:rPr lang="en-US" sz="2800" b="1" u="sng"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ADDRESSEE or RECIPIENT’S ADDRESS</a:t>
            </a:r>
            <a:r>
              <a:rPr lang="en-US" sz="28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a:t>
            </a:r>
            <a:r>
              <a:rPr lang="en-US" sz="28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rPr>
              <a:t>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This is the address of the receiver of the letter.  It contains the details of the receiver.</a:t>
            </a:r>
            <a:r>
              <a:rPr lang="en-US" sz="28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Parts of 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2" name="صورة 21"/>
          <p:cNvPicPr>
            <a:picLocks noChangeAspect="1"/>
          </p:cNvPicPr>
          <p:nvPr/>
        </p:nvPicPr>
        <p:blipFill rotWithShape="1">
          <a:blip r:embed="rId3"/>
          <a:srcRect l="14282" t="36340" r="51199" b="55777"/>
          <a:stretch/>
        </p:blipFill>
        <p:spPr>
          <a:xfrm>
            <a:off x="1891994" y="5096435"/>
            <a:ext cx="7344336" cy="1221670"/>
          </a:xfrm>
          <a:prstGeom prst="rect">
            <a:avLst/>
          </a:prstGeom>
        </p:spPr>
      </p:pic>
      <p:graphicFrame>
        <p:nvGraphicFramePr>
          <p:cNvPr id="4" name="جدول 3"/>
          <p:cNvGraphicFramePr>
            <a:graphicFrameLocks noGrp="1"/>
          </p:cNvGraphicFramePr>
          <p:nvPr>
            <p:extLst>
              <p:ext uri="{D42A27DB-BD31-4B8C-83A1-F6EECF244321}">
                <p14:modId xmlns:p14="http://schemas.microsoft.com/office/powerpoint/2010/main" val="2095537806"/>
              </p:ext>
            </p:extLst>
          </p:nvPr>
        </p:nvGraphicFramePr>
        <p:xfrm>
          <a:off x="293320" y="2419920"/>
          <a:ext cx="9170955" cy="2560320"/>
        </p:xfrm>
        <a:graphic>
          <a:graphicData uri="http://schemas.openxmlformats.org/drawingml/2006/table">
            <a:tbl>
              <a:tblPr firstRow="1" firstCol="1" bandRow="1">
                <a:tableStyleId>{5FD0F851-EC5A-4D38-B0AD-8093EC10F338}</a:tableStyleId>
              </a:tblPr>
              <a:tblGrid>
                <a:gridCol w="4602265"/>
                <a:gridCol w="4568690"/>
              </a:tblGrid>
              <a:tr h="384225">
                <a:tc gridSpan="2">
                  <a:txBody>
                    <a:bodyPr/>
                    <a:lstStyle/>
                    <a:p>
                      <a:pPr>
                        <a:spcAft>
                          <a:spcPts val="0"/>
                        </a:spcAft>
                      </a:pPr>
                      <a:r>
                        <a:rPr lang="en-US" sz="2800" b="1" dirty="0">
                          <a:effectLst/>
                          <a:latin typeface="Sakkal Majalla" panose="02000000000000000000" pitchFamily="2" charset="-78"/>
                          <a:cs typeface="Sakkal Majalla" panose="02000000000000000000" pitchFamily="2" charset="-78"/>
                        </a:rPr>
                        <a:t>Examples:</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solidFill>
                      <a:schemeClr val="bg1"/>
                    </a:solidFill>
                  </a:tcPr>
                </a:tc>
                <a:tc hMerge="1">
                  <a:txBody>
                    <a:bodyPr/>
                    <a:lstStyle/>
                    <a:p>
                      <a:pPr rtl="1"/>
                      <a:endParaRPr lang="ar-BH"/>
                    </a:p>
                  </a:txBody>
                  <a:tcPr/>
                </a:tc>
              </a:tr>
              <a:tr h="384225">
                <a:tc>
                  <a:txBody>
                    <a:bodyPr/>
                    <a:lstStyle/>
                    <a:p>
                      <a:pPr>
                        <a:spcAft>
                          <a:spcPts val="0"/>
                        </a:spcAft>
                      </a:pPr>
                      <a:r>
                        <a:rPr lang="en-US" sz="2800" b="1" dirty="0">
                          <a:effectLst/>
                          <a:latin typeface="Sakkal Majalla" panose="02000000000000000000" pitchFamily="2" charset="-78"/>
                          <a:cs typeface="Sakkal Majalla" panose="02000000000000000000" pitchFamily="2" charset="-78"/>
                        </a:rPr>
                        <a:t>Mr. Ali Hassan</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lgn="just">
                        <a:spcAft>
                          <a:spcPts val="0"/>
                        </a:spcAft>
                      </a:pPr>
                      <a:r>
                        <a:rPr lang="en-US" sz="2800" b="1" dirty="0">
                          <a:effectLst/>
                          <a:latin typeface="Sakkal Majalla" panose="02000000000000000000" pitchFamily="2" charset="-78"/>
                          <a:cs typeface="Sakkal Majalla" panose="02000000000000000000" pitchFamily="2" charset="-78"/>
                        </a:rPr>
                        <a:t>Human Recourses Manager</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384225">
                <a:tc>
                  <a:txBody>
                    <a:bodyPr/>
                    <a:lstStyle/>
                    <a:p>
                      <a:pPr>
                        <a:spcAft>
                          <a:spcPts val="0"/>
                        </a:spcAft>
                      </a:pPr>
                      <a:r>
                        <a:rPr lang="en-US" sz="2800" b="1" dirty="0">
                          <a:effectLst/>
                          <a:latin typeface="Sakkal Majalla" panose="02000000000000000000" pitchFamily="2" charset="-78"/>
                          <a:cs typeface="Sakkal Majalla" panose="02000000000000000000" pitchFamily="2" charset="-78"/>
                        </a:rPr>
                        <a:t>Human Recourses Manager</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spcAft>
                          <a:spcPts val="0"/>
                        </a:spcAft>
                      </a:pPr>
                      <a:r>
                        <a:rPr lang="en-US" sz="2800" b="1" dirty="0" err="1">
                          <a:effectLst/>
                          <a:latin typeface="Sakkal Majalla" panose="02000000000000000000" pitchFamily="2" charset="-78"/>
                          <a:cs typeface="Sakkal Majalla" panose="02000000000000000000" pitchFamily="2" charset="-78"/>
                        </a:rPr>
                        <a:t>Awal</a:t>
                      </a:r>
                      <a:r>
                        <a:rPr lang="en-US" sz="2800" b="1" dirty="0">
                          <a:effectLst/>
                          <a:latin typeface="Sakkal Majalla" panose="02000000000000000000" pitchFamily="2" charset="-78"/>
                          <a:cs typeface="Sakkal Majalla" panose="02000000000000000000" pitchFamily="2" charset="-78"/>
                        </a:rPr>
                        <a:t> Ltd.</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r>
              <a:tr h="384225">
                <a:tc>
                  <a:txBody>
                    <a:bodyPr/>
                    <a:lstStyle/>
                    <a:p>
                      <a:pPr>
                        <a:spcAft>
                          <a:spcPts val="0"/>
                        </a:spcAft>
                      </a:pPr>
                      <a:r>
                        <a:rPr lang="en-US" sz="2800" b="1" dirty="0" err="1">
                          <a:effectLst/>
                          <a:latin typeface="Sakkal Majalla" panose="02000000000000000000" pitchFamily="2" charset="-78"/>
                          <a:cs typeface="Sakkal Majalla" panose="02000000000000000000" pitchFamily="2" charset="-78"/>
                        </a:rPr>
                        <a:t>Awal</a:t>
                      </a:r>
                      <a:r>
                        <a:rPr lang="en-US" sz="2800" b="1" dirty="0">
                          <a:effectLst/>
                          <a:latin typeface="Sakkal Majalla" panose="02000000000000000000" pitchFamily="2" charset="-78"/>
                          <a:cs typeface="Sakkal Majalla" panose="02000000000000000000" pitchFamily="2" charset="-78"/>
                        </a:rPr>
                        <a:t> Ltd.</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spcAft>
                          <a:spcPts val="0"/>
                        </a:spcAft>
                      </a:pPr>
                      <a:r>
                        <a:rPr lang="en-US" sz="2800" b="1" dirty="0">
                          <a:effectLst/>
                          <a:latin typeface="Sakkal Majalla" panose="02000000000000000000" pitchFamily="2" charset="-78"/>
                          <a:cs typeface="Sakkal Majalla" panose="02000000000000000000" pitchFamily="2" charset="-78"/>
                        </a:rPr>
                        <a:t>PO Box 2211</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384225">
                <a:tc>
                  <a:txBody>
                    <a:bodyPr/>
                    <a:lstStyle/>
                    <a:p>
                      <a:pPr>
                        <a:spcAft>
                          <a:spcPts val="0"/>
                        </a:spcAft>
                      </a:pPr>
                      <a:r>
                        <a:rPr lang="en-US" sz="2800" b="1" dirty="0">
                          <a:effectLst/>
                          <a:latin typeface="Sakkal Majalla" panose="02000000000000000000" pitchFamily="2" charset="-78"/>
                          <a:cs typeface="Sakkal Majalla" panose="02000000000000000000" pitchFamily="2" charset="-78"/>
                        </a:rPr>
                        <a:t>PO Box 2211</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spcAft>
                          <a:spcPts val="0"/>
                        </a:spcAft>
                      </a:pPr>
                      <a:r>
                        <a:rPr lang="en-US" sz="2800" b="1" dirty="0">
                          <a:effectLst/>
                          <a:latin typeface="Sakkal Majalla" panose="02000000000000000000" pitchFamily="2" charset="-78"/>
                          <a:cs typeface="Sakkal Majalla" panose="02000000000000000000" pitchFamily="2" charset="-78"/>
                        </a:rPr>
                        <a:t>Manama</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r>
              <a:tr h="384225">
                <a:tc>
                  <a:txBody>
                    <a:bodyPr/>
                    <a:lstStyle/>
                    <a:p>
                      <a:pPr>
                        <a:spcAft>
                          <a:spcPts val="0"/>
                        </a:spcAft>
                      </a:pPr>
                      <a:r>
                        <a:rPr lang="en-US" sz="2800" b="1" dirty="0">
                          <a:effectLst/>
                          <a:latin typeface="Sakkal Majalla" panose="02000000000000000000" pitchFamily="2" charset="-78"/>
                          <a:cs typeface="Sakkal Majalla" panose="02000000000000000000" pitchFamily="2" charset="-78"/>
                        </a:rPr>
                        <a:t>Manama – Kingdom of Bahrain</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a:spcAft>
                          <a:spcPts val="0"/>
                        </a:spcAft>
                      </a:pPr>
                      <a:r>
                        <a:rPr lang="en-US" sz="2800" b="1" dirty="0">
                          <a:effectLst/>
                          <a:latin typeface="Sakkal Majalla" panose="02000000000000000000" pitchFamily="2" charset="-78"/>
                          <a:cs typeface="Sakkal Majalla" panose="02000000000000000000" pitchFamily="2" charset="-78"/>
                        </a:rPr>
                        <a:t>Kingdom of Bahrain</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bl>
          </a:graphicData>
        </a:graphic>
      </p:graphicFrame>
      <p:sp>
        <p:nvSpPr>
          <p:cNvPr id="25" name="مستطيل مستدير الزوايا 24">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6" name="مستطيل مستدير الزوايا 25">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7" name="مستطيل مستدير الزوايا 26">
            <a:hlinkClick r:id="rId6"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8" name="مستطيل مستدير الزوايا 27">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مستطيل مستدير الزوايا 45">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0"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732328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eaLnBrk="0" fontAlgn="base" hangingPunct="0">
              <a:spcBef>
                <a:spcPct val="0"/>
              </a:spcBef>
              <a:spcAft>
                <a:spcPct val="0"/>
              </a:spcAft>
            </a:pPr>
            <a:r>
              <a:rPr lang="en-US" sz="2800" b="1" dirty="0" smtClean="0">
                <a:solidFill>
                  <a:srgbClr val="C00000"/>
                </a:solidFill>
                <a:latin typeface="Sakkal Majalla" panose="02000000000000000000" pitchFamily="2" charset="-78"/>
                <a:ea typeface="Calibri" panose="020F0502020204030204" pitchFamily="34" charset="0"/>
                <a:cs typeface="Sakkal Majalla" panose="02000000000000000000" pitchFamily="2" charset="-78"/>
              </a:rPr>
              <a:t>5. </a:t>
            </a:r>
            <a:r>
              <a:rPr lang="en-US" sz="2800" b="1" u="sng" dirty="0" smtClean="0">
                <a:solidFill>
                  <a:srgbClr val="C00000"/>
                </a:solidFill>
                <a:latin typeface="Sakkal Majalla" panose="02000000000000000000" pitchFamily="2" charset="-78"/>
                <a:ea typeface="Calibri" panose="020F0502020204030204" pitchFamily="34" charset="0"/>
                <a:cs typeface="Sakkal Majalla" panose="02000000000000000000" pitchFamily="2" charset="-78"/>
              </a:rPr>
              <a:t>SUBJECT </a:t>
            </a:r>
            <a:r>
              <a:rPr lang="en-US" sz="2800" b="1" u="sng"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HEADING</a:t>
            </a:r>
            <a:r>
              <a:rPr lang="en-US" sz="28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It gives a brief summary of the contents of the letter.  </a:t>
            </a:r>
            <a:endParaRPr lang="en-US" sz="2800" b="1" dirty="0">
              <a:solidFill>
                <a:schemeClr val="tx1"/>
              </a:solidFill>
              <a:latin typeface="Sakkal Majalla" panose="02000000000000000000" pitchFamily="2" charset="-78"/>
              <a:cs typeface="Sakkal Majalla" panose="02000000000000000000" pitchFamily="2" charset="-78"/>
            </a:endParaRPr>
          </a:p>
          <a:p>
            <a:pPr lvl="0" algn="just" eaLnBrk="0" fontAlgn="base" hangingPunct="0">
              <a:spcBef>
                <a:spcPct val="0"/>
              </a:spcBef>
              <a:spcAft>
                <a:spcPct val="0"/>
              </a:spcAft>
            </a:pPr>
            <a:endParaRPr lang="en-US" sz="2800" b="1" dirty="0" smtClean="0">
              <a:solidFill>
                <a:srgbClr val="538135"/>
              </a:solidFill>
              <a:latin typeface="Sakkal Majalla" panose="02000000000000000000" pitchFamily="2" charset="-78"/>
              <a:ea typeface="Calibri" panose="020F0502020204030204" pitchFamily="34" charset="0"/>
              <a:cs typeface="Sakkal Majalla" panose="02000000000000000000" pitchFamily="2" charset="-78"/>
            </a:endParaRPr>
          </a:p>
          <a:p>
            <a:pPr lvl="0" algn="just" eaLnBrk="0" fontAlgn="base" hangingPunct="0">
              <a:spcBef>
                <a:spcPct val="0"/>
              </a:spcBef>
              <a:spcAft>
                <a:spcPct val="0"/>
              </a:spcAft>
            </a:pPr>
            <a:endParaRPr lang="en-US" sz="2800" b="1" dirty="0" smtClean="0">
              <a:solidFill>
                <a:srgbClr val="538135"/>
              </a:solidFill>
              <a:latin typeface="Sakkal Majalla" panose="02000000000000000000" pitchFamily="2" charset="-78"/>
              <a:ea typeface="Calibri" panose="020F0502020204030204" pitchFamily="34" charset="0"/>
              <a:cs typeface="Sakkal Majalla" panose="02000000000000000000" pitchFamily="2" charset="-78"/>
            </a:endParaRPr>
          </a:p>
          <a:p>
            <a:pPr algn="just" eaLnBrk="0" fontAlgn="base" hangingPunct="0">
              <a:spcBef>
                <a:spcPct val="0"/>
              </a:spcBef>
              <a:spcAft>
                <a:spcPct val="0"/>
              </a:spcAft>
            </a:pPr>
            <a:r>
              <a:rPr lang="en-US" sz="2800" b="1" dirty="0" smtClean="0">
                <a:solidFill>
                  <a:srgbClr val="C00000"/>
                </a:solidFill>
                <a:latin typeface="Sakkal Majalla" panose="02000000000000000000" pitchFamily="2" charset="-78"/>
                <a:ea typeface="Calibri" panose="020F0502020204030204" pitchFamily="34" charset="0"/>
                <a:cs typeface="Sakkal Majalla" panose="02000000000000000000" pitchFamily="2" charset="-78"/>
              </a:rPr>
              <a:t>6. </a:t>
            </a:r>
            <a:r>
              <a:rPr lang="en-US" sz="2800" b="1" u="sng" dirty="0" smtClean="0">
                <a:solidFill>
                  <a:srgbClr val="C00000"/>
                </a:solidFill>
                <a:latin typeface="Sakkal Majalla" panose="02000000000000000000" pitchFamily="2" charset="-78"/>
                <a:ea typeface="Calibri" panose="020F0502020204030204" pitchFamily="34" charset="0"/>
                <a:cs typeface="Sakkal Majalla" panose="02000000000000000000" pitchFamily="2" charset="-78"/>
              </a:rPr>
              <a:t>SALUTATION</a:t>
            </a:r>
            <a:r>
              <a:rPr lang="en-US" sz="28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This is the way of greeting the receiver.  Salutation indicates the relationship between the sender and the receiver.  Some of the formal ways of greeting the receiver are as follows:</a:t>
            </a:r>
            <a:endParaRPr lang="en-US" sz="2800" b="1" dirty="0">
              <a:solidFill>
                <a:schemeClr val="tx1"/>
              </a:solidFill>
              <a:latin typeface="Sakkal Majalla" panose="02000000000000000000" pitchFamily="2" charset="-78"/>
              <a:cs typeface="Sakkal Majalla" panose="02000000000000000000" pitchFamily="2" charset="-78"/>
            </a:endParaRPr>
          </a:p>
          <a:p>
            <a:pPr lvl="0" eaLnBrk="0" fontAlgn="base" hangingPunct="0">
              <a:spcBef>
                <a:spcPct val="0"/>
              </a:spcBef>
              <a:spcAft>
                <a:spcPct val="0"/>
              </a:spcAft>
            </a:pPr>
            <a:endParaRPr lang="en-US" sz="28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endParaRPr>
          </a:p>
          <a:p>
            <a:pPr lvl="0" eaLnBrk="0" fontAlgn="base" hangingPunct="0">
              <a:spcBef>
                <a:spcPct val="0"/>
              </a:spcBef>
              <a:spcAft>
                <a:spcPct val="0"/>
              </a:spcAft>
            </a:pPr>
            <a:r>
              <a:rPr lang="en-US" sz="2800" b="1" dirty="0" smtClean="0">
                <a:solidFill>
                  <a:srgbClr val="538135"/>
                </a:solidFill>
                <a:latin typeface="Sakkal Majalla" panose="02000000000000000000" pitchFamily="2" charset="-78"/>
                <a:ea typeface="Calibri" panose="020F0502020204030204" pitchFamily="34" charset="0"/>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Parts of 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2" name="صورة 21"/>
          <p:cNvPicPr>
            <a:picLocks noChangeAspect="1"/>
          </p:cNvPicPr>
          <p:nvPr/>
        </p:nvPicPr>
        <p:blipFill rotWithShape="1">
          <a:blip r:embed="rId3"/>
          <a:srcRect l="14282" t="45059" r="51199" b="51365"/>
          <a:stretch/>
        </p:blipFill>
        <p:spPr>
          <a:xfrm>
            <a:off x="1891994" y="2119886"/>
            <a:ext cx="7344336" cy="554181"/>
          </a:xfrm>
          <a:prstGeom prst="rect">
            <a:avLst/>
          </a:prstGeom>
        </p:spPr>
      </p:pic>
      <p:graphicFrame>
        <p:nvGraphicFramePr>
          <p:cNvPr id="5" name="جدول 4"/>
          <p:cNvGraphicFramePr>
            <a:graphicFrameLocks noGrp="1"/>
          </p:cNvGraphicFramePr>
          <p:nvPr>
            <p:extLst>
              <p:ext uri="{D42A27DB-BD31-4B8C-83A1-F6EECF244321}">
                <p14:modId xmlns:p14="http://schemas.microsoft.com/office/powerpoint/2010/main" val="2005268705"/>
              </p:ext>
            </p:extLst>
          </p:nvPr>
        </p:nvGraphicFramePr>
        <p:xfrm>
          <a:off x="293319" y="4035229"/>
          <a:ext cx="9267539" cy="1706880"/>
        </p:xfrm>
        <a:graphic>
          <a:graphicData uri="http://schemas.openxmlformats.org/drawingml/2006/table">
            <a:tbl>
              <a:tblPr firstRow="1" firstCol="1" bandRow="1">
                <a:tableStyleId>{5FD0F851-EC5A-4D38-B0AD-8093EC10F338}</a:tableStyleId>
              </a:tblPr>
              <a:tblGrid>
                <a:gridCol w="2436434"/>
                <a:gridCol w="6831105"/>
              </a:tblGrid>
              <a:tr h="0">
                <a:tc>
                  <a:txBody>
                    <a:bodyPr/>
                    <a:lstStyle/>
                    <a:p>
                      <a:pPr algn="ctr">
                        <a:spcBef>
                          <a:spcPts val="600"/>
                        </a:spcBef>
                        <a:spcAft>
                          <a:spcPts val="600"/>
                        </a:spcAft>
                      </a:pPr>
                      <a:r>
                        <a:rPr lang="en-US" sz="2800" dirty="0">
                          <a:effectLst/>
                          <a:latin typeface="Sakkal Majalla" panose="02000000000000000000" pitchFamily="2" charset="-78"/>
                          <a:cs typeface="Sakkal Majalla" panose="02000000000000000000" pitchFamily="2" charset="-78"/>
                        </a:rPr>
                        <a:t>Salutation </a:t>
                      </a:r>
                      <a:endParaRPr lang="en-US" sz="28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c>
                  <a:txBody>
                    <a:bodyPr/>
                    <a:lstStyle/>
                    <a:p>
                      <a:pPr algn="ctr">
                        <a:spcBef>
                          <a:spcPts val="600"/>
                        </a:spcBef>
                        <a:spcAft>
                          <a:spcPts val="600"/>
                        </a:spcAft>
                      </a:pPr>
                      <a:r>
                        <a:rPr lang="en-US" sz="2800" dirty="0">
                          <a:effectLst/>
                          <a:latin typeface="Sakkal Majalla" panose="02000000000000000000" pitchFamily="2" charset="-78"/>
                          <a:cs typeface="Sakkal Majalla" panose="02000000000000000000" pitchFamily="2" charset="-78"/>
                        </a:rPr>
                        <a:t>Used</a:t>
                      </a:r>
                      <a:endParaRPr lang="en-US" sz="28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r>
              <a:tr h="0">
                <a:tc>
                  <a:txBody>
                    <a:bodyPr/>
                    <a:lstStyle/>
                    <a:p>
                      <a:pPr marL="342900" lvl="0" indent="-342900" rtl="0">
                        <a:lnSpc>
                          <a:spcPct val="100000"/>
                        </a:lnSpc>
                        <a:spcBef>
                          <a:spcPts val="0"/>
                        </a:spcBef>
                        <a:spcAft>
                          <a:spcPts val="0"/>
                        </a:spcAft>
                        <a:buClr>
                          <a:srgbClr val="8496B0"/>
                        </a:buClr>
                        <a:buSzPts val="1000"/>
                        <a:buFont typeface="Times New Roman" panose="02020603050405020304" pitchFamily="18" charset="0"/>
                        <a:buChar char="►"/>
                      </a:pPr>
                      <a:r>
                        <a:rPr lang="en-US" sz="2800" dirty="0">
                          <a:effectLst/>
                          <a:uFill>
                            <a:solidFill>
                              <a:srgbClr val="5B9BD5"/>
                            </a:solidFill>
                          </a:uFill>
                          <a:latin typeface="Sakkal Majalla" panose="02000000000000000000" pitchFamily="2" charset="-78"/>
                          <a:cs typeface="Sakkal Majalla" panose="02000000000000000000" pitchFamily="2" charset="-78"/>
                        </a:rPr>
                        <a:t>Dear Sir/Madam</a:t>
                      </a:r>
                      <a:endParaRPr lang="en-US" sz="2800"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342900" lvl="0" indent="-342900" algn="just" rtl="0">
                        <a:lnSpc>
                          <a:spcPct val="100000"/>
                        </a:lnSpc>
                        <a:spcBef>
                          <a:spcPts val="0"/>
                        </a:spcBef>
                        <a:spcAft>
                          <a:spcPts val="0"/>
                        </a:spcAft>
                        <a:buClr>
                          <a:srgbClr val="8496B0"/>
                        </a:buClr>
                        <a:buSzPts val="1000"/>
                        <a:buFont typeface="Times New Roman" panose="02020603050405020304" pitchFamily="18" charset="0"/>
                        <a:buChar char="►"/>
                      </a:pPr>
                      <a:r>
                        <a:rPr lang="en-US" sz="2800" dirty="0">
                          <a:effectLst/>
                          <a:uFill>
                            <a:solidFill>
                              <a:srgbClr val="5B9BD5"/>
                            </a:solidFill>
                          </a:uFill>
                          <a:latin typeface="Sakkal Majalla" panose="02000000000000000000" pitchFamily="2" charset="-78"/>
                          <a:cs typeface="Sakkal Majalla" panose="02000000000000000000" pitchFamily="2" charset="-78"/>
                        </a:rPr>
                        <a:t>When you write to a person in a company whose name you don’t know.</a:t>
                      </a:r>
                      <a:endParaRPr lang="en-US" sz="2800"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0">
                <a:tc>
                  <a:txBody>
                    <a:bodyPr/>
                    <a:lstStyle/>
                    <a:p>
                      <a:pPr marL="342900" lvl="0" indent="-342900" algn="l" rtl="0">
                        <a:lnSpc>
                          <a:spcPct val="100000"/>
                        </a:lnSpc>
                        <a:spcBef>
                          <a:spcPts val="0"/>
                        </a:spcBef>
                        <a:spcAft>
                          <a:spcPts val="0"/>
                        </a:spcAft>
                        <a:buClr>
                          <a:srgbClr val="8496B0"/>
                        </a:buClr>
                        <a:buSzPts val="1000"/>
                        <a:buFont typeface="Times New Roman" panose="02020603050405020304" pitchFamily="18" charset="0"/>
                        <a:buChar char="►"/>
                      </a:pPr>
                      <a:r>
                        <a:rPr lang="en-US" sz="2800" dirty="0">
                          <a:effectLst/>
                          <a:uFill>
                            <a:solidFill>
                              <a:srgbClr val="5B9BD5"/>
                            </a:solidFill>
                          </a:uFill>
                          <a:latin typeface="Sakkal Majalla" panose="02000000000000000000" pitchFamily="2" charset="-78"/>
                          <a:cs typeface="Sakkal Majalla" panose="02000000000000000000" pitchFamily="2" charset="-78"/>
                        </a:rPr>
                        <a:t>Dear Mr. Omar       </a:t>
                      </a:r>
                    </a:p>
                  </a:txBody>
                  <a:tcPr marL="68580" marR="68580" marT="0" marB="0">
                    <a:solidFill>
                      <a:schemeClr val="bg1"/>
                    </a:solidFill>
                  </a:tcPr>
                </a:tc>
                <a:tc>
                  <a:txBody>
                    <a:bodyPr/>
                    <a:lstStyle/>
                    <a:p>
                      <a:pPr marL="342900" lvl="0" indent="-342900" rtl="0">
                        <a:lnSpc>
                          <a:spcPct val="100000"/>
                        </a:lnSpc>
                        <a:spcBef>
                          <a:spcPts val="0"/>
                        </a:spcBef>
                        <a:spcAft>
                          <a:spcPts val="0"/>
                        </a:spcAft>
                        <a:buClr>
                          <a:srgbClr val="8496B0"/>
                        </a:buClr>
                        <a:buSzPts val="1000"/>
                        <a:buFont typeface="Times New Roman" panose="02020603050405020304" pitchFamily="18" charset="0"/>
                        <a:buChar char="►"/>
                      </a:pPr>
                      <a:r>
                        <a:rPr lang="en-US" sz="2800" dirty="0">
                          <a:effectLst/>
                          <a:uFill>
                            <a:solidFill>
                              <a:srgbClr val="5B9BD5"/>
                            </a:solidFill>
                          </a:uFill>
                          <a:latin typeface="Sakkal Majalla" panose="02000000000000000000" pitchFamily="2" charset="-78"/>
                          <a:cs typeface="Sakkal Majalla" panose="02000000000000000000" pitchFamily="2" charset="-78"/>
                        </a:rPr>
                        <a:t>When the sender knows the receiver.</a:t>
                      </a:r>
                      <a:endParaRPr lang="en-US" sz="2800" dirty="0">
                        <a:solidFill>
                          <a:srgbClr val="000000"/>
                        </a:solidFill>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solidFill>
                      <a:schemeClr val="bg1"/>
                    </a:solidFill>
                  </a:tcPr>
                </a:tc>
              </a:tr>
            </a:tbl>
          </a:graphicData>
        </a:graphic>
      </p:graphicFrame>
      <p:pic>
        <p:nvPicPr>
          <p:cNvPr id="26" name="صورة 25"/>
          <p:cNvPicPr>
            <a:picLocks noChangeAspect="1"/>
          </p:cNvPicPr>
          <p:nvPr/>
        </p:nvPicPr>
        <p:blipFill rotWithShape="1">
          <a:blip r:embed="rId3"/>
          <a:srcRect l="14282" t="49926" r="51199" b="46945"/>
          <a:stretch/>
        </p:blipFill>
        <p:spPr>
          <a:xfrm>
            <a:off x="1891994" y="5833196"/>
            <a:ext cx="7344336" cy="484909"/>
          </a:xfrm>
          <a:prstGeom prst="rect">
            <a:avLst/>
          </a:prstGeom>
        </p:spPr>
      </p:pic>
      <p:sp>
        <p:nvSpPr>
          <p:cNvPr id="27" name="مستطيل مستدير الزوايا 26">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مستطيل مستدير الزوايا 27">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6" name="مستطيل مستدير الزوايا 45">
            <a:hlinkClick r:id="rId6"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7" name="مستطيل مستدير الزوايا 46">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8" name="مستطيل مستدير الزوايا 47">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4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0" name="رابط مستقيم 4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1"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2"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522146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r>
              <a:rPr lang="en-US" sz="2800" b="1" dirty="0" smtClean="0">
                <a:solidFill>
                  <a:srgbClr val="C00000"/>
                </a:solidFill>
                <a:latin typeface="Sakkal Majalla" panose="02000000000000000000" pitchFamily="2" charset="-78"/>
                <a:cs typeface="Sakkal Majalla" panose="02000000000000000000" pitchFamily="2" charset="-78"/>
              </a:rPr>
              <a:t>7. </a:t>
            </a:r>
            <a:r>
              <a:rPr lang="en-US" sz="2800" b="1" u="sng" dirty="0" smtClean="0">
                <a:solidFill>
                  <a:srgbClr val="C00000"/>
                </a:solidFill>
                <a:latin typeface="Sakkal Majalla" panose="02000000000000000000" pitchFamily="2" charset="-78"/>
                <a:cs typeface="Sakkal Majalla" panose="02000000000000000000" pitchFamily="2" charset="-78"/>
              </a:rPr>
              <a:t>THE </a:t>
            </a:r>
            <a:r>
              <a:rPr lang="en-US" sz="2800" b="1" u="sng" dirty="0">
                <a:solidFill>
                  <a:srgbClr val="C00000"/>
                </a:solidFill>
                <a:latin typeface="Sakkal Majalla" panose="02000000000000000000" pitchFamily="2" charset="-78"/>
                <a:cs typeface="Sakkal Majalla" panose="02000000000000000000" pitchFamily="2" charset="-78"/>
              </a:rPr>
              <a:t>BODY of THE LETTER</a:t>
            </a:r>
            <a:r>
              <a:rPr lang="en-US" sz="2800" b="1" dirty="0">
                <a:solidFill>
                  <a:srgbClr val="C00000"/>
                </a:solidFill>
                <a:latin typeface="Sakkal Majalla" panose="02000000000000000000" pitchFamily="2" charset="-78"/>
                <a:cs typeface="Sakkal Majalla" panose="02000000000000000000" pitchFamily="2" charset="-78"/>
              </a:rPr>
              <a:t>:  </a:t>
            </a:r>
            <a:r>
              <a:rPr lang="en-US" sz="2800" b="1" dirty="0">
                <a:solidFill>
                  <a:schemeClr val="tx1"/>
                </a:solidFill>
                <a:latin typeface="Sakkal Majalla" panose="02000000000000000000" pitchFamily="2" charset="-78"/>
                <a:cs typeface="Sakkal Majalla" panose="02000000000000000000" pitchFamily="2" charset="-78"/>
              </a:rPr>
              <a:t>The most important part of the letter is the body that contains the message or information that the sender wants to convey.  Most business letters include three paragraphs:</a:t>
            </a:r>
          </a:p>
          <a:p>
            <a:pPr marL="457200" lvl="0" indent="-457200">
              <a:buFont typeface="Arial" panose="020B0604020202020204" pitchFamily="34" charset="0"/>
              <a:buChar char="•"/>
            </a:pPr>
            <a:r>
              <a:rPr lang="en-US" sz="2800" b="1" dirty="0">
                <a:solidFill>
                  <a:schemeClr val="accent6">
                    <a:lumMod val="75000"/>
                  </a:schemeClr>
                </a:solidFill>
                <a:latin typeface="Sakkal Majalla" panose="02000000000000000000" pitchFamily="2" charset="-78"/>
                <a:cs typeface="Sakkal Majalla" panose="02000000000000000000" pitchFamily="2" charset="-78"/>
              </a:rPr>
              <a:t>An opening paragraph:  </a:t>
            </a:r>
            <a:r>
              <a:rPr lang="en-US" sz="2800" b="1" dirty="0">
                <a:solidFill>
                  <a:schemeClr val="tx1"/>
                </a:solidFill>
                <a:latin typeface="Sakkal Majalla" panose="02000000000000000000" pitchFamily="2" charset="-78"/>
                <a:cs typeface="Sakkal Majalla" panose="02000000000000000000" pitchFamily="2" charset="-78"/>
              </a:rPr>
              <a:t>gives the purpose of the letter;</a:t>
            </a:r>
          </a:p>
          <a:p>
            <a:pPr marL="457200" lvl="0" indent="-457200">
              <a:buFont typeface="Arial" panose="020B0604020202020204" pitchFamily="34" charset="0"/>
              <a:buChar char="•"/>
            </a:pPr>
            <a:r>
              <a:rPr lang="en-US" sz="2800" b="1" dirty="0">
                <a:solidFill>
                  <a:schemeClr val="accent6">
                    <a:lumMod val="75000"/>
                  </a:schemeClr>
                </a:solidFill>
                <a:latin typeface="Sakkal Majalla" panose="02000000000000000000" pitchFamily="2" charset="-78"/>
                <a:cs typeface="Sakkal Majalla" panose="02000000000000000000" pitchFamily="2" charset="-78"/>
              </a:rPr>
              <a:t>Middle paragraph:  </a:t>
            </a:r>
            <a:r>
              <a:rPr lang="en-US" sz="2800" b="1" dirty="0">
                <a:solidFill>
                  <a:schemeClr val="tx1"/>
                </a:solidFill>
                <a:latin typeface="Sakkal Majalla" panose="02000000000000000000" pitchFamily="2" charset="-78"/>
                <a:cs typeface="Sakkal Majalla" panose="02000000000000000000" pitchFamily="2" charset="-78"/>
              </a:rPr>
              <a:t>containing more details about the subject;</a:t>
            </a:r>
          </a:p>
          <a:p>
            <a:pPr marL="457200" lvl="0" indent="-457200">
              <a:buFont typeface="Arial" panose="020B0604020202020204" pitchFamily="34" charset="0"/>
              <a:buChar char="•"/>
            </a:pPr>
            <a:r>
              <a:rPr lang="en-US" sz="2800" b="1" dirty="0">
                <a:solidFill>
                  <a:schemeClr val="accent6">
                    <a:lumMod val="75000"/>
                  </a:schemeClr>
                </a:solidFill>
                <a:latin typeface="Sakkal Majalla" panose="02000000000000000000" pitchFamily="2" charset="-78"/>
                <a:cs typeface="Sakkal Majalla" panose="02000000000000000000" pitchFamily="2" charset="-78"/>
              </a:rPr>
              <a:t>Closing paragraph:  </a:t>
            </a:r>
            <a:r>
              <a:rPr lang="en-US" sz="2800" b="1" dirty="0">
                <a:solidFill>
                  <a:schemeClr val="tx1"/>
                </a:solidFill>
                <a:latin typeface="Sakkal Majalla" panose="02000000000000000000" pitchFamily="2" charset="-78"/>
                <a:cs typeface="Sakkal Majalla" panose="02000000000000000000" pitchFamily="2" charset="-78"/>
              </a:rPr>
              <a:t>suggests what actions might be taken, by either the sender or the receiver.</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Parts of 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5" name="صورة 24"/>
          <p:cNvPicPr>
            <a:picLocks noChangeAspect="1"/>
          </p:cNvPicPr>
          <p:nvPr/>
        </p:nvPicPr>
        <p:blipFill rotWithShape="1">
          <a:blip r:embed="rId3"/>
          <a:srcRect l="14282" t="53495" r="51199" b="31933"/>
          <a:stretch/>
        </p:blipFill>
        <p:spPr>
          <a:xfrm>
            <a:off x="3358438" y="4251951"/>
            <a:ext cx="6364500" cy="1957003"/>
          </a:xfrm>
          <a:prstGeom prst="rect">
            <a:avLst/>
          </a:prstGeom>
        </p:spPr>
      </p:pic>
      <p:sp>
        <p:nvSpPr>
          <p:cNvPr id="24" name="مستطيل مستدير الزوايا 23">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6" name="مستطيل مستدير الزوايا 25">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7" name="مستطيل مستدير الزوايا 26">
            <a:hlinkClick r:id="rId6"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8" name="مستطيل مستدير الزوايا 27">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6" name="مستطيل مستدير الزوايا 45">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0"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1796057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60363" lvl="0" indent="-360363" algn="just" eaLnBrk="0" fontAlgn="base" hangingPunct="0">
              <a:spcBef>
                <a:spcPct val="0"/>
              </a:spcBef>
              <a:spcAft>
                <a:spcPct val="0"/>
              </a:spcAft>
            </a:pPr>
            <a:r>
              <a:rPr lang="en-US" sz="2800" b="1" dirty="0" smtClean="0">
                <a:solidFill>
                  <a:srgbClr val="C00000"/>
                </a:solidFill>
                <a:latin typeface="Sakkal Majalla" panose="02000000000000000000" pitchFamily="2" charset="-78"/>
                <a:ea typeface="Calibri" panose="020F0502020204030204" pitchFamily="34" charset="0"/>
                <a:cs typeface="Sakkal Majalla" panose="02000000000000000000" pitchFamily="2" charset="-78"/>
              </a:rPr>
              <a:t>8. COMPLEMENTARY </a:t>
            </a:r>
            <a:r>
              <a:rPr lang="en-US" sz="28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CLOSE:</a:t>
            </a:r>
            <a:r>
              <a:rPr lang="en-US" sz="28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rPr>
              <a:t>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It is the formal conclusion of the letter.  Its form is decided by the form of the salutation being used, as presented below:</a:t>
            </a:r>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Parts of 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5" name="صورة 24"/>
          <p:cNvPicPr>
            <a:picLocks noChangeAspect="1"/>
          </p:cNvPicPr>
          <p:nvPr/>
        </p:nvPicPr>
        <p:blipFill rotWithShape="1">
          <a:blip r:embed="rId3"/>
          <a:srcRect l="14282" t="68154" r="51199" b="27719"/>
          <a:stretch/>
        </p:blipFill>
        <p:spPr>
          <a:xfrm>
            <a:off x="1986838" y="4350198"/>
            <a:ext cx="6686107" cy="831128"/>
          </a:xfrm>
          <a:prstGeom prst="rect">
            <a:avLst/>
          </a:prstGeom>
        </p:spPr>
      </p:pic>
      <p:graphicFrame>
        <p:nvGraphicFramePr>
          <p:cNvPr id="4" name="جدول 3"/>
          <p:cNvGraphicFramePr>
            <a:graphicFrameLocks noGrp="1"/>
          </p:cNvGraphicFramePr>
          <p:nvPr>
            <p:extLst>
              <p:ext uri="{D42A27DB-BD31-4B8C-83A1-F6EECF244321}">
                <p14:modId xmlns:p14="http://schemas.microsoft.com/office/powerpoint/2010/main" val="23059251"/>
              </p:ext>
            </p:extLst>
          </p:nvPr>
        </p:nvGraphicFramePr>
        <p:xfrm>
          <a:off x="1405386" y="2478391"/>
          <a:ext cx="7406105" cy="1410970"/>
        </p:xfrm>
        <a:graphic>
          <a:graphicData uri="http://schemas.openxmlformats.org/drawingml/2006/table">
            <a:tbl>
              <a:tblPr firstRow="1" firstCol="1" bandRow="1">
                <a:tableStyleId>{D27102A9-8310-4765-A935-A1911B00CA55}</a:tableStyleId>
              </a:tblPr>
              <a:tblGrid>
                <a:gridCol w="2962442"/>
                <a:gridCol w="4443663"/>
              </a:tblGrid>
              <a:tr h="497840">
                <a:tc>
                  <a:txBody>
                    <a:bodyPr/>
                    <a:lstStyle/>
                    <a:p>
                      <a:pPr marL="457200" algn="l" rtl="0">
                        <a:lnSpc>
                          <a:spcPct val="107000"/>
                        </a:lnSpc>
                        <a:spcAft>
                          <a:spcPts val="0"/>
                        </a:spcAft>
                      </a:pPr>
                      <a:r>
                        <a:rPr lang="en-US" sz="2800" b="1" dirty="0">
                          <a:effectLst/>
                          <a:latin typeface="Sakkal Majalla" panose="02000000000000000000" pitchFamily="2" charset="-78"/>
                          <a:cs typeface="Sakkal Majalla" panose="02000000000000000000" pitchFamily="2" charset="-78"/>
                        </a:rPr>
                        <a:t>Dear Sir/Madam</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solidFill>
                      <a:schemeClr val="bg1"/>
                    </a:solidFill>
                  </a:tcPr>
                </a:tc>
                <a:tc>
                  <a:txBody>
                    <a:bodyPr/>
                    <a:lstStyle/>
                    <a:p>
                      <a:pPr marL="457200" algn="ctr" rtl="0">
                        <a:lnSpc>
                          <a:spcPct val="107000"/>
                        </a:lnSpc>
                        <a:spcAft>
                          <a:spcPts val="0"/>
                        </a:spcAft>
                      </a:pPr>
                      <a:r>
                        <a:rPr lang="en-US" sz="2800" b="1" dirty="0">
                          <a:effectLst/>
                          <a:latin typeface="Sakkal Majalla" panose="02000000000000000000" pitchFamily="2" charset="-78"/>
                          <a:cs typeface="Sakkal Majalla" panose="02000000000000000000" pitchFamily="2" charset="-78"/>
                        </a:rPr>
                        <a:t>Yours faithfully </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solidFill>
                      <a:schemeClr val="bg1"/>
                    </a:solidFill>
                  </a:tcPr>
                </a:tc>
              </a:tr>
              <a:tr h="0">
                <a:tc>
                  <a:txBody>
                    <a:bodyPr/>
                    <a:lstStyle/>
                    <a:p>
                      <a:pPr marL="457200" algn="l" rtl="0">
                        <a:lnSpc>
                          <a:spcPct val="107000"/>
                        </a:lnSpc>
                        <a:spcAft>
                          <a:spcPts val="0"/>
                        </a:spcAft>
                      </a:pPr>
                      <a:r>
                        <a:rPr lang="en-US" sz="2800" b="1" dirty="0">
                          <a:effectLst/>
                          <a:latin typeface="Sakkal Majalla" panose="02000000000000000000" pitchFamily="2" charset="-78"/>
                          <a:cs typeface="Sakkal Majalla" panose="02000000000000000000" pitchFamily="2" charset="-78"/>
                        </a:rPr>
                        <a:t>Dear Mrs. Mariam</a:t>
                      </a:r>
                    </a:p>
                    <a:p>
                      <a:pPr marL="457200" algn="l" rtl="0">
                        <a:lnSpc>
                          <a:spcPct val="107000"/>
                        </a:lnSpc>
                        <a:spcAft>
                          <a:spcPts val="0"/>
                        </a:spcAft>
                      </a:pPr>
                      <a:r>
                        <a:rPr lang="en-US" sz="2800" b="1" dirty="0">
                          <a:effectLst/>
                          <a:latin typeface="Sakkal Majalla" panose="02000000000000000000" pitchFamily="2" charset="-78"/>
                          <a:cs typeface="Sakkal Majalla" panose="02000000000000000000" pitchFamily="2" charset="-78"/>
                        </a:rPr>
                        <a:t>Dear Mr. Omar</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Aft>
                          <a:spcPts val="0"/>
                        </a:spcAft>
                      </a:pPr>
                      <a:r>
                        <a:rPr lang="en-US" sz="2800" b="1" dirty="0">
                          <a:effectLst/>
                          <a:latin typeface="Sakkal Majalla" panose="02000000000000000000" pitchFamily="2" charset="-78"/>
                          <a:cs typeface="Sakkal Majalla" panose="02000000000000000000" pitchFamily="2" charset="-78"/>
                        </a:rPr>
                        <a:t>Yours sincerely </a:t>
                      </a:r>
                      <a:endParaRPr lang="en-US" sz="28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r>
            </a:tbl>
          </a:graphicData>
        </a:graphic>
      </p:graphicFrame>
      <p:cxnSp>
        <p:nvCxnSpPr>
          <p:cNvPr id="24" name="رابط كسهم مستقيم 23"/>
          <p:cNvCxnSpPr/>
          <p:nvPr/>
        </p:nvCxnSpPr>
        <p:spPr>
          <a:xfrm>
            <a:off x="7345363" y="9144000"/>
            <a:ext cx="676275" cy="0"/>
          </a:xfrm>
          <a:prstGeom prst="straightConnector1">
            <a:avLst/>
          </a:prstGeom>
          <a:ln w="28575">
            <a:solidFill>
              <a:schemeClr val="tx2"/>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7369175" y="9599613"/>
            <a:ext cx="676275" cy="0"/>
          </a:xfrm>
          <a:prstGeom prst="straightConnector1">
            <a:avLst/>
          </a:prstGeom>
          <a:ln w="28575">
            <a:solidFill>
              <a:schemeClr val="tx2"/>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 name="Rectangle 4"/>
          <p:cNvSpPr>
            <a:spLocks noChangeArrowheads="1"/>
          </p:cNvSpPr>
          <p:nvPr/>
        </p:nvSpPr>
        <p:spPr bwMode="auto">
          <a:xfrm>
            <a:off x="4070350" y="3752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cxnSp>
        <p:nvCxnSpPr>
          <p:cNvPr id="8" name="رابط كسهم مستقيم 7"/>
          <p:cNvCxnSpPr/>
          <p:nvPr/>
        </p:nvCxnSpPr>
        <p:spPr>
          <a:xfrm>
            <a:off x="4419600" y="2743200"/>
            <a:ext cx="1066800" cy="0"/>
          </a:xfrm>
          <a:prstGeom prst="straightConnector1">
            <a:avLst/>
          </a:prstGeom>
          <a:ln w="130175">
            <a:solidFill>
              <a:srgbClr val="FFC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6" name="رابط كسهم مستقيم 45"/>
          <p:cNvCxnSpPr/>
          <p:nvPr/>
        </p:nvCxnSpPr>
        <p:spPr>
          <a:xfrm>
            <a:off x="4419600" y="3435927"/>
            <a:ext cx="1066800" cy="0"/>
          </a:xfrm>
          <a:prstGeom prst="straightConnector1">
            <a:avLst/>
          </a:prstGeom>
          <a:ln w="130175">
            <a:solidFill>
              <a:srgbClr val="FFC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8" name="مستطيل مستدير الزوايا 47">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9" name="مستطيل مستدير الزوايا 48">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0" name="مستطيل مستدير الزوايا 49">
            <a:hlinkClick r:id="rId6"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1" name="مستطيل مستدير الزوايا 50">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2" name="مستطيل مستدير الزوايا 51">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5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4" name="رابط مستقيم 5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5"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6"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0706828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r>
              <a:rPr lang="en-US" sz="2800" b="1" dirty="0" smtClean="0">
                <a:solidFill>
                  <a:srgbClr val="C00000"/>
                </a:solidFill>
                <a:latin typeface="Sakkal Majalla" panose="02000000000000000000" pitchFamily="2" charset="-78"/>
                <a:cs typeface="Sakkal Majalla" panose="02000000000000000000" pitchFamily="2" charset="-78"/>
              </a:rPr>
              <a:t>9. </a:t>
            </a:r>
            <a:r>
              <a:rPr lang="en-US" sz="2800" b="1" u="sng" dirty="0" smtClean="0">
                <a:solidFill>
                  <a:srgbClr val="C00000"/>
                </a:solidFill>
                <a:latin typeface="Sakkal Majalla" panose="02000000000000000000" pitchFamily="2" charset="-78"/>
                <a:cs typeface="Sakkal Majalla" panose="02000000000000000000" pitchFamily="2" charset="-78"/>
              </a:rPr>
              <a:t>SIGNATURE</a:t>
            </a:r>
            <a:r>
              <a:rPr lang="en-US" sz="2800" b="1" dirty="0">
                <a:solidFill>
                  <a:srgbClr val="C00000"/>
                </a:solidFill>
                <a:latin typeface="Sakkal Majalla" panose="02000000000000000000" pitchFamily="2" charset="-78"/>
                <a:cs typeface="Sakkal Majalla" panose="02000000000000000000" pitchFamily="2" charset="-78"/>
              </a:rPr>
              <a:t>:  </a:t>
            </a:r>
            <a:r>
              <a:rPr lang="en-US" sz="2800" b="1" dirty="0">
                <a:solidFill>
                  <a:schemeClr val="tx1"/>
                </a:solidFill>
                <a:latin typeface="Sakkal Majalla" panose="02000000000000000000" pitchFamily="2" charset="-78"/>
                <a:cs typeface="Sakkal Majalla" panose="02000000000000000000" pitchFamily="2" charset="-78"/>
              </a:rPr>
              <a:t>A letter is incomplete if it is not signed.  The signature confirms the letter.  However, in many electronic letters (E-mail), signatures are not required, otherwise an electronic signature is used</a:t>
            </a:r>
            <a:r>
              <a:rPr lang="en-US" sz="2800" b="1" dirty="0" smtClean="0">
                <a:solidFill>
                  <a:schemeClr val="tx1"/>
                </a:solidFill>
                <a:latin typeface="Sakkal Majalla" panose="02000000000000000000" pitchFamily="2" charset="-78"/>
                <a:cs typeface="Sakkal Majalla" panose="02000000000000000000" pitchFamily="2" charset="-78"/>
              </a:rPr>
              <a:t>.</a:t>
            </a:r>
          </a:p>
          <a:p>
            <a:pPr lvl="0"/>
            <a:endParaRPr lang="en-US" sz="2800" b="1" dirty="0">
              <a:solidFill>
                <a:schemeClr val="tx1"/>
              </a:solidFill>
              <a:latin typeface="Sakkal Majalla" panose="02000000000000000000" pitchFamily="2" charset="-78"/>
              <a:cs typeface="Sakkal Majalla" panose="02000000000000000000" pitchFamily="2" charset="-78"/>
            </a:endParaRPr>
          </a:p>
          <a:p>
            <a:pPr lvl="0"/>
            <a:endParaRPr lang="en-US" sz="2800" b="1" dirty="0" smtClean="0">
              <a:solidFill>
                <a:schemeClr val="tx1"/>
              </a:solidFill>
              <a:latin typeface="Sakkal Majalla" panose="02000000000000000000" pitchFamily="2" charset="-78"/>
              <a:cs typeface="Sakkal Majalla" panose="02000000000000000000" pitchFamily="2" charset="-78"/>
            </a:endParaRPr>
          </a:p>
          <a:p>
            <a:pPr lvl="0"/>
            <a:endParaRPr lang="en-US" sz="2800" b="1" dirty="0">
              <a:solidFill>
                <a:schemeClr val="tx1"/>
              </a:solidFill>
              <a:latin typeface="Sakkal Majalla" panose="02000000000000000000" pitchFamily="2" charset="-78"/>
              <a:cs typeface="Sakkal Majalla" panose="02000000000000000000" pitchFamily="2" charset="-78"/>
            </a:endParaRPr>
          </a:p>
          <a:p>
            <a:r>
              <a:rPr lang="en-US" sz="2800" b="1" dirty="0">
                <a:solidFill>
                  <a:schemeClr val="tx1"/>
                </a:solidFill>
                <a:latin typeface="Sakkal Majalla" panose="02000000000000000000" pitchFamily="2" charset="-78"/>
                <a:cs typeface="Sakkal Majalla" panose="02000000000000000000" pitchFamily="2" charset="-78"/>
              </a:rPr>
              <a:t> </a:t>
            </a:r>
          </a:p>
          <a:p>
            <a:pPr lvl="0"/>
            <a:r>
              <a:rPr lang="en-US" sz="2800" b="1" dirty="0" smtClean="0">
                <a:solidFill>
                  <a:srgbClr val="C00000"/>
                </a:solidFill>
                <a:latin typeface="Sakkal Majalla" panose="02000000000000000000" pitchFamily="2" charset="-78"/>
                <a:cs typeface="Sakkal Majalla" panose="02000000000000000000" pitchFamily="2" charset="-78"/>
              </a:rPr>
              <a:t>10. </a:t>
            </a:r>
            <a:r>
              <a:rPr lang="en-US" sz="2800" b="1" u="sng" dirty="0" smtClean="0">
                <a:solidFill>
                  <a:srgbClr val="C00000"/>
                </a:solidFill>
                <a:latin typeface="Sakkal Majalla" panose="02000000000000000000" pitchFamily="2" charset="-78"/>
                <a:cs typeface="Sakkal Majalla" panose="02000000000000000000" pitchFamily="2" charset="-78"/>
              </a:rPr>
              <a:t>NAME </a:t>
            </a:r>
            <a:r>
              <a:rPr lang="en-US" sz="2800" b="1" u="sng" dirty="0">
                <a:solidFill>
                  <a:srgbClr val="C00000"/>
                </a:solidFill>
                <a:latin typeface="Sakkal Majalla" panose="02000000000000000000" pitchFamily="2" charset="-78"/>
                <a:cs typeface="Sakkal Majalla" panose="02000000000000000000" pitchFamily="2" charset="-78"/>
              </a:rPr>
              <a:t>and JOB TITLE</a:t>
            </a:r>
            <a:r>
              <a:rPr lang="en-US" sz="2800" b="1" dirty="0">
                <a:solidFill>
                  <a:srgbClr val="C00000"/>
                </a:solidFill>
                <a:latin typeface="Sakkal Majalla" panose="02000000000000000000" pitchFamily="2" charset="-78"/>
                <a:cs typeface="Sakkal Majalla" panose="02000000000000000000" pitchFamily="2" charset="-78"/>
              </a:rPr>
              <a:t>:  </a:t>
            </a:r>
            <a:r>
              <a:rPr lang="en-US" sz="2800" b="1" dirty="0">
                <a:solidFill>
                  <a:schemeClr val="tx1"/>
                </a:solidFill>
                <a:latin typeface="Sakkal Majalla" panose="02000000000000000000" pitchFamily="2" charset="-78"/>
                <a:cs typeface="Sakkal Majalla" panose="02000000000000000000" pitchFamily="2" charset="-78"/>
              </a:rPr>
              <a:t>The sender's full name and position (job title).</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Parts of 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5" name="صورة 24"/>
          <p:cNvPicPr>
            <a:picLocks noChangeAspect="1"/>
          </p:cNvPicPr>
          <p:nvPr/>
        </p:nvPicPr>
        <p:blipFill rotWithShape="1">
          <a:blip r:embed="rId3"/>
          <a:srcRect l="14282" t="76059" r="51199" b="19326"/>
          <a:stretch/>
        </p:blipFill>
        <p:spPr>
          <a:xfrm>
            <a:off x="1952102" y="5306290"/>
            <a:ext cx="6686107" cy="929431"/>
          </a:xfrm>
          <a:prstGeom prst="rect">
            <a:avLst/>
          </a:prstGeom>
        </p:spPr>
      </p:pic>
      <p:cxnSp>
        <p:nvCxnSpPr>
          <p:cNvPr id="24" name="رابط كسهم مستقيم 23"/>
          <p:cNvCxnSpPr/>
          <p:nvPr/>
        </p:nvCxnSpPr>
        <p:spPr>
          <a:xfrm>
            <a:off x="7345363" y="9144000"/>
            <a:ext cx="676275" cy="0"/>
          </a:xfrm>
          <a:prstGeom prst="straightConnector1">
            <a:avLst/>
          </a:prstGeom>
          <a:ln w="28575">
            <a:solidFill>
              <a:schemeClr val="tx2"/>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7369175" y="9599613"/>
            <a:ext cx="676275" cy="0"/>
          </a:xfrm>
          <a:prstGeom prst="straightConnector1">
            <a:avLst/>
          </a:prstGeom>
          <a:ln w="28575">
            <a:solidFill>
              <a:schemeClr val="tx2"/>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 name="Rectangle 4"/>
          <p:cNvSpPr>
            <a:spLocks noChangeArrowheads="1"/>
          </p:cNvSpPr>
          <p:nvPr/>
        </p:nvSpPr>
        <p:spPr bwMode="auto">
          <a:xfrm>
            <a:off x="4070350" y="3752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47" name="صورة 46"/>
          <p:cNvPicPr>
            <a:picLocks noChangeAspect="1"/>
          </p:cNvPicPr>
          <p:nvPr/>
        </p:nvPicPr>
        <p:blipFill rotWithShape="1">
          <a:blip r:embed="rId3"/>
          <a:srcRect l="14282" t="72556" r="51199" b="23804"/>
          <a:stretch/>
        </p:blipFill>
        <p:spPr>
          <a:xfrm>
            <a:off x="1952101" y="2984176"/>
            <a:ext cx="6686107" cy="733107"/>
          </a:xfrm>
          <a:prstGeom prst="rect">
            <a:avLst/>
          </a:prstGeom>
        </p:spPr>
      </p:pic>
      <p:sp>
        <p:nvSpPr>
          <p:cNvPr id="28" name="مستطيل مستدير الزوايا 27">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6" name="مستطيل مستدير الزوايا 45">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8" name="مستطيل مستدير الزوايا 47">
            <a:hlinkClick r:id="rId6"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9" name="مستطيل مستدير الزوايا 48">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0" name="مستطيل مستدير الزوايا 49">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5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2" name="رابط مستقيم 5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3"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4"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2787747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eaLnBrk="0" fontAlgn="base" hangingPunct="0">
              <a:spcBef>
                <a:spcPct val="0"/>
              </a:spcBef>
              <a:spcAft>
                <a:spcPct val="0"/>
              </a:spcAft>
            </a:pPr>
            <a:r>
              <a:rPr lang="en-US" sz="2800" b="1" dirty="0" smtClean="0">
                <a:solidFill>
                  <a:srgbClr val="C00000"/>
                </a:solidFill>
                <a:latin typeface="Sakkal Majalla" panose="02000000000000000000" pitchFamily="2" charset="-78"/>
                <a:ea typeface="Calibri" panose="020F0502020204030204" pitchFamily="34" charset="0"/>
                <a:cs typeface="Sakkal Majalla" panose="02000000000000000000" pitchFamily="2" charset="-78"/>
              </a:rPr>
              <a:t>11. </a:t>
            </a:r>
            <a:r>
              <a:rPr lang="en-US" sz="2800" b="1" u="sng" dirty="0" smtClean="0">
                <a:solidFill>
                  <a:srgbClr val="C00000"/>
                </a:solidFill>
                <a:latin typeface="Sakkal Majalla" panose="02000000000000000000" pitchFamily="2" charset="-78"/>
                <a:ea typeface="Calibri" panose="020F0502020204030204" pitchFamily="34" charset="0"/>
                <a:cs typeface="Sakkal Majalla" panose="02000000000000000000" pitchFamily="2" charset="-78"/>
              </a:rPr>
              <a:t>ENCLOSURE </a:t>
            </a:r>
            <a:r>
              <a:rPr lang="en-US" sz="2800" b="1" u="sng"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(Enc.)</a:t>
            </a:r>
            <a:r>
              <a:rPr lang="en-US" sz="28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This section contains the attachments, additional papers that one sends along with the letter.  It could be a purchase order, catalog or any other additional documents.  The items enclosed must be listed in a serial order. </a:t>
            </a:r>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smtClean="0">
              <a:solidFill>
                <a:schemeClr val="tx1"/>
              </a:solidFill>
              <a:latin typeface="Sakkal Majalla" panose="02000000000000000000" pitchFamily="2" charset="-78"/>
              <a:cs typeface="Sakkal Majalla" panose="02000000000000000000" pitchFamily="2" charset="-78"/>
            </a:endParaRP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eaLnBrk="0" fontAlgn="base" hangingPunct="0">
              <a:spcBef>
                <a:spcPct val="0"/>
              </a:spcBef>
              <a:spcAft>
                <a:spcPct val="0"/>
              </a:spcAft>
            </a:pPr>
            <a:r>
              <a:rPr lang="en-US" sz="2800" b="1" dirty="0" smtClean="0">
                <a:solidFill>
                  <a:srgbClr val="C00000"/>
                </a:solidFill>
                <a:latin typeface="Sakkal Majalla" panose="02000000000000000000" pitchFamily="2" charset="-78"/>
                <a:ea typeface="Calibri" panose="020F0502020204030204" pitchFamily="34" charset="0"/>
                <a:cs typeface="Sakkal Majalla" panose="02000000000000000000" pitchFamily="2" charset="-78"/>
              </a:rPr>
              <a:t>12. </a:t>
            </a:r>
            <a:r>
              <a:rPr lang="en-US" sz="2800" b="1" u="sng" dirty="0" smtClean="0">
                <a:solidFill>
                  <a:srgbClr val="C00000"/>
                </a:solidFill>
                <a:latin typeface="Sakkal Majalla" panose="02000000000000000000" pitchFamily="2" charset="-78"/>
                <a:ea typeface="Calibri" panose="020F0502020204030204" pitchFamily="34" charset="0"/>
                <a:cs typeface="Sakkal Majalla" panose="02000000000000000000" pitchFamily="2" charset="-78"/>
              </a:rPr>
              <a:t>CARBON </a:t>
            </a:r>
            <a:r>
              <a:rPr lang="en-US" sz="2800" b="1" u="sng"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COPY (C.C.)</a:t>
            </a:r>
            <a:r>
              <a:rPr lang="en-US" sz="2800" b="1" dirty="0">
                <a:solidFill>
                  <a:srgbClr val="C00000"/>
                </a:solidFill>
                <a:latin typeface="Sakkal Majalla" panose="02000000000000000000" pitchFamily="2" charset="-78"/>
                <a:ea typeface="Calibri" panose="020F0502020204030204" pitchFamily="34" charset="0"/>
                <a:cs typeface="Sakkal Majalla" panose="02000000000000000000" pitchFamily="2" charset="-78"/>
              </a:rPr>
              <a:t>: </a:t>
            </a:r>
            <a:r>
              <a:rPr lang="en-US" sz="28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rPr>
              <a:t>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Carbon copy notations tell the receiver who the other receivers of the letter are.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Parts of 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5" name="صورة 24"/>
          <p:cNvPicPr>
            <a:picLocks noChangeAspect="1"/>
          </p:cNvPicPr>
          <p:nvPr/>
        </p:nvPicPr>
        <p:blipFill rotWithShape="1">
          <a:blip r:embed="rId3"/>
          <a:srcRect l="14282" t="85554" r="51199" b="11213"/>
          <a:stretch/>
        </p:blipFill>
        <p:spPr>
          <a:xfrm>
            <a:off x="1952102" y="5396190"/>
            <a:ext cx="6686107" cy="651164"/>
          </a:xfrm>
          <a:prstGeom prst="rect">
            <a:avLst/>
          </a:prstGeom>
        </p:spPr>
      </p:pic>
      <p:cxnSp>
        <p:nvCxnSpPr>
          <p:cNvPr id="24" name="رابط كسهم مستقيم 23"/>
          <p:cNvCxnSpPr/>
          <p:nvPr/>
        </p:nvCxnSpPr>
        <p:spPr>
          <a:xfrm>
            <a:off x="7345363" y="9144000"/>
            <a:ext cx="676275" cy="0"/>
          </a:xfrm>
          <a:prstGeom prst="straightConnector1">
            <a:avLst/>
          </a:prstGeom>
          <a:ln w="28575">
            <a:solidFill>
              <a:schemeClr val="tx2"/>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7369175" y="9599613"/>
            <a:ext cx="676275" cy="0"/>
          </a:xfrm>
          <a:prstGeom prst="straightConnector1">
            <a:avLst/>
          </a:prstGeom>
          <a:ln w="28575">
            <a:solidFill>
              <a:schemeClr val="tx2"/>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 name="Rectangle 4"/>
          <p:cNvSpPr>
            <a:spLocks noChangeArrowheads="1"/>
          </p:cNvSpPr>
          <p:nvPr/>
        </p:nvSpPr>
        <p:spPr bwMode="auto">
          <a:xfrm>
            <a:off x="4070350" y="3752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47" name="صورة 46"/>
          <p:cNvPicPr>
            <a:picLocks noChangeAspect="1"/>
          </p:cNvPicPr>
          <p:nvPr/>
        </p:nvPicPr>
        <p:blipFill rotWithShape="1">
          <a:blip r:embed="rId3"/>
          <a:srcRect l="14282" t="81015" r="51199" b="14995"/>
          <a:stretch/>
        </p:blipFill>
        <p:spPr>
          <a:xfrm>
            <a:off x="1952102" y="3210685"/>
            <a:ext cx="6686107" cy="803563"/>
          </a:xfrm>
          <a:prstGeom prst="rect">
            <a:avLst/>
          </a:prstGeom>
        </p:spPr>
      </p:pic>
      <p:sp>
        <p:nvSpPr>
          <p:cNvPr id="7" name="Rectangle 9"/>
          <p:cNvSpPr>
            <a:spLocks noChangeArrowheads="1"/>
          </p:cNvSpPr>
          <p:nvPr/>
        </p:nvSpPr>
        <p:spPr bwMode="auto">
          <a:xfrm>
            <a:off x="3394075" y="4002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sp>
        <p:nvSpPr>
          <p:cNvPr id="46" name="مستطيل مستدير الزوايا 45">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8" name="مستطيل مستدير الزوايا 47">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9" name="مستطيل مستدير الزوايا 48">
            <a:hlinkClick r:id="rId6"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0" name="مستطيل مستدير الزوايا 49">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1" name="مستطيل مستدير الزوايا 50">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5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3" name="رابط مستقيم 5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5"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3909824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t>
            </a:r>
            <a:r>
              <a:rPr lang="en-US" b="1" dirty="0">
                <a:solidFill>
                  <a:srgbClr val="3F5378"/>
                </a:solidFill>
                <a:latin typeface="Sakkal Majalla" panose="02000000000000000000" pitchFamily="2" charset="-78"/>
                <a:cs typeface="Sakkal Majalla" panose="02000000000000000000" pitchFamily="2" charset="-78"/>
              </a:rPr>
              <a:t>Activity </a:t>
            </a:r>
            <a:r>
              <a:rPr lang="en-US" b="1" dirty="0" smtClean="0">
                <a:solidFill>
                  <a:srgbClr val="3F5378"/>
                </a:solidFill>
                <a:latin typeface="Sakkal Majalla" panose="02000000000000000000" pitchFamily="2" charset="-78"/>
                <a:cs typeface="Sakkal Majalla" panose="02000000000000000000" pitchFamily="2" charset="-78"/>
              </a:rPr>
              <a:t>(2.2.1)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43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Group- </a:t>
            </a:r>
            <a:r>
              <a:rPr lang="en-US" b="1" dirty="0">
                <a:solidFill>
                  <a:srgbClr val="3F5378"/>
                </a:solidFill>
                <a:latin typeface="Sakkal Majalla" panose="02000000000000000000" pitchFamily="2" charset="-78"/>
                <a:cs typeface="Sakkal Majalla" panose="02000000000000000000" pitchFamily="2" charset="-78"/>
              </a:rPr>
              <a:t>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Oval 97">
            <a:extLst>
              <a:ext uri="{FF2B5EF4-FFF2-40B4-BE49-F238E27FC236}">
                <a16:creationId xmlns:a16="http://schemas.microsoft.com/office/drawing/2014/main" xmlns="" id="{C4B62E25-6A47-448C-8F92-E28F8EECF468}"/>
              </a:ext>
            </a:extLst>
          </p:cNvPr>
          <p:cNvSpPr/>
          <p:nvPr/>
        </p:nvSpPr>
        <p:spPr>
          <a:xfrm>
            <a:off x="495198" y="4570902"/>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61" name="Shape 851">
            <a:extLst>
              <a:ext uri="{FF2B5EF4-FFF2-40B4-BE49-F238E27FC236}">
                <a16:creationId xmlns:a16="http://schemas.microsoft.com/office/drawing/2014/main" xmlns="" id="{64D0DDE7-60EB-4561-86C5-C988C7076341}"/>
              </a:ext>
            </a:extLst>
          </p:cNvPr>
          <p:cNvGrpSpPr/>
          <p:nvPr/>
        </p:nvGrpSpPr>
        <p:grpSpPr>
          <a:xfrm>
            <a:off x="411444" y="4470386"/>
            <a:ext cx="1555200" cy="1541052"/>
            <a:chOff x="6649150" y="309350"/>
            <a:chExt cx="395800" cy="395800"/>
          </a:xfrm>
        </p:grpSpPr>
        <p:sp>
          <p:nvSpPr>
            <p:cNvPr id="62" name="Shape 852">
              <a:extLst>
                <a:ext uri="{FF2B5EF4-FFF2-40B4-BE49-F238E27FC236}">
                  <a16:creationId xmlns:a16="http://schemas.microsoft.com/office/drawing/2014/main" xmlns=""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3" name="Shape 853">
              <a:extLst>
                <a:ext uri="{FF2B5EF4-FFF2-40B4-BE49-F238E27FC236}">
                  <a16:creationId xmlns:a16="http://schemas.microsoft.com/office/drawing/2014/main" xmlns=""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4" name="Shape 854">
              <a:extLst>
                <a:ext uri="{FF2B5EF4-FFF2-40B4-BE49-F238E27FC236}">
                  <a16:creationId xmlns:a16="http://schemas.microsoft.com/office/drawing/2014/main" xmlns=""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5" name="Shape 855">
              <a:extLst>
                <a:ext uri="{FF2B5EF4-FFF2-40B4-BE49-F238E27FC236}">
                  <a16:creationId xmlns:a16="http://schemas.microsoft.com/office/drawing/2014/main" xmlns=""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6" name="Shape 856">
              <a:extLst>
                <a:ext uri="{FF2B5EF4-FFF2-40B4-BE49-F238E27FC236}">
                  <a16:creationId xmlns:a16="http://schemas.microsoft.com/office/drawing/2014/main" xmlns=""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7" name="Shape 857">
              <a:extLst>
                <a:ext uri="{FF2B5EF4-FFF2-40B4-BE49-F238E27FC236}">
                  <a16:creationId xmlns:a16="http://schemas.microsoft.com/office/drawing/2014/main" xmlns=""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8" name="Shape 858">
              <a:extLst>
                <a:ext uri="{FF2B5EF4-FFF2-40B4-BE49-F238E27FC236}">
                  <a16:creationId xmlns:a16="http://schemas.microsoft.com/office/drawing/2014/main" xmlns=""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9" name="Shape 859">
              <a:extLst>
                <a:ext uri="{FF2B5EF4-FFF2-40B4-BE49-F238E27FC236}">
                  <a16:creationId xmlns:a16="http://schemas.microsoft.com/office/drawing/2014/main" xmlns=""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0" name="Shape 860">
              <a:extLst>
                <a:ext uri="{FF2B5EF4-FFF2-40B4-BE49-F238E27FC236}">
                  <a16:creationId xmlns:a16="http://schemas.microsoft.com/office/drawing/2014/main" xmlns=""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1" name="Shape 861">
              <a:extLst>
                <a:ext uri="{FF2B5EF4-FFF2-40B4-BE49-F238E27FC236}">
                  <a16:creationId xmlns:a16="http://schemas.microsoft.com/office/drawing/2014/main" xmlns=""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2" name="Shape 862">
              <a:extLst>
                <a:ext uri="{FF2B5EF4-FFF2-40B4-BE49-F238E27FC236}">
                  <a16:creationId xmlns:a16="http://schemas.microsoft.com/office/drawing/2014/main" xmlns=""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4" name="Shape 863">
              <a:extLst>
                <a:ext uri="{FF2B5EF4-FFF2-40B4-BE49-F238E27FC236}">
                  <a16:creationId xmlns:a16="http://schemas.microsoft.com/office/drawing/2014/main" xmlns=""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64">
              <a:extLst>
                <a:ext uri="{FF2B5EF4-FFF2-40B4-BE49-F238E27FC236}">
                  <a16:creationId xmlns:a16="http://schemas.microsoft.com/office/drawing/2014/main" xmlns=""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65">
              <a:extLst>
                <a:ext uri="{FF2B5EF4-FFF2-40B4-BE49-F238E27FC236}">
                  <a16:creationId xmlns:a16="http://schemas.microsoft.com/office/drawing/2014/main" xmlns=""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66">
              <a:extLst>
                <a:ext uri="{FF2B5EF4-FFF2-40B4-BE49-F238E27FC236}">
                  <a16:creationId xmlns:a16="http://schemas.microsoft.com/office/drawing/2014/main" xmlns=""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67">
              <a:extLst>
                <a:ext uri="{FF2B5EF4-FFF2-40B4-BE49-F238E27FC236}">
                  <a16:creationId xmlns:a16="http://schemas.microsoft.com/office/drawing/2014/main" xmlns=""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68">
              <a:extLst>
                <a:ext uri="{FF2B5EF4-FFF2-40B4-BE49-F238E27FC236}">
                  <a16:creationId xmlns:a16="http://schemas.microsoft.com/office/drawing/2014/main" xmlns=""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69">
              <a:extLst>
                <a:ext uri="{FF2B5EF4-FFF2-40B4-BE49-F238E27FC236}">
                  <a16:creationId xmlns:a16="http://schemas.microsoft.com/office/drawing/2014/main" xmlns=""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70">
              <a:extLst>
                <a:ext uri="{FF2B5EF4-FFF2-40B4-BE49-F238E27FC236}">
                  <a16:creationId xmlns:a16="http://schemas.microsoft.com/office/drawing/2014/main" xmlns=""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71">
              <a:extLst>
                <a:ext uri="{FF2B5EF4-FFF2-40B4-BE49-F238E27FC236}">
                  <a16:creationId xmlns:a16="http://schemas.microsoft.com/office/drawing/2014/main" xmlns=""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72">
              <a:extLst>
                <a:ext uri="{FF2B5EF4-FFF2-40B4-BE49-F238E27FC236}">
                  <a16:creationId xmlns:a16="http://schemas.microsoft.com/office/drawing/2014/main" xmlns=""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73">
              <a:extLst>
                <a:ext uri="{FF2B5EF4-FFF2-40B4-BE49-F238E27FC236}">
                  <a16:creationId xmlns:a16="http://schemas.microsoft.com/office/drawing/2014/main" xmlns=""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74">
              <a:extLst>
                <a:ext uri="{FF2B5EF4-FFF2-40B4-BE49-F238E27FC236}">
                  <a16:creationId xmlns:a16="http://schemas.microsoft.com/office/drawing/2014/main" xmlns=""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56" name="مستطيل مستدير الزوايا 55">
            <a:hlinkClick r:id="rId2"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7" name="مستطيل مستدير الزوايا 56">
            <a:hlinkClick r:id="rId3"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8" name="مستطيل مستدير الزوايا 57">
            <a:hlinkClick r:id="rId4"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9" name="مستطيل مستدير الزوايا 58">
            <a:hlinkClick r:id="rId5"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75" name="مستطيل مستدير الزوايا 74">
            <a:hlinkClick r:id="rId6"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7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7" name="رابط مستقيم 7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78"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79"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0722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180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buClr>
                <a:srgbClr val="FFC000"/>
              </a:buClr>
              <a:buSzPts val="1000"/>
            </a:pPr>
            <a:r>
              <a:rPr lang="en-US" sz="2800" b="1" dirty="0">
                <a:solidFill>
                  <a:srgbClr val="0D0D0D"/>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Many business letters share the same parts but they differ in the purpose.  Business letter can be for:</a:t>
            </a:r>
            <a:endPar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a:p>
            <a:pPr marL="1524000" marR="27305" lvl="0" indent="-342900" algn="just">
              <a:buFont typeface="+mj-lt"/>
              <a:buAutoNum type="arabicPeriod"/>
            </a:pPr>
            <a:r>
              <a:rPr lang="en-US"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An enquires</a:t>
            </a:r>
            <a:endParaRPr lang="en-US" sz="2800" b="1" dirty="0">
              <a:latin typeface="Sakkal Majalla" panose="02000000000000000000" pitchFamily="2" charset="-78"/>
              <a:ea typeface="Calibri" panose="020F0502020204030204" pitchFamily="34" charset="0"/>
              <a:cs typeface="Sakkal Majalla" panose="02000000000000000000" pitchFamily="2" charset="-78"/>
            </a:endParaRPr>
          </a:p>
          <a:p>
            <a:pPr marL="1524000" marR="27305" lvl="0" indent="-342900" algn="just">
              <a:buFont typeface="+mj-lt"/>
              <a:buAutoNum type="arabicPeriod"/>
            </a:pPr>
            <a:r>
              <a:rPr lang="en-US"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 quotation</a:t>
            </a:r>
            <a:endParaRPr lang="en-US" sz="2800" b="1" dirty="0">
              <a:latin typeface="Sakkal Majalla" panose="02000000000000000000" pitchFamily="2" charset="-78"/>
              <a:ea typeface="Calibri" panose="020F0502020204030204" pitchFamily="34" charset="0"/>
              <a:cs typeface="Sakkal Majalla" panose="02000000000000000000" pitchFamily="2" charset="-78"/>
            </a:endParaRPr>
          </a:p>
          <a:p>
            <a:pPr marL="1524000" marR="27305" lvl="0" indent="-342900" algn="just">
              <a:buFont typeface="+mj-lt"/>
              <a:buAutoNum type="arabicPeriod"/>
            </a:pPr>
            <a:r>
              <a:rPr lang="en-US"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 circular</a:t>
            </a:r>
            <a:endParaRPr lang="en-US" sz="2800" b="1" dirty="0">
              <a:latin typeface="Sakkal Majalla" panose="02000000000000000000" pitchFamily="2" charset="-78"/>
              <a:ea typeface="Calibri" panose="020F0502020204030204" pitchFamily="34" charset="0"/>
              <a:cs typeface="Sakkal Majalla" panose="02000000000000000000" pitchFamily="2" charset="-78"/>
            </a:endParaRPr>
          </a:p>
          <a:p>
            <a:pPr marL="1524000" marR="27305" lvl="0" indent="-342900" algn="just">
              <a:buFont typeface="+mj-lt"/>
              <a:buAutoNum type="arabicPeriod"/>
            </a:pPr>
            <a:r>
              <a:rPr lang="en-US"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 complaint</a:t>
            </a:r>
            <a:endParaRPr lang="en-US" sz="2800" b="1" dirty="0">
              <a:latin typeface="Sakkal Majalla" panose="02000000000000000000" pitchFamily="2" charset="-78"/>
              <a:ea typeface="Calibri" panose="020F0502020204030204" pitchFamily="34" charset="0"/>
              <a:cs typeface="Sakkal Majalla" panose="02000000000000000000" pitchFamily="2" charset="-78"/>
            </a:endParaRPr>
          </a:p>
          <a:p>
            <a:pPr marL="1524000" marR="27305" lvl="0" indent="-342900">
              <a:buFont typeface="+mj-lt"/>
              <a:buAutoNum type="arabicPeriod"/>
            </a:pPr>
            <a:r>
              <a:rPr lang="en-US"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An apology</a:t>
            </a:r>
            <a:endParaRPr lang="en-US" sz="2800" b="1" dirty="0">
              <a:latin typeface="Sakkal Majalla" panose="02000000000000000000" pitchFamily="2" charset="-78"/>
              <a:ea typeface="Calibri" panose="020F0502020204030204" pitchFamily="34" charset="0"/>
              <a:cs typeface="Sakkal Majalla" panose="02000000000000000000" pitchFamily="2" charset="-78"/>
            </a:endParaRPr>
          </a:p>
          <a:p>
            <a:pPr marL="1524000" marR="27305" lvl="0" indent="-342900">
              <a:buFont typeface="+mj-lt"/>
              <a:buAutoNum type="arabicPeriod"/>
            </a:pPr>
            <a:r>
              <a:rPr lang="en-US"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 recommendation</a:t>
            </a:r>
            <a:endParaRPr lang="en-US" sz="2800" b="1" dirty="0">
              <a:latin typeface="Sakkal Majalla" panose="02000000000000000000" pitchFamily="2" charset="-78"/>
              <a:ea typeface="Calibri" panose="020F0502020204030204" pitchFamily="34" charset="0"/>
              <a:cs typeface="Sakkal Majalla" panose="02000000000000000000" pitchFamily="2" charset="-78"/>
            </a:endParaRPr>
          </a:p>
          <a:p>
            <a:pPr marL="1524000" marR="27305" lvl="0" indent="-342900" algn="just">
              <a:buFont typeface="+mj-lt"/>
              <a:buAutoNum type="arabicPeriod"/>
            </a:pPr>
            <a:r>
              <a:rPr lang="en-US"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 price list inquiry</a:t>
            </a:r>
            <a:endParaRPr lang="en-US" sz="2800" b="1" dirty="0">
              <a:latin typeface="Sakkal Majalla" panose="02000000000000000000" pitchFamily="2" charset="-78"/>
              <a:ea typeface="Calibri" panose="020F0502020204030204" pitchFamily="34" charset="0"/>
              <a:cs typeface="Sakkal Majalla" panose="02000000000000000000" pitchFamily="2" charset="-78"/>
            </a:endParaRPr>
          </a:p>
          <a:p>
            <a:pPr marL="1524000" marR="27305" lvl="0" indent="-342900">
              <a:buFont typeface="+mj-lt"/>
              <a:buAutoNum type="arabicPeriod"/>
            </a:pPr>
            <a:r>
              <a:rPr lang="en-US"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 reference</a:t>
            </a:r>
            <a:endParaRPr lang="en-US" sz="2800" b="1" dirty="0">
              <a:latin typeface="Sakkal Majalla" panose="02000000000000000000" pitchFamily="2" charset="-78"/>
              <a:ea typeface="Calibri" panose="020F0502020204030204" pitchFamily="34" charset="0"/>
              <a:cs typeface="Sakkal Majalla" panose="02000000000000000000" pitchFamily="2" charset="-78"/>
            </a:endParaRPr>
          </a:p>
          <a:p>
            <a:pPr marL="1524000" marR="27305" lvl="0" indent="-342900">
              <a:buFont typeface="+mj-lt"/>
              <a:buAutoNum type="arabicPeriod"/>
            </a:pPr>
            <a:r>
              <a:rPr lang="en-US"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An order, etc.</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Types of Business Letter </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811" y="2293655"/>
            <a:ext cx="3917576" cy="3917576"/>
          </a:xfrm>
          <a:prstGeom prst="rect">
            <a:avLst/>
          </a:prstGeom>
        </p:spPr>
      </p:pic>
      <p:sp>
        <p:nvSpPr>
          <p:cNvPr id="24" name="مستطيل مستدير الزوايا 23">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5" name="مستطيل مستدير الزوايا 24">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6" name="مستطيل مستدير الزوايا 25">
            <a:hlinkClick r:id="rId6"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8" name="مستطيل مستدير الزوايا 27">
            <a:hlinkClick r:id="rId8" action="ppaction://hlinksldjump"/>
          </p:cNvPr>
          <p:cNvSpPr/>
          <p:nvPr/>
        </p:nvSpPr>
        <p:spPr>
          <a:xfrm>
            <a:off x="9783183" y="434821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0"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761948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118360"/>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7" name="عنوان 1"/>
          <p:cNvSpPr txBox="1">
            <a:spLocks/>
          </p:cNvSpPr>
          <p:nvPr/>
        </p:nvSpPr>
        <p:spPr>
          <a:xfrm>
            <a:off x="1439916" y="2251231"/>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3F5378"/>
                </a:solidFill>
                <a:effectLst>
                  <a:innerShdw blurRad="63500" dist="50800" dir="10800000">
                    <a:prstClr val="black">
                      <a:alpha val="50000"/>
                    </a:prstClr>
                  </a:innerShdw>
                </a:effectLst>
                <a:latin typeface="Arial Black" panose="020B0A04020102020204" pitchFamily="34" charset="0"/>
              </a:rPr>
              <a:t>Chapter </a:t>
            </a:r>
            <a:r>
              <a:rPr lang="en-US" sz="8000" dirty="0" smtClean="0">
                <a:solidFill>
                  <a:srgbClr val="3F5378"/>
                </a:solidFill>
                <a:effectLst>
                  <a:innerShdw blurRad="63500" dist="50800" dir="10800000">
                    <a:prstClr val="black">
                      <a:alpha val="50000"/>
                    </a:prstClr>
                  </a:innerShdw>
                </a:effectLst>
                <a:latin typeface="Arial Black" panose="020B0A04020102020204" pitchFamily="34" charset="0"/>
              </a:rPr>
              <a:t>2</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endParaRPr>
          </a:p>
        </p:txBody>
      </p:sp>
      <p:sp>
        <p:nvSpPr>
          <p:cNvPr id="8" name="مستطيل 7"/>
          <p:cNvSpPr/>
          <p:nvPr/>
        </p:nvSpPr>
        <p:spPr>
          <a:xfrm>
            <a:off x="586308" y="3613866"/>
            <a:ext cx="7855740" cy="224676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cap="none" spc="0" dirty="0" smtClean="0">
                <a:ln>
                  <a:solidFill>
                    <a:srgbClr val="3F5378"/>
                  </a:solidFill>
                </a:ln>
                <a:solidFill>
                  <a:schemeClr val="bg1"/>
                </a:solidFill>
                <a:effectLst/>
                <a:latin typeface="Arial Black" panose="020B0A04020102020204" pitchFamily="34" charset="0"/>
              </a:rPr>
              <a:t>Written </a:t>
            </a:r>
          </a:p>
          <a:p>
            <a:pPr algn="ctr"/>
            <a:r>
              <a:rPr lang="en-US" sz="7000" cap="none" spc="0" dirty="0" smtClean="0">
                <a:ln>
                  <a:solidFill>
                    <a:srgbClr val="3F5378"/>
                  </a:solidFill>
                </a:ln>
                <a:solidFill>
                  <a:schemeClr val="bg1"/>
                </a:solidFill>
                <a:effectLst/>
                <a:latin typeface="Arial Black" panose="020B0A04020102020204" pitchFamily="34" charset="0"/>
              </a:rPr>
              <a:t>Commu</a:t>
            </a:r>
            <a:r>
              <a:rPr lang="en-US" sz="7000" dirty="0" smtClean="0">
                <a:ln>
                  <a:solidFill>
                    <a:srgbClr val="3F5378"/>
                  </a:solidFill>
                </a:ln>
                <a:solidFill>
                  <a:schemeClr val="bg1"/>
                </a:solidFill>
                <a:latin typeface="Arial Black" panose="020B0A04020102020204" pitchFamily="34" charset="0"/>
              </a:rPr>
              <a:t>nication</a:t>
            </a:r>
            <a:endParaRPr lang="ar-SA" sz="7000" cap="none" spc="0" dirty="0">
              <a:ln>
                <a:solidFill>
                  <a:srgbClr val="3F5378"/>
                </a:solidFill>
              </a:ln>
              <a:solidFill>
                <a:schemeClr val="bg1"/>
              </a:solidFill>
              <a:effectLst/>
              <a:latin typeface="Arial Black" panose="020B0A04020102020204" pitchFamily="34"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5656" y="2627795"/>
            <a:ext cx="2896344" cy="2974010"/>
          </a:xfrm>
          <a:prstGeom prst="ellipse">
            <a:avLst/>
          </a:prstGeom>
          <a:ln>
            <a:noFill/>
          </a:ln>
          <a:effectLst>
            <a:softEdge rad="112500"/>
          </a:effectLst>
        </p:spPr>
      </p:pic>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2"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64561" y="2676321"/>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List 3 types of business letter?</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5" name="Oval 11">
            <a:extLst>
              <a:ext uri="{FF2B5EF4-FFF2-40B4-BE49-F238E27FC236}">
                <a16:creationId xmlns="" xmlns:a16="http://schemas.microsoft.com/office/drawing/2014/main" id="{3D149265-CBF7-4831-85F6-7C4B3CADE5A4}"/>
              </a:ext>
            </a:extLst>
          </p:cNvPr>
          <p:cNvSpPr/>
          <p:nvPr/>
        </p:nvSpPr>
        <p:spPr>
          <a:xfrm>
            <a:off x="569996" y="455505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56" name="Shape 851">
            <a:extLst>
              <a:ext uri="{FF2B5EF4-FFF2-40B4-BE49-F238E27FC236}">
                <a16:creationId xmlns="" xmlns:a16="http://schemas.microsoft.com/office/drawing/2014/main" id="{B029C05A-AD20-46C2-89FB-90D0D7E4A1A5}"/>
              </a:ext>
            </a:extLst>
          </p:cNvPr>
          <p:cNvGrpSpPr/>
          <p:nvPr/>
        </p:nvGrpSpPr>
        <p:grpSpPr>
          <a:xfrm>
            <a:off x="481763" y="4470386"/>
            <a:ext cx="1555200" cy="1541052"/>
            <a:chOff x="6649150" y="309350"/>
            <a:chExt cx="395800" cy="395800"/>
          </a:xfrm>
        </p:grpSpPr>
        <p:sp>
          <p:nvSpPr>
            <p:cNvPr id="57" name="Shape 852">
              <a:extLst>
                <a:ext uri="{FF2B5EF4-FFF2-40B4-BE49-F238E27FC236}">
                  <a16:creationId xmlns="" xmlns:a16="http://schemas.microsoft.com/office/drawing/2014/main"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8" name="Shape 853">
              <a:extLst>
                <a:ext uri="{FF2B5EF4-FFF2-40B4-BE49-F238E27FC236}">
                  <a16:creationId xmlns="" xmlns:a16="http://schemas.microsoft.com/office/drawing/2014/main"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59" name="Shape 854">
              <a:extLst>
                <a:ext uri="{FF2B5EF4-FFF2-40B4-BE49-F238E27FC236}">
                  <a16:creationId xmlns="" xmlns:a16="http://schemas.microsoft.com/office/drawing/2014/main"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5" name="Shape 855">
              <a:extLst>
                <a:ext uri="{FF2B5EF4-FFF2-40B4-BE49-F238E27FC236}">
                  <a16:creationId xmlns="" xmlns:a16="http://schemas.microsoft.com/office/drawing/2014/main"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6" name="Shape 856">
              <a:extLst>
                <a:ext uri="{FF2B5EF4-FFF2-40B4-BE49-F238E27FC236}">
                  <a16:creationId xmlns="" xmlns:a16="http://schemas.microsoft.com/office/drawing/2014/main"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7" name="Shape 857">
              <a:extLst>
                <a:ext uri="{FF2B5EF4-FFF2-40B4-BE49-F238E27FC236}">
                  <a16:creationId xmlns="" xmlns:a16="http://schemas.microsoft.com/office/drawing/2014/main"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8" name="Shape 858">
              <a:extLst>
                <a:ext uri="{FF2B5EF4-FFF2-40B4-BE49-F238E27FC236}">
                  <a16:creationId xmlns="" xmlns:a16="http://schemas.microsoft.com/office/drawing/2014/main"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79" name="Shape 859">
              <a:extLst>
                <a:ext uri="{FF2B5EF4-FFF2-40B4-BE49-F238E27FC236}">
                  <a16:creationId xmlns="" xmlns:a16="http://schemas.microsoft.com/office/drawing/2014/main"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0" name="Shape 860">
              <a:extLst>
                <a:ext uri="{FF2B5EF4-FFF2-40B4-BE49-F238E27FC236}">
                  <a16:creationId xmlns="" xmlns:a16="http://schemas.microsoft.com/office/drawing/2014/main"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1" name="Shape 861">
              <a:extLst>
                <a:ext uri="{FF2B5EF4-FFF2-40B4-BE49-F238E27FC236}">
                  <a16:creationId xmlns="" xmlns:a16="http://schemas.microsoft.com/office/drawing/2014/main"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2" name="Shape 862">
              <a:extLst>
                <a:ext uri="{FF2B5EF4-FFF2-40B4-BE49-F238E27FC236}">
                  <a16:creationId xmlns="" xmlns:a16="http://schemas.microsoft.com/office/drawing/2014/main"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3" name="Shape 863">
              <a:extLst>
                <a:ext uri="{FF2B5EF4-FFF2-40B4-BE49-F238E27FC236}">
                  <a16:creationId xmlns="" xmlns:a16="http://schemas.microsoft.com/office/drawing/2014/main"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4" name="Shape 864">
              <a:extLst>
                <a:ext uri="{FF2B5EF4-FFF2-40B4-BE49-F238E27FC236}">
                  <a16:creationId xmlns="" xmlns:a16="http://schemas.microsoft.com/office/drawing/2014/main"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5" name="Shape 865">
              <a:extLst>
                <a:ext uri="{FF2B5EF4-FFF2-40B4-BE49-F238E27FC236}">
                  <a16:creationId xmlns="" xmlns:a16="http://schemas.microsoft.com/office/drawing/2014/main"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6" name="Shape 866">
              <a:extLst>
                <a:ext uri="{FF2B5EF4-FFF2-40B4-BE49-F238E27FC236}">
                  <a16:creationId xmlns="" xmlns:a16="http://schemas.microsoft.com/office/drawing/2014/main"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7" name="Shape 867">
              <a:extLst>
                <a:ext uri="{FF2B5EF4-FFF2-40B4-BE49-F238E27FC236}">
                  <a16:creationId xmlns="" xmlns:a16="http://schemas.microsoft.com/office/drawing/2014/main"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8" name="Shape 868">
              <a:extLst>
                <a:ext uri="{FF2B5EF4-FFF2-40B4-BE49-F238E27FC236}">
                  <a16:creationId xmlns="" xmlns:a16="http://schemas.microsoft.com/office/drawing/2014/main"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89" name="Shape 869">
              <a:extLst>
                <a:ext uri="{FF2B5EF4-FFF2-40B4-BE49-F238E27FC236}">
                  <a16:creationId xmlns="" xmlns:a16="http://schemas.microsoft.com/office/drawing/2014/main"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0" name="Shape 870">
              <a:extLst>
                <a:ext uri="{FF2B5EF4-FFF2-40B4-BE49-F238E27FC236}">
                  <a16:creationId xmlns="" xmlns:a16="http://schemas.microsoft.com/office/drawing/2014/main"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1" name="Shape 871">
              <a:extLst>
                <a:ext uri="{FF2B5EF4-FFF2-40B4-BE49-F238E27FC236}">
                  <a16:creationId xmlns="" xmlns:a16="http://schemas.microsoft.com/office/drawing/2014/main"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2" name="Shape 872">
              <a:extLst>
                <a:ext uri="{FF2B5EF4-FFF2-40B4-BE49-F238E27FC236}">
                  <a16:creationId xmlns="" xmlns:a16="http://schemas.microsoft.com/office/drawing/2014/main"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3" name="Shape 873">
              <a:extLst>
                <a:ext uri="{FF2B5EF4-FFF2-40B4-BE49-F238E27FC236}">
                  <a16:creationId xmlns="" xmlns:a16="http://schemas.microsoft.com/office/drawing/2014/main"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94" name="Shape 874">
              <a:extLst>
                <a:ext uri="{FF2B5EF4-FFF2-40B4-BE49-F238E27FC236}">
                  <a16:creationId xmlns="" xmlns:a16="http://schemas.microsoft.com/office/drawing/2014/main"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61" name="مستطيل مستدير الزوايا 60">
            <a:hlinkClick r:id="rId2"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2" name="مستطيل مستدير الزوايا 61">
            <a:hlinkClick r:id="rId3"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3" name="مستطيل مستدير الزوايا 62">
            <a:hlinkClick r:id="rId4"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4" name="مستطيل مستدير الزوايا 63">
            <a:hlinkClick r:id="rId5"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5" name="مستطيل مستدير الزوايا 64">
            <a:hlinkClick r:id="rId6" action="ppaction://hlinksldjump"/>
          </p:cNvPr>
          <p:cNvSpPr/>
          <p:nvPr/>
        </p:nvSpPr>
        <p:spPr>
          <a:xfrm>
            <a:off x="9783183" y="4348211"/>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6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7" name="رابط مستقيم 6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8"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69"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32171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120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63538" lvl="0" indent="-363538" algn="just"/>
            <a:r>
              <a:rPr lang="en-US" sz="3600" b="1" dirty="0" smtClean="0">
                <a:solidFill>
                  <a:schemeClr val="tx1"/>
                </a:solidFill>
                <a:latin typeface="Sakkal Majalla" panose="02000000000000000000" pitchFamily="2" charset="-78"/>
                <a:cs typeface="Sakkal Majalla" panose="02000000000000000000" pitchFamily="2" charset="-78"/>
              </a:rPr>
              <a:t>1. Additional papers come with the letter is called Carbon Copy.</a:t>
            </a:r>
            <a:endParaRPr lang="en-US" sz="36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0" name="Flowchart: Terminator 5">
            <a:hlinkClick r:id="rId3"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11" name="Flowchart: Terminator 6">
            <a:hlinkClick r:id="rId4"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3" name="مستطيل مستدير الزوايا 12">
            <a:hlinkClick r:id="rId5"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9" name="مستطيل مستدير الزوايا 18">
            <a:hlinkClick r:id="rId6"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0" name="مستطيل مستدير الزوايا 19">
            <a:hlinkClick r:id="rId7"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1" name="مستطيل مستدير الزوايا 20">
            <a:hlinkClick r:id="rId8" action="ppaction://hlinksldjump"/>
          </p:cNvPr>
          <p:cNvSpPr/>
          <p:nvPr/>
        </p:nvSpPr>
        <p:spPr>
          <a:xfrm>
            <a:off x="9783183" y="507228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2" name="مستطيل مستدير الزوايا 21">
            <a:hlinkClick r:id="rId9"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6" name="رابط مستقيم 1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8"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34020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38163" lvl="0" indent="-538163" algn="just"/>
            <a:r>
              <a:rPr lang="en-US" sz="3800" b="1" dirty="0" smtClean="0">
                <a:solidFill>
                  <a:schemeClr val="tx1"/>
                </a:solidFill>
                <a:latin typeface="Sakkal Majalla" panose="02000000000000000000" pitchFamily="2" charset="-78"/>
                <a:cs typeface="Sakkal Majalla" panose="02000000000000000000" pitchFamily="2" charset="-78"/>
              </a:rPr>
              <a:t>2. The best complementary close for (Dear Mr. Ali) is yours faithfully.</a:t>
            </a:r>
            <a:endParaRPr lang="en-US" sz="3800" b="1" dirty="0">
              <a:solidFill>
                <a:schemeClr val="tx1"/>
              </a:solidFill>
              <a:latin typeface="Sakkal Majalla" panose="02000000000000000000" pitchFamily="2" charset="-78"/>
              <a:cs typeface="Sakkal Majalla" panose="02000000000000000000" pitchFamily="2" charset="-78"/>
            </a:endParaRPr>
          </a:p>
          <a:p>
            <a:pPr marL="538163" indent="-538163" algn="just"/>
            <a:endParaRPr lang="en-US" sz="38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5"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16"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18" name="مستطيل مستدير الزوايا 17">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9" name="مستطيل مستدير الزوايا 18">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0" name="مستطيل مستدير الزوايا 19">
            <a:hlinkClick r:id="rId6"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1" name="مستطيل مستدير الزوايا 20">
            <a:hlinkClick r:id="rId7" action="ppaction://hlinksldjump"/>
          </p:cNvPr>
          <p:cNvSpPr/>
          <p:nvPr/>
        </p:nvSpPr>
        <p:spPr>
          <a:xfrm>
            <a:off x="9783183" y="507228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2" name="مستطيل مستدير الزوايا 21">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2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4" name="رابط مستقيم 2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6"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4254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12788" indent="-712788" algn="just"/>
            <a:r>
              <a:rPr lang="en-US" sz="4000" b="1" dirty="0">
                <a:solidFill>
                  <a:schemeClr val="tx1"/>
                </a:solidFill>
                <a:latin typeface="Sakkal Majalla" panose="02000000000000000000" pitchFamily="2" charset="-78"/>
                <a:cs typeface="Sakkal Majalla" panose="02000000000000000000" pitchFamily="2" charset="-78"/>
              </a:rPr>
              <a:t>3</a:t>
            </a:r>
            <a:r>
              <a:rPr lang="en-US" sz="4000" b="1" dirty="0" smtClean="0">
                <a:solidFill>
                  <a:schemeClr val="tx1"/>
                </a:solidFill>
                <a:latin typeface="Sakkal Majalla" panose="02000000000000000000" pitchFamily="2" charset="-78"/>
                <a:cs typeface="Sakkal Majalla" panose="02000000000000000000" pitchFamily="2" charset="-78"/>
              </a:rPr>
              <a:t>.  Business letter should be:</a:t>
            </a:r>
            <a:endParaRPr lang="en-US" sz="4000" b="1" dirty="0">
              <a:solidFill>
                <a:schemeClr val="tx1"/>
              </a:solidFill>
              <a:latin typeface="Sakkal Majalla" panose="02000000000000000000" pitchFamily="2" charset="-78"/>
              <a:cs typeface="Sakkal Majalla" panose="02000000000000000000" pitchFamily="2" charset="-78"/>
            </a:endParaRP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8" name="Rectangle: Rounded Corners 16">
            <a:hlinkClick r:id="rId2" action="ppaction://hlinksldjump"/>
            <a:extLst>
              <a:ext uri="{FF2B5EF4-FFF2-40B4-BE49-F238E27FC236}">
                <a16:creationId xmlns:a16="http://schemas.microsoft.com/office/drawing/2014/main" xmlns="" id="{AB991657-89AD-4D7D-B6CE-01F69D831875}"/>
              </a:ext>
            </a:extLst>
          </p:cNvPr>
          <p:cNvSpPr/>
          <p:nvPr/>
        </p:nvSpPr>
        <p:spPr>
          <a:xfrm>
            <a:off x="268941" y="3348742"/>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bg1"/>
                </a:solidFill>
                <a:latin typeface="Sakkal Majalla" panose="02000000000000000000" pitchFamily="2" charset="-78"/>
                <a:cs typeface="Sakkal Majalla" panose="02000000000000000000" pitchFamily="2" charset="-78"/>
              </a:rPr>
              <a:t>a.  </a:t>
            </a:r>
            <a:r>
              <a:rPr lang="en-US" sz="3600" b="1" dirty="0" smtClean="0">
                <a:solidFill>
                  <a:schemeClr val="bg1"/>
                </a:solidFill>
                <a:latin typeface="Sakkal Majalla" panose="02000000000000000000" pitchFamily="2" charset="-78"/>
                <a:cs typeface="Sakkal Majalla" panose="02000000000000000000" pitchFamily="2" charset="-78"/>
              </a:rPr>
              <a:t>In hand writing</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24">
            <a:hlinkClick r:id="rId3" action="ppaction://hlinksldjump"/>
            <a:extLst>
              <a:ext uri="{FF2B5EF4-FFF2-40B4-BE49-F238E27FC236}">
                <a16:creationId xmlns:a16="http://schemas.microsoft.com/office/drawing/2014/main" xmlns="" id="{A25C2FD2-FA0F-4C05-A0F5-579151B91FB4}"/>
              </a:ext>
            </a:extLst>
          </p:cNvPr>
          <p:cNvSpPr/>
          <p:nvPr/>
        </p:nvSpPr>
        <p:spPr>
          <a:xfrm>
            <a:off x="5080636" y="3386005"/>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600" b="1" dirty="0">
                <a:solidFill>
                  <a:schemeClr val="bg1"/>
                </a:solidFill>
                <a:latin typeface="Sakkal Majalla" panose="02000000000000000000" pitchFamily="2" charset="-78"/>
                <a:cs typeface="Sakkal Majalla" panose="02000000000000000000" pitchFamily="2" charset="-78"/>
              </a:rPr>
              <a:t>b. </a:t>
            </a:r>
            <a:r>
              <a:rPr lang="en-US" sz="3600" b="1" dirty="0" smtClean="0">
                <a:solidFill>
                  <a:schemeClr val="bg1"/>
                </a:solidFill>
                <a:latin typeface="Sakkal Majalla" panose="02000000000000000000" pitchFamily="2" charset="-78"/>
                <a:cs typeface="Sakkal Majalla" panose="02000000000000000000" pitchFamily="2" charset="-78"/>
              </a:rPr>
              <a:t>Simple and direct</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0" name="Rectangle: Rounded Corners 25">
            <a:hlinkClick r:id="rId2" action="ppaction://hlinksldjump"/>
            <a:extLst>
              <a:ext uri="{FF2B5EF4-FFF2-40B4-BE49-F238E27FC236}">
                <a16:creationId xmlns:a16="http://schemas.microsoft.com/office/drawing/2014/main" xmlns="" id="{C6985E23-4C51-4A5D-9D7B-E600D8D0197B}"/>
              </a:ext>
            </a:extLst>
          </p:cNvPr>
          <p:cNvSpPr/>
          <p:nvPr/>
        </p:nvSpPr>
        <p:spPr>
          <a:xfrm>
            <a:off x="268940" y="4400996"/>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200" b="1" dirty="0">
                <a:solidFill>
                  <a:schemeClr val="bg1"/>
                </a:solidFill>
                <a:latin typeface="Sakkal Majalla" panose="02000000000000000000" pitchFamily="2" charset="-78"/>
                <a:cs typeface="Sakkal Majalla" panose="02000000000000000000" pitchFamily="2" charset="-78"/>
              </a:rPr>
              <a:t>c. </a:t>
            </a:r>
            <a:r>
              <a:rPr lang="en-US" sz="3200" b="1" dirty="0" smtClean="0">
                <a:solidFill>
                  <a:schemeClr val="bg1"/>
                </a:solidFill>
                <a:latin typeface="Sakkal Majalla" panose="02000000000000000000" pitchFamily="2" charset="-78"/>
                <a:cs typeface="Sakkal Majalla" panose="02000000000000000000" pitchFamily="2" charset="-78"/>
              </a:rPr>
              <a:t>Too long</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1" name="Rectangle: Rounded Corners 26">
            <a:hlinkClick r:id="rId2" action="ppaction://hlinksldjump"/>
            <a:extLst>
              <a:ext uri="{FF2B5EF4-FFF2-40B4-BE49-F238E27FC236}">
                <a16:creationId xmlns:a16="http://schemas.microsoft.com/office/drawing/2014/main" xmlns="" id="{172F21EC-CAE3-4270-8AFF-6D9181D98905}"/>
              </a:ext>
            </a:extLst>
          </p:cNvPr>
          <p:cNvSpPr/>
          <p:nvPr/>
        </p:nvSpPr>
        <p:spPr>
          <a:xfrm>
            <a:off x="5080636" y="4400996"/>
            <a:ext cx="460800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4000" b="1" dirty="0">
                <a:solidFill>
                  <a:schemeClr val="bg1"/>
                </a:solidFill>
                <a:latin typeface="Sakkal Majalla" panose="02000000000000000000" pitchFamily="2" charset="-78"/>
                <a:cs typeface="Sakkal Majalla" panose="02000000000000000000" pitchFamily="2" charset="-78"/>
              </a:rPr>
              <a:t>d. </a:t>
            </a:r>
            <a:r>
              <a:rPr lang="en-US" sz="3600" b="1" dirty="0" smtClean="0">
                <a:solidFill>
                  <a:schemeClr val="bg1"/>
                </a:solidFill>
                <a:latin typeface="Sakkal Majalla" panose="02000000000000000000" pitchFamily="2" charset="-78"/>
                <a:cs typeface="Sakkal Majalla" panose="02000000000000000000" pitchFamily="2" charset="-78"/>
              </a:rPr>
              <a:t>Using difficult language</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3" name="مستطيل مستدير الزوايا 12">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5" name="مستطيل مستدير الزوايا 14">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6" name="مستطيل مستدير الزوايا 15">
            <a:hlinkClick r:id="rId6"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7" name="مستطيل مستدير الزوايا 16">
            <a:hlinkClick r:id="rId7" action="ppaction://hlinksldjump"/>
          </p:cNvPr>
          <p:cNvSpPr/>
          <p:nvPr/>
        </p:nvSpPr>
        <p:spPr>
          <a:xfrm>
            <a:off x="9783183" y="507228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8" name="مستطيل مستدير الزوايا 17">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1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2"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3401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38163" lvl="0" indent="-538163" algn="just"/>
            <a:r>
              <a:rPr lang="en-US" sz="3800" b="1" dirty="0" smtClean="0">
                <a:solidFill>
                  <a:schemeClr val="tx1"/>
                </a:solidFill>
                <a:latin typeface="Sakkal Majalla" panose="02000000000000000000" pitchFamily="2" charset="-78"/>
                <a:cs typeface="Sakkal Majalla" panose="02000000000000000000" pitchFamily="2" charset="-78"/>
              </a:rPr>
              <a:t>4. The name and the address of the letter’s receiver is know as “addressee”.</a:t>
            </a:r>
            <a:endParaRPr lang="en-US" sz="3800" b="1" dirty="0">
              <a:solidFill>
                <a:schemeClr val="tx1"/>
              </a:solidFill>
              <a:latin typeface="Sakkal Majalla" panose="02000000000000000000" pitchFamily="2" charset="-78"/>
              <a:cs typeface="Sakkal Majalla" panose="02000000000000000000" pitchFamily="2" charset="-78"/>
            </a:endParaRPr>
          </a:p>
          <a:p>
            <a:pPr marL="538163" indent="-538163" algn="just"/>
            <a:endParaRPr lang="en-US" sz="38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5" name="Flowchart: Terminator 5">
            <a:hlinkClick r:id="rId3"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16" name="Flowchart: Terminator 6">
            <a:hlinkClick r:id="rId4"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9" name="مستطيل مستدير الزوايا 8">
            <a:hlinkClick r:id="rId5"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 name="مستطيل مستدير الزوايا 9">
            <a:hlinkClick r:id="rId6"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1" name="مستطيل مستدير الزوايا 10">
            <a:hlinkClick r:id="rId7"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2" name="مستطيل مستدير الزوايا 11">
            <a:hlinkClick r:id="rId8" action="ppaction://hlinksldjump"/>
          </p:cNvPr>
          <p:cNvSpPr/>
          <p:nvPr/>
        </p:nvSpPr>
        <p:spPr>
          <a:xfrm>
            <a:off x="9783183" y="507228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مستطيل مستدير الزوايا 12">
            <a:hlinkClick r:id="rId9"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0"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396521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eaLnBrk="0" fontAlgn="base" hangingPunct="0">
              <a:spcBef>
                <a:spcPct val="0"/>
              </a:spcBef>
              <a:spcAft>
                <a:spcPct val="0"/>
              </a:spcAft>
              <a:tabLst>
                <a:tab pos="962025" algn="l"/>
              </a:tabLst>
            </a:pPr>
            <a:r>
              <a:rPr lang="en-US" sz="40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5. Compare </a:t>
            </a:r>
            <a:r>
              <a:rPr lang="en-US" sz="4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between business letter and memo?</a:t>
            </a:r>
            <a:endParaRPr lang="en-US" sz="3200"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graphicFrame>
        <p:nvGraphicFramePr>
          <p:cNvPr id="2" name="جدول 1"/>
          <p:cNvGraphicFramePr>
            <a:graphicFrameLocks noGrp="1"/>
          </p:cNvGraphicFramePr>
          <p:nvPr>
            <p:extLst>
              <p:ext uri="{D42A27DB-BD31-4B8C-83A1-F6EECF244321}">
                <p14:modId xmlns:p14="http://schemas.microsoft.com/office/powerpoint/2010/main" val="1992652295"/>
              </p:ext>
            </p:extLst>
          </p:nvPr>
        </p:nvGraphicFramePr>
        <p:xfrm>
          <a:off x="698276" y="2091318"/>
          <a:ext cx="8418830" cy="4109085"/>
        </p:xfrm>
        <a:graphic>
          <a:graphicData uri="http://schemas.openxmlformats.org/drawingml/2006/table">
            <a:tbl>
              <a:tblPr firstRow="1" firstCol="1" bandRow="1">
                <a:tableStyleId>{7DF18680-E054-41AD-8BC1-D1AEF772440D}</a:tableStyleId>
              </a:tblPr>
              <a:tblGrid>
                <a:gridCol w="2507119"/>
                <a:gridCol w="2917954"/>
                <a:gridCol w="2993757"/>
              </a:tblGrid>
              <a:tr h="0">
                <a:tc>
                  <a:txBody>
                    <a:bodyPr/>
                    <a:lstStyle/>
                    <a:p>
                      <a:pPr marL="457200" algn="ctr" rtl="0">
                        <a:lnSpc>
                          <a:spcPct val="107000"/>
                        </a:lnSpc>
                        <a:spcBef>
                          <a:spcPts val="1200"/>
                        </a:spcBef>
                        <a:spcAft>
                          <a:spcPts val="1200"/>
                        </a:spcAft>
                      </a:pPr>
                      <a:r>
                        <a:rPr lang="en-US" sz="2800" dirty="0">
                          <a:effectLst/>
                          <a:latin typeface="Sakkal Majalla" panose="02000000000000000000" pitchFamily="2" charset="-78"/>
                          <a:cs typeface="Sakkal Majalla" panose="02000000000000000000" pitchFamily="2" charset="-78"/>
                        </a:rPr>
                        <a:t>Difference</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1200"/>
                        </a:spcBef>
                        <a:spcAft>
                          <a:spcPts val="1200"/>
                        </a:spcAft>
                      </a:pPr>
                      <a:r>
                        <a:rPr lang="en-US" sz="2800" dirty="0">
                          <a:effectLst/>
                          <a:latin typeface="Sakkal Majalla" panose="02000000000000000000" pitchFamily="2" charset="-78"/>
                          <a:cs typeface="Sakkal Majalla" panose="02000000000000000000" pitchFamily="2" charset="-78"/>
                        </a:rPr>
                        <a:t>Memo</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1200"/>
                        </a:spcBef>
                        <a:spcAft>
                          <a:spcPts val="1200"/>
                        </a:spcAft>
                      </a:pPr>
                      <a:r>
                        <a:rPr lang="en-US" sz="2800" dirty="0">
                          <a:effectLst/>
                          <a:latin typeface="Sakkal Majalla" panose="02000000000000000000" pitchFamily="2" charset="-78"/>
                          <a:cs typeface="Sakkal Majalla" panose="02000000000000000000" pitchFamily="2" charset="-78"/>
                        </a:rPr>
                        <a:t>Business letter</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r>
              <a:tr h="34099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Usage (where)</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endParaRPr lang="ar-BH"/>
                    </a:p>
                  </a:txBody>
                  <a:tcPr marL="68580" marR="68580" marT="0" marB="0"/>
                </a:tc>
                <a:tc>
                  <a:txBody>
                    <a:bodyPr/>
                    <a:lstStyle/>
                    <a:p>
                      <a:endParaRPr lang="ar-BH"/>
                    </a:p>
                  </a:txBody>
                  <a:tcPr marL="68580" marR="68580" marT="0" marB="0"/>
                </a:tc>
              </a:tr>
              <a:tr h="33337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Length</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endParaRPr lang="ar-BH"/>
                    </a:p>
                  </a:txBody>
                  <a:tcPr marL="68580" marR="68580" marT="0" marB="0"/>
                </a:tc>
                <a:tc>
                  <a:txBody>
                    <a:bodyPr/>
                    <a:lstStyle/>
                    <a:p>
                      <a:endParaRPr lang="ar-BH"/>
                    </a:p>
                  </a:txBody>
                  <a:tcPr marL="68580" marR="68580" marT="0" marB="0"/>
                </a:tc>
              </a:tr>
              <a:tr h="33337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salutation</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endParaRPr lang="ar-BH"/>
                    </a:p>
                  </a:txBody>
                  <a:tcPr marL="68580" marR="68580" marT="0" marB="0"/>
                </a:tc>
                <a:tc>
                  <a:txBody>
                    <a:bodyPr/>
                    <a:lstStyle/>
                    <a:p>
                      <a:endParaRPr lang="ar-BH"/>
                    </a:p>
                  </a:txBody>
                  <a:tcPr marL="68580" marR="68580" marT="0" marB="0"/>
                </a:tc>
              </a:tr>
              <a:tr h="33337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Complimentary close</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endParaRPr lang="ar-BH"/>
                    </a:p>
                  </a:txBody>
                  <a:tcPr marL="68580" marR="68580" marT="0" marB="0"/>
                </a:tc>
                <a:tc>
                  <a:txBody>
                    <a:bodyPr/>
                    <a:lstStyle/>
                    <a:p>
                      <a:endParaRPr lang="ar-BH"/>
                    </a:p>
                  </a:txBody>
                  <a:tcPr marL="68580" marR="68580" marT="0" marB="0"/>
                </a:tc>
              </a:tr>
              <a:tr h="33337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Signature</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endParaRPr lang="ar-BH"/>
                    </a:p>
                  </a:txBody>
                  <a:tcPr marL="68580" marR="68580" marT="0" marB="0"/>
                </a:tc>
                <a:tc>
                  <a:txBody>
                    <a:bodyPr/>
                    <a:lstStyle/>
                    <a:p>
                      <a:endParaRPr lang="ar-BH" dirty="0"/>
                    </a:p>
                  </a:txBody>
                  <a:tcPr marL="68580" marR="68580" marT="0" marB="0"/>
                </a:tc>
              </a:tr>
              <a:tr h="39052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Envelope</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600"/>
                        </a:spcBef>
                        <a:spcAft>
                          <a:spcPts val="600"/>
                        </a:spcAft>
                      </a:pPr>
                      <a:r>
                        <a:rPr lang="en-US" sz="2800">
                          <a:effectLst/>
                          <a:latin typeface="Sakkal Majalla" panose="02000000000000000000" pitchFamily="2" charset="-78"/>
                          <a:cs typeface="Sakkal Majalla" panose="02000000000000000000" pitchFamily="2" charset="-78"/>
                        </a:rPr>
                        <a:t> </a:t>
                      </a:r>
                      <a:endParaRPr lang="en-US" sz="28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457200" algn="ctr"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 </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33337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Stamp </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600"/>
                        </a:spcBef>
                        <a:spcAft>
                          <a:spcPts val="600"/>
                        </a:spcAft>
                      </a:pPr>
                      <a:r>
                        <a:rPr lang="en-US" sz="2800">
                          <a:effectLst/>
                          <a:latin typeface="Sakkal Majalla" panose="02000000000000000000" pitchFamily="2" charset="-78"/>
                          <a:cs typeface="Sakkal Majalla" panose="02000000000000000000" pitchFamily="2" charset="-78"/>
                        </a:rPr>
                        <a:t> </a:t>
                      </a:r>
                      <a:endParaRPr lang="en-US" sz="28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457200" algn="ctr"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 </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bl>
          </a:graphicData>
        </a:graphic>
      </p:graphicFrame>
      <p:sp>
        <p:nvSpPr>
          <p:cNvPr id="28" name="Flowchart: Terminator 5">
            <a:hlinkClick r:id="rId3" action="ppaction://hlinksldjump"/>
            <a:extLst>
              <a:ext uri="{FF2B5EF4-FFF2-40B4-BE49-F238E27FC236}">
                <a16:creationId xmlns:a16="http://schemas.microsoft.com/office/drawing/2014/main" xmlns="" id="{71927844-4786-4EE1-A388-A37370BC152B}"/>
              </a:ext>
            </a:extLst>
          </p:cNvPr>
          <p:cNvSpPr/>
          <p:nvPr/>
        </p:nvSpPr>
        <p:spPr>
          <a:xfrm>
            <a:off x="7422776" y="5836024"/>
            <a:ext cx="2014522" cy="495249"/>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rPr>
              <a:t>Check your answer </a:t>
            </a:r>
          </a:p>
        </p:txBody>
      </p:sp>
      <p:sp>
        <p:nvSpPr>
          <p:cNvPr id="9" name="مستطيل مستدير الزوايا 8">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 name="مستطيل مستدير الزوايا 9">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1" name="مستطيل مستدير الزوايا 10">
            <a:hlinkClick r:id="rId6"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2" name="مستطيل مستدير الزوايا 11">
            <a:hlinkClick r:id="rId7" action="ppaction://hlinksldjump"/>
          </p:cNvPr>
          <p:cNvSpPr/>
          <p:nvPr/>
        </p:nvSpPr>
        <p:spPr>
          <a:xfrm>
            <a:off x="9783183" y="507228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3" name="مستطيل مستدير الزوايا 12">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1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6" name="رابط مستقيم 1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8"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730911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3716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3337" y="396161"/>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grpSp>
        <p:nvGrpSpPr>
          <p:cNvPr id="21" name="Shape 401">
            <a:extLst>
              <a:ext uri="{FF2B5EF4-FFF2-40B4-BE49-F238E27FC236}">
                <a16:creationId xmlns:a16="http://schemas.microsoft.com/office/drawing/2014/main" xmlns="" id="{CA68224C-CCE5-47D9-9404-154159D2DA2A}"/>
              </a:ext>
            </a:extLst>
          </p:cNvPr>
          <p:cNvGrpSpPr/>
          <p:nvPr/>
        </p:nvGrpSpPr>
        <p:grpSpPr>
          <a:xfrm>
            <a:off x="441015" y="3273861"/>
            <a:ext cx="5043757" cy="907708"/>
            <a:chOff x="-1535283" y="1287960"/>
            <a:chExt cx="11486579" cy="2067200"/>
          </a:xfrm>
        </p:grpSpPr>
        <p:sp>
          <p:nvSpPr>
            <p:cNvPr id="22" name="Shape 402">
              <a:extLst>
                <a:ext uri="{FF2B5EF4-FFF2-40B4-BE49-F238E27FC236}">
                  <a16:creationId xmlns:a16="http://schemas.microsoft.com/office/drawing/2014/main" xmlns="" id="{B8E8427B-60EB-4E69-BB5A-FD919979A02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403">
              <a:extLst>
                <a:ext uri="{FF2B5EF4-FFF2-40B4-BE49-F238E27FC236}">
                  <a16:creationId xmlns:a16="http://schemas.microsoft.com/office/drawing/2014/main" xmlns="" id="{320D36B2-525D-4362-9FA9-8FC28DA63549}"/>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404">
              <a:extLst>
                <a:ext uri="{FF2B5EF4-FFF2-40B4-BE49-F238E27FC236}">
                  <a16:creationId xmlns:a16="http://schemas.microsoft.com/office/drawing/2014/main" xmlns="" id="{2A310E7D-D9CA-4AE4-B399-BAEE97F6436A}"/>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5">
              <a:extLst>
                <a:ext uri="{FF2B5EF4-FFF2-40B4-BE49-F238E27FC236}">
                  <a16:creationId xmlns:a16="http://schemas.microsoft.com/office/drawing/2014/main" xmlns="" id="{8D0EB06B-8FC0-4C55-8AD6-3761D84B5D89}"/>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6">
              <a:extLst>
                <a:ext uri="{FF2B5EF4-FFF2-40B4-BE49-F238E27FC236}">
                  <a16:creationId xmlns:a16="http://schemas.microsoft.com/office/drawing/2014/main" xmlns="" id="{77F60333-F0AA-40AF-A396-0C8F65E14CA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6" name="Shape 408">
            <a:extLst>
              <a:ext uri="{FF2B5EF4-FFF2-40B4-BE49-F238E27FC236}">
                <a16:creationId xmlns:a16="http://schemas.microsoft.com/office/drawing/2014/main" xmlns="" id="{B91172F4-9686-4D09-A056-6082F75A0308}"/>
              </a:ext>
            </a:extLst>
          </p:cNvPr>
          <p:cNvSpPr txBox="1">
            <a:spLocks/>
          </p:cNvSpPr>
          <p:nvPr/>
        </p:nvSpPr>
        <p:spPr>
          <a:xfrm>
            <a:off x="1132522" y="4261509"/>
            <a:ext cx="3224325"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solidFill>
                <a:latin typeface="Sakkal Majalla" panose="02000000000000000000" pitchFamily="2" charset="-78"/>
                <a:cs typeface="Sakkal Majalla" panose="02000000000000000000" pitchFamily="2" charset="-78"/>
              </a:rPr>
              <a:t>To go over workbook </a:t>
            </a:r>
            <a:r>
              <a:rPr lang="en-US" b="1" dirty="0" smtClean="0">
                <a:solidFill>
                  <a:schemeClr val="tx2"/>
                </a:solidFill>
                <a:latin typeface="Sakkal Majalla" panose="02000000000000000000" pitchFamily="2" charset="-78"/>
                <a:cs typeface="Sakkal Majalla" panose="02000000000000000000" pitchFamily="2" charset="-78"/>
              </a:rPr>
              <a:t>pages 34-38</a:t>
            </a:r>
            <a:endParaRPr lang="en-US" b="1" u="sng" dirty="0">
              <a:solidFill>
                <a:schemeClr val="tx2"/>
              </a:solidFill>
              <a:latin typeface="Sakkal Majalla" panose="02000000000000000000" pitchFamily="2" charset="-78"/>
              <a:cs typeface="Sakkal Majalla" panose="02000000000000000000" pitchFamily="2" charset="-78"/>
            </a:endParaRPr>
          </a:p>
        </p:txBody>
      </p:sp>
      <p:sp>
        <p:nvSpPr>
          <p:cNvPr id="37" name="Shape 407">
            <a:extLst>
              <a:ext uri="{FF2B5EF4-FFF2-40B4-BE49-F238E27FC236}">
                <a16:creationId xmlns:a16="http://schemas.microsoft.com/office/drawing/2014/main" xmlns="" id="{7F00BA46-2982-45DD-ABD1-BCB99C490CE4}"/>
              </a:ext>
            </a:extLst>
          </p:cNvPr>
          <p:cNvSpPr txBox="1">
            <a:spLocks/>
          </p:cNvSpPr>
          <p:nvPr/>
        </p:nvSpPr>
        <p:spPr>
          <a:xfrm>
            <a:off x="1007459" y="345142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Additional Activity</a:t>
            </a:r>
            <a:endParaRPr lang="ar-SA" sz="2800" dirty="0">
              <a:solidFill>
                <a:schemeClr val="bg1"/>
              </a:solidFill>
              <a:latin typeface="Arial Black" panose="020B0A04020102020204" pitchFamily="34" charset="0"/>
              <a:cs typeface="Times New Roman" panose="02020603050405020304" pitchFamily="18" charset="0"/>
            </a:endParaRPr>
          </a:p>
        </p:txBody>
      </p:sp>
      <p:pic>
        <p:nvPicPr>
          <p:cNvPr id="38" name="صورة 37"/>
          <p:cNvPicPr>
            <a:picLocks noChangeAspect="1"/>
          </p:cNvPicPr>
          <p:nvPr/>
        </p:nvPicPr>
        <p:blipFill rotWithShape="1">
          <a:blip r:embed="rId2"/>
          <a:srcRect l="38287" t="30020" r="38819" b="15435"/>
          <a:stretch/>
        </p:blipFill>
        <p:spPr>
          <a:xfrm>
            <a:off x="5901103" y="1581767"/>
            <a:ext cx="3557318" cy="4652403"/>
          </a:xfrm>
          <a:prstGeom prst="rect">
            <a:avLst/>
          </a:prstGeom>
          <a:ln>
            <a:solidFill>
              <a:schemeClr val="tx1"/>
            </a:solidFill>
          </a:ln>
        </p:spPr>
      </p:pic>
      <p:grpSp>
        <p:nvGrpSpPr>
          <p:cNvPr id="49" name="Shape 579"/>
          <p:cNvGrpSpPr/>
          <p:nvPr/>
        </p:nvGrpSpPr>
        <p:grpSpPr>
          <a:xfrm>
            <a:off x="313155" y="368110"/>
            <a:ext cx="936342" cy="794251"/>
            <a:chOff x="1934025" y="1001650"/>
            <a:chExt cx="415300" cy="355600"/>
          </a:xfrm>
        </p:grpSpPr>
        <p:sp>
          <p:nvSpPr>
            <p:cNvPr id="50"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0" name="مستطيل مستدير الزوايا 19">
            <a:hlinkClick r:id="rId3"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5072287"/>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6" name="مستطيل مستدير الزوايا 25">
            <a:hlinkClick r:id="rId7"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2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2" name="رابط مستقيم 3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3"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34"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610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3010985"/>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End of the Lesson</a:t>
            </a:r>
          </a:p>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Thank You!</a:t>
            </a:r>
            <a:endParaRPr lang="ar-BH" sz="4000" dirty="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PT Bold Heading" panose="020104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9" name="رابط مستقيم 1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1"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941296"/>
            <a:ext cx="5278419" cy="4119710"/>
          </a:xfrm>
          <a:prstGeom prst="rect">
            <a:avLst/>
          </a:prstGeom>
        </p:spPr>
      </p:pic>
      <p:sp>
        <p:nvSpPr>
          <p:cNvPr id="8" name="مستطيل 7"/>
          <p:cNvSpPr/>
          <p:nvPr/>
        </p:nvSpPr>
        <p:spPr>
          <a:xfrm>
            <a:off x="1972236" y="5114794"/>
            <a:ext cx="9014011" cy="1200329"/>
          </a:xfrm>
          <a:prstGeom prst="rect">
            <a:avLst/>
          </a:prstGeom>
          <a:solidFill>
            <a:schemeClr val="tx2">
              <a:lumMod val="20000"/>
              <a:lumOff val="80000"/>
            </a:schemeClr>
          </a:solidFill>
        </p:spPr>
        <p:txBody>
          <a:bodyPr wrap="square">
            <a:spAutoFit/>
          </a:bodyPr>
          <a:lstStyle/>
          <a:p>
            <a:pPr marL="1344613" indent="-1344613" algn="just"/>
            <a:r>
              <a:rPr lang="en-US" sz="3600" b="1" dirty="0" smtClean="0">
                <a:solidFill>
                  <a:srgbClr val="5577A9"/>
                </a:solidFill>
                <a:latin typeface="Sakkal Majalla" panose="02000000000000000000" pitchFamily="2" charset="-78"/>
                <a:cs typeface="Sakkal Majalla" panose="02000000000000000000" pitchFamily="2" charset="-78"/>
              </a:rPr>
              <a:t>Answer:  </a:t>
            </a:r>
            <a:r>
              <a:rPr lang="en-US" sz="3600" b="1" dirty="0">
                <a:latin typeface="Sakkal Majalla" panose="02000000000000000000" pitchFamily="2" charset="-78"/>
                <a:cs typeface="Sakkal Majalla" panose="02000000000000000000" pitchFamily="2" charset="-78"/>
              </a:rPr>
              <a:t>Additional papers come with the letter is called </a:t>
            </a:r>
            <a:r>
              <a:rPr lang="en-US" sz="3600" b="1" dirty="0" smtClean="0">
                <a:solidFill>
                  <a:srgbClr val="C00000"/>
                </a:solidFill>
                <a:latin typeface="Sakkal Majalla" panose="02000000000000000000" pitchFamily="2" charset="-78"/>
                <a:cs typeface="Sakkal Majalla" panose="02000000000000000000" pitchFamily="2" charset="-78"/>
              </a:rPr>
              <a:t>Enclosure</a:t>
            </a:r>
            <a:r>
              <a:rPr lang="en-US" sz="3600" b="1" dirty="0" smtClean="0">
                <a:latin typeface="Sakkal Majalla" panose="02000000000000000000" pitchFamily="2" charset="-78"/>
                <a:cs typeface="Sakkal Majalla" panose="02000000000000000000" pitchFamily="2" charset="-78"/>
              </a:rPr>
              <a:t>.</a:t>
            </a:r>
            <a:endParaRPr lang="en-US" sz="3600" b="1" dirty="0">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3"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10146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57217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784764"/>
            <a:ext cx="11840584" cy="3585556"/>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9" name="Google Shape;224;p14"/>
          <p:cNvSpPr txBox="1"/>
          <p:nvPr/>
        </p:nvSpPr>
        <p:spPr>
          <a:xfrm>
            <a:off x="429424" y="14930"/>
            <a:ext cx="3445983"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4400" b="1" dirty="0" smtClean="0">
                <a:solidFill>
                  <a:srgbClr val="3F5378"/>
                </a:solidFill>
                <a:latin typeface="Roboto Condensed"/>
                <a:ea typeface="Roboto Condensed"/>
                <a:cs typeface="Roboto Condensed"/>
                <a:sym typeface="Roboto Condensed"/>
              </a:rPr>
              <a:t>2.2</a:t>
            </a:r>
            <a:endParaRPr sz="3200" b="1" dirty="0">
              <a:solidFill>
                <a:srgbClr val="3F5378"/>
              </a:solidFill>
              <a:latin typeface="Roboto Condensed"/>
              <a:ea typeface="Roboto Condensed"/>
              <a:cs typeface="Roboto Condensed"/>
              <a:sym typeface="Roboto Condensed"/>
            </a:endParaRPr>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854337" y="3710099"/>
            <a:ext cx="11625431"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smtClean="0">
                <a:solidFill>
                  <a:srgbClr val="3F5378"/>
                </a:solidFill>
                <a:latin typeface="Arial Black" panose="020B0A04020102020204" pitchFamily="34" charset="0"/>
              </a:rPr>
              <a:t>Business Letter </a:t>
            </a:r>
            <a:endParaRPr lang="en-US" sz="6600" dirty="0">
              <a:solidFill>
                <a:srgbClr val="3F5378"/>
              </a:solidFill>
              <a:latin typeface="Arial Black" panose="020B0A04020102020204" pitchFamily="34" charset="0"/>
            </a:endParaRPr>
          </a:p>
        </p:txBody>
      </p:sp>
      <p:sp>
        <p:nvSpPr>
          <p:cNvPr id="2" name="مستطيل 1"/>
          <p:cNvSpPr/>
          <p:nvPr/>
        </p:nvSpPr>
        <p:spPr>
          <a:xfrm>
            <a:off x="2542379" y="4869899"/>
            <a:ext cx="6096000" cy="523220"/>
          </a:xfrm>
          <a:prstGeom prst="rect">
            <a:avLst/>
          </a:prstGeom>
        </p:spPr>
        <p:txBody>
          <a:bodyPr>
            <a:spAutoFit/>
          </a:bodyPr>
          <a:lstStyle/>
          <a:p>
            <a:pPr marL="457200" lvl="0" indent="-457200">
              <a:buFont typeface="Arial" panose="020B0604020202020204" pitchFamily="34" charset="0"/>
              <a:buChar char="•"/>
            </a:pPr>
            <a:r>
              <a:rPr lang="en-US" sz="2800" dirty="0">
                <a:solidFill>
                  <a:schemeClr val="bg1"/>
                </a:solidFill>
              </a:rPr>
              <a:t>Parts of business letters.</a:t>
            </a:r>
          </a:p>
        </p:txBody>
      </p:sp>
      <p:pic>
        <p:nvPicPr>
          <p:cNvPr id="8" name="صورة 7"/>
          <p:cNvPicPr/>
          <p:nvPr/>
        </p:nvPicPr>
        <p:blipFill>
          <a:blip r:embed="rId2">
            <a:extLst>
              <a:ext uri="{28A0092B-C50C-407E-A947-70E740481C1C}">
                <a14:useLocalDpi xmlns:a14="http://schemas.microsoft.com/office/drawing/2010/main" val="0"/>
              </a:ext>
            </a:extLst>
          </a:blip>
          <a:stretch>
            <a:fillRect/>
          </a:stretch>
        </p:blipFill>
        <p:spPr>
          <a:xfrm>
            <a:off x="8340105" y="2655570"/>
            <a:ext cx="3714750" cy="3714750"/>
          </a:xfrm>
          <a:prstGeom prst="rect">
            <a:avLst/>
          </a:prstGeom>
        </p:spPr>
      </p:pic>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3"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927849"/>
            <a:ext cx="5278419" cy="4119710"/>
          </a:xfrm>
          <a:prstGeom prst="rect">
            <a:avLst/>
          </a:prstGeom>
        </p:spPr>
      </p:pic>
      <p:sp>
        <p:nvSpPr>
          <p:cNvPr id="5" name="مستطيل 4"/>
          <p:cNvSpPr/>
          <p:nvPr/>
        </p:nvSpPr>
        <p:spPr>
          <a:xfrm>
            <a:off x="1972236" y="5155135"/>
            <a:ext cx="9014011" cy="1200329"/>
          </a:xfrm>
          <a:prstGeom prst="rect">
            <a:avLst/>
          </a:prstGeom>
          <a:solidFill>
            <a:schemeClr val="tx2">
              <a:lumMod val="20000"/>
              <a:lumOff val="80000"/>
            </a:schemeClr>
          </a:solidFill>
        </p:spPr>
        <p:txBody>
          <a:bodyPr wrap="square">
            <a:spAutoFit/>
          </a:bodyPr>
          <a:lstStyle/>
          <a:p>
            <a:pPr marL="1344613" lvl="0" indent="-1344613" algn="just"/>
            <a:r>
              <a:rPr lang="en-US" sz="3600" b="1" dirty="0" smtClean="0">
                <a:solidFill>
                  <a:srgbClr val="5577A9"/>
                </a:solidFill>
                <a:latin typeface="Sakkal Majalla" panose="02000000000000000000" pitchFamily="2" charset="-78"/>
                <a:cs typeface="Sakkal Majalla" panose="02000000000000000000" pitchFamily="2" charset="-78"/>
              </a:rPr>
              <a:t>Answer:  </a:t>
            </a:r>
            <a:r>
              <a:rPr lang="en-US" sz="3600" b="1" dirty="0">
                <a:latin typeface="Sakkal Majalla" panose="02000000000000000000" pitchFamily="2" charset="-78"/>
                <a:cs typeface="Sakkal Majalla" panose="02000000000000000000" pitchFamily="2" charset="-78"/>
              </a:rPr>
              <a:t>The best complementary close for (Dear Mr. Ali) is yours </a:t>
            </a:r>
            <a:r>
              <a:rPr lang="en-US" sz="3600" b="1" dirty="0" smtClean="0">
                <a:solidFill>
                  <a:srgbClr val="C00000"/>
                </a:solidFill>
                <a:latin typeface="Sakkal Majalla" panose="02000000000000000000" pitchFamily="2" charset="-78"/>
                <a:cs typeface="Sakkal Majalla" panose="02000000000000000000" pitchFamily="2" charset="-78"/>
              </a:rPr>
              <a:t>sincerely</a:t>
            </a:r>
            <a:r>
              <a:rPr lang="en-US" sz="3600" b="1" dirty="0" smtClean="0">
                <a:latin typeface="Sakkal Majalla" panose="02000000000000000000" pitchFamily="2" charset="-78"/>
                <a:cs typeface="Sakkal Majalla" panose="02000000000000000000" pitchFamily="2" charset="-78"/>
              </a:rPr>
              <a:t>.</a:t>
            </a:r>
            <a:endParaRPr lang="en-US" sz="3600" b="1" dirty="0">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2"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1793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36672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79927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27004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05704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11"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880982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2" action="ppaction://hlinksldjump"/>
          </p:cNvPr>
          <p:cNvSpPr/>
          <p:nvPr/>
        </p:nvSpPr>
        <p:spPr>
          <a:xfrm>
            <a:off x="152400" y="1445619"/>
            <a:ext cx="11855824"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eaLnBrk="0" fontAlgn="base" hangingPunct="0">
              <a:spcBef>
                <a:spcPct val="0"/>
              </a:spcBef>
              <a:spcAft>
                <a:spcPct val="0"/>
              </a:spcAft>
              <a:tabLst>
                <a:tab pos="962025" algn="l"/>
              </a:tabLst>
            </a:pPr>
            <a:r>
              <a:rPr lang="en-US" sz="4000" b="1"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5. </a:t>
            </a:r>
            <a:r>
              <a:rPr lang="en-US" sz="40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Compare </a:t>
            </a:r>
            <a:r>
              <a:rPr lang="en-US" sz="4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between business letter and memo?</a:t>
            </a:r>
            <a:endParaRPr lang="en-US" sz="3200"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graphicFrame>
        <p:nvGraphicFramePr>
          <p:cNvPr id="2" name="جدول 1"/>
          <p:cNvGraphicFramePr>
            <a:graphicFrameLocks noGrp="1"/>
          </p:cNvGraphicFramePr>
          <p:nvPr>
            <p:extLst>
              <p:ext uri="{D42A27DB-BD31-4B8C-83A1-F6EECF244321}">
                <p14:modId xmlns:p14="http://schemas.microsoft.com/office/powerpoint/2010/main" val="4104315383"/>
              </p:ext>
            </p:extLst>
          </p:nvPr>
        </p:nvGraphicFramePr>
        <p:xfrm>
          <a:off x="588160" y="2077871"/>
          <a:ext cx="11312487" cy="4109085"/>
        </p:xfrm>
        <a:graphic>
          <a:graphicData uri="http://schemas.openxmlformats.org/drawingml/2006/table">
            <a:tbl>
              <a:tblPr firstRow="1" firstCol="1" bandRow="1">
                <a:tableStyleId>{7DF18680-E054-41AD-8BC1-D1AEF772440D}</a:tableStyleId>
              </a:tblPr>
              <a:tblGrid>
                <a:gridCol w="3368847"/>
                <a:gridCol w="3920891"/>
                <a:gridCol w="4022749"/>
              </a:tblGrid>
              <a:tr h="0">
                <a:tc>
                  <a:txBody>
                    <a:bodyPr/>
                    <a:lstStyle/>
                    <a:p>
                      <a:pPr marL="457200" algn="ctr" rtl="0">
                        <a:lnSpc>
                          <a:spcPct val="107000"/>
                        </a:lnSpc>
                        <a:spcBef>
                          <a:spcPts val="1200"/>
                        </a:spcBef>
                        <a:spcAft>
                          <a:spcPts val="1200"/>
                        </a:spcAft>
                      </a:pPr>
                      <a:r>
                        <a:rPr lang="en-US" sz="2800" dirty="0">
                          <a:effectLst/>
                          <a:latin typeface="Sakkal Majalla" panose="02000000000000000000" pitchFamily="2" charset="-78"/>
                          <a:cs typeface="Sakkal Majalla" panose="02000000000000000000" pitchFamily="2" charset="-78"/>
                        </a:rPr>
                        <a:t>Difference</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1200"/>
                        </a:spcBef>
                        <a:spcAft>
                          <a:spcPts val="1200"/>
                        </a:spcAft>
                      </a:pPr>
                      <a:r>
                        <a:rPr lang="en-US" sz="2800" dirty="0">
                          <a:effectLst/>
                          <a:latin typeface="Sakkal Majalla" panose="02000000000000000000" pitchFamily="2" charset="-78"/>
                          <a:cs typeface="Sakkal Majalla" panose="02000000000000000000" pitchFamily="2" charset="-78"/>
                        </a:rPr>
                        <a:t>Memo</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1200"/>
                        </a:spcBef>
                        <a:spcAft>
                          <a:spcPts val="1200"/>
                        </a:spcAft>
                      </a:pPr>
                      <a:r>
                        <a:rPr lang="en-US" sz="2800" dirty="0">
                          <a:effectLst/>
                          <a:latin typeface="Sakkal Majalla" panose="02000000000000000000" pitchFamily="2" charset="-78"/>
                          <a:cs typeface="Sakkal Majalla" panose="02000000000000000000" pitchFamily="2" charset="-78"/>
                        </a:rPr>
                        <a:t>Business letter</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r>
              <a:tr h="34099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Usage (where)</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inside</a:t>
                      </a:r>
                      <a:r>
                        <a:rPr lang="en-US" sz="2800" dirty="0">
                          <a:solidFill>
                            <a:srgbClr val="C00000"/>
                          </a:solidFill>
                          <a:effectLst/>
                          <a:latin typeface="Sakkal Majalla" panose="02000000000000000000" pitchFamily="2" charset="-78"/>
                          <a:cs typeface="Sakkal Majalla" panose="02000000000000000000" pitchFamily="2" charset="-78"/>
                        </a:rPr>
                        <a:t> </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Outside</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33337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Length</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Short</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Long</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33337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salutation</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Salutation is not use</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Salutation is compulsory </a:t>
                      </a:r>
                      <a:r>
                        <a:rPr lang="en-US" sz="2800" baseline="0" dirty="0" smtClean="0">
                          <a:solidFill>
                            <a:srgbClr val="C00000"/>
                          </a:solidFill>
                          <a:effectLst/>
                          <a:latin typeface="Sakkal Majalla" panose="02000000000000000000" pitchFamily="2" charset="-78"/>
                          <a:cs typeface="Sakkal Majalla" panose="02000000000000000000" pitchFamily="2" charset="-78"/>
                        </a:rPr>
                        <a:t>part of letter</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33337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Complimentary close</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600"/>
                        </a:spcBef>
                        <a:spcAft>
                          <a:spcPts val="600"/>
                        </a:spcAft>
                      </a:pPr>
                      <a:r>
                        <a:rPr lang="en-US" sz="2800" dirty="0">
                          <a:solidFill>
                            <a:srgbClr val="C00000"/>
                          </a:solidFill>
                          <a:effectLst/>
                          <a:latin typeface="Sakkal Majalla" panose="02000000000000000000" pitchFamily="2" charset="-78"/>
                          <a:cs typeface="Sakkal Majalla" panose="02000000000000000000" pitchFamily="2" charset="-78"/>
                        </a:rPr>
                        <a:t> </a:t>
                      </a:r>
                      <a:r>
                        <a:rPr lang="en-US" sz="2800" dirty="0" smtClean="0">
                          <a:solidFill>
                            <a:srgbClr val="C00000"/>
                          </a:solidFill>
                          <a:effectLst/>
                          <a:latin typeface="Sakkal Majalla" panose="02000000000000000000" pitchFamily="2" charset="-78"/>
                          <a:cs typeface="Sakkal Majalla" panose="02000000000000000000" pitchFamily="2" charset="-78"/>
                        </a:rPr>
                        <a:t>not use</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Indispensable</a:t>
                      </a:r>
                      <a:r>
                        <a:rPr lang="en-US" sz="2800" baseline="0" dirty="0" smtClean="0">
                          <a:solidFill>
                            <a:srgbClr val="C00000"/>
                          </a:solidFill>
                          <a:effectLst/>
                          <a:latin typeface="Sakkal Majalla" panose="02000000000000000000" pitchFamily="2" charset="-78"/>
                          <a:cs typeface="Sakkal Majalla" panose="02000000000000000000" pitchFamily="2" charset="-78"/>
                        </a:rPr>
                        <a:t> </a:t>
                      </a:r>
                      <a:r>
                        <a:rPr lang="en-US" sz="2800" dirty="0" smtClean="0">
                          <a:solidFill>
                            <a:srgbClr val="C00000"/>
                          </a:solidFill>
                          <a:effectLst/>
                          <a:latin typeface="Sakkal Majalla" panose="02000000000000000000" pitchFamily="2" charset="-78"/>
                          <a:cs typeface="Sakkal Majalla" panose="02000000000000000000" pitchFamily="2" charset="-78"/>
                        </a:rPr>
                        <a:t>part of the letter</a:t>
                      </a:r>
                      <a:r>
                        <a:rPr lang="en-US" sz="2800" dirty="0">
                          <a:solidFill>
                            <a:srgbClr val="C00000"/>
                          </a:solidFill>
                          <a:effectLst/>
                          <a:latin typeface="Sakkal Majalla" panose="02000000000000000000" pitchFamily="2" charset="-78"/>
                          <a:cs typeface="Sakkal Majalla" panose="02000000000000000000" pitchFamily="2" charset="-78"/>
                        </a:rPr>
                        <a:t> </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33337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Signature</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Not required </a:t>
                      </a:r>
                      <a:r>
                        <a:rPr lang="en-US" sz="2800" dirty="0">
                          <a:solidFill>
                            <a:srgbClr val="C00000"/>
                          </a:solidFill>
                          <a:effectLst/>
                          <a:latin typeface="Sakkal Majalla" panose="02000000000000000000" pitchFamily="2" charset="-78"/>
                          <a:cs typeface="Sakkal Majalla" panose="02000000000000000000" pitchFamily="2" charset="-78"/>
                        </a:rPr>
                        <a:t> </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Is must for</a:t>
                      </a:r>
                      <a:r>
                        <a:rPr lang="en-US" sz="2800" baseline="0" dirty="0" smtClean="0">
                          <a:solidFill>
                            <a:srgbClr val="C00000"/>
                          </a:solidFill>
                          <a:effectLst/>
                          <a:latin typeface="Sakkal Majalla" panose="02000000000000000000" pitchFamily="2" charset="-78"/>
                          <a:cs typeface="Sakkal Majalla" panose="02000000000000000000" pitchFamily="2" charset="-78"/>
                        </a:rPr>
                        <a:t> a letter </a:t>
                      </a:r>
                      <a:r>
                        <a:rPr lang="en-US" sz="2800" dirty="0">
                          <a:solidFill>
                            <a:srgbClr val="C00000"/>
                          </a:solidFill>
                          <a:effectLst/>
                          <a:latin typeface="Sakkal Majalla" panose="02000000000000000000" pitchFamily="2" charset="-78"/>
                          <a:cs typeface="Sakkal Majalla" panose="02000000000000000000" pitchFamily="2" charset="-78"/>
                        </a:rPr>
                        <a:t> </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390525">
                <a:tc>
                  <a:txBody>
                    <a:bodyPr/>
                    <a:lstStyle/>
                    <a:p>
                      <a:pPr marL="457200" algn="l" rtl="0">
                        <a:lnSpc>
                          <a:spcPct val="107000"/>
                        </a:lnSpc>
                        <a:spcBef>
                          <a:spcPts val="600"/>
                        </a:spcBef>
                        <a:spcAft>
                          <a:spcPts val="600"/>
                        </a:spcAft>
                      </a:pPr>
                      <a:r>
                        <a:rPr lang="en-US" sz="2800" dirty="0">
                          <a:effectLst/>
                          <a:latin typeface="Sakkal Majalla" panose="02000000000000000000" pitchFamily="2" charset="-78"/>
                          <a:cs typeface="Sakkal Majalla" panose="02000000000000000000" pitchFamily="2" charset="-78"/>
                        </a:rPr>
                        <a:t>Envelope</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Not need</a:t>
                      </a:r>
                      <a:r>
                        <a:rPr lang="en-US" sz="2800" dirty="0">
                          <a:solidFill>
                            <a:srgbClr val="C00000"/>
                          </a:solidFill>
                          <a:effectLst/>
                          <a:latin typeface="Sakkal Majalla" panose="02000000000000000000" pitchFamily="2" charset="-78"/>
                          <a:cs typeface="Sakkal Majalla" panose="02000000000000000000" pitchFamily="2" charset="-78"/>
                        </a:rPr>
                        <a:t> </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cs typeface="Sakkal Majalla" panose="02000000000000000000" pitchFamily="2" charset="-78"/>
                        </a:rPr>
                        <a:t>Need</a:t>
                      </a:r>
                      <a:r>
                        <a:rPr lang="en-US" sz="2800" dirty="0">
                          <a:solidFill>
                            <a:srgbClr val="C00000"/>
                          </a:solidFill>
                          <a:effectLst/>
                          <a:latin typeface="Sakkal Majalla" panose="02000000000000000000" pitchFamily="2" charset="-78"/>
                          <a:cs typeface="Sakkal Majalla" panose="02000000000000000000" pitchFamily="2" charset="-78"/>
                        </a:rPr>
                        <a:t> </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r h="333375">
                <a:tc>
                  <a:txBody>
                    <a:bodyPr/>
                    <a:lstStyle/>
                    <a:p>
                      <a:pPr marL="457200" algn="l" rtl="0">
                        <a:lnSpc>
                          <a:spcPct val="107000"/>
                        </a:lnSpc>
                        <a:spcBef>
                          <a:spcPts val="600"/>
                        </a:spcBef>
                        <a:spcAft>
                          <a:spcPts val="600"/>
                        </a:spcAft>
                      </a:pPr>
                      <a:r>
                        <a:rPr lang="en-US" sz="2800" dirty="0" smtClean="0">
                          <a:effectLst/>
                          <a:latin typeface="Sakkal Majalla" panose="02000000000000000000" pitchFamily="2" charset="-78"/>
                          <a:cs typeface="Sakkal Majalla" panose="02000000000000000000" pitchFamily="2" charset="-78"/>
                        </a:rPr>
                        <a:t>         Stamp </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457200" algn="ctr" rtl="0">
                        <a:lnSpc>
                          <a:spcPct val="107000"/>
                        </a:lnSpc>
                        <a:spcBef>
                          <a:spcPts val="600"/>
                        </a:spcBef>
                        <a:spcAft>
                          <a:spcPts val="600"/>
                        </a:spcAft>
                      </a:pPr>
                      <a:r>
                        <a:rPr lang="en-US" sz="2800" dirty="0">
                          <a:solidFill>
                            <a:srgbClr val="C00000"/>
                          </a:solidFill>
                          <a:effectLst/>
                          <a:latin typeface="Sakkal Majalla" panose="02000000000000000000" pitchFamily="2" charset="-78"/>
                          <a:cs typeface="Sakkal Majalla" panose="02000000000000000000" pitchFamily="2" charset="-78"/>
                        </a:rPr>
                        <a:t> </a:t>
                      </a:r>
                      <a:r>
                        <a:rPr lang="en-US" sz="2800" dirty="0" smtClean="0">
                          <a:solidFill>
                            <a:srgbClr val="C00000"/>
                          </a:solidFill>
                          <a:effectLst/>
                          <a:latin typeface="Sakkal Majalla" panose="02000000000000000000" pitchFamily="2" charset="-78"/>
                          <a:cs typeface="Sakkal Majalla" panose="02000000000000000000" pitchFamily="2" charset="-78"/>
                        </a:rPr>
                        <a:t>not need</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457200" algn="ctr" rtl="0">
                        <a:lnSpc>
                          <a:spcPct val="107000"/>
                        </a:lnSpc>
                        <a:spcBef>
                          <a:spcPts val="600"/>
                        </a:spcBef>
                        <a:spcAft>
                          <a:spcPts val="600"/>
                        </a:spcAft>
                      </a:pPr>
                      <a:r>
                        <a:rPr lang="en-US" sz="2800" dirty="0" smtClean="0">
                          <a:solidFill>
                            <a:srgbClr val="C00000"/>
                          </a:solidFill>
                          <a:effectLst/>
                          <a:latin typeface="Sakkal Majalla" panose="02000000000000000000" pitchFamily="2" charset="-78"/>
                          <a:ea typeface="+mn-ea"/>
                          <a:cs typeface="Sakkal Majalla" panose="02000000000000000000" pitchFamily="2" charset="-78"/>
                        </a:rPr>
                        <a:t>Need</a:t>
                      </a:r>
                      <a:endParaRPr lang="en-US" sz="28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r>
            </a:tbl>
          </a:graphicData>
        </a:graphic>
      </p:graphicFrame>
      <p:sp>
        <p:nvSpPr>
          <p:cNvPr id="8" name="Flowchart: Terminator 5">
            <a:hlinkClick r:id="rId3"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0" name="عنوان 1"/>
          <p:cNvSpPr>
            <a:spLocks noGrp="1"/>
          </p:cNvSpPr>
          <p:nvPr>
            <p:ph type="title"/>
          </p:nvPr>
        </p:nvSpPr>
        <p:spPr>
          <a:xfrm>
            <a:off x="941295" y="430849"/>
            <a:ext cx="6309360" cy="766200"/>
          </a:xfrm>
        </p:spPr>
        <p:txBody>
          <a:bodyPr>
            <a:noAutofit/>
          </a:bodyPr>
          <a:lstStyle/>
          <a:p>
            <a:pPr algn="ctr"/>
            <a:r>
              <a:rPr lang="en-US" sz="4000" dirty="0">
                <a:solidFill>
                  <a:schemeClr val="bg1"/>
                </a:solidFill>
                <a:latin typeface="Arial Black" panose="020B0A04020102020204" pitchFamily="34" charset="0"/>
              </a:rPr>
              <a:t>Answer </a:t>
            </a:r>
          </a:p>
        </p:txBody>
      </p:sp>
      <p:grpSp>
        <p:nvGrpSpPr>
          <p:cNvPr id="11" name="Google Shape;606;p37"/>
          <p:cNvGrpSpPr/>
          <p:nvPr/>
        </p:nvGrpSpPr>
        <p:grpSpPr>
          <a:xfrm>
            <a:off x="336176" y="430849"/>
            <a:ext cx="897401" cy="766200"/>
            <a:chOff x="1923675" y="1633650"/>
            <a:chExt cx="436000" cy="435975"/>
          </a:xfrm>
        </p:grpSpPr>
        <p:sp>
          <p:nvSpPr>
            <p:cNvPr id="12"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رابط مستقيم 2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3"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79445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3600" b="1" dirty="0">
                <a:solidFill>
                  <a:schemeClr val="tx1"/>
                </a:solidFill>
                <a:latin typeface="Sakkal Majalla" panose="02000000000000000000" pitchFamily="2" charset="-78"/>
                <a:cs typeface="Sakkal Majalla" panose="02000000000000000000" pitchFamily="2" charset="-78"/>
              </a:rPr>
              <a:t>By the end of this lesson, the student should be able to</a:t>
            </a:r>
            <a:r>
              <a:rPr lang="en-US" sz="3600" b="1" dirty="0" smtClean="0">
                <a:solidFill>
                  <a:schemeClr val="tx1"/>
                </a:solidFill>
                <a:latin typeface="Sakkal Majalla" panose="02000000000000000000" pitchFamily="2" charset="-78"/>
                <a:cs typeface="Sakkal Majalla" panose="02000000000000000000" pitchFamily="2" charset="-78"/>
              </a:rPr>
              <a:t>:</a:t>
            </a:r>
          </a:p>
          <a:p>
            <a:pPr marL="742950" lvl="0" indent="-742950">
              <a:buFont typeface="+mj-lt"/>
              <a:buAutoNum type="arabicPeriod"/>
            </a:pPr>
            <a:r>
              <a:rPr lang="en-US" sz="3600" b="1" dirty="0" smtClean="0">
                <a:solidFill>
                  <a:schemeClr val="tx1"/>
                </a:solidFill>
                <a:latin typeface="Sakkal Majalla" panose="02000000000000000000" pitchFamily="2" charset="-78"/>
                <a:cs typeface="Sakkal Majalla" panose="02000000000000000000" pitchFamily="2" charset="-78"/>
              </a:rPr>
              <a:t>mention the uses of letter in business.</a:t>
            </a:r>
          </a:p>
          <a:p>
            <a:pPr marL="742950" lvl="0" indent="-742950">
              <a:buFont typeface="+mj-lt"/>
              <a:buAutoNum type="arabicPeriod"/>
            </a:pPr>
            <a:r>
              <a:rPr lang="en-US" sz="3600" b="1" dirty="0" smtClean="0">
                <a:solidFill>
                  <a:schemeClr val="tx1"/>
                </a:solidFill>
                <a:latin typeface="Sakkal Majalla" panose="02000000000000000000" pitchFamily="2" charset="-78"/>
                <a:cs typeface="Sakkal Majalla" panose="02000000000000000000" pitchFamily="2" charset="-78"/>
              </a:rPr>
              <a:t>identity </a:t>
            </a:r>
            <a:r>
              <a:rPr lang="en-US" sz="3600" b="1" dirty="0">
                <a:solidFill>
                  <a:schemeClr val="tx1"/>
                </a:solidFill>
                <a:latin typeface="Sakkal Majalla" panose="02000000000000000000" pitchFamily="2" charset="-78"/>
                <a:cs typeface="Sakkal Majalla" panose="02000000000000000000" pitchFamily="2" charset="-78"/>
              </a:rPr>
              <a:t>the elements of a business letter</a:t>
            </a:r>
            <a:r>
              <a:rPr lang="en-US" sz="3600" b="1" dirty="0" smtClean="0">
                <a:solidFill>
                  <a:schemeClr val="tx1"/>
                </a:solidFill>
                <a:latin typeface="Sakkal Majalla" panose="02000000000000000000" pitchFamily="2" charset="-78"/>
                <a:cs typeface="Sakkal Majalla" panose="02000000000000000000" pitchFamily="2" charset="-78"/>
              </a:rPr>
              <a:t>.</a:t>
            </a:r>
          </a:p>
          <a:p>
            <a:pPr marL="742950" lvl="0" indent="-742950">
              <a:buFont typeface="+mj-lt"/>
              <a:buAutoNum type="arabicPeriod"/>
            </a:pPr>
            <a:r>
              <a:rPr lang="en-US" sz="3600" b="1" dirty="0" smtClean="0">
                <a:solidFill>
                  <a:schemeClr val="tx1"/>
                </a:solidFill>
                <a:latin typeface="Sakkal Majalla" panose="02000000000000000000" pitchFamily="2" charset="-78"/>
                <a:cs typeface="Sakkal Majalla" panose="02000000000000000000" pitchFamily="2" charset="-78"/>
              </a:rPr>
              <a:t>list types of business letter.</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8" name="Rectangle 6"/>
          <p:cNvSpPr/>
          <p:nvPr/>
        </p:nvSpPr>
        <p:spPr>
          <a:xfrm>
            <a:off x="1405119" y="443580"/>
            <a:ext cx="5805820" cy="707886"/>
          </a:xfrm>
          <a:prstGeom prst="rect">
            <a:avLst/>
          </a:prstGeom>
        </p:spPr>
        <p:txBody>
          <a:bodyPr wrap="none">
            <a:spAutoFit/>
          </a:bodyPr>
          <a:lstStyle/>
          <a:p>
            <a:pPr algn="ctr"/>
            <a:r>
              <a:rPr lang="en-US" sz="4000" b="1" dirty="0">
                <a:ln w="9525">
                  <a:noFill/>
                  <a:prstDash val="solid"/>
                </a:ln>
                <a:solidFill>
                  <a:schemeClr val="bg1"/>
                </a:solidFill>
                <a:latin typeface="Arial Black" panose="020B0A04020102020204" pitchFamily="34" charset="0"/>
                <a:cs typeface="PT Bold Heading" panose="02010400000000000000" pitchFamily="2" charset="-78"/>
              </a:rPr>
              <a:t>Learning Objectives</a:t>
            </a: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93557" y="336431"/>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18" name="مستطيل مستدير الزوايا 17">
            <a:hlinkClick r:id="rId2"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9" name="مستطيل مستدير الزوايا 18">
            <a:hlinkClick r:id="rId3"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1" name="مستطيل مستدير الزوايا 20">
            <a:hlinkClick r:id="rId4"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4" name="مستطيل مستدير الزوايا 23">
            <a:hlinkClick r:id="rId5"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5" name="مستطيل مستدير الزوايا 24">
            <a:hlinkClick r:id="rId6"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2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3" name="رابط مستقيم 2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7"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مستدير الزوايا 15"/>
          <p:cNvSpPr/>
          <p:nvPr/>
        </p:nvSpPr>
        <p:spPr>
          <a:xfrm>
            <a:off x="152399"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029200" indent="-201613"/>
            <a:r>
              <a:rPr lang="en-US" sz="2800" b="1" dirty="0">
                <a:solidFill>
                  <a:schemeClr val="tx1"/>
                </a:solidFill>
                <a:latin typeface="Sakkal Majalla" panose="02000000000000000000" pitchFamily="2" charset="-78"/>
                <a:cs typeface="Sakkal Majalla" panose="02000000000000000000" pitchFamily="2" charset="-78"/>
              </a:rPr>
              <a:t>Read the given document and answer the following questions:</a:t>
            </a:r>
          </a:p>
          <a:p>
            <a:pPr marL="5029200" lvl="0" indent="-201613">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What does the document represent?</a:t>
            </a:r>
          </a:p>
          <a:p>
            <a:pPr marL="5029200" lvl="0" indent="-201613">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Could you identify its parts?</a:t>
            </a:r>
          </a:p>
          <a:p>
            <a:pPr marL="5029200" lvl="0" indent="-201613">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Is the message in the document an example of internal or external communication?</a:t>
            </a:r>
          </a:p>
          <a:p>
            <a:pPr marL="5029200" lvl="0" indent="-201613">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Outline the advantages of using a letter as a means of communication in this case.</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Google Shape;618;p37"/>
          <p:cNvSpPr/>
          <p:nvPr/>
        </p:nvSpPr>
        <p:spPr>
          <a:xfrm>
            <a:off x="345991" y="393559"/>
            <a:ext cx="727364" cy="74944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sp>
        <p:nvSpPr>
          <p:cNvPr id="12" name="Rectangle 9"/>
          <p:cNvSpPr/>
          <p:nvPr/>
        </p:nvSpPr>
        <p:spPr>
          <a:xfrm>
            <a:off x="313762" y="1525961"/>
            <a:ext cx="4621307" cy="47502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Date 28 April 20--</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Mr. Abdulla Khaled</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Sales manager</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P.O. Box 452</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Manama – Kingdom of Bahrain</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 </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Dear Mr. Abdulla:</a:t>
            </a:r>
            <a:endParaRPr lang="en-US" dirty="0">
              <a:effectLst/>
              <a:ea typeface="Calibri" panose="020F0502020204030204" pitchFamily="34" charset="0"/>
              <a:cs typeface="Arial" panose="020B0604020202020204" pitchFamily="34" charset="0"/>
            </a:endParaRPr>
          </a:p>
          <a:p>
            <a:pPr algn="ctr" rtl="0">
              <a:spcAft>
                <a:spcPts val="0"/>
              </a:spcAft>
            </a:pPr>
            <a:r>
              <a:rPr lang="en-US" b="1"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Subject:  </a:t>
            </a:r>
            <a:r>
              <a:rPr lang="en-US" b="1" u="sng"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Payments</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Please find enclosed a </a:t>
            </a:r>
            <a:r>
              <a:rPr lang="en-US" dirty="0" err="1">
                <a:solidFill>
                  <a:srgbClr val="000000"/>
                </a:solidFill>
                <a:effectLst/>
                <a:latin typeface="Sakkal Majalla" panose="02000000000000000000" pitchFamily="2" charset="-78"/>
                <a:ea typeface="Calibri" panose="020F0502020204030204" pitchFamily="34" charset="0"/>
                <a:cs typeface="Arial" panose="020B0604020202020204" pitchFamily="34" charset="0"/>
              </a:rPr>
              <a:t>cheque</a:t>
            </a: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 for BD160.000 'ACC No. 1458' for the work carried out in the reception area.</a:t>
            </a:r>
            <a:endParaRPr lang="en-US" dirty="0">
              <a:effectLst/>
              <a:ea typeface="Calibri" panose="020F0502020204030204" pitchFamily="34" charset="0"/>
              <a:cs typeface="Arial" panose="020B0604020202020204" pitchFamily="34" charset="0"/>
            </a:endParaRPr>
          </a:p>
          <a:p>
            <a:pPr algn="ctr"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Thank you for your co-operation.</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Yours sincerely,</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 </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 </a:t>
            </a:r>
            <a:endParaRPr lang="en-US" dirty="0">
              <a:effectLst/>
              <a:ea typeface="Calibri" panose="020F0502020204030204" pitchFamily="34" charset="0"/>
              <a:cs typeface="Arial" panose="020B0604020202020204" pitchFamily="34" charset="0"/>
            </a:endParaRPr>
          </a:p>
          <a:p>
            <a:pPr algn="just" rtl="0">
              <a:spcAft>
                <a:spcPts val="0"/>
              </a:spcAft>
            </a:pPr>
            <a:r>
              <a:rPr lang="en-US" dirty="0" err="1">
                <a:solidFill>
                  <a:srgbClr val="000000"/>
                </a:solidFill>
                <a:effectLst/>
                <a:latin typeface="Sakkal Majalla" panose="02000000000000000000" pitchFamily="2" charset="-78"/>
                <a:ea typeface="Calibri" panose="020F0502020204030204" pitchFamily="34" charset="0"/>
                <a:cs typeface="Arial" panose="020B0604020202020204" pitchFamily="34" charset="0"/>
              </a:rPr>
              <a:t>Mazen</a:t>
            </a: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 </a:t>
            </a:r>
            <a:r>
              <a:rPr lang="en-US" dirty="0" err="1">
                <a:solidFill>
                  <a:srgbClr val="000000"/>
                </a:solidFill>
                <a:effectLst/>
                <a:latin typeface="Sakkal Majalla" panose="02000000000000000000" pitchFamily="2" charset="-78"/>
                <a:ea typeface="Calibri" panose="020F0502020204030204" pitchFamily="34" charset="0"/>
                <a:cs typeface="Arial" panose="020B0604020202020204" pitchFamily="34" charset="0"/>
              </a:rPr>
              <a:t>Moh'd</a:t>
            </a: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 </a:t>
            </a:r>
            <a:endParaRPr lang="en-US" dirty="0">
              <a:effectLst/>
              <a:ea typeface="Calibri" panose="020F0502020204030204" pitchFamily="34" charset="0"/>
              <a:cs typeface="Arial" panose="020B0604020202020204" pitchFamily="34" charset="0"/>
            </a:endParaRPr>
          </a:p>
          <a:p>
            <a:pPr algn="just" rtl="0">
              <a:spcAft>
                <a:spcPts val="0"/>
              </a:spcAft>
            </a:pPr>
            <a:r>
              <a:rPr lang="en-US"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Chief Buyer</a:t>
            </a:r>
            <a:endParaRPr lang="en-US" dirty="0">
              <a:effectLst/>
              <a:ea typeface="Calibri" panose="020F0502020204030204" pitchFamily="34" charset="0"/>
              <a:cs typeface="Arial" panose="020B0604020202020204" pitchFamily="34" charset="0"/>
            </a:endParaRPr>
          </a:p>
        </p:txBody>
      </p:sp>
      <p:pic>
        <p:nvPicPr>
          <p:cNvPr id="13" name="Picture 32" descr="matt signature » TECH TEACH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865" y="5002307"/>
            <a:ext cx="779841" cy="547126"/>
          </a:xfrm>
          <a:prstGeom prst="rect">
            <a:avLst/>
          </a:prstGeom>
          <a:noFill/>
          <a:ln>
            <a:noFill/>
          </a:ln>
        </p:spPr>
      </p:pic>
      <p:sp>
        <p:nvSpPr>
          <p:cNvPr id="9" name="مستطيل مستدير الزوايا 8">
            <a:hlinkClick r:id="rId3" action="ppaction://hlinksldjump"/>
          </p:cNvPr>
          <p:cNvSpPr/>
          <p:nvPr/>
        </p:nvSpPr>
        <p:spPr>
          <a:xfrm>
            <a:off x="9783183" y="216519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0" name="مستطيل مستدير الزوايا 9">
            <a:hlinkClick r:id="rId4"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1" name="مستطيل مستدير الزوايا 10">
            <a:hlinkClick r:id="rId5"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5" name="مستطيل مستدير الزوايا 14">
            <a:hlinkClick r:id="rId6"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7" name="مستطيل مستدير الزوايا 16">
            <a:hlinkClick r:id="rId7"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1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9" name="رابط مستقيم 1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21"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15591451"/>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227388" indent="-14288" algn="just"/>
            <a:r>
              <a:rPr lang="en-US" sz="2800" b="1" dirty="0">
                <a:solidFill>
                  <a:schemeClr val="tx1"/>
                </a:solidFill>
                <a:latin typeface="Sakkal Majalla" panose="02000000000000000000" pitchFamily="2" charset="-78"/>
                <a:cs typeface="Sakkal Majalla" panose="02000000000000000000" pitchFamily="2" charset="-78"/>
              </a:rPr>
              <a:t>Letters can be a means of a formal written communication.  They are used in the following situations:</a:t>
            </a:r>
          </a:p>
          <a:p>
            <a:pPr marL="3670300" lvl="0" indent="-457200"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Communication with organizations and people outside the organization, e. g. letters to suppliers to complain about poor services, responding to customers' complaints, or writing to government officials on matters of concern;</a:t>
            </a:r>
          </a:p>
          <a:p>
            <a:pPr marL="3670300" lvl="0" indent="-457200"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Formal communication within an organization, e.g. letters of arranging and confirming meetings, promotion, and pay rises, etc.</a:t>
            </a:r>
          </a:p>
          <a:p>
            <a:endParaRPr lang="en-US" sz="2800" b="1" dirty="0">
              <a:solidFill>
                <a:schemeClr val="tx1"/>
              </a:solidFill>
              <a:highlight>
                <a:srgbClr val="FFFF00"/>
              </a:highlight>
              <a:latin typeface="Sakkal Majalla" panose="02000000000000000000" pitchFamily="2" charset="-78"/>
              <a:cs typeface="Sakkal Majalla" panose="02000000000000000000" pitchFamily="2" charset="-78"/>
            </a:endParaRPr>
          </a:p>
          <a:p>
            <a:pPr algn="ct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61611" y="366605"/>
            <a:ext cx="6670122" cy="766200"/>
          </a:xfrm>
        </p:spPr>
        <p:txBody>
          <a:bodyPr>
            <a:noAutofit/>
          </a:bodyPr>
          <a:lstStyle/>
          <a:p>
            <a:pPr algn="ctr"/>
            <a:r>
              <a:rPr lang="en-US" sz="3600" dirty="0" smtClean="0">
                <a:solidFill>
                  <a:schemeClr val="bg1"/>
                </a:solidFill>
                <a:latin typeface="Arial Black" panose="020B0A04020102020204" pitchFamily="34" charset="0"/>
              </a:rPr>
              <a:t>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20" y="2265577"/>
            <a:ext cx="3110112" cy="3110112"/>
          </a:xfrm>
          <a:prstGeom prst="rect">
            <a:avLst/>
          </a:prstGeom>
        </p:spPr>
      </p:pic>
      <p:sp>
        <p:nvSpPr>
          <p:cNvPr id="24" name="مستطيل مستدير الزوايا 23">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5" name="مستطيل مستدير الزوايا 24">
            <a:hlinkClick r:id="rId5" action="ppaction://hlinksldjump"/>
          </p:cNvPr>
          <p:cNvSpPr/>
          <p:nvPr/>
        </p:nvSpPr>
        <p:spPr>
          <a:xfrm>
            <a:off x="9783183" y="288390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6" name="مستطيل مستدير الزوايا 25">
            <a:hlinkClick r:id="rId6"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8" name="مستطيل مستدير الزوايا 27">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4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7" name="رابط مستقيم 4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49"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4625527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What is the uses of letter in business.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a:t>
            </a:r>
            <a:r>
              <a:rPr lang="en-US" b="1" dirty="0" smtClean="0">
                <a:solidFill>
                  <a:srgbClr val="3F5378"/>
                </a:solidFill>
                <a:latin typeface="Sakkal Majalla" panose="02000000000000000000" pitchFamily="2" charset="-78"/>
                <a:cs typeface="Sakkal Majalla" panose="02000000000000000000" pitchFamily="2" charset="-78"/>
              </a:rPr>
              <a:t>– Written</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Oval 11">
            <a:extLst>
              <a:ext uri="{FF2B5EF4-FFF2-40B4-BE49-F238E27FC236}">
                <a16:creationId xmlns="" xmlns:a16="http://schemas.microsoft.com/office/drawing/2014/main" id="{3D149265-CBF7-4831-85F6-7C4B3CADE5A4}"/>
              </a:ext>
            </a:extLst>
          </p:cNvPr>
          <p:cNvSpPr/>
          <p:nvPr/>
        </p:nvSpPr>
        <p:spPr>
          <a:xfrm>
            <a:off x="569996" y="455505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100" name="Shape 851">
            <a:extLst>
              <a:ext uri="{FF2B5EF4-FFF2-40B4-BE49-F238E27FC236}">
                <a16:creationId xmlns="" xmlns:a16="http://schemas.microsoft.com/office/drawing/2014/main" id="{B029C05A-AD20-46C2-89FB-90D0D7E4A1A5}"/>
              </a:ext>
            </a:extLst>
          </p:cNvPr>
          <p:cNvGrpSpPr/>
          <p:nvPr/>
        </p:nvGrpSpPr>
        <p:grpSpPr>
          <a:xfrm>
            <a:off x="481763" y="4470386"/>
            <a:ext cx="1555200" cy="1541052"/>
            <a:chOff x="6649150" y="309350"/>
            <a:chExt cx="395800" cy="395800"/>
          </a:xfrm>
        </p:grpSpPr>
        <p:sp>
          <p:nvSpPr>
            <p:cNvPr id="101" name="Shape 852">
              <a:extLst>
                <a:ext uri="{FF2B5EF4-FFF2-40B4-BE49-F238E27FC236}">
                  <a16:creationId xmlns="" xmlns:a16="http://schemas.microsoft.com/office/drawing/2014/main"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2" name="Shape 853">
              <a:extLst>
                <a:ext uri="{FF2B5EF4-FFF2-40B4-BE49-F238E27FC236}">
                  <a16:creationId xmlns="" xmlns:a16="http://schemas.microsoft.com/office/drawing/2014/main"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3" name="Shape 854">
              <a:extLst>
                <a:ext uri="{FF2B5EF4-FFF2-40B4-BE49-F238E27FC236}">
                  <a16:creationId xmlns="" xmlns:a16="http://schemas.microsoft.com/office/drawing/2014/main"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4" name="Shape 855">
              <a:extLst>
                <a:ext uri="{FF2B5EF4-FFF2-40B4-BE49-F238E27FC236}">
                  <a16:creationId xmlns="" xmlns:a16="http://schemas.microsoft.com/office/drawing/2014/main"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5" name="Shape 856">
              <a:extLst>
                <a:ext uri="{FF2B5EF4-FFF2-40B4-BE49-F238E27FC236}">
                  <a16:creationId xmlns="" xmlns:a16="http://schemas.microsoft.com/office/drawing/2014/main"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6" name="Shape 857">
              <a:extLst>
                <a:ext uri="{FF2B5EF4-FFF2-40B4-BE49-F238E27FC236}">
                  <a16:creationId xmlns="" xmlns:a16="http://schemas.microsoft.com/office/drawing/2014/main"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7" name="Shape 858">
              <a:extLst>
                <a:ext uri="{FF2B5EF4-FFF2-40B4-BE49-F238E27FC236}">
                  <a16:creationId xmlns="" xmlns:a16="http://schemas.microsoft.com/office/drawing/2014/main"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8" name="Shape 859">
              <a:extLst>
                <a:ext uri="{FF2B5EF4-FFF2-40B4-BE49-F238E27FC236}">
                  <a16:creationId xmlns="" xmlns:a16="http://schemas.microsoft.com/office/drawing/2014/main"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09" name="Shape 860">
              <a:extLst>
                <a:ext uri="{FF2B5EF4-FFF2-40B4-BE49-F238E27FC236}">
                  <a16:creationId xmlns="" xmlns:a16="http://schemas.microsoft.com/office/drawing/2014/main"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0" name="Shape 861">
              <a:extLst>
                <a:ext uri="{FF2B5EF4-FFF2-40B4-BE49-F238E27FC236}">
                  <a16:creationId xmlns="" xmlns:a16="http://schemas.microsoft.com/office/drawing/2014/main"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1" name="Shape 862">
              <a:extLst>
                <a:ext uri="{FF2B5EF4-FFF2-40B4-BE49-F238E27FC236}">
                  <a16:creationId xmlns="" xmlns:a16="http://schemas.microsoft.com/office/drawing/2014/main"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2" name="Shape 863">
              <a:extLst>
                <a:ext uri="{FF2B5EF4-FFF2-40B4-BE49-F238E27FC236}">
                  <a16:creationId xmlns="" xmlns:a16="http://schemas.microsoft.com/office/drawing/2014/main"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3" name="Shape 864">
              <a:extLst>
                <a:ext uri="{FF2B5EF4-FFF2-40B4-BE49-F238E27FC236}">
                  <a16:creationId xmlns="" xmlns:a16="http://schemas.microsoft.com/office/drawing/2014/main"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4" name="Shape 865">
              <a:extLst>
                <a:ext uri="{FF2B5EF4-FFF2-40B4-BE49-F238E27FC236}">
                  <a16:creationId xmlns="" xmlns:a16="http://schemas.microsoft.com/office/drawing/2014/main"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5" name="Shape 866">
              <a:extLst>
                <a:ext uri="{FF2B5EF4-FFF2-40B4-BE49-F238E27FC236}">
                  <a16:creationId xmlns="" xmlns:a16="http://schemas.microsoft.com/office/drawing/2014/main"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6" name="Shape 867">
              <a:extLst>
                <a:ext uri="{FF2B5EF4-FFF2-40B4-BE49-F238E27FC236}">
                  <a16:creationId xmlns="" xmlns:a16="http://schemas.microsoft.com/office/drawing/2014/main"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7" name="Shape 868">
              <a:extLst>
                <a:ext uri="{FF2B5EF4-FFF2-40B4-BE49-F238E27FC236}">
                  <a16:creationId xmlns="" xmlns:a16="http://schemas.microsoft.com/office/drawing/2014/main"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8" name="Shape 869">
              <a:extLst>
                <a:ext uri="{FF2B5EF4-FFF2-40B4-BE49-F238E27FC236}">
                  <a16:creationId xmlns="" xmlns:a16="http://schemas.microsoft.com/office/drawing/2014/main"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19" name="Shape 870">
              <a:extLst>
                <a:ext uri="{FF2B5EF4-FFF2-40B4-BE49-F238E27FC236}">
                  <a16:creationId xmlns="" xmlns:a16="http://schemas.microsoft.com/office/drawing/2014/main"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20" name="Shape 871">
              <a:extLst>
                <a:ext uri="{FF2B5EF4-FFF2-40B4-BE49-F238E27FC236}">
                  <a16:creationId xmlns="" xmlns:a16="http://schemas.microsoft.com/office/drawing/2014/main"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21" name="Shape 872">
              <a:extLst>
                <a:ext uri="{FF2B5EF4-FFF2-40B4-BE49-F238E27FC236}">
                  <a16:creationId xmlns="" xmlns:a16="http://schemas.microsoft.com/office/drawing/2014/main"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22" name="Shape 873">
              <a:extLst>
                <a:ext uri="{FF2B5EF4-FFF2-40B4-BE49-F238E27FC236}">
                  <a16:creationId xmlns="" xmlns:a16="http://schemas.microsoft.com/office/drawing/2014/main"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23" name="Shape 874">
              <a:extLst>
                <a:ext uri="{FF2B5EF4-FFF2-40B4-BE49-F238E27FC236}">
                  <a16:creationId xmlns="" xmlns:a16="http://schemas.microsoft.com/office/drawing/2014/main"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56" name="مستطيل مستدير الزوايا 55">
            <a:hlinkClick r:id="rId2"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7" name="مستطيل مستدير الزوايا 56">
            <a:hlinkClick r:id="rId3" action="ppaction://hlinksldjump"/>
          </p:cNvPr>
          <p:cNvSpPr/>
          <p:nvPr/>
        </p:nvSpPr>
        <p:spPr>
          <a:xfrm>
            <a:off x="9783183" y="288390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8" name="مستطيل مستدير الزوايا 57">
            <a:hlinkClick r:id="rId4" action="ppaction://hlinksldjump"/>
          </p:cNvPr>
          <p:cNvSpPr/>
          <p:nvPr/>
        </p:nvSpPr>
        <p:spPr>
          <a:xfrm>
            <a:off x="9783183" y="360261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9" name="مستطيل مستدير الزوايا 58">
            <a:hlinkClick r:id="rId5"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0" name="مستطيل مستدير الزوايا 59">
            <a:hlinkClick r:id="rId6"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6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2" name="رابط مستقيم 6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3"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64"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10801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heel(1)">
                                      <p:cBhvr>
                                        <p:cTn id="7" dur="120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Parts of 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grpSp>
        <p:nvGrpSpPr>
          <p:cNvPr id="22" name="Group 1"/>
          <p:cNvGrpSpPr/>
          <p:nvPr/>
        </p:nvGrpSpPr>
        <p:grpSpPr>
          <a:xfrm>
            <a:off x="777240" y="9148445"/>
            <a:ext cx="6331585" cy="944880"/>
            <a:chOff x="0" y="0"/>
            <a:chExt cx="5280597" cy="945706"/>
          </a:xfrm>
        </p:grpSpPr>
        <p:sp>
          <p:nvSpPr>
            <p:cNvPr id="23" name="Rectangle 2"/>
            <p:cNvSpPr/>
            <p:nvPr/>
          </p:nvSpPr>
          <p:spPr>
            <a:xfrm>
              <a:off x="352362" y="157054"/>
              <a:ext cx="4928235" cy="788652"/>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450215" algn="just" rtl="0">
                <a:lnSpc>
                  <a:spcPct val="115000"/>
                </a:lnSpc>
                <a:spcAft>
                  <a:spcPts val="0"/>
                </a:spcAft>
                <a:tabLst>
                  <a:tab pos="849630" algn="l"/>
                  <a:tab pos="114046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a:p>
              <a:pPr marL="342900" lvl="0" indent="-342900" algn="just" rtl="0">
                <a:lnSpc>
                  <a:spcPct val="150000"/>
                </a:lnSpc>
                <a:spcAft>
                  <a:spcPts val="0"/>
                </a:spcAft>
                <a:buClr>
                  <a:srgbClr val="ED7D31"/>
                </a:buClr>
                <a:buSzPts val="1000"/>
                <a:buFont typeface="Times New Roman" panose="02020603050405020304" pitchFamily="18" charset="0"/>
                <a:buChar char="►"/>
              </a:pPr>
              <a:r>
                <a:rPr lang="en-US" sz="140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Visual communication is the conveyance of ideas and information in forms that can be read or looked upon.</a:t>
              </a:r>
              <a:endParaRPr lang="en-US" sz="1100">
                <a:effectLst/>
                <a:uFill>
                  <a:solidFill>
                    <a:srgbClr val="5B9BD5"/>
                  </a:solidFill>
                </a:uFill>
                <a:ea typeface="Calibri" panose="020F0502020204030204" pitchFamily="34" charset="0"/>
                <a:cs typeface="Arial" panose="020B0604020202020204" pitchFamily="34" charset="0"/>
              </a:endParaRPr>
            </a:p>
            <a:p>
              <a:pPr marL="180340" algn="just" rtl="0">
                <a:lnSpc>
                  <a:spcPct val="115000"/>
                </a:lnSpc>
                <a:spcAft>
                  <a:spcPts val="0"/>
                </a:spcAft>
                <a:tabLst>
                  <a:tab pos="849630" algn="l"/>
                  <a:tab pos="1140460" algn="l"/>
                </a:tabLs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ea typeface="Calibri" panose="020F0502020204030204" pitchFamily="34" charset="0"/>
                <a:cs typeface="Arial" panose="020B0604020202020204" pitchFamily="34" charset="0"/>
              </a:endParaRPr>
            </a:p>
          </p:txBody>
        </p:sp>
        <p:sp>
          <p:nvSpPr>
            <p:cNvPr id="24"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sp>
          <p:nvSpPr>
            <p:cNvPr id="25" name="Rectangle 5"/>
            <p:cNvSpPr/>
            <p:nvPr/>
          </p:nvSpPr>
          <p:spPr>
            <a:xfrm>
              <a:off x="252413" y="0"/>
              <a:ext cx="5027930"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ar-SA"/>
            </a:p>
          </p:txBody>
        </p:sp>
      </p:gr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6" name="صورة 5"/>
          <p:cNvPicPr>
            <a:picLocks noChangeAspect="1"/>
          </p:cNvPicPr>
          <p:nvPr/>
        </p:nvPicPr>
        <p:blipFill rotWithShape="1">
          <a:blip r:embed="rId3"/>
          <a:srcRect l="14412" t="15625" r="51069" b="9743"/>
          <a:stretch/>
        </p:blipFill>
        <p:spPr>
          <a:xfrm>
            <a:off x="2783541" y="1462153"/>
            <a:ext cx="3980330" cy="4838365"/>
          </a:xfrm>
          <a:prstGeom prst="rect">
            <a:avLst/>
          </a:prstGeom>
        </p:spPr>
      </p:pic>
      <p:sp>
        <p:nvSpPr>
          <p:cNvPr id="28" name="مستطيل مستدير الزوايا 27">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6" name="مستطيل مستدير الزوايا 45">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7" name="مستطيل مستدير الزوايا 46">
            <a:hlinkClick r:id="rId6"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8" name="مستطيل مستدير الزوايا 47">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9" name="مستطيل مستدير الزوايا 48">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5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1" name="رابط مستقيم 5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2"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3"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4506870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2800" b="1" dirty="0">
                <a:solidFill>
                  <a:schemeClr val="tx1"/>
                </a:solidFill>
                <a:latin typeface="Sakkal Majalla" panose="02000000000000000000" pitchFamily="2" charset="-78"/>
                <a:cs typeface="Sakkal Majalla" panose="02000000000000000000" pitchFamily="2" charset="-78"/>
              </a:rPr>
              <a:t>There are different parts or sections of a good business letter.  Usually a business letter is divided into four main sections:  heading, salutation, body and closing.  Each of these sections, contains several essential parts and a few optional ones, which are discussed in the </a:t>
            </a:r>
            <a:r>
              <a:rPr lang="en-US" sz="2800" b="1" dirty="0" smtClean="0">
                <a:solidFill>
                  <a:schemeClr val="tx1"/>
                </a:solidFill>
                <a:latin typeface="Sakkal Majalla" panose="02000000000000000000" pitchFamily="2" charset="-78"/>
                <a:cs typeface="Sakkal Majalla" panose="02000000000000000000" pitchFamily="2" charset="-78"/>
              </a:rPr>
              <a:t>following:</a:t>
            </a:r>
            <a:endParaRPr lang="en-US" sz="2800" b="1" dirty="0">
              <a:solidFill>
                <a:schemeClr val="tx1"/>
              </a:solidFill>
              <a:latin typeface="Sakkal Majalla" panose="02000000000000000000" pitchFamily="2" charset="-78"/>
              <a:cs typeface="Sakkal Majalla" panose="02000000000000000000" pitchFamily="2" charset="-78"/>
            </a:endParaRPr>
          </a:p>
          <a:p>
            <a:pPr marL="363538" lvl="0" indent="-363538" algn="just"/>
            <a:r>
              <a:rPr lang="en-US" sz="2800" b="1" dirty="0" smtClean="0">
                <a:solidFill>
                  <a:srgbClr val="C00000"/>
                </a:solidFill>
                <a:latin typeface="Sakkal Majalla" panose="02000000000000000000" pitchFamily="2" charset="-78"/>
                <a:cs typeface="Sakkal Majalla" panose="02000000000000000000" pitchFamily="2" charset="-78"/>
              </a:rPr>
              <a:t>1. </a:t>
            </a:r>
            <a:r>
              <a:rPr lang="en-US" sz="2800" b="1" u="sng" dirty="0" smtClean="0">
                <a:solidFill>
                  <a:srgbClr val="C00000"/>
                </a:solidFill>
                <a:latin typeface="Sakkal Majalla" panose="02000000000000000000" pitchFamily="2" charset="-78"/>
                <a:cs typeface="Sakkal Majalla" panose="02000000000000000000" pitchFamily="2" charset="-78"/>
              </a:rPr>
              <a:t>LETTERHEAD</a:t>
            </a:r>
            <a:r>
              <a:rPr lang="en-US" sz="2800" b="1" dirty="0">
                <a:solidFill>
                  <a:srgbClr val="C00000"/>
                </a:solidFill>
                <a:latin typeface="Sakkal Majalla" panose="02000000000000000000" pitchFamily="2" charset="-78"/>
                <a:cs typeface="Sakkal Majalla" panose="02000000000000000000" pitchFamily="2" charset="-78"/>
              </a:rPr>
              <a:t>:  </a:t>
            </a:r>
            <a:r>
              <a:rPr lang="en-US" sz="2800" b="1" dirty="0">
                <a:solidFill>
                  <a:schemeClr val="tx1"/>
                </a:solidFill>
                <a:latin typeface="Sakkal Majalla" panose="02000000000000000000" pitchFamily="2" charset="-78"/>
                <a:cs typeface="Sakkal Majalla" panose="02000000000000000000" pitchFamily="2" charset="-78"/>
              </a:rPr>
              <a:t>The heading of a business letter contains the name of the organization, logo, address, telephone number, fax number, e-mail address and other information.  The format for a letterhead is likely to vary from one organization to another.</a:t>
            </a:r>
          </a:p>
          <a:p>
            <a:pPr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r>
              <a:rPr lang="en-US" sz="2800" b="1" dirty="0" smtClean="0">
                <a:solidFill>
                  <a:schemeClr val="tx1"/>
                </a:solidFill>
                <a:latin typeface="Sakkal Majalla" panose="02000000000000000000" pitchFamily="2" charset="-78"/>
                <a:cs typeface="Sakkal Majalla" panose="02000000000000000000" pitchFamily="2" charset="-78"/>
              </a:rPr>
              <a:t>  </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3600" b="1" dirty="0" smtClean="0">
              <a:solidFill>
                <a:schemeClr val="tx1"/>
              </a:solidFill>
              <a:latin typeface="Sakkal Majalla" panose="02000000000000000000" pitchFamily="2" charset="-78"/>
              <a:cs typeface="Sakkal Majalla" panose="02000000000000000000" pitchFamily="2" charset="-78"/>
            </a:endParaRPr>
          </a:p>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42369" y="438295"/>
            <a:ext cx="6927393" cy="766200"/>
          </a:xfrm>
        </p:spPr>
        <p:txBody>
          <a:bodyPr>
            <a:noAutofit/>
          </a:bodyPr>
          <a:lstStyle/>
          <a:p>
            <a:pPr algn="ctr"/>
            <a:r>
              <a:rPr lang="en-US" sz="3600" b="1" dirty="0" smtClean="0">
                <a:solidFill>
                  <a:schemeClr val="bg1"/>
                </a:solidFill>
                <a:latin typeface="Arial Black" panose="020B0A04020102020204" pitchFamily="34" charset="0"/>
              </a:rPr>
              <a:t>Parts of Business Letter</a:t>
            </a:r>
            <a:endParaRPr lang="en-US" sz="36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6" name="صورة 25"/>
          <p:cNvPicPr>
            <a:picLocks noChangeAspect="1"/>
          </p:cNvPicPr>
          <p:nvPr/>
        </p:nvPicPr>
        <p:blipFill rotWithShape="1">
          <a:blip r:embed="rId3"/>
          <a:srcRect l="14412" t="15625" r="51069" b="75608"/>
          <a:stretch/>
        </p:blipFill>
        <p:spPr>
          <a:xfrm>
            <a:off x="1627094" y="4942929"/>
            <a:ext cx="7893424" cy="1127105"/>
          </a:xfrm>
          <a:prstGeom prst="rect">
            <a:avLst/>
          </a:prstGeom>
        </p:spPr>
      </p:pic>
      <p:sp>
        <p:nvSpPr>
          <p:cNvPr id="28" name="مستطيل مستدير الزوايا 27">
            <a:hlinkClick r:id="rId4" action="ppaction://hlinksldjump"/>
          </p:cNvPr>
          <p:cNvSpPr/>
          <p:nvPr/>
        </p:nvSpPr>
        <p:spPr>
          <a:xfrm>
            <a:off x="9783183" y="216519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6" name="مستطيل مستدير الزوايا 45">
            <a:hlinkClick r:id="rId5" action="ppaction://hlinksldjump"/>
          </p:cNvPr>
          <p:cNvSpPr/>
          <p:nvPr/>
        </p:nvSpPr>
        <p:spPr>
          <a:xfrm>
            <a:off x="9783183" y="288390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7" name="مستطيل مستدير الزوايا 46">
            <a:hlinkClick r:id="rId6" action="ppaction://hlinksldjump"/>
          </p:cNvPr>
          <p:cNvSpPr/>
          <p:nvPr/>
        </p:nvSpPr>
        <p:spPr>
          <a:xfrm>
            <a:off x="9783183" y="360261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8" name="مستطيل مستدير الزوايا 47">
            <a:hlinkClick r:id="rId7" action="ppaction://hlinksldjump"/>
          </p:cNvPr>
          <p:cNvSpPr/>
          <p:nvPr/>
        </p:nvSpPr>
        <p:spPr>
          <a:xfrm>
            <a:off x="9783183" y="5072287"/>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9" name="مستطيل مستدير الزوايا 48">
            <a:hlinkClick r:id="rId8" action="ppaction://hlinksldjump"/>
          </p:cNvPr>
          <p:cNvSpPr/>
          <p:nvPr/>
        </p:nvSpPr>
        <p:spPr>
          <a:xfrm>
            <a:off x="9783183" y="4348211"/>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a:t>
            </a:r>
            <a:r>
              <a:rPr lang="en-US" dirty="0" smtClean="0">
                <a:solidFill>
                  <a:srgbClr val="3F5378"/>
                </a:solidFill>
                <a:latin typeface="Arial Black" panose="020B0A04020102020204" pitchFamily="34" charset="0"/>
              </a:rPr>
              <a:t>Third Goal</a:t>
            </a:r>
            <a:endParaRPr lang="ar-BH" dirty="0">
              <a:solidFill>
                <a:srgbClr val="3F5378"/>
              </a:solidFill>
              <a:latin typeface="Arial Black" panose="020B0A04020102020204" pitchFamily="34" charset="0"/>
            </a:endParaRPr>
          </a:p>
        </p:txBody>
      </p:sp>
      <p:sp>
        <p:nvSpPr>
          <p:cNvPr id="5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2" name="رابط مستقيم 5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3"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
        <p:nvSpPr>
          <p:cNvPr id="54" name="TextBox 12">
            <a:extLst>
              <a:ext uri="{FF2B5EF4-FFF2-40B4-BE49-F238E27FC236}">
                <a16:creationId xmlns:a16="http://schemas.microsoft.com/office/drawing/2014/main" xmlns="" id="{E98CE9C2-6904-49B5-B3CF-B1053D82A6B9}"/>
              </a:ext>
            </a:extLst>
          </p:cNvPr>
          <p:cNvSpPr txBox="1"/>
          <p:nvPr/>
        </p:nvSpPr>
        <p:spPr>
          <a:xfrm>
            <a:off x="90581" y="6483809"/>
            <a:ext cx="7856635" cy="646331"/>
          </a:xfrm>
          <a:prstGeom prst="rect">
            <a:avLst/>
          </a:prstGeom>
          <a:noFill/>
        </p:spPr>
        <p:txBody>
          <a:bodyPr wrap="square" rtlCol="1">
            <a:spAutoFit/>
          </a:bodyPr>
          <a:lstStyle/>
          <a:p>
            <a:r>
              <a:rPr lang="en-US" b="1" dirty="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a:solidFill>
                  <a:schemeClr val="accent1">
                    <a:lumMod val="50000"/>
                  </a:schemeClr>
                </a:solidFill>
                <a:latin typeface="Sakkal Majalla" panose="02000000000000000000" pitchFamily="2" charset="-78"/>
                <a:cs typeface="Sakkal Majalla" panose="02000000000000000000" pitchFamily="2" charset="-78"/>
              </a:rPr>
              <a:t>      </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a:solidFill>
                  <a:schemeClr val="accent1">
                    <a:lumMod val="50000"/>
                  </a:schemeClr>
                </a:solidFill>
                <a:latin typeface="Sakkal Majalla" panose="02000000000000000000" pitchFamily="2" charset="-78"/>
                <a:cs typeface="Sakkal Majalla" panose="02000000000000000000" pitchFamily="2" charset="-78"/>
              </a:rPr>
              <a:t>ادر </a:t>
            </a:r>
            <a:r>
              <a:rPr lang="ar-BH" b="1" dirty="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2                        Lesson 2.2:  Business Letter</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1941364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2223</TotalTime>
  <Words>2240</Words>
  <Application>Microsoft Office PowerPoint</Application>
  <PresentationFormat>ملء الشاشة</PresentationFormat>
  <Paragraphs>449</Paragraphs>
  <Slides>36</Slides>
  <Notes>0</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36</vt:i4>
      </vt:variant>
    </vt:vector>
  </HeadingPairs>
  <TitlesOfParts>
    <vt:vector size="52" baseType="lpstr">
      <vt:lpstr>Al-Mateen</vt:lpstr>
      <vt:lpstr>AL-Mohanad</vt:lpstr>
      <vt:lpstr>Arial</vt:lpstr>
      <vt:lpstr>Arial Black</vt:lpstr>
      <vt:lpstr>Arvo</vt:lpstr>
      <vt:lpstr>Calibri</vt:lpstr>
      <vt:lpstr>Calibri Light</vt:lpstr>
      <vt:lpstr>Century</vt:lpstr>
      <vt:lpstr>Helvetica Black</vt:lpstr>
      <vt:lpstr>PT Bold Heading</vt:lpstr>
      <vt:lpstr>Roboto Condensed</vt:lpstr>
      <vt:lpstr>Rockwell Extra Bold</vt:lpstr>
      <vt:lpstr>Sakkal Majalla</vt:lpstr>
      <vt:lpstr>Segoe UI Black</vt:lpstr>
      <vt:lpstr>Times New Roman</vt:lpstr>
      <vt:lpstr>Office Theme</vt:lpstr>
      <vt:lpstr>Communication Skills   ادر 213</vt:lpstr>
      <vt:lpstr>عرض تقديمي في PowerPoint</vt:lpstr>
      <vt:lpstr>عرض تقديمي في PowerPoint</vt:lpstr>
      <vt:lpstr>عرض تقديمي في PowerPoint</vt:lpstr>
      <vt:lpstr>Engaging Starters</vt:lpstr>
      <vt:lpstr>Business Letter</vt:lpstr>
      <vt:lpstr>Evaluation Activity</vt:lpstr>
      <vt:lpstr>Parts of Business Letter</vt:lpstr>
      <vt:lpstr>Parts of Business Letter</vt:lpstr>
      <vt:lpstr>Parts of Business Letter</vt:lpstr>
      <vt:lpstr>Parts of Business Letter</vt:lpstr>
      <vt:lpstr>Parts of Business Letter</vt:lpstr>
      <vt:lpstr>Parts of Business Letter</vt:lpstr>
      <vt:lpstr>Parts of Business Letter</vt:lpstr>
      <vt:lpstr>Parts of Business Letter</vt:lpstr>
      <vt:lpstr>Parts of Business Letter</vt:lpstr>
      <vt:lpstr>Parts of Business Letter</vt:lpstr>
      <vt:lpstr>Evaluation Activity</vt:lpstr>
      <vt:lpstr>Types of Business Letter </vt:lpstr>
      <vt:lpstr>Evaluation Activity</vt:lpstr>
      <vt:lpstr>Questions</vt:lpstr>
      <vt:lpstr>Questions</vt:lpstr>
      <vt:lpstr>Questions</vt:lpstr>
      <vt:lpstr>Questions</vt:lpstr>
      <vt:lpstr>Questions</vt:lpstr>
      <vt:lpstr>Questions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Answer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162</cp:revision>
  <dcterms:created xsi:type="dcterms:W3CDTF">2020-03-04T10:47:58Z</dcterms:created>
  <dcterms:modified xsi:type="dcterms:W3CDTF">2021-01-20T07:01:17Z</dcterms:modified>
</cp:coreProperties>
</file>